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20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A85D-C8F8-46CE-A24B-2AC4AB705312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56149-EC64-48C3-81C1-1D16FB1B3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23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55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51" y="5729402"/>
            <a:ext cx="1810003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16"/>
            <a:ext cx="1160145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6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260129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8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0240"/>
            <a:ext cx="9144000" cy="105770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61462"/>
            <a:ext cx="6858000" cy="16848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9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90DFE6-3B65-4C64-B5B5-2DEEB26F8551}"/>
              </a:ext>
            </a:extLst>
          </p:cNvPr>
          <p:cNvSpPr txBox="1"/>
          <p:nvPr userDrawn="1"/>
        </p:nvSpPr>
        <p:spPr>
          <a:xfrm>
            <a:off x="6865882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968A00-50EE-43D0-BEDE-3E86500B1306}"/>
              </a:ext>
            </a:extLst>
          </p:cNvPr>
          <p:cNvSpPr txBox="1"/>
          <p:nvPr userDrawn="1"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275662"/>
                </a:solidFill>
                <a:latin typeface="+mn-lt"/>
              </a:rPr>
              <a:t>Expérimentation ENGIE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99AD28-B99C-4405-8224-6C7E45B8EED3}"/>
              </a:ext>
            </a:extLst>
          </p:cNvPr>
          <p:cNvSpPr txBox="1"/>
          <p:nvPr userDrawn="1"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A3A6"/>
                </a:solidFill>
                <a:latin typeface="+mj-lt"/>
              </a:rPr>
              <a:t>05/05/2021 – Maxime </a:t>
            </a:r>
            <a:r>
              <a:rPr lang="fr-FR" sz="1000" dirty="0" err="1" smtClean="0">
                <a:solidFill>
                  <a:srgbClr val="00A3A6"/>
                </a:solidFill>
                <a:latin typeface="+mj-lt"/>
              </a:rPr>
              <a:t>Rubéo-Lisa</a:t>
            </a:r>
            <a:endParaRPr lang="fr-FR" sz="1000" dirty="0">
              <a:solidFill>
                <a:srgbClr val="00A3A6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6124686"/>
            <a:ext cx="681104" cy="2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1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SzPct val="125000"/>
        <a:buFontTx/>
        <a:buBlip>
          <a:blip r:embed="rId17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Expérimentation ENGIE</a:t>
            </a:r>
            <a:endParaRPr lang="fr-FR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Présentation et résultats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6" y="1037880"/>
            <a:ext cx="8426697" cy="42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1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" y="1164268"/>
            <a:ext cx="4544692" cy="22456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43" y="1180717"/>
            <a:ext cx="4492472" cy="22404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0" y="3536338"/>
            <a:ext cx="4344394" cy="22456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43" y="3536338"/>
            <a:ext cx="4492472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48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0459" y="2743200"/>
            <a:ext cx="7260129" cy="34935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dirty="0" smtClean="0"/>
              <a:t>Déploiement dans une usine de granulé de bois (3Bois) pour une durée de 2 mois</a:t>
            </a:r>
          </a:p>
          <a:p>
            <a:endParaRPr lang="fr-FR" sz="2600" dirty="0"/>
          </a:p>
          <a:p>
            <a:r>
              <a:rPr lang="fr-FR" sz="2600" dirty="0" smtClean="0"/>
              <a:t>Objectif : surveillance du risque incendie</a:t>
            </a:r>
          </a:p>
          <a:p>
            <a:r>
              <a:rPr lang="fr-FR" sz="2600" dirty="0" smtClean="0"/>
              <a:t>Nombre de nœuds déployés : 5</a:t>
            </a:r>
          </a:p>
          <a:p>
            <a:r>
              <a:rPr lang="fr-FR" sz="2600" dirty="0" smtClean="0"/>
              <a:t>Mesures réalisées : température + humidité</a:t>
            </a:r>
          </a:p>
          <a:p>
            <a:r>
              <a:rPr lang="fr-FR" sz="2600" smtClean="0"/>
              <a:t>Emplacement mesures </a:t>
            </a:r>
            <a:r>
              <a:rPr lang="fr-FR" sz="2600" dirty="0" smtClean="0"/>
              <a:t>: moteurs + copeaux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7" y="859562"/>
            <a:ext cx="2348833" cy="17616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49" y="428953"/>
            <a:ext cx="4006851" cy="22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22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0459" y="2438400"/>
            <a:ext cx="7260129" cy="34935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dirty="0" smtClean="0"/>
              <a:t>Ajout d’un récepteur Bluetooth en entrée du nœud </a:t>
            </a:r>
            <a:r>
              <a:rPr lang="fr-FR" sz="2600" dirty="0" err="1" smtClean="0"/>
              <a:t>SoLo</a:t>
            </a:r>
            <a:endParaRPr lang="fr-FR" sz="2600" dirty="0" smtClean="0"/>
          </a:p>
          <a:p>
            <a:endParaRPr lang="fr-FR" sz="2600" dirty="0"/>
          </a:p>
          <a:p>
            <a:r>
              <a:rPr lang="fr-FR" sz="2600" dirty="0" smtClean="0"/>
              <a:t>Objectif : récupérer les informations de température et d’humidité de capteurs Bluetooth de Yesitis</a:t>
            </a:r>
          </a:p>
          <a:p>
            <a:endParaRPr lang="fr-FR" sz="2600" dirty="0" smtClean="0"/>
          </a:p>
          <a:p>
            <a:r>
              <a:rPr lang="fr-FR" sz="2600" dirty="0" smtClean="0"/>
              <a:t>Type de mesure : température + humidité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 b="31047"/>
          <a:stretch/>
        </p:blipFill>
        <p:spPr>
          <a:xfrm>
            <a:off x="5676900" y="123050"/>
            <a:ext cx="3378200" cy="231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6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Projet </a:t>
            </a:r>
            <a:r>
              <a:rPr lang="fr-FR" sz="2400" dirty="0" err="1" smtClean="0"/>
              <a:t>SoLo</a:t>
            </a:r>
            <a:r>
              <a:rPr lang="fr-FR" sz="2400" dirty="0" smtClean="0"/>
              <a:t>-Indus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Expérimentation ENGIE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Expérimentation 3Bois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Stage ingénieur de 6 mois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06982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0458" y="2051050"/>
            <a:ext cx="7260129" cy="34935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Capacité du nœud </a:t>
            </a:r>
            <a:r>
              <a:rPr lang="fr-FR" sz="2200" dirty="0" err="1" smtClean="0"/>
              <a:t>SoLo</a:t>
            </a:r>
            <a:r>
              <a:rPr lang="fr-FR" sz="2200" dirty="0" smtClean="0"/>
              <a:t> à répondre aux besoins d’ENGIE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Surveillance des températures aux entrées et sorties de la chaudière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Expérimentation d’un mois et demi (du 06/04 au 17/05)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398369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Expérimentation ENGIE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0458" y="2051050"/>
            <a:ext cx="7260129" cy="34935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Capacité du nœud </a:t>
            </a:r>
            <a:r>
              <a:rPr lang="fr-FR" sz="2200" dirty="0" err="1" smtClean="0"/>
              <a:t>SoLo</a:t>
            </a:r>
            <a:r>
              <a:rPr lang="fr-FR" sz="2200" dirty="0" smtClean="0"/>
              <a:t> à réponde aux besoins d’ENGIE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Surveillance températures entrées et sorties chaudière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Expérimentation d’un mois et demi (du 06/04 au 17/05)</a:t>
            </a:r>
            <a:endParaRPr lang="fr-FR" sz="2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883"/>
            <a:ext cx="9151838" cy="51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20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Expérimentation ENGIE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0458" y="2051050"/>
            <a:ext cx="7260129" cy="34935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Sonde de mesure utilisées</a:t>
            </a:r>
          </a:p>
          <a:p>
            <a:pPr lvl="1"/>
            <a:r>
              <a:rPr lang="fr-FR" sz="2600" dirty="0" smtClean="0"/>
              <a:t>PT100 + capteur température/humidité interne </a:t>
            </a:r>
            <a:endParaRPr lang="fr-FR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Passerelle déployée :</a:t>
            </a:r>
          </a:p>
          <a:p>
            <a:pPr lvl="1"/>
            <a:r>
              <a:rPr lang="fr-FR" sz="2600" dirty="0" err="1" smtClean="0"/>
              <a:t>Kerlink</a:t>
            </a:r>
            <a:r>
              <a:rPr lang="fr-FR" sz="2600" dirty="0" smtClean="0"/>
              <a:t> </a:t>
            </a:r>
            <a:r>
              <a:rPr lang="fr-FR" sz="2600" dirty="0" err="1" smtClean="0"/>
              <a:t>iFemtocell</a:t>
            </a:r>
            <a:r>
              <a:rPr lang="fr-FR" sz="2600" dirty="0" smtClean="0"/>
              <a:t> </a:t>
            </a:r>
            <a:r>
              <a:rPr lang="fr-FR" sz="2600" dirty="0" err="1" smtClean="0"/>
              <a:t>evolution</a:t>
            </a:r>
            <a:endParaRPr lang="fr-FR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Périodicité des mesures :</a:t>
            </a:r>
          </a:p>
          <a:p>
            <a:pPr lvl="1"/>
            <a:r>
              <a:rPr lang="fr-FR" sz="2600" dirty="0" smtClean="0"/>
              <a:t>15 minutes</a:t>
            </a:r>
            <a:endParaRPr lang="fr-FR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Période de l’envoie des données :</a:t>
            </a:r>
          </a:p>
          <a:p>
            <a:pPr lvl="1"/>
            <a:r>
              <a:rPr lang="fr-FR" sz="2600" dirty="0" smtClean="0"/>
              <a:t>15 minutes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096952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Déploiement ENGIE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0458" y="2051050"/>
            <a:ext cx="7260129" cy="34935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600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2"/>
          <a:srcRect l="27632" t="20971" r="8570" b="12391"/>
          <a:stretch/>
        </p:blipFill>
        <p:spPr>
          <a:xfrm>
            <a:off x="4936629" y="1384299"/>
            <a:ext cx="3702985" cy="43523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1" y="2273300"/>
            <a:ext cx="4617851" cy="34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65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Déploiement ENGIE</a:t>
            </a:r>
            <a:endParaRPr lang="fr-FR" dirty="0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92" y="1418167"/>
            <a:ext cx="5931456" cy="444859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820" y="2742073"/>
            <a:ext cx="1654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Nœuds chaudière</a:t>
            </a:r>
            <a:endParaRPr lang="fr-FR" sz="1600" dirty="0"/>
          </a:p>
        </p:txBody>
      </p:sp>
      <p:cxnSp>
        <p:nvCxnSpPr>
          <p:cNvPr id="10" name="Connecteur droit avec flèche 9"/>
          <p:cNvCxnSpPr>
            <a:stCxn id="9" idx="3"/>
            <a:endCxn id="14" idx="1"/>
          </p:cNvCxnSpPr>
          <p:nvPr/>
        </p:nvCxnSpPr>
        <p:spPr>
          <a:xfrm>
            <a:off x="1718892" y="2911350"/>
            <a:ext cx="1507898" cy="11982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9" idx="3"/>
            <a:endCxn id="15" idx="1"/>
          </p:cNvCxnSpPr>
          <p:nvPr/>
        </p:nvCxnSpPr>
        <p:spPr>
          <a:xfrm>
            <a:off x="1718892" y="2911350"/>
            <a:ext cx="1422792" cy="17968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831314" y="2954152"/>
            <a:ext cx="1147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Nœuds ECS retour</a:t>
            </a:r>
            <a:endParaRPr lang="fr-FR" sz="1600" dirty="0"/>
          </a:p>
        </p:txBody>
      </p:sp>
      <p:cxnSp>
        <p:nvCxnSpPr>
          <p:cNvPr id="13" name="Connecteur droit avec flèche 12"/>
          <p:cNvCxnSpPr>
            <a:stCxn id="12" idx="1"/>
          </p:cNvCxnSpPr>
          <p:nvPr/>
        </p:nvCxnSpPr>
        <p:spPr>
          <a:xfrm flipH="1">
            <a:off x="6960030" y="3246540"/>
            <a:ext cx="871284" cy="11089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26790" y="3810327"/>
            <a:ext cx="599704" cy="598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141684" y="4408879"/>
            <a:ext cx="599704" cy="598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360324" y="4355440"/>
            <a:ext cx="599704" cy="651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006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0458" y="2051050"/>
            <a:ext cx="7260129" cy="34935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dirty="0" smtClean="0"/>
              <a:t>Problèmes </a:t>
            </a:r>
            <a:r>
              <a:rPr lang="fr-FR" sz="2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Phase 1 (passerelle chaufferie) : 06/04-29/04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Passerelle trop près des nœuds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Difficultés à capter le réseau 4G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Perte de données : problème passerelle + bug nœud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Phase 2 (passerelle local gardien) : 29/04-17/05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Perte de données : problème </a:t>
            </a:r>
            <a:r>
              <a:rPr lang="fr-FR" sz="1600" dirty="0" smtClean="0"/>
              <a:t>passerelle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Difficultés d’accès au site d’expérimentation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1952004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6DDC33-2354-4D22-98C7-F34728EA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0458" y="2051050"/>
            <a:ext cx="7260129" cy="34935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600" dirty="0"/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5" y="1037880"/>
            <a:ext cx="8431635" cy="48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25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243</Words>
  <Application>Microsoft Office PowerPoint</Application>
  <PresentationFormat>Affichage à l'écran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Raleway</vt:lpstr>
      <vt:lpstr>Thème Office</vt:lpstr>
      <vt:lpstr>Expérimentation ENGIE</vt:lpstr>
      <vt:lpstr>Contexte</vt:lpstr>
      <vt:lpstr>Objectifs</vt:lpstr>
      <vt:lpstr>Expérimentation ENGIE</vt:lpstr>
      <vt:lpstr>Expérimentation ENGIE</vt:lpstr>
      <vt:lpstr>Déploiement ENGIE</vt:lpstr>
      <vt:lpstr>Déploiement ENGIE</vt:lpstr>
      <vt:lpstr>Résultats</vt:lpstr>
      <vt:lpstr>Résultats</vt:lpstr>
      <vt:lpstr>Résultats</vt:lpstr>
      <vt:lpstr>Résultats</vt:lpstr>
      <vt:lpstr>Perspectives</vt:lpstr>
      <vt:lpstr>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Maxime Rubeo-Lisa</cp:lastModifiedBy>
  <cp:revision>55</cp:revision>
  <dcterms:created xsi:type="dcterms:W3CDTF">2019-12-11T10:12:20Z</dcterms:created>
  <dcterms:modified xsi:type="dcterms:W3CDTF">2021-05-04T13:24:45Z</dcterms:modified>
</cp:coreProperties>
</file>