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84" r:id="rId2"/>
    <p:sldId id="345" r:id="rId3"/>
    <p:sldId id="351" r:id="rId4"/>
    <p:sldId id="347" r:id="rId5"/>
    <p:sldId id="348" r:id="rId6"/>
    <p:sldId id="349" r:id="rId7"/>
    <p:sldId id="350" r:id="rId8"/>
    <p:sldId id="35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00863D"/>
    <a:srgbClr val="97FFFA"/>
    <a:srgbClr val="D8D8D8"/>
    <a:srgbClr val="F3F3F3"/>
    <a:srgbClr val="E7E7E7"/>
    <a:srgbClr val="E9E9E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92" autoAdjust="0"/>
    <p:restoredTop sz="93276" autoAdjust="0"/>
  </p:normalViewPr>
  <p:slideViewPr>
    <p:cSldViewPr>
      <p:cViewPr>
        <p:scale>
          <a:sx n="100" d="100"/>
          <a:sy n="100" d="100"/>
        </p:scale>
        <p:origin x="-3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Library:Mail%20Downloads:nb_job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hita:Documents:ATLAS-Bilan-2010:BQS-occupancy:analyseworkers-15-4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6.2659328675464893E-2"/>
          <c:y val="5.6737588652482303E-2"/>
          <c:w val="0.75691961480167114"/>
          <c:h val="0.52324705422460505"/>
        </c:manualLayout>
      </c:layout>
      <c:lineChart>
        <c:grouping val="standard"/>
        <c:ser>
          <c:idx val="0"/>
          <c:order val="0"/>
          <c:tx>
            <c:strRef>
              <c:f>nb_job_nov2009!$B$1</c:f>
              <c:strCache>
                <c:ptCount val="1"/>
                <c:pt idx="0">
                  <c:v>nb_total</c:v>
                </c:pt>
              </c:strCache>
            </c:strRef>
          </c:tx>
          <c:spPr>
            <a:ln w="25400">
              <a:solidFill>
                <a:srgbClr val="666699"/>
              </a:solidFill>
              <a:prstDash val="solid"/>
            </a:ln>
          </c:spPr>
          <c:marker>
            <c:symbol val="none"/>
          </c:marker>
          <c:cat>
            <c:strRef>
              <c:f>nb_job_nov2009!$A$2:$A$105</c:f>
              <c:strCache>
                <c:ptCount val="104"/>
                <c:pt idx="0">
                  <c:v>11/01/2009-11/01/2009</c:v>
                </c:pt>
                <c:pt idx="1">
                  <c:v>11/02/2009-11/02/2009</c:v>
                </c:pt>
                <c:pt idx="2">
                  <c:v>11/03/2009-11/03/2009</c:v>
                </c:pt>
                <c:pt idx="3">
                  <c:v>11/04/2009-11/04/2009</c:v>
                </c:pt>
                <c:pt idx="4">
                  <c:v>11/05/2009-11/05/2009</c:v>
                </c:pt>
                <c:pt idx="5">
                  <c:v>11/06/2009-11/06/2009</c:v>
                </c:pt>
                <c:pt idx="6">
                  <c:v>11/07/2009-11/07/2009</c:v>
                </c:pt>
                <c:pt idx="7">
                  <c:v>11/08/2009-11/08/2009</c:v>
                </c:pt>
                <c:pt idx="8">
                  <c:v>11/09/2009-11/09/2009</c:v>
                </c:pt>
                <c:pt idx="9">
                  <c:v>11/10/2009-11/10/2009</c:v>
                </c:pt>
                <c:pt idx="10">
                  <c:v>11/11/2009-11/11/2009</c:v>
                </c:pt>
                <c:pt idx="11">
                  <c:v>11/12/2009-11/12/2009</c:v>
                </c:pt>
                <c:pt idx="12">
                  <c:v>11/13/2009-11/13/2009</c:v>
                </c:pt>
                <c:pt idx="13">
                  <c:v>11/14/2009-11/14/2009</c:v>
                </c:pt>
                <c:pt idx="14">
                  <c:v>11/15/2009-11/15/2009</c:v>
                </c:pt>
                <c:pt idx="15">
                  <c:v>11/16/2009-11/16/2009</c:v>
                </c:pt>
                <c:pt idx="16">
                  <c:v>11/17/2009-11/17/2009</c:v>
                </c:pt>
                <c:pt idx="17">
                  <c:v>11/18/2009-11/18/2009</c:v>
                </c:pt>
                <c:pt idx="18">
                  <c:v>11/19/2009-11/19/2009</c:v>
                </c:pt>
                <c:pt idx="19">
                  <c:v>11/20/2009-11/20/2009</c:v>
                </c:pt>
                <c:pt idx="20">
                  <c:v>11/21/2009-11/21/2009</c:v>
                </c:pt>
                <c:pt idx="21">
                  <c:v>11/22/2009-11/22/2009</c:v>
                </c:pt>
                <c:pt idx="22">
                  <c:v>11/23/2009-11/23/2009</c:v>
                </c:pt>
                <c:pt idx="23">
                  <c:v>11/24/2009-11/24/2009</c:v>
                </c:pt>
                <c:pt idx="24">
                  <c:v>11/25/2009-11/25/2009</c:v>
                </c:pt>
                <c:pt idx="25">
                  <c:v>11/26/2009-11/26/2009</c:v>
                </c:pt>
                <c:pt idx="26">
                  <c:v>11/27/2009-11/27/2009</c:v>
                </c:pt>
                <c:pt idx="27">
                  <c:v>11/28/2009-11/28/2009</c:v>
                </c:pt>
                <c:pt idx="28">
                  <c:v>11/29/2009-11/29/2009</c:v>
                </c:pt>
                <c:pt idx="29">
                  <c:v>11/30/2009-11/30/2009</c:v>
                </c:pt>
                <c:pt idx="30">
                  <c:v>12/01/2009-12/01/2009</c:v>
                </c:pt>
                <c:pt idx="31">
                  <c:v>12/02/2009-12/02/2009</c:v>
                </c:pt>
                <c:pt idx="32">
                  <c:v>12/03/2009-12/03/2009</c:v>
                </c:pt>
                <c:pt idx="33">
                  <c:v>12/04/2009-12/04/2009</c:v>
                </c:pt>
                <c:pt idx="34">
                  <c:v>12/05/2009-12/05/2009</c:v>
                </c:pt>
                <c:pt idx="35">
                  <c:v>12/06/2009-12/06/2009</c:v>
                </c:pt>
                <c:pt idx="36">
                  <c:v>12/07/2009-12/07/2009</c:v>
                </c:pt>
                <c:pt idx="37">
                  <c:v>12/08/2009-12/08/2009</c:v>
                </c:pt>
                <c:pt idx="38">
                  <c:v>12/09/2009-12/09/2009</c:v>
                </c:pt>
                <c:pt idx="39">
                  <c:v>12/10/2009-12/10/2009</c:v>
                </c:pt>
                <c:pt idx="40">
                  <c:v>12/11/2009-12/11/2009</c:v>
                </c:pt>
                <c:pt idx="41">
                  <c:v>12/12/2009-12/12/2009</c:v>
                </c:pt>
                <c:pt idx="42">
                  <c:v>12/13/2009-12/13/2009</c:v>
                </c:pt>
                <c:pt idx="43">
                  <c:v>12/14/2009-12/14/2009</c:v>
                </c:pt>
                <c:pt idx="44">
                  <c:v>12/15/2009-12/15/2009</c:v>
                </c:pt>
                <c:pt idx="45">
                  <c:v>12/16/2009-12/16/2009</c:v>
                </c:pt>
                <c:pt idx="46">
                  <c:v>12/17/2009-12/17/2009</c:v>
                </c:pt>
                <c:pt idx="47">
                  <c:v>12/18/2009-12/18/2009</c:v>
                </c:pt>
                <c:pt idx="48">
                  <c:v>12/19/2009-12/19/2009</c:v>
                </c:pt>
                <c:pt idx="49">
                  <c:v>12/20/2009-12/20/2009</c:v>
                </c:pt>
                <c:pt idx="50">
                  <c:v>12/21/2009-12/21/2009</c:v>
                </c:pt>
                <c:pt idx="51">
                  <c:v>12/22/2009-12/22/2009</c:v>
                </c:pt>
                <c:pt idx="52">
                  <c:v>12/23/2009-12/23/2009</c:v>
                </c:pt>
                <c:pt idx="53">
                  <c:v>12/24/2009-12/24/2009</c:v>
                </c:pt>
                <c:pt idx="54">
                  <c:v>12/25/2009-12/25/2009</c:v>
                </c:pt>
                <c:pt idx="55">
                  <c:v>12/26/2009-12/26/2009</c:v>
                </c:pt>
                <c:pt idx="56">
                  <c:v>12/27/2009-12/27/2009</c:v>
                </c:pt>
                <c:pt idx="57">
                  <c:v>12/28/2009-12/28/2009</c:v>
                </c:pt>
                <c:pt idx="58">
                  <c:v>12/29/2009-12/29/2009</c:v>
                </c:pt>
                <c:pt idx="59">
                  <c:v>12/30/2009-12/30/2009</c:v>
                </c:pt>
                <c:pt idx="60">
                  <c:v>12/31/2009-12/31/2009</c:v>
                </c:pt>
                <c:pt idx="63">
                  <c:v>2/01/2010-2/01/2010</c:v>
                </c:pt>
                <c:pt idx="64">
                  <c:v>2/02/2010-2/02/2010</c:v>
                </c:pt>
                <c:pt idx="65">
                  <c:v>2/03/2010-2/03/2010</c:v>
                </c:pt>
                <c:pt idx="66">
                  <c:v>2/04/2010-2/04/2010</c:v>
                </c:pt>
                <c:pt idx="67">
                  <c:v>2/05/2010-2/05/2010</c:v>
                </c:pt>
                <c:pt idx="68">
                  <c:v>2/06/2010-2/06/2010</c:v>
                </c:pt>
                <c:pt idx="69">
                  <c:v>2/07/2010-2/07/2010</c:v>
                </c:pt>
                <c:pt idx="70">
                  <c:v>2/08/2010-2/08/2010</c:v>
                </c:pt>
                <c:pt idx="71">
                  <c:v>2/09/2010-2/09/2010</c:v>
                </c:pt>
                <c:pt idx="72">
                  <c:v>2/10/2010-2/10/2010</c:v>
                </c:pt>
                <c:pt idx="73">
                  <c:v>2/11/2010-2/11/2010</c:v>
                </c:pt>
                <c:pt idx="74">
                  <c:v>2/12/2010-2/12/2010</c:v>
                </c:pt>
                <c:pt idx="75">
                  <c:v>2/13/2010-2/13/2010</c:v>
                </c:pt>
                <c:pt idx="76">
                  <c:v>2/14/2010-2/14/2010</c:v>
                </c:pt>
                <c:pt idx="77">
                  <c:v>2/15/2010-2/15/2010</c:v>
                </c:pt>
                <c:pt idx="78">
                  <c:v>2/16/2010-2/16/2010</c:v>
                </c:pt>
                <c:pt idx="79">
                  <c:v>2/17/2010-2/17/2010</c:v>
                </c:pt>
                <c:pt idx="80">
                  <c:v>2/18/2010-2/18/2010</c:v>
                </c:pt>
                <c:pt idx="81">
                  <c:v>2/19/2010-2/19/2010</c:v>
                </c:pt>
                <c:pt idx="82">
                  <c:v>2/20/2010-2/20/2010</c:v>
                </c:pt>
                <c:pt idx="83">
                  <c:v>2/21/2010-2/21/2010</c:v>
                </c:pt>
                <c:pt idx="84">
                  <c:v>2/22/2010-2/22/2010</c:v>
                </c:pt>
                <c:pt idx="85">
                  <c:v>2/23/2010-2/23/2010</c:v>
                </c:pt>
                <c:pt idx="86">
                  <c:v>2/24/2010-2/24/2010</c:v>
                </c:pt>
                <c:pt idx="87">
                  <c:v>2/25/2010-2/25/2010</c:v>
                </c:pt>
                <c:pt idx="88">
                  <c:v>2/26/2010-2/26/2010</c:v>
                </c:pt>
                <c:pt idx="89">
                  <c:v>2/27/2010-2/27/2010</c:v>
                </c:pt>
                <c:pt idx="90">
                  <c:v>2/28/2010-2/28/2010</c:v>
                </c:pt>
                <c:pt idx="91">
                  <c:v>2/29/2010-2/29/2010</c:v>
                </c:pt>
                <c:pt idx="92">
                  <c:v>2/30/2010-2/30/2010</c:v>
                </c:pt>
                <c:pt idx="93">
                  <c:v>2/31/2010-2/31/2010</c:v>
                </c:pt>
                <c:pt idx="94">
                  <c:v>03/01/2010-03/01/2010</c:v>
                </c:pt>
                <c:pt idx="95">
                  <c:v>03/02/2010-03/02/2010</c:v>
                </c:pt>
                <c:pt idx="96">
                  <c:v>03/03/2010-03/03/2010</c:v>
                </c:pt>
                <c:pt idx="97">
                  <c:v>03/04/2010-03/04/2010</c:v>
                </c:pt>
                <c:pt idx="98">
                  <c:v>03/05/2010-03/05/2010</c:v>
                </c:pt>
                <c:pt idx="99">
                  <c:v>03/06/2010-03/06/2010</c:v>
                </c:pt>
                <c:pt idx="100">
                  <c:v>03/07/2010-03/07/2010</c:v>
                </c:pt>
                <c:pt idx="101">
                  <c:v>03/08/2010-03/08/2010</c:v>
                </c:pt>
                <c:pt idx="102">
                  <c:v>03/09/2010-03/09/2010</c:v>
                </c:pt>
                <c:pt idx="103">
                  <c:v>03/10/2010-03/10/2010</c:v>
                </c:pt>
              </c:strCache>
            </c:strRef>
          </c:cat>
          <c:val>
            <c:numRef>
              <c:f>nb_job_nov2009!$B$2:$B$105</c:f>
              <c:numCache>
                <c:formatCode>General</c:formatCode>
                <c:ptCount val="104"/>
                <c:pt idx="0">
                  <c:v>42556</c:v>
                </c:pt>
                <c:pt idx="1">
                  <c:v>58545</c:v>
                </c:pt>
                <c:pt idx="2">
                  <c:v>52816</c:v>
                </c:pt>
                <c:pt idx="3">
                  <c:v>44429</c:v>
                </c:pt>
                <c:pt idx="4">
                  <c:v>45709</c:v>
                </c:pt>
                <c:pt idx="5">
                  <c:v>49353</c:v>
                </c:pt>
                <c:pt idx="6">
                  <c:v>44753</c:v>
                </c:pt>
                <c:pt idx="7">
                  <c:v>38669</c:v>
                </c:pt>
                <c:pt idx="8">
                  <c:v>48940</c:v>
                </c:pt>
                <c:pt idx="9">
                  <c:v>54768</c:v>
                </c:pt>
                <c:pt idx="10">
                  <c:v>53281</c:v>
                </c:pt>
                <c:pt idx="11">
                  <c:v>51789</c:v>
                </c:pt>
                <c:pt idx="12">
                  <c:v>52979</c:v>
                </c:pt>
                <c:pt idx="13">
                  <c:v>49420</c:v>
                </c:pt>
                <c:pt idx="14">
                  <c:v>52828</c:v>
                </c:pt>
                <c:pt idx="15">
                  <c:v>61163</c:v>
                </c:pt>
                <c:pt idx="16">
                  <c:v>50799</c:v>
                </c:pt>
                <c:pt idx="17">
                  <c:v>57375</c:v>
                </c:pt>
                <c:pt idx="18">
                  <c:v>59395</c:v>
                </c:pt>
                <c:pt idx="19">
                  <c:v>68108</c:v>
                </c:pt>
                <c:pt idx="20">
                  <c:v>58026</c:v>
                </c:pt>
                <c:pt idx="21">
                  <c:v>53433</c:v>
                </c:pt>
                <c:pt idx="22">
                  <c:v>65905</c:v>
                </c:pt>
                <c:pt idx="23">
                  <c:v>60876</c:v>
                </c:pt>
                <c:pt idx="24">
                  <c:v>65085</c:v>
                </c:pt>
                <c:pt idx="25">
                  <c:v>59136</c:v>
                </c:pt>
                <c:pt idx="26">
                  <c:v>76886</c:v>
                </c:pt>
                <c:pt idx="27">
                  <c:v>59653</c:v>
                </c:pt>
                <c:pt idx="28">
                  <c:v>49657</c:v>
                </c:pt>
                <c:pt idx="29">
                  <c:v>68933</c:v>
                </c:pt>
                <c:pt idx="30">
                  <c:v>78511</c:v>
                </c:pt>
                <c:pt idx="31">
                  <c:v>73898</c:v>
                </c:pt>
                <c:pt idx="32">
                  <c:v>77154</c:v>
                </c:pt>
                <c:pt idx="33">
                  <c:v>65251</c:v>
                </c:pt>
                <c:pt idx="34">
                  <c:v>64809</c:v>
                </c:pt>
                <c:pt idx="35">
                  <c:v>64749</c:v>
                </c:pt>
                <c:pt idx="36">
                  <c:v>84135</c:v>
                </c:pt>
                <c:pt idx="37">
                  <c:v>65246</c:v>
                </c:pt>
                <c:pt idx="38">
                  <c:v>77421</c:v>
                </c:pt>
                <c:pt idx="39">
                  <c:v>69858</c:v>
                </c:pt>
                <c:pt idx="40">
                  <c:v>60988</c:v>
                </c:pt>
                <c:pt idx="41">
                  <c:v>51346</c:v>
                </c:pt>
                <c:pt idx="42">
                  <c:v>55115</c:v>
                </c:pt>
                <c:pt idx="43">
                  <c:v>61074</c:v>
                </c:pt>
                <c:pt idx="44">
                  <c:v>60069</c:v>
                </c:pt>
                <c:pt idx="45">
                  <c:v>53922</c:v>
                </c:pt>
                <c:pt idx="46">
                  <c:v>71874</c:v>
                </c:pt>
                <c:pt idx="47">
                  <c:v>56023</c:v>
                </c:pt>
                <c:pt idx="48">
                  <c:v>61218</c:v>
                </c:pt>
                <c:pt idx="49">
                  <c:v>33432</c:v>
                </c:pt>
                <c:pt idx="50">
                  <c:v>43380</c:v>
                </c:pt>
                <c:pt idx="51">
                  <c:v>57556</c:v>
                </c:pt>
                <c:pt idx="52">
                  <c:v>77800</c:v>
                </c:pt>
                <c:pt idx="53">
                  <c:v>65195</c:v>
                </c:pt>
                <c:pt idx="54">
                  <c:v>53134</c:v>
                </c:pt>
                <c:pt idx="55">
                  <c:v>41477</c:v>
                </c:pt>
                <c:pt idx="56">
                  <c:v>58320</c:v>
                </c:pt>
                <c:pt idx="57">
                  <c:v>50351</c:v>
                </c:pt>
                <c:pt idx="58">
                  <c:v>51058</c:v>
                </c:pt>
                <c:pt idx="59">
                  <c:v>55300</c:v>
                </c:pt>
                <c:pt idx="60">
                  <c:v>52086</c:v>
                </c:pt>
                <c:pt idx="63">
                  <c:v>91158</c:v>
                </c:pt>
                <c:pt idx="64">
                  <c:v>77161</c:v>
                </c:pt>
                <c:pt idx="65">
                  <c:v>61118</c:v>
                </c:pt>
                <c:pt idx="66">
                  <c:v>112678</c:v>
                </c:pt>
                <c:pt idx="67">
                  <c:v>116209</c:v>
                </c:pt>
                <c:pt idx="68">
                  <c:v>105255</c:v>
                </c:pt>
                <c:pt idx="69">
                  <c:v>82002</c:v>
                </c:pt>
                <c:pt idx="70">
                  <c:v>83398</c:v>
                </c:pt>
                <c:pt idx="71">
                  <c:v>76168</c:v>
                </c:pt>
                <c:pt idx="72">
                  <c:v>67969</c:v>
                </c:pt>
                <c:pt idx="73">
                  <c:v>78271</c:v>
                </c:pt>
                <c:pt idx="74">
                  <c:v>77880</c:v>
                </c:pt>
                <c:pt idx="75">
                  <c:v>63276</c:v>
                </c:pt>
                <c:pt idx="76">
                  <c:v>67963</c:v>
                </c:pt>
                <c:pt idx="77">
                  <c:v>59392</c:v>
                </c:pt>
                <c:pt idx="78">
                  <c:v>82244</c:v>
                </c:pt>
                <c:pt idx="79">
                  <c:v>100061</c:v>
                </c:pt>
                <c:pt idx="80">
                  <c:v>80444</c:v>
                </c:pt>
                <c:pt idx="81">
                  <c:v>96107</c:v>
                </c:pt>
                <c:pt idx="82">
                  <c:v>81211</c:v>
                </c:pt>
                <c:pt idx="83">
                  <c:v>75421</c:v>
                </c:pt>
                <c:pt idx="84">
                  <c:v>87318</c:v>
                </c:pt>
                <c:pt idx="85">
                  <c:v>97029</c:v>
                </c:pt>
                <c:pt idx="86">
                  <c:v>99699</c:v>
                </c:pt>
                <c:pt idx="87">
                  <c:v>90563</c:v>
                </c:pt>
                <c:pt idx="88">
                  <c:v>78201</c:v>
                </c:pt>
                <c:pt idx="89">
                  <c:v>76789</c:v>
                </c:pt>
                <c:pt idx="90">
                  <c:v>77347</c:v>
                </c:pt>
                <c:pt idx="91">
                  <c:v>51256</c:v>
                </c:pt>
                <c:pt idx="92">
                  <c:v>51519</c:v>
                </c:pt>
                <c:pt idx="93">
                  <c:v>92168</c:v>
                </c:pt>
                <c:pt idx="94">
                  <c:v>51256</c:v>
                </c:pt>
                <c:pt idx="95">
                  <c:v>51519</c:v>
                </c:pt>
                <c:pt idx="96">
                  <c:v>92168</c:v>
                </c:pt>
                <c:pt idx="97">
                  <c:v>76479</c:v>
                </c:pt>
                <c:pt idx="98">
                  <c:v>87996</c:v>
                </c:pt>
                <c:pt idx="99">
                  <c:v>57374</c:v>
                </c:pt>
                <c:pt idx="100">
                  <c:v>67953</c:v>
                </c:pt>
                <c:pt idx="101">
                  <c:v>62030</c:v>
                </c:pt>
                <c:pt idx="102">
                  <c:v>88564</c:v>
                </c:pt>
                <c:pt idx="103">
                  <c:v>95555</c:v>
                </c:pt>
              </c:numCache>
            </c:numRef>
          </c:val>
        </c:ser>
        <c:ser>
          <c:idx val="1"/>
          <c:order val="1"/>
          <c:tx>
            <c:strRef>
              <c:f>nb_job_nov2009!$C$1</c:f>
              <c:strCache>
                <c:ptCount val="1"/>
                <c:pt idx="0">
                  <c:v>nb_petit_jobs (&lt;1000s)</c:v>
                </c:pt>
              </c:strCache>
            </c:strRef>
          </c:tx>
          <c:spPr>
            <a:ln w="25400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nb_job_nov2009!$A$2:$A$105</c:f>
              <c:strCache>
                <c:ptCount val="104"/>
                <c:pt idx="0">
                  <c:v>11/01/2009-11/01/2009</c:v>
                </c:pt>
                <c:pt idx="1">
                  <c:v>11/02/2009-11/02/2009</c:v>
                </c:pt>
                <c:pt idx="2">
                  <c:v>11/03/2009-11/03/2009</c:v>
                </c:pt>
                <c:pt idx="3">
                  <c:v>11/04/2009-11/04/2009</c:v>
                </c:pt>
                <c:pt idx="4">
                  <c:v>11/05/2009-11/05/2009</c:v>
                </c:pt>
                <c:pt idx="5">
                  <c:v>11/06/2009-11/06/2009</c:v>
                </c:pt>
                <c:pt idx="6">
                  <c:v>11/07/2009-11/07/2009</c:v>
                </c:pt>
                <c:pt idx="7">
                  <c:v>11/08/2009-11/08/2009</c:v>
                </c:pt>
                <c:pt idx="8">
                  <c:v>11/09/2009-11/09/2009</c:v>
                </c:pt>
                <c:pt idx="9">
                  <c:v>11/10/2009-11/10/2009</c:v>
                </c:pt>
                <c:pt idx="10">
                  <c:v>11/11/2009-11/11/2009</c:v>
                </c:pt>
                <c:pt idx="11">
                  <c:v>11/12/2009-11/12/2009</c:v>
                </c:pt>
                <c:pt idx="12">
                  <c:v>11/13/2009-11/13/2009</c:v>
                </c:pt>
                <c:pt idx="13">
                  <c:v>11/14/2009-11/14/2009</c:v>
                </c:pt>
                <c:pt idx="14">
                  <c:v>11/15/2009-11/15/2009</c:v>
                </c:pt>
                <c:pt idx="15">
                  <c:v>11/16/2009-11/16/2009</c:v>
                </c:pt>
                <c:pt idx="16">
                  <c:v>11/17/2009-11/17/2009</c:v>
                </c:pt>
                <c:pt idx="17">
                  <c:v>11/18/2009-11/18/2009</c:v>
                </c:pt>
                <c:pt idx="18">
                  <c:v>11/19/2009-11/19/2009</c:v>
                </c:pt>
                <c:pt idx="19">
                  <c:v>11/20/2009-11/20/2009</c:v>
                </c:pt>
                <c:pt idx="20">
                  <c:v>11/21/2009-11/21/2009</c:v>
                </c:pt>
                <c:pt idx="21">
                  <c:v>11/22/2009-11/22/2009</c:v>
                </c:pt>
                <c:pt idx="22">
                  <c:v>11/23/2009-11/23/2009</c:v>
                </c:pt>
                <c:pt idx="23">
                  <c:v>11/24/2009-11/24/2009</c:v>
                </c:pt>
                <c:pt idx="24">
                  <c:v>11/25/2009-11/25/2009</c:v>
                </c:pt>
                <c:pt idx="25">
                  <c:v>11/26/2009-11/26/2009</c:v>
                </c:pt>
                <c:pt idx="26">
                  <c:v>11/27/2009-11/27/2009</c:v>
                </c:pt>
                <c:pt idx="27">
                  <c:v>11/28/2009-11/28/2009</c:v>
                </c:pt>
                <c:pt idx="28">
                  <c:v>11/29/2009-11/29/2009</c:v>
                </c:pt>
                <c:pt idx="29">
                  <c:v>11/30/2009-11/30/2009</c:v>
                </c:pt>
                <c:pt idx="30">
                  <c:v>12/01/2009-12/01/2009</c:v>
                </c:pt>
                <c:pt idx="31">
                  <c:v>12/02/2009-12/02/2009</c:v>
                </c:pt>
                <c:pt idx="32">
                  <c:v>12/03/2009-12/03/2009</c:v>
                </c:pt>
                <c:pt idx="33">
                  <c:v>12/04/2009-12/04/2009</c:v>
                </c:pt>
                <c:pt idx="34">
                  <c:v>12/05/2009-12/05/2009</c:v>
                </c:pt>
                <c:pt idx="35">
                  <c:v>12/06/2009-12/06/2009</c:v>
                </c:pt>
                <c:pt idx="36">
                  <c:v>12/07/2009-12/07/2009</c:v>
                </c:pt>
                <c:pt idx="37">
                  <c:v>12/08/2009-12/08/2009</c:v>
                </c:pt>
                <c:pt idx="38">
                  <c:v>12/09/2009-12/09/2009</c:v>
                </c:pt>
                <c:pt idx="39">
                  <c:v>12/10/2009-12/10/2009</c:v>
                </c:pt>
                <c:pt idx="40">
                  <c:v>12/11/2009-12/11/2009</c:v>
                </c:pt>
                <c:pt idx="41">
                  <c:v>12/12/2009-12/12/2009</c:v>
                </c:pt>
                <c:pt idx="42">
                  <c:v>12/13/2009-12/13/2009</c:v>
                </c:pt>
                <c:pt idx="43">
                  <c:v>12/14/2009-12/14/2009</c:v>
                </c:pt>
                <c:pt idx="44">
                  <c:v>12/15/2009-12/15/2009</c:v>
                </c:pt>
                <c:pt idx="45">
                  <c:v>12/16/2009-12/16/2009</c:v>
                </c:pt>
                <c:pt idx="46">
                  <c:v>12/17/2009-12/17/2009</c:v>
                </c:pt>
                <c:pt idx="47">
                  <c:v>12/18/2009-12/18/2009</c:v>
                </c:pt>
                <c:pt idx="48">
                  <c:v>12/19/2009-12/19/2009</c:v>
                </c:pt>
                <c:pt idx="49">
                  <c:v>12/20/2009-12/20/2009</c:v>
                </c:pt>
                <c:pt idx="50">
                  <c:v>12/21/2009-12/21/2009</c:v>
                </c:pt>
                <c:pt idx="51">
                  <c:v>12/22/2009-12/22/2009</c:v>
                </c:pt>
                <c:pt idx="52">
                  <c:v>12/23/2009-12/23/2009</c:v>
                </c:pt>
                <c:pt idx="53">
                  <c:v>12/24/2009-12/24/2009</c:v>
                </c:pt>
                <c:pt idx="54">
                  <c:v>12/25/2009-12/25/2009</c:v>
                </c:pt>
                <c:pt idx="55">
                  <c:v>12/26/2009-12/26/2009</c:v>
                </c:pt>
                <c:pt idx="56">
                  <c:v>12/27/2009-12/27/2009</c:v>
                </c:pt>
                <c:pt idx="57">
                  <c:v>12/28/2009-12/28/2009</c:v>
                </c:pt>
                <c:pt idx="58">
                  <c:v>12/29/2009-12/29/2009</c:v>
                </c:pt>
                <c:pt idx="59">
                  <c:v>12/30/2009-12/30/2009</c:v>
                </c:pt>
                <c:pt idx="60">
                  <c:v>12/31/2009-12/31/2009</c:v>
                </c:pt>
                <c:pt idx="63">
                  <c:v>2/01/2010-2/01/2010</c:v>
                </c:pt>
                <c:pt idx="64">
                  <c:v>2/02/2010-2/02/2010</c:v>
                </c:pt>
                <c:pt idx="65">
                  <c:v>2/03/2010-2/03/2010</c:v>
                </c:pt>
                <c:pt idx="66">
                  <c:v>2/04/2010-2/04/2010</c:v>
                </c:pt>
                <c:pt idx="67">
                  <c:v>2/05/2010-2/05/2010</c:v>
                </c:pt>
                <c:pt idx="68">
                  <c:v>2/06/2010-2/06/2010</c:v>
                </c:pt>
                <c:pt idx="69">
                  <c:v>2/07/2010-2/07/2010</c:v>
                </c:pt>
                <c:pt idx="70">
                  <c:v>2/08/2010-2/08/2010</c:v>
                </c:pt>
                <c:pt idx="71">
                  <c:v>2/09/2010-2/09/2010</c:v>
                </c:pt>
                <c:pt idx="72">
                  <c:v>2/10/2010-2/10/2010</c:v>
                </c:pt>
                <c:pt idx="73">
                  <c:v>2/11/2010-2/11/2010</c:v>
                </c:pt>
                <c:pt idx="74">
                  <c:v>2/12/2010-2/12/2010</c:v>
                </c:pt>
                <c:pt idx="75">
                  <c:v>2/13/2010-2/13/2010</c:v>
                </c:pt>
                <c:pt idx="76">
                  <c:v>2/14/2010-2/14/2010</c:v>
                </c:pt>
                <c:pt idx="77">
                  <c:v>2/15/2010-2/15/2010</c:v>
                </c:pt>
                <c:pt idx="78">
                  <c:v>2/16/2010-2/16/2010</c:v>
                </c:pt>
                <c:pt idx="79">
                  <c:v>2/17/2010-2/17/2010</c:v>
                </c:pt>
                <c:pt idx="80">
                  <c:v>2/18/2010-2/18/2010</c:v>
                </c:pt>
                <c:pt idx="81">
                  <c:v>2/19/2010-2/19/2010</c:v>
                </c:pt>
                <c:pt idx="82">
                  <c:v>2/20/2010-2/20/2010</c:v>
                </c:pt>
                <c:pt idx="83">
                  <c:v>2/21/2010-2/21/2010</c:v>
                </c:pt>
                <c:pt idx="84">
                  <c:v>2/22/2010-2/22/2010</c:v>
                </c:pt>
                <c:pt idx="85">
                  <c:v>2/23/2010-2/23/2010</c:v>
                </c:pt>
                <c:pt idx="86">
                  <c:v>2/24/2010-2/24/2010</c:v>
                </c:pt>
                <c:pt idx="87">
                  <c:v>2/25/2010-2/25/2010</c:v>
                </c:pt>
                <c:pt idx="88">
                  <c:v>2/26/2010-2/26/2010</c:v>
                </c:pt>
                <c:pt idx="89">
                  <c:v>2/27/2010-2/27/2010</c:v>
                </c:pt>
                <c:pt idx="90">
                  <c:v>2/28/2010-2/28/2010</c:v>
                </c:pt>
                <c:pt idx="91">
                  <c:v>2/29/2010-2/29/2010</c:v>
                </c:pt>
                <c:pt idx="92">
                  <c:v>2/30/2010-2/30/2010</c:v>
                </c:pt>
                <c:pt idx="93">
                  <c:v>2/31/2010-2/31/2010</c:v>
                </c:pt>
                <c:pt idx="94">
                  <c:v>03/01/2010-03/01/2010</c:v>
                </c:pt>
                <c:pt idx="95">
                  <c:v>03/02/2010-03/02/2010</c:v>
                </c:pt>
                <c:pt idx="96">
                  <c:v>03/03/2010-03/03/2010</c:v>
                </c:pt>
                <c:pt idx="97">
                  <c:v>03/04/2010-03/04/2010</c:v>
                </c:pt>
                <c:pt idx="98">
                  <c:v>03/05/2010-03/05/2010</c:v>
                </c:pt>
                <c:pt idx="99">
                  <c:v>03/06/2010-03/06/2010</c:v>
                </c:pt>
                <c:pt idx="100">
                  <c:v>03/07/2010-03/07/2010</c:v>
                </c:pt>
                <c:pt idx="101">
                  <c:v>03/08/2010-03/08/2010</c:v>
                </c:pt>
                <c:pt idx="102">
                  <c:v>03/09/2010-03/09/2010</c:v>
                </c:pt>
                <c:pt idx="103">
                  <c:v>03/10/2010-03/10/2010</c:v>
                </c:pt>
              </c:strCache>
            </c:strRef>
          </c:cat>
          <c:val>
            <c:numRef>
              <c:f>nb_job_nov2009!$C$2:$C$105</c:f>
              <c:numCache>
                <c:formatCode>General</c:formatCode>
                <c:ptCount val="104"/>
                <c:pt idx="0">
                  <c:v>10835</c:v>
                </c:pt>
                <c:pt idx="1">
                  <c:v>13888</c:v>
                </c:pt>
                <c:pt idx="2">
                  <c:v>10790</c:v>
                </c:pt>
                <c:pt idx="3">
                  <c:v>11434</c:v>
                </c:pt>
                <c:pt idx="4">
                  <c:v>13528</c:v>
                </c:pt>
                <c:pt idx="5">
                  <c:v>10450</c:v>
                </c:pt>
                <c:pt idx="6">
                  <c:v>9586</c:v>
                </c:pt>
                <c:pt idx="7">
                  <c:v>9163</c:v>
                </c:pt>
                <c:pt idx="8">
                  <c:v>14603</c:v>
                </c:pt>
                <c:pt idx="9">
                  <c:v>7691</c:v>
                </c:pt>
                <c:pt idx="10">
                  <c:v>6492</c:v>
                </c:pt>
                <c:pt idx="11">
                  <c:v>11549</c:v>
                </c:pt>
                <c:pt idx="12">
                  <c:v>6259</c:v>
                </c:pt>
                <c:pt idx="13">
                  <c:v>6108</c:v>
                </c:pt>
                <c:pt idx="14">
                  <c:v>5361</c:v>
                </c:pt>
                <c:pt idx="15">
                  <c:v>6499</c:v>
                </c:pt>
                <c:pt idx="16">
                  <c:v>7640</c:v>
                </c:pt>
                <c:pt idx="17">
                  <c:v>7945</c:v>
                </c:pt>
                <c:pt idx="18">
                  <c:v>8809</c:v>
                </c:pt>
                <c:pt idx="19">
                  <c:v>7955</c:v>
                </c:pt>
                <c:pt idx="20">
                  <c:v>8385</c:v>
                </c:pt>
                <c:pt idx="21">
                  <c:v>9775</c:v>
                </c:pt>
                <c:pt idx="22">
                  <c:v>8078</c:v>
                </c:pt>
                <c:pt idx="23">
                  <c:v>8687</c:v>
                </c:pt>
                <c:pt idx="24">
                  <c:v>11832</c:v>
                </c:pt>
                <c:pt idx="25">
                  <c:v>7259</c:v>
                </c:pt>
                <c:pt idx="26">
                  <c:v>10879</c:v>
                </c:pt>
                <c:pt idx="27">
                  <c:v>6656</c:v>
                </c:pt>
                <c:pt idx="28">
                  <c:v>9374</c:v>
                </c:pt>
                <c:pt idx="29">
                  <c:v>10361</c:v>
                </c:pt>
                <c:pt idx="30">
                  <c:v>15643</c:v>
                </c:pt>
                <c:pt idx="31">
                  <c:v>21126</c:v>
                </c:pt>
                <c:pt idx="32">
                  <c:v>18922</c:v>
                </c:pt>
                <c:pt idx="33">
                  <c:v>11305</c:v>
                </c:pt>
                <c:pt idx="34">
                  <c:v>11265</c:v>
                </c:pt>
                <c:pt idx="35">
                  <c:v>12953</c:v>
                </c:pt>
                <c:pt idx="36">
                  <c:v>13456</c:v>
                </c:pt>
                <c:pt idx="37">
                  <c:v>12103</c:v>
                </c:pt>
                <c:pt idx="38">
                  <c:v>13845</c:v>
                </c:pt>
                <c:pt idx="39">
                  <c:v>9268</c:v>
                </c:pt>
                <c:pt idx="40">
                  <c:v>8934</c:v>
                </c:pt>
                <c:pt idx="41">
                  <c:v>9705</c:v>
                </c:pt>
                <c:pt idx="42">
                  <c:v>8673</c:v>
                </c:pt>
                <c:pt idx="43">
                  <c:v>9941</c:v>
                </c:pt>
                <c:pt idx="44">
                  <c:v>10088</c:v>
                </c:pt>
                <c:pt idx="45">
                  <c:v>10341</c:v>
                </c:pt>
                <c:pt idx="46">
                  <c:v>30315</c:v>
                </c:pt>
                <c:pt idx="47">
                  <c:v>21648</c:v>
                </c:pt>
                <c:pt idx="48">
                  <c:v>28643</c:v>
                </c:pt>
                <c:pt idx="49">
                  <c:v>6944</c:v>
                </c:pt>
                <c:pt idx="50">
                  <c:v>10940</c:v>
                </c:pt>
                <c:pt idx="51">
                  <c:v>15499</c:v>
                </c:pt>
                <c:pt idx="52">
                  <c:v>28547</c:v>
                </c:pt>
                <c:pt idx="53">
                  <c:v>27627</c:v>
                </c:pt>
                <c:pt idx="54">
                  <c:v>13612</c:v>
                </c:pt>
                <c:pt idx="55">
                  <c:v>8470</c:v>
                </c:pt>
                <c:pt idx="56">
                  <c:v>27804</c:v>
                </c:pt>
                <c:pt idx="57">
                  <c:v>26099</c:v>
                </c:pt>
                <c:pt idx="58">
                  <c:v>23075</c:v>
                </c:pt>
                <c:pt idx="59">
                  <c:v>23738</c:v>
                </c:pt>
                <c:pt idx="60">
                  <c:v>21204</c:v>
                </c:pt>
                <c:pt idx="63">
                  <c:v>20851</c:v>
                </c:pt>
                <c:pt idx="64">
                  <c:v>16759</c:v>
                </c:pt>
                <c:pt idx="65">
                  <c:v>11930</c:v>
                </c:pt>
                <c:pt idx="66">
                  <c:v>25239</c:v>
                </c:pt>
                <c:pt idx="67">
                  <c:v>47238</c:v>
                </c:pt>
                <c:pt idx="68">
                  <c:v>43524</c:v>
                </c:pt>
                <c:pt idx="69">
                  <c:v>16576</c:v>
                </c:pt>
                <c:pt idx="70">
                  <c:v>16219</c:v>
                </c:pt>
                <c:pt idx="71">
                  <c:v>15584</c:v>
                </c:pt>
                <c:pt idx="72">
                  <c:v>17383</c:v>
                </c:pt>
                <c:pt idx="73">
                  <c:v>16539</c:v>
                </c:pt>
                <c:pt idx="74">
                  <c:v>15002</c:v>
                </c:pt>
                <c:pt idx="75">
                  <c:v>15018</c:v>
                </c:pt>
                <c:pt idx="76">
                  <c:v>20336</c:v>
                </c:pt>
                <c:pt idx="77">
                  <c:v>11385</c:v>
                </c:pt>
                <c:pt idx="78">
                  <c:v>28959</c:v>
                </c:pt>
                <c:pt idx="79">
                  <c:v>47794</c:v>
                </c:pt>
                <c:pt idx="80">
                  <c:v>19184</c:v>
                </c:pt>
                <c:pt idx="81">
                  <c:v>30952</c:v>
                </c:pt>
                <c:pt idx="82">
                  <c:v>44008</c:v>
                </c:pt>
                <c:pt idx="83">
                  <c:v>43139</c:v>
                </c:pt>
                <c:pt idx="84">
                  <c:v>45375</c:v>
                </c:pt>
                <c:pt idx="85">
                  <c:v>49394</c:v>
                </c:pt>
                <c:pt idx="86">
                  <c:v>49719</c:v>
                </c:pt>
                <c:pt idx="87">
                  <c:v>40582</c:v>
                </c:pt>
                <c:pt idx="88">
                  <c:v>42585</c:v>
                </c:pt>
                <c:pt idx="89">
                  <c:v>40093</c:v>
                </c:pt>
                <c:pt idx="90">
                  <c:v>34266</c:v>
                </c:pt>
                <c:pt idx="91">
                  <c:v>10506</c:v>
                </c:pt>
                <c:pt idx="92">
                  <c:v>23750</c:v>
                </c:pt>
                <c:pt idx="93">
                  <c:v>37793</c:v>
                </c:pt>
                <c:pt idx="94">
                  <c:v>10506</c:v>
                </c:pt>
                <c:pt idx="95">
                  <c:v>23750</c:v>
                </c:pt>
                <c:pt idx="96">
                  <c:v>37793</c:v>
                </c:pt>
                <c:pt idx="97">
                  <c:v>27686</c:v>
                </c:pt>
                <c:pt idx="98">
                  <c:v>32646</c:v>
                </c:pt>
                <c:pt idx="99">
                  <c:v>8856</c:v>
                </c:pt>
                <c:pt idx="100">
                  <c:v>9489</c:v>
                </c:pt>
                <c:pt idx="101">
                  <c:v>11117</c:v>
                </c:pt>
                <c:pt idx="102">
                  <c:v>19509</c:v>
                </c:pt>
                <c:pt idx="103">
                  <c:v>20363</c:v>
                </c:pt>
              </c:numCache>
            </c:numRef>
          </c:val>
        </c:ser>
        <c:ser>
          <c:idx val="2"/>
          <c:order val="2"/>
          <c:tx>
            <c:strRef>
              <c:f>nb_job_nov2009!$D$1</c:f>
              <c:strCache>
                <c:ptCount val="1"/>
                <c:pt idx="0">
                  <c:v>nb_job_Ok (Total - petit)</c:v>
                </c:pt>
              </c:strCache>
            </c:strRef>
          </c:tx>
          <c:spPr>
            <a:ln w="25400">
              <a:solidFill>
                <a:srgbClr val="99CC00"/>
              </a:solidFill>
              <a:prstDash val="solid"/>
            </a:ln>
          </c:spPr>
          <c:marker>
            <c:symbol val="none"/>
          </c:marker>
          <c:cat>
            <c:strRef>
              <c:f>nb_job_nov2009!$A$2:$A$105</c:f>
              <c:strCache>
                <c:ptCount val="104"/>
                <c:pt idx="0">
                  <c:v>11/01/2009-11/01/2009</c:v>
                </c:pt>
                <c:pt idx="1">
                  <c:v>11/02/2009-11/02/2009</c:v>
                </c:pt>
                <c:pt idx="2">
                  <c:v>11/03/2009-11/03/2009</c:v>
                </c:pt>
                <c:pt idx="3">
                  <c:v>11/04/2009-11/04/2009</c:v>
                </c:pt>
                <c:pt idx="4">
                  <c:v>11/05/2009-11/05/2009</c:v>
                </c:pt>
                <c:pt idx="5">
                  <c:v>11/06/2009-11/06/2009</c:v>
                </c:pt>
                <c:pt idx="6">
                  <c:v>11/07/2009-11/07/2009</c:v>
                </c:pt>
                <c:pt idx="7">
                  <c:v>11/08/2009-11/08/2009</c:v>
                </c:pt>
                <c:pt idx="8">
                  <c:v>11/09/2009-11/09/2009</c:v>
                </c:pt>
                <c:pt idx="9">
                  <c:v>11/10/2009-11/10/2009</c:v>
                </c:pt>
                <c:pt idx="10">
                  <c:v>11/11/2009-11/11/2009</c:v>
                </c:pt>
                <c:pt idx="11">
                  <c:v>11/12/2009-11/12/2009</c:v>
                </c:pt>
                <c:pt idx="12">
                  <c:v>11/13/2009-11/13/2009</c:v>
                </c:pt>
                <c:pt idx="13">
                  <c:v>11/14/2009-11/14/2009</c:v>
                </c:pt>
                <c:pt idx="14">
                  <c:v>11/15/2009-11/15/2009</c:v>
                </c:pt>
                <c:pt idx="15">
                  <c:v>11/16/2009-11/16/2009</c:v>
                </c:pt>
                <c:pt idx="16">
                  <c:v>11/17/2009-11/17/2009</c:v>
                </c:pt>
                <c:pt idx="17">
                  <c:v>11/18/2009-11/18/2009</c:v>
                </c:pt>
                <c:pt idx="18">
                  <c:v>11/19/2009-11/19/2009</c:v>
                </c:pt>
                <c:pt idx="19">
                  <c:v>11/20/2009-11/20/2009</c:v>
                </c:pt>
                <c:pt idx="20">
                  <c:v>11/21/2009-11/21/2009</c:v>
                </c:pt>
                <c:pt idx="21">
                  <c:v>11/22/2009-11/22/2009</c:v>
                </c:pt>
                <c:pt idx="22">
                  <c:v>11/23/2009-11/23/2009</c:v>
                </c:pt>
                <c:pt idx="23">
                  <c:v>11/24/2009-11/24/2009</c:v>
                </c:pt>
                <c:pt idx="24">
                  <c:v>11/25/2009-11/25/2009</c:v>
                </c:pt>
                <c:pt idx="25">
                  <c:v>11/26/2009-11/26/2009</c:v>
                </c:pt>
                <c:pt idx="26">
                  <c:v>11/27/2009-11/27/2009</c:v>
                </c:pt>
                <c:pt idx="27">
                  <c:v>11/28/2009-11/28/2009</c:v>
                </c:pt>
                <c:pt idx="28">
                  <c:v>11/29/2009-11/29/2009</c:v>
                </c:pt>
                <c:pt idx="29">
                  <c:v>11/30/2009-11/30/2009</c:v>
                </c:pt>
                <c:pt idx="30">
                  <c:v>12/01/2009-12/01/2009</c:v>
                </c:pt>
                <c:pt idx="31">
                  <c:v>12/02/2009-12/02/2009</c:v>
                </c:pt>
                <c:pt idx="32">
                  <c:v>12/03/2009-12/03/2009</c:v>
                </c:pt>
                <c:pt idx="33">
                  <c:v>12/04/2009-12/04/2009</c:v>
                </c:pt>
                <c:pt idx="34">
                  <c:v>12/05/2009-12/05/2009</c:v>
                </c:pt>
                <c:pt idx="35">
                  <c:v>12/06/2009-12/06/2009</c:v>
                </c:pt>
                <c:pt idx="36">
                  <c:v>12/07/2009-12/07/2009</c:v>
                </c:pt>
                <c:pt idx="37">
                  <c:v>12/08/2009-12/08/2009</c:v>
                </c:pt>
                <c:pt idx="38">
                  <c:v>12/09/2009-12/09/2009</c:v>
                </c:pt>
                <c:pt idx="39">
                  <c:v>12/10/2009-12/10/2009</c:v>
                </c:pt>
                <c:pt idx="40">
                  <c:v>12/11/2009-12/11/2009</c:v>
                </c:pt>
                <c:pt idx="41">
                  <c:v>12/12/2009-12/12/2009</c:v>
                </c:pt>
                <c:pt idx="42">
                  <c:v>12/13/2009-12/13/2009</c:v>
                </c:pt>
                <c:pt idx="43">
                  <c:v>12/14/2009-12/14/2009</c:v>
                </c:pt>
                <c:pt idx="44">
                  <c:v>12/15/2009-12/15/2009</c:v>
                </c:pt>
                <c:pt idx="45">
                  <c:v>12/16/2009-12/16/2009</c:v>
                </c:pt>
                <c:pt idx="46">
                  <c:v>12/17/2009-12/17/2009</c:v>
                </c:pt>
                <c:pt idx="47">
                  <c:v>12/18/2009-12/18/2009</c:v>
                </c:pt>
                <c:pt idx="48">
                  <c:v>12/19/2009-12/19/2009</c:v>
                </c:pt>
                <c:pt idx="49">
                  <c:v>12/20/2009-12/20/2009</c:v>
                </c:pt>
                <c:pt idx="50">
                  <c:v>12/21/2009-12/21/2009</c:v>
                </c:pt>
                <c:pt idx="51">
                  <c:v>12/22/2009-12/22/2009</c:v>
                </c:pt>
                <c:pt idx="52">
                  <c:v>12/23/2009-12/23/2009</c:v>
                </c:pt>
                <c:pt idx="53">
                  <c:v>12/24/2009-12/24/2009</c:v>
                </c:pt>
                <c:pt idx="54">
                  <c:v>12/25/2009-12/25/2009</c:v>
                </c:pt>
                <c:pt idx="55">
                  <c:v>12/26/2009-12/26/2009</c:v>
                </c:pt>
                <c:pt idx="56">
                  <c:v>12/27/2009-12/27/2009</c:v>
                </c:pt>
                <c:pt idx="57">
                  <c:v>12/28/2009-12/28/2009</c:v>
                </c:pt>
                <c:pt idx="58">
                  <c:v>12/29/2009-12/29/2009</c:v>
                </c:pt>
                <c:pt idx="59">
                  <c:v>12/30/2009-12/30/2009</c:v>
                </c:pt>
                <c:pt idx="60">
                  <c:v>12/31/2009-12/31/2009</c:v>
                </c:pt>
                <c:pt idx="63">
                  <c:v>2/01/2010-2/01/2010</c:v>
                </c:pt>
                <c:pt idx="64">
                  <c:v>2/02/2010-2/02/2010</c:v>
                </c:pt>
                <c:pt idx="65">
                  <c:v>2/03/2010-2/03/2010</c:v>
                </c:pt>
                <c:pt idx="66">
                  <c:v>2/04/2010-2/04/2010</c:v>
                </c:pt>
                <c:pt idx="67">
                  <c:v>2/05/2010-2/05/2010</c:v>
                </c:pt>
                <c:pt idx="68">
                  <c:v>2/06/2010-2/06/2010</c:v>
                </c:pt>
                <c:pt idx="69">
                  <c:v>2/07/2010-2/07/2010</c:v>
                </c:pt>
                <c:pt idx="70">
                  <c:v>2/08/2010-2/08/2010</c:v>
                </c:pt>
                <c:pt idx="71">
                  <c:v>2/09/2010-2/09/2010</c:v>
                </c:pt>
                <c:pt idx="72">
                  <c:v>2/10/2010-2/10/2010</c:v>
                </c:pt>
                <c:pt idx="73">
                  <c:v>2/11/2010-2/11/2010</c:v>
                </c:pt>
                <c:pt idx="74">
                  <c:v>2/12/2010-2/12/2010</c:v>
                </c:pt>
                <c:pt idx="75">
                  <c:v>2/13/2010-2/13/2010</c:v>
                </c:pt>
                <c:pt idx="76">
                  <c:v>2/14/2010-2/14/2010</c:v>
                </c:pt>
                <c:pt idx="77">
                  <c:v>2/15/2010-2/15/2010</c:v>
                </c:pt>
                <c:pt idx="78">
                  <c:v>2/16/2010-2/16/2010</c:v>
                </c:pt>
                <c:pt idx="79">
                  <c:v>2/17/2010-2/17/2010</c:v>
                </c:pt>
                <c:pt idx="80">
                  <c:v>2/18/2010-2/18/2010</c:v>
                </c:pt>
                <c:pt idx="81">
                  <c:v>2/19/2010-2/19/2010</c:v>
                </c:pt>
                <c:pt idx="82">
                  <c:v>2/20/2010-2/20/2010</c:v>
                </c:pt>
                <c:pt idx="83">
                  <c:v>2/21/2010-2/21/2010</c:v>
                </c:pt>
                <c:pt idx="84">
                  <c:v>2/22/2010-2/22/2010</c:v>
                </c:pt>
                <c:pt idx="85">
                  <c:v>2/23/2010-2/23/2010</c:v>
                </c:pt>
                <c:pt idx="86">
                  <c:v>2/24/2010-2/24/2010</c:v>
                </c:pt>
                <c:pt idx="87">
                  <c:v>2/25/2010-2/25/2010</c:v>
                </c:pt>
                <c:pt idx="88">
                  <c:v>2/26/2010-2/26/2010</c:v>
                </c:pt>
                <c:pt idx="89">
                  <c:v>2/27/2010-2/27/2010</c:v>
                </c:pt>
                <c:pt idx="90">
                  <c:v>2/28/2010-2/28/2010</c:v>
                </c:pt>
                <c:pt idx="91">
                  <c:v>2/29/2010-2/29/2010</c:v>
                </c:pt>
                <c:pt idx="92">
                  <c:v>2/30/2010-2/30/2010</c:v>
                </c:pt>
                <c:pt idx="93">
                  <c:v>2/31/2010-2/31/2010</c:v>
                </c:pt>
                <c:pt idx="94">
                  <c:v>03/01/2010-03/01/2010</c:v>
                </c:pt>
                <c:pt idx="95">
                  <c:v>03/02/2010-03/02/2010</c:v>
                </c:pt>
                <c:pt idx="96">
                  <c:v>03/03/2010-03/03/2010</c:v>
                </c:pt>
                <c:pt idx="97">
                  <c:v>03/04/2010-03/04/2010</c:v>
                </c:pt>
                <c:pt idx="98">
                  <c:v>03/05/2010-03/05/2010</c:v>
                </c:pt>
                <c:pt idx="99">
                  <c:v>03/06/2010-03/06/2010</c:v>
                </c:pt>
                <c:pt idx="100">
                  <c:v>03/07/2010-03/07/2010</c:v>
                </c:pt>
                <c:pt idx="101">
                  <c:v>03/08/2010-03/08/2010</c:v>
                </c:pt>
                <c:pt idx="102">
                  <c:v>03/09/2010-03/09/2010</c:v>
                </c:pt>
                <c:pt idx="103">
                  <c:v>03/10/2010-03/10/2010</c:v>
                </c:pt>
              </c:strCache>
            </c:strRef>
          </c:cat>
          <c:val>
            <c:numRef>
              <c:f>nb_job_nov2009!$D$2:$D$105</c:f>
              <c:numCache>
                <c:formatCode>General</c:formatCode>
                <c:ptCount val="104"/>
                <c:pt idx="0">
                  <c:v>31721</c:v>
                </c:pt>
                <c:pt idx="1">
                  <c:v>44657</c:v>
                </c:pt>
                <c:pt idx="2">
                  <c:v>42026</c:v>
                </c:pt>
                <c:pt idx="3">
                  <c:v>32995</c:v>
                </c:pt>
                <c:pt idx="4">
                  <c:v>32181</c:v>
                </c:pt>
                <c:pt idx="5">
                  <c:v>38903</c:v>
                </c:pt>
                <c:pt idx="6">
                  <c:v>35167</c:v>
                </c:pt>
                <c:pt idx="7">
                  <c:v>29506</c:v>
                </c:pt>
                <c:pt idx="8">
                  <c:v>34337</c:v>
                </c:pt>
                <c:pt idx="9">
                  <c:v>47077</c:v>
                </c:pt>
                <c:pt idx="10">
                  <c:v>46789</c:v>
                </c:pt>
                <c:pt idx="11">
                  <c:v>40240</c:v>
                </c:pt>
                <c:pt idx="12">
                  <c:v>46720</c:v>
                </c:pt>
                <c:pt idx="13">
                  <c:v>43312</c:v>
                </c:pt>
                <c:pt idx="14">
                  <c:v>47467</c:v>
                </c:pt>
                <c:pt idx="15">
                  <c:v>54664</c:v>
                </c:pt>
                <c:pt idx="16">
                  <c:v>43159</c:v>
                </c:pt>
                <c:pt idx="17">
                  <c:v>49430</c:v>
                </c:pt>
                <c:pt idx="18">
                  <c:v>50586</c:v>
                </c:pt>
                <c:pt idx="19">
                  <c:v>60153</c:v>
                </c:pt>
                <c:pt idx="20">
                  <c:v>49641</c:v>
                </c:pt>
                <c:pt idx="21">
                  <c:v>43658</c:v>
                </c:pt>
                <c:pt idx="22">
                  <c:v>57827</c:v>
                </c:pt>
                <c:pt idx="23">
                  <c:v>52189</c:v>
                </c:pt>
                <c:pt idx="24">
                  <c:v>53253</c:v>
                </c:pt>
                <c:pt idx="25">
                  <c:v>51877</c:v>
                </c:pt>
                <c:pt idx="26">
                  <c:v>66007</c:v>
                </c:pt>
                <c:pt idx="27">
                  <c:v>52997</c:v>
                </c:pt>
                <c:pt idx="28">
                  <c:v>40283</c:v>
                </c:pt>
                <c:pt idx="29">
                  <c:v>58572</c:v>
                </c:pt>
                <c:pt idx="30">
                  <c:v>62868</c:v>
                </c:pt>
                <c:pt idx="31">
                  <c:v>52772</c:v>
                </c:pt>
                <c:pt idx="32">
                  <c:v>58232</c:v>
                </c:pt>
                <c:pt idx="33">
                  <c:v>53946</c:v>
                </c:pt>
                <c:pt idx="34">
                  <c:v>53544</c:v>
                </c:pt>
                <c:pt idx="35">
                  <c:v>51796</c:v>
                </c:pt>
                <c:pt idx="36">
                  <c:v>70679</c:v>
                </c:pt>
                <c:pt idx="37">
                  <c:v>53143</c:v>
                </c:pt>
                <c:pt idx="38">
                  <c:v>63576</c:v>
                </c:pt>
                <c:pt idx="39">
                  <c:v>60590</c:v>
                </c:pt>
                <c:pt idx="40">
                  <c:v>52054</c:v>
                </c:pt>
                <c:pt idx="41">
                  <c:v>41641</c:v>
                </c:pt>
                <c:pt idx="42">
                  <c:v>46442</c:v>
                </c:pt>
                <c:pt idx="43">
                  <c:v>51133</c:v>
                </c:pt>
                <c:pt idx="44">
                  <c:v>49981</c:v>
                </c:pt>
                <c:pt idx="45">
                  <c:v>43581</c:v>
                </c:pt>
                <c:pt idx="46">
                  <c:v>41559</c:v>
                </c:pt>
                <c:pt idx="47">
                  <c:v>34375</c:v>
                </c:pt>
                <c:pt idx="48">
                  <c:v>32575</c:v>
                </c:pt>
                <c:pt idx="49">
                  <c:v>26488</c:v>
                </c:pt>
                <c:pt idx="50">
                  <c:v>32440</c:v>
                </c:pt>
                <c:pt idx="51">
                  <c:v>42057</c:v>
                </c:pt>
                <c:pt idx="52">
                  <c:v>49253</c:v>
                </c:pt>
                <c:pt idx="53">
                  <c:v>37568</c:v>
                </c:pt>
                <c:pt idx="54">
                  <c:v>39522</c:v>
                </c:pt>
                <c:pt idx="55">
                  <c:v>33007</c:v>
                </c:pt>
                <c:pt idx="56">
                  <c:v>30516</c:v>
                </c:pt>
                <c:pt idx="57">
                  <c:v>24252</c:v>
                </c:pt>
                <c:pt idx="58">
                  <c:v>27983</c:v>
                </c:pt>
                <c:pt idx="59">
                  <c:v>31562</c:v>
                </c:pt>
                <c:pt idx="60">
                  <c:v>30882</c:v>
                </c:pt>
                <c:pt idx="63">
                  <c:v>70307</c:v>
                </c:pt>
                <c:pt idx="64">
                  <c:v>60402</c:v>
                </c:pt>
                <c:pt idx="65">
                  <c:v>49188</c:v>
                </c:pt>
                <c:pt idx="66">
                  <c:v>87439</c:v>
                </c:pt>
                <c:pt idx="67">
                  <c:v>68971</c:v>
                </c:pt>
                <c:pt idx="68">
                  <c:v>61731</c:v>
                </c:pt>
                <c:pt idx="69">
                  <c:v>65426</c:v>
                </c:pt>
                <c:pt idx="70">
                  <c:v>67179</c:v>
                </c:pt>
                <c:pt idx="71">
                  <c:v>60584</c:v>
                </c:pt>
                <c:pt idx="72">
                  <c:v>50586</c:v>
                </c:pt>
                <c:pt idx="73">
                  <c:v>61732</c:v>
                </c:pt>
                <c:pt idx="74">
                  <c:v>62878</c:v>
                </c:pt>
                <c:pt idx="75">
                  <c:v>48258</c:v>
                </c:pt>
                <c:pt idx="76">
                  <c:v>47627</c:v>
                </c:pt>
                <c:pt idx="77">
                  <c:v>48007</c:v>
                </c:pt>
                <c:pt idx="78">
                  <c:v>53285</c:v>
                </c:pt>
                <c:pt idx="79">
                  <c:v>52267</c:v>
                </c:pt>
                <c:pt idx="80">
                  <c:v>61260</c:v>
                </c:pt>
                <c:pt idx="81">
                  <c:v>65155</c:v>
                </c:pt>
                <c:pt idx="82">
                  <c:v>37203</c:v>
                </c:pt>
                <c:pt idx="83">
                  <c:v>32282</c:v>
                </c:pt>
                <c:pt idx="84">
                  <c:v>41943</c:v>
                </c:pt>
                <c:pt idx="85">
                  <c:v>47635</c:v>
                </c:pt>
                <c:pt idx="86">
                  <c:v>49980</c:v>
                </c:pt>
                <c:pt idx="87">
                  <c:v>49981</c:v>
                </c:pt>
                <c:pt idx="88">
                  <c:v>35616</c:v>
                </c:pt>
                <c:pt idx="89">
                  <c:v>36696</c:v>
                </c:pt>
                <c:pt idx="90">
                  <c:v>43081</c:v>
                </c:pt>
                <c:pt idx="91">
                  <c:v>40750</c:v>
                </c:pt>
                <c:pt idx="92">
                  <c:v>27769</c:v>
                </c:pt>
                <c:pt idx="93">
                  <c:v>54375</c:v>
                </c:pt>
                <c:pt idx="94">
                  <c:v>40750</c:v>
                </c:pt>
                <c:pt idx="95">
                  <c:v>27769</c:v>
                </c:pt>
                <c:pt idx="96">
                  <c:v>54375</c:v>
                </c:pt>
                <c:pt idx="97">
                  <c:v>48793</c:v>
                </c:pt>
                <c:pt idx="98">
                  <c:v>55350</c:v>
                </c:pt>
                <c:pt idx="99">
                  <c:v>48518</c:v>
                </c:pt>
                <c:pt idx="100">
                  <c:v>58464</c:v>
                </c:pt>
                <c:pt idx="101">
                  <c:v>50913</c:v>
                </c:pt>
                <c:pt idx="102">
                  <c:v>69055</c:v>
                </c:pt>
                <c:pt idx="103">
                  <c:v>75192</c:v>
                </c:pt>
              </c:numCache>
            </c:numRef>
          </c:val>
        </c:ser>
        <c:marker val="1"/>
        <c:axId val="72828416"/>
        <c:axId val="72829952"/>
      </c:lineChart>
      <c:catAx>
        <c:axId val="72828416"/>
        <c:scaling>
          <c:orientation val="minMax"/>
        </c:scaling>
        <c:axPos val="b"/>
        <c:numFmt formatCode="General" sourceLinked="0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fr-FR"/>
          </a:p>
        </c:txPr>
        <c:crossAx val="72829952"/>
        <c:crosses val="autoZero"/>
        <c:auto val="1"/>
        <c:lblAlgn val="ctr"/>
        <c:lblOffset val="100"/>
        <c:tickLblSkip val="7"/>
        <c:tickMarkSkip val="1"/>
      </c:catAx>
      <c:valAx>
        <c:axId val="72829952"/>
        <c:scaling>
          <c:orientation val="minMax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crossAx val="7282841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251034482758621"/>
          <c:y val="0.94796380090497701"/>
          <c:w val="0.49793103448275899"/>
          <c:h val="4.0723981900452504E-2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3175">
      <a:solidFill>
        <a:srgbClr val="808080"/>
      </a:solidFill>
      <a:prstDash val="solid"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 sz="1400"/>
              <a:t>Moyenne</a:t>
            </a:r>
            <a:r>
              <a:rPr lang="fr-FR" sz="1400" baseline="0"/>
              <a:t> du scratch moyen utilisé (% du scratch total)</a:t>
            </a:r>
            <a:endParaRPr lang="fr-FR" sz="14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'Avg scratch moyen'!$B$10:$B$11</c:f>
              <c:strCache>
                <c:ptCount val="1"/>
                <c:pt idx="0">
                  <c:v>Poweredge 1950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moyen'!$C$12:$C$14</c:f>
                <c:numCache>
                  <c:formatCode>General</c:formatCode>
                  <c:ptCount val="3"/>
                  <c:pt idx="0">
                    <c:v>1.3715384615384603E-2</c:v>
                  </c:pt>
                  <c:pt idx="1">
                    <c:v>2.4000000000000004E-2</c:v>
                  </c:pt>
                  <c:pt idx="2">
                    <c:v>9.1769230769230721E-3</c:v>
                  </c:pt>
                </c:numCache>
              </c:numRef>
            </c:plus>
            <c:minus>
              <c:numRef>
                <c:f>'Avg scratch moyen'!$C$12:$C$14</c:f>
                <c:numCache>
                  <c:formatCode>General</c:formatCode>
                  <c:ptCount val="3"/>
                  <c:pt idx="0">
                    <c:v>1.3715384615384603E-2</c:v>
                  </c:pt>
                  <c:pt idx="1">
                    <c:v>2.4000000000000004E-2</c:v>
                  </c:pt>
                  <c:pt idx="2">
                    <c:v>9.1769230769230721E-3</c:v>
                  </c:pt>
                </c:numCache>
              </c:numRef>
            </c:minus>
          </c:errBars>
          <c:cat>
            <c:strRef>
              <c:f>'Avg scratch moyen'!$A$12:$A$14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moyen'!$B$12:$B$14</c:f>
              <c:numCache>
                <c:formatCode>0.0%</c:formatCode>
                <c:ptCount val="3"/>
                <c:pt idx="0">
                  <c:v>5.3700000000000005E-2</c:v>
                </c:pt>
                <c:pt idx="1">
                  <c:v>6.5661538461538424E-2</c:v>
                </c:pt>
                <c:pt idx="2">
                  <c:v>5.0038461538461511E-2</c:v>
                </c:pt>
              </c:numCache>
            </c:numRef>
          </c:val>
        </c:ser>
        <c:ser>
          <c:idx val="1"/>
          <c:order val="1"/>
          <c:tx>
            <c:strRef>
              <c:f>'Avg scratch moyen'!$D$10:$D$11</c:f>
              <c:strCache>
                <c:ptCount val="1"/>
                <c:pt idx="0">
                  <c:v>iDPx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moyen'!$E$12:$E$14</c:f>
                <c:numCache>
                  <c:formatCode>General</c:formatCode>
                  <c:ptCount val="3"/>
                  <c:pt idx="0">
                    <c:v>9.2242990654205614E-3</c:v>
                  </c:pt>
                  <c:pt idx="1">
                    <c:v>3.1785046728972005E-2</c:v>
                  </c:pt>
                  <c:pt idx="2">
                    <c:v>1.5803738317757006E-2</c:v>
                  </c:pt>
                </c:numCache>
              </c:numRef>
            </c:plus>
            <c:minus>
              <c:numRef>
                <c:f>'Avg scratch moyen'!$E$12:$E$14</c:f>
                <c:numCache>
                  <c:formatCode>General</c:formatCode>
                  <c:ptCount val="3"/>
                  <c:pt idx="0">
                    <c:v>9.2242990654205614E-3</c:v>
                  </c:pt>
                  <c:pt idx="1">
                    <c:v>3.1785046728972005E-2</c:v>
                  </c:pt>
                  <c:pt idx="2">
                    <c:v>1.5803738317757006E-2</c:v>
                  </c:pt>
                </c:numCache>
              </c:numRef>
            </c:minus>
          </c:errBars>
          <c:cat>
            <c:strRef>
              <c:f>'Avg scratch moyen'!$A$12:$A$14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moyen'!$D$12:$D$14</c:f>
              <c:numCache>
                <c:formatCode>0.0%</c:formatCode>
                <c:ptCount val="3"/>
                <c:pt idx="0">
                  <c:v>7.3906542056074831E-2</c:v>
                </c:pt>
                <c:pt idx="1">
                  <c:v>9.3542056074766303E-2</c:v>
                </c:pt>
                <c:pt idx="2">
                  <c:v>6.3177570093457897E-2</c:v>
                </c:pt>
              </c:numCache>
            </c:numRef>
          </c:val>
        </c:ser>
        <c:ser>
          <c:idx val="2"/>
          <c:order val="2"/>
          <c:tx>
            <c:strRef>
              <c:f>'Avg scratch moyen'!$F$10:$F$11</c:f>
              <c:strCache>
                <c:ptCount val="1"/>
                <c:pt idx="0">
                  <c:v>Poweredge M610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moyen'!$G$12:$G$14</c:f>
                <c:numCache>
                  <c:formatCode>General</c:formatCode>
                  <c:ptCount val="3"/>
                  <c:pt idx="0">
                    <c:v>1.4278947368421E-2</c:v>
                  </c:pt>
                  <c:pt idx="1">
                    <c:v>2.8057894736842101E-2</c:v>
                  </c:pt>
                  <c:pt idx="2">
                    <c:v>1.2342105263157901E-2</c:v>
                  </c:pt>
                </c:numCache>
              </c:numRef>
            </c:plus>
            <c:minus>
              <c:numRef>
                <c:f>'Avg scratch moyen'!$G$12:$G$14</c:f>
                <c:numCache>
                  <c:formatCode>General</c:formatCode>
                  <c:ptCount val="3"/>
                  <c:pt idx="0">
                    <c:v>1.4278947368421E-2</c:v>
                  </c:pt>
                  <c:pt idx="1">
                    <c:v>2.8057894736842101E-2</c:v>
                  </c:pt>
                  <c:pt idx="2">
                    <c:v>1.2342105263157901E-2</c:v>
                  </c:pt>
                </c:numCache>
              </c:numRef>
            </c:minus>
          </c:errBars>
          <c:cat>
            <c:strRef>
              <c:f>'Avg scratch moyen'!$A$12:$A$14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moyen'!$F$12:$F$14</c:f>
              <c:numCache>
                <c:formatCode>0.0%</c:formatCode>
                <c:ptCount val="3"/>
                <c:pt idx="0">
                  <c:v>7.7200000000000019E-2</c:v>
                </c:pt>
                <c:pt idx="1">
                  <c:v>0.14382631578947402</c:v>
                </c:pt>
                <c:pt idx="2">
                  <c:v>8.1621052631578928E-2</c:v>
                </c:pt>
              </c:numCache>
            </c:numRef>
          </c:val>
        </c:ser>
        <c:marker val="1"/>
        <c:axId val="72343552"/>
        <c:axId val="72345088"/>
      </c:lineChart>
      <c:catAx>
        <c:axId val="72343552"/>
        <c:scaling>
          <c:orientation val="minMax"/>
        </c:scaling>
        <c:axPos val="b"/>
        <c:numFmt formatCode="General" sourceLinked="1"/>
        <c:majorTickMark val="none"/>
        <c:tickLblPos val="nextTo"/>
        <c:crossAx val="72345088"/>
        <c:crosses val="autoZero"/>
        <c:auto val="1"/>
        <c:lblAlgn val="ctr"/>
        <c:lblOffset val="100"/>
      </c:catAx>
      <c:valAx>
        <c:axId val="7234508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23435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 sz="1400"/>
              <a:t>Moyenne de scratch Max (% scratch total)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'Avg scratch max'!$B$10:$B$11</c:f>
              <c:strCache>
                <c:ptCount val="1"/>
                <c:pt idx="0">
                  <c:v>Poweredge 1950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max'!$C$12:$C$14</c:f>
                <c:numCache>
                  <c:formatCode>General</c:formatCode>
                  <c:ptCount val="3"/>
                  <c:pt idx="0">
                    <c:v>7.2638461538461499E-2</c:v>
                  </c:pt>
                  <c:pt idx="1">
                    <c:v>5.2884615384615405E-2</c:v>
                  </c:pt>
                  <c:pt idx="2">
                    <c:v>3.8515384615384604E-2</c:v>
                  </c:pt>
                </c:numCache>
              </c:numRef>
            </c:plus>
            <c:minus>
              <c:numRef>
                <c:f>'Avg scratch max'!$C$12:$C$14</c:f>
                <c:numCache>
                  <c:formatCode>General</c:formatCode>
                  <c:ptCount val="3"/>
                  <c:pt idx="0">
                    <c:v>7.2638461538461499E-2</c:v>
                  </c:pt>
                  <c:pt idx="1">
                    <c:v>5.2884615384615405E-2</c:v>
                  </c:pt>
                  <c:pt idx="2">
                    <c:v>3.8515384615384604E-2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max'!$B$12:$B$14</c:f>
              <c:numCache>
                <c:formatCode>0.0%</c:formatCode>
                <c:ptCount val="3"/>
                <c:pt idx="0">
                  <c:v>0.15418461538461498</c:v>
                </c:pt>
                <c:pt idx="1">
                  <c:v>0.19477692307692301</c:v>
                </c:pt>
                <c:pt idx="2">
                  <c:v>0.10252307692307702</c:v>
                </c:pt>
              </c:numCache>
            </c:numRef>
          </c:val>
        </c:ser>
        <c:ser>
          <c:idx val="1"/>
          <c:order val="1"/>
          <c:tx>
            <c:strRef>
              <c:f>'Avg scratch max'!$D$10:$D$11</c:f>
              <c:strCache>
                <c:ptCount val="1"/>
                <c:pt idx="0">
                  <c:v>iDPx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plus>
            <c:minus>
              <c:numRef>
                <c:f>'Avg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max'!$D$12:$D$14</c:f>
              <c:numCache>
                <c:formatCode>0.0%</c:formatCode>
                <c:ptCount val="3"/>
                <c:pt idx="0">
                  <c:v>0.26571962616822398</c:v>
                </c:pt>
                <c:pt idx="1">
                  <c:v>0.25962616822429907</c:v>
                </c:pt>
                <c:pt idx="2">
                  <c:v>0.13282242990654197</c:v>
                </c:pt>
              </c:numCache>
            </c:numRef>
          </c:val>
        </c:ser>
        <c:ser>
          <c:idx val="2"/>
          <c:order val="2"/>
          <c:tx>
            <c:strRef>
              <c:f>'Avg scratch max'!$F$10:$F$11</c:f>
              <c:strCache>
                <c:ptCount val="1"/>
                <c:pt idx="0">
                  <c:v>Poweredge M610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plus>
            <c:minus>
              <c:numRef>
                <c:f>'Avg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max'!$F$12:$F$14</c:f>
              <c:numCache>
                <c:formatCode>0.0%</c:formatCode>
                <c:ptCount val="3"/>
                <c:pt idx="0">
                  <c:v>0.33016315789473705</c:v>
                </c:pt>
                <c:pt idx="1">
                  <c:v>0.36964210526315805</c:v>
                </c:pt>
                <c:pt idx="2">
                  <c:v>0.19294736842105303</c:v>
                </c:pt>
              </c:numCache>
            </c:numRef>
          </c:val>
        </c:ser>
        <c:marker val="1"/>
        <c:axId val="73826304"/>
        <c:axId val="73827840"/>
      </c:lineChart>
      <c:catAx>
        <c:axId val="73826304"/>
        <c:scaling>
          <c:orientation val="minMax"/>
        </c:scaling>
        <c:axPos val="b"/>
        <c:numFmt formatCode="General" sourceLinked="1"/>
        <c:majorTickMark val="none"/>
        <c:tickLblPos val="nextTo"/>
        <c:crossAx val="73827840"/>
        <c:crosses val="autoZero"/>
        <c:auto val="1"/>
        <c:lblAlgn val="ctr"/>
        <c:lblOffset val="100"/>
      </c:catAx>
      <c:valAx>
        <c:axId val="73827840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8263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en-US" sz="1400"/>
              <a:t>Moyenne du Max de mémoire utilisée (% de</a:t>
            </a:r>
            <a:r>
              <a:rPr lang="en-US" sz="1400" baseline="0"/>
              <a:t> la mémoire réelle)</a:t>
            </a:r>
            <a:endParaRPr lang="en-US" sz="14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'Moyenne de memoire Max'!$B$12:$B$13</c:f>
              <c:strCache>
                <c:ptCount val="1"/>
                <c:pt idx="0">
                  <c:v>Poweredge 1950b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Max'!$C$14:$C$16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plus>
            <c:minus>
              <c:numRef>
                <c:f>'Moyenne de memoire Max'!$C$14:$C$16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Max'!$B$14:$B$16</c:f>
              <c:numCache>
                <c:formatCode>0.0%</c:formatCode>
                <c:ptCount val="3"/>
                <c:pt idx="0">
                  <c:v>0.41036368750000007</c:v>
                </c:pt>
                <c:pt idx="1">
                  <c:v>0.41100975000000001</c:v>
                </c:pt>
                <c:pt idx="2">
                  <c:v>0.36502375000000004</c:v>
                </c:pt>
              </c:numCache>
            </c:numRef>
          </c:val>
        </c:ser>
        <c:ser>
          <c:idx val="1"/>
          <c:order val="1"/>
          <c:tx>
            <c:strRef>
              <c:f>'Moyenne de memoire Max'!$D$12:$D$13</c:f>
              <c:strCache>
                <c:ptCount val="1"/>
                <c:pt idx="0">
                  <c:v>Poweredge M610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Max'!$E$14:$E$16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plus>
            <c:minus>
              <c:numRef>
                <c:f>'Moyenne de memoire Max'!$E$14:$E$16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Max'!$D$14:$D$16</c:f>
              <c:numCache>
                <c:formatCode>0.0%</c:formatCode>
                <c:ptCount val="3"/>
                <c:pt idx="0">
                  <c:v>0.35866435416666703</c:v>
                </c:pt>
                <c:pt idx="1">
                  <c:v>0.39158258333333312</c:v>
                </c:pt>
                <c:pt idx="2">
                  <c:v>0.30272039583333304</c:v>
                </c:pt>
              </c:numCache>
            </c:numRef>
          </c:val>
        </c:ser>
        <c:ser>
          <c:idx val="2"/>
          <c:order val="2"/>
          <c:tx>
            <c:strRef>
              <c:f>'Moyenne de memoire Max'!$F$12:$F$13</c:f>
              <c:strCache>
                <c:ptCount val="1"/>
                <c:pt idx="0">
                  <c:v>iDPx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Max'!$G$14:$G$16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plus>
            <c:minus>
              <c:numRef>
                <c:f>'Moyenne de memoire Max'!$G$14:$G$16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Max'!$F$14:$F$16</c:f>
              <c:numCache>
                <c:formatCode>0.0%</c:formatCode>
                <c:ptCount val="3"/>
                <c:pt idx="0">
                  <c:v>0.47188062500000011</c:v>
                </c:pt>
                <c:pt idx="1">
                  <c:v>0.41100975000000001</c:v>
                </c:pt>
                <c:pt idx="2">
                  <c:v>0.4006603125</c:v>
                </c:pt>
              </c:numCache>
            </c:numRef>
          </c:val>
        </c:ser>
        <c:marker val="1"/>
        <c:axId val="73401472"/>
        <c:axId val="73403008"/>
      </c:lineChart>
      <c:catAx>
        <c:axId val="73401472"/>
        <c:scaling>
          <c:orientation val="minMax"/>
        </c:scaling>
        <c:axPos val="b"/>
        <c:numFmt formatCode="General" sourceLinked="1"/>
        <c:majorTickMark val="none"/>
        <c:tickLblPos val="nextTo"/>
        <c:crossAx val="73403008"/>
        <c:crosses val="autoZero"/>
        <c:auto val="1"/>
        <c:lblAlgn val="ctr"/>
        <c:lblOffset val="100"/>
      </c:catAx>
      <c:valAx>
        <c:axId val="7340300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401472"/>
        <c:crosses val="autoZero"/>
        <c:crossBetween val="between"/>
      </c:valAx>
    </c:plotArea>
    <c:legend>
      <c:legendPos val="r"/>
      <c:layout/>
      <c:spPr>
        <a:ln>
          <a:solidFill>
            <a:sysClr val="windowText" lastClr="000000"/>
          </a:solidFill>
        </a:ln>
      </c:sp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en-US" sz="1600"/>
              <a:t>Moyenne du</a:t>
            </a:r>
            <a:r>
              <a:rPr lang="en-US" sz="1600" baseline="0"/>
              <a:t> Max de mémoire utilisée</a:t>
            </a:r>
            <a:endParaRPr lang="en-US" sz="1600"/>
          </a:p>
        </c:rich>
      </c:tx>
      <c:layout>
        <c:manualLayout>
          <c:xMode val="edge"/>
          <c:yMode val="edge"/>
          <c:x val="0.17804155730533702"/>
          <c:y val="2.3148148148148102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'Moyenne de memoire Max'!$B$2:$B$3</c:f>
              <c:strCache>
                <c:ptCount val="1"/>
                <c:pt idx="0">
                  <c:v>Poweredge 1950b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Max'!$C$4:$C$6</c:f>
                <c:numCache>
                  <c:formatCode>General</c:formatCode>
                  <c:ptCount val="3"/>
                  <c:pt idx="0">
                    <c:v>752.38</c:v>
                  </c:pt>
                  <c:pt idx="1">
                    <c:v>1046.6399999999999</c:v>
                  </c:pt>
                  <c:pt idx="2">
                    <c:v>491.06200000000001</c:v>
                  </c:pt>
                </c:numCache>
              </c:numRef>
            </c:plus>
            <c:minus>
              <c:numRef>
                <c:f>'Moyenne de memoire Max'!$C$4:$C$6</c:f>
                <c:numCache>
                  <c:formatCode>General</c:formatCode>
                  <c:ptCount val="3"/>
                  <c:pt idx="0">
                    <c:v>752.38</c:v>
                  </c:pt>
                  <c:pt idx="1">
                    <c:v>1046.6399999999999</c:v>
                  </c:pt>
                  <c:pt idx="2">
                    <c:v>491.06200000000001</c:v>
                  </c:pt>
                </c:numCache>
              </c:numRef>
            </c:minus>
          </c:errBars>
          <c:cat>
            <c:strRef>
              <c:f>'Moyenne de memoire Max'!$A$4:$A$6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Max'!$B$4:$B$6</c:f>
              <c:numCache>
                <c:formatCode>General</c:formatCode>
                <c:ptCount val="3"/>
                <c:pt idx="0">
                  <c:v>6565.8190000000004</c:v>
                </c:pt>
                <c:pt idx="1">
                  <c:v>6576.1560000000009</c:v>
                </c:pt>
                <c:pt idx="2">
                  <c:v>5840.38</c:v>
                </c:pt>
              </c:numCache>
            </c:numRef>
          </c:val>
        </c:ser>
        <c:ser>
          <c:idx val="1"/>
          <c:order val="1"/>
          <c:tx>
            <c:strRef>
              <c:f>'Moyenne de memoire Max'!$D$2:$D$3</c:f>
              <c:strCache>
                <c:ptCount val="1"/>
                <c:pt idx="0">
                  <c:v>Poweredge M610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Max'!$E$4:$E$6</c:f>
                <c:numCache>
                  <c:formatCode>General</c:formatCode>
                  <c:ptCount val="3"/>
                  <c:pt idx="0">
                    <c:v>1504.0219999999999</c:v>
                  </c:pt>
                  <c:pt idx="1">
                    <c:v>4092.0639999999999</c:v>
                  </c:pt>
                  <c:pt idx="2">
                    <c:v>1086.01</c:v>
                  </c:pt>
                </c:numCache>
              </c:numRef>
            </c:plus>
            <c:minus>
              <c:numRef>
                <c:f>'Moyenne de memoire Max'!$E$4:$E$6</c:f>
                <c:numCache>
                  <c:formatCode>General</c:formatCode>
                  <c:ptCount val="3"/>
                  <c:pt idx="0">
                    <c:v>1504.0219999999999</c:v>
                  </c:pt>
                  <c:pt idx="1">
                    <c:v>4092.0639999999999</c:v>
                  </c:pt>
                  <c:pt idx="2">
                    <c:v>1086.01</c:v>
                  </c:pt>
                </c:numCache>
              </c:numRef>
            </c:minus>
          </c:errBars>
          <c:cat>
            <c:strRef>
              <c:f>'Moyenne de memoire Max'!$A$4:$A$6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Max'!$D$4:$D$6</c:f>
              <c:numCache>
                <c:formatCode>General</c:formatCode>
                <c:ptCount val="3"/>
                <c:pt idx="0">
                  <c:v>17215.888999999999</c:v>
                </c:pt>
                <c:pt idx="1">
                  <c:v>18795.964000000004</c:v>
                </c:pt>
                <c:pt idx="2">
                  <c:v>14530.579</c:v>
                </c:pt>
              </c:numCache>
            </c:numRef>
          </c:val>
        </c:ser>
        <c:ser>
          <c:idx val="2"/>
          <c:order val="2"/>
          <c:tx>
            <c:strRef>
              <c:f>'Moyenne de memoire Max'!$F$2:$F$3</c:f>
              <c:strCache>
                <c:ptCount val="1"/>
                <c:pt idx="0">
                  <c:v>iDPx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Max'!$G$4:$G$6</c:f>
                <c:numCache>
                  <c:formatCode>General</c:formatCode>
                  <c:ptCount val="3"/>
                  <c:pt idx="0">
                    <c:v>1114.356</c:v>
                  </c:pt>
                  <c:pt idx="1">
                    <c:v>1046.6399999999999</c:v>
                  </c:pt>
                  <c:pt idx="2">
                    <c:v>595.03800000000001</c:v>
                  </c:pt>
                </c:numCache>
              </c:numRef>
            </c:plus>
            <c:minus>
              <c:numRef>
                <c:f>'Moyenne de memoire Max'!$G$4:$G$6</c:f>
                <c:numCache>
                  <c:formatCode>General</c:formatCode>
                  <c:ptCount val="3"/>
                  <c:pt idx="0">
                    <c:v>1114.356</c:v>
                  </c:pt>
                  <c:pt idx="1">
                    <c:v>1046.6399999999999</c:v>
                  </c:pt>
                  <c:pt idx="2">
                    <c:v>595.03800000000001</c:v>
                  </c:pt>
                </c:numCache>
              </c:numRef>
            </c:minus>
          </c:errBars>
          <c:cat>
            <c:strRef>
              <c:f>'Moyenne de memoire Max'!$A$4:$A$6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Max'!$F$4:$F$6</c:f>
              <c:numCache>
                <c:formatCode>General</c:formatCode>
                <c:ptCount val="3"/>
                <c:pt idx="0">
                  <c:v>7550.09</c:v>
                </c:pt>
                <c:pt idx="1">
                  <c:v>6576.1560000000009</c:v>
                </c:pt>
                <c:pt idx="2">
                  <c:v>6410.5650000000005</c:v>
                </c:pt>
              </c:numCache>
            </c:numRef>
          </c:val>
        </c:ser>
        <c:marker val="1"/>
        <c:axId val="73430144"/>
        <c:axId val="73431680"/>
      </c:lineChart>
      <c:catAx>
        <c:axId val="73430144"/>
        <c:scaling>
          <c:orientation val="minMax"/>
        </c:scaling>
        <c:axPos val="b"/>
        <c:numFmt formatCode="General" sourceLinked="1"/>
        <c:majorTickMark val="none"/>
        <c:tickLblPos val="nextTo"/>
        <c:crossAx val="73431680"/>
        <c:crosses val="autoZero"/>
        <c:auto val="1"/>
        <c:lblAlgn val="ctr"/>
        <c:lblOffset val="100"/>
      </c:catAx>
      <c:valAx>
        <c:axId val="734316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MB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3430144"/>
        <c:crosses val="autoZero"/>
        <c:crossBetween val="between"/>
      </c:valAx>
    </c:plotArea>
    <c:legend>
      <c:legendPos val="r"/>
      <c:layout/>
      <c:spPr>
        <a:ln>
          <a:solidFill>
            <a:sysClr val="windowText" lastClr="000000"/>
          </a:solidFill>
        </a:ln>
      </c:sp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Max Memoire  Max utilisée (% de memoire physique)</a:t>
            </a:r>
          </a:p>
        </c:rich>
      </c:tx>
      <c:layout>
        <c:manualLayout>
          <c:xMode val="edge"/>
          <c:yMode val="edge"/>
          <c:x val="0.21105562162312499"/>
          <c:y val="3.806234804543560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720285542761904"/>
          <c:y val="0.22837408827261299"/>
          <c:w val="0.549414634066547"/>
          <c:h val="0.55709436684683"/>
        </c:manualLayout>
      </c:layout>
      <c:lineChart>
        <c:grouping val="standard"/>
        <c:ser>
          <c:idx val="0"/>
          <c:order val="0"/>
          <c:tx>
            <c:strRef>
              <c:f>'Memoire Max'!$B$11:$B$12</c:f>
              <c:strCache>
                <c:ptCount val="1"/>
                <c:pt idx="0">
                  <c:v>Poweredge 1950b max(x)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1"/>
            <c:plus>
              <c:numRef>
                <c:f>'Memoire Max'!$C$13:$C$15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plus>
            <c:minus>
              <c:numRef>
                <c:f>'Memoire Max'!$C$13:$C$15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minus>
          </c:errBars>
          <c:cat>
            <c:strRef>
              <c:f>'Memoire Max'!$A$13:$A$15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'Memoire Max'!$B$13:$B$15</c:f>
              <c:numCache>
                <c:formatCode>0.0%</c:formatCode>
                <c:ptCount val="3"/>
                <c:pt idx="0">
                  <c:v>0.60392643750000019</c:v>
                </c:pt>
                <c:pt idx="1">
                  <c:v>0.78211912499999992</c:v>
                </c:pt>
                <c:pt idx="2">
                  <c:v>0.46720612500000003</c:v>
                </c:pt>
              </c:numCache>
            </c:numRef>
          </c:val>
        </c:ser>
        <c:ser>
          <c:idx val="1"/>
          <c:order val="1"/>
          <c:tx>
            <c:strRef>
              <c:f>'Memoire Max'!$D$11:$D$12</c:f>
              <c:strCache>
                <c:ptCount val="1"/>
                <c:pt idx="0">
                  <c:v>Poweredge M610 max(x)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1"/>
            <c:plus>
              <c:numRef>
                <c:f>'Memoire Max'!$E$13:$E$15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plus>
            <c:minus>
              <c:numRef>
                <c:f>'Memoire Max'!$E$13:$E$15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minus>
          </c:errBars>
          <c:cat>
            <c:strRef>
              <c:f>'Memoire Max'!$A$13:$A$15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'Memoire Max'!$D$13:$D$15</c:f>
              <c:numCache>
                <c:formatCode>0.0%</c:formatCode>
                <c:ptCount val="3"/>
                <c:pt idx="0">
                  <c:v>0.6910959375000002</c:v>
                </c:pt>
                <c:pt idx="1">
                  <c:v>0.68708104166666695</c:v>
                </c:pt>
                <c:pt idx="2">
                  <c:v>0.35796460416666709</c:v>
                </c:pt>
              </c:numCache>
            </c:numRef>
          </c:val>
        </c:ser>
        <c:ser>
          <c:idx val="2"/>
          <c:order val="2"/>
          <c:tx>
            <c:strRef>
              <c:f>'Memoire Max'!$F$11:$F$12</c:f>
              <c:strCache>
                <c:ptCount val="1"/>
                <c:pt idx="0">
                  <c:v>iDPx max(x)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1"/>
            <c:plus>
              <c:numRef>
                <c:f>'Memoire Max'!$G$13:$G$15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plus>
            <c:minus>
              <c:numRef>
                <c:f>'Memoire Max'!$G$13:$G$15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minus>
          </c:errBars>
          <c:cat>
            <c:strRef>
              <c:f>'Memoire Max'!$A$13:$A$15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'Memoire Max'!$F$13:$F$15</c:f>
              <c:numCache>
                <c:formatCode>0.0%</c:formatCode>
                <c:ptCount val="3"/>
                <c:pt idx="0">
                  <c:v>0.82182512500000005</c:v>
                </c:pt>
                <c:pt idx="1">
                  <c:v>0.78211912499999992</c:v>
                </c:pt>
                <c:pt idx="2">
                  <c:v>0.65118187500000013</c:v>
                </c:pt>
              </c:numCache>
            </c:numRef>
          </c:val>
        </c:ser>
        <c:marker val="1"/>
        <c:axId val="73489024"/>
        <c:axId val="73494912"/>
      </c:lineChart>
      <c:catAx>
        <c:axId val="734890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73494912"/>
        <c:crosses val="autoZero"/>
        <c:auto val="1"/>
        <c:lblAlgn val="ctr"/>
        <c:lblOffset val="100"/>
        <c:tickLblSkip val="1"/>
        <c:tickMarkSkip val="1"/>
      </c:catAx>
      <c:valAx>
        <c:axId val="734949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73489024"/>
        <c:crosses val="autoZero"/>
        <c:crossBetween val="between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7504298027078813"/>
          <c:y val="0.39792454774773611"/>
          <c:w val="0.31155829858651701"/>
          <c:h val="0.2214536613552620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 sz="1500" baseline="0"/>
              <a:t> Mémoire moyenne utilisée (% de la memoire réelle)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'Moyenne Memoire Moy'!$B$10:$B$11</c:f>
              <c:strCache>
                <c:ptCount val="1"/>
                <c:pt idx="0">
                  <c:v>Poweredge 1950b avg(x)</c:v>
                </c:pt>
              </c:strCache>
            </c:strRef>
          </c:tx>
          <c:marker>
            <c:symbol val="none"/>
          </c:marker>
          <c:cat>
            <c:strRef>
              <c:f>'Moyenne Memoire Moy'!$A$12:$A$14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 2010</c:v>
                </c:pt>
              </c:strCache>
            </c:strRef>
          </c:cat>
          <c:val>
            <c:numRef>
              <c:f>'Moyenne Memoire Moy'!$B$12:$B$14</c:f>
              <c:numCache>
                <c:formatCode>0.0%</c:formatCode>
                <c:ptCount val="3"/>
                <c:pt idx="0">
                  <c:v>0.25879162499999997</c:v>
                </c:pt>
                <c:pt idx="1">
                  <c:v>0.22555575</c:v>
                </c:pt>
                <c:pt idx="2">
                  <c:v>0.28030550000000004</c:v>
                </c:pt>
              </c:numCache>
            </c:numRef>
          </c:val>
        </c:ser>
        <c:ser>
          <c:idx val="1"/>
          <c:order val="1"/>
          <c:tx>
            <c:strRef>
              <c:f>'Moyenne Memoire Moy'!$D$10:$D$11</c:f>
              <c:strCache>
                <c:ptCount val="1"/>
                <c:pt idx="0">
                  <c:v>Poweredge M610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Memoire Moy'!$E$12:$E$14</c:f>
                <c:numCache>
                  <c:formatCode>General</c:formatCode>
                  <c:ptCount val="3"/>
                  <c:pt idx="0">
                    <c:v>2.3679562500000001E-2</c:v>
                  </c:pt>
                  <c:pt idx="1">
                    <c:v>3.3313604166666712E-2</c:v>
                  </c:pt>
                  <c:pt idx="2">
                    <c:v>1.6463312500000007E-2</c:v>
                  </c:pt>
                </c:numCache>
              </c:numRef>
            </c:plus>
            <c:minus>
              <c:numRef>
                <c:f>'Moyenne Memoire Moy'!$E$12:$E$14</c:f>
                <c:numCache>
                  <c:formatCode>General</c:formatCode>
                  <c:ptCount val="3"/>
                  <c:pt idx="0">
                    <c:v>2.3679562500000001E-2</c:v>
                  </c:pt>
                  <c:pt idx="1">
                    <c:v>3.3313604166666712E-2</c:v>
                  </c:pt>
                  <c:pt idx="2">
                    <c:v>1.6463312500000007E-2</c:v>
                  </c:pt>
                </c:numCache>
              </c:numRef>
            </c:minus>
          </c:errBars>
          <c:cat>
            <c:strRef>
              <c:f>'Moyenne Memoire Moy'!$A$12:$A$14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 2010</c:v>
                </c:pt>
              </c:strCache>
            </c:strRef>
          </c:cat>
          <c:val>
            <c:numRef>
              <c:f>'Moyenne Memoire Moy'!$D$12:$D$14</c:f>
              <c:numCache>
                <c:formatCode>0.0%</c:formatCode>
                <c:ptCount val="3"/>
                <c:pt idx="0">
                  <c:v>0.18846814583333307</c:v>
                </c:pt>
                <c:pt idx="1">
                  <c:v>0.17301841666666704</c:v>
                </c:pt>
                <c:pt idx="2">
                  <c:v>0.20391627083333305</c:v>
                </c:pt>
              </c:numCache>
            </c:numRef>
          </c:val>
        </c:ser>
        <c:ser>
          <c:idx val="2"/>
          <c:order val="2"/>
          <c:tx>
            <c:strRef>
              <c:f>'Moyenne Memoire Moy'!$F$10:$F$11</c:f>
              <c:strCache>
                <c:ptCount val="1"/>
                <c:pt idx="0">
                  <c:v>iDPx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Memoire Moy'!$G$12:$G$14</c:f>
                <c:numCache>
                  <c:formatCode>General</c:formatCode>
                  <c:ptCount val="3"/>
                  <c:pt idx="0">
                    <c:v>3.1993000000000008E-2</c:v>
                  </c:pt>
                  <c:pt idx="1">
                    <c:v>3.4914500000000001E-2</c:v>
                  </c:pt>
                  <c:pt idx="2">
                    <c:v>4.0747812500000008E-2</c:v>
                  </c:pt>
                </c:numCache>
              </c:numRef>
            </c:plus>
            <c:minus>
              <c:numRef>
                <c:f>'Moyenne Memoire Moy'!$G$12:$G$14</c:f>
                <c:numCache>
                  <c:formatCode>General</c:formatCode>
                  <c:ptCount val="3"/>
                  <c:pt idx="0">
                    <c:v>3.1993000000000008E-2</c:v>
                  </c:pt>
                  <c:pt idx="1">
                    <c:v>3.4914500000000001E-2</c:v>
                  </c:pt>
                  <c:pt idx="2">
                    <c:v>4.0747812500000008E-2</c:v>
                  </c:pt>
                </c:numCache>
              </c:numRef>
            </c:minus>
          </c:errBars>
          <c:cat>
            <c:strRef>
              <c:f>'Moyenne Memoire Moy'!$A$12:$A$14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 2010</c:v>
                </c:pt>
              </c:strCache>
            </c:strRef>
          </c:cat>
          <c:val>
            <c:numRef>
              <c:f>'Moyenne Memoire Moy'!$F$12:$F$14</c:f>
              <c:numCache>
                <c:formatCode>0.0%</c:formatCode>
                <c:ptCount val="3"/>
                <c:pt idx="0">
                  <c:v>0.26066374999999997</c:v>
                </c:pt>
                <c:pt idx="1">
                  <c:v>0.22555575</c:v>
                </c:pt>
                <c:pt idx="2">
                  <c:v>0.27516200000000002</c:v>
                </c:pt>
              </c:numCache>
            </c:numRef>
          </c:val>
        </c:ser>
        <c:marker val="1"/>
        <c:axId val="73533312"/>
        <c:axId val="73534848"/>
      </c:lineChart>
      <c:catAx>
        <c:axId val="73533312"/>
        <c:scaling>
          <c:orientation val="minMax"/>
        </c:scaling>
        <c:axPos val="b"/>
        <c:numFmt formatCode="General" sourceLinked="1"/>
        <c:majorTickMark val="none"/>
        <c:tickLblPos val="nextTo"/>
        <c:crossAx val="73534848"/>
        <c:crosses val="autoZero"/>
        <c:auto val="1"/>
        <c:lblAlgn val="ctr"/>
        <c:lblOffset val="100"/>
      </c:catAx>
      <c:valAx>
        <c:axId val="7353484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533312"/>
        <c:crosses val="autoZero"/>
        <c:crossBetween val="between"/>
      </c:valAx>
    </c:plotArea>
    <c:legend>
      <c:legendPos val="r"/>
      <c:layout/>
      <c:spPr>
        <a:ln>
          <a:solidFill>
            <a:schemeClr val="tx1"/>
          </a:solidFill>
        </a:ln>
      </c:sp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en-US" sz="1400"/>
              <a:t>Moyenne du Max de mémoire utilisée (% de</a:t>
            </a:r>
            <a:r>
              <a:rPr lang="en-US" sz="1400" baseline="0"/>
              <a:t> la mémoire réelle)</a:t>
            </a:r>
            <a:endParaRPr lang="en-US" sz="14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'Moyenne de memoire Max'!$B$12:$B$13</c:f>
              <c:strCache>
                <c:ptCount val="1"/>
                <c:pt idx="0">
                  <c:v>Poweredge 1950b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Max'!$C$14:$C$16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plus>
            <c:minus>
              <c:numRef>
                <c:f>'Moyenne de memoire Max'!$C$14:$C$16</c:f>
                <c:numCache>
                  <c:formatCode>General</c:formatCode>
                  <c:ptCount val="3"/>
                  <c:pt idx="0">
                    <c:v>4.702375000000001E-2</c:v>
                  </c:pt>
                  <c:pt idx="1">
                    <c:v>6.5415000000000001E-2</c:v>
                  </c:pt>
                  <c:pt idx="2">
                    <c:v>3.0691375000000007E-2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Max'!$B$14:$B$16</c:f>
              <c:numCache>
                <c:formatCode>0.0%</c:formatCode>
                <c:ptCount val="3"/>
                <c:pt idx="0">
                  <c:v>0.41036368750000007</c:v>
                </c:pt>
                <c:pt idx="1">
                  <c:v>0.41100975000000001</c:v>
                </c:pt>
                <c:pt idx="2">
                  <c:v>0.36502375000000004</c:v>
                </c:pt>
              </c:numCache>
            </c:numRef>
          </c:val>
        </c:ser>
        <c:ser>
          <c:idx val="1"/>
          <c:order val="1"/>
          <c:tx>
            <c:strRef>
              <c:f>'Moyenne de memoire Max'!$D$12:$D$13</c:f>
              <c:strCache>
                <c:ptCount val="1"/>
                <c:pt idx="0">
                  <c:v>Poweredge M610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Max'!$E$14:$E$16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plus>
            <c:minus>
              <c:numRef>
                <c:f>'Moyenne de memoire Max'!$E$14:$E$16</c:f>
                <c:numCache>
                  <c:formatCode>General</c:formatCode>
                  <c:ptCount val="3"/>
                  <c:pt idx="0">
                    <c:v>3.1333791666666708E-2</c:v>
                  </c:pt>
                  <c:pt idx="1">
                    <c:v>8.5251333333333318E-2</c:v>
                  </c:pt>
                  <c:pt idx="2">
                    <c:v>2.2625208333333303E-2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Max'!$D$14:$D$16</c:f>
              <c:numCache>
                <c:formatCode>0.0%</c:formatCode>
                <c:ptCount val="3"/>
                <c:pt idx="0">
                  <c:v>0.35866435416666703</c:v>
                </c:pt>
                <c:pt idx="1">
                  <c:v>0.39158258333333312</c:v>
                </c:pt>
                <c:pt idx="2">
                  <c:v>0.30272039583333304</c:v>
                </c:pt>
              </c:numCache>
            </c:numRef>
          </c:val>
        </c:ser>
        <c:ser>
          <c:idx val="2"/>
          <c:order val="2"/>
          <c:tx>
            <c:strRef>
              <c:f>'Moyenne de memoire Max'!$F$12:$F$13</c:f>
              <c:strCache>
                <c:ptCount val="1"/>
                <c:pt idx="0">
                  <c:v>iDPx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'Moyenne de memoire Max'!$G$14:$G$16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plus>
            <c:minus>
              <c:numRef>
                <c:f>'Moyenne de memoire Max'!$G$14:$G$16</c:f>
                <c:numCache>
                  <c:formatCode>General</c:formatCode>
                  <c:ptCount val="3"/>
                  <c:pt idx="0">
                    <c:v>6.9647250000000008E-2</c:v>
                  </c:pt>
                  <c:pt idx="1">
                    <c:v>6.5415000000000001E-2</c:v>
                  </c:pt>
                  <c:pt idx="2">
                    <c:v>3.7189875000000004E-2</c:v>
                  </c:pt>
                </c:numCache>
              </c:numRef>
            </c:minus>
          </c:errBars>
          <c:cat>
            <c:strRef>
              <c:f>'Moyenne de memoire Max'!$A$14:$A$16</c:f>
              <c:strCache>
                <c:ptCount val="3"/>
                <c:pt idx="0">
                  <c:v>nov-dec2009</c:v>
                </c:pt>
                <c:pt idx="1">
                  <c:v>Fevrier 2010</c:v>
                </c:pt>
                <c:pt idx="2">
                  <c:v>3 -11 mars 2010</c:v>
                </c:pt>
              </c:strCache>
            </c:strRef>
          </c:cat>
          <c:val>
            <c:numRef>
              <c:f>'Moyenne de memoire Max'!$F$14:$F$16</c:f>
              <c:numCache>
                <c:formatCode>0.0%</c:formatCode>
                <c:ptCount val="3"/>
                <c:pt idx="0">
                  <c:v>0.47188062500000011</c:v>
                </c:pt>
                <c:pt idx="1">
                  <c:v>0.41100975000000001</c:v>
                </c:pt>
                <c:pt idx="2">
                  <c:v>0.4006603125</c:v>
                </c:pt>
              </c:numCache>
            </c:numRef>
          </c:val>
        </c:ser>
        <c:marker val="1"/>
        <c:axId val="73578368"/>
        <c:axId val="73579904"/>
      </c:lineChart>
      <c:catAx>
        <c:axId val="73578368"/>
        <c:scaling>
          <c:orientation val="minMax"/>
        </c:scaling>
        <c:axPos val="b"/>
        <c:numFmt formatCode="General" sourceLinked="1"/>
        <c:majorTickMark val="none"/>
        <c:tickLblPos val="nextTo"/>
        <c:crossAx val="73579904"/>
        <c:crosses val="autoZero"/>
        <c:auto val="1"/>
        <c:lblAlgn val="ctr"/>
        <c:lblOffset val="100"/>
      </c:catAx>
      <c:valAx>
        <c:axId val="73579904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578368"/>
        <c:crosses val="autoZero"/>
        <c:crossBetween val="between"/>
      </c:valAx>
    </c:plotArea>
    <c:legend>
      <c:legendPos val="r"/>
      <c:layout/>
      <c:spPr>
        <a:ln>
          <a:solidFill>
            <a:sysClr val="windowText" lastClr="000000"/>
          </a:solidFill>
        </a:ln>
      </c:sp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en-US"/>
              <a:t>Moyenne</a:t>
            </a:r>
            <a:r>
              <a:rPr lang="en-US" baseline="0"/>
              <a:t> de scratch Max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'Avg scratch max'!$B$2:$B$3</c:f>
              <c:strCache>
                <c:ptCount val="1"/>
                <c:pt idx="0">
                  <c:v>Poweredge 1950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max'!$C$4:$C$6</c:f>
                <c:numCache>
                  <c:formatCode>General</c:formatCode>
                  <c:ptCount val="3"/>
                  <c:pt idx="0">
                    <c:v>9.4429999999999996</c:v>
                  </c:pt>
                  <c:pt idx="1">
                    <c:v>6.875</c:v>
                  </c:pt>
                  <c:pt idx="2">
                    <c:v>5.0069999999999997</c:v>
                  </c:pt>
                </c:numCache>
              </c:numRef>
            </c:plus>
            <c:minus>
              <c:numRef>
                <c:f>'Avg scratch max'!$C$4:$C$6</c:f>
                <c:numCache>
                  <c:formatCode>General</c:formatCode>
                  <c:ptCount val="3"/>
                  <c:pt idx="0">
                    <c:v>9.4429999999999996</c:v>
                  </c:pt>
                  <c:pt idx="1">
                    <c:v>6.875</c:v>
                  </c:pt>
                  <c:pt idx="2">
                    <c:v>5.0069999999999997</c:v>
                  </c:pt>
                </c:numCache>
              </c:numRef>
            </c:minus>
          </c:errBars>
          <c:cat>
            <c:strRef>
              <c:f>'Avg scratch max'!$A$4:$A$6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max'!$B$4:$B$6</c:f>
              <c:numCache>
                <c:formatCode>General</c:formatCode>
                <c:ptCount val="3"/>
                <c:pt idx="0">
                  <c:v>20.044</c:v>
                </c:pt>
                <c:pt idx="1">
                  <c:v>25.321000000000002</c:v>
                </c:pt>
                <c:pt idx="2">
                  <c:v>13.327999999999999</c:v>
                </c:pt>
              </c:numCache>
            </c:numRef>
          </c:val>
        </c:ser>
        <c:ser>
          <c:idx val="1"/>
          <c:order val="1"/>
          <c:tx>
            <c:strRef>
              <c:f>'Avg scratch max'!$D$2:$D$3</c:f>
              <c:strCache>
                <c:ptCount val="1"/>
                <c:pt idx="0">
                  <c:v>iDPx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max'!$E$4:$E$6</c:f>
                <c:numCache>
                  <c:formatCode>General</c:formatCode>
                  <c:ptCount val="3"/>
                  <c:pt idx="0">
                    <c:v>11.087999999999999</c:v>
                  </c:pt>
                  <c:pt idx="1">
                    <c:v>12.048999999999999</c:v>
                  </c:pt>
                  <c:pt idx="2">
                    <c:v>5.0819999999999999</c:v>
                  </c:pt>
                </c:numCache>
              </c:numRef>
            </c:plus>
            <c:minus>
              <c:numRef>
                <c:f>'Avg scratch max'!$E$4:$E$6</c:f>
                <c:numCache>
                  <c:formatCode>General</c:formatCode>
                  <c:ptCount val="3"/>
                  <c:pt idx="0">
                    <c:v>11.087999999999999</c:v>
                  </c:pt>
                  <c:pt idx="1">
                    <c:v>12.048999999999999</c:v>
                  </c:pt>
                  <c:pt idx="2">
                    <c:v>5.0819999999999999</c:v>
                  </c:pt>
                </c:numCache>
              </c:numRef>
            </c:minus>
          </c:errBars>
          <c:cat>
            <c:strRef>
              <c:f>'Avg scratch max'!$A$4:$A$6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max'!$D$4:$D$6</c:f>
              <c:numCache>
                <c:formatCode>General</c:formatCode>
                <c:ptCount val="3"/>
                <c:pt idx="0">
                  <c:v>28.431999999999999</c:v>
                </c:pt>
                <c:pt idx="1">
                  <c:v>27.779999999999998</c:v>
                </c:pt>
                <c:pt idx="2">
                  <c:v>14.212</c:v>
                </c:pt>
              </c:numCache>
            </c:numRef>
          </c:val>
        </c:ser>
        <c:ser>
          <c:idx val="2"/>
          <c:order val="2"/>
          <c:tx>
            <c:strRef>
              <c:f>'Avg scratch max'!$F$2:$F$3</c:f>
              <c:strCache>
                <c:ptCount val="1"/>
                <c:pt idx="0">
                  <c:v>Poweredge M610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max'!$G$4:$G$6</c:f>
                <c:numCache>
                  <c:formatCode>General</c:formatCode>
                  <c:ptCount val="3"/>
                  <c:pt idx="0">
                    <c:v>29.074999999999999</c:v>
                  </c:pt>
                  <c:pt idx="1">
                    <c:v>18.855</c:v>
                  </c:pt>
                  <c:pt idx="2">
                    <c:v>10.081</c:v>
                  </c:pt>
                </c:numCache>
              </c:numRef>
            </c:plus>
            <c:minus>
              <c:numRef>
                <c:f>'Avg scratch max'!$G$4:$G$6</c:f>
                <c:numCache>
                  <c:formatCode>General</c:formatCode>
                  <c:ptCount val="3"/>
                  <c:pt idx="0">
                    <c:v>29.074999999999999</c:v>
                  </c:pt>
                  <c:pt idx="1">
                    <c:v>18.855</c:v>
                  </c:pt>
                  <c:pt idx="2">
                    <c:v>10.081</c:v>
                  </c:pt>
                </c:numCache>
              </c:numRef>
            </c:minus>
          </c:errBars>
          <c:cat>
            <c:strRef>
              <c:f>'Avg scratch max'!$A$4:$A$6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max'!$F$4:$F$6</c:f>
              <c:numCache>
                <c:formatCode>General</c:formatCode>
                <c:ptCount val="3"/>
                <c:pt idx="0">
                  <c:v>62.731000000000002</c:v>
                </c:pt>
                <c:pt idx="1">
                  <c:v>70.231999999999999</c:v>
                </c:pt>
                <c:pt idx="2">
                  <c:v>36.660000000000004</c:v>
                </c:pt>
              </c:numCache>
            </c:numRef>
          </c:val>
        </c:ser>
        <c:marker val="1"/>
        <c:axId val="73640576"/>
        <c:axId val="73650560"/>
      </c:lineChart>
      <c:catAx>
        <c:axId val="73640576"/>
        <c:scaling>
          <c:orientation val="minMax"/>
        </c:scaling>
        <c:axPos val="b"/>
        <c:numFmt formatCode="General" sourceLinked="1"/>
        <c:majorTickMark val="none"/>
        <c:tickLblPos val="nextTo"/>
        <c:crossAx val="73650560"/>
        <c:crosses val="autoZero"/>
        <c:auto val="1"/>
        <c:lblAlgn val="ctr"/>
        <c:lblOffset val="100"/>
      </c:catAx>
      <c:valAx>
        <c:axId val="736505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GB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3640576"/>
        <c:crosses val="autoZero"/>
        <c:crossBetween val="between"/>
      </c:valAx>
    </c:plotArea>
    <c:legend>
      <c:legendPos val="r"/>
      <c:layout/>
      <c:spPr>
        <a:ln>
          <a:solidFill>
            <a:sysClr val="windowText" lastClr="000000"/>
          </a:solidFill>
        </a:ln>
      </c:sp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 sz="1400"/>
              <a:t>Moyenne de scratch Max (% scratch total)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'Avg scratch max'!$B$10:$B$11</c:f>
              <c:strCache>
                <c:ptCount val="1"/>
                <c:pt idx="0">
                  <c:v>Poweredge 1950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max'!$C$12:$C$14</c:f>
                <c:numCache>
                  <c:formatCode>General</c:formatCode>
                  <c:ptCount val="3"/>
                  <c:pt idx="0">
                    <c:v>7.2638461538461499E-2</c:v>
                  </c:pt>
                  <c:pt idx="1">
                    <c:v>5.2884615384615405E-2</c:v>
                  </c:pt>
                  <c:pt idx="2">
                    <c:v>3.8515384615384604E-2</c:v>
                  </c:pt>
                </c:numCache>
              </c:numRef>
            </c:plus>
            <c:minus>
              <c:numRef>
                <c:f>'Avg scratch max'!$C$12:$C$14</c:f>
                <c:numCache>
                  <c:formatCode>General</c:formatCode>
                  <c:ptCount val="3"/>
                  <c:pt idx="0">
                    <c:v>7.2638461538461499E-2</c:v>
                  </c:pt>
                  <c:pt idx="1">
                    <c:v>5.2884615384615405E-2</c:v>
                  </c:pt>
                  <c:pt idx="2">
                    <c:v>3.8515384615384604E-2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max'!$B$12:$B$14</c:f>
              <c:numCache>
                <c:formatCode>0.0%</c:formatCode>
                <c:ptCount val="3"/>
                <c:pt idx="0">
                  <c:v>0.15418461538461498</c:v>
                </c:pt>
                <c:pt idx="1">
                  <c:v>0.19477692307692301</c:v>
                </c:pt>
                <c:pt idx="2">
                  <c:v>0.10252307692307702</c:v>
                </c:pt>
              </c:numCache>
            </c:numRef>
          </c:val>
        </c:ser>
        <c:ser>
          <c:idx val="1"/>
          <c:order val="1"/>
          <c:tx>
            <c:strRef>
              <c:f>'Avg scratch max'!$D$10:$D$11</c:f>
              <c:strCache>
                <c:ptCount val="1"/>
                <c:pt idx="0">
                  <c:v>iDPx avg(x)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plus>
            <c:minus>
              <c:numRef>
                <c:f>'Avg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max'!$D$12:$D$14</c:f>
              <c:numCache>
                <c:formatCode>0.0%</c:formatCode>
                <c:ptCount val="3"/>
                <c:pt idx="0">
                  <c:v>0.26571962616822398</c:v>
                </c:pt>
                <c:pt idx="1">
                  <c:v>0.25962616822429907</c:v>
                </c:pt>
                <c:pt idx="2">
                  <c:v>0.13282242990654197</c:v>
                </c:pt>
              </c:numCache>
            </c:numRef>
          </c:val>
        </c:ser>
        <c:ser>
          <c:idx val="2"/>
          <c:order val="2"/>
          <c:tx>
            <c:strRef>
              <c:f>'Avg scratch max'!$F$10:$F$11</c:f>
              <c:strCache>
                <c:ptCount val="1"/>
                <c:pt idx="0">
                  <c:v>Poweredge M610 avg(x)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'Avg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plus>
            <c:minus>
              <c:numRef>
                <c:f>'Avg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minus>
          </c:errBars>
          <c:cat>
            <c:strRef>
              <c:f>'Avg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'Avg scratch max'!$F$12:$F$14</c:f>
              <c:numCache>
                <c:formatCode>0.0%</c:formatCode>
                <c:ptCount val="3"/>
                <c:pt idx="0">
                  <c:v>0.33016315789473705</c:v>
                </c:pt>
                <c:pt idx="1">
                  <c:v>0.36964210526315805</c:v>
                </c:pt>
                <c:pt idx="2">
                  <c:v>0.19294736842105303</c:v>
                </c:pt>
              </c:numCache>
            </c:numRef>
          </c:val>
        </c:ser>
        <c:marker val="1"/>
        <c:axId val="73669632"/>
        <c:axId val="73696000"/>
      </c:lineChart>
      <c:catAx>
        <c:axId val="73669632"/>
        <c:scaling>
          <c:orientation val="minMax"/>
        </c:scaling>
        <c:axPos val="b"/>
        <c:numFmt formatCode="General" sourceLinked="1"/>
        <c:majorTickMark val="none"/>
        <c:tickLblPos val="nextTo"/>
        <c:crossAx val="73696000"/>
        <c:crosses val="autoZero"/>
        <c:auto val="1"/>
        <c:lblAlgn val="ctr"/>
        <c:lblOffset val="100"/>
      </c:catAx>
      <c:valAx>
        <c:axId val="73696000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669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en-US" sz="1400"/>
              <a:t>Max de scratch max utilisé (% du scratch total) 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'Max scratch max'!$B$10:$B$11</c:f>
              <c:strCache>
                <c:ptCount val="1"/>
                <c:pt idx="0">
                  <c:v>Poweredge 1950 max(x)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'Max scratch max'!$C$12:$C$14</c:f>
                <c:numCache>
                  <c:formatCode>General</c:formatCode>
                  <c:ptCount val="3"/>
                  <c:pt idx="0">
                    <c:v>7.2638461538461499E-2</c:v>
                  </c:pt>
                  <c:pt idx="1">
                    <c:v>5.2884615384615405E-2</c:v>
                  </c:pt>
                  <c:pt idx="2">
                    <c:v>3.8515384615384604E-2</c:v>
                  </c:pt>
                </c:numCache>
              </c:numRef>
            </c:plus>
            <c:minus>
              <c:numRef>
                <c:f>'Max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minus>
          </c:errBars>
          <c:cat>
            <c:strRef>
              <c:f>'Max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'Max scratch max'!$B$12:$B$14</c:f>
              <c:numCache>
                <c:formatCode>0.0%</c:formatCode>
                <c:ptCount val="3"/>
                <c:pt idx="0">
                  <c:v>0.54260000000000008</c:v>
                </c:pt>
                <c:pt idx="1">
                  <c:v>0.48535384615384608</c:v>
                </c:pt>
                <c:pt idx="2">
                  <c:v>0.40007692307692305</c:v>
                </c:pt>
              </c:numCache>
            </c:numRef>
          </c:val>
        </c:ser>
        <c:ser>
          <c:idx val="1"/>
          <c:order val="1"/>
          <c:tx>
            <c:strRef>
              <c:f>'Max scratch max'!$D$10:$D$11</c:f>
              <c:strCache>
                <c:ptCount val="1"/>
                <c:pt idx="0">
                  <c:v>iDPx max(x)</c:v>
                </c:pt>
              </c:strCache>
            </c:strRef>
          </c:tx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'Max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plus>
            <c:minus>
              <c:numRef>
                <c:f>'Max scratch max'!$E$12:$E$14</c:f>
                <c:numCache>
                  <c:formatCode>General</c:formatCode>
                  <c:ptCount val="3"/>
                  <c:pt idx="0">
                    <c:v>0.10362616822429903</c:v>
                  </c:pt>
                  <c:pt idx="1">
                    <c:v>0.112607476635514</c:v>
                  </c:pt>
                  <c:pt idx="2">
                    <c:v>4.7495327102803707E-2</c:v>
                  </c:pt>
                </c:numCache>
              </c:numRef>
            </c:minus>
          </c:errBars>
          <c:cat>
            <c:strRef>
              <c:f>'Max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'Max scratch max'!$D$12:$D$14</c:f>
              <c:numCache>
                <c:formatCode>0.0%</c:formatCode>
                <c:ptCount val="3"/>
                <c:pt idx="0">
                  <c:v>0.71490654205607507</c:v>
                </c:pt>
                <c:pt idx="1">
                  <c:v>0.85096261682243002</c:v>
                </c:pt>
                <c:pt idx="2">
                  <c:v>0.35043925233644901</c:v>
                </c:pt>
              </c:numCache>
            </c:numRef>
          </c:val>
        </c:ser>
        <c:ser>
          <c:idx val="2"/>
          <c:order val="2"/>
          <c:tx>
            <c:strRef>
              <c:f>'Max scratch max'!$F$10:$F$11</c:f>
              <c:strCache>
                <c:ptCount val="1"/>
                <c:pt idx="0">
                  <c:v>Poweredge M610 max(x)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1"/>
            <c:plus>
              <c:numRef>
                <c:f>'Max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plus>
            <c:minus>
              <c:numRef>
                <c:f>'Max scratch max'!$G$12:$G$14</c:f>
                <c:numCache>
                  <c:formatCode>General</c:formatCode>
                  <c:ptCount val="3"/>
                  <c:pt idx="0">
                    <c:v>0.15302631578947404</c:v>
                  </c:pt>
                  <c:pt idx="1">
                    <c:v>9.9236842105263123E-2</c:v>
                  </c:pt>
                  <c:pt idx="2">
                    <c:v>5.3057894736842109E-2</c:v>
                  </c:pt>
                </c:numCache>
              </c:numRef>
            </c:minus>
          </c:errBars>
          <c:cat>
            <c:strRef>
              <c:f>'Max scratch max'!$A$12:$A$14</c:f>
              <c:strCache>
                <c:ptCount val="3"/>
                <c:pt idx="0">
                  <c:v>nov-dec 2009</c:v>
                </c:pt>
                <c:pt idx="1">
                  <c:v>Fevrier 2010</c:v>
                </c:pt>
                <c:pt idx="2">
                  <c:v>3-11 mars</c:v>
                </c:pt>
              </c:strCache>
            </c:strRef>
          </c:cat>
          <c:val>
            <c:numRef>
              <c:f>'Max scratch max'!$F$12:$F$14</c:f>
              <c:numCache>
                <c:formatCode>0.0%</c:formatCode>
                <c:ptCount val="3"/>
                <c:pt idx="0">
                  <c:v>0.86157894736842111</c:v>
                </c:pt>
                <c:pt idx="1">
                  <c:v>0.72725789473684199</c:v>
                </c:pt>
                <c:pt idx="2">
                  <c:v>0.40594210526315805</c:v>
                </c:pt>
              </c:numCache>
            </c:numRef>
          </c:val>
        </c:ser>
        <c:marker val="1"/>
        <c:axId val="73722880"/>
        <c:axId val="72286976"/>
      </c:lineChart>
      <c:catAx>
        <c:axId val="73722880"/>
        <c:scaling>
          <c:orientation val="minMax"/>
        </c:scaling>
        <c:axPos val="b"/>
        <c:numFmt formatCode="General" sourceLinked="1"/>
        <c:majorTickMark val="none"/>
        <c:tickLblPos val="nextTo"/>
        <c:crossAx val="72286976"/>
        <c:crosses val="autoZero"/>
        <c:auto val="1"/>
        <c:lblAlgn val="ctr"/>
        <c:lblOffset val="100"/>
      </c:catAx>
      <c:valAx>
        <c:axId val="72286976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3722880"/>
        <c:crosses val="autoZero"/>
        <c:crossBetween val="between"/>
      </c:valAx>
    </c:plotArea>
    <c:legend>
      <c:legendPos val="r"/>
      <c:layout/>
      <c:spPr>
        <a:ln>
          <a:solidFill>
            <a:schemeClr val="tx1"/>
          </a:solidFill>
        </a:ln>
      </c:sp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C2277-9CF1-784B-BAD3-DB0757412A02}" type="datetimeFigureOut">
              <a:rPr lang="fr-FR" smtClean="0"/>
              <a:pPr/>
              <a:t>15/04/2010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G.Rahal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0E12C-3B88-024B-B2F7-C0662A303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fr-FR" smtClean="0"/>
              <a:t>G.Rahal</a:t>
            </a: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E709ECB-D830-4A00-A738-878230367A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709ECB-D830-4A00-A738-878230367A7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G.Rahal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2743200" y="3810000"/>
            <a:ext cx="6172200" cy="1066800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953000"/>
            <a:ext cx="4419600" cy="990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rgbClr val="D8D8D8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3505200"/>
            <a:ext cx="1905000" cy="457200"/>
          </a:xfrm>
        </p:spPr>
        <p:txBody>
          <a:bodyPr/>
          <a:lstStyle>
            <a:lvl1pPr algn="l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A29C-6065-4A4C-BF3C-718C1AAFBF5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1B8B6-DA38-4F13-8A48-BC43FF17CBF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5791200" cy="609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396C5-8797-4E47-8426-32A617EA90C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7B15-1602-4CCA-8660-D3F24CDA063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E52B-DEC6-4F1B-AF13-951131C587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01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AD001-9363-40CE-8CBB-C2FDEFE4632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109C4-E785-4326-9038-A45BE05CDBE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BA73-17AB-4EAE-A6B9-01D04F34680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CE41F-D054-492C-91A6-22A18321B18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8FED8-44AD-4D64-9ADC-F3E798DAA02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1ED2E-7488-4D03-81E2-35EE5BC6DD6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1" descr=" page1.jpg                                                      000C00EDMacintosh HD                   BE753FAD: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048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553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 b="1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C5C5B1E-C9F5-47C5-B683-F4483B344F7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71604" y="4076712"/>
            <a:ext cx="7686716" cy="1066800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Utilisation Mémoire et Scratch </a:t>
            </a:r>
            <a:r>
              <a:rPr lang="fr-FR" dirty="0" err="1" smtClean="0"/>
              <a:t>workers</a:t>
            </a:r>
            <a:r>
              <a:rPr lang="fr-FR" dirty="0" smtClean="0"/>
              <a:t>  </a:t>
            </a:r>
            <a:endParaRPr lang="fr-FR" b="0" dirty="0"/>
          </a:p>
        </p:txBody>
      </p:sp>
      <p:sp>
        <p:nvSpPr>
          <p:cNvPr id="3075" name="Sous-titre 4"/>
          <p:cNvSpPr>
            <a:spLocks noGrp="1"/>
          </p:cNvSpPr>
          <p:nvPr>
            <p:ph type="subTitle" idx="1"/>
          </p:nvPr>
        </p:nvSpPr>
        <p:spPr>
          <a:xfrm>
            <a:off x="142844" y="5000636"/>
            <a:ext cx="8929718" cy="1285884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fr-FR" sz="3600" b="1" i="1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fr-FR" sz="2800" i="1" dirty="0" smtClean="0">
                <a:solidFill>
                  <a:srgbClr val="FFC000"/>
                </a:solidFill>
              </a:rPr>
              <a:t>S. </a:t>
            </a:r>
            <a:r>
              <a:rPr lang="fr-FR" sz="2800" i="1" dirty="0" err="1" smtClean="0">
                <a:solidFill>
                  <a:srgbClr val="FFC000"/>
                </a:solidFill>
              </a:rPr>
              <a:t>Poulat</a:t>
            </a:r>
            <a:r>
              <a:rPr lang="fr-FR" sz="2800" i="1" dirty="0" smtClean="0">
                <a:solidFill>
                  <a:srgbClr val="FFC000"/>
                </a:solidFill>
              </a:rPr>
              <a:t>, M. </a:t>
            </a:r>
            <a:r>
              <a:rPr lang="fr-FR" sz="2800" i="1" dirty="0" err="1" smtClean="0">
                <a:solidFill>
                  <a:srgbClr val="FFC000"/>
                </a:solidFill>
              </a:rPr>
              <a:t>Puel</a:t>
            </a:r>
            <a:r>
              <a:rPr lang="fr-FR" sz="2800" i="1" dirty="0" smtClean="0">
                <a:solidFill>
                  <a:srgbClr val="FFC000"/>
                </a:solidFill>
              </a:rPr>
              <a:t>, G. </a:t>
            </a:r>
            <a:r>
              <a:rPr lang="fr-FR" sz="2800" i="1" dirty="0" err="1" smtClean="0">
                <a:solidFill>
                  <a:srgbClr val="FFC000"/>
                </a:solidFill>
              </a:rPr>
              <a:t>Rahal</a:t>
            </a:r>
            <a:endParaRPr lang="fr-FR" sz="2800" i="1" dirty="0" smtClean="0">
              <a:solidFill>
                <a:srgbClr val="FFC000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14282" y="6462746"/>
            <a:ext cx="49292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latin typeface="Century Gothic" pitchFamily="34" charset="0"/>
              </a:rPr>
              <a:t>15/04/2010</a:t>
            </a:r>
            <a:endParaRPr lang="en-US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Paramètres classes BQS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15/4/2010</a:t>
            </a:r>
            <a:endParaRPr lang="en-US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6200" y="1362064"/>
          <a:ext cx="4648200" cy="2295536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874793"/>
                <a:gridCol w="1928826"/>
                <a:gridCol w="1844581"/>
              </a:tblGrid>
              <a:tr h="42862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smtClean="0"/>
                        <a:t>Classe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err="1" smtClean="0"/>
                        <a:t>MemoryMax</a:t>
                      </a:r>
                      <a:r>
                        <a:rPr lang="fr-FR" sz="1800" u="none" strike="noStrike" dirty="0" smtClean="0"/>
                        <a:t> (KB)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err="1" smtClean="0"/>
                        <a:t>ScratchMax</a:t>
                      </a:r>
                      <a:r>
                        <a:rPr lang="fr-FR" sz="1800" u="none" strike="noStrike" dirty="0" smtClean="0"/>
                        <a:t> (MB)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3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2048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10250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J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/>
                        <a:t>*4000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*30000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/>
                        <a:t>L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14000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3000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20480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/>
                        <a:t>W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/>
                        <a:t>2048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/>
                        <a:t>30750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4800600" y="1600200"/>
            <a:ext cx="4343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Classes</a:t>
            </a:r>
            <a:r>
              <a:rPr kumimoji="0" lang="fr-FR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utilisées par les utilisateurs:</a:t>
            </a: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140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classe J a les limites en * pour les jobs venant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 grille.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76200" y="3733800"/>
            <a:ext cx="8534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fr-FR" sz="2000" kern="0" dirty="0" smtClean="0">
                <a:latin typeface="+mn-lt"/>
              </a:rPr>
              <a:t>Configuration des </a:t>
            </a:r>
            <a:r>
              <a:rPr lang="fr-FR" sz="2000" kern="0" dirty="0" err="1" smtClean="0">
                <a:latin typeface="+mn-lt"/>
              </a:rPr>
              <a:t>workers</a:t>
            </a:r>
            <a:r>
              <a:rPr lang="fr-FR" sz="2000" kern="0" dirty="0" smtClean="0">
                <a:latin typeface="+mn-lt"/>
              </a:rPr>
              <a:t> et des points d’exécution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342900" lvl="0" indent="-140400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  <a:defRPr/>
            </a:pPr>
            <a:r>
              <a:rPr lang="fr-FR" sz="1800" kern="0" dirty="0" smtClean="0">
                <a:latin typeface="+mn-lt"/>
              </a:rPr>
              <a:t>Machines 16 processeurs: 20 points d’exécution </a:t>
            </a:r>
          </a:p>
          <a:p>
            <a:pPr marL="800100" lvl="1" indent="-140400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fr-FR" sz="1800" kern="0" dirty="0" smtClean="0">
                <a:latin typeface="+mn-lt"/>
              </a:rPr>
              <a:t>13 points avec la classe J, 15 avec la classe T </a:t>
            </a:r>
          </a:p>
          <a:p>
            <a:pPr marL="800100" lvl="1" indent="-140400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fr-FR" sz="1800" kern="0" dirty="0" smtClean="0">
                <a:latin typeface="+mn-lt"/>
              </a:rPr>
              <a:t>5 points dédiés à A, G, V, L, Z</a:t>
            </a:r>
            <a:endParaRPr kumimoji="0" lang="fr-FR" sz="18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140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Machines 8 processeurs: 12 points d’exécution </a:t>
            </a:r>
          </a:p>
          <a:p>
            <a:pPr marL="800100" lvl="1" indent="-140400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fr-FR" sz="1800" kern="0" dirty="0" smtClean="0">
                <a:latin typeface="+mn-lt"/>
              </a:rPr>
              <a:t>7 points avec la classe J, 9 avec la classe T + V,L dans certains </a:t>
            </a:r>
            <a:r>
              <a:rPr lang="fr-FR" sz="1800" kern="0" dirty="0" err="1" smtClean="0">
                <a:latin typeface="+mn-lt"/>
              </a:rPr>
              <a:t>workers</a:t>
            </a:r>
            <a:r>
              <a:rPr lang="fr-FR" sz="1800" kern="0" dirty="0" smtClean="0">
                <a:latin typeface="+mn-lt"/>
              </a:rPr>
              <a:t>.</a:t>
            </a:r>
          </a:p>
          <a:p>
            <a:pPr marL="800100" lvl="1" indent="-140400">
              <a:spcBef>
                <a:spcPct val="20000"/>
              </a:spcBef>
              <a:buClr>
                <a:schemeClr val="accent1"/>
              </a:buClr>
              <a:buSzPct val="80000"/>
              <a:buFont typeface="Arial"/>
              <a:buChar char="•"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points dédiés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A, G, Z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609600"/>
          </a:xfrm>
        </p:spPr>
        <p:txBody>
          <a:bodyPr/>
          <a:lstStyle/>
          <a:p>
            <a:r>
              <a:rPr lang="en-US" dirty="0" err="1" smtClean="0"/>
              <a:t>Nombre</a:t>
            </a:r>
            <a:r>
              <a:rPr lang="en-US" dirty="0" smtClean="0"/>
              <a:t> de jobs </a:t>
            </a:r>
            <a:r>
              <a:rPr lang="en-US" dirty="0" err="1" smtClean="0"/>
              <a:t>périodes</a:t>
            </a:r>
            <a:r>
              <a:rPr lang="en-US" dirty="0" smtClean="0"/>
              <a:t> </a:t>
            </a:r>
            <a:r>
              <a:rPr lang="en-US" dirty="0" err="1" smtClean="0"/>
              <a:t>considérées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Graphique 6"/>
          <p:cNvGraphicFramePr>
            <a:graphicFrameLocks noGrp="1"/>
          </p:cNvGraphicFramePr>
          <p:nvPr/>
        </p:nvGraphicFramePr>
        <p:xfrm>
          <a:off x="76200" y="1295400"/>
          <a:ext cx="10820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76200" y="4876800"/>
            <a:ext cx="5105400" cy="442674"/>
          </a:xfrm>
          <a:prstGeom prst="flowChartAlternateProcess">
            <a:avLst/>
          </a:prstGeom>
          <a:solidFill>
            <a:srgbClr val="CC6600">
              <a:alpha val="70000"/>
            </a:srgbClr>
          </a:solidFill>
          <a:ln w="57150" algn="ctr">
            <a:noFill/>
            <a:miter lim="800000"/>
            <a:headEnd/>
            <a:tailEnd/>
          </a:ln>
          <a:effectLst/>
        </p:spPr>
        <p:txBody>
          <a:bodyPr wrap="square" lIns="0" rIns="0" anchor="ctr">
            <a:spAutoFit/>
          </a:bodyPr>
          <a:lstStyle/>
          <a:p>
            <a:r>
              <a:rPr lang="fr-FR" sz="2000" i="1" dirty="0" err="1" smtClean="0">
                <a:solidFill>
                  <a:schemeClr val="bg1"/>
                </a:solidFill>
                <a:latin typeface="+mj-lt"/>
              </a:rPr>
              <a:t>Nov-Dec</a:t>
            </a: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 2009</a:t>
            </a:r>
            <a:endParaRPr lang="fr-FR" sz="20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791200" y="4876800"/>
            <a:ext cx="2209800" cy="442674"/>
          </a:xfrm>
          <a:prstGeom prst="flowChartAlternateProcess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 w="57150" algn="ctr">
            <a:noFill/>
            <a:miter lim="800000"/>
            <a:headEnd/>
            <a:tailEnd/>
          </a:ln>
          <a:effectLst/>
        </p:spPr>
        <p:txBody>
          <a:bodyPr wrap="square" lIns="0" rIns="0" anchor="ctr">
            <a:spAutoFit/>
          </a:bodyPr>
          <a:lstStyle/>
          <a:p>
            <a:r>
              <a:rPr lang="fr-FR" sz="2000" i="1" dirty="0" err="1" smtClean="0">
                <a:solidFill>
                  <a:schemeClr val="bg1"/>
                </a:solidFill>
                <a:latin typeface="+mj-lt"/>
              </a:rPr>
              <a:t>Fev</a:t>
            </a: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 2010</a:t>
            </a:r>
            <a:endParaRPr lang="fr-FR" sz="20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8229600" y="4910851"/>
            <a:ext cx="1143000" cy="374571"/>
          </a:xfrm>
          <a:prstGeom prst="flowChartAlternateProcess">
            <a:avLst/>
          </a:prstGeom>
          <a:solidFill>
            <a:srgbClr val="CC6600">
              <a:alpha val="70000"/>
            </a:srgbClr>
          </a:solidFill>
          <a:ln w="57150" algn="ctr">
            <a:noFill/>
            <a:miter lim="800000"/>
            <a:headEnd/>
            <a:tailEnd/>
          </a:ln>
          <a:effectLst/>
        </p:spPr>
        <p:txBody>
          <a:bodyPr wrap="square" lIns="0" rIns="0" anchor="ctr">
            <a:spAutoFit/>
          </a:bodyPr>
          <a:lstStyle/>
          <a:p>
            <a:r>
              <a:rPr lang="fr-FR" sz="1600" i="1" dirty="0" smtClean="0">
                <a:solidFill>
                  <a:schemeClr val="bg1"/>
                </a:solidFill>
                <a:latin typeface="+mj-lt"/>
              </a:rPr>
              <a:t>3-11 Mars</a:t>
            </a:r>
            <a:endParaRPr lang="fr-FR" sz="16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24800" cy="609600"/>
          </a:xfrm>
        </p:spPr>
        <p:txBody>
          <a:bodyPr/>
          <a:lstStyle/>
          <a:p>
            <a:r>
              <a:rPr lang="en-US" dirty="0" err="1" smtClean="0"/>
              <a:t>Utilisation</a:t>
            </a:r>
            <a:r>
              <a:rPr lang="en-US" dirty="0" smtClean="0"/>
              <a:t> MAX </a:t>
            </a:r>
            <a:r>
              <a:rPr lang="en-US" dirty="0" err="1" smtClean="0"/>
              <a:t>mémoire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workers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Graphique 6"/>
          <p:cNvGraphicFramePr/>
          <p:nvPr/>
        </p:nvGraphicFramePr>
        <p:xfrm>
          <a:off x="4708339" y="1143000"/>
          <a:ext cx="4327339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76200" y="1144800"/>
          <a:ext cx="4495800" cy="243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4730750" y="3810000"/>
          <a:ext cx="4413250" cy="215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0" y="3810000"/>
            <a:ext cx="4724400" cy="2819400"/>
          </a:xfrm>
        </p:spPr>
        <p:txBody>
          <a:bodyPr/>
          <a:lstStyle/>
          <a:p>
            <a:r>
              <a:rPr lang="fr-FR" sz="2000" dirty="0" smtClean="0"/>
              <a:t>Max de mémoire utilisée sur les </a:t>
            </a:r>
            <a:r>
              <a:rPr lang="fr-FR" sz="2000" dirty="0" err="1" smtClean="0"/>
              <a:t>workers</a:t>
            </a:r>
            <a:r>
              <a:rPr lang="fr-FR" sz="2000" dirty="0" smtClean="0"/>
              <a:t>: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&lt;&gt; = valeur moyenne de la </a:t>
            </a:r>
            <a:r>
              <a:rPr lang="fr-FR" sz="1800" dirty="0" err="1" smtClean="0"/>
              <a:t>mem</a:t>
            </a:r>
            <a:r>
              <a:rPr lang="fr-FR" sz="1800" dirty="0" smtClean="0"/>
              <a:t> max consommée sur un </a:t>
            </a:r>
            <a:r>
              <a:rPr lang="fr-FR" sz="1800" dirty="0" err="1" smtClean="0"/>
              <a:t>worker</a:t>
            </a:r>
            <a:r>
              <a:rPr lang="fr-FR" sz="1800" dirty="0" smtClean="0"/>
              <a:t>.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Max: </a:t>
            </a:r>
            <a:r>
              <a:rPr lang="fr-FR" sz="1800" dirty="0" err="1" smtClean="0"/>
              <a:t>Selectionne</a:t>
            </a:r>
            <a:r>
              <a:rPr lang="fr-FR" sz="1800" dirty="0" smtClean="0"/>
              <a:t> les </a:t>
            </a:r>
            <a:r>
              <a:rPr lang="fr-FR" sz="1800" dirty="0" err="1" smtClean="0"/>
              <a:t>workers</a:t>
            </a:r>
            <a:r>
              <a:rPr lang="fr-FR" sz="1800" dirty="0" smtClean="0"/>
              <a:t> qui ont le maximum de la mémoire MAX consommée. </a:t>
            </a:r>
          </a:p>
          <a:p>
            <a:pP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8153400" cy="609600"/>
          </a:xfrm>
        </p:spPr>
        <p:txBody>
          <a:bodyPr/>
          <a:lstStyle/>
          <a:p>
            <a:r>
              <a:rPr lang="en-US" dirty="0" err="1" smtClean="0"/>
              <a:t>Moyenne</a:t>
            </a:r>
            <a:r>
              <a:rPr lang="en-US" dirty="0" smtClean="0"/>
              <a:t> </a:t>
            </a:r>
            <a:r>
              <a:rPr lang="en-US" dirty="0" err="1" smtClean="0"/>
              <a:t>d’utilisation</a:t>
            </a:r>
            <a:r>
              <a:rPr lang="en-US" dirty="0" smtClean="0"/>
              <a:t> </a:t>
            </a:r>
            <a:r>
              <a:rPr lang="en-US" dirty="0" err="1" smtClean="0"/>
              <a:t>mémoire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workers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Graphique 6"/>
          <p:cNvGraphicFramePr/>
          <p:nvPr/>
        </p:nvGraphicFramePr>
        <p:xfrm>
          <a:off x="190500" y="1676401"/>
          <a:ext cx="4381500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4648200" y="1674601"/>
          <a:ext cx="4381500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0" y="3810000"/>
            <a:ext cx="8915400" cy="2286000"/>
          </a:xfrm>
        </p:spPr>
        <p:txBody>
          <a:bodyPr/>
          <a:lstStyle/>
          <a:p>
            <a:r>
              <a:rPr lang="fr-FR" sz="2000" dirty="0" smtClean="0"/>
              <a:t>Valeurs moyenne d’utilisation: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Sur l’utilisation moyenne des </a:t>
            </a:r>
            <a:r>
              <a:rPr lang="fr-FR" sz="1800" dirty="0" err="1" smtClean="0"/>
              <a:t>workers</a:t>
            </a:r>
            <a:endParaRPr lang="fr-FR" sz="1800" dirty="0" smtClean="0"/>
          </a:p>
          <a:p>
            <a:pPr indent="-140400">
              <a:buFont typeface="Arial"/>
              <a:buChar char="•"/>
            </a:pPr>
            <a:r>
              <a:rPr lang="fr-FR" sz="1800" dirty="0" smtClean="0"/>
              <a:t>Sur l’utilisation max des </a:t>
            </a:r>
            <a:r>
              <a:rPr lang="fr-FR" sz="1800" dirty="0" err="1" smtClean="0"/>
              <a:t>workers</a:t>
            </a:r>
            <a:endParaRPr lang="fr-FR" sz="1800" dirty="0" smtClean="0"/>
          </a:p>
          <a:p>
            <a:pP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04800" y="5028962"/>
            <a:ext cx="8839200" cy="1464231"/>
          </a:xfrm>
          <a:prstGeom prst="flowChartAlternateProcess">
            <a:avLst/>
          </a:prstGeom>
          <a:solidFill>
            <a:srgbClr val="CC6600">
              <a:alpha val="70000"/>
            </a:srgbClr>
          </a:solidFill>
          <a:ln w="57150" algn="ctr">
            <a:noFill/>
            <a:miter lim="800000"/>
            <a:headEnd/>
            <a:tailEnd/>
          </a:ln>
          <a:effectLst/>
        </p:spPr>
        <p:txBody>
          <a:bodyPr wrap="square" lIns="0" rIns="0" anchor="ctr">
            <a:spAutoFit/>
          </a:bodyPr>
          <a:lstStyle/>
          <a:p>
            <a:pPr>
              <a:buFont typeface="Wingdings" charset="2"/>
              <a:buChar char="ü"/>
            </a:pP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Suzanne: optimiser l’utilisation en se basant sur la mémoire effectivement consommée et pas la mémoire requise. </a:t>
            </a:r>
          </a:p>
          <a:p>
            <a:pPr>
              <a:buFont typeface="Wingdings" charset="2"/>
              <a:buChar char="ü"/>
            </a:pP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Ghita: Augmenter les limites pour les queues: T à 3500, G à 3000.</a:t>
            </a:r>
          </a:p>
          <a:p>
            <a:pPr>
              <a:buFont typeface="Wingdings" charset="2"/>
              <a:buChar char="ü"/>
            </a:pPr>
            <a:endParaRPr lang="fr-FR" sz="2000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391400" cy="609600"/>
          </a:xfrm>
        </p:spPr>
        <p:txBody>
          <a:bodyPr/>
          <a:lstStyle/>
          <a:p>
            <a:r>
              <a:rPr lang="en-US" dirty="0" smtClean="0"/>
              <a:t>Scratch MAX </a:t>
            </a:r>
            <a:r>
              <a:rPr lang="en-US" dirty="0" err="1" smtClean="0"/>
              <a:t>utilisé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workers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Graphique 6"/>
          <p:cNvGraphicFramePr/>
          <p:nvPr/>
        </p:nvGraphicFramePr>
        <p:xfrm>
          <a:off x="76200" y="1371600"/>
          <a:ext cx="4343400" cy="22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4648200" y="1371750"/>
          <a:ext cx="4343400" cy="22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0" y="3810000"/>
            <a:ext cx="4953000" cy="2819400"/>
          </a:xfrm>
        </p:spPr>
        <p:txBody>
          <a:bodyPr/>
          <a:lstStyle/>
          <a:p>
            <a:r>
              <a:rPr lang="fr-FR" sz="2000" dirty="0" smtClean="0"/>
              <a:t>Max de scratch utilisé sur les </a:t>
            </a:r>
            <a:r>
              <a:rPr lang="fr-FR" sz="2000" dirty="0" err="1" smtClean="0"/>
              <a:t>workers</a:t>
            </a:r>
            <a:r>
              <a:rPr lang="fr-FR" sz="2000" dirty="0" smtClean="0"/>
              <a:t>: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&lt;&gt; = valeur moyenne du scratch max consommé sur un </a:t>
            </a:r>
            <a:r>
              <a:rPr lang="fr-FR" sz="1800" dirty="0" err="1" smtClean="0"/>
              <a:t>worker</a:t>
            </a:r>
            <a:r>
              <a:rPr lang="fr-FR" sz="1800" dirty="0" smtClean="0"/>
              <a:t>.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Max: Sélectionne les </a:t>
            </a:r>
            <a:r>
              <a:rPr lang="fr-FR" sz="1800" dirty="0" err="1" smtClean="0"/>
              <a:t>workers</a:t>
            </a:r>
            <a:r>
              <a:rPr lang="fr-FR" sz="1800" dirty="0" smtClean="0"/>
              <a:t> qui ont le maximum du max des scratchs consommés. </a:t>
            </a:r>
          </a:p>
          <a:p>
            <a:pP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/>
            <a:endParaRPr lang="fr-FR" dirty="0"/>
          </a:p>
        </p:txBody>
      </p:sp>
      <p:graphicFrame>
        <p:nvGraphicFramePr>
          <p:cNvPr id="10" name="Graphique 9"/>
          <p:cNvGraphicFramePr/>
          <p:nvPr/>
        </p:nvGraphicFramePr>
        <p:xfrm>
          <a:off x="4648200" y="3752850"/>
          <a:ext cx="4343400" cy="241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8153400" cy="609600"/>
          </a:xfrm>
        </p:spPr>
        <p:txBody>
          <a:bodyPr/>
          <a:lstStyle/>
          <a:p>
            <a:r>
              <a:rPr lang="en-US" dirty="0" err="1" smtClean="0"/>
              <a:t>Moyenne</a:t>
            </a:r>
            <a:r>
              <a:rPr lang="en-US" dirty="0" smtClean="0"/>
              <a:t> </a:t>
            </a:r>
            <a:r>
              <a:rPr lang="en-US" dirty="0" err="1" smtClean="0"/>
              <a:t>d’utilisation</a:t>
            </a:r>
            <a:r>
              <a:rPr lang="en-US" dirty="0" smtClean="0"/>
              <a:t> du scratch </a:t>
            </a:r>
            <a:r>
              <a:rPr lang="en-US" dirty="0" err="1" smtClean="0"/>
              <a:t>sur</a:t>
            </a:r>
            <a:r>
              <a:rPr lang="en-US" dirty="0" smtClean="0"/>
              <a:t> les workers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0" y="3810000"/>
            <a:ext cx="8915400" cy="2286000"/>
          </a:xfrm>
        </p:spPr>
        <p:txBody>
          <a:bodyPr/>
          <a:lstStyle/>
          <a:p>
            <a:r>
              <a:rPr lang="fr-FR" sz="2000" dirty="0" smtClean="0"/>
              <a:t>Valeurs moyenne d’utilisation:</a:t>
            </a:r>
          </a:p>
          <a:p>
            <a:pPr indent="-140400">
              <a:buFont typeface="Arial"/>
              <a:buChar char="•"/>
            </a:pPr>
            <a:r>
              <a:rPr lang="fr-FR" sz="1800" dirty="0" smtClean="0"/>
              <a:t>Sur l’utilisation moyenne des </a:t>
            </a:r>
            <a:r>
              <a:rPr lang="fr-FR" sz="1800" dirty="0" err="1" smtClean="0"/>
              <a:t>workers</a:t>
            </a:r>
            <a:endParaRPr lang="fr-FR" sz="1800" dirty="0" smtClean="0"/>
          </a:p>
          <a:p>
            <a:pPr indent="-140400">
              <a:buFont typeface="Arial"/>
              <a:buChar char="•"/>
            </a:pPr>
            <a:r>
              <a:rPr lang="fr-FR" sz="1800" dirty="0" smtClean="0"/>
              <a:t>Sur l’utilisation max des </a:t>
            </a:r>
            <a:r>
              <a:rPr lang="fr-FR" sz="1800" dirty="0" err="1" smtClean="0"/>
              <a:t>workers</a:t>
            </a:r>
            <a:endParaRPr lang="fr-FR" sz="1800" dirty="0" smtClean="0"/>
          </a:p>
          <a:p>
            <a:pP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>
              <a:lnSpc>
                <a:spcPct val="80000"/>
              </a:lnSpc>
              <a:buClr>
                <a:srgbClr val="00FF00"/>
              </a:buClr>
              <a:buNone/>
            </a:pPr>
            <a:endParaRPr lang="fr-FR" dirty="0" smtClean="0"/>
          </a:p>
          <a:p>
            <a:pPr lvl="2"/>
            <a:endParaRPr lang="fr-FR" dirty="0"/>
          </a:p>
        </p:txBody>
      </p:sp>
      <p:graphicFrame>
        <p:nvGraphicFramePr>
          <p:cNvPr id="10" name="Graphique 9"/>
          <p:cNvGraphicFramePr/>
          <p:nvPr/>
        </p:nvGraphicFramePr>
        <p:xfrm>
          <a:off x="0" y="1219200"/>
          <a:ext cx="4953000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/>
          <p:nvPr/>
        </p:nvGraphicFramePr>
        <p:xfrm>
          <a:off x="4724400" y="1524000"/>
          <a:ext cx="4343400" cy="22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152400" y="4820186"/>
            <a:ext cx="8839200" cy="1464231"/>
          </a:xfrm>
          <a:prstGeom prst="flowChartAlternateProcess">
            <a:avLst/>
          </a:prstGeom>
          <a:solidFill>
            <a:srgbClr val="CC6600">
              <a:alpha val="70000"/>
            </a:srgbClr>
          </a:solidFill>
          <a:ln w="57150" algn="ctr">
            <a:noFill/>
            <a:miter lim="800000"/>
            <a:headEnd/>
            <a:tailEnd/>
          </a:ln>
          <a:effectLst/>
        </p:spPr>
        <p:txBody>
          <a:bodyPr wrap="square" lIns="0" rIns="0" anchor="ctr">
            <a:spAutoFit/>
          </a:bodyPr>
          <a:lstStyle/>
          <a:p>
            <a:pPr>
              <a:buFont typeface="Wingdings" charset="2"/>
              <a:buChar char="ü"/>
            </a:pP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Suzanne: l’utilisation se base déjà sur le scratch effectivement consommé et pas le requis.</a:t>
            </a:r>
          </a:p>
          <a:p>
            <a:pPr>
              <a:buFont typeface="Wingdings" charset="2"/>
              <a:buChar char="ü"/>
            </a:pP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Ghita: Augmenter les limites pour les queues: T à 25/30GB, G à 20GB,J?. L’augmentation </a:t>
            </a:r>
            <a:r>
              <a:rPr lang="fr-FR" sz="2000" i="1" dirty="0" err="1" smtClean="0">
                <a:solidFill>
                  <a:schemeClr val="bg1"/>
                </a:solidFill>
                <a:latin typeface="+mj-lt"/>
              </a:rPr>
              <a:t>Mem</a:t>
            </a:r>
            <a:r>
              <a:rPr lang="fr-FR" sz="2000" i="1" dirty="0" smtClean="0">
                <a:solidFill>
                  <a:schemeClr val="bg1"/>
                </a:solidFill>
                <a:latin typeface="+mj-lt"/>
              </a:rPr>
              <a:t> et Scratch favorisera l’utilisation de la class G.</a:t>
            </a:r>
            <a:endParaRPr lang="fr-FR" sz="20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Résumé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GR:  </a:t>
            </a:r>
          </a:p>
          <a:p>
            <a:pPr lvl="1"/>
            <a:r>
              <a:rPr lang="en-US" dirty="0" smtClean="0"/>
              <a:t>Les jobs des </a:t>
            </a:r>
            <a:r>
              <a:rPr lang="en-US" dirty="0" err="1" smtClean="0"/>
              <a:t>expériences</a:t>
            </a:r>
            <a:r>
              <a:rPr lang="en-US" dirty="0" smtClean="0"/>
              <a:t> </a:t>
            </a:r>
            <a:r>
              <a:rPr lang="en-US" dirty="0" err="1" smtClean="0"/>
              <a:t>demandent</a:t>
            </a:r>
            <a:r>
              <a:rPr lang="en-US" dirty="0" smtClean="0"/>
              <a:t> de plus en plus de </a:t>
            </a:r>
            <a:r>
              <a:rPr lang="en-US" dirty="0" err="1" smtClean="0"/>
              <a:t>mémoire</a:t>
            </a:r>
            <a:r>
              <a:rPr lang="en-US" dirty="0" smtClean="0"/>
              <a:t> et de scratch</a:t>
            </a:r>
          </a:p>
          <a:p>
            <a:pPr lvl="1"/>
            <a:r>
              <a:rPr lang="en-US" dirty="0" smtClean="0"/>
              <a:t>Les queues </a:t>
            </a:r>
            <a:r>
              <a:rPr lang="en-US" dirty="0" err="1" smtClean="0"/>
              <a:t>courtes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sous</a:t>
            </a:r>
            <a:r>
              <a:rPr lang="en-US" dirty="0" smtClean="0"/>
              <a:t> </a:t>
            </a:r>
            <a:r>
              <a:rPr lang="en-US" dirty="0" err="1" smtClean="0"/>
              <a:t>utilisées</a:t>
            </a:r>
            <a:r>
              <a:rPr lang="en-US" dirty="0" smtClean="0"/>
              <a:t> car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mémoire</a:t>
            </a:r>
            <a:r>
              <a:rPr lang="en-US" dirty="0" smtClean="0"/>
              <a:t> et </a:t>
            </a:r>
            <a:r>
              <a:rPr lang="en-US" dirty="0" err="1" smtClean="0"/>
              <a:t>leur</a:t>
            </a:r>
            <a:r>
              <a:rPr lang="en-US" dirty="0" smtClean="0"/>
              <a:t> scratch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trop</a:t>
            </a:r>
            <a:r>
              <a:rPr lang="en-US" dirty="0" smtClean="0"/>
              <a:t> </a:t>
            </a:r>
            <a:r>
              <a:rPr lang="en-US" dirty="0" err="1" smtClean="0"/>
              <a:t>faibles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ferme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actuellement</a:t>
            </a:r>
            <a:r>
              <a:rPr lang="en-US" dirty="0" smtClean="0"/>
              <a:t> “</a:t>
            </a:r>
            <a:r>
              <a:rPr lang="en-US" dirty="0" err="1" smtClean="0"/>
              <a:t>sous</a:t>
            </a:r>
            <a:r>
              <a:rPr lang="en-US" dirty="0" smtClean="0"/>
              <a:t> </a:t>
            </a:r>
            <a:r>
              <a:rPr lang="en-US" dirty="0" err="1" smtClean="0"/>
              <a:t>utilisée</a:t>
            </a:r>
            <a:r>
              <a:rPr lang="en-US" dirty="0" smtClean="0"/>
              <a:t>” et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utilisée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</a:t>
            </a:r>
            <a:r>
              <a:rPr lang="en-US" dirty="0" err="1" smtClean="0"/>
              <a:t>manière</a:t>
            </a:r>
            <a:r>
              <a:rPr lang="en-US" dirty="0" smtClean="0"/>
              <a:t> plus </a:t>
            </a:r>
            <a:r>
              <a:rPr lang="en-US" dirty="0" err="1" smtClean="0"/>
              <a:t>optimale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15/4/2010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T1-AF 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CC_110906">
  <a:themeElements>
    <a:clrScheme name="Nouvelle présentation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Nouvelle pré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uvelle présentation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5315</TotalTime>
  <Words>528</Words>
  <Application>Microsoft Office PowerPoint</Application>
  <PresentationFormat>Affichage à l'écran 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PowerPointCC_110906</vt:lpstr>
      <vt:lpstr>Utilisation Mémoire et Scratch workers  </vt:lpstr>
      <vt:lpstr>Paramètres classes BQS </vt:lpstr>
      <vt:lpstr>Nombre de jobs périodes considérées</vt:lpstr>
      <vt:lpstr>Utilisation MAX mémoire sur les workers</vt:lpstr>
      <vt:lpstr>Moyenne d’utilisation mémoire sur les workers</vt:lpstr>
      <vt:lpstr>Scratch MAX utilisé sur les workers</vt:lpstr>
      <vt:lpstr>Moyenne d’utilisation du scratch sur les workers</vt:lpstr>
      <vt:lpstr>Résumé</vt:lpstr>
    </vt:vector>
  </TitlesOfParts>
  <Manager/>
  <Company>CCIN2P3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Ghita Rahal</dc:creator>
  <cp:keywords/>
  <dc:description/>
  <cp:lastModifiedBy>Suzanne POULAT</cp:lastModifiedBy>
  <cp:revision>244</cp:revision>
  <cp:lastPrinted>1904-01-01T00:00:00Z</cp:lastPrinted>
  <dcterms:created xsi:type="dcterms:W3CDTF">2010-04-15T08:37:36Z</dcterms:created>
  <dcterms:modified xsi:type="dcterms:W3CDTF">2010-04-15T11:59:43Z</dcterms:modified>
  <cp:category/>
</cp:coreProperties>
</file>