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4" r:id="rId4"/>
    <p:sldId id="259" r:id="rId5"/>
    <p:sldId id="258" r:id="rId6"/>
    <p:sldId id="260" r:id="rId7"/>
    <p:sldId id="278" r:id="rId8"/>
    <p:sldId id="286" r:id="rId9"/>
    <p:sldId id="270" r:id="rId10"/>
    <p:sldId id="288" r:id="rId11"/>
    <p:sldId id="269" r:id="rId12"/>
    <p:sldId id="261" r:id="rId13"/>
    <p:sldId id="271" r:id="rId14"/>
    <p:sldId id="290" r:id="rId15"/>
    <p:sldId id="262" r:id="rId16"/>
    <p:sldId id="289" r:id="rId17"/>
    <p:sldId id="272" r:id="rId18"/>
    <p:sldId id="263" r:id="rId19"/>
    <p:sldId id="274" r:id="rId20"/>
    <p:sldId id="264" r:id="rId21"/>
    <p:sldId id="265" r:id="rId22"/>
    <p:sldId id="287" r:id="rId23"/>
    <p:sldId id="275" r:id="rId24"/>
    <p:sldId id="277" r:id="rId25"/>
    <p:sldId id="291" r:id="rId26"/>
    <p:sldId id="292" r:id="rId27"/>
    <p:sldId id="293" r:id="rId28"/>
    <p:sldId id="295" r:id="rId29"/>
    <p:sldId id="267" r:id="rId30"/>
    <p:sldId id="279" r:id="rId31"/>
    <p:sldId id="26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47A1C-4FD1-4B03-A9B1-D8F6EDF7824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BE52B5-871D-4CE4-9F0D-F5AC0BE10C82}">
      <dgm:prSet/>
      <dgm:spPr/>
      <dgm:t>
        <a:bodyPr/>
        <a:lstStyle/>
        <a:p>
          <a:r>
            <a:rPr lang="en-US" dirty="0"/>
            <a:t>Introduction</a:t>
          </a:r>
        </a:p>
      </dgm:t>
    </dgm:pt>
    <dgm:pt modelId="{EEE7E598-8568-4658-AA00-514DDDDEE4FC}" type="parTrans" cxnId="{315874F1-D47F-4DB8-9D8F-2F17EA4F9749}">
      <dgm:prSet/>
      <dgm:spPr/>
      <dgm:t>
        <a:bodyPr/>
        <a:lstStyle/>
        <a:p>
          <a:endParaRPr lang="en-US"/>
        </a:p>
      </dgm:t>
    </dgm:pt>
    <dgm:pt modelId="{17560F7A-875D-4254-8D7D-2243A9F79E1D}" type="sibTrans" cxnId="{315874F1-D47F-4DB8-9D8F-2F17EA4F9749}">
      <dgm:prSet/>
      <dgm:spPr/>
      <dgm:t>
        <a:bodyPr/>
        <a:lstStyle/>
        <a:p>
          <a:endParaRPr lang="en-US"/>
        </a:p>
      </dgm:t>
    </dgm:pt>
    <dgm:pt modelId="{50001207-9DC7-4A0E-942B-F67D2F90517C}">
      <dgm:prSet/>
      <dgm:spPr/>
      <dgm:t>
        <a:bodyPr/>
        <a:lstStyle/>
        <a:p>
          <a:r>
            <a:rPr lang="en-US" dirty="0"/>
            <a:t>Models studied</a:t>
          </a:r>
        </a:p>
      </dgm:t>
    </dgm:pt>
    <dgm:pt modelId="{D0628650-DFF1-4302-BB70-84DDB2AA72E7}" type="parTrans" cxnId="{23D619A6-437C-49A2-BE8A-7FFD547876A7}">
      <dgm:prSet/>
      <dgm:spPr/>
      <dgm:t>
        <a:bodyPr/>
        <a:lstStyle/>
        <a:p>
          <a:endParaRPr lang="en-US"/>
        </a:p>
      </dgm:t>
    </dgm:pt>
    <dgm:pt modelId="{20C875EE-C799-4BF7-995D-0180DC453629}" type="sibTrans" cxnId="{23D619A6-437C-49A2-BE8A-7FFD547876A7}">
      <dgm:prSet/>
      <dgm:spPr/>
      <dgm:t>
        <a:bodyPr/>
        <a:lstStyle/>
        <a:p>
          <a:endParaRPr lang="en-US"/>
        </a:p>
      </dgm:t>
    </dgm:pt>
    <dgm:pt modelId="{27B7391F-D040-48A1-AC3D-6CDC5F46FADF}">
      <dgm:prSet/>
      <dgm:spPr/>
      <dgm:t>
        <a:bodyPr/>
        <a:lstStyle/>
        <a:p>
          <a:r>
            <a:rPr lang="en-US"/>
            <a:t>Application: Inter-reactor effects</a:t>
          </a:r>
        </a:p>
      </dgm:t>
    </dgm:pt>
    <dgm:pt modelId="{8C621554-4BF9-484F-B2F7-623319658778}" type="parTrans" cxnId="{8B5F1C0D-295A-46A6-9A97-D7FE4F1AEA0A}">
      <dgm:prSet/>
      <dgm:spPr/>
      <dgm:t>
        <a:bodyPr/>
        <a:lstStyle/>
        <a:p>
          <a:endParaRPr lang="en-US"/>
        </a:p>
      </dgm:t>
    </dgm:pt>
    <dgm:pt modelId="{B51D0660-645F-421F-A575-02EF879F2743}" type="sibTrans" cxnId="{8B5F1C0D-295A-46A6-9A97-D7FE4F1AEA0A}">
      <dgm:prSet/>
      <dgm:spPr/>
      <dgm:t>
        <a:bodyPr/>
        <a:lstStyle/>
        <a:p>
          <a:endParaRPr lang="en-US"/>
        </a:p>
      </dgm:t>
    </dgm:pt>
    <dgm:pt modelId="{68A7F3B8-D0B6-47D4-AF6B-F882A135A3D4}" type="pres">
      <dgm:prSet presAssocID="{16447A1C-4FD1-4B03-A9B1-D8F6EDF78240}" presName="outerComposite" presStyleCnt="0">
        <dgm:presLayoutVars>
          <dgm:chMax val="5"/>
          <dgm:dir/>
          <dgm:resizeHandles val="exact"/>
        </dgm:presLayoutVars>
      </dgm:prSet>
      <dgm:spPr/>
    </dgm:pt>
    <dgm:pt modelId="{50309C3D-939B-4AFC-8583-F70FEC301C6A}" type="pres">
      <dgm:prSet presAssocID="{16447A1C-4FD1-4B03-A9B1-D8F6EDF78240}" presName="dummyMaxCanvas" presStyleCnt="0">
        <dgm:presLayoutVars/>
      </dgm:prSet>
      <dgm:spPr/>
    </dgm:pt>
    <dgm:pt modelId="{69D9E7F0-DB02-48E5-B4A0-E73559208B3F}" type="pres">
      <dgm:prSet presAssocID="{16447A1C-4FD1-4B03-A9B1-D8F6EDF78240}" presName="ThreeNodes_1" presStyleLbl="node1" presStyleIdx="0" presStyleCnt="3">
        <dgm:presLayoutVars>
          <dgm:bulletEnabled val="1"/>
        </dgm:presLayoutVars>
      </dgm:prSet>
      <dgm:spPr/>
    </dgm:pt>
    <dgm:pt modelId="{6D543541-D452-44D9-BFF4-4AF82848A595}" type="pres">
      <dgm:prSet presAssocID="{16447A1C-4FD1-4B03-A9B1-D8F6EDF78240}" presName="ThreeNodes_2" presStyleLbl="node1" presStyleIdx="1" presStyleCnt="3">
        <dgm:presLayoutVars>
          <dgm:bulletEnabled val="1"/>
        </dgm:presLayoutVars>
      </dgm:prSet>
      <dgm:spPr/>
    </dgm:pt>
    <dgm:pt modelId="{2030E81A-F30C-479E-8269-608038D76A20}" type="pres">
      <dgm:prSet presAssocID="{16447A1C-4FD1-4B03-A9B1-D8F6EDF78240}" presName="ThreeNodes_3" presStyleLbl="node1" presStyleIdx="2" presStyleCnt="3">
        <dgm:presLayoutVars>
          <dgm:bulletEnabled val="1"/>
        </dgm:presLayoutVars>
      </dgm:prSet>
      <dgm:spPr/>
    </dgm:pt>
    <dgm:pt modelId="{92C11466-F39F-472B-A07B-6AEA371830D8}" type="pres">
      <dgm:prSet presAssocID="{16447A1C-4FD1-4B03-A9B1-D8F6EDF78240}" presName="ThreeConn_1-2" presStyleLbl="fgAccFollowNode1" presStyleIdx="0" presStyleCnt="2">
        <dgm:presLayoutVars>
          <dgm:bulletEnabled val="1"/>
        </dgm:presLayoutVars>
      </dgm:prSet>
      <dgm:spPr/>
    </dgm:pt>
    <dgm:pt modelId="{948F3CBA-D790-4888-84DB-6412B778D607}" type="pres">
      <dgm:prSet presAssocID="{16447A1C-4FD1-4B03-A9B1-D8F6EDF78240}" presName="ThreeConn_2-3" presStyleLbl="fgAccFollowNode1" presStyleIdx="1" presStyleCnt="2">
        <dgm:presLayoutVars>
          <dgm:bulletEnabled val="1"/>
        </dgm:presLayoutVars>
      </dgm:prSet>
      <dgm:spPr/>
    </dgm:pt>
    <dgm:pt modelId="{E161586A-A941-41B9-ABA7-C9A24232A74B}" type="pres">
      <dgm:prSet presAssocID="{16447A1C-4FD1-4B03-A9B1-D8F6EDF78240}" presName="ThreeNodes_1_text" presStyleLbl="node1" presStyleIdx="2" presStyleCnt="3">
        <dgm:presLayoutVars>
          <dgm:bulletEnabled val="1"/>
        </dgm:presLayoutVars>
      </dgm:prSet>
      <dgm:spPr/>
    </dgm:pt>
    <dgm:pt modelId="{D4AAA18D-072C-436B-9BD6-BC2A16391358}" type="pres">
      <dgm:prSet presAssocID="{16447A1C-4FD1-4B03-A9B1-D8F6EDF78240}" presName="ThreeNodes_2_text" presStyleLbl="node1" presStyleIdx="2" presStyleCnt="3">
        <dgm:presLayoutVars>
          <dgm:bulletEnabled val="1"/>
        </dgm:presLayoutVars>
      </dgm:prSet>
      <dgm:spPr/>
    </dgm:pt>
    <dgm:pt modelId="{DF93F999-37E0-4BA6-A696-800C9CD40C96}" type="pres">
      <dgm:prSet presAssocID="{16447A1C-4FD1-4B03-A9B1-D8F6EDF7824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E689401-7A66-46BA-A727-3A5061B4A222}" type="presOf" srcId="{27B7391F-D040-48A1-AC3D-6CDC5F46FADF}" destId="{2030E81A-F30C-479E-8269-608038D76A20}" srcOrd="0" destOrd="0" presId="urn:microsoft.com/office/officeart/2005/8/layout/vProcess5"/>
    <dgm:cxn modelId="{8B5F1C0D-295A-46A6-9A97-D7FE4F1AEA0A}" srcId="{16447A1C-4FD1-4B03-A9B1-D8F6EDF78240}" destId="{27B7391F-D040-48A1-AC3D-6CDC5F46FADF}" srcOrd="2" destOrd="0" parTransId="{8C621554-4BF9-484F-B2F7-623319658778}" sibTransId="{B51D0660-645F-421F-A575-02EF879F2743}"/>
    <dgm:cxn modelId="{FEB22B25-6C76-4BC1-B5BB-A8DDD16568CD}" type="presOf" srcId="{20C875EE-C799-4BF7-995D-0180DC453629}" destId="{948F3CBA-D790-4888-84DB-6412B778D607}" srcOrd="0" destOrd="0" presId="urn:microsoft.com/office/officeart/2005/8/layout/vProcess5"/>
    <dgm:cxn modelId="{FEB32551-EC3D-4F50-B2DE-B4E0E73A82AA}" type="presOf" srcId="{17560F7A-875D-4254-8D7D-2243A9F79E1D}" destId="{92C11466-F39F-472B-A07B-6AEA371830D8}" srcOrd="0" destOrd="0" presId="urn:microsoft.com/office/officeart/2005/8/layout/vProcess5"/>
    <dgm:cxn modelId="{F4CDE857-8CC5-4B7A-A962-0A48DA5B4EC8}" type="presOf" srcId="{50001207-9DC7-4A0E-942B-F67D2F90517C}" destId="{6D543541-D452-44D9-BFF4-4AF82848A595}" srcOrd="0" destOrd="0" presId="urn:microsoft.com/office/officeart/2005/8/layout/vProcess5"/>
    <dgm:cxn modelId="{06E21F83-7D63-4A25-B9BB-99EB8EABFA0F}" type="presOf" srcId="{27B7391F-D040-48A1-AC3D-6CDC5F46FADF}" destId="{DF93F999-37E0-4BA6-A696-800C9CD40C96}" srcOrd="1" destOrd="0" presId="urn:microsoft.com/office/officeart/2005/8/layout/vProcess5"/>
    <dgm:cxn modelId="{C6613099-6623-456F-ADBF-6B80B5DCEF05}" type="presOf" srcId="{A7BE52B5-871D-4CE4-9F0D-F5AC0BE10C82}" destId="{69D9E7F0-DB02-48E5-B4A0-E73559208B3F}" srcOrd="0" destOrd="0" presId="urn:microsoft.com/office/officeart/2005/8/layout/vProcess5"/>
    <dgm:cxn modelId="{23D619A6-437C-49A2-BE8A-7FFD547876A7}" srcId="{16447A1C-4FD1-4B03-A9B1-D8F6EDF78240}" destId="{50001207-9DC7-4A0E-942B-F67D2F90517C}" srcOrd="1" destOrd="0" parTransId="{D0628650-DFF1-4302-BB70-84DDB2AA72E7}" sibTransId="{20C875EE-C799-4BF7-995D-0180DC453629}"/>
    <dgm:cxn modelId="{548C7FAE-6331-4147-A864-FEFB02BB2724}" type="presOf" srcId="{16447A1C-4FD1-4B03-A9B1-D8F6EDF78240}" destId="{68A7F3B8-D0B6-47D4-AF6B-F882A135A3D4}" srcOrd="0" destOrd="0" presId="urn:microsoft.com/office/officeart/2005/8/layout/vProcess5"/>
    <dgm:cxn modelId="{9313A1B9-8043-45C0-BC91-4C309D839098}" type="presOf" srcId="{A7BE52B5-871D-4CE4-9F0D-F5AC0BE10C82}" destId="{E161586A-A941-41B9-ABA7-C9A24232A74B}" srcOrd="1" destOrd="0" presId="urn:microsoft.com/office/officeart/2005/8/layout/vProcess5"/>
    <dgm:cxn modelId="{3FAC92EA-FD9C-4E41-9950-BC0215AFCAED}" type="presOf" srcId="{50001207-9DC7-4A0E-942B-F67D2F90517C}" destId="{D4AAA18D-072C-436B-9BD6-BC2A16391358}" srcOrd="1" destOrd="0" presId="urn:microsoft.com/office/officeart/2005/8/layout/vProcess5"/>
    <dgm:cxn modelId="{315874F1-D47F-4DB8-9D8F-2F17EA4F9749}" srcId="{16447A1C-4FD1-4B03-A9B1-D8F6EDF78240}" destId="{A7BE52B5-871D-4CE4-9F0D-F5AC0BE10C82}" srcOrd="0" destOrd="0" parTransId="{EEE7E598-8568-4658-AA00-514DDDDEE4FC}" sibTransId="{17560F7A-875D-4254-8D7D-2243A9F79E1D}"/>
    <dgm:cxn modelId="{593A1AED-455E-44F0-87DA-C077DACC8290}" type="presParOf" srcId="{68A7F3B8-D0B6-47D4-AF6B-F882A135A3D4}" destId="{50309C3D-939B-4AFC-8583-F70FEC301C6A}" srcOrd="0" destOrd="0" presId="urn:microsoft.com/office/officeart/2005/8/layout/vProcess5"/>
    <dgm:cxn modelId="{E6545F58-2BB4-4F93-8E67-DABBE01812C9}" type="presParOf" srcId="{68A7F3B8-D0B6-47D4-AF6B-F882A135A3D4}" destId="{69D9E7F0-DB02-48E5-B4A0-E73559208B3F}" srcOrd="1" destOrd="0" presId="urn:microsoft.com/office/officeart/2005/8/layout/vProcess5"/>
    <dgm:cxn modelId="{F85ACD85-DAC9-4D1E-AC87-130DA3F238B8}" type="presParOf" srcId="{68A7F3B8-D0B6-47D4-AF6B-F882A135A3D4}" destId="{6D543541-D452-44D9-BFF4-4AF82848A595}" srcOrd="2" destOrd="0" presId="urn:microsoft.com/office/officeart/2005/8/layout/vProcess5"/>
    <dgm:cxn modelId="{84DD59E5-A2A0-4DD8-BF8D-BF7E378C58E0}" type="presParOf" srcId="{68A7F3B8-D0B6-47D4-AF6B-F882A135A3D4}" destId="{2030E81A-F30C-479E-8269-608038D76A20}" srcOrd="3" destOrd="0" presId="urn:microsoft.com/office/officeart/2005/8/layout/vProcess5"/>
    <dgm:cxn modelId="{F6940AAD-CCAE-4282-AEFD-672C8FE61D55}" type="presParOf" srcId="{68A7F3B8-D0B6-47D4-AF6B-F882A135A3D4}" destId="{92C11466-F39F-472B-A07B-6AEA371830D8}" srcOrd="4" destOrd="0" presId="urn:microsoft.com/office/officeart/2005/8/layout/vProcess5"/>
    <dgm:cxn modelId="{10BBA9CA-2613-49A6-B7BA-9B6AA7B13B98}" type="presParOf" srcId="{68A7F3B8-D0B6-47D4-AF6B-F882A135A3D4}" destId="{948F3CBA-D790-4888-84DB-6412B778D607}" srcOrd="5" destOrd="0" presId="urn:microsoft.com/office/officeart/2005/8/layout/vProcess5"/>
    <dgm:cxn modelId="{9B225FD0-DCEF-45B5-BD57-7098E9D60AD7}" type="presParOf" srcId="{68A7F3B8-D0B6-47D4-AF6B-F882A135A3D4}" destId="{E161586A-A941-41B9-ABA7-C9A24232A74B}" srcOrd="6" destOrd="0" presId="urn:microsoft.com/office/officeart/2005/8/layout/vProcess5"/>
    <dgm:cxn modelId="{8263E12A-77F8-49DC-8D5A-9FF349718913}" type="presParOf" srcId="{68A7F3B8-D0B6-47D4-AF6B-F882A135A3D4}" destId="{D4AAA18D-072C-436B-9BD6-BC2A16391358}" srcOrd="7" destOrd="0" presId="urn:microsoft.com/office/officeart/2005/8/layout/vProcess5"/>
    <dgm:cxn modelId="{5D1078D7-8BE5-4FBB-A55E-F4C550EE81C0}" type="presParOf" srcId="{68A7F3B8-D0B6-47D4-AF6B-F882A135A3D4}" destId="{DF93F999-37E0-4BA6-A696-800C9CD40C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447A1C-4FD1-4B03-A9B1-D8F6EDF7824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BE52B5-871D-4CE4-9F0D-F5AC0BE10C82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EEE7E598-8568-4658-AA00-514DDDDEE4FC}" type="parTrans" cxnId="{315874F1-D47F-4DB8-9D8F-2F17EA4F9749}">
      <dgm:prSet/>
      <dgm:spPr/>
      <dgm:t>
        <a:bodyPr/>
        <a:lstStyle/>
        <a:p>
          <a:endParaRPr lang="en-US"/>
        </a:p>
      </dgm:t>
    </dgm:pt>
    <dgm:pt modelId="{17560F7A-875D-4254-8D7D-2243A9F79E1D}" type="sibTrans" cxnId="{315874F1-D47F-4DB8-9D8F-2F17EA4F9749}">
      <dgm:prSet/>
      <dgm:spPr/>
      <dgm:t>
        <a:bodyPr/>
        <a:lstStyle/>
        <a:p>
          <a:endParaRPr lang="en-US"/>
        </a:p>
      </dgm:t>
    </dgm:pt>
    <dgm:pt modelId="{50001207-9DC7-4A0E-942B-F67D2F90517C}">
      <dgm:prSet/>
      <dgm:spPr/>
      <dgm:t>
        <a:bodyPr/>
        <a:lstStyle/>
        <a:p>
          <a:r>
            <a:rPr lang="en-US" dirty="0"/>
            <a:t>Models studied</a:t>
          </a:r>
        </a:p>
      </dgm:t>
    </dgm:pt>
    <dgm:pt modelId="{D0628650-DFF1-4302-BB70-84DDB2AA72E7}" type="parTrans" cxnId="{23D619A6-437C-49A2-BE8A-7FFD547876A7}">
      <dgm:prSet/>
      <dgm:spPr/>
      <dgm:t>
        <a:bodyPr/>
        <a:lstStyle/>
        <a:p>
          <a:endParaRPr lang="en-US"/>
        </a:p>
      </dgm:t>
    </dgm:pt>
    <dgm:pt modelId="{20C875EE-C799-4BF7-995D-0180DC453629}" type="sibTrans" cxnId="{23D619A6-437C-49A2-BE8A-7FFD547876A7}">
      <dgm:prSet/>
      <dgm:spPr/>
      <dgm:t>
        <a:bodyPr/>
        <a:lstStyle/>
        <a:p>
          <a:endParaRPr lang="en-US"/>
        </a:p>
      </dgm:t>
    </dgm:pt>
    <dgm:pt modelId="{27B7391F-D040-48A1-AC3D-6CDC5F46FADF}">
      <dgm:prSet/>
      <dgm:spPr/>
      <dgm:t>
        <a:bodyPr/>
        <a:lstStyle/>
        <a:p>
          <a:r>
            <a:rPr lang="en-US"/>
            <a:t>Application: Inter-reactor effects</a:t>
          </a:r>
        </a:p>
      </dgm:t>
    </dgm:pt>
    <dgm:pt modelId="{8C621554-4BF9-484F-B2F7-623319658778}" type="parTrans" cxnId="{8B5F1C0D-295A-46A6-9A97-D7FE4F1AEA0A}">
      <dgm:prSet/>
      <dgm:spPr/>
      <dgm:t>
        <a:bodyPr/>
        <a:lstStyle/>
        <a:p>
          <a:endParaRPr lang="en-US"/>
        </a:p>
      </dgm:t>
    </dgm:pt>
    <dgm:pt modelId="{B51D0660-645F-421F-A575-02EF879F2743}" type="sibTrans" cxnId="{8B5F1C0D-295A-46A6-9A97-D7FE4F1AEA0A}">
      <dgm:prSet/>
      <dgm:spPr/>
      <dgm:t>
        <a:bodyPr/>
        <a:lstStyle/>
        <a:p>
          <a:endParaRPr lang="en-US"/>
        </a:p>
      </dgm:t>
    </dgm:pt>
    <dgm:pt modelId="{68A7F3B8-D0B6-47D4-AF6B-F882A135A3D4}" type="pres">
      <dgm:prSet presAssocID="{16447A1C-4FD1-4B03-A9B1-D8F6EDF78240}" presName="outerComposite" presStyleCnt="0">
        <dgm:presLayoutVars>
          <dgm:chMax val="5"/>
          <dgm:dir/>
          <dgm:resizeHandles val="exact"/>
        </dgm:presLayoutVars>
      </dgm:prSet>
      <dgm:spPr/>
    </dgm:pt>
    <dgm:pt modelId="{50309C3D-939B-4AFC-8583-F70FEC301C6A}" type="pres">
      <dgm:prSet presAssocID="{16447A1C-4FD1-4B03-A9B1-D8F6EDF78240}" presName="dummyMaxCanvas" presStyleCnt="0">
        <dgm:presLayoutVars/>
      </dgm:prSet>
      <dgm:spPr/>
    </dgm:pt>
    <dgm:pt modelId="{69D9E7F0-DB02-48E5-B4A0-E73559208B3F}" type="pres">
      <dgm:prSet presAssocID="{16447A1C-4FD1-4B03-A9B1-D8F6EDF78240}" presName="ThreeNodes_1" presStyleLbl="node1" presStyleIdx="0" presStyleCnt="3" custLinFactNeighborX="-718" custLinFactNeighborY="683">
        <dgm:presLayoutVars>
          <dgm:bulletEnabled val="1"/>
        </dgm:presLayoutVars>
      </dgm:prSet>
      <dgm:spPr/>
    </dgm:pt>
    <dgm:pt modelId="{6D543541-D452-44D9-BFF4-4AF82848A595}" type="pres">
      <dgm:prSet presAssocID="{16447A1C-4FD1-4B03-A9B1-D8F6EDF78240}" presName="ThreeNodes_2" presStyleLbl="node1" presStyleIdx="1" presStyleCnt="3">
        <dgm:presLayoutVars>
          <dgm:bulletEnabled val="1"/>
        </dgm:presLayoutVars>
      </dgm:prSet>
      <dgm:spPr/>
    </dgm:pt>
    <dgm:pt modelId="{2030E81A-F30C-479E-8269-608038D76A20}" type="pres">
      <dgm:prSet presAssocID="{16447A1C-4FD1-4B03-A9B1-D8F6EDF78240}" presName="ThreeNodes_3" presStyleLbl="node1" presStyleIdx="2" presStyleCnt="3">
        <dgm:presLayoutVars>
          <dgm:bulletEnabled val="1"/>
        </dgm:presLayoutVars>
      </dgm:prSet>
      <dgm:spPr/>
    </dgm:pt>
    <dgm:pt modelId="{92C11466-F39F-472B-A07B-6AEA371830D8}" type="pres">
      <dgm:prSet presAssocID="{16447A1C-4FD1-4B03-A9B1-D8F6EDF78240}" presName="ThreeConn_1-2" presStyleLbl="fgAccFollowNode1" presStyleIdx="0" presStyleCnt="2">
        <dgm:presLayoutVars>
          <dgm:bulletEnabled val="1"/>
        </dgm:presLayoutVars>
      </dgm:prSet>
      <dgm:spPr/>
    </dgm:pt>
    <dgm:pt modelId="{948F3CBA-D790-4888-84DB-6412B778D607}" type="pres">
      <dgm:prSet presAssocID="{16447A1C-4FD1-4B03-A9B1-D8F6EDF78240}" presName="ThreeConn_2-3" presStyleLbl="fgAccFollowNode1" presStyleIdx="1" presStyleCnt="2">
        <dgm:presLayoutVars>
          <dgm:bulletEnabled val="1"/>
        </dgm:presLayoutVars>
      </dgm:prSet>
      <dgm:spPr/>
    </dgm:pt>
    <dgm:pt modelId="{E161586A-A941-41B9-ABA7-C9A24232A74B}" type="pres">
      <dgm:prSet presAssocID="{16447A1C-4FD1-4B03-A9B1-D8F6EDF78240}" presName="ThreeNodes_1_text" presStyleLbl="node1" presStyleIdx="2" presStyleCnt="3">
        <dgm:presLayoutVars>
          <dgm:bulletEnabled val="1"/>
        </dgm:presLayoutVars>
      </dgm:prSet>
      <dgm:spPr/>
    </dgm:pt>
    <dgm:pt modelId="{D4AAA18D-072C-436B-9BD6-BC2A16391358}" type="pres">
      <dgm:prSet presAssocID="{16447A1C-4FD1-4B03-A9B1-D8F6EDF78240}" presName="ThreeNodes_2_text" presStyleLbl="node1" presStyleIdx="2" presStyleCnt="3">
        <dgm:presLayoutVars>
          <dgm:bulletEnabled val="1"/>
        </dgm:presLayoutVars>
      </dgm:prSet>
      <dgm:spPr/>
    </dgm:pt>
    <dgm:pt modelId="{DF93F999-37E0-4BA6-A696-800C9CD40C96}" type="pres">
      <dgm:prSet presAssocID="{16447A1C-4FD1-4B03-A9B1-D8F6EDF7824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E689401-7A66-46BA-A727-3A5061B4A222}" type="presOf" srcId="{27B7391F-D040-48A1-AC3D-6CDC5F46FADF}" destId="{2030E81A-F30C-479E-8269-608038D76A20}" srcOrd="0" destOrd="0" presId="urn:microsoft.com/office/officeart/2005/8/layout/vProcess5"/>
    <dgm:cxn modelId="{8B5F1C0D-295A-46A6-9A97-D7FE4F1AEA0A}" srcId="{16447A1C-4FD1-4B03-A9B1-D8F6EDF78240}" destId="{27B7391F-D040-48A1-AC3D-6CDC5F46FADF}" srcOrd="2" destOrd="0" parTransId="{8C621554-4BF9-484F-B2F7-623319658778}" sibTransId="{B51D0660-645F-421F-A575-02EF879F2743}"/>
    <dgm:cxn modelId="{FEB22B25-6C76-4BC1-B5BB-A8DDD16568CD}" type="presOf" srcId="{20C875EE-C799-4BF7-995D-0180DC453629}" destId="{948F3CBA-D790-4888-84DB-6412B778D607}" srcOrd="0" destOrd="0" presId="urn:microsoft.com/office/officeart/2005/8/layout/vProcess5"/>
    <dgm:cxn modelId="{FEB32551-EC3D-4F50-B2DE-B4E0E73A82AA}" type="presOf" srcId="{17560F7A-875D-4254-8D7D-2243A9F79E1D}" destId="{92C11466-F39F-472B-A07B-6AEA371830D8}" srcOrd="0" destOrd="0" presId="urn:microsoft.com/office/officeart/2005/8/layout/vProcess5"/>
    <dgm:cxn modelId="{F4CDE857-8CC5-4B7A-A962-0A48DA5B4EC8}" type="presOf" srcId="{50001207-9DC7-4A0E-942B-F67D2F90517C}" destId="{6D543541-D452-44D9-BFF4-4AF82848A595}" srcOrd="0" destOrd="0" presId="urn:microsoft.com/office/officeart/2005/8/layout/vProcess5"/>
    <dgm:cxn modelId="{06E21F83-7D63-4A25-B9BB-99EB8EABFA0F}" type="presOf" srcId="{27B7391F-D040-48A1-AC3D-6CDC5F46FADF}" destId="{DF93F999-37E0-4BA6-A696-800C9CD40C96}" srcOrd="1" destOrd="0" presId="urn:microsoft.com/office/officeart/2005/8/layout/vProcess5"/>
    <dgm:cxn modelId="{C6613099-6623-456F-ADBF-6B80B5DCEF05}" type="presOf" srcId="{A7BE52B5-871D-4CE4-9F0D-F5AC0BE10C82}" destId="{69D9E7F0-DB02-48E5-B4A0-E73559208B3F}" srcOrd="0" destOrd="0" presId="urn:microsoft.com/office/officeart/2005/8/layout/vProcess5"/>
    <dgm:cxn modelId="{23D619A6-437C-49A2-BE8A-7FFD547876A7}" srcId="{16447A1C-4FD1-4B03-A9B1-D8F6EDF78240}" destId="{50001207-9DC7-4A0E-942B-F67D2F90517C}" srcOrd="1" destOrd="0" parTransId="{D0628650-DFF1-4302-BB70-84DDB2AA72E7}" sibTransId="{20C875EE-C799-4BF7-995D-0180DC453629}"/>
    <dgm:cxn modelId="{548C7FAE-6331-4147-A864-FEFB02BB2724}" type="presOf" srcId="{16447A1C-4FD1-4B03-A9B1-D8F6EDF78240}" destId="{68A7F3B8-D0B6-47D4-AF6B-F882A135A3D4}" srcOrd="0" destOrd="0" presId="urn:microsoft.com/office/officeart/2005/8/layout/vProcess5"/>
    <dgm:cxn modelId="{9313A1B9-8043-45C0-BC91-4C309D839098}" type="presOf" srcId="{A7BE52B5-871D-4CE4-9F0D-F5AC0BE10C82}" destId="{E161586A-A941-41B9-ABA7-C9A24232A74B}" srcOrd="1" destOrd="0" presId="urn:microsoft.com/office/officeart/2005/8/layout/vProcess5"/>
    <dgm:cxn modelId="{3FAC92EA-FD9C-4E41-9950-BC0215AFCAED}" type="presOf" srcId="{50001207-9DC7-4A0E-942B-F67D2F90517C}" destId="{D4AAA18D-072C-436B-9BD6-BC2A16391358}" srcOrd="1" destOrd="0" presId="urn:microsoft.com/office/officeart/2005/8/layout/vProcess5"/>
    <dgm:cxn modelId="{315874F1-D47F-4DB8-9D8F-2F17EA4F9749}" srcId="{16447A1C-4FD1-4B03-A9B1-D8F6EDF78240}" destId="{A7BE52B5-871D-4CE4-9F0D-F5AC0BE10C82}" srcOrd="0" destOrd="0" parTransId="{EEE7E598-8568-4658-AA00-514DDDDEE4FC}" sibTransId="{17560F7A-875D-4254-8D7D-2243A9F79E1D}"/>
    <dgm:cxn modelId="{593A1AED-455E-44F0-87DA-C077DACC8290}" type="presParOf" srcId="{68A7F3B8-D0B6-47D4-AF6B-F882A135A3D4}" destId="{50309C3D-939B-4AFC-8583-F70FEC301C6A}" srcOrd="0" destOrd="0" presId="urn:microsoft.com/office/officeart/2005/8/layout/vProcess5"/>
    <dgm:cxn modelId="{E6545F58-2BB4-4F93-8E67-DABBE01812C9}" type="presParOf" srcId="{68A7F3B8-D0B6-47D4-AF6B-F882A135A3D4}" destId="{69D9E7F0-DB02-48E5-B4A0-E73559208B3F}" srcOrd="1" destOrd="0" presId="urn:microsoft.com/office/officeart/2005/8/layout/vProcess5"/>
    <dgm:cxn modelId="{F85ACD85-DAC9-4D1E-AC87-130DA3F238B8}" type="presParOf" srcId="{68A7F3B8-D0B6-47D4-AF6B-F882A135A3D4}" destId="{6D543541-D452-44D9-BFF4-4AF82848A595}" srcOrd="2" destOrd="0" presId="urn:microsoft.com/office/officeart/2005/8/layout/vProcess5"/>
    <dgm:cxn modelId="{84DD59E5-A2A0-4DD8-BF8D-BF7E378C58E0}" type="presParOf" srcId="{68A7F3B8-D0B6-47D4-AF6B-F882A135A3D4}" destId="{2030E81A-F30C-479E-8269-608038D76A20}" srcOrd="3" destOrd="0" presId="urn:microsoft.com/office/officeart/2005/8/layout/vProcess5"/>
    <dgm:cxn modelId="{F6940AAD-CCAE-4282-AEFD-672C8FE61D55}" type="presParOf" srcId="{68A7F3B8-D0B6-47D4-AF6B-F882A135A3D4}" destId="{92C11466-F39F-472B-A07B-6AEA371830D8}" srcOrd="4" destOrd="0" presId="urn:microsoft.com/office/officeart/2005/8/layout/vProcess5"/>
    <dgm:cxn modelId="{10BBA9CA-2613-49A6-B7BA-9B6AA7B13B98}" type="presParOf" srcId="{68A7F3B8-D0B6-47D4-AF6B-F882A135A3D4}" destId="{948F3CBA-D790-4888-84DB-6412B778D607}" srcOrd="5" destOrd="0" presId="urn:microsoft.com/office/officeart/2005/8/layout/vProcess5"/>
    <dgm:cxn modelId="{9B225FD0-DCEF-45B5-BD57-7098E9D60AD7}" type="presParOf" srcId="{68A7F3B8-D0B6-47D4-AF6B-F882A135A3D4}" destId="{E161586A-A941-41B9-ABA7-C9A24232A74B}" srcOrd="6" destOrd="0" presId="urn:microsoft.com/office/officeart/2005/8/layout/vProcess5"/>
    <dgm:cxn modelId="{8263E12A-77F8-49DC-8D5A-9FF349718913}" type="presParOf" srcId="{68A7F3B8-D0B6-47D4-AF6B-F882A135A3D4}" destId="{D4AAA18D-072C-436B-9BD6-BC2A16391358}" srcOrd="7" destOrd="0" presId="urn:microsoft.com/office/officeart/2005/8/layout/vProcess5"/>
    <dgm:cxn modelId="{5D1078D7-8BE5-4FBB-A55E-F4C550EE81C0}" type="presParOf" srcId="{68A7F3B8-D0B6-47D4-AF6B-F882A135A3D4}" destId="{DF93F999-37E0-4BA6-A696-800C9CD40C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47A1C-4FD1-4B03-A9B1-D8F6EDF7824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BE52B5-871D-4CE4-9F0D-F5AC0BE10C82}">
      <dgm:prSet/>
      <dgm:spPr/>
      <dgm:t>
        <a:bodyPr/>
        <a:lstStyle/>
        <a:p>
          <a:r>
            <a:rPr lang="en-US" dirty="0"/>
            <a:t>Introduction</a:t>
          </a:r>
        </a:p>
      </dgm:t>
    </dgm:pt>
    <dgm:pt modelId="{EEE7E598-8568-4658-AA00-514DDDDEE4FC}" type="parTrans" cxnId="{315874F1-D47F-4DB8-9D8F-2F17EA4F9749}">
      <dgm:prSet/>
      <dgm:spPr/>
      <dgm:t>
        <a:bodyPr/>
        <a:lstStyle/>
        <a:p>
          <a:endParaRPr lang="en-US"/>
        </a:p>
      </dgm:t>
    </dgm:pt>
    <dgm:pt modelId="{17560F7A-875D-4254-8D7D-2243A9F79E1D}" type="sibTrans" cxnId="{315874F1-D47F-4DB8-9D8F-2F17EA4F9749}">
      <dgm:prSet/>
      <dgm:spPr/>
      <dgm:t>
        <a:bodyPr/>
        <a:lstStyle/>
        <a:p>
          <a:endParaRPr lang="en-US"/>
        </a:p>
      </dgm:t>
    </dgm:pt>
    <dgm:pt modelId="{50001207-9DC7-4A0E-942B-F67D2F90517C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Models studied</a:t>
          </a:r>
        </a:p>
      </dgm:t>
    </dgm:pt>
    <dgm:pt modelId="{D0628650-DFF1-4302-BB70-84DDB2AA72E7}" type="parTrans" cxnId="{23D619A6-437C-49A2-BE8A-7FFD547876A7}">
      <dgm:prSet/>
      <dgm:spPr/>
      <dgm:t>
        <a:bodyPr/>
        <a:lstStyle/>
        <a:p>
          <a:endParaRPr lang="en-US"/>
        </a:p>
      </dgm:t>
    </dgm:pt>
    <dgm:pt modelId="{20C875EE-C799-4BF7-995D-0180DC453629}" type="sibTrans" cxnId="{23D619A6-437C-49A2-BE8A-7FFD547876A7}">
      <dgm:prSet/>
      <dgm:spPr/>
      <dgm:t>
        <a:bodyPr/>
        <a:lstStyle/>
        <a:p>
          <a:endParaRPr lang="en-US"/>
        </a:p>
      </dgm:t>
    </dgm:pt>
    <dgm:pt modelId="{27B7391F-D040-48A1-AC3D-6CDC5F46FADF}">
      <dgm:prSet/>
      <dgm:spPr/>
      <dgm:t>
        <a:bodyPr/>
        <a:lstStyle/>
        <a:p>
          <a:r>
            <a:rPr lang="en-US"/>
            <a:t>Application: Inter-reactor effects</a:t>
          </a:r>
        </a:p>
      </dgm:t>
    </dgm:pt>
    <dgm:pt modelId="{8C621554-4BF9-484F-B2F7-623319658778}" type="parTrans" cxnId="{8B5F1C0D-295A-46A6-9A97-D7FE4F1AEA0A}">
      <dgm:prSet/>
      <dgm:spPr/>
      <dgm:t>
        <a:bodyPr/>
        <a:lstStyle/>
        <a:p>
          <a:endParaRPr lang="en-US"/>
        </a:p>
      </dgm:t>
    </dgm:pt>
    <dgm:pt modelId="{B51D0660-645F-421F-A575-02EF879F2743}" type="sibTrans" cxnId="{8B5F1C0D-295A-46A6-9A97-D7FE4F1AEA0A}">
      <dgm:prSet/>
      <dgm:spPr/>
      <dgm:t>
        <a:bodyPr/>
        <a:lstStyle/>
        <a:p>
          <a:endParaRPr lang="en-US"/>
        </a:p>
      </dgm:t>
    </dgm:pt>
    <dgm:pt modelId="{68A7F3B8-D0B6-47D4-AF6B-F882A135A3D4}" type="pres">
      <dgm:prSet presAssocID="{16447A1C-4FD1-4B03-A9B1-D8F6EDF78240}" presName="outerComposite" presStyleCnt="0">
        <dgm:presLayoutVars>
          <dgm:chMax val="5"/>
          <dgm:dir/>
          <dgm:resizeHandles val="exact"/>
        </dgm:presLayoutVars>
      </dgm:prSet>
      <dgm:spPr/>
    </dgm:pt>
    <dgm:pt modelId="{50309C3D-939B-4AFC-8583-F70FEC301C6A}" type="pres">
      <dgm:prSet presAssocID="{16447A1C-4FD1-4B03-A9B1-D8F6EDF78240}" presName="dummyMaxCanvas" presStyleCnt="0">
        <dgm:presLayoutVars/>
      </dgm:prSet>
      <dgm:spPr/>
    </dgm:pt>
    <dgm:pt modelId="{69D9E7F0-DB02-48E5-B4A0-E73559208B3F}" type="pres">
      <dgm:prSet presAssocID="{16447A1C-4FD1-4B03-A9B1-D8F6EDF78240}" presName="ThreeNodes_1" presStyleLbl="node1" presStyleIdx="0" presStyleCnt="3">
        <dgm:presLayoutVars>
          <dgm:bulletEnabled val="1"/>
        </dgm:presLayoutVars>
      </dgm:prSet>
      <dgm:spPr/>
    </dgm:pt>
    <dgm:pt modelId="{6D543541-D452-44D9-BFF4-4AF82848A595}" type="pres">
      <dgm:prSet presAssocID="{16447A1C-4FD1-4B03-A9B1-D8F6EDF78240}" presName="ThreeNodes_2" presStyleLbl="node1" presStyleIdx="1" presStyleCnt="3">
        <dgm:presLayoutVars>
          <dgm:bulletEnabled val="1"/>
        </dgm:presLayoutVars>
      </dgm:prSet>
      <dgm:spPr/>
    </dgm:pt>
    <dgm:pt modelId="{2030E81A-F30C-479E-8269-608038D76A20}" type="pres">
      <dgm:prSet presAssocID="{16447A1C-4FD1-4B03-A9B1-D8F6EDF78240}" presName="ThreeNodes_3" presStyleLbl="node1" presStyleIdx="2" presStyleCnt="3">
        <dgm:presLayoutVars>
          <dgm:bulletEnabled val="1"/>
        </dgm:presLayoutVars>
      </dgm:prSet>
      <dgm:spPr/>
    </dgm:pt>
    <dgm:pt modelId="{92C11466-F39F-472B-A07B-6AEA371830D8}" type="pres">
      <dgm:prSet presAssocID="{16447A1C-4FD1-4B03-A9B1-D8F6EDF78240}" presName="ThreeConn_1-2" presStyleLbl="fgAccFollowNode1" presStyleIdx="0" presStyleCnt="2">
        <dgm:presLayoutVars>
          <dgm:bulletEnabled val="1"/>
        </dgm:presLayoutVars>
      </dgm:prSet>
      <dgm:spPr/>
    </dgm:pt>
    <dgm:pt modelId="{948F3CBA-D790-4888-84DB-6412B778D607}" type="pres">
      <dgm:prSet presAssocID="{16447A1C-4FD1-4B03-A9B1-D8F6EDF78240}" presName="ThreeConn_2-3" presStyleLbl="fgAccFollowNode1" presStyleIdx="1" presStyleCnt="2">
        <dgm:presLayoutVars>
          <dgm:bulletEnabled val="1"/>
        </dgm:presLayoutVars>
      </dgm:prSet>
      <dgm:spPr/>
    </dgm:pt>
    <dgm:pt modelId="{E161586A-A941-41B9-ABA7-C9A24232A74B}" type="pres">
      <dgm:prSet presAssocID="{16447A1C-4FD1-4B03-A9B1-D8F6EDF78240}" presName="ThreeNodes_1_text" presStyleLbl="node1" presStyleIdx="2" presStyleCnt="3">
        <dgm:presLayoutVars>
          <dgm:bulletEnabled val="1"/>
        </dgm:presLayoutVars>
      </dgm:prSet>
      <dgm:spPr/>
    </dgm:pt>
    <dgm:pt modelId="{D4AAA18D-072C-436B-9BD6-BC2A16391358}" type="pres">
      <dgm:prSet presAssocID="{16447A1C-4FD1-4B03-A9B1-D8F6EDF78240}" presName="ThreeNodes_2_text" presStyleLbl="node1" presStyleIdx="2" presStyleCnt="3">
        <dgm:presLayoutVars>
          <dgm:bulletEnabled val="1"/>
        </dgm:presLayoutVars>
      </dgm:prSet>
      <dgm:spPr/>
    </dgm:pt>
    <dgm:pt modelId="{DF93F999-37E0-4BA6-A696-800C9CD40C96}" type="pres">
      <dgm:prSet presAssocID="{16447A1C-4FD1-4B03-A9B1-D8F6EDF7824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E689401-7A66-46BA-A727-3A5061B4A222}" type="presOf" srcId="{27B7391F-D040-48A1-AC3D-6CDC5F46FADF}" destId="{2030E81A-F30C-479E-8269-608038D76A20}" srcOrd="0" destOrd="0" presId="urn:microsoft.com/office/officeart/2005/8/layout/vProcess5"/>
    <dgm:cxn modelId="{8B5F1C0D-295A-46A6-9A97-D7FE4F1AEA0A}" srcId="{16447A1C-4FD1-4B03-A9B1-D8F6EDF78240}" destId="{27B7391F-D040-48A1-AC3D-6CDC5F46FADF}" srcOrd="2" destOrd="0" parTransId="{8C621554-4BF9-484F-B2F7-623319658778}" sibTransId="{B51D0660-645F-421F-A575-02EF879F2743}"/>
    <dgm:cxn modelId="{FEB22B25-6C76-4BC1-B5BB-A8DDD16568CD}" type="presOf" srcId="{20C875EE-C799-4BF7-995D-0180DC453629}" destId="{948F3CBA-D790-4888-84DB-6412B778D607}" srcOrd="0" destOrd="0" presId="urn:microsoft.com/office/officeart/2005/8/layout/vProcess5"/>
    <dgm:cxn modelId="{FEB32551-EC3D-4F50-B2DE-B4E0E73A82AA}" type="presOf" srcId="{17560F7A-875D-4254-8D7D-2243A9F79E1D}" destId="{92C11466-F39F-472B-A07B-6AEA371830D8}" srcOrd="0" destOrd="0" presId="urn:microsoft.com/office/officeart/2005/8/layout/vProcess5"/>
    <dgm:cxn modelId="{F4CDE857-8CC5-4B7A-A962-0A48DA5B4EC8}" type="presOf" srcId="{50001207-9DC7-4A0E-942B-F67D2F90517C}" destId="{6D543541-D452-44D9-BFF4-4AF82848A595}" srcOrd="0" destOrd="0" presId="urn:microsoft.com/office/officeart/2005/8/layout/vProcess5"/>
    <dgm:cxn modelId="{06E21F83-7D63-4A25-B9BB-99EB8EABFA0F}" type="presOf" srcId="{27B7391F-D040-48A1-AC3D-6CDC5F46FADF}" destId="{DF93F999-37E0-4BA6-A696-800C9CD40C96}" srcOrd="1" destOrd="0" presId="urn:microsoft.com/office/officeart/2005/8/layout/vProcess5"/>
    <dgm:cxn modelId="{C6613099-6623-456F-ADBF-6B80B5DCEF05}" type="presOf" srcId="{A7BE52B5-871D-4CE4-9F0D-F5AC0BE10C82}" destId="{69D9E7F0-DB02-48E5-B4A0-E73559208B3F}" srcOrd="0" destOrd="0" presId="urn:microsoft.com/office/officeart/2005/8/layout/vProcess5"/>
    <dgm:cxn modelId="{23D619A6-437C-49A2-BE8A-7FFD547876A7}" srcId="{16447A1C-4FD1-4B03-A9B1-D8F6EDF78240}" destId="{50001207-9DC7-4A0E-942B-F67D2F90517C}" srcOrd="1" destOrd="0" parTransId="{D0628650-DFF1-4302-BB70-84DDB2AA72E7}" sibTransId="{20C875EE-C799-4BF7-995D-0180DC453629}"/>
    <dgm:cxn modelId="{548C7FAE-6331-4147-A864-FEFB02BB2724}" type="presOf" srcId="{16447A1C-4FD1-4B03-A9B1-D8F6EDF78240}" destId="{68A7F3B8-D0B6-47D4-AF6B-F882A135A3D4}" srcOrd="0" destOrd="0" presId="urn:microsoft.com/office/officeart/2005/8/layout/vProcess5"/>
    <dgm:cxn modelId="{9313A1B9-8043-45C0-BC91-4C309D839098}" type="presOf" srcId="{A7BE52B5-871D-4CE4-9F0D-F5AC0BE10C82}" destId="{E161586A-A941-41B9-ABA7-C9A24232A74B}" srcOrd="1" destOrd="0" presId="urn:microsoft.com/office/officeart/2005/8/layout/vProcess5"/>
    <dgm:cxn modelId="{3FAC92EA-FD9C-4E41-9950-BC0215AFCAED}" type="presOf" srcId="{50001207-9DC7-4A0E-942B-F67D2F90517C}" destId="{D4AAA18D-072C-436B-9BD6-BC2A16391358}" srcOrd="1" destOrd="0" presId="urn:microsoft.com/office/officeart/2005/8/layout/vProcess5"/>
    <dgm:cxn modelId="{315874F1-D47F-4DB8-9D8F-2F17EA4F9749}" srcId="{16447A1C-4FD1-4B03-A9B1-D8F6EDF78240}" destId="{A7BE52B5-871D-4CE4-9F0D-F5AC0BE10C82}" srcOrd="0" destOrd="0" parTransId="{EEE7E598-8568-4658-AA00-514DDDDEE4FC}" sibTransId="{17560F7A-875D-4254-8D7D-2243A9F79E1D}"/>
    <dgm:cxn modelId="{593A1AED-455E-44F0-87DA-C077DACC8290}" type="presParOf" srcId="{68A7F3B8-D0B6-47D4-AF6B-F882A135A3D4}" destId="{50309C3D-939B-4AFC-8583-F70FEC301C6A}" srcOrd="0" destOrd="0" presId="urn:microsoft.com/office/officeart/2005/8/layout/vProcess5"/>
    <dgm:cxn modelId="{E6545F58-2BB4-4F93-8E67-DABBE01812C9}" type="presParOf" srcId="{68A7F3B8-D0B6-47D4-AF6B-F882A135A3D4}" destId="{69D9E7F0-DB02-48E5-B4A0-E73559208B3F}" srcOrd="1" destOrd="0" presId="urn:microsoft.com/office/officeart/2005/8/layout/vProcess5"/>
    <dgm:cxn modelId="{F85ACD85-DAC9-4D1E-AC87-130DA3F238B8}" type="presParOf" srcId="{68A7F3B8-D0B6-47D4-AF6B-F882A135A3D4}" destId="{6D543541-D452-44D9-BFF4-4AF82848A595}" srcOrd="2" destOrd="0" presId="urn:microsoft.com/office/officeart/2005/8/layout/vProcess5"/>
    <dgm:cxn modelId="{84DD59E5-A2A0-4DD8-BF8D-BF7E378C58E0}" type="presParOf" srcId="{68A7F3B8-D0B6-47D4-AF6B-F882A135A3D4}" destId="{2030E81A-F30C-479E-8269-608038D76A20}" srcOrd="3" destOrd="0" presId="urn:microsoft.com/office/officeart/2005/8/layout/vProcess5"/>
    <dgm:cxn modelId="{F6940AAD-CCAE-4282-AEFD-672C8FE61D55}" type="presParOf" srcId="{68A7F3B8-D0B6-47D4-AF6B-F882A135A3D4}" destId="{92C11466-F39F-472B-A07B-6AEA371830D8}" srcOrd="4" destOrd="0" presId="urn:microsoft.com/office/officeart/2005/8/layout/vProcess5"/>
    <dgm:cxn modelId="{10BBA9CA-2613-49A6-B7BA-9B6AA7B13B98}" type="presParOf" srcId="{68A7F3B8-D0B6-47D4-AF6B-F882A135A3D4}" destId="{948F3CBA-D790-4888-84DB-6412B778D607}" srcOrd="5" destOrd="0" presId="urn:microsoft.com/office/officeart/2005/8/layout/vProcess5"/>
    <dgm:cxn modelId="{9B225FD0-DCEF-45B5-BD57-7098E9D60AD7}" type="presParOf" srcId="{68A7F3B8-D0B6-47D4-AF6B-F882A135A3D4}" destId="{E161586A-A941-41B9-ABA7-C9A24232A74B}" srcOrd="6" destOrd="0" presId="urn:microsoft.com/office/officeart/2005/8/layout/vProcess5"/>
    <dgm:cxn modelId="{8263E12A-77F8-49DC-8D5A-9FF349718913}" type="presParOf" srcId="{68A7F3B8-D0B6-47D4-AF6B-F882A135A3D4}" destId="{D4AAA18D-072C-436B-9BD6-BC2A16391358}" srcOrd="7" destOrd="0" presId="urn:microsoft.com/office/officeart/2005/8/layout/vProcess5"/>
    <dgm:cxn modelId="{5D1078D7-8BE5-4FBB-A55E-F4C550EE81C0}" type="presParOf" srcId="{68A7F3B8-D0B6-47D4-AF6B-F882A135A3D4}" destId="{DF93F999-37E0-4BA6-A696-800C9CD40C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447A1C-4FD1-4B03-A9B1-D8F6EDF7824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BE52B5-871D-4CE4-9F0D-F5AC0BE10C82}">
      <dgm:prSet/>
      <dgm:spPr/>
      <dgm:t>
        <a:bodyPr/>
        <a:lstStyle/>
        <a:p>
          <a:r>
            <a:rPr lang="en-US" dirty="0"/>
            <a:t>Introduction</a:t>
          </a:r>
        </a:p>
      </dgm:t>
    </dgm:pt>
    <dgm:pt modelId="{EEE7E598-8568-4658-AA00-514DDDDEE4FC}" type="parTrans" cxnId="{315874F1-D47F-4DB8-9D8F-2F17EA4F9749}">
      <dgm:prSet/>
      <dgm:spPr/>
      <dgm:t>
        <a:bodyPr/>
        <a:lstStyle/>
        <a:p>
          <a:endParaRPr lang="en-US"/>
        </a:p>
      </dgm:t>
    </dgm:pt>
    <dgm:pt modelId="{17560F7A-875D-4254-8D7D-2243A9F79E1D}" type="sibTrans" cxnId="{315874F1-D47F-4DB8-9D8F-2F17EA4F9749}">
      <dgm:prSet/>
      <dgm:spPr/>
      <dgm:t>
        <a:bodyPr/>
        <a:lstStyle/>
        <a:p>
          <a:endParaRPr lang="en-US"/>
        </a:p>
      </dgm:t>
    </dgm:pt>
    <dgm:pt modelId="{50001207-9DC7-4A0E-942B-F67D2F90517C}">
      <dgm:prSet/>
      <dgm:spPr/>
      <dgm:t>
        <a:bodyPr/>
        <a:lstStyle/>
        <a:p>
          <a:r>
            <a:rPr lang="en-US" dirty="0"/>
            <a:t>Models studied</a:t>
          </a:r>
        </a:p>
      </dgm:t>
    </dgm:pt>
    <dgm:pt modelId="{D0628650-DFF1-4302-BB70-84DDB2AA72E7}" type="parTrans" cxnId="{23D619A6-437C-49A2-BE8A-7FFD547876A7}">
      <dgm:prSet/>
      <dgm:spPr/>
      <dgm:t>
        <a:bodyPr/>
        <a:lstStyle/>
        <a:p>
          <a:endParaRPr lang="en-US"/>
        </a:p>
      </dgm:t>
    </dgm:pt>
    <dgm:pt modelId="{20C875EE-C799-4BF7-995D-0180DC453629}" type="sibTrans" cxnId="{23D619A6-437C-49A2-BE8A-7FFD547876A7}">
      <dgm:prSet/>
      <dgm:spPr/>
      <dgm:t>
        <a:bodyPr/>
        <a:lstStyle/>
        <a:p>
          <a:endParaRPr lang="en-US"/>
        </a:p>
      </dgm:t>
    </dgm:pt>
    <dgm:pt modelId="{27B7391F-D040-48A1-AC3D-6CDC5F46FADF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Application: Inter-reactor effects</a:t>
          </a:r>
        </a:p>
      </dgm:t>
    </dgm:pt>
    <dgm:pt modelId="{8C621554-4BF9-484F-B2F7-623319658778}" type="parTrans" cxnId="{8B5F1C0D-295A-46A6-9A97-D7FE4F1AEA0A}">
      <dgm:prSet/>
      <dgm:spPr/>
      <dgm:t>
        <a:bodyPr/>
        <a:lstStyle/>
        <a:p>
          <a:endParaRPr lang="en-US"/>
        </a:p>
      </dgm:t>
    </dgm:pt>
    <dgm:pt modelId="{B51D0660-645F-421F-A575-02EF879F2743}" type="sibTrans" cxnId="{8B5F1C0D-295A-46A6-9A97-D7FE4F1AEA0A}">
      <dgm:prSet/>
      <dgm:spPr/>
      <dgm:t>
        <a:bodyPr/>
        <a:lstStyle/>
        <a:p>
          <a:endParaRPr lang="en-US"/>
        </a:p>
      </dgm:t>
    </dgm:pt>
    <dgm:pt modelId="{68A7F3B8-D0B6-47D4-AF6B-F882A135A3D4}" type="pres">
      <dgm:prSet presAssocID="{16447A1C-4FD1-4B03-A9B1-D8F6EDF78240}" presName="outerComposite" presStyleCnt="0">
        <dgm:presLayoutVars>
          <dgm:chMax val="5"/>
          <dgm:dir/>
          <dgm:resizeHandles val="exact"/>
        </dgm:presLayoutVars>
      </dgm:prSet>
      <dgm:spPr/>
    </dgm:pt>
    <dgm:pt modelId="{50309C3D-939B-4AFC-8583-F70FEC301C6A}" type="pres">
      <dgm:prSet presAssocID="{16447A1C-4FD1-4B03-A9B1-D8F6EDF78240}" presName="dummyMaxCanvas" presStyleCnt="0">
        <dgm:presLayoutVars/>
      </dgm:prSet>
      <dgm:spPr/>
    </dgm:pt>
    <dgm:pt modelId="{69D9E7F0-DB02-48E5-B4A0-E73559208B3F}" type="pres">
      <dgm:prSet presAssocID="{16447A1C-4FD1-4B03-A9B1-D8F6EDF78240}" presName="ThreeNodes_1" presStyleLbl="node1" presStyleIdx="0" presStyleCnt="3">
        <dgm:presLayoutVars>
          <dgm:bulletEnabled val="1"/>
        </dgm:presLayoutVars>
      </dgm:prSet>
      <dgm:spPr/>
    </dgm:pt>
    <dgm:pt modelId="{6D543541-D452-44D9-BFF4-4AF82848A595}" type="pres">
      <dgm:prSet presAssocID="{16447A1C-4FD1-4B03-A9B1-D8F6EDF78240}" presName="ThreeNodes_2" presStyleLbl="node1" presStyleIdx="1" presStyleCnt="3">
        <dgm:presLayoutVars>
          <dgm:bulletEnabled val="1"/>
        </dgm:presLayoutVars>
      </dgm:prSet>
      <dgm:spPr/>
    </dgm:pt>
    <dgm:pt modelId="{2030E81A-F30C-479E-8269-608038D76A20}" type="pres">
      <dgm:prSet presAssocID="{16447A1C-4FD1-4B03-A9B1-D8F6EDF78240}" presName="ThreeNodes_3" presStyleLbl="node1" presStyleIdx="2" presStyleCnt="3">
        <dgm:presLayoutVars>
          <dgm:bulletEnabled val="1"/>
        </dgm:presLayoutVars>
      </dgm:prSet>
      <dgm:spPr/>
    </dgm:pt>
    <dgm:pt modelId="{92C11466-F39F-472B-A07B-6AEA371830D8}" type="pres">
      <dgm:prSet presAssocID="{16447A1C-4FD1-4B03-A9B1-D8F6EDF78240}" presName="ThreeConn_1-2" presStyleLbl="fgAccFollowNode1" presStyleIdx="0" presStyleCnt="2">
        <dgm:presLayoutVars>
          <dgm:bulletEnabled val="1"/>
        </dgm:presLayoutVars>
      </dgm:prSet>
      <dgm:spPr/>
    </dgm:pt>
    <dgm:pt modelId="{948F3CBA-D790-4888-84DB-6412B778D607}" type="pres">
      <dgm:prSet presAssocID="{16447A1C-4FD1-4B03-A9B1-D8F6EDF78240}" presName="ThreeConn_2-3" presStyleLbl="fgAccFollowNode1" presStyleIdx="1" presStyleCnt="2">
        <dgm:presLayoutVars>
          <dgm:bulletEnabled val="1"/>
        </dgm:presLayoutVars>
      </dgm:prSet>
      <dgm:spPr/>
    </dgm:pt>
    <dgm:pt modelId="{E161586A-A941-41B9-ABA7-C9A24232A74B}" type="pres">
      <dgm:prSet presAssocID="{16447A1C-4FD1-4B03-A9B1-D8F6EDF78240}" presName="ThreeNodes_1_text" presStyleLbl="node1" presStyleIdx="2" presStyleCnt="3">
        <dgm:presLayoutVars>
          <dgm:bulletEnabled val="1"/>
        </dgm:presLayoutVars>
      </dgm:prSet>
      <dgm:spPr/>
    </dgm:pt>
    <dgm:pt modelId="{D4AAA18D-072C-436B-9BD6-BC2A16391358}" type="pres">
      <dgm:prSet presAssocID="{16447A1C-4FD1-4B03-A9B1-D8F6EDF78240}" presName="ThreeNodes_2_text" presStyleLbl="node1" presStyleIdx="2" presStyleCnt="3">
        <dgm:presLayoutVars>
          <dgm:bulletEnabled val="1"/>
        </dgm:presLayoutVars>
      </dgm:prSet>
      <dgm:spPr/>
    </dgm:pt>
    <dgm:pt modelId="{DF93F999-37E0-4BA6-A696-800C9CD40C96}" type="pres">
      <dgm:prSet presAssocID="{16447A1C-4FD1-4B03-A9B1-D8F6EDF7824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E689401-7A66-46BA-A727-3A5061B4A222}" type="presOf" srcId="{27B7391F-D040-48A1-AC3D-6CDC5F46FADF}" destId="{2030E81A-F30C-479E-8269-608038D76A20}" srcOrd="0" destOrd="0" presId="urn:microsoft.com/office/officeart/2005/8/layout/vProcess5"/>
    <dgm:cxn modelId="{8B5F1C0D-295A-46A6-9A97-D7FE4F1AEA0A}" srcId="{16447A1C-4FD1-4B03-A9B1-D8F6EDF78240}" destId="{27B7391F-D040-48A1-AC3D-6CDC5F46FADF}" srcOrd="2" destOrd="0" parTransId="{8C621554-4BF9-484F-B2F7-623319658778}" sibTransId="{B51D0660-645F-421F-A575-02EF879F2743}"/>
    <dgm:cxn modelId="{FEB22B25-6C76-4BC1-B5BB-A8DDD16568CD}" type="presOf" srcId="{20C875EE-C799-4BF7-995D-0180DC453629}" destId="{948F3CBA-D790-4888-84DB-6412B778D607}" srcOrd="0" destOrd="0" presId="urn:microsoft.com/office/officeart/2005/8/layout/vProcess5"/>
    <dgm:cxn modelId="{FEB32551-EC3D-4F50-B2DE-B4E0E73A82AA}" type="presOf" srcId="{17560F7A-875D-4254-8D7D-2243A9F79E1D}" destId="{92C11466-F39F-472B-A07B-6AEA371830D8}" srcOrd="0" destOrd="0" presId="urn:microsoft.com/office/officeart/2005/8/layout/vProcess5"/>
    <dgm:cxn modelId="{F4CDE857-8CC5-4B7A-A962-0A48DA5B4EC8}" type="presOf" srcId="{50001207-9DC7-4A0E-942B-F67D2F90517C}" destId="{6D543541-D452-44D9-BFF4-4AF82848A595}" srcOrd="0" destOrd="0" presId="urn:microsoft.com/office/officeart/2005/8/layout/vProcess5"/>
    <dgm:cxn modelId="{06E21F83-7D63-4A25-B9BB-99EB8EABFA0F}" type="presOf" srcId="{27B7391F-D040-48A1-AC3D-6CDC5F46FADF}" destId="{DF93F999-37E0-4BA6-A696-800C9CD40C96}" srcOrd="1" destOrd="0" presId="urn:microsoft.com/office/officeart/2005/8/layout/vProcess5"/>
    <dgm:cxn modelId="{C6613099-6623-456F-ADBF-6B80B5DCEF05}" type="presOf" srcId="{A7BE52B5-871D-4CE4-9F0D-F5AC0BE10C82}" destId="{69D9E7F0-DB02-48E5-B4A0-E73559208B3F}" srcOrd="0" destOrd="0" presId="urn:microsoft.com/office/officeart/2005/8/layout/vProcess5"/>
    <dgm:cxn modelId="{23D619A6-437C-49A2-BE8A-7FFD547876A7}" srcId="{16447A1C-4FD1-4B03-A9B1-D8F6EDF78240}" destId="{50001207-9DC7-4A0E-942B-F67D2F90517C}" srcOrd="1" destOrd="0" parTransId="{D0628650-DFF1-4302-BB70-84DDB2AA72E7}" sibTransId="{20C875EE-C799-4BF7-995D-0180DC453629}"/>
    <dgm:cxn modelId="{548C7FAE-6331-4147-A864-FEFB02BB2724}" type="presOf" srcId="{16447A1C-4FD1-4B03-A9B1-D8F6EDF78240}" destId="{68A7F3B8-D0B6-47D4-AF6B-F882A135A3D4}" srcOrd="0" destOrd="0" presId="urn:microsoft.com/office/officeart/2005/8/layout/vProcess5"/>
    <dgm:cxn modelId="{9313A1B9-8043-45C0-BC91-4C309D839098}" type="presOf" srcId="{A7BE52B5-871D-4CE4-9F0D-F5AC0BE10C82}" destId="{E161586A-A941-41B9-ABA7-C9A24232A74B}" srcOrd="1" destOrd="0" presId="urn:microsoft.com/office/officeart/2005/8/layout/vProcess5"/>
    <dgm:cxn modelId="{3FAC92EA-FD9C-4E41-9950-BC0215AFCAED}" type="presOf" srcId="{50001207-9DC7-4A0E-942B-F67D2F90517C}" destId="{D4AAA18D-072C-436B-9BD6-BC2A16391358}" srcOrd="1" destOrd="0" presId="urn:microsoft.com/office/officeart/2005/8/layout/vProcess5"/>
    <dgm:cxn modelId="{315874F1-D47F-4DB8-9D8F-2F17EA4F9749}" srcId="{16447A1C-4FD1-4B03-A9B1-D8F6EDF78240}" destId="{A7BE52B5-871D-4CE4-9F0D-F5AC0BE10C82}" srcOrd="0" destOrd="0" parTransId="{EEE7E598-8568-4658-AA00-514DDDDEE4FC}" sibTransId="{17560F7A-875D-4254-8D7D-2243A9F79E1D}"/>
    <dgm:cxn modelId="{593A1AED-455E-44F0-87DA-C077DACC8290}" type="presParOf" srcId="{68A7F3B8-D0B6-47D4-AF6B-F882A135A3D4}" destId="{50309C3D-939B-4AFC-8583-F70FEC301C6A}" srcOrd="0" destOrd="0" presId="urn:microsoft.com/office/officeart/2005/8/layout/vProcess5"/>
    <dgm:cxn modelId="{E6545F58-2BB4-4F93-8E67-DABBE01812C9}" type="presParOf" srcId="{68A7F3B8-D0B6-47D4-AF6B-F882A135A3D4}" destId="{69D9E7F0-DB02-48E5-B4A0-E73559208B3F}" srcOrd="1" destOrd="0" presId="urn:microsoft.com/office/officeart/2005/8/layout/vProcess5"/>
    <dgm:cxn modelId="{F85ACD85-DAC9-4D1E-AC87-130DA3F238B8}" type="presParOf" srcId="{68A7F3B8-D0B6-47D4-AF6B-F882A135A3D4}" destId="{6D543541-D452-44D9-BFF4-4AF82848A595}" srcOrd="2" destOrd="0" presId="urn:microsoft.com/office/officeart/2005/8/layout/vProcess5"/>
    <dgm:cxn modelId="{84DD59E5-A2A0-4DD8-BF8D-BF7E378C58E0}" type="presParOf" srcId="{68A7F3B8-D0B6-47D4-AF6B-F882A135A3D4}" destId="{2030E81A-F30C-479E-8269-608038D76A20}" srcOrd="3" destOrd="0" presId="urn:microsoft.com/office/officeart/2005/8/layout/vProcess5"/>
    <dgm:cxn modelId="{F6940AAD-CCAE-4282-AEFD-672C8FE61D55}" type="presParOf" srcId="{68A7F3B8-D0B6-47D4-AF6B-F882A135A3D4}" destId="{92C11466-F39F-472B-A07B-6AEA371830D8}" srcOrd="4" destOrd="0" presId="urn:microsoft.com/office/officeart/2005/8/layout/vProcess5"/>
    <dgm:cxn modelId="{10BBA9CA-2613-49A6-B7BA-9B6AA7B13B98}" type="presParOf" srcId="{68A7F3B8-D0B6-47D4-AF6B-F882A135A3D4}" destId="{948F3CBA-D790-4888-84DB-6412B778D607}" srcOrd="5" destOrd="0" presId="urn:microsoft.com/office/officeart/2005/8/layout/vProcess5"/>
    <dgm:cxn modelId="{9B225FD0-DCEF-45B5-BD57-7098E9D60AD7}" type="presParOf" srcId="{68A7F3B8-D0B6-47D4-AF6B-F882A135A3D4}" destId="{E161586A-A941-41B9-ABA7-C9A24232A74B}" srcOrd="6" destOrd="0" presId="urn:microsoft.com/office/officeart/2005/8/layout/vProcess5"/>
    <dgm:cxn modelId="{8263E12A-77F8-49DC-8D5A-9FF349718913}" type="presParOf" srcId="{68A7F3B8-D0B6-47D4-AF6B-F882A135A3D4}" destId="{D4AAA18D-072C-436B-9BD6-BC2A16391358}" srcOrd="7" destOrd="0" presId="urn:microsoft.com/office/officeart/2005/8/layout/vProcess5"/>
    <dgm:cxn modelId="{5D1078D7-8BE5-4FBB-A55E-F4C550EE81C0}" type="presParOf" srcId="{68A7F3B8-D0B6-47D4-AF6B-F882A135A3D4}" destId="{DF93F999-37E0-4BA6-A696-800C9CD40C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9E7F0-DB02-48E5-B4A0-E73559208B3F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Introduction</a:t>
          </a:r>
        </a:p>
      </dsp:txBody>
      <dsp:txXfrm>
        <a:off x="35968" y="35968"/>
        <a:ext cx="6850257" cy="1156108"/>
      </dsp:txXfrm>
    </dsp:sp>
    <dsp:sp modelId="{6D543541-D452-44D9-BFF4-4AF82848A595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Models studied</a:t>
          </a:r>
        </a:p>
      </dsp:txBody>
      <dsp:txXfrm>
        <a:off x="757327" y="1468686"/>
        <a:ext cx="6583888" cy="1156108"/>
      </dsp:txXfrm>
    </dsp:sp>
    <dsp:sp modelId="{2030E81A-F30C-479E-8269-608038D76A20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Application: Inter-reactor effects</a:t>
          </a:r>
        </a:p>
      </dsp:txBody>
      <dsp:txXfrm>
        <a:off x="1478687" y="2901405"/>
        <a:ext cx="6583888" cy="1156108"/>
      </dsp:txXfrm>
    </dsp:sp>
    <dsp:sp modelId="{92C11466-F39F-472B-A07B-6AEA371830D8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948F3CBA-D790-4888-84DB-6412B778D607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9E7F0-DB02-48E5-B4A0-E73559208B3F}">
      <dsp:nvSpPr>
        <dsp:cNvPr id="0" name=""/>
        <dsp:cNvSpPr/>
      </dsp:nvSpPr>
      <dsp:spPr>
        <a:xfrm>
          <a:off x="0" y="8387"/>
          <a:ext cx="8175413" cy="122804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Introduction</a:t>
          </a:r>
        </a:p>
      </dsp:txBody>
      <dsp:txXfrm>
        <a:off x="35968" y="44355"/>
        <a:ext cx="6850257" cy="1156108"/>
      </dsp:txXfrm>
    </dsp:sp>
    <dsp:sp modelId="{6D543541-D452-44D9-BFF4-4AF82848A595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Models studied</a:t>
          </a:r>
        </a:p>
      </dsp:txBody>
      <dsp:txXfrm>
        <a:off x="757327" y="1468686"/>
        <a:ext cx="6583888" cy="1156108"/>
      </dsp:txXfrm>
    </dsp:sp>
    <dsp:sp modelId="{2030E81A-F30C-479E-8269-608038D76A20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Application: Inter-reactor effects</a:t>
          </a:r>
        </a:p>
      </dsp:txBody>
      <dsp:txXfrm>
        <a:off x="1478687" y="2901405"/>
        <a:ext cx="6583888" cy="1156108"/>
      </dsp:txXfrm>
    </dsp:sp>
    <dsp:sp modelId="{92C11466-F39F-472B-A07B-6AEA371830D8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948F3CBA-D790-4888-84DB-6412B778D607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9E7F0-DB02-48E5-B4A0-E73559208B3F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Introduction</a:t>
          </a:r>
        </a:p>
      </dsp:txBody>
      <dsp:txXfrm>
        <a:off x="35968" y="35968"/>
        <a:ext cx="6850257" cy="1156108"/>
      </dsp:txXfrm>
    </dsp:sp>
    <dsp:sp modelId="{6D543541-D452-44D9-BFF4-4AF82848A595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Models studied</a:t>
          </a:r>
        </a:p>
      </dsp:txBody>
      <dsp:txXfrm>
        <a:off x="757327" y="1468686"/>
        <a:ext cx="6583888" cy="1156108"/>
      </dsp:txXfrm>
    </dsp:sp>
    <dsp:sp modelId="{2030E81A-F30C-479E-8269-608038D76A20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Application: Inter-reactor effects</a:t>
          </a:r>
        </a:p>
      </dsp:txBody>
      <dsp:txXfrm>
        <a:off x="1478687" y="2901405"/>
        <a:ext cx="6583888" cy="1156108"/>
      </dsp:txXfrm>
    </dsp:sp>
    <dsp:sp modelId="{92C11466-F39F-472B-A07B-6AEA371830D8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948F3CBA-D790-4888-84DB-6412B778D607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9E7F0-DB02-48E5-B4A0-E73559208B3F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Introduction</a:t>
          </a:r>
        </a:p>
      </dsp:txBody>
      <dsp:txXfrm>
        <a:off x="35968" y="35968"/>
        <a:ext cx="6850257" cy="1156108"/>
      </dsp:txXfrm>
    </dsp:sp>
    <dsp:sp modelId="{6D543541-D452-44D9-BFF4-4AF82848A595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Models studied</a:t>
          </a:r>
        </a:p>
      </dsp:txBody>
      <dsp:txXfrm>
        <a:off x="757327" y="1468686"/>
        <a:ext cx="6583888" cy="1156108"/>
      </dsp:txXfrm>
    </dsp:sp>
    <dsp:sp modelId="{2030E81A-F30C-479E-8269-608038D76A20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Application: Inter-reactor effects</a:t>
          </a:r>
        </a:p>
      </dsp:txBody>
      <dsp:txXfrm>
        <a:off x="1478687" y="2901405"/>
        <a:ext cx="6583888" cy="1156108"/>
      </dsp:txXfrm>
    </dsp:sp>
    <dsp:sp modelId="{92C11466-F39F-472B-A07B-6AEA371830D8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948F3CBA-D790-4888-84DB-6412B778D607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9AEC4-A0BB-411C-BD1D-ABE3A8861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Dynamics and Thermic of the natural nuclear reactors of Oklo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658335-A3B4-4E45-9420-DB489276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503" y="5935617"/>
            <a:ext cx="7766936" cy="1096899"/>
          </a:xfrm>
        </p:spPr>
        <p:txBody>
          <a:bodyPr/>
          <a:lstStyle/>
          <a:p>
            <a:r>
              <a:rPr lang="en-US" dirty="0"/>
              <a:t>By Gautier Daviau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D8C425-56D1-4F66-B5DC-7E7F3EC2A23C}"/>
              </a:ext>
            </a:extLst>
          </p:cNvPr>
          <p:cNvSpPr txBox="1"/>
          <p:nvPr/>
        </p:nvSpPr>
        <p:spPr>
          <a:xfrm>
            <a:off x="3347205" y="4182588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Dynamique</a:t>
            </a:r>
            <a:r>
              <a:rPr lang="en-US" dirty="0"/>
              <a:t> et </a:t>
            </a:r>
            <a:r>
              <a:rPr lang="en-US" dirty="0" err="1"/>
              <a:t>thermique</a:t>
            </a:r>
            <a:r>
              <a:rPr lang="en-US" dirty="0"/>
              <a:t> des </a:t>
            </a:r>
            <a:r>
              <a:rPr lang="en-US" dirty="0" err="1"/>
              <a:t>réacteurs</a:t>
            </a:r>
            <a:r>
              <a:rPr lang="en-US" dirty="0"/>
              <a:t> </a:t>
            </a:r>
            <a:r>
              <a:rPr lang="en-US" dirty="0" err="1"/>
              <a:t>nucléares</a:t>
            </a:r>
            <a:r>
              <a:rPr lang="en-US" dirty="0"/>
              <a:t> </a:t>
            </a:r>
            <a:r>
              <a:rPr lang="en-US" dirty="0" err="1"/>
              <a:t>d’Oklo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2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6F61340-0DE8-4893-9837-0C740266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Inception Model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0A610A-5509-4687-8943-F1B2B59E2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3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5818D-7988-4455-BAAF-EDF2CBE3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Simulation’s Initialization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D27FFB-BC39-440F-9CB6-42A7279A3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dirty="0"/>
              <a:t>2D</a:t>
            </a:r>
          </a:p>
          <a:p>
            <a:r>
              <a:rPr lang="en-US" dirty="0"/>
              <a:t>Column structure</a:t>
            </a:r>
          </a:p>
          <a:p>
            <a:r>
              <a:rPr lang="en-US" dirty="0"/>
              <a:t>Sandstone+ conglomerate</a:t>
            </a:r>
          </a:p>
          <a:p>
            <a:r>
              <a:rPr lang="en-US" dirty="0"/>
              <a:t>Arbitrary concentration: gaussian</a:t>
            </a:r>
          </a:p>
          <a:p>
            <a:r>
              <a:rPr lang="en-US" dirty="0"/>
              <a:t>Better mesh around the reactor</a:t>
            </a:r>
          </a:p>
          <a:p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BD5726-2847-4F2A-A151-A4C26779A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7" t="1845" r="17954" b="-1844"/>
          <a:stretch/>
        </p:blipFill>
        <p:spPr>
          <a:xfrm>
            <a:off x="-1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BA2A3C32-67DA-41BD-8B4E-3E494F5D9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38" t="4930" r="41372" b="8494"/>
          <a:stretch/>
        </p:blipFill>
        <p:spPr>
          <a:xfrm>
            <a:off x="2903331" y="268448"/>
            <a:ext cx="1253309" cy="58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0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0E899-DA1D-43CB-919A-9D644870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the diffusion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F730CF2-84DC-4F64-958F-826447BBA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Equations from COMSOL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2109EAA-539B-4002-8F7C-14AD93445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0171" y="3074437"/>
            <a:ext cx="5324567" cy="1582156"/>
          </a:xfr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E812DF9-8ADF-4124-8CC7-07A77C2AF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Equations used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48BD52EB-68B2-4FC8-9236-F24B778530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7260" r="13370"/>
          <a:stretch/>
        </p:blipFill>
        <p:spPr>
          <a:xfrm>
            <a:off x="4861368" y="2938933"/>
            <a:ext cx="4693298" cy="1853164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CE7AC7B-AACA-4812-BCFA-7F6DFF627764}"/>
              </a:ext>
            </a:extLst>
          </p:cNvPr>
          <p:cNvSpPr txBox="1"/>
          <p:nvPr/>
        </p:nvSpPr>
        <p:spPr>
          <a:xfrm>
            <a:off x="874936" y="5335969"/>
            <a:ext cx="7832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is the concentration, epsilon is the porosity, s the saturation, rho is the mass of the matter dissolute, De is the diffusion factor. R and S are the terms for the reactions and the sources. U is the velocity field. </a:t>
            </a:r>
          </a:p>
        </p:txBody>
      </p:sp>
    </p:spTree>
    <p:extLst>
      <p:ext uri="{BB962C8B-B14F-4D97-AF65-F5344CB8AC3E}">
        <p14:creationId xmlns:p14="http://schemas.microsoft.com/office/powerpoint/2010/main" val="114385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92DAEE5-193C-4668-9702-2F282D4A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Results of the diffusion of Organic matter</a:t>
            </a:r>
          </a:p>
        </p:txBody>
      </p:sp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4FAF2B6B-D95A-482E-834C-14595138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837012"/>
            <a:ext cx="5414074" cy="5183975"/>
          </a:xfrm>
          <a:prstGeom prst="rect">
            <a:avLst/>
          </a:prstGeom>
        </p:spPr>
      </p:pic>
      <p:pic>
        <p:nvPicPr>
          <p:cNvPr id="37" name="Espace réservé du contenu 36">
            <a:extLst>
              <a:ext uri="{FF2B5EF4-FFF2-40B4-BE49-F238E27FC236}">
                <a16:creationId xmlns:a16="http://schemas.microsoft.com/office/drawing/2014/main" id="{8780EF0B-EAD5-4D03-AF2A-FA879CE6FF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2807" y="3873660"/>
            <a:ext cx="3605494" cy="4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7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92DAEE5-193C-4668-9702-2F282D4A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Results of the diffusion of Uranium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AE15A7-D322-4D5A-A1A3-B90027F7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45" y="796377"/>
            <a:ext cx="5414074" cy="5238115"/>
          </a:xfrm>
          <a:prstGeom prst="rect">
            <a:avLst/>
          </a:prstGeom>
        </p:spPr>
      </p:pic>
      <p:pic>
        <p:nvPicPr>
          <p:cNvPr id="38" name="Espace réservé du contenu 37">
            <a:extLst>
              <a:ext uri="{FF2B5EF4-FFF2-40B4-BE49-F238E27FC236}">
                <a16:creationId xmlns:a16="http://schemas.microsoft.com/office/drawing/2014/main" id="{CC34F95C-579D-472B-BCF6-BD4F49FBFB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4413" y="3828187"/>
            <a:ext cx="3176587" cy="5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FB62B-CAD7-4D32-A07A-44CBE1D8A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 dirty="0"/>
              <a:t>The neutronics Model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E224C8B-9F92-43AE-A375-5ACBE6EE7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Equations of point kinetics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E7E47EB-D291-4E96-BDBE-DF2D4E052B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2395" y="3195878"/>
            <a:ext cx="5212322" cy="16650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34C6FF2-FB4F-4C7C-85A8-32D81FEE6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Power of the natural reactor</a:t>
            </a:r>
          </a:p>
        </p:txBody>
      </p:sp>
      <p:pic>
        <p:nvPicPr>
          <p:cNvPr id="24" name="Espace réservé du contenu 23">
            <a:extLst>
              <a:ext uri="{FF2B5EF4-FFF2-40B4-BE49-F238E27FC236}">
                <a16:creationId xmlns:a16="http://schemas.microsoft.com/office/drawing/2014/main" id="{AFDD360F-3603-408F-BA48-93FB023DFBB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59226" y="3556913"/>
            <a:ext cx="3914775" cy="9429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DBB0EEC-5B98-4896-9EC4-F9E01C6CCB11}"/>
              </a:ext>
            </a:extLst>
          </p:cNvPr>
          <p:cNvSpPr txBox="1"/>
          <p:nvPr/>
        </p:nvSpPr>
        <p:spPr>
          <a:xfrm>
            <a:off x="1402663" y="5325070"/>
            <a:ext cx="737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is the number of neutrons, Beta is the </a:t>
            </a:r>
            <a:r>
              <a:rPr lang="fr-FR" dirty="0"/>
              <a:t>total </a:t>
            </a:r>
            <a:r>
              <a:rPr lang="fr-FR" dirty="0" err="1"/>
              <a:t>delayed</a:t>
            </a:r>
            <a:r>
              <a:rPr lang="en-US" dirty="0"/>
              <a:t> neutron fraction, rho is the reactivity, </a:t>
            </a:r>
            <a:r>
              <a:rPr lang="en-US" dirty="0" err="1"/>
              <a:t>xf</a:t>
            </a:r>
            <a:r>
              <a:rPr lang="en-US" dirty="0"/>
              <a:t> is the average energy released per fission, Lambda is the </a:t>
            </a:r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24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6F61340-0DE8-4893-9837-0C740266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Operating reactor Model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0A610A-5509-4687-8943-F1B2B59E2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99918-1DF2-435E-B2E3-9AABDCD6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484" y="609600"/>
            <a:ext cx="2930518" cy="13208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Results of the </a:t>
            </a:r>
            <a:r>
              <a:rPr lang="en-US" sz="3100" dirty="0" err="1"/>
              <a:t>Thermical</a:t>
            </a:r>
            <a:r>
              <a:rPr lang="en-US" sz="3100" dirty="0"/>
              <a:t> Model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A5922C-99BA-4FE0-93AE-8BE19711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63" y="3626431"/>
            <a:ext cx="4752049" cy="260174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3AC5B4-62E6-4E73-889F-3F527274A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484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Search of the right value of the reactivity</a:t>
            </a:r>
          </a:p>
          <a:p>
            <a:r>
              <a:rPr lang="en-US" dirty="0"/>
              <a:t>Temperature aimed is around 1000 K</a:t>
            </a:r>
          </a:p>
          <a:p>
            <a:endParaRPr lang="en-US" dirty="0"/>
          </a:p>
          <a:p>
            <a:r>
              <a:rPr lang="en-US" dirty="0"/>
              <a:t>Temperature anti reactivity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4952E7-DF24-4245-A4B7-4A4D8FB50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77" y="629229"/>
            <a:ext cx="4585622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Espace réservé du contenu 12">
            <a:extLst>
              <a:ext uri="{FF2B5EF4-FFF2-40B4-BE49-F238E27FC236}">
                <a16:creationId xmlns:a16="http://schemas.microsoft.com/office/drawing/2014/main" id="{3559A8C7-07F8-482B-A90F-59ADFFFCE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69" y="1588202"/>
            <a:ext cx="9517225" cy="49416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7DA234-0274-4EA8-B649-96EE4D31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Simulation of the Desilification</a:t>
            </a:r>
          </a:p>
        </p:txBody>
      </p:sp>
      <p:pic>
        <p:nvPicPr>
          <p:cNvPr id="33" name="Espace réservé du contenu 4">
            <a:extLst>
              <a:ext uri="{FF2B5EF4-FFF2-40B4-BE49-F238E27FC236}">
                <a16:creationId xmlns:a16="http://schemas.microsoft.com/office/drawing/2014/main" id="{B6F3BA65-48A8-4DAB-9C73-28AEACF0E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433" y="3464143"/>
            <a:ext cx="4184650" cy="76597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</p:pic>
      <p:pic>
        <p:nvPicPr>
          <p:cNvPr id="34" name="Espace réservé du contenu 9">
            <a:extLst>
              <a:ext uri="{FF2B5EF4-FFF2-40B4-BE49-F238E27FC236}">
                <a16:creationId xmlns:a16="http://schemas.microsoft.com/office/drawing/2014/main" id="{15A76D9B-00F8-436E-A56F-B6EDB9DC9E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670"/>
          <a:stretch/>
        </p:blipFill>
        <p:spPr>
          <a:xfrm>
            <a:off x="2068433" y="2468763"/>
            <a:ext cx="4186237" cy="6917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771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0DF2E-DAFC-4AED-801A-894DDF9B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Desilification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5FFA90-06E8-4960-83FF-07D218575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840072"/>
            <a:ext cx="8596312" cy="2522469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148C9D5-F8C6-400F-84AD-80CF33DECFEB}"/>
              </a:ext>
            </a:extLst>
          </p:cNvPr>
          <p:cNvSpPr txBox="1"/>
          <p:nvPr/>
        </p:nvSpPr>
        <p:spPr>
          <a:xfrm>
            <a:off x="1371600" y="2277652"/>
            <a:ext cx="7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 of fixed Silica					Concentration of free Silica</a:t>
            </a:r>
          </a:p>
        </p:txBody>
      </p:sp>
    </p:spTree>
    <p:extLst>
      <p:ext uri="{BB962C8B-B14F-4D97-AF65-F5344CB8AC3E}">
        <p14:creationId xmlns:p14="http://schemas.microsoft.com/office/powerpoint/2010/main" val="380504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F97C61-BED8-4024-B9D5-3A2A24E7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Outlook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3DF82BD-B66C-4132-86B8-F4E66F7BF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32025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60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E7DD4B0-FBD9-45AA-B3EE-C5E1EB55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Simulation of the compaction</a:t>
            </a: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E6CB4421-3470-4234-8B8D-A27375686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5" r="64180"/>
          <a:stretch/>
        </p:blipFill>
        <p:spPr>
          <a:xfrm>
            <a:off x="1857328" y="1884784"/>
            <a:ext cx="3061173" cy="2444620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4253354-3445-4CE9-8EE6-7C192609B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03" y="2160589"/>
            <a:ext cx="294463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/>
              <a:t>Each column has its own velocity</a:t>
            </a:r>
          </a:p>
          <a:p>
            <a:r>
              <a:rPr lang="en-US" sz="1500"/>
              <a:t>Index on the Msi</a:t>
            </a:r>
          </a:p>
          <a:p>
            <a:r>
              <a:rPr lang="en-US" sz="1500"/>
              <a:t>Average on the area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89B2E10-47E1-45EB-9CD2-37C56E2B7E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7334" y="4443665"/>
            <a:ext cx="5421163" cy="13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781EA2-0E9D-465C-8A6A-45B3299F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9EA614-05F5-40F9-A93F-8B87BD905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83" y="1551963"/>
            <a:ext cx="9603414" cy="2868259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C88A28-FEEF-433A-BB53-798FDF4E4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015" y="4868475"/>
            <a:ext cx="3028950" cy="15811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997D072-6F99-4E06-B8D4-2E88F0788B55}"/>
              </a:ext>
            </a:extLst>
          </p:cNvPr>
          <p:cNvSpPr txBox="1"/>
          <p:nvPr/>
        </p:nvSpPr>
        <p:spPr>
          <a:xfrm>
            <a:off x="7088697" y="5167618"/>
            <a:ext cx="200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Concentration </a:t>
            </a:r>
            <a:r>
              <a:rPr lang="en-US" dirty="0" err="1"/>
              <a:t>en</a:t>
            </a:r>
            <a:r>
              <a:rPr lang="en-US" dirty="0"/>
              <a:t> Uranium</a:t>
            </a:r>
          </a:p>
        </p:txBody>
      </p:sp>
    </p:spTree>
    <p:extLst>
      <p:ext uri="{BB962C8B-B14F-4D97-AF65-F5344CB8AC3E}">
        <p14:creationId xmlns:p14="http://schemas.microsoft.com/office/powerpoint/2010/main" val="122231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97C61-BED8-4024-B9D5-3A2A24E7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Outlook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3DF82BD-B66C-4132-86B8-F4E66F7BF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97693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953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B94F6EF-0438-4E20-986B-9C987789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/>
              <a:t>Initialization of the model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5E2FEDE5-F31A-4FC0-B8BD-0419CD9F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20" t="5408" r="33599" b="7781"/>
          <a:stretch/>
        </p:blipFill>
        <p:spPr>
          <a:xfrm>
            <a:off x="20" y="382555"/>
            <a:ext cx="2734036" cy="6139543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Espace réservé du contenu 4">
            <a:extLst>
              <a:ext uri="{FF2B5EF4-FFF2-40B4-BE49-F238E27FC236}">
                <a16:creationId xmlns:a16="http://schemas.microsoft.com/office/drawing/2014/main" id="{4EF6DD20-A457-4F5D-BE0E-FC0A4C46D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9563" y="2205116"/>
            <a:ext cx="6424612" cy="3792381"/>
          </a:xfrm>
        </p:spPr>
      </p:pic>
    </p:spTree>
    <p:extLst>
      <p:ext uri="{BB962C8B-B14F-4D97-AF65-F5344CB8AC3E}">
        <p14:creationId xmlns:p14="http://schemas.microsoft.com/office/powerpoint/2010/main" val="1827632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2FFD19A-5B9B-4C55-A8F7-1173C6EE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Concentration of free Organic matter</a:t>
            </a:r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FB20C862-8E7A-4A3A-9DDA-46A2781BA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927" y="1474237"/>
            <a:ext cx="8383482" cy="2584579"/>
          </a:xfr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3C79A18-CA12-4CBE-9209-CA7770A3C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99" y="4210321"/>
            <a:ext cx="3975938" cy="23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08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2FFD19A-5B9B-4C55-A8F7-1173C6EE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Masse of fixed Organic matter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CA6016-35C4-41D0-981B-2F4EA6B4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45" y="1644746"/>
            <a:ext cx="8051845" cy="24774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C4977C-AA4A-402C-AF0A-DC629B572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97" y="4313290"/>
            <a:ext cx="3975939" cy="23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60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2FFD19A-5B9B-4C55-A8F7-1173C6EE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free Uranium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0C57D7-AEBF-482F-B495-21BA55146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23" y="1467696"/>
            <a:ext cx="8138690" cy="23599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783468B-3351-4C92-877D-CFEE2A1D6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473" y="4223403"/>
            <a:ext cx="3975941" cy="23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34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2FFD19A-5B9B-4C55-A8F7-1173C6EE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Masse of fixed Uranium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1107C7-2F53-46CE-8386-E4726D9B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22" y="1467696"/>
            <a:ext cx="4157451" cy="23599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178A3B-AB24-4A04-82B1-05C5A3CC5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773" y="1473154"/>
            <a:ext cx="3867248" cy="2354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02EF47-2CF8-4450-A5F3-5C8A62CB1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044" y="4243483"/>
            <a:ext cx="3867248" cy="22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88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2FFD19A-5B9B-4C55-A8F7-1173C6EE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F98CD22-9C20-4C1E-AE2E-76699F733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864" y="1552529"/>
            <a:ext cx="8163158" cy="2359965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819E14-4206-4C6E-A96D-40416C62E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667" y="4223704"/>
            <a:ext cx="4241552" cy="25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3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D6FCC-BBAA-4847-8E33-002DFFEE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C27ABC-0A75-4FE1-8A37-1B1F2D37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Multiples layered model created</a:t>
            </a:r>
          </a:p>
          <a:p>
            <a:r>
              <a:rPr lang="en-US" dirty="0"/>
              <a:t>Adaptable model (multiple inputs)</a:t>
            </a:r>
          </a:p>
          <a:p>
            <a:r>
              <a:rPr lang="en-US" dirty="0"/>
              <a:t>Simple but interesting data can be extracted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Perspectives</a:t>
            </a:r>
          </a:p>
          <a:p>
            <a:r>
              <a:rPr lang="en-US" dirty="0"/>
              <a:t>End of a reactor </a:t>
            </a:r>
          </a:p>
          <a:p>
            <a:r>
              <a:rPr lang="en-US" dirty="0"/>
              <a:t>Better neutronic</a:t>
            </a:r>
          </a:p>
          <a:p>
            <a:r>
              <a:rPr lang="en-US" dirty="0"/>
              <a:t>Plutonium</a:t>
            </a:r>
          </a:p>
          <a:p>
            <a:r>
              <a:rPr lang="en-US" dirty="0"/>
              <a:t>45° angle plan (on a large scale)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97C61-BED8-4024-B9D5-3A2A24E7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Outlook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3DF82BD-B66C-4132-86B8-F4E66F7BF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89690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115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C9B13-0ABD-4DD2-94F1-960D141A22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7CD4C36-A2C2-46D3-AFCA-EB187EAE1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9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CFFBE-3191-4339-BC6D-F351B4F3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F41A77E-7557-4919-B3DC-CF977A3AD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537731"/>
            <a:ext cx="8596312" cy="3127151"/>
          </a:xfrm>
        </p:spPr>
      </p:pic>
    </p:spTree>
    <p:extLst>
      <p:ext uri="{BB962C8B-B14F-4D97-AF65-F5344CB8AC3E}">
        <p14:creationId xmlns:p14="http://schemas.microsoft.com/office/powerpoint/2010/main" val="37512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8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2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3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31F6C18-7B45-494D-B474-F5A1F6E1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Discovery Of Oklo</a:t>
            </a:r>
          </a:p>
        </p:txBody>
      </p:sp>
      <p:pic>
        <p:nvPicPr>
          <p:cNvPr id="11" name="Image 10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9558F1EE-C0C4-49DC-9F04-0A9FB3DF1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011932"/>
            <a:ext cx="5062993" cy="4822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34F2D94-FB35-4AA2-BB1A-E0A5C756683C}"/>
              </a:ext>
            </a:extLst>
          </p:cNvPr>
          <p:cNvSpPr txBox="1"/>
          <p:nvPr/>
        </p:nvSpPr>
        <p:spPr>
          <a:xfrm>
            <a:off x="6343484" y="2160589"/>
            <a:ext cx="29305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6" name="Espace réservé du contenu 4">
            <a:extLst>
              <a:ext uri="{FF2B5EF4-FFF2-40B4-BE49-F238E27FC236}">
                <a16:creationId xmlns:a16="http://schemas.microsoft.com/office/drawing/2014/main" id="{6AC3E505-E69E-4626-AC3E-DD33443CB3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1749" y="2275955"/>
            <a:ext cx="3176587" cy="180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1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1157C-796D-4E5E-8E19-E5A6C226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natural nuclear reactors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04F1EA-F8B9-40E2-A684-37F104544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Inception</a:t>
            </a:r>
          </a:p>
          <a:p>
            <a:r>
              <a:rPr lang="en-US" dirty="0"/>
              <a:t>Uranium deposit with MO</a:t>
            </a:r>
          </a:p>
          <a:p>
            <a:r>
              <a:rPr lang="en-US" dirty="0"/>
              <a:t>Layered Structure</a:t>
            </a:r>
          </a:p>
          <a:p>
            <a:r>
              <a:rPr lang="en-US" dirty="0"/>
              <a:t>2 billon years was 2 km deep</a:t>
            </a:r>
          </a:p>
          <a:p>
            <a:r>
              <a:rPr lang="en-US" dirty="0"/>
              <a:t>45°-degree angle for the MO</a:t>
            </a:r>
          </a:p>
          <a:p>
            <a:pPr marL="0" indent="0">
              <a:buNone/>
            </a:pPr>
            <a:r>
              <a:rPr lang="en-US" b="1" dirty="0"/>
              <a:t>Operating reactor</a:t>
            </a:r>
          </a:p>
          <a:p>
            <a:r>
              <a:rPr lang="en-US" dirty="0"/>
              <a:t>Temperature anti-reactivity</a:t>
            </a:r>
          </a:p>
          <a:p>
            <a:r>
              <a:rPr lang="en-US" dirty="0"/>
              <a:t>Pressure to keep the water inside </a:t>
            </a:r>
          </a:p>
          <a:p>
            <a:r>
              <a:rPr lang="en-US" dirty="0"/>
              <a:t>Need a stable poison/fuel usage to stay on</a:t>
            </a:r>
          </a:p>
          <a:p>
            <a:r>
              <a:rPr lang="en-US" dirty="0"/>
              <a:t>Compaction from the desilification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6687A0-6FFB-4A54-8577-936E7B66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726" y="2256972"/>
            <a:ext cx="41529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7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7C0A8FA1-41BF-4A70-91E8-A84663E8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Internship’s aims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2A6732-155E-4167-B809-34B11F4F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475814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Simulation of the inception of a reactor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Simulation of the dynamics of the operating reactor: Desilification and Compaction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Reactor to reactor interactions</a:t>
            </a:r>
          </a:p>
        </p:txBody>
      </p:sp>
    </p:spTree>
    <p:extLst>
      <p:ext uri="{BB962C8B-B14F-4D97-AF65-F5344CB8AC3E}">
        <p14:creationId xmlns:p14="http://schemas.microsoft.com/office/powerpoint/2010/main" val="362283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5D270-6BD9-4DF5-92DF-65D1C9D1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03" y="469641"/>
            <a:ext cx="8596668" cy="1320800"/>
          </a:xfrm>
        </p:spPr>
        <p:txBody>
          <a:bodyPr/>
          <a:lstStyle/>
          <a:p>
            <a:r>
              <a:rPr lang="en-US" dirty="0"/>
              <a:t>COMSOL Multiphysics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7604ADF-53F1-49D6-B0C6-C25CF5D07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140" y="1130041"/>
            <a:ext cx="10314088" cy="5484732"/>
          </a:xfrm>
        </p:spPr>
      </p:pic>
    </p:spTree>
    <p:extLst>
      <p:ext uri="{BB962C8B-B14F-4D97-AF65-F5344CB8AC3E}">
        <p14:creationId xmlns:p14="http://schemas.microsoft.com/office/powerpoint/2010/main" val="44336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97C61-BED8-4024-B9D5-3A2A24E7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Outlook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3DF82BD-B66C-4132-86B8-F4E66F7BF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26630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87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7207ED-305E-449C-9916-C513CB42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Structure of the Simulations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2D354A-B6B0-4227-B5FA-4C9561AAB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Inception</a:t>
            </a:r>
          </a:p>
          <a:p>
            <a:r>
              <a:rPr lang="en-US" dirty="0"/>
              <a:t>Diffusion of the Organic Matter</a:t>
            </a:r>
          </a:p>
          <a:p>
            <a:r>
              <a:rPr lang="en-US" dirty="0"/>
              <a:t>Fixation of the Organic Matter</a:t>
            </a:r>
          </a:p>
          <a:p>
            <a:r>
              <a:rPr lang="en-US" dirty="0"/>
              <a:t>Diffusion of the Uranium</a:t>
            </a:r>
          </a:p>
          <a:p>
            <a:r>
              <a:rPr lang="en-US" dirty="0"/>
              <a:t>Fixation of the Uranium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Operating reactor</a:t>
            </a:r>
          </a:p>
          <a:p>
            <a:r>
              <a:rPr lang="en-US" dirty="0"/>
              <a:t>Neutronics model (point kinetics)</a:t>
            </a:r>
          </a:p>
          <a:p>
            <a:r>
              <a:rPr lang="en-US" dirty="0"/>
              <a:t>Thermals model</a:t>
            </a:r>
          </a:p>
          <a:p>
            <a:r>
              <a:rPr lang="en-US" dirty="0"/>
              <a:t>Desilification</a:t>
            </a:r>
          </a:p>
          <a:p>
            <a:r>
              <a:rPr lang="en-US" dirty="0"/>
              <a:t>Diffusion of the silica</a:t>
            </a:r>
          </a:p>
          <a:p>
            <a:r>
              <a:rPr lang="en-US" dirty="0"/>
              <a:t>Compaction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25127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</TotalTime>
  <Words>444</Words>
  <Application>Microsoft Office PowerPoint</Application>
  <PresentationFormat>Grand écran</PresentationFormat>
  <Paragraphs>103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Facette</vt:lpstr>
      <vt:lpstr>Dynamics and Thermic of the natural nuclear reactors of Oklo</vt:lpstr>
      <vt:lpstr>Outlook</vt:lpstr>
      <vt:lpstr>Outlook</vt:lpstr>
      <vt:lpstr>Discovery Of Oklo</vt:lpstr>
      <vt:lpstr>What are natural nuclear reactors ?</vt:lpstr>
      <vt:lpstr>Internship’s aims</vt:lpstr>
      <vt:lpstr>COMSOL Multiphysics</vt:lpstr>
      <vt:lpstr>Outlook</vt:lpstr>
      <vt:lpstr>Structure of the Simulations</vt:lpstr>
      <vt:lpstr>Inception Model</vt:lpstr>
      <vt:lpstr>Simulation’s Initialization</vt:lpstr>
      <vt:lpstr>Simulation of the diffusion</vt:lpstr>
      <vt:lpstr>Results of the diffusion of Organic matter</vt:lpstr>
      <vt:lpstr>Results of the diffusion of Uranium</vt:lpstr>
      <vt:lpstr>The neutronics Model</vt:lpstr>
      <vt:lpstr>Operating reactor Model</vt:lpstr>
      <vt:lpstr>Results of the Thermical Model</vt:lpstr>
      <vt:lpstr>Simulation of the Desilification</vt:lpstr>
      <vt:lpstr>Results of the Desilification</vt:lpstr>
      <vt:lpstr>Simulation of the compaction</vt:lpstr>
      <vt:lpstr>Results</vt:lpstr>
      <vt:lpstr>Outlook</vt:lpstr>
      <vt:lpstr>Initialization of the model</vt:lpstr>
      <vt:lpstr>Concentration of free Organic matter</vt:lpstr>
      <vt:lpstr>Masse of fixed Organic matter</vt:lpstr>
      <vt:lpstr>Concentration of free Uranium</vt:lpstr>
      <vt:lpstr>Masse of fixed Uranium</vt:lpstr>
      <vt:lpstr>Temperature</vt:lpstr>
      <vt:lpstr>Conclusion and Perspectives</vt:lpstr>
      <vt:lpstr>Thank you for your attention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Dynamique et thermique des réacteurs nucléares d’Oklo</dc:title>
  <dc:creator>gautier daviau</dc:creator>
  <cp:lastModifiedBy>gautier daviau</cp:lastModifiedBy>
  <cp:revision>30</cp:revision>
  <dcterms:created xsi:type="dcterms:W3CDTF">2021-06-21T12:15:54Z</dcterms:created>
  <dcterms:modified xsi:type="dcterms:W3CDTF">2021-06-21T21:56:23Z</dcterms:modified>
</cp:coreProperties>
</file>