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256" r:id="rId2"/>
    <p:sldId id="265" r:id="rId3"/>
    <p:sldId id="273" r:id="rId4"/>
    <p:sldId id="268" r:id="rId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75" autoAdjust="0"/>
    <p:restoredTop sz="94662"/>
  </p:normalViewPr>
  <p:slideViewPr>
    <p:cSldViewPr snapToGrid="0" snapToObjects="1">
      <p:cViewPr varScale="1">
        <p:scale>
          <a:sx n="108" d="100"/>
          <a:sy n="108" d="100"/>
        </p:scale>
        <p:origin x="151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2" d="100"/>
          <a:sy n="52" d="100"/>
        </p:scale>
        <p:origin x="28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2DCB7DF9-0D02-4585-BB95-A274CDB043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D03439E-816E-4B73-9747-56E6950143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8F809-F363-4872-84C9-D7CD75B4F4FB}" type="datetimeFigureOut">
              <a:rPr lang="it-IT" smtClean="0"/>
              <a:t>22/04/2021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F80F5E3-5A6B-4274-9F07-3F4DC527B0E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775B453-4FD3-4B45-9A4E-69A288F1E9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9A301-FF2A-45E5-97E1-7B158FC8E93D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3951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046F7-DDA4-3648-BD7E-85E6D1DE148B}" type="datetimeFigureOut">
              <a:rPr lang="it-IT" smtClean="0"/>
              <a:t>22/04/2021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490F3-ADF7-B042-987D-93AF3DA3A926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7856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5490F3-ADF7-B042-987D-93AF3DA3A926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6785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490F3-ADF7-B042-987D-93AF3DA3A926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2421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490F3-ADF7-B042-987D-93AF3DA3A926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6137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Besions</a:t>
            </a:r>
            <a:r>
              <a:rPr lang="fr-FR" baseline="0" dirty="0"/>
              <a:t> similaire : </a:t>
            </a:r>
            <a:br>
              <a:rPr lang="fr-FR" baseline="0" dirty="0"/>
            </a:br>
            <a:r>
              <a:rPr lang="fr-FR" baseline="0" dirty="0"/>
              <a:t>Volume / fichier et de donnée (</a:t>
            </a:r>
            <a:r>
              <a:rPr lang="fr-FR" baseline="0" dirty="0" err="1"/>
              <a:t>plusieur</a:t>
            </a:r>
            <a:r>
              <a:rPr lang="fr-FR" baseline="0" dirty="0"/>
              <a:t> PB million fichier)</a:t>
            </a:r>
            <a:br>
              <a:rPr lang="fr-FR" baseline="0" dirty="0"/>
            </a:br>
            <a:r>
              <a:rPr lang="fr-FR" baseline="0" dirty="0"/>
              <a:t>Production </a:t>
            </a:r>
            <a:r>
              <a:rPr lang="fr-FR" baseline="0" dirty="0" err="1"/>
              <a:t>onsite</a:t>
            </a:r>
            <a:r>
              <a:rPr lang="fr-FR" baseline="0" dirty="0"/>
              <a:t> (SKA, LSST)</a:t>
            </a:r>
          </a:p>
          <a:p>
            <a:r>
              <a:rPr lang="fr-FR" baseline="0" dirty="0" err="1"/>
              <a:t>Regle</a:t>
            </a:r>
            <a:r>
              <a:rPr lang="fr-FR" baseline="0" dirty="0"/>
              <a:t> de </a:t>
            </a:r>
            <a:r>
              <a:rPr lang="fr-FR" baseline="0" dirty="0" err="1"/>
              <a:t>replication</a:t>
            </a:r>
            <a:endParaRPr lang="fr-FR" baseline="0" dirty="0"/>
          </a:p>
          <a:p>
            <a:r>
              <a:rPr lang="fr-FR" baseline="0" dirty="0"/>
              <a:t>QoS (tape)</a:t>
            </a:r>
          </a:p>
          <a:p>
            <a:r>
              <a:rPr lang="fr-FR" baseline="0" dirty="0"/>
              <a:t>FAIR</a:t>
            </a:r>
          </a:p>
          <a:p>
            <a:r>
              <a:rPr lang="fr-FR" baseline="0" dirty="0"/>
              <a:t>Authentification …</a:t>
            </a:r>
          </a:p>
          <a:p>
            <a:endParaRPr lang="fr-FR" baseline="0" dirty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490F3-ADF7-B042-987D-93AF3DA3A926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6638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3221764"/>
            <a:ext cx="7772400" cy="1595705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7363" y="5063369"/>
            <a:ext cx="6858000" cy="97850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B37CFE4B-908F-744C-86B0-5575CC115044}"/>
              </a:ext>
            </a:extLst>
          </p:cNvPr>
          <p:cNvSpPr/>
          <p:nvPr userDrawn="1"/>
        </p:nvSpPr>
        <p:spPr>
          <a:xfrm>
            <a:off x="742950" y="6378090"/>
            <a:ext cx="711257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050" dirty="0">
                <a:solidFill>
                  <a:schemeClr val="bg1">
                    <a:lumMod val="95000"/>
                  </a:schemeClr>
                </a:solidFill>
              </a:rPr>
              <a:t>ESCAPE - The European Science Cluster of Astronomy &amp; Particle Physics ESFRI Research Infrastructures has received funding from the European Union’s Horizon 2020 research and innovation programme under the Grant Agreement n° 824064.</a:t>
            </a:r>
            <a:endParaRPr lang="en-GB" sz="1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84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3D1E-80D9-324E-8DD3-AA2CE8072910}" type="datetime1">
              <a:rPr lang="en-US" smtClean="0"/>
              <a:t>4/22/2021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</a:p>
        </p:txBody>
      </p:sp>
    </p:spTree>
    <p:extLst>
      <p:ext uri="{BB962C8B-B14F-4D97-AF65-F5344CB8AC3E}">
        <p14:creationId xmlns:p14="http://schemas.microsoft.com/office/powerpoint/2010/main" val="1616576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73139-9C90-7345-9EB3-4E4338304EF3}" type="datetime1">
              <a:rPr lang="en-US" smtClean="0"/>
              <a:t>4/22/2021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</a:p>
        </p:txBody>
      </p:sp>
    </p:spTree>
    <p:extLst>
      <p:ext uri="{BB962C8B-B14F-4D97-AF65-F5344CB8AC3E}">
        <p14:creationId xmlns:p14="http://schemas.microsoft.com/office/powerpoint/2010/main" val="3693551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AE180-5ECA-534F-8A0F-AACB107CA5A1}" type="datetime1">
              <a:rPr lang="en-US" smtClean="0"/>
              <a:t>4/22/2021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03201" y="6346703"/>
            <a:ext cx="548986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 algn="ctr"/>
            <a:fld id="{F815B12F-D02A-B845-865F-37AC5B232343}" type="slidenum">
              <a:rPr lang="it-IT" smtClean="0"/>
              <a:pPr algn="ctr"/>
              <a:t>‹N°›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72737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DB594-96A1-2147-9DD6-DCB7DF28633A}" type="datetime1">
              <a:rPr lang="en-US" smtClean="0"/>
              <a:t>4/22/2021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</a:p>
        </p:txBody>
      </p:sp>
    </p:spTree>
    <p:extLst>
      <p:ext uri="{BB962C8B-B14F-4D97-AF65-F5344CB8AC3E}">
        <p14:creationId xmlns:p14="http://schemas.microsoft.com/office/powerpoint/2010/main" val="187389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D340-2B50-AE4E-8192-AA5D9AD51374}" type="datetime1">
              <a:rPr lang="en-US" smtClean="0"/>
              <a:t>4/22/2021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</a:p>
        </p:txBody>
      </p:sp>
    </p:spTree>
    <p:extLst>
      <p:ext uri="{BB962C8B-B14F-4D97-AF65-F5344CB8AC3E}">
        <p14:creationId xmlns:p14="http://schemas.microsoft.com/office/powerpoint/2010/main" val="1117481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9B29-CC56-6148-B527-0F6A72932B3A}" type="datetime1">
              <a:rPr lang="en-US" smtClean="0"/>
              <a:t>4/22/2021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</a:p>
        </p:txBody>
      </p:sp>
    </p:spTree>
    <p:extLst>
      <p:ext uri="{BB962C8B-B14F-4D97-AF65-F5344CB8AC3E}">
        <p14:creationId xmlns:p14="http://schemas.microsoft.com/office/powerpoint/2010/main" val="2973323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01A0-4FD6-3348-908B-0E8E9651BED0}" type="datetime1">
              <a:rPr lang="en-US" smtClean="0"/>
              <a:t>4/22/2021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</a:p>
        </p:txBody>
      </p:sp>
    </p:spTree>
    <p:extLst>
      <p:ext uri="{BB962C8B-B14F-4D97-AF65-F5344CB8AC3E}">
        <p14:creationId xmlns:p14="http://schemas.microsoft.com/office/powerpoint/2010/main" val="3491686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9382-627A-3E4B-895D-F73414D220CF}" type="datetime1">
              <a:rPr lang="en-US" smtClean="0"/>
              <a:t>4/22/2021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</a:p>
        </p:txBody>
      </p:sp>
    </p:spTree>
    <p:extLst>
      <p:ext uri="{BB962C8B-B14F-4D97-AF65-F5344CB8AC3E}">
        <p14:creationId xmlns:p14="http://schemas.microsoft.com/office/powerpoint/2010/main" val="1967958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A6F75-C452-D14B-B1AE-6DC8A5E6939C}" type="datetime1">
              <a:rPr lang="en-US" smtClean="0"/>
              <a:t>4/22/2021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</a:p>
        </p:txBody>
      </p:sp>
    </p:spTree>
    <p:extLst>
      <p:ext uri="{BB962C8B-B14F-4D97-AF65-F5344CB8AC3E}">
        <p14:creationId xmlns:p14="http://schemas.microsoft.com/office/powerpoint/2010/main" val="3578926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FE705-42EA-2348-8452-3A1D12C89CC1}" type="datetime1">
              <a:rPr lang="en-US" smtClean="0"/>
              <a:t>4/22/2021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</a:p>
        </p:txBody>
      </p:sp>
    </p:spTree>
    <p:extLst>
      <p:ext uri="{BB962C8B-B14F-4D97-AF65-F5344CB8AC3E}">
        <p14:creationId xmlns:p14="http://schemas.microsoft.com/office/powerpoint/2010/main" val="3297032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24951" y="160027"/>
            <a:ext cx="7290399" cy="1032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58781"/>
            <a:ext cx="7886700" cy="4818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1885" y="6356351"/>
            <a:ext cx="11710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86348-3478-9648-8DFA-DB4D4C9F0D8E}" type="datetime1">
              <a:rPr lang="en-US" smtClean="0"/>
              <a:t>4/22/2021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58196" y="6356351"/>
            <a:ext cx="2803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Simone.Campana@cern.ch</a:t>
            </a:r>
            <a:endParaRPr lang="it-IT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DCE86EC0-9AA0-9445-A96A-DFDEC4EB036F}"/>
              </a:ext>
            </a:extLst>
          </p:cNvPr>
          <p:cNvSpPr/>
          <p:nvPr userDrawn="1"/>
        </p:nvSpPr>
        <p:spPr>
          <a:xfrm>
            <a:off x="5122120" y="6364235"/>
            <a:ext cx="278728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050" dirty="0">
                <a:solidFill>
                  <a:schemeClr val="tx1"/>
                </a:solidFill>
              </a:rPr>
              <a:t>Funded by the European Union’s </a:t>
            </a:r>
          </a:p>
          <a:p>
            <a:pPr algn="r"/>
            <a:r>
              <a:rPr lang="en-US" sz="1050" dirty="0">
                <a:solidFill>
                  <a:schemeClr val="tx1"/>
                </a:solidFill>
              </a:rPr>
              <a:t>Horizon 2020 - Grant N° </a:t>
            </a:r>
            <a:r>
              <a:rPr lang="uk-UA" sz="1050" dirty="0">
                <a:solidFill>
                  <a:schemeClr val="tx1"/>
                </a:solidFill>
              </a:rPr>
              <a:t>824064</a:t>
            </a:r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E0477E6-C1AD-094D-A442-EF1BE2575039}"/>
              </a:ext>
            </a:extLst>
          </p:cNvPr>
          <p:cNvPicPr/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407" y="6425157"/>
            <a:ext cx="456585" cy="293654"/>
          </a:xfrm>
          <a:prstGeom prst="rect">
            <a:avLst/>
          </a:prstGeom>
          <a:ln w="3175">
            <a:noFill/>
          </a:ln>
        </p:spPr>
      </p:pic>
    </p:spTree>
    <p:extLst>
      <p:ext uri="{BB962C8B-B14F-4D97-AF65-F5344CB8AC3E}">
        <p14:creationId xmlns:p14="http://schemas.microsoft.com/office/powerpoint/2010/main" val="1567622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CF9914-6A8C-414A-AF31-0758485B4E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279301"/>
            <a:ext cx="9143999" cy="1345820"/>
          </a:xfrm>
        </p:spPr>
        <p:txBody>
          <a:bodyPr>
            <a:normAutofit/>
          </a:bodyPr>
          <a:lstStyle/>
          <a:p>
            <a:r>
              <a:rPr lang="en-GB" sz="3600" b="1" dirty="0">
                <a:latin typeface="Avenir Heavy"/>
                <a:cs typeface="Avenir Heavy"/>
              </a:rPr>
              <a:t>WP2 </a:t>
            </a:r>
            <a:r>
              <a:rPr lang="en-GB" sz="3600" b="1" dirty="0" err="1">
                <a:latin typeface="Avenir Heavy"/>
                <a:cs typeface="Avenir Heavy"/>
              </a:rPr>
              <a:t>lapp</a:t>
            </a:r>
            <a:r>
              <a:rPr lang="en-GB" sz="3600" b="1" dirty="0">
                <a:latin typeface="Avenir Heavy"/>
                <a:cs typeface="Avenir Heavy"/>
              </a:rPr>
              <a:t> status</a:t>
            </a:r>
            <a:endParaRPr lang="it-IT" sz="36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C893D75-00CA-9042-B133-1091B1F6CA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1867" y="4769797"/>
            <a:ext cx="6858000" cy="1503004"/>
          </a:xfrm>
        </p:spPr>
        <p:txBody>
          <a:bodyPr>
            <a:noAutofit/>
          </a:bodyPr>
          <a:lstStyle/>
          <a:p>
            <a:r>
              <a:rPr lang="en-GB" sz="1800" b="1" dirty="0">
                <a:latin typeface="Avenir Heavy"/>
                <a:cs typeface="Avenir Heavy"/>
              </a:rPr>
              <a:t>Frederic Gillardo, </a:t>
            </a:r>
            <a:r>
              <a:rPr lang="en-GB" sz="1400" b="1" dirty="0">
                <a:latin typeface="Avenir Heavy"/>
                <a:cs typeface="Avenir Heavy"/>
              </a:rPr>
              <a:t>Lapp/CNRS</a:t>
            </a:r>
            <a:endParaRPr lang="en-GB" sz="300" b="1" dirty="0">
              <a:latin typeface="Avenir Heavy"/>
              <a:cs typeface="Avenir Heavy"/>
            </a:endParaRPr>
          </a:p>
          <a:p>
            <a:r>
              <a:rPr lang="en-GB" sz="1200" b="1" dirty="0">
                <a:latin typeface="Avenir Heavy"/>
                <a:cs typeface="Avenir Heavy"/>
              </a:rPr>
              <a:t>23 April 2021 </a:t>
            </a:r>
          </a:p>
          <a:p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2634715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 Challenge 2021 discussion 1/3</a:t>
            </a:r>
            <a:br>
              <a:rPr lang="en-US" dirty="0"/>
            </a:b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8475" y="1599412"/>
            <a:ext cx="7886700" cy="2017485"/>
          </a:xfrm>
        </p:spPr>
        <p:txBody>
          <a:bodyPr>
            <a:normAutofit lnSpcReduction="10000"/>
          </a:bodyPr>
          <a:lstStyle/>
          <a:p>
            <a:pPr lvl="1" fontAlgn="base"/>
            <a:r>
              <a:rPr lang="en-US" b="1" dirty="0"/>
              <a:t>Data Management</a:t>
            </a:r>
            <a:r>
              <a:rPr lang="en-US" dirty="0"/>
              <a:t>: acquisition, injection, replication, lifecycles</a:t>
            </a:r>
          </a:p>
          <a:p>
            <a:pPr lvl="2" fontAlgn="base"/>
            <a:r>
              <a:rPr lang="en-US" dirty="0"/>
              <a:t>Similar to data challenge 2020  with additional feature :</a:t>
            </a:r>
          </a:p>
          <a:p>
            <a:pPr lvl="3" fontAlgn="base"/>
            <a:r>
              <a:rPr lang="en-US" dirty="0" err="1"/>
              <a:t>rse</a:t>
            </a:r>
            <a:r>
              <a:rPr lang="en-US" dirty="0"/>
              <a:t> onsite in la </a:t>
            </a:r>
            <a:r>
              <a:rPr lang="en-US" dirty="0" err="1"/>
              <a:t>palma</a:t>
            </a:r>
            <a:endParaRPr lang="en-US" dirty="0"/>
          </a:p>
          <a:p>
            <a:pPr lvl="3" fontAlgn="base"/>
            <a:r>
              <a:rPr lang="en-US" dirty="0"/>
              <a:t>Attach metadata to files</a:t>
            </a:r>
          </a:p>
          <a:p>
            <a:pPr lvl="3" fontAlgn="base"/>
            <a:r>
              <a:rPr lang="en-US" dirty="0"/>
              <a:t>Volume of 100 TB (last test was 40TB)</a:t>
            </a:r>
          </a:p>
          <a:p>
            <a:pPr marL="914400" lvl="2" indent="0" fontAlgn="base">
              <a:buNone/>
            </a:pPr>
            <a:endParaRPr lang="en-US" dirty="0"/>
          </a:p>
          <a:p>
            <a:pPr marL="914400" lvl="2" indent="0" fontAlgn="base">
              <a:buNone/>
            </a:pPr>
            <a:endParaRPr lang="en-US" dirty="0"/>
          </a:p>
          <a:p>
            <a:pPr marL="914400" lvl="2" indent="0" fontAlgn="base">
              <a:buNone/>
            </a:pPr>
            <a:endParaRPr lang="en-US" dirty="0"/>
          </a:p>
          <a:p>
            <a:pPr marL="914400" lvl="2" indent="0" fontAlgn="base">
              <a:buNone/>
            </a:pPr>
            <a:endParaRPr lang="en-US" dirty="0"/>
          </a:p>
          <a:p>
            <a:pPr marL="914400" lvl="2" indent="0" fontAlgn="base">
              <a:buNone/>
            </a:pPr>
            <a:endParaRPr lang="en-US" dirty="0"/>
          </a:p>
          <a:p>
            <a:pPr marL="457200" lvl="1" indent="0">
              <a:buNone/>
            </a:pPr>
            <a:endParaRPr lang="en-US" u="sng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gillardo@lapp.in2p3.fr</a:t>
            </a:r>
          </a:p>
          <a:p>
            <a:endParaRPr lang="it-IT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2</a:t>
            </a:fld>
            <a:endParaRPr lang="it-IT" dirty="0"/>
          </a:p>
        </p:txBody>
      </p:sp>
      <p:pic>
        <p:nvPicPr>
          <p:cNvPr id="1026" name="Picture 2" descr="https://lh3.googleusercontent.com/bOXI_t5_xda0yOWqOT1oo_iGrMIi21RtyLFrogf5DUEBjeS5DdKdRZAlUP-ImQmEWEoLV0otWs-9ZsYYkktLQQRzNXmTYjR8aUFyy--GzSVb8ZR3zhoJuJIygj6h8iDrrE18bK2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081" y="3616897"/>
            <a:ext cx="5913120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249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 Challenge 2021 discussion 2/3</a:t>
            </a:r>
            <a:br>
              <a:rPr lang="en-US" dirty="0"/>
            </a:b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8475" y="1599412"/>
            <a:ext cx="7886700" cy="4650134"/>
          </a:xfrm>
        </p:spPr>
        <p:txBody>
          <a:bodyPr>
            <a:normAutofit/>
          </a:bodyPr>
          <a:lstStyle/>
          <a:p>
            <a:pPr marL="914400" lvl="2" indent="0" fontAlgn="base">
              <a:buNone/>
            </a:pPr>
            <a:endParaRPr lang="en-US" dirty="0"/>
          </a:p>
          <a:p>
            <a:pPr lvl="1" fontAlgn="base"/>
            <a:r>
              <a:rPr lang="en-US" b="1" dirty="0"/>
              <a:t>Data Processing</a:t>
            </a:r>
            <a:r>
              <a:rPr lang="en-US" dirty="0"/>
              <a:t>: </a:t>
            </a:r>
            <a:r>
              <a:rPr lang="en-US" b="1" dirty="0"/>
              <a:t>Production</a:t>
            </a:r>
            <a:r>
              <a:rPr lang="en-US" dirty="0"/>
              <a:t> (DL0 to DL3).</a:t>
            </a:r>
          </a:p>
          <a:p>
            <a:pPr lvl="2" fontAlgn="base"/>
            <a:r>
              <a:rPr lang="en-US" dirty="0"/>
              <a:t>Execute jobs on the grid using </a:t>
            </a:r>
            <a:r>
              <a:rPr lang="en-US" dirty="0" err="1"/>
              <a:t>dirac</a:t>
            </a:r>
            <a:r>
              <a:rPr lang="en-US" dirty="0"/>
              <a:t>.</a:t>
            </a:r>
          </a:p>
          <a:p>
            <a:pPr lvl="2" fontAlgn="base"/>
            <a:r>
              <a:rPr lang="en-US" dirty="0"/>
              <a:t>Query files using condition on metadata</a:t>
            </a:r>
          </a:p>
          <a:p>
            <a:pPr lvl="2" fontAlgn="base"/>
            <a:r>
              <a:rPr lang="en-US" dirty="0"/>
              <a:t>Processing pipe:</a:t>
            </a:r>
          </a:p>
          <a:p>
            <a:pPr lvl="3" fontAlgn="base"/>
            <a:r>
              <a:rPr lang="en-US" dirty="0" err="1"/>
              <a:t>CtaPipe</a:t>
            </a:r>
            <a:endParaRPr lang="en-US" dirty="0"/>
          </a:p>
          <a:p>
            <a:pPr lvl="3" fontAlgn="base"/>
            <a:r>
              <a:rPr lang="en-US" dirty="0" err="1"/>
              <a:t>GammaLearn</a:t>
            </a:r>
            <a:r>
              <a:rPr lang="en-US" dirty="0"/>
              <a:t> to test GPU</a:t>
            </a:r>
          </a:p>
          <a:p>
            <a:pPr lvl="1" fontAlgn="base"/>
            <a:endParaRPr lang="en-US" b="1" dirty="0"/>
          </a:p>
          <a:p>
            <a:pPr lvl="1" fontAlgn="base"/>
            <a:r>
              <a:rPr lang="en-US" b="1" dirty="0"/>
              <a:t>Data processing</a:t>
            </a:r>
            <a:r>
              <a:rPr lang="en-US" dirty="0"/>
              <a:t>: </a:t>
            </a:r>
            <a:r>
              <a:rPr lang="en-US" b="1" dirty="0"/>
              <a:t>User Analysis. </a:t>
            </a:r>
            <a:r>
              <a:rPr lang="en-US" dirty="0"/>
              <a:t>Processing of DL3 on notebooks.   Activity targeting, “small” resources: online notebooks, personal computer. Driven together with WP5: ESAP and Data Lake integration. </a:t>
            </a:r>
            <a:r>
              <a:rPr lang="en-US" sz="2800" dirty="0"/>
              <a:t> </a:t>
            </a:r>
            <a:endParaRPr lang="en-US" sz="3600" dirty="0"/>
          </a:p>
          <a:p>
            <a:pPr lvl="1"/>
            <a:endParaRPr lang="en-US" u="sng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gillardo@lapp.in2p3.fr</a:t>
            </a:r>
          </a:p>
          <a:p>
            <a:endParaRPr lang="it-IT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94374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 Challenge 2021 discussion 2/3</a:t>
            </a:r>
            <a:br>
              <a:rPr lang="en-US" dirty="0">
                <a:solidFill>
                  <a:srgbClr val="0070C0"/>
                </a:solidFill>
              </a:rPr>
            </a:b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4915" y="1082958"/>
            <a:ext cx="7886700" cy="3558711"/>
          </a:xfrm>
        </p:spPr>
        <p:txBody>
          <a:bodyPr>
            <a:normAutofit/>
          </a:bodyPr>
          <a:lstStyle/>
          <a:p>
            <a:r>
              <a:rPr lang="en-US" dirty="0"/>
              <a:t>Open Questions:</a:t>
            </a:r>
          </a:p>
          <a:p>
            <a:pPr lvl="1"/>
            <a:r>
              <a:rPr lang="en-US"/>
              <a:t>CTA Data </a:t>
            </a:r>
            <a:r>
              <a:rPr lang="en-US" dirty="0"/>
              <a:t>: MC and real data (if needed data can be duplicated)</a:t>
            </a:r>
          </a:p>
          <a:p>
            <a:pPr lvl="1"/>
            <a:r>
              <a:rPr lang="en-US" dirty="0"/>
              <a:t>Metadata for DL0 , DL1, DL3 (for now I use ObsID and </a:t>
            </a:r>
            <a:r>
              <a:rPr lang="en-US" dirty="0" err="1"/>
              <a:t>TelID</a:t>
            </a:r>
            <a:r>
              <a:rPr lang="en-US" dirty="0"/>
              <a:t> on DL0)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gillardo@lapp.in2p3.fr</a:t>
            </a:r>
          </a:p>
          <a:p>
            <a:endParaRPr lang="it-IT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188275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CAPE PPT template_v2" id="{84B2C77E-D1E5-DD48-B3EE-B80C14BA55BA}" vid="{29E3AAB7-A3DE-2940-AABB-6F3EADDE159C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ESCAPE PPT template_v2</Template>
  <TotalTime>32552</TotalTime>
  <Words>235</Words>
  <Application>Microsoft Office PowerPoint</Application>
  <PresentationFormat>Affichage à l'écran (4:3)</PresentationFormat>
  <Paragraphs>42</Paragraphs>
  <Slides>4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Arial</vt:lpstr>
      <vt:lpstr>Avenir Heavy</vt:lpstr>
      <vt:lpstr>Calibri</vt:lpstr>
      <vt:lpstr>Calibri Light</vt:lpstr>
      <vt:lpstr>Tema di Office</vt:lpstr>
      <vt:lpstr>WP2 lapp status</vt:lpstr>
      <vt:lpstr>Data Challenge 2021 discussion 1/3 </vt:lpstr>
      <vt:lpstr>Data Challenge 2021 discussion 2/3 </vt:lpstr>
      <vt:lpstr>Data Challenge 2021 discussion 2/3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Rita Meneses</dc:creator>
  <cp:lastModifiedBy>Frederic GILLARDO</cp:lastModifiedBy>
  <cp:revision>176</cp:revision>
  <dcterms:created xsi:type="dcterms:W3CDTF">2018-11-20T16:31:33Z</dcterms:created>
  <dcterms:modified xsi:type="dcterms:W3CDTF">2021-04-22T10:04:16Z</dcterms:modified>
</cp:coreProperties>
</file>