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11" autoAdjust="0"/>
  </p:normalViewPr>
  <p:slideViewPr>
    <p:cSldViewPr>
      <p:cViewPr varScale="1">
        <p:scale>
          <a:sx n="91" d="100"/>
          <a:sy n="91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207EFF-1762-400C-A78E-D6FFBDA25BE2}" type="datetime1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0559A-FB8E-40AA-B624-31BE5A433CA8}" type="datetime1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1C566F-250E-4F50-AAEA-521891AC56F6}" type="datetime1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9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10/05/2021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88024" y="77093"/>
            <a:ext cx="4220550" cy="40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9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153449"/>
                </a:solidFill>
              </a:rPr>
              <a:t>Systematic</a:t>
            </a:r>
            <a:r>
              <a:rPr lang="fr-FR" b="1" dirty="0">
                <a:solidFill>
                  <a:srgbClr val="153449"/>
                </a:solidFill>
              </a:rPr>
              <a:t> tests on fast </a:t>
            </a:r>
            <a:r>
              <a:rPr lang="fr-FR" b="1" dirty="0" err="1">
                <a:solidFill>
                  <a:srgbClr val="153449"/>
                </a:solidFill>
              </a:rPr>
              <a:t>pigtails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DWV Test and Budget Resistance Test</a:t>
            </a:r>
            <a:r>
              <a:rPr lang="fr-FR" dirty="0">
                <a:solidFill>
                  <a:srgbClr val="01B2CD"/>
                </a:solidFill>
              </a:rPr>
              <a:t/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May, 2021 Monday the 10th </a:t>
            </a:r>
            <a:r>
              <a:rPr lang="fr-FR" sz="2800" dirty="0">
                <a:solidFill>
                  <a:srgbClr val="153449"/>
                </a:solidFill>
              </a:rPr>
              <a:t/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Withstanding Voltage test</a:t>
            </a:r>
            <a:endParaRPr lang="fr-FR" dirty="0"/>
          </a:p>
        </p:txBody>
      </p:sp>
      <p:pic>
        <p:nvPicPr>
          <p:cNvPr id="8" name="Image 7" descr="C:\Users\marzouk\Desktop\Procédures\Photos\DSC012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8" b="14648"/>
          <a:stretch/>
        </p:blipFill>
        <p:spPr bwMode="auto">
          <a:xfrm>
            <a:off x="395536" y="1095923"/>
            <a:ext cx="4248472" cy="223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0975"/>
            <a:ext cx="4088557" cy="306641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0205" y="3713971"/>
            <a:ext cx="3297699" cy="1371213"/>
          </a:xfrm>
        </p:spPr>
        <p:txBody>
          <a:bodyPr/>
          <a:lstStyle/>
          <a:p>
            <a:r>
              <a:rPr lang="fr-FR" sz="1600" dirty="0"/>
              <a:t>Pre-setting of 750V</a:t>
            </a:r>
          </a:p>
          <a:p>
            <a:r>
              <a:rPr lang="fr-FR" sz="1600" dirty="0"/>
              <a:t>Observation of the leakage current over 1 minute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5039436" y="1095923"/>
            <a:ext cx="3297699" cy="13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/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 bwMode="auto">
          <a:xfrm>
            <a:off x="4932040" y="1095922"/>
            <a:ext cx="3297699" cy="13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Test of the pigtails X -</a:t>
            </a:r>
          </a:p>
          <a:p>
            <a:pPr marL="0" indent="0">
              <a:buNone/>
            </a:pPr>
            <a:r>
              <a:rPr lang="en-US" sz="1600" dirty="0"/>
              <a:t>Time = 2h20 </a:t>
            </a:r>
          </a:p>
          <a:p>
            <a:r>
              <a:rPr lang="en-US" sz="1600" dirty="0"/>
              <a:t>Test of the pigtails X + </a:t>
            </a:r>
          </a:p>
          <a:p>
            <a:pPr marL="0" indent="0">
              <a:buNone/>
            </a:pPr>
            <a:r>
              <a:rPr lang="en-US" sz="1600" dirty="0"/>
              <a:t>Time = 2h </a:t>
            </a:r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094412" y="1412776"/>
            <a:ext cx="1520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71CD1DA-27DD-499E-8174-5526C468CF86}"/>
              </a:ext>
            </a:extLst>
          </p:cNvPr>
          <p:cNvSpPr txBox="1"/>
          <p:nvPr/>
        </p:nvSpPr>
        <p:spPr>
          <a:xfrm>
            <a:off x="209475" y="1281971"/>
            <a:ext cx="10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BM25 plug</a:t>
            </a:r>
          </a:p>
        </p:txBody>
      </p:sp>
      <p:cxnSp>
        <p:nvCxnSpPr>
          <p:cNvPr id="13" name="Connecteur droit avec flèche 12"/>
          <p:cNvCxnSpPr>
            <a:stCxn id="15" idx="3"/>
          </p:cNvCxnSpPr>
          <p:nvPr/>
        </p:nvCxnSpPr>
        <p:spPr>
          <a:xfrm>
            <a:off x="4386621" y="3713971"/>
            <a:ext cx="514773" cy="29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71CD1DA-27DD-499E-8174-5526C468CF86}"/>
              </a:ext>
            </a:extLst>
          </p:cNvPr>
          <p:cNvSpPr txBox="1"/>
          <p:nvPr/>
        </p:nvSpPr>
        <p:spPr>
          <a:xfrm>
            <a:off x="3450518" y="3583166"/>
            <a:ext cx="936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BM25 plug</a:t>
            </a:r>
          </a:p>
        </p:txBody>
      </p:sp>
    </p:spTree>
    <p:extLst>
      <p:ext uri="{BB962C8B-B14F-4D97-AF65-F5344CB8AC3E}">
        <p14:creationId xmlns:p14="http://schemas.microsoft.com/office/powerpoint/2010/main" val="112661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Withstanding Voltage test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499992" y="3501008"/>
            <a:ext cx="4186808" cy="2625155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Results : </a:t>
            </a:r>
          </a:p>
          <a:p>
            <a:r>
              <a:rPr lang="en-US" sz="1600" dirty="0"/>
              <a:t>Continuity test = validated for each pigtails on the first time</a:t>
            </a:r>
          </a:p>
          <a:p>
            <a:r>
              <a:rPr lang="en-US" sz="1600" dirty="0"/>
              <a:t>the first thirty seconds, we notice a leakage current around 0.0010 / 0.0020uA which eventually stabilizes and disappears at the end of the minute (between 0 and 0,0003 uA)</a:t>
            </a:r>
            <a:endParaRPr lang="fr-FR" sz="1600" dirty="0"/>
          </a:p>
        </p:txBody>
      </p:sp>
      <p:pic>
        <p:nvPicPr>
          <p:cNvPr id="9" name="Espace réservé du contenu 8" descr="C:\Users\marzouk\Desktop\Procédures\Photos\DSC0126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9" y="905452"/>
            <a:ext cx="4194023" cy="25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21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 Resistance Test : procedure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Image 7" descr="C:\Users\marzouk\Desktop\Procédures\Photos\DSC012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68" y="908524"/>
            <a:ext cx="3684265" cy="266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marzouk\Desktop\Procédures\Photos\DSC01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94" y="3735076"/>
            <a:ext cx="3404685" cy="241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60980"/>
            <a:ext cx="2289810" cy="234315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1094412" y="1412776"/>
            <a:ext cx="1520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094412" y="2060848"/>
            <a:ext cx="2189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529A44A-9740-4561-9CBA-44474EC6DE08}"/>
              </a:ext>
            </a:extLst>
          </p:cNvPr>
          <p:cNvSpPr txBox="1"/>
          <p:nvPr/>
        </p:nvSpPr>
        <p:spPr>
          <a:xfrm>
            <a:off x="111600" y="1845404"/>
            <a:ext cx="10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Temperature</a:t>
            </a:r>
            <a:r>
              <a:rPr lang="fr-FR" sz="1100" dirty="0"/>
              <a:t> probe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1CD1DA-27DD-499E-8174-5526C468CF86}"/>
              </a:ext>
            </a:extLst>
          </p:cNvPr>
          <p:cNvSpPr txBox="1"/>
          <p:nvPr/>
        </p:nvSpPr>
        <p:spPr>
          <a:xfrm>
            <a:off x="209475" y="1281971"/>
            <a:ext cx="10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BM25 plug</a:t>
            </a:r>
          </a:p>
        </p:txBody>
      </p:sp>
    </p:spTree>
    <p:extLst>
      <p:ext uri="{BB962C8B-B14F-4D97-AF65-F5344CB8AC3E}">
        <p14:creationId xmlns:p14="http://schemas.microsoft.com/office/powerpoint/2010/main" val="373961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58165"/>
              </p:ext>
            </p:extLst>
          </p:nvPr>
        </p:nvGraphicFramePr>
        <p:xfrm>
          <a:off x="395536" y="893789"/>
          <a:ext cx="493395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75">
                  <a:extLst>
                    <a:ext uri="{9D8B030D-6E8A-4147-A177-3AD203B41FA5}">
                      <a16:colId xmlns:a16="http://schemas.microsoft.com/office/drawing/2014/main" val="2043436173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303061351"/>
                    </a:ext>
                  </a:extLst>
                </a:gridCol>
              </a:tblGrid>
              <a:tr h="257711">
                <a:tc>
                  <a:txBody>
                    <a:bodyPr/>
                    <a:lstStyle/>
                    <a:p>
                      <a:r>
                        <a:rPr lang="en-US" dirty="0"/>
                        <a:t>Pigtail X-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37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25,2857576 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9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0,39512519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2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 deviation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0,62858984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3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Maximal 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27,12 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2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  <a:r>
                        <a:rPr lang="en-US" baseline="0" dirty="0"/>
                        <a:t> 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24,57 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348267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59832" y="68399"/>
            <a:ext cx="5871768" cy="450000"/>
          </a:xfrm>
        </p:spPr>
        <p:txBody>
          <a:bodyPr/>
          <a:lstStyle/>
          <a:p>
            <a:r>
              <a:rPr lang="en-US" dirty="0"/>
              <a:t>Budget  Resistance Test : results and notes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11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82276"/>
              </p:ext>
            </p:extLst>
          </p:nvPr>
        </p:nvGraphicFramePr>
        <p:xfrm>
          <a:off x="3960833" y="3489139"/>
          <a:ext cx="493395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75">
                  <a:extLst>
                    <a:ext uri="{9D8B030D-6E8A-4147-A177-3AD203B41FA5}">
                      <a16:colId xmlns:a16="http://schemas.microsoft.com/office/drawing/2014/main" val="2043436173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3030613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Pigtail X+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37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24,7248485m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9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0,31658201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2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 deviation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0,56265621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3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Maximal 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25,99 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2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  <a:r>
                        <a:rPr lang="en-US" baseline="0" dirty="0"/>
                        <a:t> 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23,64 m</a:t>
                      </a:r>
                      <a:r>
                        <a:rPr lang="el-GR" dirty="0"/>
                        <a:t>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348267"/>
                  </a:ext>
                </a:extLst>
              </a:tr>
            </a:tbl>
          </a:graphicData>
        </a:graphic>
      </p:graphicFrame>
      <p:pic>
        <p:nvPicPr>
          <p:cNvPr id="12" name="Image 11" descr="C:\Users\marzouk\Desktop\Procédures\Photos\DSC012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/>
          <a:stretch/>
        </p:blipFill>
        <p:spPr bwMode="auto">
          <a:xfrm>
            <a:off x="531000" y="3356992"/>
            <a:ext cx="3067624" cy="26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B1C80F-2DE5-478E-AFFD-2F364E54A568}"/>
              </a:ext>
            </a:extLst>
          </p:cNvPr>
          <p:cNvSpPr txBox="1"/>
          <p:nvPr/>
        </p:nvSpPr>
        <p:spPr>
          <a:xfrm>
            <a:off x="5436096" y="114890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Uniform values on a </a:t>
            </a:r>
            <a:r>
              <a:rPr lang="fr-FR" dirty="0" err="1"/>
              <a:t>same</a:t>
            </a:r>
            <a:r>
              <a:rPr lang="fr-FR" dirty="0"/>
              <a:t> set of </a:t>
            </a:r>
            <a:r>
              <a:rPr lang="fr-FR" dirty="0" err="1"/>
              <a:t>measure</a:t>
            </a:r>
            <a:r>
              <a:rPr lang="fr-FR" dirty="0"/>
              <a:t>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1482B3-72E9-43E8-BAB3-661E3A5C1DC6}"/>
              </a:ext>
            </a:extLst>
          </p:cNvPr>
          <p:cNvSpPr txBox="1"/>
          <p:nvPr/>
        </p:nvSpPr>
        <p:spPr>
          <a:xfrm>
            <a:off x="5436096" y="204190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sets :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differencies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values of the </a:t>
            </a:r>
            <a:r>
              <a:rPr lang="fr-FR" dirty="0" err="1"/>
              <a:t>same</a:t>
            </a:r>
            <a:r>
              <a:rPr lang="fr-FR" dirty="0"/>
              <a:t> DUT</a:t>
            </a:r>
          </a:p>
        </p:txBody>
      </p:sp>
    </p:spTree>
    <p:extLst>
      <p:ext uri="{BB962C8B-B14F-4D97-AF65-F5344CB8AC3E}">
        <p14:creationId xmlns:p14="http://schemas.microsoft.com/office/powerpoint/2010/main" val="8805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83075" y="874418"/>
            <a:ext cx="7400925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9,36mΩ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Plug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4mΩ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 Resistance Test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F2CC4F65-07F8-476B-A692-78E0AD04E5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3F479EF-A292-47F1-B4C0-2D1F581DD3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00" y="764704"/>
            <a:ext cx="4093624" cy="2941156"/>
          </a:xfrm>
          <a:prstGeom prst="rect">
            <a:avLst/>
          </a:prstGeom>
        </p:spPr>
      </p:pic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604828C9-91A1-4063-B0BF-5D4F7C6AD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98562"/>
              </p:ext>
            </p:extLst>
          </p:nvPr>
        </p:nvGraphicFramePr>
        <p:xfrm>
          <a:off x="1231393" y="4062496"/>
          <a:ext cx="66812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74">
                  <a:extLst>
                    <a:ext uri="{9D8B030D-6E8A-4147-A177-3AD203B41FA5}">
                      <a16:colId xmlns:a16="http://schemas.microsoft.com/office/drawing/2014/main" val="292431492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49502899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138836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Flex + Z-ray </a:t>
                      </a:r>
                      <a:r>
                        <a:rPr lang="fr-FR" dirty="0" err="1"/>
                        <a:t>resistance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3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Average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11,92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11,36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3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Maximal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13,76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12,63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Minimal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11,21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10,28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mΩ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6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7998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anc_QUAL-LABO-FOR-030.pptx" id="{2C2CF6C5-BB0F-4A62-AE4A-427062440D0A}" vid="{4DE09FC6-2155-4C4B-B4AC-674711E21D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Ppt_presentation_couv_blanc_QUAL-LABO-FOR-030</Template>
  <TotalTime>345</TotalTime>
  <Words>225</Words>
  <Application>Microsoft Office PowerPoint</Application>
  <PresentationFormat>Affichage à l'écran (4:3)</PresentationFormat>
  <Paragraphs>67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</vt:lpstr>
      <vt:lpstr>Times New Roman</vt:lpstr>
      <vt:lpstr>Conception personnalisée</vt:lpstr>
      <vt:lpstr>Systematic tests on fast pigtails DWV Test and Budget Resistance Test May, 2021 Monday the 10th  </vt:lpstr>
      <vt:lpstr>Dielectric Withstanding Voltage test</vt:lpstr>
      <vt:lpstr>Dielectric Withstanding Voltage test</vt:lpstr>
      <vt:lpstr>Budget  Resistance Test : procedure</vt:lpstr>
      <vt:lpstr>Budget  Resistance Test : results and notes</vt:lpstr>
      <vt:lpstr>Budget  Resistance Test</vt:lpstr>
    </vt:vector>
  </TitlesOfParts>
  <Company>LAPP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Ariane ROLLANDIN</dc:creator>
  <cp:lastModifiedBy>Samia MARZOUK</cp:lastModifiedBy>
  <cp:revision>21</cp:revision>
  <dcterms:created xsi:type="dcterms:W3CDTF">2021-05-06T06:49:34Z</dcterms:created>
  <dcterms:modified xsi:type="dcterms:W3CDTF">2021-05-10T07:26:12Z</dcterms:modified>
</cp:coreProperties>
</file>