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11" autoAdjust="0"/>
    <p:restoredTop sz="94662"/>
  </p:normalViewPr>
  <p:slideViewPr>
    <p:cSldViewPr snapToGrid="0" snapToObjects="1">
      <p:cViewPr varScale="1">
        <p:scale>
          <a:sx n="104" d="100"/>
          <a:sy n="104" d="100"/>
        </p:scale>
        <p:origin x="216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12/04/21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12/04/21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12/04/2021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12/04/2021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12/04/2021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12/04/2021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12/04/2021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12/04/2021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12/04/2021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12/04/2021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12/04/2021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12/04/2021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.slack.com/t/escape-school/shared_invite/zt-oh5v9593-GOhnvatYcBh4VhYBLF0XVQ" TargetMode="External"/><Relationship Id="rId2" Type="http://schemas.openxmlformats.org/officeDocument/2006/relationships/hyperlink" Target="https://forge.in2p3.fr/projects/escape-lapp/wiki/ESCAPE_summer_schoo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in2p3.fr/event/20306/" TargetMode="External"/><Relationship Id="rId4" Type="http://schemas.openxmlformats.org/officeDocument/2006/relationships/hyperlink" Target="https://gitlab.in2p3.fr/escape2020/schools/school202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n2p3.fr/event/23966/timetabl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dico.in2p3.fr/event/23966/timetabl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WP3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Thomas Vuillaume, 29/03/2021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21DEB-5D5E-B24B-B64E-03065C33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ESCAPE </a:t>
            </a:r>
            <a:r>
              <a:rPr lang="fr-FR" dirty="0" err="1"/>
              <a:t>School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CEAAEB-5BB4-A047-83F5-6BAE5A89D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17" y="1271317"/>
            <a:ext cx="5886513" cy="4818182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 </a:t>
            </a:r>
            <a:r>
              <a:rPr lang="fr-FR" dirty="0" err="1"/>
              <a:t>Confirmed</a:t>
            </a:r>
            <a:r>
              <a:rPr lang="fr-FR" dirty="0"/>
              <a:t> courses:</a:t>
            </a:r>
          </a:p>
          <a:p>
            <a:pPr lvl="1"/>
            <a:r>
              <a:rPr lang="fr-FR" dirty="0"/>
              <a:t>Python and notebooks, Enrique Garcia</a:t>
            </a:r>
          </a:p>
          <a:p>
            <a:pPr lvl="1"/>
            <a:r>
              <a:rPr lang="fr-FR" dirty="0"/>
              <a:t>Test </a:t>
            </a:r>
            <a:r>
              <a:rPr lang="fr-FR" dirty="0" err="1"/>
              <a:t>driven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r>
              <a:rPr lang="fr-FR" dirty="0"/>
              <a:t>, </a:t>
            </a:r>
            <a:r>
              <a:rPr lang="fr-FR" dirty="0" err="1"/>
              <a:t>pytest</a:t>
            </a:r>
            <a:r>
              <a:rPr lang="fr-FR" dirty="0"/>
              <a:t>, Max </a:t>
            </a:r>
            <a:r>
              <a:rPr lang="fr-FR" dirty="0" err="1"/>
              <a:t>Noe</a:t>
            </a:r>
            <a:endParaRPr lang="fr-FR" dirty="0"/>
          </a:p>
          <a:p>
            <a:pPr lvl="1"/>
            <a:r>
              <a:rPr lang="fr-FR" dirty="0"/>
              <a:t>Open Science introduction </a:t>
            </a:r>
            <a:r>
              <a:rPr lang="fr-FR" dirty="0" err="1"/>
              <a:t>Rachael</a:t>
            </a:r>
            <a:r>
              <a:rPr lang="fr-FR" dirty="0"/>
              <a:t> Ainsworth</a:t>
            </a:r>
          </a:p>
          <a:p>
            <a:pPr lvl="1"/>
            <a:r>
              <a:rPr lang="fr-FR" dirty="0"/>
              <a:t>Version control, git, </a:t>
            </a:r>
            <a:r>
              <a:rPr lang="fr-FR" dirty="0" err="1"/>
              <a:t>continuous</a:t>
            </a:r>
            <a:r>
              <a:rPr lang="fr-FR" dirty="0"/>
              <a:t> </a:t>
            </a:r>
            <a:r>
              <a:rPr lang="fr-FR" dirty="0" err="1"/>
              <a:t>integration</a:t>
            </a:r>
            <a:r>
              <a:rPr lang="fr-FR" dirty="0"/>
              <a:t>, Max </a:t>
            </a:r>
            <a:r>
              <a:rPr lang="fr-FR" dirty="0" err="1"/>
              <a:t>Noe</a:t>
            </a:r>
            <a:endParaRPr lang="fr-FR" dirty="0"/>
          </a:p>
          <a:p>
            <a:pPr lvl="1"/>
            <a:r>
              <a:rPr lang="fr-FR" dirty="0" err="1"/>
              <a:t>Reproducible</a:t>
            </a:r>
            <a:r>
              <a:rPr lang="fr-FR" dirty="0"/>
              <a:t> data science in practice, Arturo Sanchez </a:t>
            </a:r>
            <a:r>
              <a:rPr lang="fr-FR" dirty="0" err="1"/>
              <a:t>Pineda</a:t>
            </a:r>
            <a:endParaRPr lang="fr-FR" dirty="0"/>
          </a:p>
          <a:p>
            <a:pPr lvl="1"/>
            <a:r>
              <a:rPr lang="fr-FR" dirty="0" err="1"/>
              <a:t>Numpy</a:t>
            </a:r>
            <a:r>
              <a:rPr lang="fr-FR" dirty="0"/>
              <a:t>, Tamas Gal</a:t>
            </a:r>
          </a:p>
          <a:p>
            <a:pPr lvl="1"/>
            <a:r>
              <a:rPr lang="fr-FR" dirty="0"/>
              <a:t>Pandas, Tamas Gal,</a:t>
            </a:r>
          </a:p>
          <a:p>
            <a:pPr lvl="1"/>
            <a:r>
              <a:rPr lang="fr-FR" dirty="0" err="1"/>
              <a:t>Matplotlib</a:t>
            </a:r>
            <a:r>
              <a:rPr lang="fr-FR" dirty="0"/>
              <a:t>, Tamas Gal</a:t>
            </a:r>
          </a:p>
          <a:p>
            <a:pPr lvl="1"/>
            <a:r>
              <a:rPr lang="fr-FR" dirty="0" err="1"/>
              <a:t>Scipy</a:t>
            </a:r>
            <a:r>
              <a:rPr lang="fr-FR" dirty="0"/>
              <a:t>, Axel </a:t>
            </a:r>
            <a:r>
              <a:rPr lang="fr-FR" dirty="0" err="1"/>
              <a:t>Donath</a:t>
            </a:r>
            <a:endParaRPr lang="fr-FR" dirty="0"/>
          </a:p>
          <a:p>
            <a:pPr lvl="1"/>
            <a:r>
              <a:rPr lang="fr-FR" dirty="0" err="1"/>
              <a:t>Astropy</a:t>
            </a:r>
            <a:r>
              <a:rPr lang="fr-FR" dirty="0"/>
              <a:t>, Axel </a:t>
            </a:r>
            <a:r>
              <a:rPr lang="fr-FR" dirty="0" err="1"/>
              <a:t>Donath</a:t>
            </a:r>
            <a:endParaRPr lang="fr-FR" dirty="0"/>
          </a:p>
          <a:p>
            <a:pPr lvl="1"/>
            <a:r>
              <a:rPr lang="fr-FR" dirty="0" err="1"/>
              <a:t>Gammapy</a:t>
            </a:r>
            <a:r>
              <a:rPr lang="fr-FR" dirty="0"/>
              <a:t>, Axel </a:t>
            </a:r>
            <a:r>
              <a:rPr lang="fr-FR" dirty="0" err="1"/>
              <a:t>Donath</a:t>
            </a:r>
            <a:endParaRPr lang="fr-FR" dirty="0"/>
          </a:p>
          <a:p>
            <a:pPr lvl="1"/>
            <a:r>
              <a:rPr lang="fr-FR" dirty="0"/>
              <a:t>Intro to machine </a:t>
            </a:r>
            <a:r>
              <a:rPr lang="fr-FR" dirty="0" err="1"/>
              <a:t>learning</a:t>
            </a:r>
            <a:r>
              <a:rPr lang="fr-FR" dirty="0"/>
              <a:t>, Martino </a:t>
            </a:r>
            <a:r>
              <a:rPr lang="fr-FR" dirty="0" err="1"/>
              <a:t>Sorbaro</a:t>
            </a:r>
            <a:endParaRPr lang="fr-FR" dirty="0"/>
          </a:p>
          <a:p>
            <a:pPr lvl="1"/>
            <a:r>
              <a:rPr lang="fr-FR" dirty="0"/>
              <a:t>Introduction to Julia, Tamas Gal</a:t>
            </a:r>
          </a:p>
          <a:p>
            <a:pPr lvl="1"/>
            <a:r>
              <a:rPr lang="fr-FR" dirty="0"/>
              <a:t>Intro to </a:t>
            </a:r>
            <a:r>
              <a:rPr lang="fr-FR" dirty="0" err="1"/>
              <a:t>deep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, Mikael Jacquemont</a:t>
            </a:r>
          </a:p>
          <a:p>
            <a:pPr lvl="1"/>
            <a:r>
              <a:rPr lang="fr-FR" dirty="0" err="1"/>
              <a:t>Spark</a:t>
            </a:r>
            <a:r>
              <a:rPr lang="fr-FR" dirty="0"/>
              <a:t>, Julien Peloton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ECC866-FE66-3847-9AFE-F149972B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12/04/2021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3CB41-E02D-184F-B06E-1203B63A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22C109-7EA7-B049-803C-F6A65C02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A8D0EF9-83E2-4E40-AAFF-184036480CAE}"/>
              </a:ext>
            </a:extLst>
          </p:cNvPr>
          <p:cNvSpPr txBox="1">
            <a:spLocks/>
          </p:cNvSpPr>
          <p:nvPr/>
        </p:nvSpPr>
        <p:spPr>
          <a:xfrm>
            <a:off x="6854024" y="1271317"/>
            <a:ext cx="5104738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 </a:t>
            </a:r>
            <a:r>
              <a:rPr lang="fr-FR" sz="2000" dirty="0" err="1"/>
              <a:t>Still</a:t>
            </a:r>
            <a:r>
              <a:rPr lang="fr-FR" sz="2000" dirty="0"/>
              <a:t> TBC or </a:t>
            </a:r>
            <a:r>
              <a:rPr lang="fr-FR" sz="2000" dirty="0" err="1"/>
              <a:t>looking</a:t>
            </a:r>
            <a:r>
              <a:rPr lang="fr-FR" sz="2000" dirty="0"/>
              <a:t> for:</a:t>
            </a:r>
          </a:p>
          <a:p>
            <a:pPr lvl="1"/>
            <a:r>
              <a:rPr lang="fr-FR" sz="2000" dirty="0" err="1"/>
              <a:t>Debugging</a:t>
            </a:r>
            <a:r>
              <a:rPr lang="fr-FR" sz="2000" dirty="0"/>
              <a:t> and </a:t>
            </a:r>
            <a:r>
              <a:rPr lang="fr-FR" sz="2000" dirty="0" err="1"/>
              <a:t>profiling</a:t>
            </a:r>
            <a:r>
              <a:rPr lang="fr-FR" sz="2000" dirty="0"/>
              <a:t> (Karl </a:t>
            </a:r>
            <a:r>
              <a:rPr lang="fr-FR" sz="2000" dirty="0" err="1"/>
              <a:t>Kosack</a:t>
            </a:r>
            <a:r>
              <a:rPr lang="fr-FR" sz="2000" dirty="0"/>
              <a:t>, TBC)</a:t>
            </a:r>
          </a:p>
          <a:p>
            <a:pPr lvl="1"/>
            <a:r>
              <a:rPr lang="fr-FR" sz="2000" dirty="0" err="1"/>
              <a:t>VSCode</a:t>
            </a:r>
            <a:r>
              <a:rPr lang="fr-FR" sz="2000" dirty="0"/>
              <a:t> or </a:t>
            </a:r>
            <a:r>
              <a:rPr lang="fr-FR" sz="2000" dirty="0" err="1"/>
              <a:t>Pycharm</a:t>
            </a:r>
            <a:endParaRPr lang="fr-FR" sz="2000" dirty="0"/>
          </a:p>
          <a:p>
            <a:pPr lvl="1"/>
            <a:r>
              <a:rPr lang="fr-FR" sz="2000" dirty="0" err="1"/>
              <a:t>Uproot</a:t>
            </a:r>
            <a:r>
              <a:rPr lang="fr-FR" sz="2000" dirty="0"/>
              <a:t>/</a:t>
            </a:r>
            <a:r>
              <a:rPr lang="fr-FR" sz="2000" dirty="0" err="1"/>
              <a:t>pyroot</a:t>
            </a:r>
            <a:endParaRPr lang="fr-FR" sz="2000" dirty="0"/>
          </a:p>
          <a:p>
            <a:pPr lvl="1"/>
            <a:r>
              <a:rPr lang="fr-FR" sz="2000" dirty="0"/>
              <a:t>GW open science</a:t>
            </a:r>
          </a:p>
        </p:txBody>
      </p:sp>
    </p:spTree>
    <p:extLst>
      <p:ext uri="{BB962C8B-B14F-4D97-AF65-F5344CB8AC3E}">
        <p14:creationId xmlns:p14="http://schemas.microsoft.com/office/powerpoint/2010/main" val="9311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21DEB-5D5E-B24B-B64E-03065C33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ESCAPE </a:t>
            </a:r>
            <a:r>
              <a:rPr lang="fr-FR" dirty="0" err="1"/>
              <a:t>School</a:t>
            </a:r>
            <a:r>
              <a:rPr lang="fr-FR" dirty="0"/>
              <a:t> – </a:t>
            </a:r>
            <a:r>
              <a:rPr lang="fr-FR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preliminary</a:t>
            </a:r>
            <a:r>
              <a:rPr lang="fr-FR" dirty="0"/>
              <a:t> program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ECC866-FE66-3847-9AFE-F149972B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12/04/2021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3CB41-E02D-184F-B06E-1203B63A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22C109-7EA7-B049-803C-F6A65C02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34232F-B89B-0944-96F1-2548AD85F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5" b="32406"/>
          <a:stretch/>
        </p:blipFill>
        <p:spPr>
          <a:xfrm>
            <a:off x="520669" y="953843"/>
            <a:ext cx="11518468" cy="500168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403970-57CC-814D-BD22-4EE9CB5C1162}"/>
              </a:ext>
            </a:extLst>
          </p:cNvPr>
          <p:cNvSpPr txBox="1"/>
          <p:nvPr/>
        </p:nvSpPr>
        <p:spPr>
          <a:xfrm rot="1199980">
            <a:off x="10116607" y="661455"/>
            <a:ext cx="203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CET??</a:t>
            </a:r>
          </a:p>
        </p:txBody>
      </p:sp>
    </p:spTree>
    <p:extLst>
      <p:ext uri="{BB962C8B-B14F-4D97-AF65-F5344CB8AC3E}">
        <p14:creationId xmlns:p14="http://schemas.microsoft.com/office/powerpoint/2010/main" val="193704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21DEB-5D5E-B24B-B64E-03065C33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ESCAPE </a:t>
            </a:r>
            <a:r>
              <a:rPr lang="fr-FR" dirty="0" err="1"/>
              <a:t>School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CEAAEB-5BB4-A047-83F5-6BAE5A89D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Organisation: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https://forge.in2p3.fr/projects/escape-lapp/wiki/ESCAPE_summer_school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dirty="0" err="1"/>
              <a:t>slack</a:t>
            </a:r>
            <a:r>
              <a:rPr lang="fr-FR" dirty="0"/>
              <a:t>: </a:t>
            </a:r>
            <a:r>
              <a:rPr lang="fr-FR" dirty="0">
                <a:hlinkClick r:id="rId3"/>
              </a:rPr>
              <a:t>https://join.slack.com/t/escape-school/shared_invite/zt-oh5v9593-GOhnvatYcBh4VhYBLF0XVQ</a:t>
            </a:r>
            <a:endParaRPr lang="fr-FR" dirty="0"/>
          </a:p>
          <a:p>
            <a:r>
              <a:rPr lang="fr-FR" dirty="0" err="1"/>
              <a:t>GitLab</a:t>
            </a:r>
            <a:r>
              <a:rPr lang="fr-FR" dirty="0"/>
              <a:t>: </a:t>
            </a:r>
            <a:r>
              <a:rPr lang="fr-FR" dirty="0">
                <a:hlinkClick r:id="rId4"/>
              </a:rPr>
              <a:t>https://gitlab.in2p3.fr/escape2020/schools/school2021</a:t>
            </a:r>
            <a:endParaRPr lang="fr-FR" dirty="0"/>
          </a:p>
          <a:p>
            <a:r>
              <a:rPr lang="fr-FR" dirty="0" err="1"/>
              <a:t>Indico</a:t>
            </a:r>
            <a:r>
              <a:rPr lang="fr-FR" dirty="0"/>
              <a:t>: </a:t>
            </a:r>
            <a:r>
              <a:rPr lang="fr-FR" dirty="0">
                <a:hlinkClick r:id="rId5"/>
              </a:rPr>
              <a:t>https://indico.in2p3.fr/event/20306/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 err="1"/>
              <a:t>Aiming</a:t>
            </a:r>
            <a:r>
              <a:rPr lang="fr-FR" dirty="0"/>
              <a:t> for registration </a:t>
            </a:r>
            <a:r>
              <a:rPr lang="fr-FR" dirty="0" err="1"/>
              <a:t>before</a:t>
            </a:r>
            <a:r>
              <a:rPr lang="fr-FR" dirty="0"/>
              <a:t> the end of April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ECC866-FE66-3847-9AFE-F149972B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12/04/2021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3CB41-E02D-184F-B06E-1203B63A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22C109-7EA7-B049-803C-F6A65C02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134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11F3B-B370-6C4F-B15E-08239091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 </a:t>
            </a:r>
            <a:r>
              <a:rPr lang="fr-FR" dirty="0" err="1"/>
              <a:t>status</a:t>
            </a:r>
            <a:r>
              <a:rPr lang="fr-FR" dirty="0"/>
              <a:t> update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572F5-8445-7A42-AD93-C7F7832EF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https://indico.in2p3.fr/event/23966/timetable/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Guidelines for ESCAPE publications:</a:t>
            </a:r>
          </a:p>
          <a:p>
            <a:pPr lvl="1">
              <a:buFontTx/>
              <a:buChar char="-"/>
            </a:pPr>
            <a:r>
              <a:rPr lang="fr-FR" dirty="0" err="1"/>
              <a:t>properly</a:t>
            </a:r>
            <a:r>
              <a:rPr lang="fr-FR" dirty="0"/>
              <a:t> archive in an as open archive as possible (gold/green open </a:t>
            </a:r>
            <a:r>
              <a:rPr lang="fr-FR" dirty="0" err="1"/>
              <a:t>access</a:t>
            </a:r>
            <a:r>
              <a:rPr lang="fr-FR" dirty="0"/>
              <a:t> if possible); the </a:t>
            </a:r>
            <a:r>
              <a:rPr lang="fr-FR" dirty="0" err="1"/>
              <a:t>preference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ESCAPE </a:t>
            </a:r>
            <a:r>
              <a:rPr lang="fr-FR" dirty="0" err="1"/>
              <a:t>Zenodo</a:t>
            </a:r>
            <a:r>
              <a:rPr lang="fr-FR" dirty="0"/>
              <a:t> </a:t>
            </a:r>
            <a:r>
              <a:rPr lang="fr-FR" dirty="0" err="1"/>
              <a:t>community</a:t>
            </a:r>
            <a:r>
              <a:rPr lang="fr-FR" dirty="0"/>
              <a:t> if no </a:t>
            </a:r>
            <a:r>
              <a:rPr lang="fr-FR" dirty="0" err="1"/>
              <a:t>other</a:t>
            </a:r>
            <a:r>
              <a:rPr lang="fr-FR" dirty="0"/>
              <a:t> archive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; </a:t>
            </a:r>
            <a:br>
              <a:rPr lang="fr-FR" dirty="0"/>
            </a:br>
            <a:r>
              <a:rPr lang="fr-FR" dirty="0"/>
              <a:t>NB: https://open-</a:t>
            </a:r>
            <a:r>
              <a:rPr lang="fr-FR" dirty="0" err="1"/>
              <a:t>research</a:t>
            </a:r>
            <a:r>
              <a:rPr lang="fr-FR" dirty="0"/>
              <a:t>-</a:t>
            </a:r>
            <a:r>
              <a:rPr lang="fr-FR" dirty="0" err="1"/>
              <a:t>europe.ec.europa.eu</a:t>
            </a:r>
            <a:r>
              <a:rPr lang="fr-FR" dirty="0"/>
              <a:t> </a:t>
            </a:r>
            <a:r>
              <a:rPr lang="fr-FR" dirty="0" err="1"/>
              <a:t>launched</a:t>
            </a:r>
            <a:endParaRPr lang="fr-FR" dirty="0"/>
          </a:p>
          <a:p>
            <a:pPr lvl="1">
              <a:buFontTx/>
              <a:buChar char="-"/>
            </a:pPr>
            <a:r>
              <a:rPr lang="fr-FR" dirty="0" err="1"/>
              <a:t>make</a:t>
            </a:r>
            <a:r>
              <a:rPr lang="fr-FR" dirty="0"/>
              <a:t> sure </a:t>
            </a:r>
            <a:r>
              <a:rPr lang="fr-FR" dirty="0" err="1"/>
              <a:t>that</a:t>
            </a:r>
            <a:r>
              <a:rPr lang="fr-FR" dirty="0"/>
              <a:t> the publication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by </a:t>
            </a:r>
            <a:r>
              <a:rPr lang="fr-FR" dirty="0" err="1"/>
              <a:t>OpenAire</a:t>
            </a:r>
            <a:r>
              <a:rPr lang="fr-FR" dirty="0"/>
              <a:t> (</a:t>
            </a:r>
            <a:r>
              <a:rPr lang="fr-FR" dirty="0" err="1"/>
              <a:t>guaranteed</a:t>
            </a:r>
            <a:r>
              <a:rPr lang="fr-FR" dirty="0"/>
              <a:t> if the </a:t>
            </a:r>
            <a:r>
              <a:rPr lang="fr-FR" dirty="0" err="1"/>
              <a:t>preferred</a:t>
            </a:r>
            <a:r>
              <a:rPr lang="fr-FR" dirty="0"/>
              <a:t> solution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chosen</a:t>
            </a:r>
            <a:r>
              <a:rPr lang="fr-FR" dirty="0"/>
              <a:t>)</a:t>
            </a:r>
          </a:p>
          <a:p>
            <a:pPr lvl="1">
              <a:buFontTx/>
              <a:buChar char="-"/>
            </a:pPr>
            <a:r>
              <a:rPr lang="fr-FR" dirty="0"/>
              <a:t>ESCAPE </a:t>
            </a:r>
            <a:r>
              <a:rPr lang="fr-FR" dirty="0" err="1"/>
              <a:t>deliverables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made </a:t>
            </a:r>
            <a:r>
              <a:rPr lang="fr-FR" dirty="0" err="1"/>
              <a:t>publicly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on OSSR ESCAPE </a:t>
            </a:r>
            <a:r>
              <a:rPr lang="fr-FR" dirty="0" err="1"/>
              <a:t>Zenodo</a:t>
            </a:r>
            <a:r>
              <a:rPr lang="fr-FR" dirty="0"/>
              <a:t> </a:t>
            </a:r>
            <a:r>
              <a:rPr lang="fr-FR" dirty="0" err="1"/>
              <a:t>community</a:t>
            </a:r>
            <a:endParaRPr lang="fr-FR" dirty="0"/>
          </a:p>
          <a:p>
            <a:pPr lvl="1">
              <a:buFontTx/>
              <a:buChar char="-"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C8D34E-109B-2542-9704-63A8C10C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12/04/2021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3E0795-F8E9-D64B-A220-CEB002BC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968222-1B92-7942-8E15-03E5CC86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225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11F3B-B370-6C4F-B15E-08239091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 </a:t>
            </a:r>
            <a:r>
              <a:rPr lang="fr-FR" dirty="0" err="1"/>
              <a:t>status</a:t>
            </a:r>
            <a:r>
              <a:rPr lang="fr-FR" dirty="0"/>
              <a:t> update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572F5-8445-7A42-AD93-C7F7832EF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https://indico.in2p3.fr/event/23966/timetable/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Reference </a:t>
            </a:r>
            <a:r>
              <a:rPr lang="fr-FR" dirty="0" err="1"/>
              <a:t>template</a:t>
            </a:r>
            <a:r>
              <a:rPr lang="fr-FR" dirty="0"/>
              <a:t> for the ESCAPE OSSR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C8D34E-109B-2542-9704-63A8C10C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12/04/2021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3E0795-F8E9-D64B-A220-CEB002BC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968222-1B92-7942-8E15-03E5CC86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4CE36C-0291-DE4B-B0F8-2C7344B37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335" y="3004874"/>
            <a:ext cx="4291725" cy="28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2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11F3B-B370-6C4F-B15E-08239091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dirty="0"/>
              <a:t>WP3 – discussions for an </a:t>
            </a:r>
            <a:r>
              <a:rPr lang="fr-FR" sz="2500" dirty="0" err="1"/>
              <a:t>MoU</a:t>
            </a:r>
            <a:r>
              <a:rPr lang="fr-FR" sz="2500" dirty="0"/>
              <a:t> </a:t>
            </a:r>
            <a:r>
              <a:rPr lang="fr-FR" sz="2500" dirty="0" err="1"/>
              <a:t>between</a:t>
            </a:r>
            <a:r>
              <a:rPr lang="fr-FR" sz="2500" dirty="0"/>
              <a:t> ESCAPE and </a:t>
            </a:r>
            <a:r>
              <a:rPr lang="fr-FR" sz="2500" dirty="0" err="1"/>
              <a:t>ESFRIs</a:t>
            </a:r>
            <a:r>
              <a:rPr lang="fr-FR" sz="2500" dirty="0"/>
              <a:t> for data sharing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572F5-8445-7A42-AD93-C7F7832EF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</a:t>
            </a:r>
            <a:r>
              <a:rPr lang="fr-FR" dirty="0" err="1"/>
              <a:t>ESFRIs</a:t>
            </a:r>
            <a:r>
              <a:rPr lang="fr-FR" dirty="0"/>
              <a:t> </a:t>
            </a:r>
            <a:r>
              <a:rPr lang="fr-FR" dirty="0" err="1"/>
              <a:t>internal</a:t>
            </a:r>
            <a:r>
              <a:rPr lang="fr-FR" dirty="0"/>
              <a:t>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particular</a:t>
            </a:r>
            <a:r>
              <a:rPr lang="fr-FR" dirty="0"/>
              <a:t> CTA, KM3NeT and </a:t>
            </a:r>
            <a:r>
              <a:rPr lang="fr-FR" dirty="0" err="1"/>
              <a:t>Virgo</a:t>
            </a:r>
            <a:r>
              <a:rPr lang="fr-FR" dirty="0"/>
              <a:t>/LIGO for multi-</a:t>
            </a:r>
            <a:r>
              <a:rPr lang="fr-FR" dirty="0" err="1"/>
              <a:t>messenger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Discussions to </a:t>
            </a:r>
            <a:r>
              <a:rPr lang="fr-FR" dirty="0" err="1"/>
              <a:t>make</a:t>
            </a:r>
            <a:r>
              <a:rPr lang="fr-FR" dirty="0"/>
              <a:t> an </a:t>
            </a:r>
            <a:r>
              <a:rPr lang="fr-FR" dirty="0" err="1"/>
              <a:t>MoU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define</a:t>
            </a:r>
            <a:r>
              <a:rPr lang="fr-FR" dirty="0"/>
              <a:t> more </a:t>
            </a:r>
            <a:r>
              <a:rPr lang="fr-FR" dirty="0" err="1"/>
              <a:t>precisely</a:t>
            </a:r>
            <a:r>
              <a:rPr lang="fr-FR" dirty="0"/>
              <a:t> the </a:t>
            </a:r>
            <a:r>
              <a:rPr lang="fr-FR" dirty="0" err="1"/>
              <a:t>needs</a:t>
            </a:r>
            <a:r>
              <a:rPr lang="fr-FR" dirty="0"/>
              <a:t> and </a:t>
            </a:r>
            <a:r>
              <a:rPr lang="fr-FR" dirty="0" err="1"/>
              <a:t>datasets</a:t>
            </a:r>
            <a:r>
              <a:rPr lang="fr-FR" dirty="0"/>
              <a:t> </a:t>
            </a:r>
            <a:r>
              <a:rPr lang="fr-FR" dirty="0" err="1"/>
              <a:t>associated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C8D34E-109B-2542-9704-63A8C10C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12/04/2021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3E0795-F8E9-D64B-A220-CEB002BC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968222-1B92-7942-8E15-03E5CC86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4676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_16_9" id="{94DD6B02-74AB-1346-81D8-552EEDEA0702}" vid="{795A3478-E303-744C-AF7E-AFBABFA86AA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47</TotalTime>
  <Words>411</Words>
  <Application>Microsoft Macintosh PowerPoint</Application>
  <PresentationFormat>Grand écran</PresentationFormat>
  <Paragraphs>69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WP3</vt:lpstr>
      <vt:lpstr>ESCAPE School</vt:lpstr>
      <vt:lpstr>ESCAPE School – preliminary program</vt:lpstr>
      <vt:lpstr>ESCAPE School</vt:lpstr>
      <vt:lpstr>WP3 status update</vt:lpstr>
      <vt:lpstr>WP3 status update</vt:lpstr>
      <vt:lpstr>WP3 – discussions for an MoU between ESCAPE and ESFRIs for data sharing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</dc:title>
  <dc:creator>Thomas Vuillaume</dc:creator>
  <cp:lastModifiedBy>Thomas Vuillaume</cp:lastModifiedBy>
  <cp:revision>7</cp:revision>
  <dcterms:created xsi:type="dcterms:W3CDTF">2021-03-29T11:47:56Z</dcterms:created>
  <dcterms:modified xsi:type="dcterms:W3CDTF">2021-04-12T12:02:17Z</dcterms:modified>
</cp:coreProperties>
</file>