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8" r:id="rId4"/>
    <p:sldId id="270" r:id="rId5"/>
    <p:sldId id="27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88" d="100"/>
          <a:sy n="88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4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3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3/15/2021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3/15/2021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3/15/2021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3/15/2021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3/15/2021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3/15/2021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3/15/2021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3/15/2021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3/15/2021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3/15/2021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3/15/2021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atlas.cern/samples-13te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data.atlas.cern/samples-8te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venir Heavy"/>
                <a:cs typeface="Avenir Heavy"/>
              </a:rPr>
              <a:t>WP2 </a:t>
            </a:r>
            <a:r>
              <a:rPr lang="en-GB" sz="3600" b="1" dirty="0" err="1" smtClean="0">
                <a:latin typeface="Avenir Heavy"/>
                <a:cs typeface="Avenir Heavy"/>
              </a:rPr>
              <a:t>lapp</a:t>
            </a:r>
            <a:r>
              <a:rPr lang="en-GB" sz="3600" b="1" dirty="0" smtClean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venir Heavy"/>
                <a:cs typeface="Avenir Heavy"/>
              </a:rPr>
              <a:t>Frederic Gillardo, Berkay Turk, Arturo Sanchez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 smtClean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 smtClean="0">
                <a:latin typeface="Avenir Heavy"/>
                <a:cs typeface="Avenir Heavy"/>
              </a:rPr>
              <a:t>15 March 2021 </a:t>
            </a:r>
            <a:endParaRPr lang="en-GB" sz="1200" b="1" dirty="0">
              <a:latin typeface="Avenir Heavy"/>
              <a:cs typeface="Avenir Heavy"/>
            </a:endParaRP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WP2 </a:t>
            </a:r>
            <a:r>
              <a:rPr lang="fr-FR" dirty="0" err="1" smtClean="0"/>
              <a:t>general</a:t>
            </a:r>
            <a:r>
              <a:rPr lang="fr-FR" dirty="0" smtClean="0"/>
              <a:t> topic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8781"/>
            <a:ext cx="7886700" cy="2255276"/>
          </a:xfrm>
        </p:spPr>
        <p:txBody>
          <a:bodyPr>
            <a:normAutofit/>
          </a:bodyPr>
          <a:lstStyle/>
          <a:p>
            <a:r>
              <a:rPr lang="en-US" sz="2600" dirty="0"/>
              <a:t>Lapp-esc03 :  a client machine for the DataLake used to deploy client dataLake in </a:t>
            </a:r>
            <a:r>
              <a:rPr lang="en-US" sz="2600" dirty="0" err="1" smtClean="0"/>
              <a:t>docker</a:t>
            </a:r>
            <a:r>
              <a:rPr lang="en-US" sz="2600" dirty="0" smtClean="0"/>
              <a:t> or singularity</a:t>
            </a:r>
            <a:endParaRPr lang="en-US" sz="2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>
                <a:solidFill>
                  <a:srgbClr val="0070C0"/>
                </a:solidFill>
              </a:rPr>
              <a:t>(Berkay)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5" y="1082958"/>
            <a:ext cx="7886700" cy="2461431"/>
          </a:xfrm>
        </p:spPr>
        <p:txBody>
          <a:bodyPr>
            <a:normAutofit/>
          </a:bodyPr>
          <a:lstStyle/>
          <a:p>
            <a:r>
              <a:rPr lang="en-US" dirty="0" smtClean="0"/>
              <a:t>Kubernetes:</a:t>
            </a:r>
          </a:p>
          <a:p>
            <a:pPr lvl="1"/>
            <a:r>
              <a:rPr lang="en-US" dirty="0" smtClean="0"/>
              <a:t>Use case from MUST : </a:t>
            </a:r>
            <a:r>
              <a:rPr lang="en-US" dirty="0" err="1" smtClean="0"/>
              <a:t>jupyter</a:t>
            </a:r>
            <a:r>
              <a:rPr lang="en-US" dirty="0" smtClean="0"/>
              <a:t> hub, spark cluster, RUCIO </a:t>
            </a:r>
            <a:r>
              <a:rPr lang="en-US" dirty="0" err="1" smtClean="0"/>
              <a:t>deamon</a:t>
            </a:r>
            <a:r>
              <a:rPr lang="en-US" dirty="0" smtClean="0"/>
              <a:t> are deployed as K8s pods in the DataLake …</a:t>
            </a:r>
          </a:p>
          <a:p>
            <a:pPr lvl="1"/>
            <a:r>
              <a:rPr lang="en-US" dirty="0" err="1" smtClean="0"/>
              <a:t>Drived</a:t>
            </a:r>
            <a:r>
              <a:rPr lang="en-US" dirty="0" smtClean="0"/>
              <a:t> by Frederique</a:t>
            </a:r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minikube</a:t>
            </a:r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 smtClean="0">
                <a:solidFill>
                  <a:srgbClr val="0070C0"/>
                </a:solidFill>
              </a:rPr>
              <a:t>(Frederic)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175" y="765979"/>
            <a:ext cx="5687542" cy="41346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Cloud / deliverable M30 end of may</a:t>
            </a:r>
          </a:p>
          <a:p>
            <a:pPr lvl="1"/>
            <a:r>
              <a:rPr lang="en-US" dirty="0" smtClean="0"/>
              <a:t>GCP : Meetings with google team and CERN to get access to google resources for free</a:t>
            </a:r>
          </a:p>
          <a:p>
            <a:pPr lvl="1"/>
            <a:r>
              <a:rPr lang="en-US" dirty="0" smtClean="0"/>
              <a:t>AWS : Working to install an RSE on AWS (not yet trusted by dataLake) but …</a:t>
            </a:r>
          </a:p>
          <a:p>
            <a:pPr lvl="2"/>
            <a:r>
              <a:rPr lang="en-US" dirty="0" smtClean="0"/>
              <a:t>Install an apache server in container</a:t>
            </a:r>
          </a:p>
          <a:p>
            <a:pPr lvl="2"/>
            <a:r>
              <a:rPr lang="en-US" dirty="0" smtClean="0"/>
              <a:t>use a grid certificate</a:t>
            </a:r>
          </a:p>
          <a:p>
            <a:pPr lvl="2"/>
            <a:r>
              <a:rPr lang="en-US" dirty="0" smtClean="0"/>
              <a:t>URL : escapedatalake.com/</a:t>
            </a:r>
            <a:r>
              <a:rPr lang="en-US" dirty="0" err="1" smtClean="0"/>
              <a:t>webdav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static IP</a:t>
            </a:r>
          </a:p>
          <a:p>
            <a:pPr lvl="3"/>
            <a:r>
              <a:rPr lang="en-US" dirty="0" smtClean="0"/>
              <a:t>Publicly available / Firewall rule</a:t>
            </a:r>
          </a:p>
          <a:p>
            <a:pPr lvl="2"/>
            <a:r>
              <a:rPr lang="en-US" dirty="0" smtClean="0"/>
              <a:t>Declare this new </a:t>
            </a:r>
            <a:r>
              <a:rPr lang="en-US" dirty="0" err="1" smtClean="0"/>
              <a:t>rse</a:t>
            </a:r>
            <a:r>
              <a:rPr lang="en-US" dirty="0" smtClean="0"/>
              <a:t> as AWS-WEBDAV in RUCIO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DIRAC 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CTA ingest </a:t>
            </a:r>
            <a:r>
              <a:rPr lang="en-US" dirty="0" smtClean="0"/>
              <a:t>workflow using an singularity image on CVMFS,</a:t>
            </a:r>
          </a:p>
          <a:p>
            <a:pPr lvl="2"/>
            <a:r>
              <a:rPr lang="en-US" dirty="0" smtClean="0"/>
              <a:t> no download / no </a:t>
            </a:r>
            <a:r>
              <a:rPr lang="en-US" dirty="0"/>
              <a:t>c</a:t>
            </a:r>
            <a:r>
              <a:rPr lang="en-US" dirty="0" smtClean="0"/>
              <a:t>onversion </a:t>
            </a:r>
          </a:p>
          <a:p>
            <a:pPr lvl="2"/>
            <a:r>
              <a:rPr lang="en-US" dirty="0" smtClean="0"/>
              <a:t>  20 TB in 8 h =&gt;5,5 Gb/s / limit for 1 </a:t>
            </a:r>
            <a:r>
              <a:rPr lang="en-US" dirty="0" err="1" smtClean="0"/>
              <a:t>rse</a:t>
            </a:r>
            <a:endParaRPr lang="en-US" dirty="0" smtClean="0"/>
          </a:p>
          <a:p>
            <a:pPr lvl="2"/>
            <a:r>
              <a:rPr lang="en-US" dirty="0" smtClean="0"/>
              <a:t>  DR </a:t>
            </a:r>
            <a:r>
              <a:rPr lang="fr-FR" dirty="0" smtClean="0"/>
              <a:t>5,5TB / 30h =&gt;0,4 Gb/s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https</a:t>
            </a:r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://gitlab.in2p3.fr/escape2020/wp2/escape_cta/-/tree/master/dirac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1026" name="Picture 2" descr="https://lh3.googleusercontent.com/5uyLhPk6UoLS8xbp07_o_cty6fFH4kv7-2bREfm2J0M1AVLBZX1JhY21_Nk-Vi35cY9Yr75NOxyklxeXYKgH69wHrqKXxEV975AKQTIGXUmSvau3pMFAC5F_XSqMPLpuvDg-1v5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6" y="4493623"/>
            <a:ext cx="3480897" cy="17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 smtClean="0">
                <a:solidFill>
                  <a:srgbClr val="0070C0"/>
                </a:solidFill>
              </a:rPr>
              <a:t>(Arturo)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8780"/>
            <a:ext cx="7886700" cy="44933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Continue working on the implementation of the ATLAS Open Data examples on the CTA-based </a:t>
            </a:r>
            <a:r>
              <a:rPr lang="en-US" dirty="0" smtClean="0"/>
              <a:t>container</a:t>
            </a:r>
          </a:p>
          <a:p>
            <a:pPr lvl="1" fontAlgn="base"/>
            <a:r>
              <a:rPr lang="en-US" dirty="0"/>
              <a:t>One example running</a:t>
            </a:r>
          </a:p>
          <a:p>
            <a:pPr lvl="1" fontAlgn="base"/>
            <a:r>
              <a:rPr lang="en-US" dirty="0"/>
              <a:t>ROOT yet need to be importable from a </a:t>
            </a:r>
            <a:r>
              <a:rPr lang="en-US" dirty="0" smtClean="0"/>
              <a:t>notebook</a:t>
            </a:r>
          </a:p>
          <a:p>
            <a:pPr lvl="1" fontAlgn="base"/>
            <a:r>
              <a:rPr lang="en-US" dirty="0" smtClean="0"/>
              <a:t>Running on lapp-esc03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more datasets to the </a:t>
            </a:r>
            <a:r>
              <a:rPr lang="en-US" dirty="0" err="1"/>
              <a:t>Datalake</a:t>
            </a:r>
            <a:r>
              <a:rPr lang="en-US" dirty="0"/>
              <a:t>: they are the needed ATLAS Open Data samples (completing the set that Stephane added for the </a:t>
            </a:r>
            <a:r>
              <a:rPr lang="en-US" dirty="0" err="1"/>
              <a:t>Hyy</a:t>
            </a:r>
            <a:r>
              <a:rPr lang="en-US" dirty="0"/>
              <a:t> analysis example</a:t>
            </a:r>
            <a:r>
              <a:rPr lang="en-US" dirty="0" smtClean="0"/>
              <a:t>)</a:t>
            </a:r>
          </a:p>
          <a:p>
            <a:pPr lvl="1" fontAlgn="base"/>
            <a:r>
              <a:rPr lang="en-US" dirty="0"/>
              <a:t>~160 GB will be added in total</a:t>
            </a:r>
          </a:p>
          <a:p>
            <a:pPr lvl="1" fontAlgn="base"/>
            <a:r>
              <a:rPr lang="en-US" dirty="0"/>
              <a:t>Scope used: </a:t>
            </a:r>
            <a:r>
              <a:rPr lang="en-US" b="1" dirty="0"/>
              <a:t>ATLAS_OD_EDU</a:t>
            </a:r>
            <a:r>
              <a:rPr lang="en-US" dirty="0"/>
              <a:t> (for ATLAS Open Data for </a:t>
            </a:r>
            <a:r>
              <a:rPr lang="en-US" dirty="0" err="1"/>
              <a:t>EDUcation</a:t>
            </a:r>
            <a:r>
              <a:rPr lang="en-US" dirty="0"/>
              <a:t>)</a:t>
            </a:r>
          </a:p>
          <a:p>
            <a:pPr lvl="1" fontAlgn="base"/>
            <a:r>
              <a:rPr lang="en-US" dirty="0"/>
              <a:t>Source of the datasets: </a:t>
            </a:r>
            <a:r>
              <a:rPr lang="en-US" u="sng" dirty="0">
                <a:hlinkClick r:id="rId3"/>
              </a:rPr>
              <a:t>http://opendata.atlas.cern/samples-13tev/</a:t>
            </a:r>
            <a:r>
              <a:rPr lang="en-US" dirty="0"/>
              <a:t> &amp; </a:t>
            </a:r>
            <a:r>
              <a:rPr lang="en-US" u="sng" dirty="0">
                <a:hlinkClick r:id="rId4"/>
              </a:rPr>
              <a:t>http://opendata.atlas.cern/samples-8tev</a:t>
            </a:r>
            <a:r>
              <a:rPr lang="en-US" u="sng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32494</TotalTime>
  <Words>400</Words>
  <Application>Microsoft Office PowerPoint</Application>
  <PresentationFormat>Affichage à l'écran (4:3)</PresentationFormat>
  <Paragraphs>68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Heavy</vt:lpstr>
      <vt:lpstr>Calibri</vt:lpstr>
      <vt:lpstr>Calibri Light</vt:lpstr>
      <vt:lpstr>Tema di Office</vt:lpstr>
      <vt:lpstr>WP2 lapp status</vt:lpstr>
      <vt:lpstr>WP2 general topic</vt:lpstr>
      <vt:lpstr>Work Done(Berkay) </vt:lpstr>
      <vt:lpstr>Work Done(Frederic) </vt:lpstr>
      <vt:lpstr>Work Done(Arturo)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165</cp:revision>
  <dcterms:created xsi:type="dcterms:W3CDTF">2018-11-20T16:31:33Z</dcterms:created>
  <dcterms:modified xsi:type="dcterms:W3CDTF">2021-03-15T10:05:29Z</dcterms:modified>
</cp:coreProperties>
</file>