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91" r:id="rId4"/>
    <p:sldId id="280" r:id="rId5"/>
    <p:sldId id="292" r:id="rId6"/>
    <p:sldId id="293" r:id="rId7"/>
    <p:sldId id="284" r:id="rId8"/>
    <p:sldId id="297" r:id="rId9"/>
    <p:sldId id="298" r:id="rId10"/>
    <p:sldId id="299" r:id="rId11"/>
    <p:sldId id="282" r:id="rId12"/>
    <p:sldId id="263" r:id="rId13"/>
    <p:sldId id="289" r:id="rId14"/>
    <p:sldId id="290" r:id="rId15"/>
    <p:sldId id="321" r:id="rId16"/>
    <p:sldId id="322" r:id="rId17"/>
    <p:sldId id="323" r:id="rId18"/>
    <p:sldId id="306" r:id="rId19"/>
    <p:sldId id="320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07" r:id="rId28"/>
    <p:sldId id="317" r:id="rId29"/>
    <p:sldId id="318" r:id="rId30"/>
    <p:sldId id="319" r:id="rId31"/>
    <p:sldId id="308" r:id="rId32"/>
    <p:sldId id="309" r:id="rId33"/>
    <p:sldId id="305" r:id="rId34"/>
    <p:sldId id="294" r:id="rId35"/>
    <p:sldId id="295" r:id="rId36"/>
    <p:sldId id="296" r:id="rId37"/>
    <p:sldId id="283" r:id="rId38"/>
    <p:sldId id="285" r:id="rId39"/>
    <p:sldId id="286" r:id="rId40"/>
    <p:sldId id="287" r:id="rId41"/>
    <p:sldId id="288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8"/>
    <p:restoredTop sz="96671"/>
  </p:normalViewPr>
  <p:slideViewPr>
    <p:cSldViewPr snapToGrid="0" snapToObjects="1">
      <p:cViewPr varScale="1">
        <p:scale>
          <a:sx n="119" d="100"/>
          <a:sy n="119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9E2F-455F-6B4A-8249-392A2D612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90EB6-6351-814B-8EFA-57E67BDF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B6449-C5B1-954C-A843-A5A40179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7AE84-2B89-E94C-8A73-5476AA58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95AA-C2F9-AF47-83E0-677953B3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E75E0-EC38-C240-AAC2-42E57318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16C80-032D-BB4D-82A0-960EE8A05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D85E-DF67-574E-AEED-38F9387C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4160-DEDC-BE4B-9CB3-ABB0B4E1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4524-D358-9A49-BD0D-8851A0BB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AF78A-394C-CC4F-9D69-171E3EBB0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98FBC-7055-8447-BA23-AD2B85FD6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440A-71A8-C141-AAEE-44C60546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3A5BD-46E8-D64A-BD13-91CB7045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53DB4-5B30-E04E-AB74-B73907B2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3079-9933-544D-A31F-AB883F62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38AB-0D7C-F640-B322-F846149D5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B958A-B663-304A-B70A-A8C4E302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CEA9-A63F-CB49-866C-C3B0294A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00F16-44D6-C047-B25D-A1694F42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EEE8-90A5-6C42-933E-8C3354E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024AA-F6A2-E24A-A33B-56B33D6DC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F5768-AE0D-A740-8CB0-5572DBAF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A850-3B81-CE42-A064-3B203A02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74219-4C26-7D49-9686-4DCFC465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88DF-50E7-0F47-9098-809F8FA9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06803-177D-4749-9980-A9D0DC3D2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62D05-04AB-0745-958C-67E14800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913EE-E94E-964D-BEA6-17023F7D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B2F8B-1F7A-1349-A14E-95E1A98A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3549B-A1DD-3F45-9D4C-55EBF37D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6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DF13-D56F-8342-9B6F-57B97231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6A41E-982C-9E48-96A1-7332FE8D8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8293D-4753-6040-8A8A-D579A4E4A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F6D80-A2B6-E149-8197-33F7C4F55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1ACC0-78E1-1849-95ED-AA103B57D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F821C-D488-5F44-B175-C20B8F5C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92D31-2592-914E-8AA5-7B9E9B84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96192-D42B-8347-B061-F3938A5C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46C7-94F8-704B-A953-CD145E0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2A2A7-4D9C-C344-9E2E-6B728B0D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2898D-F1F7-FA46-AE7E-9458AAE4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7DB92-7B45-0244-A0E9-D27C91DA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9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7CC35-AF0B-3D49-85D2-5E09286C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A8AE8-5FA5-3544-81D4-59961000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84FD3-332E-944D-BB31-038D5773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0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B1F4-F52C-894C-B0A8-75B8B0E6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3B95-1521-994C-9585-B533399DD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4AA8E-87BB-A147-B1B1-6E2DBF132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B5D6-B8E8-6549-81A5-735624B1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F9B6D-5887-AB48-8929-AF1EBDFF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109C0-E61B-FB40-88A9-C7BEA7A7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A1F3-C559-5445-9017-39D2BB67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001EB-A220-EA40-AEAD-DB4DFCBBA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2AB69-7FF6-D349-B272-945612680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7D24A-0186-6649-B8E3-DFE78AFB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154F-0692-CE43-8C92-B127D19E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F98A8-92F9-CA42-A9E8-8EEC4A0B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1119C-B447-EF45-A86C-2721B71E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3D02-D046-0B4C-BFCD-299651692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A2FF4-F492-0049-84E9-ACB4D701F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ED25-54D2-8349-B7B4-E50329CC09EA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051C0-EDB6-DC4A-9E8B-136F7DB4B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C1538-E764-F443-BF2E-1C8E14FE3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F115-9DCE-BD44-A112-4D0CCA22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yrte.obspm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0D78D-2CD2-1D45-A670-08A49A41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061882"/>
          </a:xfrm>
        </p:spPr>
        <p:txBody>
          <a:bodyPr>
            <a:normAutofit/>
          </a:bodyPr>
          <a:lstStyle/>
          <a:p>
            <a:r>
              <a:rPr lang="en-US" sz="4800" dirty="0"/>
              <a:t>Recent Achievements on Time Distribution System R&amp;D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06F16-042C-9641-961B-6DDDFC085F8C}"/>
              </a:ext>
            </a:extLst>
          </p:cNvPr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stefano</a:t>
            </a:r>
            <a:r>
              <a:rPr lang="en-US" dirty="0"/>
              <a:t> </a:t>
            </a:r>
            <a:r>
              <a:rPr lang="en-US" dirty="0" err="1"/>
              <a:t>russo</a:t>
            </a:r>
            <a:r>
              <a:rPr lang="en-US" dirty="0"/>
              <a:t> LPNHE Paris,</a:t>
            </a:r>
          </a:p>
          <a:p>
            <a:pPr algn="ctr"/>
            <a:r>
              <a:rPr lang="en-US" dirty="0"/>
              <a:t>Fabrizio </a:t>
            </a:r>
            <a:r>
              <a:rPr lang="en-US" dirty="0" err="1"/>
              <a:t>Ameli</a:t>
            </a:r>
            <a:r>
              <a:rPr lang="en-US" dirty="0"/>
              <a:t> INFN Roma, </a:t>
            </a:r>
          </a:p>
          <a:p>
            <a:pPr algn="ctr"/>
            <a:r>
              <a:rPr lang="en-US" dirty="0"/>
              <a:t>HK </a:t>
            </a:r>
            <a:r>
              <a:rPr lang="en-US"/>
              <a:t>meeting 04/03/2021</a:t>
            </a:r>
          </a:p>
        </p:txBody>
      </p:sp>
    </p:spTree>
    <p:extLst>
      <p:ext uri="{BB962C8B-B14F-4D97-AF65-F5344CB8AC3E}">
        <p14:creationId xmlns:p14="http://schemas.microsoft.com/office/powerpoint/2010/main" val="157358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284"/>
            <a:ext cx="10515600" cy="2827189"/>
          </a:xfrm>
        </p:spPr>
        <p:txBody>
          <a:bodyPr>
            <a:normAutofit/>
          </a:bodyPr>
          <a:lstStyle/>
          <a:p>
            <a:r>
              <a:rPr lang="en-US" dirty="0"/>
              <a:t>Clock to all FE synchronous and phase deterministic with the source. </a:t>
            </a:r>
          </a:p>
          <a:p>
            <a:r>
              <a:rPr lang="en-US" dirty="0"/>
              <a:t>Jitter at FE &lt; 100 ps.</a:t>
            </a:r>
          </a:p>
          <a:p>
            <a:r>
              <a:rPr lang="en-US" dirty="0"/>
              <a:t>Bidirectional data exchange link for critical slow control (100 </a:t>
            </a:r>
            <a:r>
              <a:rPr lang="en-US" dirty="0" err="1"/>
              <a:t>Mbps</a:t>
            </a:r>
            <a:r>
              <a:rPr lang="en-US" dirty="0"/>
              <a:t> minimum). </a:t>
            </a:r>
          </a:p>
          <a:p>
            <a:r>
              <a:rPr lang="en-US" dirty="0"/>
              <a:t>Extra bandwidth can be useful.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7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Time Distribution Basic Concepts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124860" y="905164"/>
            <a:ext cx="12067140" cy="332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Two concepts are subject of our R&amp;D:</a:t>
            </a:r>
            <a:endParaRPr lang="en-US" sz="3000" dirty="0"/>
          </a:p>
          <a:p>
            <a:pPr lvl="1"/>
            <a:endParaRPr lang="en-US" sz="2000" dirty="0"/>
          </a:p>
          <a:p>
            <a:pPr lvl="1"/>
            <a:r>
              <a:rPr lang="en-US" sz="3000" dirty="0"/>
              <a:t>Direct distribution SK-like (see </a:t>
            </a:r>
            <a:r>
              <a:rPr lang="en-US" sz="3000" dirty="0" err="1"/>
              <a:t>Izumiyama</a:t>
            </a:r>
            <a:r>
              <a:rPr lang="en-US" sz="3000" dirty="0"/>
              <a:t>-san talk).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3000" dirty="0"/>
              <a:t>Clock embedded into data (clock and data recovery concept)</a:t>
            </a:r>
          </a:p>
          <a:p>
            <a:pPr lvl="2"/>
            <a:r>
              <a:rPr lang="en-US" sz="2400" dirty="0"/>
              <a:t>Custom solution </a:t>
            </a:r>
          </a:p>
          <a:p>
            <a:pPr lvl="2"/>
            <a:r>
              <a:rPr lang="en-US" sz="2400" dirty="0"/>
              <a:t>White Rabbit</a:t>
            </a:r>
          </a:p>
        </p:txBody>
      </p:sp>
    </p:spTree>
    <p:extLst>
      <p:ext uri="{BB962C8B-B14F-4D97-AF65-F5344CB8AC3E}">
        <p14:creationId xmlns:p14="http://schemas.microsoft.com/office/powerpoint/2010/main" val="348331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CERN White Rabbit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050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possible architecture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DD4301-B307-204C-81C8-80278B181E7B}"/>
              </a:ext>
            </a:extLst>
          </p:cNvPr>
          <p:cNvSpPr/>
          <p:nvPr/>
        </p:nvSpPr>
        <p:spPr>
          <a:xfrm>
            <a:off x="7951805" y="2511716"/>
            <a:ext cx="2569580" cy="69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D434-3CB1-D142-AC45-2F2A1D72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564" y="417916"/>
            <a:ext cx="887150" cy="855304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0CECAFCC-26F3-8C4F-A026-3613FD7856BC}"/>
              </a:ext>
            </a:extLst>
          </p:cNvPr>
          <p:cNvCxnSpPr>
            <a:cxnSpLocks/>
            <a:endCxn id="4" idx="3"/>
          </p:cNvCxnSpPr>
          <p:nvPr/>
        </p:nvCxnSpPr>
        <p:spPr>
          <a:xfrm rot="5400000">
            <a:off x="10370916" y="2384397"/>
            <a:ext cx="625030" cy="3240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65791AA-835E-794C-B2AF-47C1296E29C4}"/>
              </a:ext>
            </a:extLst>
          </p:cNvPr>
          <p:cNvSpPr/>
          <p:nvPr/>
        </p:nvSpPr>
        <p:spPr>
          <a:xfrm>
            <a:off x="10683431" y="2141327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F5B7B-4EA2-6B4F-8847-136E5F5E8FB5}"/>
              </a:ext>
            </a:extLst>
          </p:cNvPr>
          <p:cNvSpPr/>
          <p:nvPr/>
        </p:nvSpPr>
        <p:spPr>
          <a:xfrm>
            <a:off x="998352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B0399-D8FB-1349-B4DE-DD652DF18022}"/>
              </a:ext>
            </a:extLst>
          </p:cNvPr>
          <p:cNvGrpSpPr/>
          <p:nvPr/>
        </p:nvGrpSpPr>
        <p:grpSpPr>
          <a:xfrm>
            <a:off x="10903355" y="4838221"/>
            <a:ext cx="520861" cy="428264"/>
            <a:chOff x="9398643" y="5509549"/>
            <a:chExt cx="844952" cy="6250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7D9A26-933A-9D4F-A04B-1FCB2DF9473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680AEF-B354-0249-969A-24B66E7A075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92B7D6-E300-5645-86F9-0DDD6CD5862B}"/>
              </a:ext>
            </a:extLst>
          </p:cNvPr>
          <p:cNvGrpSpPr/>
          <p:nvPr/>
        </p:nvGrpSpPr>
        <p:grpSpPr>
          <a:xfrm>
            <a:off x="9889892" y="4838220"/>
            <a:ext cx="520861" cy="428264"/>
            <a:chOff x="9398643" y="5509549"/>
            <a:chExt cx="844952" cy="6250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DF2384-8760-1041-BFE3-DF6678691222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5214CE-C6F9-804A-9EB8-E95F880E76F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2C0148-5621-6F40-ADD4-E861E6BA1CDB}"/>
              </a:ext>
            </a:extLst>
          </p:cNvPr>
          <p:cNvSpPr txBox="1"/>
          <p:nvPr/>
        </p:nvSpPr>
        <p:spPr>
          <a:xfrm>
            <a:off x="1046049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3BB6297-BB2C-CD45-BD01-2761108C9871}"/>
              </a:ext>
            </a:extLst>
          </p:cNvPr>
          <p:cNvSpPr/>
          <p:nvPr/>
        </p:nvSpPr>
        <p:spPr>
          <a:xfrm rot="5400000">
            <a:off x="1054709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FF143-09F9-0640-8FFD-5A04F965085A}"/>
              </a:ext>
            </a:extLst>
          </p:cNvPr>
          <p:cNvSpPr txBox="1"/>
          <p:nvPr/>
        </p:nvSpPr>
        <p:spPr>
          <a:xfrm>
            <a:off x="10499786" y="5754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7020A4-2CC9-B546-9F1B-C75E9C2A3E32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1066642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41B7A0-FF18-514F-B245-35323DBCF272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1013962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BCFE0-F2A5-ED44-B58A-E181104CF226}"/>
              </a:ext>
            </a:extLst>
          </p:cNvPr>
          <p:cNvSpPr/>
          <p:nvPr/>
        </p:nvSpPr>
        <p:spPr>
          <a:xfrm>
            <a:off x="698266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001406-5848-A040-8D61-D857DF5DE131}"/>
              </a:ext>
            </a:extLst>
          </p:cNvPr>
          <p:cNvGrpSpPr/>
          <p:nvPr/>
        </p:nvGrpSpPr>
        <p:grpSpPr>
          <a:xfrm>
            <a:off x="7902495" y="4838221"/>
            <a:ext cx="520861" cy="428264"/>
            <a:chOff x="9398643" y="5509549"/>
            <a:chExt cx="844952" cy="6250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DB100D-AABE-164B-BF1F-E2DA6DB2D6E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06FEA8-1A66-9D49-BE3C-6EFF6CC459F9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5CD631-22DD-5045-874B-395264BA98FD}"/>
              </a:ext>
            </a:extLst>
          </p:cNvPr>
          <p:cNvGrpSpPr/>
          <p:nvPr/>
        </p:nvGrpSpPr>
        <p:grpSpPr>
          <a:xfrm>
            <a:off x="6889032" y="4838220"/>
            <a:ext cx="520861" cy="428264"/>
            <a:chOff x="9398643" y="5509549"/>
            <a:chExt cx="844952" cy="6250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A456BD-F018-FD45-A39C-6C593E35F9F7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F2E0BA-7D9E-104F-9AB8-F4E64466366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4705E85-F41F-9243-9E1E-8175BB62D745}"/>
              </a:ext>
            </a:extLst>
          </p:cNvPr>
          <p:cNvSpPr txBox="1"/>
          <p:nvPr/>
        </p:nvSpPr>
        <p:spPr>
          <a:xfrm>
            <a:off x="745963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E12D75E-759C-3749-8E25-BAB23FBAB885}"/>
              </a:ext>
            </a:extLst>
          </p:cNvPr>
          <p:cNvSpPr/>
          <p:nvPr/>
        </p:nvSpPr>
        <p:spPr>
          <a:xfrm rot="5400000">
            <a:off x="754623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383C85-7F4D-6842-A24E-5C2CBF00B08D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766556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5169BE-2C91-9C47-82D4-51FDBBD4A7DF}"/>
              </a:ext>
            </a:extLst>
          </p:cNvPr>
          <p:cNvCxnSpPr>
            <a:stCxn id="26" idx="2"/>
            <a:endCxn id="32" idx="0"/>
          </p:cNvCxnSpPr>
          <p:nvPr/>
        </p:nvCxnSpPr>
        <p:spPr>
          <a:xfrm flipH="1">
            <a:off x="713876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B0D84C-2D94-DF4C-BEF3-CB1214F8AEF8}"/>
              </a:ext>
            </a:extLst>
          </p:cNvPr>
          <p:cNvSpPr txBox="1"/>
          <p:nvPr/>
        </p:nvSpPr>
        <p:spPr>
          <a:xfrm>
            <a:off x="7529595" y="5726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9029A61D-E676-A24B-859F-64C02A61A5E6}"/>
              </a:ext>
            </a:extLst>
          </p:cNvPr>
          <p:cNvSpPr/>
          <p:nvPr/>
        </p:nvSpPr>
        <p:spPr>
          <a:xfrm rot="16200000">
            <a:off x="8964985" y="354984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34FBB-DCBD-9E4C-BFFE-BCECF8894FDE}"/>
              </a:ext>
            </a:extLst>
          </p:cNvPr>
          <p:cNvSpPr txBox="1"/>
          <p:nvPr/>
        </p:nvSpPr>
        <p:spPr>
          <a:xfrm>
            <a:off x="9021039" y="645421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91906E-D569-0F49-8743-477B4E05B5F2}"/>
              </a:ext>
            </a:extLst>
          </p:cNvPr>
          <p:cNvSpPr txBox="1"/>
          <p:nvPr/>
        </p:nvSpPr>
        <p:spPr>
          <a:xfrm>
            <a:off x="8945284" y="403241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092C4D7-8E7B-EC46-9FFE-4FCFA764C8E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14286" y="281494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E8305E5-57FE-1F4D-AE2B-1D2982302405}"/>
              </a:ext>
            </a:extLst>
          </p:cNvPr>
          <p:cNvCxnSpPr>
            <a:cxnSpLocks/>
          </p:cNvCxnSpPr>
          <p:nvPr/>
        </p:nvCxnSpPr>
        <p:spPr>
          <a:xfrm rot="5400000">
            <a:off x="7777078" y="274434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2D11769-A804-9C45-ABF4-B7ACCCAC6A0A}"/>
              </a:ext>
            </a:extLst>
          </p:cNvPr>
          <p:cNvSpPr/>
          <p:nvPr/>
        </p:nvSpPr>
        <p:spPr>
          <a:xfrm>
            <a:off x="4548851" y="1632030"/>
            <a:ext cx="3254152" cy="62504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D4CACBE-7DDD-BD4F-A3F1-5E403BB83092}"/>
              </a:ext>
            </a:extLst>
          </p:cNvPr>
          <p:cNvCxnSpPr>
            <a:stCxn id="49" idx="6"/>
            <a:endCxn id="4" idx="0"/>
          </p:cNvCxnSpPr>
          <p:nvPr/>
        </p:nvCxnSpPr>
        <p:spPr>
          <a:xfrm>
            <a:off x="7803003" y="1944554"/>
            <a:ext cx="1433592" cy="5671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B92DC3-9393-694E-BDE2-97687D689740}"/>
              </a:ext>
            </a:extLst>
          </p:cNvPr>
          <p:cNvSpPr txBox="1"/>
          <p:nvPr/>
        </p:nvSpPr>
        <p:spPr>
          <a:xfrm>
            <a:off x="8244979" y="1622054"/>
            <a:ext cx="8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8* links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1517621" y="2488576"/>
            <a:ext cx="2569580" cy="69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 switch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354933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4469171" y="4815081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3455708" y="4815080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402631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EB12BA01-FCB5-0B4C-9F0F-DDF4294F0B8C}"/>
              </a:ext>
            </a:extLst>
          </p:cNvPr>
          <p:cNvSpPr/>
          <p:nvPr/>
        </p:nvSpPr>
        <p:spPr>
          <a:xfrm rot="5400000">
            <a:off x="411290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FA9194-5050-EC41-8521-191B4395231B}"/>
              </a:ext>
            </a:extLst>
          </p:cNvPr>
          <p:cNvSpPr txBox="1"/>
          <p:nvPr/>
        </p:nvSpPr>
        <p:spPr>
          <a:xfrm>
            <a:off x="4065602" y="5731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stCxn id="54" idx="2"/>
            <a:endCxn id="57" idx="0"/>
          </p:cNvCxnSpPr>
          <p:nvPr/>
        </p:nvCxnSpPr>
        <p:spPr>
          <a:xfrm>
            <a:off x="423224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stCxn id="54" idx="2"/>
            <a:endCxn id="60" idx="0"/>
          </p:cNvCxnSpPr>
          <p:nvPr/>
        </p:nvCxnSpPr>
        <p:spPr>
          <a:xfrm flipH="1">
            <a:off x="370543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54847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1468311" y="4815081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454848" y="4815080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102545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5BE1AF60-48F3-8642-A06A-7E34040DED7F}"/>
              </a:ext>
            </a:extLst>
          </p:cNvPr>
          <p:cNvSpPr/>
          <p:nvPr/>
        </p:nvSpPr>
        <p:spPr>
          <a:xfrm rot="5400000">
            <a:off x="111204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stCxn id="66" idx="2"/>
            <a:endCxn id="69" idx="0"/>
          </p:cNvCxnSpPr>
          <p:nvPr/>
        </p:nvCxnSpPr>
        <p:spPr>
          <a:xfrm>
            <a:off x="123138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 flipH="1">
            <a:off x="70457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403E97-63B7-D444-A3C8-6C029A638E6F}"/>
              </a:ext>
            </a:extLst>
          </p:cNvPr>
          <p:cNvSpPr txBox="1"/>
          <p:nvPr/>
        </p:nvSpPr>
        <p:spPr>
          <a:xfrm>
            <a:off x="1095411" y="5703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2530801" y="352670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2586855" y="64310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2511100" y="400927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80102" y="279180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1342894" y="272120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4BEABC1-3321-2D4C-8164-71C56BA31EB7}"/>
              </a:ext>
            </a:extLst>
          </p:cNvPr>
          <p:cNvSpPr txBox="1"/>
          <p:nvPr/>
        </p:nvSpPr>
        <p:spPr>
          <a:xfrm>
            <a:off x="5832563" y="26660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9284074-8B8E-344C-BA4E-6ABEC7B8CBD4}"/>
              </a:ext>
            </a:extLst>
          </p:cNvPr>
          <p:cNvCxnSpPr>
            <a:stCxn id="4" idx="1"/>
            <a:endCxn id="83" idx="3"/>
          </p:cNvCxnSpPr>
          <p:nvPr/>
        </p:nvCxnSpPr>
        <p:spPr>
          <a:xfrm flipH="1" flipV="1">
            <a:off x="6175927" y="2850671"/>
            <a:ext cx="1775878" cy="8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8694BFD-2104-2046-B8D9-4B887C75417A}"/>
              </a:ext>
            </a:extLst>
          </p:cNvPr>
          <p:cNvCxnSpPr>
            <a:cxnSpLocks/>
            <a:stCxn id="83" idx="1"/>
            <a:endCxn id="53" idx="3"/>
          </p:cNvCxnSpPr>
          <p:nvPr/>
        </p:nvCxnSpPr>
        <p:spPr>
          <a:xfrm flipH="1" flipV="1">
            <a:off x="4087201" y="2835817"/>
            <a:ext cx="1745362" cy="14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090010A7-29A7-0C44-BF00-930E63DBD517}"/>
              </a:ext>
            </a:extLst>
          </p:cNvPr>
          <p:cNvCxnSpPr>
            <a:stCxn id="53" idx="0"/>
            <a:endCxn id="49" idx="2"/>
          </p:cNvCxnSpPr>
          <p:nvPr/>
        </p:nvCxnSpPr>
        <p:spPr>
          <a:xfrm rot="5400000" flipH="1" flipV="1">
            <a:off x="3403620" y="1343345"/>
            <a:ext cx="544022" cy="17464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05D09E4-65D3-F147-AC80-DF0C752D3C69}"/>
              </a:ext>
            </a:extLst>
          </p:cNvPr>
          <p:cNvSpPr txBox="1"/>
          <p:nvPr/>
        </p:nvSpPr>
        <p:spPr>
          <a:xfrm>
            <a:off x="3154044" y="1647129"/>
            <a:ext cx="8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8* links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25CCD-FD8D-B748-B33A-25D2AC5E347F}"/>
              </a:ext>
            </a:extLst>
          </p:cNvPr>
          <p:cNvSpPr txBox="1"/>
          <p:nvPr/>
        </p:nvSpPr>
        <p:spPr>
          <a:xfrm>
            <a:off x="4296021" y="6508013"/>
            <a:ext cx="341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* These numbers depend on the bandwidth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9CFD3-B6F3-0246-8DAE-BA8789A5DCAA}"/>
              </a:ext>
            </a:extLst>
          </p:cNvPr>
          <p:cNvCxnSpPr>
            <a:cxnSpLocks/>
          </p:cNvCxnSpPr>
          <p:nvPr/>
        </p:nvCxnSpPr>
        <p:spPr>
          <a:xfrm>
            <a:off x="869897" y="2397512"/>
            <a:ext cx="96514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92346F-9C5E-4347-85E7-A2E463B55990}"/>
              </a:ext>
            </a:extLst>
          </p:cNvPr>
          <p:cNvSpPr txBox="1"/>
          <p:nvPr/>
        </p:nvSpPr>
        <p:spPr>
          <a:xfrm>
            <a:off x="216976" y="2021537"/>
            <a:ext cx="240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distribution edge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855ACD-B2E4-CA4B-A458-4F5C4F71D0A2}"/>
              </a:ext>
            </a:extLst>
          </p:cNvPr>
          <p:cNvCxnSpPr/>
          <p:nvPr/>
        </p:nvCxnSpPr>
        <p:spPr>
          <a:xfrm>
            <a:off x="548476" y="2397512"/>
            <a:ext cx="0" cy="6713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90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050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possible architecture </a:t>
            </a:r>
            <a:r>
              <a:rPr lang="en-US" sz="1800" dirty="0"/>
              <a:t>(same as WR)</a:t>
            </a:r>
            <a:r>
              <a:rPr lang="en-US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DD4301-B307-204C-81C8-80278B181E7B}"/>
              </a:ext>
            </a:extLst>
          </p:cNvPr>
          <p:cNvSpPr/>
          <p:nvPr/>
        </p:nvSpPr>
        <p:spPr>
          <a:xfrm>
            <a:off x="7951805" y="251171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D434-3CB1-D142-AC45-2F2A1D72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564" y="417916"/>
            <a:ext cx="887150" cy="855304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0CECAFCC-26F3-8C4F-A026-3613FD7856BC}"/>
              </a:ext>
            </a:extLst>
          </p:cNvPr>
          <p:cNvCxnSpPr>
            <a:cxnSpLocks/>
            <a:endCxn id="4" idx="3"/>
          </p:cNvCxnSpPr>
          <p:nvPr/>
        </p:nvCxnSpPr>
        <p:spPr>
          <a:xfrm rot="5400000">
            <a:off x="10370916" y="2384397"/>
            <a:ext cx="625030" cy="3240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65791AA-835E-794C-B2AF-47C1296E29C4}"/>
              </a:ext>
            </a:extLst>
          </p:cNvPr>
          <p:cNvSpPr/>
          <p:nvPr/>
        </p:nvSpPr>
        <p:spPr>
          <a:xfrm>
            <a:off x="10683431" y="2141327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F5B7B-4EA2-6B4F-8847-136E5F5E8FB5}"/>
              </a:ext>
            </a:extLst>
          </p:cNvPr>
          <p:cNvSpPr/>
          <p:nvPr/>
        </p:nvSpPr>
        <p:spPr>
          <a:xfrm>
            <a:off x="998352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B0399-D8FB-1349-B4DE-DD652DF18022}"/>
              </a:ext>
            </a:extLst>
          </p:cNvPr>
          <p:cNvGrpSpPr/>
          <p:nvPr/>
        </p:nvGrpSpPr>
        <p:grpSpPr>
          <a:xfrm>
            <a:off x="10903355" y="4838221"/>
            <a:ext cx="520861" cy="428264"/>
            <a:chOff x="9398643" y="5509549"/>
            <a:chExt cx="844952" cy="6250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7D9A26-933A-9D4F-A04B-1FCB2DF9473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680AEF-B354-0249-969A-24B66E7A075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92B7D6-E300-5645-86F9-0DDD6CD5862B}"/>
              </a:ext>
            </a:extLst>
          </p:cNvPr>
          <p:cNvGrpSpPr/>
          <p:nvPr/>
        </p:nvGrpSpPr>
        <p:grpSpPr>
          <a:xfrm>
            <a:off x="9889892" y="4838220"/>
            <a:ext cx="520861" cy="428264"/>
            <a:chOff x="9398643" y="5509549"/>
            <a:chExt cx="844952" cy="6250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DF2384-8760-1041-BFE3-DF6678691222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5214CE-C6F9-804A-9EB8-E95F880E76F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2C0148-5621-6F40-ADD4-E861E6BA1CDB}"/>
              </a:ext>
            </a:extLst>
          </p:cNvPr>
          <p:cNvSpPr txBox="1"/>
          <p:nvPr/>
        </p:nvSpPr>
        <p:spPr>
          <a:xfrm>
            <a:off x="1046049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3BB6297-BB2C-CD45-BD01-2761108C9871}"/>
              </a:ext>
            </a:extLst>
          </p:cNvPr>
          <p:cNvSpPr/>
          <p:nvPr/>
        </p:nvSpPr>
        <p:spPr>
          <a:xfrm rot="5400000">
            <a:off x="1054709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FF143-09F9-0640-8FFD-5A04F965085A}"/>
              </a:ext>
            </a:extLst>
          </p:cNvPr>
          <p:cNvSpPr txBox="1"/>
          <p:nvPr/>
        </p:nvSpPr>
        <p:spPr>
          <a:xfrm>
            <a:off x="10499786" y="5754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7020A4-2CC9-B546-9F1B-C75E9C2A3E32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1066642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41B7A0-FF18-514F-B245-35323DBCF272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1013962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BCFE0-F2A5-ED44-B58A-E181104CF226}"/>
              </a:ext>
            </a:extLst>
          </p:cNvPr>
          <p:cNvSpPr/>
          <p:nvPr/>
        </p:nvSpPr>
        <p:spPr>
          <a:xfrm>
            <a:off x="698266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001406-5848-A040-8D61-D857DF5DE131}"/>
              </a:ext>
            </a:extLst>
          </p:cNvPr>
          <p:cNvGrpSpPr/>
          <p:nvPr/>
        </p:nvGrpSpPr>
        <p:grpSpPr>
          <a:xfrm>
            <a:off x="7902495" y="4838221"/>
            <a:ext cx="520861" cy="428264"/>
            <a:chOff x="9398643" y="5509549"/>
            <a:chExt cx="844952" cy="6250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DB100D-AABE-164B-BF1F-E2DA6DB2D6E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06FEA8-1A66-9D49-BE3C-6EFF6CC459F9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5CD631-22DD-5045-874B-395264BA98FD}"/>
              </a:ext>
            </a:extLst>
          </p:cNvPr>
          <p:cNvGrpSpPr/>
          <p:nvPr/>
        </p:nvGrpSpPr>
        <p:grpSpPr>
          <a:xfrm>
            <a:off x="6889032" y="4838220"/>
            <a:ext cx="520861" cy="428264"/>
            <a:chOff x="9398643" y="5509549"/>
            <a:chExt cx="844952" cy="6250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A456BD-F018-FD45-A39C-6C593E35F9F7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F2E0BA-7D9E-104F-9AB8-F4E64466366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4705E85-F41F-9243-9E1E-8175BB62D745}"/>
              </a:ext>
            </a:extLst>
          </p:cNvPr>
          <p:cNvSpPr txBox="1"/>
          <p:nvPr/>
        </p:nvSpPr>
        <p:spPr>
          <a:xfrm>
            <a:off x="745963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E12D75E-759C-3749-8E25-BAB23FBAB885}"/>
              </a:ext>
            </a:extLst>
          </p:cNvPr>
          <p:cNvSpPr/>
          <p:nvPr/>
        </p:nvSpPr>
        <p:spPr>
          <a:xfrm rot="5400000">
            <a:off x="754623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383C85-7F4D-6842-A24E-5C2CBF00B08D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766556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5169BE-2C91-9C47-82D4-51FDBBD4A7DF}"/>
              </a:ext>
            </a:extLst>
          </p:cNvPr>
          <p:cNvCxnSpPr>
            <a:stCxn id="26" idx="2"/>
            <a:endCxn id="32" idx="0"/>
          </p:cNvCxnSpPr>
          <p:nvPr/>
        </p:nvCxnSpPr>
        <p:spPr>
          <a:xfrm flipH="1">
            <a:off x="713876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B0D84C-2D94-DF4C-BEF3-CB1214F8AEF8}"/>
              </a:ext>
            </a:extLst>
          </p:cNvPr>
          <p:cNvSpPr txBox="1"/>
          <p:nvPr/>
        </p:nvSpPr>
        <p:spPr>
          <a:xfrm>
            <a:off x="7529595" y="5726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9029A61D-E676-A24B-859F-64C02A61A5E6}"/>
              </a:ext>
            </a:extLst>
          </p:cNvPr>
          <p:cNvSpPr/>
          <p:nvPr/>
        </p:nvSpPr>
        <p:spPr>
          <a:xfrm rot="16200000">
            <a:off x="8964985" y="354984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34FBB-DCBD-9E4C-BFFE-BCECF8894FDE}"/>
              </a:ext>
            </a:extLst>
          </p:cNvPr>
          <p:cNvSpPr txBox="1"/>
          <p:nvPr/>
        </p:nvSpPr>
        <p:spPr>
          <a:xfrm>
            <a:off x="9021039" y="645421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91906E-D569-0F49-8743-477B4E05B5F2}"/>
              </a:ext>
            </a:extLst>
          </p:cNvPr>
          <p:cNvSpPr txBox="1"/>
          <p:nvPr/>
        </p:nvSpPr>
        <p:spPr>
          <a:xfrm>
            <a:off x="8945284" y="403241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092C4D7-8E7B-EC46-9FFE-4FCFA764C8E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14286" y="281494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E8305E5-57FE-1F4D-AE2B-1D2982302405}"/>
              </a:ext>
            </a:extLst>
          </p:cNvPr>
          <p:cNvCxnSpPr>
            <a:cxnSpLocks/>
          </p:cNvCxnSpPr>
          <p:nvPr/>
        </p:nvCxnSpPr>
        <p:spPr>
          <a:xfrm rot="5400000">
            <a:off x="7777078" y="274434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2D11769-A804-9C45-ABF4-B7ACCCAC6A0A}"/>
              </a:ext>
            </a:extLst>
          </p:cNvPr>
          <p:cNvSpPr/>
          <p:nvPr/>
        </p:nvSpPr>
        <p:spPr>
          <a:xfrm>
            <a:off x="4548851" y="1632030"/>
            <a:ext cx="3254152" cy="62504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D4CACBE-7DDD-BD4F-A3F1-5E403BB83092}"/>
              </a:ext>
            </a:extLst>
          </p:cNvPr>
          <p:cNvCxnSpPr>
            <a:stCxn id="49" idx="6"/>
            <a:endCxn id="4" idx="0"/>
          </p:cNvCxnSpPr>
          <p:nvPr/>
        </p:nvCxnSpPr>
        <p:spPr>
          <a:xfrm>
            <a:off x="7803003" y="1944554"/>
            <a:ext cx="1433592" cy="5671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B92DC3-9393-694E-BDE2-97687D689740}"/>
              </a:ext>
            </a:extLst>
          </p:cNvPr>
          <p:cNvSpPr txBox="1"/>
          <p:nvPr/>
        </p:nvSpPr>
        <p:spPr>
          <a:xfrm>
            <a:off x="7990329" y="1622054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Gbps Eth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1517621" y="248857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354933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4469171" y="4815081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3455708" y="4815080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402631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EB12BA01-FCB5-0B4C-9F0F-DDF4294F0B8C}"/>
              </a:ext>
            </a:extLst>
          </p:cNvPr>
          <p:cNvSpPr/>
          <p:nvPr/>
        </p:nvSpPr>
        <p:spPr>
          <a:xfrm rot="5400000">
            <a:off x="411290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FA9194-5050-EC41-8521-191B4395231B}"/>
              </a:ext>
            </a:extLst>
          </p:cNvPr>
          <p:cNvSpPr txBox="1"/>
          <p:nvPr/>
        </p:nvSpPr>
        <p:spPr>
          <a:xfrm>
            <a:off x="4065602" y="5731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stCxn id="54" idx="2"/>
            <a:endCxn id="57" idx="0"/>
          </p:cNvCxnSpPr>
          <p:nvPr/>
        </p:nvCxnSpPr>
        <p:spPr>
          <a:xfrm>
            <a:off x="423224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stCxn id="54" idx="2"/>
            <a:endCxn id="60" idx="0"/>
          </p:cNvCxnSpPr>
          <p:nvPr/>
        </p:nvCxnSpPr>
        <p:spPr>
          <a:xfrm flipH="1">
            <a:off x="370543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54847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1468311" y="4815081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454848" y="4815080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102545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5BE1AF60-48F3-8642-A06A-7E34040DED7F}"/>
              </a:ext>
            </a:extLst>
          </p:cNvPr>
          <p:cNvSpPr/>
          <p:nvPr/>
        </p:nvSpPr>
        <p:spPr>
          <a:xfrm rot="5400000">
            <a:off x="111204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stCxn id="66" idx="2"/>
            <a:endCxn id="69" idx="0"/>
          </p:cNvCxnSpPr>
          <p:nvPr/>
        </p:nvCxnSpPr>
        <p:spPr>
          <a:xfrm>
            <a:off x="123138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 flipH="1">
            <a:off x="70457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403E97-63B7-D444-A3C8-6C029A638E6F}"/>
              </a:ext>
            </a:extLst>
          </p:cNvPr>
          <p:cNvSpPr txBox="1"/>
          <p:nvPr/>
        </p:nvSpPr>
        <p:spPr>
          <a:xfrm>
            <a:off x="1095411" y="5703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2530801" y="352670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2586855" y="64310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2511100" y="400927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80102" y="279180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1342894" y="272120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090010A7-29A7-0C44-BF00-930E63DBD517}"/>
              </a:ext>
            </a:extLst>
          </p:cNvPr>
          <p:cNvCxnSpPr>
            <a:stCxn id="53" idx="0"/>
            <a:endCxn id="49" idx="2"/>
          </p:cNvCxnSpPr>
          <p:nvPr/>
        </p:nvCxnSpPr>
        <p:spPr>
          <a:xfrm rot="5400000" flipH="1" flipV="1">
            <a:off x="3403620" y="1343345"/>
            <a:ext cx="544022" cy="17464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05D09E4-65D3-F147-AC80-DF0C752D3C69}"/>
              </a:ext>
            </a:extLst>
          </p:cNvPr>
          <p:cNvSpPr txBox="1"/>
          <p:nvPr/>
        </p:nvSpPr>
        <p:spPr>
          <a:xfrm>
            <a:off x="2964018" y="1645208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Gbps Eth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5FE680-B76C-4F49-A63B-19B7A02323A8}"/>
              </a:ext>
            </a:extLst>
          </p:cNvPr>
          <p:cNvCxnSpPr>
            <a:cxnSpLocks/>
            <a:endCxn id="53" idx="3"/>
          </p:cNvCxnSpPr>
          <p:nvPr/>
        </p:nvCxnSpPr>
        <p:spPr>
          <a:xfrm flipH="1" flipV="1">
            <a:off x="4087201" y="2835817"/>
            <a:ext cx="1666828" cy="2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B844E2-60FF-3F48-B3E3-9ED02826EB3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6233532" y="2858957"/>
            <a:ext cx="171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05E4BCE-647A-634E-826B-2288C4C00182}"/>
              </a:ext>
            </a:extLst>
          </p:cNvPr>
          <p:cNvSpPr txBox="1"/>
          <p:nvPr/>
        </p:nvSpPr>
        <p:spPr>
          <a:xfrm>
            <a:off x="4296021" y="6508013"/>
            <a:ext cx="341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* These numbers depend on the bandwidth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A3340A-0EB4-6542-AD74-DF568F745E2E}"/>
              </a:ext>
            </a:extLst>
          </p:cNvPr>
          <p:cNvSpPr txBox="1"/>
          <p:nvPr/>
        </p:nvSpPr>
        <p:spPr>
          <a:xfrm>
            <a:off x="5832563" y="26660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1977107-31FD-5143-A5F1-950C099F1FD1}"/>
              </a:ext>
            </a:extLst>
          </p:cNvPr>
          <p:cNvCxnSpPr>
            <a:cxnSpLocks/>
          </p:cNvCxnSpPr>
          <p:nvPr/>
        </p:nvCxnSpPr>
        <p:spPr>
          <a:xfrm>
            <a:off x="869897" y="2397512"/>
            <a:ext cx="96514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D6E6981-62EC-4948-82A1-18BAA660B40A}"/>
              </a:ext>
            </a:extLst>
          </p:cNvPr>
          <p:cNvSpPr txBox="1"/>
          <p:nvPr/>
        </p:nvSpPr>
        <p:spPr>
          <a:xfrm>
            <a:off x="216976" y="2021537"/>
            <a:ext cx="240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distribution edge  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DC88159-712B-994E-99C3-77F5F0B23D1C}"/>
              </a:ext>
            </a:extLst>
          </p:cNvPr>
          <p:cNvCxnSpPr/>
          <p:nvPr/>
        </p:nvCxnSpPr>
        <p:spPr>
          <a:xfrm>
            <a:off x="548476" y="2397512"/>
            <a:ext cx="0" cy="6713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5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050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possible architecture </a:t>
            </a:r>
            <a:r>
              <a:rPr lang="en-US" sz="1800" dirty="0"/>
              <a:t>(clock fanout)</a:t>
            </a:r>
            <a:r>
              <a:rPr lang="en-US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DD4301-B307-204C-81C8-80278B181E7B}"/>
              </a:ext>
            </a:extLst>
          </p:cNvPr>
          <p:cNvSpPr/>
          <p:nvPr/>
        </p:nvSpPr>
        <p:spPr>
          <a:xfrm>
            <a:off x="7951805" y="251171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D434-3CB1-D142-AC45-2F2A1D72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564" y="417916"/>
            <a:ext cx="887150" cy="8553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7F5B7B-4EA2-6B4F-8847-136E5F5E8FB5}"/>
              </a:ext>
            </a:extLst>
          </p:cNvPr>
          <p:cNvSpPr/>
          <p:nvPr/>
        </p:nvSpPr>
        <p:spPr>
          <a:xfrm>
            <a:off x="998352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CB0399-D8FB-1349-B4DE-DD652DF18022}"/>
              </a:ext>
            </a:extLst>
          </p:cNvPr>
          <p:cNvGrpSpPr/>
          <p:nvPr/>
        </p:nvGrpSpPr>
        <p:grpSpPr>
          <a:xfrm>
            <a:off x="10903355" y="4838221"/>
            <a:ext cx="520861" cy="428264"/>
            <a:chOff x="9398643" y="5509549"/>
            <a:chExt cx="844952" cy="6250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7D9A26-933A-9D4F-A04B-1FCB2DF9473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680AEF-B354-0249-969A-24B66E7A075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92B7D6-E300-5645-86F9-0DDD6CD5862B}"/>
              </a:ext>
            </a:extLst>
          </p:cNvPr>
          <p:cNvGrpSpPr/>
          <p:nvPr/>
        </p:nvGrpSpPr>
        <p:grpSpPr>
          <a:xfrm>
            <a:off x="9889892" y="4838220"/>
            <a:ext cx="520861" cy="428264"/>
            <a:chOff x="9398643" y="5509549"/>
            <a:chExt cx="844952" cy="6250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DF2384-8760-1041-BFE3-DF6678691222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5214CE-C6F9-804A-9EB8-E95F880E76F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2C0148-5621-6F40-ADD4-E861E6BA1CDB}"/>
              </a:ext>
            </a:extLst>
          </p:cNvPr>
          <p:cNvSpPr txBox="1"/>
          <p:nvPr/>
        </p:nvSpPr>
        <p:spPr>
          <a:xfrm>
            <a:off x="1046049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23BB6297-BB2C-CD45-BD01-2761108C9871}"/>
              </a:ext>
            </a:extLst>
          </p:cNvPr>
          <p:cNvSpPr/>
          <p:nvPr/>
        </p:nvSpPr>
        <p:spPr>
          <a:xfrm rot="5400000">
            <a:off x="1054709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FF143-09F9-0640-8FFD-5A04F965085A}"/>
              </a:ext>
            </a:extLst>
          </p:cNvPr>
          <p:cNvSpPr txBox="1"/>
          <p:nvPr/>
        </p:nvSpPr>
        <p:spPr>
          <a:xfrm>
            <a:off x="10499786" y="575486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7020A4-2CC9-B546-9F1B-C75E9C2A3E32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1066642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41B7A0-FF18-514F-B245-35323DBCF272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 flipH="1">
            <a:off x="1013962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A9BCFE0-F2A5-ED44-B58A-E181104CF226}"/>
              </a:ext>
            </a:extLst>
          </p:cNvPr>
          <p:cNvSpPr/>
          <p:nvPr/>
        </p:nvSpPr>
        <p:spPr>
          <a:xfrm>
            <a:off x="6982660" y="385438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001406-5848-A040-8D61-D857DF5DE131}"/>
              </a:ext>
            </a:extLst>
          </p:cNvPr>
          <p:cNvGrpSpPr/>
          <p:nvPr/>
        </p:nvGrpSpPr>
        <p:grpSpPr>
          <a:xfrm>
            <a:off x="7902495" y="4838221"/>
            <a:ext cx="520861" cy="428264"/>
            <a:chOff x="9398643" y="5509549"/>
            <a:chExt cx="844952" cy="6250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9DB100D-AABE-164B-BF1F-E2DA6DB2D6E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06FEA8-1A66-9D49-BE3C-6EFF6CC459F9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5CD631-22DD-5045-874B-395264BA98FD}"/>
              </a:ext>
            </a:extLst>
          </p:cNvPr>
          <p:cNvGrpSpPr/>
          <p:nvPr/>
        </p:nvGrpSpPr>
        <p:grpSpPr>
          <a:xfrm>
            <a:off x="6889032" y="4838220"/>
            <a:ext cx="520861" cy="428264"/>
            <a:chOff x="9398643" y="5509549"/>
            <a:chExt cx="844952" cy="6250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5A456BD-F018-FD45-A39C-6C593E35F9F7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F2E0BA-7D9E-104F-9AB8-F4E64466366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4705E85-F41F-9243-9E1E-8175BB62D745}"/>
              </a:ext>
            </a:extLst>
          </p:cNvPr>
          <p:cNvSpPr txBox="1"/>
          <p:nvPr/>
        </p:nvSpPr>
        <p:spPr>
          <a:xfrm>
            <a:off x="7459639" y="48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AE12D75E-759C-3749-8E25-BAB23FBAB885}"/>
              </a:ext>
            </a:extLst>
          </p:cNvPr>
          <p:cNvSpPr/>
          <p:nvPr/>
        </p:nvSpPr>
        <p:spPr>
          <a:xfrm rot="5400000">
            <a:off x="7546232" y="478376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383C85-7F4D-6842-A24E-5C2CBF00B08D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7665566" y="461831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35169BE-2C91-9C47-82D4-51FDBBD4A7DF}"/>
              </a:ext>
            </a:extLst>
          </p:cNvPr>
          <p:cNvCxnSpPr>
            <a:stCxn id="26" idx="2"/>
            <a:endCxn id="32" idx="0"/>
          </p:cNvCxnSpPr>
          <p:nvPr/>
        </p:nvCxnSpPr>
        <p:spPr>
          <a:xfrm flipH="1">
            <a:off x="7138760" y="461831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4B0D84C-2D94-DF4C-BEF3-CB1214F8AEF8}"/>
              </a:ext>
            </a:extLst>
          </p:cNvPr>
          <p:cNvSpPr txBox="1"/>
          <p:nvPr/>
        </p:nvSpPr>
        <p:spPr>
          <a:xfrm>
            <a:off x="7529595" y="57264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9029A61D-E676-A24B-859F-64C02A61A5E6}"/>
              </a:ext>
            </a:extLst>
          </p:cNvPr>
          <p:cNvSpPr/>
          <p:nvPr/>
        </p:nvSpPr>
        <p:spPr>
          <a:xfrm rot="16200000">
            <a:off x="8964985" y="354984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34FBB-DCBD-9E4C-BFFE-BCECF8894FDE}"/>
              </a:ext>
            </a:extLst>
          </p:cNvPr>
          <p:cNvSpPr txBox="1"/>
          <p:nvPr/>
        </p:nvSpPr>
        <p:spPr>
          <a:xfrm>
            <a:off x="9021039" y="645421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91906E-D569-0F49-8743-477B4E05B5F2}"/>
              </a:ext>
            </a:extLst>
          </p:cNvPr>
          <p:cNvSpPr txBox="1"/>
          <p:nvPr/>
        </p:nvSpPr>
        <p:spPr>
          <a:xfrm>
            <a:off x="8945284" y="403241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2092C4D7-8E7B-EC46-9FFE-4FCFA764C8E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14286" y="281494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E8305E5-57FE-1F4D-AE2B-1D2982302405}"/>
              </a:ext>
            </a:extLst>
          </p:cNvPr>
          <p:cNvCxnSpPr>
            <a:cxnSpLocks/>
          </p:cNvCxnSpPr>
          <p:nvPr/>
        </p:nvCxnSpPr>
        <p:spPr>
          <a:xfrm rot="5400000">
            <a:off x="7777078" y="274434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2D11769-A804-9C45-ABF4-B7ACCCAC6A0A}"/>
              </a:ext>
            </a:extLst>
          </p:cNvPr>
          <p:cNvSpPr/>
          <p:nvPr/>
        </p:nvSpPr>
        <p:spPr>
          <a:xfrm>
            <a:off x="4548851" y="1632030"/>
            <a:ext cx="3254152" cy="62504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DAQ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D4CACBE-7DDD-BD4F-A3F1-5E403BB83092}"/>
              </a:ext>
            </a:extLst>
          </p:cNvPr>
          <p:cNvCxnSpPr>
            <a:stCxn id="49" idx="6"/>
            <a:endCxn id="4" idx="0"/>
          </p:cNvCxnSpPr>
          <p:nvPr/>
        </p:nvCxnSpPr>
        <p:spPr>
          <a:xfrm>
            <a:off x="7803003" y="1944554"/>
            <a:ext cx="1433592" cy="5671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B92DC3-9393-694E-BDE2-97687D689740}"/>
              </a:ext>
            </a:extLst>
          </p:cNvPr>
          <p:cNvSpPr txBox="1"/>
          <p:nvPr/>
        </p:nvSpPr>
        <p:spPr>
          <a:xfrm>
            <a:off x="7990329" y="1622054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Gbps Eth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1517621" y="2488576"/>
            <a:ext cx="2569580" cy="6944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Concentrator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354933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4469171" y="4815081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3455708" y="4815080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402631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EB12BA01-FCB5-0B4C-9F0F-DDF4294F0B8C}"/>
              </a:ext>
            </a:extLst>
          </p:cNvPr>
          <p:cNvSpPr/>
          <p:nvPr/>
        </p:nvSpPr>
        <p:spPr>
          <a:xfrm rot="5400000">
            <a:off x="411290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FA9194-5050-EC41-8521-191B4395231B}"/>
              </a:ext>
            </a:extLst>
          </p:cNvPr>
          <p:cNvSpPr txBox="1"/>
          <p:nvPr/>
        </p:nvSpPr>
        <p:spPr>
          <a:xfrm>
            <a:off x="4065602" y="57317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stCxn id="54" idx="2"/>
            <a:endCxn id="57" idx="0"/>
          </p:cNvCxnSpPr>
          <p:nvPr/>
        </p:nvCxnSpPr>
        <p:spPr>
          <a:xfrm>
            <a:off x="423224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stCxn id="54" idx="2"/>
            <a:endCxn id="60" idx="0"/>
          </p:cNvCxnSpPr>
          <p:nvPr/>
        </p:nvCxnSpPr>
        <p:spPr>
          <a:xfrm flipH="1">
            <a:off x="370543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548476" y="3831242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1468311" y="4815081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454848" y="4815080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1025455" y="48740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5BE1AF60-48F3-8642-A06A-7E34040DED7F}"/>
              </a:ext>
            </a:extLst>
          </p:cNvPr>
          <p:cNvSpPr/>
          <p:nvPr/>
        </p:nvSpPr>
        <p:spPr>
          <a:xfrm rot="5400000">
            <a:off x="1112048" y="4760621"/>
            <a:ext cx="324093" cy="1638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stCxn id="66" idx="2"/>
            <a:endCxn id="69" idx="0"/>
          </p:cNvCxnSpPr>
          <p:nvPr/>
        </p:nvCxnSpPr>
        <p:spPr>
          <a:xfrm>
            <a:off x="1231382" y="4595171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stCxn id="66" idx="2"/>
            <a:endCxn id="72" idx="0"/>
          </p:cNvCxnSpPr>
          <p:nvPr/>
        </p:nvCxnSpPr>
        <p:spPr>
          <a:xfrm flipH="1">
            <a:off x="704576" y="4595171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C403E97-63B7-D444-A3C8-6C029A638E6F}"/>
              </a:ext>
            </a:extLst>
          </p:cNvPr>
          <p:cNvSpPr txBox="1"/>
          <p:nvPr/>
        </p:nvSpPr>
        <p:spPr>
          <a:xfrm>
            <a:off x="1095411" y="57033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2530801" y="3526708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2586855" y="64310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8*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2511100" y="400927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80102" y="2791806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1342894" y="2721207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090010A7-29A7-0C44-BF00-930E63DBD517}"/>
              </a:ext>
            </a:extLst>
          </p:cNvPr>
          <p:cNvCxnSpPr>
            <a:stCxn id="53" idx="0"/>
            <a:endCxn id="49" idx="2"/>
          </p:cNvCxnSpPr>
          <p:nvPr/>
        </p:nvCxnSpPr>
        <p:spPr>
          <a:xfrm rot="5400000" flipH="1" flipV="1">
            <a:off x="3403620" y="1343345"/>
            <a:ext cx="544022" cy="17464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05D09E4-65D3-F147-AC80-DF0C752D3C69}"/>
              </a:ext>
            </a:extLst>
          </p:cNvPr>
          <p:cNvSpPr txBox="1"/>
          <p:nvPr/>
        </p:nvSpPr>
        <p:spPr>
          <a:xfrm>
            <a:off x="2964018" y="1645208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Gbps Eth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955E26-E2A6-A44D-885B-70722282944F}"/>
              </a:ext>
            </a:extLst>
          </p:cNvPr>
          <p:cNvSpPr/>
          <p:nvPr/>
        </p:nvSpPr>
        <p:spPr>
          <a:xfrm>
            <a:off x="5269080" y="2622313"/>
            <a:ext cx="1776924" cy="4689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Alternative CLK fanout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5FE680-B76C-4F49-A63B-19B7A02323A8}"/>
              </a:ext>
            </a:extLst>
          </p:cNvPr>
          <p:cNvCxnSpPr>
            <a:stCxn id="24" idx="1"/>
            <a:endCxn id="53" idx="3"/>
          </p:cNvCxnSpPr>
          <p:nvPr/>
        </p:nvCxnSpPr>
        <p:spPr>
          <a:xfrm flipH="1" flipV="1">
            <a:off x="4087201" y="2835817"/>
            <a:ext cx="1181879" cy="20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B844E2-60FF-3F48-B3E3-9ED02826EB38}"/>
              </a:ext>
            </a:extLst>
          </p:cNvPr>
          <p:cNvCxnSpPr>
            <a:stCxn id="24" idx="3"/>
            <a:endCxn id="4" idx="1"/>
          </p:cNvCxnSpPr>
          <p:nvPr/>
        </p:nvCxnSpPr>
        <p:spPr>
          <a:xfrm>
            <a:off x="7046004" y="2856803"/>
            <a:ext cx="905801" cy="2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05E4BCE-647A-634E-826B-2288C4C00182}"/>
              </a:ext>
            </a:extLst>
          </p:cNvPr>
          <p:cNvSpPr txBox="1"/>
          <p:nvPr/>
        </p:nvSpPr>
        <p:spPr>
          <a:xfrm>
            <a:off x="4296021" y="6508013"/>
            <a:ext cx="341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* These numbers depend on the bandwidth </a:t>
            </a:r>
          </a:p>
        </p:txBody>
      </p: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62154BA6-C3E9-4340-A699-B703806A7E98}"/>
              </a:ext>
            </a:extLst>
          </p:cNvPr>
          <p:cNvCxnSpPr>
            <a:cxnSpLocks/>
            <a:stCxn id="89" idx="4"/>
          </p:cNvCxnSpPr>
          <p:nvPr/>
        </p:nvCxnSpPr>
        <p:spPr>
          <a:xfrm rot="5400000">
            <a:off x="7103962" y="2373188"/>
            <a:ext cx="322800" cy="418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8CFBA091-0217-BC4E-AE56-084A2A49939D}"/>
              </a:ext>
            </a:extLst>
          </p:cNvPr>
          <p:cNvSpPr/>
          <p:nvPr/>
        </p:nvSpPr>
        <p:spPr>
          <a:xfrm>
            <a:off x="7341734" y="2305519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C348D1-9EA0-4748-B815-498E1E4D8561}"/>
              </a:ext>
            </a:extLst>
          </p:cNvPr>
          <p:cNvCxnSpPr>
            <a:cxnSpLocks/>
          </p:cNvCxnSpPr>
          <p:nvPr/>
        </p:nvCxnSpPr>
        <p:spPr>
          <a:xfrm>
            <a:off x="869897" y="2397512"/>
            <a:ext cx="96514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35638EA-F5D1-3648-A9E2-F49824CD411B}"/>
              </a:ext>
            </a:extLst>
          </p:cNvPr>
          <p:cNvSpPr txBox="1"/>
          <p:nvPr/>
        </p:nvSpPr>
        <p:spPr>
          <a:xfrm>
            <a:off x="216976" y="2021537"/>
            <a:ext cx="240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clock distribution edge  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D10A695-567E-0A4D-BB3F-2F97F0532C4F}"/>
              </a:ext>
            </a:extLst>
          </p:cNvPr>
          <p:cNvCxnSpPr/>
          <p:nvPr/>
        </p:nvCxnSpPr>
        <p:spPr>
          <a:xfrm>
            <a:off x="548476" y="2397512"/>
            <a:ext cx="0" cy="67134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96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528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Possible connection schemes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3884165" y="1228515"/>
            <a:ext cx="4314038" cy="24372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6821681" y="4452129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7741516" y="5435968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6728053" y="5435967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7298660" y="54948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cxnSpLocks/>
            <a:stCxn id="54" idx="2"/>
            <a:endCxn id="57" idx="0"/>
          </p:cNvCxnSpPr>
          <p:nvPr/>
        </p:nvCxnSpPr>
        <p:spPr>
          <a:xfrm>
            <a:off x="7504587" y="5216058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cxnSpLocks/>
            <a:stCxn id="54" idx="2"/>
            <a:endCxn id="60" idx="0"/>
          </p:cNvCxnSpPr>
          <p:nvPr/>
        </p:nvCxnSpPr>
        <p:spPr>
          <a:xfrm flipH="1">
            <a:off x="6977781" y="5216058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3820821" y="4452129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4740656" y="5435968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3727193" y="5435967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4297800" y="54948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cxnSpLocks/>
            <a:stCxn id="66" idx="2"/>
            <a:endCxn id="69" idx="0"/>
          </p:cNvCxnSpPr>
          <p:nvPr/>
        </p:nvCxnSpPr>
        <p:spPr>
          <a:xfrm>
            <a:off x="4503727" y="5216058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cxnSpLocks/>
            <a:stCxn id="66" idx="2"/>
            <a:endCxn id="72" idx="0"/>
          </p:cNvCxnSpPr>
          <p:nvPr/>
        </p:nvCxnSpPr>
        <p:spPr>
          <a:xfrm flipH="1">
            <a:off x="3976921" y="5216058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5815050" y="3573141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5783445" y="642827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5783445" y="463016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52447" y="3412693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4615239" y="3342094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34A2DA-6274-F649-B004-69DD1A917F69}"/>
              </a:ext>
            </a:extLst>
          </p:cNvPr>
          <p:cNvSpPr txBox="1"/>
          <p:nvPr/>
        </p:nvSpPr>
        <p:spPr>
          <a:xfrm>
            <a:off x="4833978" y="1279883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 Concentrator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203B08-FB80-2740-8711-288CF37C7A94}"/>
              </a:ext>
            </a:extLst>
          </p:cNvPr>
          <p:cNvSpPr/>
          <p:nvPr/>
        </p:nvSpPr>
        <p:spPr>
          <a:xfrm>
            <a:off x="5422370" y="2320966"/>
            <a:ext cx="1110288" cy="80324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TE0808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68D8D6-E6C8-2942-B689-D43352D02CD8}"/>
              </a:ext>
            </a:extLst>
          </p:cNvPr>
          <p:cNvSpPr txBox="1"/>
          <p:nvPr/>
        </p:nvSpPr>
        <p:spPr>
          <a:xfrm>
            <a:off x="8262377" y="2149255"/>
            <a:ext cx="357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 connections to FE </a:t>
            </a:r>
          </a:p>
          <a:p>
            <a:pPr algn="ctr"/>
            <a:r>
              <a:rPr lang="en-US" dirty="0"/>
              <a:t>1 up to 10 Gb Ethernet for slow control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1911BC3-D0EF-764D-A369-049F708B1EE2}"/>
              </a:ext>
            </a:extLst>
          </p:cNvPr>
          <p:cNvSpPr txBox="1"/>
          <p:nvPr/>
        </p:nvSpPr>
        <p:spPr>
          <a:xfrm>
            <a:off x="8616339" y="3968293"/>
            <a:ext cx="357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 cost ~1000 euros</a:t>
            </a:r>
          </a:p>
          <a:p>
            <a:pPr algn="ctr"/>
            <a:r>
              <a:rPr lang="en-US" dirty="0"/>
              <a:t>Board cost ~1500 euros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E45026-27E1-9140-9662-490FCB5836C4}"/>
              </a:ext>
            </a:extLst>
          </p:cNvPr>
          <p:cNvSpPr txBox="1"/>
          <p:nvPr/>
        </p:nvSpPr>
        <p:spPr>
          <a:xfrm>
            <a:off x="0" y="3645127"/>
            <a:ext cx="3133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of 53 concentrator for the Inner detector.</a:t>
            </a:r>
          </a:p>
          <a:p>
            <a:pPr algn="ctr"/>
            <a:r>
              <a:rPr lang="en-US" dirty="0"/>
              <a:t>~130 </a:t>
            </a:r>
            <a:r>
              <a:rPr lang="en-US" dirty="0" err="1"/>
              <a:t>keuros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~10 distributors for OD ~15keuros </a:t>
            </a:r>
          </a:p>
        </p:txBody>
      </p:sp>
    </p:spTree>
    <p:extLst>
      <p:ext uri="{BB962C8B-B14F-4D97-AF65-F5344CB8AC3E}">
        <p14:creationId xmlns:p14="http://schemas.microsoft.com/office/powerpoint/2010/main" val="14819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96"/>
            <a:ext cx="10515600" cy="7927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2F5B-5718-6A49-BA09-3B1B1703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528"/>
            <a:ext cx="10515600" cy="54718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Possible connection schemes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B01A426-F9A6-EC44-A779-2CFEE188DB5E}"/>
              </a:ext>
            </a:extLst>
          </p:cNvPr>
          <p:cNvSpPr/>
          <p:nvPr/>
        </p:nvSpPr>
        <p:spPr>
          <a:xfrm>
            <a:off x="3884165" y="1228515"/>
            <a:ext cx="4314038" cy="24372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D651DA-954A-3A4D-B4F5-5CF86BB45583}"/>
              </a:ext>
            </a:extLst>
          </p:cNvPr>
          <p:cNvSpPr/>
          <p:nvPr/>
        </p:nvSpPr>
        <p:spPr>
          <a:xfrm>
            <a:off x="6821681" y="4452129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B97024-3BAB-CA47-8071-24FAD31E7BBC}"/>
              </a:ext>
            </a:extLst>
          </p:cNvPr>
          <p:cNvGrpSpPr/>
          <p:nvPr/>
        </p:nvGrpSpPr>
        <p:grpSpPr>
          <a:xfrm>
            <a:off x="7741516" y="5435968"/>
            <a:ext cx="520861" cy="428264"/>
            <a:chOff x="9398643" y="5509549"/>
            <a:chExt cx="844952" cy="62503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3A6E7CB-E4BA-694F-8D43-29B82CF48153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29C9985-F415-0345-80ED-80FCD8659D74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1EA22-A241-7340-974A-61595393A459}"/>
              </a:ext>
            </a:extLst>
          </p:cNvPr>
          <p:cNvGrpSpPr/>
          <p:nvPr/>
        </p:nvGrpSpPr>
        <p:grpSpPr>
          <a:xfrm>
            <a:off x="6728053" y="5435967"/>
            <a:ext cx="520861" cy="428264"/>
            <a:chOff x="9398643" y="5509549"/>
            <a:chExt cx="844952" cy="625033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9E01557-BBDF-5F4E-B57B-E118C304859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DEACD5-B18C-E44A-9EDB-C6262CBF358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769F8C-2ADC-AB43-9217-F4A3302655E5}"/>
              </a:ext>
            </a:extLst>
          </p:cNvPr>
          <p:cNvSpPr txBox="1"/>
          <p:nvPr/>
        </p:nvSpPr>
        <p:spPr>
          <a:xfrm>
            <a:off x="7298660" y="54948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623A18-BA08-AD41-854E-3264DB5DDF00}"/>
              </a:ext>
            </a:extLst>
          </p:cNvPr>
          <p:cNvCxnSpPr>
            <a:cxnSpLocks/>
            <a:stCxn id="54" idx="2"/>
            <a:endCxn id="57" idx="0"/>
          </p:cNvCxnSpPr>
          <p:nvPr/>
        </p:nvCxnSpPr>
        <p:spPr>
          <a:xfrm>
            <a:off x="7504587" y="5216058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FC1C45-F889-5D4F-8B84-541101CA7574}"/>
              </a:ext>
            </a:extLst>
          </p:cNvPr>
          <p:cNvCxnSpPr>
            <a:cxnSpLocks/>
            <a:stCxn id="54" idx="2"/>
            <a:endCxn id="60" idx="0"/>
          </p:cNvCxnSpPr>
          <p:nvPr/>
        </p:nvCxnSpPr>
        <p:spPr>
          <a:xfrm flipH="1">
            <a:off x="6977781" y="5216058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9097-53BA-184F-AFEE-4F546F28DA45}"/>
              </a:ext>
            </a:extLst>
          </p:cNvPr>
          <p:cNvSpPr/>
          <p:nvPr/>
        </p:nvSpPr>
        <p:spPr>
          <a:xfrm>
            <a:off x="3820821" y="4452129"/>
            <a:ext cx="1365812" cy="7639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BE8039E-E6AF-B74C-BAB4-D10D33B63150}"/>
              </a:ext>
            </a:extLst>
          </p:cNvPr>
          <p:cNvGrpSpPr/>
          <p:nvPr/>
        </p:nvGrpSpPr>
        <p:grpSpPr>
          <a:xfrm>
            <a:off x="4740656" y="5435968"/>
            <a:ext cx="520861" cy="428264"/>
            <a:chOff x="9398643" y="5509549"/>
            <a:chExt cx="844952" cy="6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F84587-3B26-244F-8B89-C3E64A2B20D1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3440AC-A0B4-8142-8B71-850108C95A8C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033945-CF40-4941-9E2F-12547D934DD7}"/>
              </a:ext>
            </a:extLst>
          </p:cNvPr>
          <p:cNvGrpSpPr/>
          <p:nvPr/>
        </p:nvGrpSpPr>
        <p:grpSpPr>
          <a:xfrm>
            <a:off x="3727193" y="5435967"/>
            <a:ext cx="520861" cy="428264"/>
            <a:chOff x="9398643" y="5509549"/>
            <a:chExt cx="844952" cy="62503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AB1BB5-0222-4347-9993-62B9E1C62DC6}"/>
                </a:ext>
              </a:extLst>
            </p:cNvPr>
            <p:cNvSpPr/>
            <p:nvPr/>
          </p:nvSpPr>
          <p:spPr>
            <a:xfrm>
              <a:off x="9398643" y="5764192"/>
              <a:ext cx="844952" cy="37039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314826-53E7-9047-BB49-D5B759968433}"/>
                </a:ext>
              </a:extLst>
            </p:cNvPr>
            <p:cNvSpPr/>
            <p:nvPr/>
          </p:nvSpPr>
          <p:spPr>
            <a:xfrm>
              <a:off x="9653287" y="5509549"/>
              <a:ext cx="300941" cy="266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335CDD9-54EE-0F4E-B0CF-CD86DF8E9901}"/>
              </a:ext>
            </a:extLst>
          </p:cNvPr>
          <p:cNvSpPr txBox="1"/>
          <p:nvPr/>
        </p:nvSpPr>
        <p:spPr>
          <a:xfrm>
            <a:off x="4297800" y="549489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AFB414-42BB-E341-90CD-A0EAF9AB2E7D}"/>
              </a:ext>
            </a:extLst>
          </p:cNvPr>
          <p:cNvCxnSpPr>
            <a:cxnSpLocks/>
            <a:stCxn id="66" idx="2"/>
            <a:endCxn id="69" idx="0"/>
          </p:cNvCxnSpPr>
          <p:nvPr/>
        </p:nvCxnSpPr>
        <p:spPr>
          <a:xfrm>
            <a:off x="4503727" y="5216058"/>
            <a:ext cx="486657" cy="219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CE53B4-9A55-6E44-A8B0-4FA2C66C4109}"/>
              </a:ext>
            </a:extLst>
          </p:cNvPr>
          <p:cNvCxnSpPr>
            <a:cxnSpLocks/>
            <a:stCxn id="66" idx="2"/>
            <a:endCxn id="72" idx="0"/>
          </p:cNvCxnSpPr>
          <p:nvPr/>
        </p:nvCxnSpPr>
        <p:spPr>
          <a:xfrm flipH="1">
            <a:off x="3976921" y="5216058"/>
            <a:ext cx="526806" cy="21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eft Brace 77">
            <a:extLst>
              <a:ext uri="{FF2B5EF4-FFF2-40B4-BE49-F238E27FC236}">
                <a16:creationId xmlns:a16="http://schemas.microsoft.com/office/drawing/2014/main" id="{0D3EF9F0-A481-684C-9415-72952FBA61E6}"/>
              </a:ext>
            </a:extLst>
          </p:cNvPr>
          <p:cNvSpPr/>
          <p:nvPr/>
        </p:nvSpPr>
        <p:spPr>
          <a:xfrm rot="16200000">
            <a:off x="5815050" y="3573141"/>
            <a:ext cx="452267" cy="53207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114D23E-D020-4F40-9F85-96AB3173AD5C}"/>
              </a:ext>
            </a:extLst>
          </p:cNvPr>
          <p:cNvSpPr txBox="1"/>
          <p:nvPr/>
        </p:nvSpPr>
        <p:spPr>
          <a:xfrm>
            <a:off x="5783445" y="642827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32/48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DFE4A-794E-DA44-B0D2-C45B9187AB4A}"/>
              </a:ext>
            </a:extLst>
          </p:cNvPr>
          <p:cNvSpPr txBox="1"/>
          <p:nvPr/>
        </p:nvSpPr>
        <p:spPr>
          <a:xfrm>
            <a:off x="5783445" y="463016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ABAD42A0-5EE5-B148-885D-519EE750CA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52447" y="3412693"/>
            <a:ext cx="625035" cy="142983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A8530879-A7F3-544D-AE34-1ECBFDA0173F}"/>
              </a:ext>
            </a:extLst>
          </p:cNvPr>
          <p:cNvCxnSpPr>
            <a:cxnSpLocks/>
          </p:cNvCxnSpPr>
          <p:nvPr/>
        </p:nvCxnSpPr>
        <p:spPr>
          <a:xfrm rot="5400000">
            <a:off x="4615239" y="3342094"/>
            <a:ext cx="625035" cy="1571029"/>
          </a:xfrm>
          <a:prstGeom prst="bentConnector3">
            <a:avLst>
              <a:gd name="adj1" fmla="val 518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34A2DA-6274-F649-B004-69DD1A917F69}"/>
              </a:ext>
            </a:extLst>
          </p:cNvPr>
          <p:cNvSpPr txBox="1"/>
          <p:nvPr/>
        </p:nvSpPr>
        <p:spPr>
          <a:xfrm>
            <a:off x="4833978" y="1279883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Custom Concentrator</a:t>
            </a:r>
          </a:p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203B08-FB80-2740-8711-288CF37C7A94}"/>
              </a:ext>
            </a:extLst>
          </p:cNvPr>
          <p:cNvSpPr/>
          <p:nvPr/>
        </p:nvSpPr>
        <p:spPr>
          <a:xfrm>
            <a:off x="5427234" y="1723443"/>
            <a:ext cx="1110288" cy="80324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Zynq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68D8D6-E6C8-2942-B689-D43352D02CD8}"/>
              </a:ext>
            </a:extLst>
          </p:cNvPr>
          <p:cNvSpPr txBox="1"/>
          <p:nvPr/>
        </p:nvSpPr>
        <p:spPr>
          <a:xfrm>
            <a:off x="8262377" y="2149255"/>
            <a:ext cx="357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32/48 connections to FE </a:t>
            </a:r>
          </a:p>
          <a:p>
            <a:pPr algn="ctr"/>
            <a:r>
              <a:rPr lang="en-US" dirty="0"/>
              <a:t>2 up to 10 Gb Ethernet to slow control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25E7770-39C0-5B4F-AA83-1FD1FBD74F4C}"/>
              </a:ext>
            </a:extLst>
          </p:cNvPr>
          <p:cNvSpPr/>
          <p:nvPr/>
        </p:nvSpPr>
        <p:spPr>
          <a:xfrm>
            <a:off x="6728053" y="2719993"/>
            <a:ext cx="970084" cy="70071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A7200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D703EB0-840C-154F-9746-5B2F3EC8A723}"/>
              </a:ext>
            </a:extLst>
          </p:cNvPr>
          <p:cNvSpPr/>
          <p:nvPr/>
        </p:nvSpPr>
        <p:spPr>
          <a:xfrm>
            <a:off x="5375459" y="2727345"/>
            <a:ext cx="970084" cy="70071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A7200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925A581-E76F-1D48-A851-B8F194F87B73}"/>
              </a:ext>
            </a:extLst>
          </p:cNvPr>
          <p:cNvSpPr/>
          <p:nvPr/>
        </p:nvSpPr>
        <p:spPr>
          <a:xfrm>
            <a:off x="4062910" y="2719992"/>
            <a:ext cx="970084" cy="70071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A7200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F10DFB-8423-2546-B081-742BACEF0051}"/>
              </a:ext>
            </a:extLst>
          </p:cNvPr>
          <p:cNvSpPr txBox="1"/>
          <p:nvPr/>
        </p:nvSpPr>
        <p:spPr>
          <a:xfrm>
            <a:off x="8616339" y="3968293"/>
            <a:ext cx="357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 cost ~1500 euros</a:t>
            </a:r>
          </a:p>
          <a:p>
            <a:pPr algn="ctr"/>
            <a:r>
              <a:rPr lang="en-US" dirty="0"/>
              <a:t>Board cost ~2500 euros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EF1583-07BD-7A43-BF05-0414BCED5321}"/>
              </a:ext>
            </a:extLst>
          </p:cNvPr>
          <p:cNvSpPr txBox="1"/>
          <p:nvPr/>
        </p:nvSpPr>
        <p:spPr>
          <a:xfrm>
            <a:off x="0" y="3645127"/>
            <a:ext cx="3133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of 18 concentrator for the Inner detector.</a:t>
            </a:r>
          </a:p>
          <a:p>
            <a:pPr algn="ctr"/>
            <a:r>
              <a:rPr lang="en-US" dirty="0"/>
              <a:t>~75 </a:t>
            </a:r>
            <a:r>
              <a:rPr lang="en-US" dirty="0" err="1"/>
              <a:t>keuros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~5 distributors for OD ~12keuros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2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Board Set for the Custom 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4815709"/>
            <a:ext cx="12192000" cy="2042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This board set will allow to build a time distributor module</a:t>
            </a:r>
            <a:br>
              <a:rPr lang="en-US" sz="3600" dirty="0"/>
            </a:br>
            <a:r>
              <a:rPr lang="en-US" sz="3600" dirty="0"/>
              <a:t>connected to 6 FEs.</a:t>
            </a:r>
          </a:p>
          <a:p>
            <a:pPr marL="0" indent="0" algn="ctr">
              <a:buNone/>
            </a:pPr>
            <a:r>
              <a:rPr lang="en-US" sz="3600" dirty="0"/>
              <a:t>It could be used for the IWCE at CERN. </a:t>
            </a:r>
          </a:p>
          <a:p>
            <a:pPr marL="0" indent="0" algn="ctr">
              <a:buNone/>
            </a:pPr>
            <a:r>
              <a:rPr lang="en-US" sz="3900" dirty="0"/>
              <a:t>The firmware development has started.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92897-7687-4944-AE3F-0C563A43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07" y="1163678"/>
            <a:ext cx="2609386" cy="26093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5D05AB-04FF-BE43-82B8-9F53DAF0C8E1}"/>
              </a:ext>
            </a:extLst>
          </p:cNvPr>
          <p:cNvSpPr txBox="1">
            <a:spLocks/>
          </p:cNvSpPr>
          <p:nvPr/>
        </p:nvSpPr>
        <p:spPr>
          <a:xfrm>
            <a:off x="742246" y="3154393"/>
            <a:ext cx="2558515" cy="681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/>
              <a:t>Trenz</a:t>
            </a:r>
            <a:r>
              <a:rPr lang="en-US" sz="1600" dirty="0"/>
              <a:t> TE080</a:t>
            </a:r>
          </a:p>
          <a:p>
            <a:pPr marL="0" indent="0" algn="ctr">
              <a:buNone/>
            </a:pPr>
            <a:r>
              <a:rPr lang="en-US" sz="1600" dirty="0"/>
              <a:t>Xilinx </a:t>
            </a:r>
            <a:r>
              <a:rPr lang="en-US" sz="1600" dirty="0" err="1"/>
              <a:t>Ultrascale</a:t>
            </a:r>
            <a:r>
              <a:rPr lang="en-US" sz="1600" dirty="0"/>
              <a:t>+ ZU9EG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3A7ACD-7A66-3241-9AAB-E7C3896D9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61" y="716544"/>
            <a:ext cx="4035967" cy="403596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3F3E97C-4075-D344-9977-16809DA7D5C0}"/>
              </a:ext>
            </a:extLst>
          </p:cNvPr>
          <p:cNvSpPr txBox="1">
            <a:spLocks/>
          </p:cNvSpPr>
          <p:nvPr/>
        </p:nvSpPr>
        <p:spPr>
          <a:xfrm>
            <a:off x="4039486" y="4131362"/>
            <a:ext cx="2558515" cy="521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Motherboard with 2 SFP+ and RJ45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C2DBE1-6A97-9845-962E-CC16A7533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196" y="736520"/>
            <a:ext cx="3492500" cy="34925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BBB2DA5-F328-0F48-BF2E-ACF36C3D4399}"/>
              </a:ext>
            </a:extLst>
          </p:cNvPr>
          <p:cNvSpPr txBox="1">
            <a:spLocks/>
          </p:cNvSpPr>
          <p:nvPr/>
        </p:nvSpPr>
        <p:spPr>
          <a:xfrm>
            <a:off x="7959338" y="4021645"/>
            <a:ext cx="2558515" cy="52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Expansion with 4 SFP+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73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6" y="2017311"/>
            <a:ext cx="11989750" cy="2392317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Summary of the Test Campaign</a:t>
            </a:r>
            <a:endParaRPr lang="en-US" sz="80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6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7" y="1914762"/>
            <a:ext cx="11989750" cy="2392317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Test on Custom Solution</a:t>
            </a:r>
            <a:endParaRPr lang="en-US" sz="80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28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Proposed Architecture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1118795"/>
            <a:ext cx="12192000" cy="573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The time distribution system consists of 2 main parts:</a:t>
            </a:r>
          </a:p>
          <a:p>
            <a:pPr marL="0" indent="0" algn="ctr">
              <a:buNone/>
            </a:pPr>
            <a:endParaRPr lang="en-US" sz="3600" dirty="0"/>
          </a:p>
          <a:p>
            <a:r>
              <a:rPr lang="en-US" sz="3600" dirty="0"/>
              <a:t>A system that generates the local time base correlated to the Universal Time Coordinated (UTC).</a:t>
            </a:r>
          </a:p>
          <a:p>
            <a:endParaRPr lang="en-US" sz="3600" dirty="0"/>
          </a:p>
          <a:p>
            <a:r>
              <a:rPr lang="en-US" sz="3600" dirty="0"/>
              <a:t>A distribution network that delivers the clock to all the front-end nodes and establish a communication link for critical slow control.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For each of the two I’ll present the actual R&amp;D status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355026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First Jitter Test on Custom 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838200" y="5588001"/>
            <a:ext cx="10515600" cy="126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The clock is sent embedded into data from the board on the right and </a:t>
            </a:r>
            <a:r>
              <a:rPr lang="en-US" sz="3600"/>
              <a:t>reconstructed by </a:t>
            </a:r>
            <a:r>
              <a:rPr lang="en-US" sz="3600" dirty="0"/>
              <a:t>the board on the left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DAE72-EBC1-C040-A3D0-72253D76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50227" y="203201"/>
            <a:ext cx="4565072" cy="60867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5D05AB-04FF-BE43-82B8-9F53DAF0C8E1}"/>
              </a:ext>
            </a:extLst>
          </p:cNvPr>
          <p:cNvSpPr txBox="1">
            <a:spLocks/>
          </p:cNvSpPr>
          <p:nvPr/>
        </p:nvSpPr>
        <p:spPr>
          <a:xfrm>
            <a:off x="9005453" y="3225797"/>
            <a:ext cx="3082638" cy="1096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/>
              <a:t>Test done with 2 Xilinx EVB KC705</a:t>
            </a:r>
          </a:p>
          <a:p>
            <a:pPr marL="0" indent="0" algn="ctr">
              <a:buNone/>
            </a:pPr>
            <a:r>
              <a:rPr lang="en-US" sz="1900" dirty="0"/>
              <a:t>And the </a:t>
            </a:r>
            <a:r>
              <a:rPr lang="en-US" sz="1900" dirty="0" err="1"/>
              <a:t>Lecroy</a:t>
            </a:r>
            <a:r>
              <a:rPr lang="en-US" sz="1900" dirty="0"/>
              <a:t> scope </a:t>
            </a:r>
          </a:p>
          <a:p>
            <a:pPr marL="0" indent="0" algn="ctr">
              <a:buNone/>
            </a:pPr>
            <a:r>
              <a:rPr lang="en-US" sz="1900" dirty="0" err="1"/>
              <a:t>Wavepro</a:t>
            </a:r>
            <a:r>
              <a:rPr lang="en-US" sz="1900" dirty="0"/>
              <a:t> 760Zi 6 GHz 40Gsps</a:t>
            </a:r>
          </a:p>
          <a:p>
            <a:pPr marL="0" indent="0" algn="ctr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99D12-5C1E-D14F-909A-D09EEF3F9BDD}"/>
              </a:ext>
            </a:extLst>
          </p:cNvPr>
          <p:cNvSpPr txBox="1"/>
          <p:nvPr/>
        </p:nvSpPr>
        <p:spPr>
          <a:xfrm>
            <a:off x="3852472" y="5004562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TX </a:t>
            </a:r>
            <a:r>
              <a:rPr lang="fr-FR" b="1" dirty="0" err="1">
                <a:solidFill>
                  <a:srgbClr val="0070C0"/>
                </a:solidFill>
              </a:rPr>
              <a:t>board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4152A-C6C6-B24B-8CD4-90F721150CF7}"/>
              </a:ext>
            </a:extLst>
          </p:cNvPr>
          <p:cNvSpPr txBox="1"/>
          <p:nvPr/>
        </p:nvSpPr>
        <p:spPr>
          <a:xfrm>
            <a:off x="7143834" y="3597377"/>
            <a:ext cx="103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RX </a:t>
            </a:r>
            <a:r>
              <a:rPr lang="fr-FR" dirty="0" err="1">
                <a:solidFill>
                  <a:schemeClr val="accent6"/>
                </a:solidFill>
              </a:rPr>
              <a:t>board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4691D8-DBEB-4847-9FE6-84CBBEAD2682}"/>
              </a:ext>
            </a:extLst>
          </p:cNvPr>
          <p:cNvSpPr/>
          <p:nvPr/>
        </p:nvSpPr>
        <p:spPr>
          <a:xfrm>
            <a:off x="3755036" y="3958873"/>
            <a:ext cx="697043" cy="4782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E81351-D3DB-364A-97FC-96A68640D6E5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4349999" y="2777463"/>
            <a:ext cx="1616692" cy="12514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36A36E-F0B0-1147-A588-07A242E84A86}"/>
              </a:ext>
            </a:extLst>
          </p:cNvPr>
          <p:cNvSpPr txBox="1"/>
          <p:nvPr/>
        </p:nvSpPr>
        <p:spPr>
          <a:xfrm>
            <a:off x="5735454" y="2475468"/>
            <a:ext cx="6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Tx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clk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1B1134-7F6D-1148-877A-FEAB9C0D5C87}"/>
              </a:ext>
            </a:extLst>
          </p:cNvPr>
          <p:cNvSpPr/>
          <p:nvPr/>
        </p:nvSpPr>
        <p:spPr>
          <a:xfrm>
            <a:off x="6900099" y="3966709"/>
            <a:ext cx="697043" cy="47821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9D0267-1F7A-8041-AE6F-F6B648081F1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812843" y="2983345"/>
            <a:ext cx="435778" cy="9833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AB2DA02-5D71-D74F-9D6B-1B7509F27B25}"/>
              </a:ext>
            </a:extLst>
          </p:cNvPr>
          <p:cNvSpPr txBox="1"/>
          <p:nvPr/>
        </p:nvSpPr>
        <p:spPr>
          <a:xfrm>
            <a:off x="6454412" y="24754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Rx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clk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53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TX clock Time Interval Error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248541" y="5081122"/>
            <a:ext cx="4638991" cy="734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Time Interval Error 32 </a:t>
            </a:r>
            <a:r>
              <a:rPr lang="en-US" sz="3600" dirty="0" err="1"/>
              <a:t>ps</a:t>
            </a:r>
            <a:r>
              <a:rPr lang="en-US" sz="3600" dirty="0"/>
              <a:t> </a:t>
            </a:r>
            <a:r>
              <a:rPr lang="en-US" sz="3600" dirty="0" err="1"/>
              <a:t>rms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E9E1B-3CBC-DA44-A008-86667B34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7076"/>
            <a:ext cx="5910683" cy="35464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991299-87B0-A148-8AB7-CB6D028ABF67}"/>
              </a:ext>
            </a:extLst>
          </p:cNvPr>
          <p:cNvSpPr txBox="1">
            <a:spLocks/>
          </p:cNvSpPr>
          <p:nvPr/>
        </p:nvSpPr>
        <p:spPr>
          <a:xfrm>
            <a:off x="6096000" y="5651854"/>
            <a:ext cx="3822032" cy="51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RMS noise 29.5 </a:t>
            </a:r>
            <a:r>
              <a:rPr lang="en-US" sz="3000" dirty="0" err="1"/>
              <a:t>ps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42868-CB0F-E943-BFFD-6721DCACE5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3" y="1497077"/>
            <a:ext cx="6161000" cy="41547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0E4D09-BD87-D743-86A1-FC843EDBDD2E}"/>
              </a:ext>
            </a:extLst>
          </p:cNvPr>
          <p:cNvSpPr/>
          <p:nvPr/>
        </p:nvSpPr>
        <p:spPr>
          <a:xfrm rot="1517065">
            <a:off x="9431323" y="3336369"/>
            <a:ext cx="2096076" cy="13623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89902F-0D77-E446-9107-F3F6E461C651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10943711" y="4769613"/>
            <a:ext cx="341910" cy="82887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A5DB30-E4DA-724B-A63F-BE2E02C267F6}"/>
              </a:ext>
            </a:extLst>
          </p:cNvPr>
          <p:cNvSpPr txBox="1"/>
          <p:nvPr/>
        </p:nvSpPr>
        <p:spPr>
          <a:xfrm>
            <a:off x="10318439" y="5573518"/>
            <a:ext cx="193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 at 500 kHz</a:t>
            </a:r>
          </a:p>
          <a:p>
            <a:r>
              <a:rPr lang="en-US" dirty="0"/>
              <a:t> and its harmonics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970E6B-092F-8440-A952-369E41FFDBF1}"/>
              </a:ext>
            </a:extLst>
          </p:cNvPr>
          <p:cNvSpPr txBox="1">
            <a:spLocks/>
          </p:cNvSpPr>
          <p:nvPr/>
        </p:nvSpPr>
        <p:spPr>
          <a:xfrm>
            <a:off x="1233718" y="1089517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Time Domain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04D28-AB0F-524E-9C10-C3E0CD7F0E3E}"/>
              </a:ext>
            </a:extLst>
          </p:cNvPr>
          <p:cNvSpPr txBox="1">
            <a:spLocks/>
          </p:cNvSpPr>
          <p:nvPr/>
        </p:nvSpPr>
        <p:spPr>
          <a:xfrm>
            <a:off x="7349771" y="1008875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Frequency Domain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93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11187A-9D18-9F45-9499-F61B3582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8" y="1513787"/>
            <a:ext cx="5658495" cy="33950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RX clock Time Interval Error (time domain)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D8E72E-3CF0-A645-B806-ACD60162DB55}"/>
              </a:ext>
            </a:extLst>
          </p:cNvPr>
          <p:cNvSpPr txBox="1">
            <a:spLocks/>
          </p:cNvSpPr>
          <p:nvPr/>
        </p:nvSpPr>
        <p:spPr>
          <a:xfrm>
            <a:off x="54261" y="5170744"/>
            <a:ext cx="5253791" cy="53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Time Interval Error 61.5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err="1"/>
              <a:t>rms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5963802" y="5721787"/>
            <a:ext cx="4931796" cy="49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RMS noise 50.1 </a:t>
            </a:r>
            <a:r>
              <a:rPr lang="en-US" dirty="0" err="1"/>
              <a:t>ps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D190-0015-E246-9532-9F2265FBAE7E}"/>
              </a:ext>
            </a:extLst>
          </p:cNvPr>
          <p:cNvSpPr txBox="1"/>
          <p:nvPr/>
        </p:nvSpPr>
        <p:spPr>
          <a:xfrm>
            <a:off x="9907928" y="5635084"/>
            <a:ext cx="22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noise at 500 kHz and its harmonics</a:t>
            </a:r>
          </a:p>
          <a:p>
            <a:r>
              <a:rPr lang="en-US" dirty="0"/>
              <a:t>due to DC\DC modulation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F5506B-4E40-C347-A5B6-5F6B0CADBF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13" y="1513787"/>
            <a:ext cx="6422004" cy="405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C3A0505-7AC2-494D-8597-32CD14E0D16E}"/>
              </a:ext>
            </a:extLst>
          </p:cNvPr>
          <p:cNvSpPr/>
          <p:nvPr/>
        </p:nvSpPr>
        <p:spPr>
          <a:xfrm rot="1517065">
            <a:off x="9137987" y="3007262"/>
            <a:ext cx="2328187" cy="18949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076ABC-1872-1540-9A3C-AFC183D21606}"/>
              </a:ext>
            </a:extLst>
          </p:cNvPr>
          <p:cNvSpPr txBox="1">
            <a:spLocks/>
          </p:cNvSpPr>
          <p:nvPr/>
        </p:nvSpPr>
        <p:spPr>
          <a:xfrm>
            <a:off x="939266" y="1143865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Time Domain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43CCE63-A371-684D-A3F2-5A72B0D3673B}"/>
              </a:ext>
            </a:extLst>
          </p:cNvPr>
          <p:cNvSpPr txBox="1">
            <a:spLocks/>
          </p:cNvSpPr>
          <p:nvPr/>
        </p:nvSpPr>
        <p:spPr>
          <a:xfrm>
            <a:off x="7086936" y="1143865"/>
            <a:ext cx="3443243" cy="36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Frequency Domain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22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Custom solution: Jitter Test on KC705-Waveboard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6055360"/>
            <a:ext cx="12192000" cy="802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The TX board is the same KC705 while the RX board is a custom board developed by INFN-Roma for BDX experiment (</a:t>
            </a:r>
            <a:r>
              <a:rPr lang="en-US" sz="3600" dirty="0" err="1"/>
              <a:t>zynq</a:t>
            </a:r>
            <a:r>
              <a:rPr lang="en-US" sz="3600" dirty="0"/>
              <a:t> 7000)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3CB26-494D-7A42-9144-8A924689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33457" y="809358"/>
            <a:ext cx="7703177" cy="5199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6017ED-F467-6F41-8172-DBDACBE9B5CF}"/>
              </a:ext>
            </a:extLst>
          </p:cNvPr>
          <p:cNvSpPr txBox="1"/>
          <p:nvPr/>
        </p:nvSpPr>
        <p:spPr>
          <a:xfrm>
            <a:off x="7162800" y="1392587"/>
            <a:ext cx="148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TX board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2EBFF-19AF-1D44-B071-EF0DDD768EF8}"/>
              </a:ext>
            </a:extLst>
          </p:cNvPr>
          <p:cNvSpPr txBox="1"/>
          <p:nvPr/>
        </p:nvSpPr>
        <p:spPr>
          <a:xfrm>
            <a:off x="3220720" y="1915807"/>
            <a:ext cx="1507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RX board</a:t>
            </a:r>
          </a:p>
        </p:txBody>
      </p:sp>
    </p:spTree>
    <p:extLst>
      <p:ext uri="{BB962C8B-B14F-4D97-AF65-F5344CB8AC3E}">
        <p14:creationId xmlns:p14="http://schemas.microsoft.com/office/powerpoint/2010/main" val="242293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RX clock Time Interval Error (Frequency Domain)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838200" y="6235248"/>
            <a:ext cx="7930587" cy="49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RMS noise 40.6 </a:t>
            </a:r>
            <a:r>
              <a:rPr lang="en-US" dirty="0" err="1">
                <a:solidFill>
                  <a:schemeClr val="accent2"/>
                </a:solidFill>
              </a:rPr>
              <a:t>ps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(with KC705 was 50.1)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D190-0015-E246-9532-9F2265FBAE7E}"/>
              </a:ext>
            </a:extLst>
          </p:cNvPr>
          <p:cNvSpPr txBox="1"/>
          <p:nvPr/>
        </p:nvSpPr>
        <p:spPr>
          <a:xfrm>
            <a:off x="8863734" y="3534063"/>
            <a:ext cx="332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Still noise at 500 kHz due to the TX side. There are no spurious from the RX board.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9071DD9-C4CA-474D-90E0-0FDAC36B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71" y="905164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+mn-lt"/>
              </a:rPr>
              <a:t>RX clock Time Interval Error Cleaned by PLL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838200" y="6235248"/>
            <a:ext cx="7930587" cy="62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RMS noise 2.4 </a:t>
            </a:r>
            <a:r>
              <a:rPr lang="en-US" sz="3600" dirty="0" err="1">
                <a:solidFill>
                  <a:schemeClr val="accent2"/>
                </a:solidFill>
              </a:rPr>
              <a:t>ps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D190-0015-E246-9532-9F2265FBAE7E}"/>
              </a:ext>
            </a:extLst>
          </p:cNvPr>
          <p:cNvSpPr txBox="1"/>
          <p:nvPr/>
        </p:nvSpPr>
        <p:spPr>
          <a:xfrm>
            <a:off x="8863734" y="3534063"/>
            <a:ext cx="332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received clock is sent to the jitter cleaner PLL </a:t>
            </a:r>
            <a:r>
              <a:rPr lang="en-US" sz="2400" dirty="0">
                <a:solidFill>
                  <a:schemeClr val="accent2"/>
                </a:solidFill>
              </a:rPr>
              <a:t>SI5345</a:t>
            </a:r>
            <a:r>
              <a:rPr lang="en-US" sz="2400" dirty="0"/>
              <a:t> and its output is measured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9071DD9-C4CA-474D-90E0-0FDAC36B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0571" y="905164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8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44FC27-1551-2240-BB6E-41801459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Phase Stability After Reset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CE795-BB97-0F47-BDF7-2F6481742604}"/>
              </a:ext>
            </a:extLst>
          </p:cNvPr>
          <p:cNvSpPr txBox="1">
            <a:spLocks/>
          </p:cNvSpPr>
          <p:nvPr/>
        </p:nvSpPr>
        <p:spPr>
          <a:xfrm>
            <a:off x="142240" y="6408054"/>
            <a:ext cx="12049760" cy="440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The phase difference between TX and RX remains constant after each reset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EE77B6-865C-7F40-9DDF-FDBBAF22BEB0}"/>
              </a:ext>
            </a:extLst>
          </p:cNvPr>
          <p:cNvCxnSpPr>
            <a:cxnSpLocks/>
          </p:cNvCxnSpPr>
          <p:nvPr/>
        </p:nvCxnSpPr>
        <p:spPr>
          <a:xfrm flipH="1" flipV="1">
            <a:off x="10760209" y="4912099"/>
            <a:ext cx="300823" cy="60228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9CA794D-08D0-D440-AC81-593EF07B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8926" y="818580"/>
            <a:ext cx="9669988" cy="5442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BAB2E-08BD-9449-99C9-02382DE9BE53}"/>
              </a:ext>
            </a:extLst>
          </p:cNvPr>
          <p:cNvSpPr txBox="1"/>
          <p:nvPr/>
        </p:nvSpPr>
        <p:spPr>
          <a:xfrm>
            <a:off x="8011734" y="1871852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TX </a:t>
            </a:r>
            <a:r>
              <a:rPr lang="fr-FR" sz="2400" dirty="0" err="1">
                <a:solidFill>
                  <a:schemeClr val="bg1"/>
                </a:solidFill>
              </a:rPr>
              <a:t>clock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DA1CB-ABC8-F246-BC20-DB3E1F6BE506}"/>
              </a:ext>
            </a:extLst>
          </p:cNvPr>
          <p:cNvSpPr txBox="1"/>
          <p:nvPr/>
        </p:nvSpPr>
        <p:spPr>
          <a:xfrm>
            <a:off x="8011734" y="326382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RX </a:t>
            </a:r>
            <a:r>
              <a:rPr lang="fr-FR" sz="2400" dirty="0" err="1">
                <a:solidFill>
                  <a:schemeClr val="bg1"/>
                </a:solidFill>
              </a:rPr>
              <a:t>clock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3242F-2A64-AB41-9717-723279268CC7}"/>
              </a:ext>
            </a:extLst>
          </p:cNvPr>
          <p:cNvSpPr txBox="1"/>
          <p:nvPr/>
        </p:nvSpPr>
        <p:spPr>
          <a:xfrm>
            <a:off x="8011734" y="4184444"/>
            <a:ext cx="236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RX </a:t>
            </a:r>
            <a:r>
              <a:rPr lang="fr-FR" sz="2400" dirty="0" err="1">
                <a:solidFill>
                  <a:schemeClr val="bg1"/>
                </a:solidFill>
              </a:rPr>
              <a:t>clock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after</a:t>
            </a:r>
            <a:r>
              <a:rPr lang="fr-FR" sz="2400" dirty="0">
                <a:solidFill>
                  <a:schemeClr val="bg1"/>
                </a:solidFill>
              </a:rPr>
              <a:t> PLL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C7295F-93B2-F84D-A783-F2F7AE405F9A}"/>
              </a:ext>
            </a:extLst>
          </p:cNvPr>
          <p:cNvCxnSpPr/>
          <p:nvPr/>
        </p:nvCxnSpPr>
        <p:spPr>
          <a:xfrm flipH="1">
            <a:off x="5090160" y="1486665"/>
            <a:ext cx="101600" cy="3296721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7DC630-8F19-6F47-A1B5-C9C4769CBD4F}"/>
              </a:ext>
            </a:extLst>
          </p:cNvPr>
          <p:cNvCxnSpPr/>
          <p:nvPr/>
        </p:nvCxnSpPr>
        <p:spPr>
          <a:xfrm flipH="1">
            <a:off x="6065520" y="1503294"/>
            <a:ext cx="101600" cy="3296721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7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7" y="1914762"/>
            <a:ext cx="11989750" cy="2392317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</a:rPr>
              <a:t>Test on White Rabbit </a:t>
            </a:r>
            <a:endParaRPr lang="en-US" sz="80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20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White Rabbit R&amp;D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828BE-81E2-2B49-9D04-DB4B05A4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6" y="1057836"/>
            <a:ext cx="5160684" cy="38705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3FC3A5-87F3-C745-A7BC-24A5E5F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4519893"/>
            <a:ext cx="3774141" cy="510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</a:rPr>
              <a:t>PPS  total jitter = 17.96 </a:t>
            </a:r>
            <a:r>
              <a:rPr lang="en-US" sz="2400" dirty="0" err="1">
                <a:solidFill>
                  <a:schemeClr val="accent2"/>
                </a:solidFill>
              </a:rPr>
              <a:t>ps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170844-5BAB-D24B-A2D3-1A8F2B6E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1673" y="5030881"/>
            <a:ext cx="2299448" cy="172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385B9B-7567-F747-8A1D-89EBD054F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187" y="1057836"/>
            <a:ext cx="6808813" cy="508522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AF27AA-1FEF-9742-A9D8-2E64A782D5E1}"/>
              </a:ext>
            </a:extLst>
          </p:cNvPr>
          <p:cNvSpPr txBox="1">
            <a:spLocks/>
          </p:cNvSpPr>
          <p:nvPr/>
        </p:nvSpPr>
        <p:spPr>
          <a:xfrm>
            <a:off x="6983506" y="6250642"/>
            <a:ext cx="4661647" cy="338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/>
                </a:solidFill>
              </a:rPr>
              <a:t>Measured sustained bandwidth  &gt; 953Mbps</a:t>
            </a:r>
          </a:p>
        </p:txBody>
      </p:sp>
    </p:spTree>
    <p:extLst>
      <p:ext uri="{BB962C8B-B14F-4D97-AF65-F5344CB8AC3E}">
        <p14:creationId xmlns:p14="http://schemas.microsoft.com/office/powerpoint/2010/main" val="1214341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White Rabbit R&amp;D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3FC3A5-87F3-C745-A7BC-24A5E5F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55341"/>
            <a:ext cx="12192000" cy="1102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2"/>
                </a:solidFill>
              </a:rPr>
              <a:t>The total jitter on reconstructed clock is 67.26 </a:t>
            </a:r>
            <a:r>
              <a:rPr lang="en-US" sz="3000" dirty="0" err="1">
                <a:solidFill>
                  <a:schemeClr val="accent2"/>
                </a:solidFill>
              </a:rPr>
              <a:t>ps</a:t>
            </a:r>
            <a:r>
              <a:rPr lang="en-US" sz="3000" dirty="0">
                <a:solidFill>
                  <a:schemeClr val="accent2"/>
                </a:solidFill>
              </a:rPr>
              <a:t> RMS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accent2"/>
                </a:solidFill>
              </a:rPr>
              <a:t>The biggest part is concentrated between 1 and 10 Hz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2CBA9-5F8D-1B45-A9A5-7F52F321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" y="1237137"/>
            <a:ext cx="5791199" cy="43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C0144-FB99-3B48-AD0F-C20DFCEA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7137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2080"/>
            <a:ext cx="12192000" cy="162099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2"/>
                </a:solidFill>
                <a:latin typeface="+mn-lt"/>
              </a:rPr>
              <a:t>The Local Time Base</a:t>
            </a:r>
          </a:p>
        </p:txBody>
      </p:sp>
    </p:spTree>
    <p:extLst>
      <p:ext uri="{BB962C8B-B14F-4D97-AF65-F5344CB8AC3E}">
        <p14:creationId xmlns:p14="http://schemas.microsoft.com/office/powerpoint/2010/main" val="283100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White Rabbit R&amp;D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3FC3A5-87F3-C745-A7BC-24A5E5F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55341"/>
            <a:ext cx="12192000" cy="1102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2"/>
                </a:solidFill>
              </a:rPr>
              <a:t>The total jitter on reconstructed clock is 67.26 </a:t>
            </a:r>
            <a:r>
              <a:rPr lang="en-US" sz="3000" dirty="0" err="1">
                <a:solidFill>
                  <a:schemeClr val="accent2"/>
                </a:solidFill>
              </a:rPr>
              <a:t>ps</a:t>
            </a:r>
            <a:r>
              <a:rPr lang="en-US" sz="3000" dirty="0">
                <a:solidFill>
                  <a:schemeClr val="accent2"/>
                </a:solidFill>
              </a:rPr>
              <a:t> RMS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accent2"/>
                </a:solidFill>
              </a:rPr>
              <a:t>The biggest part is concentrated between 1 and 10 Hz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2CBA9-5F8D-1B45-A9A5-7F52F3218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" y="1237137"/>
            <a:ext cx="5791199" cy="43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C0144-FB99-3B48-AD0F-C20DFCEA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7137"/>
            <a:ext cx="5791200" cy="4343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F574E5-2743-EC4A-B5FE-961436A17776}"/>
              </a:ext>
            </a:extLst>
          </p:cNvPr>
          <p:cNvSpPr/>
          <p:nvPr/>
        </p:nvSpPr>
        <p:spPr>
          <a:xfrm>
            <a:off x="62753" y="1441525"/>
            <a:ext cx="1006798" cy="1179535"/>
          </a:xfrm>
          <a:prstGeom prst="ellipse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Conclusions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3FC3A5-87F3-C745-A7BC-24A5E5F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3643"/>
            <a:ext cx="12192000" cy="5415567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The R&amp;D program is almost concluded. The proof of concept test has shown that our technology is perfectly fitted for the requirements</a:t>
            </a:r>
          </a:p>
          <a:p>
            <a:endParaRPr lang="en-US" sz="3000" dirty="0"/>
          </a:p>
          <a:p>
            <a:r>
              <a:rPr lang="en-US" sz="3000" dirty="0"/>
              <a:t>The last phase has started (according to the schedule):</a:t>
            </a:r>
          </a:p>
          <a:p>
            <a:pPr lvl="1"/>
            <a:r>
              <a:rPr lang="en-US" sz="2200" dirty="0"/>
              <a:t>Test our distribution against the FE. Work in progress with QTC and discrete. The other 2 groups are welcome to join</a:t>
            </a:r>
          </a:p>
          <a:p>
            <a:pPr lvl="1"/>
            <a:r>
              <a:rPr lang="en-US" sz="2200" dirty="0"/>
              <a:t>The final prototype for the custom solution is under design. The distributor EVB delivery is a bit late due to difficulty in producer stock (autonomous drive market?) but still on schedule</a:t>
            </a:r>
          </a:p>
          <a:p>
            <a:pPr lvl="1"/>
            <a:r>
              <a:rPr lang="en-US" sz="2200" dirty="0"/>
              <a:t>WR switch already available to make the final test</a:t>
            </a:r>
          </a:p>
          <a:p>
            <a:pPr lvl="1"/>
            <a:r>
              <a:rPr lang="en-US" sz="2200" dirty="0"/>
              <a:t>We should discuss about the time distribution end point in the vessel. An intermediate step could be  temporary end-point board</a:t>
            </a:r>
          </a:p>
          <a:p>
            <a:endParaRPr lang="en-US" sz="3000" dirty="0"/>
          </a:p>
          <a:p>
            <a:r>
              <a:rPr lang="en-US" sz="3000" dirty="0"/>
              <a:t>We look forward to start travelling again so we can speed up the integration and final tests</a:t>
            </a:r>
          </a:p>
        </p:txBody>
      </p:sp>
    </p:spTree>
    <p:extLst>
      <p:ext uri="{BB962C8B-B14F-4D97-AF65-F5344CB8AC3E}">
        <p14:creationId xmlns:p14="http://schemas.microsoft.com/office/powerpoint/2010/main" val="554012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9"/>
            <a:ext cx="10515600" cy="11245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One Last thing…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3FC3A5-87F3-C745-A7BC-24A5E5FAD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2434"/>
            <a:ext cx="12192000" cy="5415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We would like to better evaluate the impact of the time distribution on the final charge and time measures to:</a:t>
            </a:r>
          </a:p>
          <a:p>
            <a:pPr lvl="1"/>
            <a:r>
              <a:rPr lang="en-US" sz="2600" dirty="0"/>
              <a:t>Justify and cross check the actual experimental constraints.</a:t>
            </a:r>
          </a:p>
          <a:p>
            <a:pPr lvl="1"/>
            <a:r>
              <a:rPr lang="en-US" sz="2600" dirty="0"/>
              <a:t>Have a better understanding of our instrument (before and during operation).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To do that we are thinking to build/use a very simple simulation tool to study that. 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All ideas, suggestions and help are very welcome!!!</a:t>
            </a:r>
          </a:p>
        </p:txBody>
      </p:sp>
    </p:spTree>
    <p:extLst>
      <p:ext uri="{BB962C8B-B14F-4D97-AF65-F5344CB8AC3E}">
        <p14:creationId xmlns:p14="http://schemas.microsoft.com/office/powerpoint/2010/main" val="1563301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503E-5173-404C-8CEC-8AA29409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DE28-D41D-764C-8727-D26991643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6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GNSS to local time distribution link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3722694"/>
            <a:ext cx="12192000" cy="313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local atomic clock drives the GNSS receiver with 10 MHz and 1 PPS signals.</a:t>
            </a:r>
          </a:p>
          <a:p>
            <a:pPr>
              <a:buFontTx/>
              <a:buChar char="-"/>
            </a:pPr>
            <a:r>
              <a:rPr lang="en-US" sz="2400" dirty="0"/>
              <a:t>This link must be synchronous and phase deterministic to have good stability results.</a:t>
            </a:r>
          </a:p>
          <a:p>
            <a:pPr>
              <a:buFontTx/>
              <a:buChar char="-"/>
            </a:pPr>
            <a:r>
              <a:rPr lang="en-US" sz="2400" dirty="0"/>
              <a:t>A system able to compensate a very long fiber path is needed (same R&amp;D as the local time distribution).</a:t>
            </a:r>
          </a:p>
          <a:p>
            <a:pPr>
              <a:buFontTx/>
              <a:buChar char="-"/>
            </a:pPr>
            <a:r>
              <a:rPr lang="en-US" sz="2400" dirty="0"/>
              <a:t>The final choice will be taken once the antenna and receiver location will be decided. </a:t>
            </a:r>
          </a:p>
          <a:p>
            <a:pPr lvl="1">
              <a:buFontTx/>
              <a:buChar char="-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18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27" y="60325"/>
            <a:ext cx="11072373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Software correction for UTC correlation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3722694"/>
            <a:ext cx="12192000" cy="313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time base will be correlated to the UTC using the GNSS receiver.</a:t>
            </a:r>
          </a:p>
          <a:p>
            <a:pPr>
              <a:buFontTx/>
              <a:buChar char="-"/>
            </a:pPr>
            <a:r>
              <a:rPr lang="en-US" sz="2400" dirty="0"/>
              <a:t>If a great precision is needed software algorithms can be used to correct satellites data using “time products” distributed by the UTC consortium.</a:t>
            </a:r>
          </a:p>
          <a:p>
            <a:pPr>
              <a:buFontTx/>
              <a:buChar char="-"/>
            </a:pPr>
            <a:r>
              <a:rPr lang="en-US" sz="2400" dirty="0"/>
              <a:t> These “time products” and therefore the corrected data would be available every week.</a:t>
            </a:r>
          </a:p>
          <a:p>
            <a:pPr>
              <a:buFontTx/>
              <a:buChar char="-"/>
            </a:pPr>
            <a:r>
              <a:rPr lang="en-US" sz="2400" dirty="0"/>
              <a:t>The need of this kind of techniques will be defined once we’ll establish the experimental constraints and study the site (antenna position). </a:t>
            </a:r>
          </a:p>
          <a:p>
            <a:pPr lvl="1">
              <a:buFontTx/>
              <a:buChar char="-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27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Cost estimation (updated)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2870823"/>
            <a:ext cx="12192000" cy="3987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As today the price of the system is: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Atomic clock: 60/70 </a:t>
            </a:r>
            <a:r>
              <a:rPr lang="en-US" sz="2400" dirty="0" err="1"/>
              <a:t>KEuro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GNSS receiver: 13 </a:t>
            </a:r>
            <a:r>
              <a:rPr lang="en-US" sz="2400" dirty="0" err="1"/>
              <a:t>Keuro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Antenna + cable: 5 </a:t>
            </a:r>
            <a:r>
              <a:rPr lang="en-US" sz="2400" dirty="0" err="1"/>
              <a:t>Keuro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Clock distribution system: 6 </a:t>
            </a:r>
            <a:r>
              <a:rPr lang="en-US" sz="2400" dirty="0" err="1"/>
              <a:t>KEuro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TOTAL: ~100 </a:t>
            </a:r>
            <a:r>
              <a:rPr lang="en-US" sz="2400" dirty="0" err="1">
                <a:solidFill>
                  <a:srgbClr val="FF0000"/>
                </a:solidFill>
              </a:rPr>
              <a:t>Keuro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dirty="0"/>
              <a:t>Prices and performances may vary in the future so we’ll buy the equipment just before deployment 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461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Direct distribution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A9A72-B639-684A-9FCF-5D7C96D29939}"/>
              </a:ext>
            </a:extLst>
          </p:cNvPr>
          <p:cNvSpPr txBox="1">
            <a:spLocks/>
          </p:cNvSpPr>
          <p:nvPr/>
        </p:nvSpPr>
        <p:spPr>
          <a:xfrm>
            <a:off x="124860" y="905164"/>
            <a:ext cx="12067140" cy="149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Clock is sent directly on one dedicated fiber. </a:t>
            </a:r>
          </a:p>
          <a:p>
            <a:r>
              <a:rPr lang="en-US" sz="3600" dirty="0"/>
              <a:t>Time information is sent on another fiber in form of counters.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CA26E5-EDA5-544C-BF5C-8F33C29EF2CF}"/>
              </a:ext>
            </a:extLst>
          </p:cNvPr>
          <p:cNvCxnSpPr/>
          <p:nvPr/>
        </p:nvCxnSpPr>
        <p:spPr>
          <a:xfrm>
            <a:off x="2035116" y="449987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FAA7A2-BF46-AA45-8518-6CA137C75B31}"/>
              </a:ext>
            </a:extLst>
          </p:cNvPr>
          <p:cNvCxnSpPr/>
          <p:nvPr/>
        </p:nvCxnSpPr>
        <p:spPr>
          <a:xfrm>
            <a:off x="2044976" y="4251023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40F1DD-251B-894F-8601-A70D61ABFB0A}"/>
              </a:ext>
            </a:extLst>
          </p:cNvPr>
          <p:cNvCxnSpPr>
            <a:cxnSpLocks/>
          </p:cNvCxnSpPr>
          <p:nvPr/>
        </p:nvCxnSpPr>
        <p:spPr>
          <a:xfrm>
            <a:off x="2165797" y="4250887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ADB9AD-0791-B44B-819B-AE528A0E793B}"/>
              </a:ext>
            </a:extLst>
          </p:cNvPr>
          <p:cNvCxnSpPr>
            <a:cxnSpLocks/>
          </p:cNvCxnSpPr>
          <p:nvPr/>
        </p:nvCxnSpPr>
        <p:spPr>
          <a:xfrm flipH="1">
            <a:off x="2165797" y="4247029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016C88-6873-724E-B9E0-6D9BBBC52D41}"/>
              </a:ext>
            </a:extLst>
          </p:cNvPr>
          <p:cNvCxnSpPr>
            <a:cxnSpLocks/>
          </p:cNvCxnSpPr>
          <p:nvPr/>
        </p:nvCxnSpPr>
        <p:spPr>
          <a:xfrm>
            <a:off x="2288762" y="4247029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2605B5-EF38-FB40-B6D3-B53C27FE4C6A}"/>
              </a:ext>
            </a:extLst>
          </p:cNvPr>
          <p:cNvCxnSpPr>
            <a:cxnSpLocks/>
          </p:cNvCxnSpPr>
          <p:nvPr/>
        </p:nvCxnSpPr>
        <p:spPr>
          <a:xfrm>
            <a:off x="2283042" y="4499879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ABD264-9180-F14B-A004-C888F0972891}"/>
              </a:ext>
            </a:extLst>
          </p:cNvPr>
          <p:cNvCxnSpPr>
            <a:cxnSpLocks/>
          </p:cNvCxnSpPr>
          <p:nvPr/>
        </p:nvCxnSpPr>
        <p:spPr>
          <a:xfrm>
            <a:off x="2736916" y="4247029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BB8805-D092-DA4D-B7FD-A6B4180C0AB1}"/>
              </a:ext>
            </a:extLst>
          </p:cNvPr>
          <p:cNvCxnSpPr>
            <a:cxnSpLocks/>
          </p:cNvCxnSpPr>
          <p:nvPr/>
        </p:nvCxnSpPr>
        <p:spPr>
          <a:xfrm flipH="1">
            <a:off x="2738737" y="4250887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F0DF8A-8490-514D-8EDB-264B2C8177E2}"/>
              </a:ext>
            </a:extLst>
          </p:cNvPr>
          <p:cNvCxnSpPr>
            <a:cxnSpLocks/>
          </p:cNvCxnSpPr>
          <p:nvPr/>
        </p:nvCxnSpPr>
        <p:spPr>
          <a:xfrm>
            <a:off x="2850602" y="425667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0AE719-DB10-A646-B224-54DD6D50566F}"/>
              </a:ext>
            </a:extLst>
          </p:cNvPr>
          <p:cNvCxnSpPr>
            <a:cxnSpLocks/>
          </p:cNvCxnSpPr>
          <p:nvPr/>
        </p:nvCxnSpPr>
        <p:spPr>
          <a:xfrm>
            <a:off x="2853945" y="4499879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74A3E2-71B2-0542-9232-380C8C3F4586}"/>
              </a:ext>
            </a:extLst>
          </p:cNvPr>
          <p:cNvSpPr txBox="1"/>
          <p:nvPr/>
        </p:nvSpPr>
        <p:spPr>
          <a:xfrm>
            <a:off x="2286171" y="4258603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E1A69-64E4-1E4D-9CC7-62A7B989CBE9}"/>
              </a:ext>
            </a:extLst>
          </p:cNvPr>
          <p:cNvSpPr txBox="1"/>
          <p:nvPr/>
        </p:nvSpPr>
        <p:spPr>
          <a:xfrm>
            <a:off x="2828982" y="4267020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7E3A09-A6A5-B64F-A3A5-E9710150DBFF}"/>
              </a:ext>
            </a:extLst>
          </p:cNvPr>
          <p:cNvCxnSpPr>
            <a:cxnSpLocks/>
          </p:cNvCxnSpPr>
          <p:nvPr/>
        </p:nvCxnSpPr>
        <p:spPr>
          <a:xfrm>
            <a:off x="1980628" y="392883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A5495B-CBFD-0F4C-A6BC-140569099DD1}"/>
              </a:ext>
            </a:extLst>
          </p:cNvPr>
          <p:cNvCxnSpPr>
            <a:cxnSpLocks/>
          </p:cNvCxnSpPr>
          <p:nvPr/>
        </p:nvCxnSpPr>
        <p:spPr>
          <a:xfrm flipV="1">
            <a:off x="2241059" y="3676685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5F0121B-1F07-8F48-8ADF-5F652EFF9EDA}"/>
              </a:ext>
            </a:extLst>
          </p:cNvPr>
          <p:cNvCxnSpPr>
            <a:cxnSpLocks/>
          </p:cNvCxnSpPr>
          <p:nvPr/>
        </p:nvCxnSpPr>
        <p:spPr>
          <a:xfrm>
            <a:off x="2241059" y="3683834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047F1D-BA52-8748-BE84-338B6F61D92D}"/>
              </a:ext>
            </a:extLst>
          </p:cNvPr>
          <p:cNvCxnSpPr>
            <a:cxnSpLocks/>
          </p:cNvCxnSpPr>
          <p:nvPr/>
        </p:nvCxnSpPr>
        <p:spPr>
          <a:xfrm flipV="1">
            <a:off x="2492843" y="3683834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23E89B-5F77-8142-98C9-E0758130508E}"/>
              </a:ext>
            </a:extLst>
          </p:cNvPr>
          <p:cNvCxnSpPr>
            <a:cxnSpLocks/>
          </p:cNvCxnSpPr>
          <p:nvPr/>
        </p:nvCxnSpPr>
        <p:spPr>
          <a:xfrm>
            <a:off x="2492843" y="393598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470822-2112-4D40-9A42-87835E1BC802}"/>
              </a:ext>
            </a:extLst>
          </p:cNvPr>
          <p:cNvCxnSpPr>
            <a:cxnSpLocks/>
          </p:cNvCxnSpPr>
          <p:nvPr/>
        </p:nvCxnSpPr>
        <p:spPr>
          <a:xfrm flipV="1">
            <a:off x="2744558" y="3680543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43FA88-A860-3447-8160-7308DCCE2131}"/>
              </a:ext>
            </a:extLst>
          </p:cNvPr>
          <p:cNvCxnSpPr>
            <a:cxnSpLocks/>
          </p:cNvCxnSpPr>
          <p:nvPr/>
        </p:nvCxnSpPr>
        <p:spPr>
          <a:xfrm>
            <a:off x="2744558" y="368769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235605D-4F5D-7E45-B50C-BCAA335F29A5}"/>
              </a:ext>
            </a:extLst>
          </p:cNvPr>
          <p:cNvCxnSpPr>
            <a:cxnSpLocks/>
          </p:cNvCxnSpPr>
          <p:nvPr/>
        </p:nvCxnSpPr>
        <p:spPr>
          <a:xfrm flipV="1">
            <a:off x="2996342" y="3687692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AFCBF4-9D8E-6748-AADC-328213858F9C}"/>
              </a:ext>
            </a:extLst>
          </p:cNvPr>
          <p:cNvCxnSpPr>
            <a:cxnSpLocks/>
          </p:cNvCxnSpPr>
          <p:nvPr/>
        </p:nvCxnSpPr>
        <p:spPr>
          <a:xfrm>
            <a:off x="2996342" y="393984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7E291DC7-D891-9640-905D-7A9E3FAEEBCF}"/>
              </a:ext>
            </a:extLst>
          </p:cNvPr>
          <p:cNvSpPr/>
          <p:nvPr/>
        </p:nvSpPr>
        <p:spPr>
          <a:xfrm>
            <a:off x="3313952" y="3332629"/>
            <a:ext cx="1188539" cy="2221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A71919-5A66-BA48-B873-73396E4EB4A8}"/>
              </a:ext>
            </a:extLst>
          </p:cNvPr>
          <p:cNvSpPr txBox="1"/>
          <p:nvPr/>
        </p:nvSpPr>
        <p:spPr>
          <a:xfrm>
            <a:off x="3439012" y="2946518"/>
            <a:ext cx="9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729C53-A753-BA4D-AFBB-B8764BDD0BF6}"/>
              </a:ext>
            </a:extLst>
          </p:cNvPr>
          <p:cNvSpPr txBox="1"/>
          <p:nvPr/>
        </p:nvSpPr>
        <p:spPr>
          <a:xfrm>
            <a:off x="2213153" y="3395398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? MHz*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B00045-EC97-8F46-8B06-D65A3D05EB86}"/>
              </a:ext>
            </a:extLst>
          </p:cNvPr>
          <p:cNvSpPr txBox="1"/>
          <p:nvPr/>
        </p:nvSpPr>
        <p:spPr>
          <a:xfrm>
            <a:off x="2217992" y="4579403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C3F4382A-AF8E-3E4C-ABA0-7E9AEE5CBF4A}"/>
              </a:ext>
            </a:extLst>
          </p:cNvPr>
          <p:cNvCxnSpPr/>
          <p:nvPr/>
        </p:nvCxnSpPr>
        <p:spPr>
          <a:xfrm>
            <a:off x="7395677" y="4574821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6F9210E-8A82-D744-B582-689F6871C5C0}"/>
              </a:ext>
            </a:extLst>
          </p:cNvPr>
          <p:cNvCxnSpPr/>
          <p:nvPr/>
        </p:nvCxnSpPr>
        <p:spPr>
          <a:xfrm>
            <a:off x="7405537" y="4325965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FF86354-E4DB-7749-B1D0-AB7562B1CD7F}"/>
              </a:ext>
            </a:extLst>
          </p:cNvPr>
          <p:cNvCxnSpPr>
            <a:cxnSpLocks/>
          </p:cNvCxnSpPr>
          <p:nvPr/>
        </p:nvCxnSpPr>
        <p:spPr>
          <a:xfrm>
            <a:off x="7526358" y="4325829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492AD8A-CA9E-5045-BB5B-0DAF262E9052}"/>
              </a:ext>
            </a:extLst>
          </p:cNvPr>
          <p:cNvCxnSpPr>
            <a:cxnSpLocks/>
          </p:cNvCxnSpPr>
          <p:nvPr/>
        </p:nvCxnSpPr>
        <p:spPr>
          <a:xfrm flipH="1">
            <a:off x="7526358" y="4321971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0E8128C-6502-4942-A92A-5616D57B9ABD}"/>
              </a:ext>
            </a:extLst>
          </p:cNvPr>
          <p:cNvCxnSpPr>
            <a:cxnSpLocks/>
          </p:cNvCxnSpPr>
          <p:nvPr/>
        </p:nvCxnSpPr>
        <p:spPr>
          <a:xfrm>
            <a:off x="7649323" y="4321971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4468A45-DB24-9B4D-86E2-8AE3620BDF3C}"/>
              </a:ext>
            </a:extLst>
          </p:cNvPr>
          <p:cNvCxnSpPr>
            <a:cxnSpLocks/>
          </p:cNvCxnSpPr>
          <p:nvPr/>
        </p:nvCxnSpPr>
        <p:spPr>
          <a:xfrm>
            <a:off x="7643603" y="4574821"/>
            <a:ext cx="453874" cy="38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B95F6615-2732-5742-B46F-AA25CF8F24F2}"/>
              </a:ext>
            </a:extLst>
          </p:cNvPr>
          <p:cNvCxnSpPr>
            <a:cxnSpLocks/>
          </p:cNvCxnSpPr>
          <p:nvPr/>
        </p:nvCxnSpPr>
        <p:spPr>
          <a:xfrm>
            <a:off x="8097477" y="4321971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D7CB9337-37BB-6842-87AA-C9E79E651F17}"/>
              </a:ext>
            </a:extLst>
          </p:cNvPr>
          <p:cNvCxnSpPr>
            <a:cxnSpLocks/>
          </p:cNvCxnSpPr>
          <p:nvPr/>
        </p:nvCxnSpPr>
        <p:spPr>
          <a:xfrm flipH="1">
            <a:off x="8099298" y="4325829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2B25FFF-D522-7E4C-84EB-A4FB5089060F}"/>
              </a:ext>
            </a:extLst>
          </p:cNvPr>
          <p:cNvCxnSpPr>
            <a:cxnSpLocks/>
          </p:cNvCxnSpPr>
          <p:nvPr/>
        </p:nvCxnSpPr>
        <p:spPr>
          <a:xfrm>
            <a:off x="8211163" y="4331617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EE6CF75-8BE5-B943-A2DF-F625A342BEAE}"/>
              </a:ext>
            </a:extLst>
          </p:cNvPr>
          <p:cNvCxnSpPr>
            <a:cxnSpLocks/>
          </p:cNvCxnSpPr>
          <p:nvPr/>
        </p:nvCxnSpPr>
        <p:spPr>
          <a:xfrm>
            <a:off x="8214506" y="4574821"/>
            <a:ext cx="444811" cy="3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86680D11-882A-0448-98DE-A773FD60018C}"/>
              </a:ext>
            </a:extLst>
          </p:cNvPr>
          <p:cNvSpPr txBox="1"/>
          <p:nvPr/>
        </p:nvSpPr>
        <p:spPr>
          <a:xfrm>
            <a:off x="7646732" y="4333545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A0135A6-813D-3A4D-9F65-AE0B8835A8D5}"/>
              </a:ext>
            </a:extLst>
          </p:cNvPr>
          <p:cNvSpPr txBox="1"/>
          <p:nvPr/>
        </p:nvSpPr>
        <p:spPr>
          <a:xfrm>
            <a:off x="8189543" y="4341962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87D671F-B7BD-5F43-8270-9BBD735CF5BE}"/>
              </a:ext>
            </a:extLst>
          </p:cNvPr>
          <p:cNvSpPr txBox="1"/>
          <p:nvPr/>
        </p:nvSpPr>
        <p:spPr>
          <a:xfrm>
            <a:off x="7682228" y="4667170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ADAE633-912D-1348-86A6-89783E4298F4}"/>
              </a:ext>
            </a:extLst>
          </p:cNvPr>
          <p:cNvCxnSpPr>
            <a:cxnSpLocks/>
          </p:cNvCxnSpPr>
          <p:nvPr/>
        </p:nvCxnSpPr>
        <p:spPr>
          <a:xfrm>
            <a:off x="7415889" y="397031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279E264-5761-664C-AE4A-3886025560C2}"/>
              </a:ext>
            </a:extLst>
          </p:cNvPr>
          <p:cNvCxnSpPr>
            <a:cxnSpLocks/>
          </p:cNvCxnSpPr>
          <p:nvPr/>
        </p:nvCxnSpPr>
        <p:spPr>
          <a:xfrm flipV="1">
            <a:off x="7676320" y="3718166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1BA2F97-26F1-A944-AA32-9D1FCC136582}"/>
              </a:ext>
            </a:extLst>
          </p:cNvPr>
          <p:cNvCxnSpPr>
            <a:cxnSpLocks/>
          </p:cNvCxnSpPr>
          <p:nvPr/>
        </p:nvCxnSpPr>
        <p:spPr>
          <a:xfrm>
            <a:off x="7676320" y="3725315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4CCDE9C-E5BE-2D46-9F78-ACC358BDEAF4}"/>
              </a:ext>
            </a:extLst>
          </p:cNvPr>
          <p:cNvCxnSpPr>
            <a:cxnSpLocks/>
          </p:cNvCxnSpPr>
          <p:nvPr/>
        </p:nvCxnSpPr>
        <p:spPr>
          <a:xfrm flipV="1">
            <a:off x="7928104" y="3725315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904603A-2BFE-E246-BD04-AB1C3174B7A8}"/>
              </a:ext>
            </a:extLst>
          </p:cNvPr>
          <p:cNvCxnSpPr>
            <a:cxnSpLocks/>
          </p:cNvCxnSpPr>
          <p:nvPr/>
        </p:nvCxnSpPr>
        <p:spPr>
          <a:xfrm>
            <a:off x="7928104" y="397746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5C2B86-3437-3A48-850C-D34F23B9ABD2}"/>
              </a:ext>
            </a:extLst>
          </p:cNvPr>
          <p:cNvCxnSpPr>
            <a:cxnSpLocks/>
          </p:cNvCxnSpPr>
          <p:nvPr/>
        </p:nvCxnSpPr>
        <p:spPr>
          <a:xfrm flipV="1">
            <a:off x="8179819" y="372202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97D33BB-2F63-5643-A13E-794005B9BCE2}"/>
              </a:ext>
            </a:extLst>
          </p:cNvPr>
          <p:cNvCxnSpPr>
            <a:cxnSpLocks/>
          </p:cNvCxnSpPr>
          <p:nvPr/>
        </p:nvCxnSpPr>
        <p:spPr>
          <a:xfrm>
            <a:off x="8179819" y="372917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F8B5FBB-0C0F-2648-9B0D-D9F8EFA2E342}"/>
              </a:ext>
            </a:extLst>
          </p:cNvPr>
          <p:cNvCxnSpPr>
            <a:cxnSpLocks/>
          </p:cNvCxnSpPr>
          <p:nvPr/>
        </p:nvCxnSpPr>
        <p:spPr>
          <a:xfrm flipV="1">
            <a:off x="8431603" y="3729173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E2391CB-E8CD-A743-87AB-E3AA564D3FBC}"/>
              </a:ext>
            </a:extLst>
          </p:cNvPr>
          <p:cNvCxnSpPr>
            <a:cxnSpLocks/>
          </p:cNvCxnSpPr>
          <p:nvPr/>
        </p:nvCxnSpPr>
        <p:spPr>
          <a:xfrm>
            <a:off x="8431603" y="3981321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C63C5F4E-FBA0-954B-AC89-1DB62B608DEF}"/>
              </a:ext>
            </a:extLst>
          </p:cNvPr>
          <p:cNvSpPr txBox="1"/>
          <p:nvPr/>
        </p:nvSpPr>
        <p:spPr>
          <a:xfrm>
            <a:off x="7696971" y="3478227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? MHz*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1FA78D7-16AE-B747-8698-EC49E9B0B9E7}"/>
              </a:ext>
            </a:extLst>
          </p:cNvPr>
          <p:cNvCxnSpPr/>
          <p:nvPr/>
        </p:nvCxnSpPr>
        <p:spPr>
          <a:xfrm>
            <a:off x="4622642" y="4495347"/>
            <a:ext cx="12589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D9CF4F-9CD6-F74E-B9B1-97FD1041127F}"/>
              </a:ext>
            </a:extLst>
          </p:cNvPr>
          <p:cNvCxnSpPr/>
          <p:nvPr/>
        </p:nvCxnSpPr>
        <p:spPr>
          <a:xfrm>
            <a:off x="4632502" y="4246491"/>
            <a:ext cx="12589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3A877654-A0B5-A843-AF89-ADF9FC48C6E6}"/>
              </a:ext>
            </a:extLst>
          </p:cNvPr>
          <p:cNvCxnSpPr>
            <a:cxnSpLocks/>
          </p:cNvCxnSpPr>
          <p:nvPr/>
        </p:nvCxnSpPr>
        <p:spPr>
          <a:xfrm>
            <a:off x="4753323" y="4246355"/>
            <a:ext cx="117245" cy="24899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48AF01E-CD28-3B49-9781-FE6E5919DCF5}"/>
              </a:ext>
            </a:extLst>
          </p:cNvPr>
          <p:cNvCxnSpPr>
            <a:cxnSpLocks/>
          </p:cNvCxnSpPr>
          <p:nvPr/>
        </p:nvCxnSpPr>
        <p:spPr>
          <a:xfrm flipH="1">
            <a:off x="4753323" y="4242497"/>
            <a:ext cx="117245" cy="252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003A567-C22E-6347-B396-4AE23FAF111A}"/>
              </a:ext>
            </a:extLst>
          </p:cNvPr>
          <p:cNvCxnSpPr>
            <a:cxnSpLocks/>
          </p:cNvCxnSpPr>
          <p:nvPr/>
        </p:nvCxnSpPr>
        <p:spPr>
          <a:xfrm>
            <a:off x="4876288" y="4242497"/>
            <a:ext cx="44815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BC88AFB4-FD3C-E84A-B692-BA42190DFBC3}"/>
              </a:ext>
            </a:extLst>
          </p:cNvPr>
          <p:cNvCxnSpPr>
            <a:cxnSpLocks/>
          </p:cNvCxnSpPr>
          <p:nvPr/>
        </p:nvCxnSpPr>
        <p:spPr>
          <a:xfrm>
            <a:off x="4870568" y="4495347"/>
            <a:ext cx="453874" cy="38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34E766E9-D813-764E-89FF-1C0E579DD989}"/>
              </a:ext>
            </a:extLst>
          </p:cNvPr>
          <p:cNvCxnSpPr>
            <a:cxnSpLocks/>
          </p:cNvCxnSpPr>
          <p:nvPr/>
        </p:nvCxnSpPr>
        <p:spPr>
          <a:xfrm>
            <a:off x="5324442" y="4242497"/>
            <a:ext cx="117245" cy="24899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F347C708-7A3C-8D40-A5D9-E1AB9FD836D6}"/>
              </a:ext>
            </a:extLst>
          </p:cNvPr>
          <p:cNvCxnSpPr>
            <a:cxnSpLocks/>
          </p:cNvCxnSpPr>
          <p:nvPr/>
        </p:nvCxnSpPr>
        <p:spPr>
          <a:xfrm flipH="1">
            <a:off x="5326263" y="4246355"/>
            <a:ext cx="117245" cy="252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4565849-E3F5-3D43-8B85-A0EFBD8CC398}"/>
              </a:ext>
            </a:extLst>
          </p:cNvPr>
          <p:cNvCxnSpPr>
            <a:cxnSpLocks/>
          </p:cNvCxnSpPr>
          <p:nvPr/>
        </p:nvCxnSpPr>
        <p:spPr>
          <a:xfrm>
            <a:off x="5438128" y="4252143"/>
            <a:ext cx="44815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EBD98B8D-4644-F24E-9EB3-A94F440435BE}"/>
              </a:ext>
            </a:extLst>
          </p:cNvPr>
          <p:cNvCxnSpPr>
            <a:cxnSpLocks/>
          </p:cNvCxnSpPr>
          <p:nvPr/>
        </p:nvCxnSpPr>
        <p:spPr>
          <a:xfrm>
            <a:off x="5441471" y="4495347"/>
            <a:ext cx="444811" cy="315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>
            <a:extLst>
              <a:ext uri="{FF2B5EF4-FFF2-40B4-BE49-F238E27FC236}">
                <a16:creationId xmlns:a16="http://schemas.microsoft.com/office/drawing/2014/main" id="{F8CD3380-2657-1545-BD49-7AFE13DAB65D}"/>
              </a:ext>
            </a:extLst>
          </p:cNvPr>
          <p:cNvSpPr txBox="1"/>
          <p:nvPr/>
        </p:nvSpPr>
        <p:spPr>
          <a:xfrm>
            <a:off x="4873697" y="4254071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904565E5-5EF4-624F-8525-195EBDEE19C8}"/>
              </a:ext>
            </a:extLst>
          </p:cNvPr>
          <p:cNvSpPr txBox="1"/>
          <p:nvPr/>
        </p:nvSpPr>
        <p:spPr>
          <a:xfrm>
            <a:off x="5416508" y="4262488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AC0C1B61-2657-8745-B6DF-85A5D3409E8C}"/>
              </a:ext>
            </a:extLst>
          </p:cNvPr>
          <p:cNvCxnSpPr>
            <a:cxnSpLocks/>
          </p:cNvCxnSpPr>
          <p:nvPr/>
        </p:nvCxnSpPr>
        <p:spPr>
          <a:xfrm>
            <a:off x="4568154" y="3924300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AF885930-6647-B449-B54D-629E64C30723}"/>
              </a:ext>
            </a:extLst>
          </p:cNvPr>
          <p:cNvCxnSpPr>
            <a:cxnSpLocks/>
          </p:cNvCxnSpPr>
          <p:nvPr/>
        </p:nvCxnSpPr>
        <p:spPr>
          <a:xfrm flipV="1">
            <a:off x="4828585" y="3672153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88D2908-BB73-8446-979F-51B055CCB095}"/>
              </a:ext>
            </a:extLst>
          </p:cNvPr>
          <p:cNvCxnSpPr>
            <a:cxnSpLocks/>
          </p:cNvCxnSpPr>
          <p:nvPr/>
        </p:nvCxnSpPr>
        <p:spPr>
          <a:xfrm>
            <a:off x="4828585" y="3679302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67B70601-E8B3-F642-B021-9577D48FE062}"/>
              </a:ext>
            </a:extLst>
          </p:cNvPr>
          <p:cNvCxnSpPr>
            <a:cxnSpLocks/>
          </p:cNvCxnSpPr>
          <p:nvPr/>
        </p:nvCxnSpPr>
        <p:spPr>
          <a:xfrm flipV="1">
            <a:off x="5080369" y="3679302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033FEC0-3998-424D-BFC0-B69FFD1C211B}"/>
              </a:ext>
            </a:extLst>
          </p:cNvPr>
          <p:cNvCxnSpPr>
            <a:cxnSpLocks/>
          </p:cNvCxnSpPr>
          <p:nvPr/>
        </p:nvCxnSpPr>
        <p:spPr>
          <a:xfrm>
            <a:off x="5080369" y="3931450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BC295A96-3DB2-8A4C-9471-31EA3E9EEEF1}"/>
              </a:ext>
            </a:extLst>
          </p:cNvPr>
          <p:cNvCxnSpPr>
            <a:cxnSpLocks/>
          </p:cNvCxnSpPr>
          <p:nvPr/>
        </p:nvCxnSpPr>
        <p:spPr>
          <a:xfrm flipV="1">
            <a:off x="5332084" y="3676011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5353B603-E5CA-4642-80E0-A544538038CE}"/>
              </a:ext>
            </a:extLst>
          </p:cNvPr>
          <p:cNvCxnSpPr>
            <a:cxnSpLocks/>
          </p:cNvCxnSpPr>
          <p:nvPr/>
        </p:nvCxnSpPr>
        <p:spPr>
          <a:xfrm>
            <a:off x="5332084" y="3683160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BD0843FF-EA85-1049-85EE-6AFA8121082A}"/>
              </a:ext>
            </a:extLst>
          </p:cNvPr>
          <p:cNvCxnSpPr>
            <a:cxnSpLocks/>
          </p:cNvCxnSpPr>
          <p:nvPr/>
        </p:nvCxnSpPr>
        <p:spPr>
          <a:xfrm flipV="1">
            <a:off x="5583868" y="3683160"/>
            <a:ext cx="0" cy="25214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EAD51DB5-DEF4-5942-8A36-F609FA692B4E}"/>
              </a:ext>
            </a:extLst>
          </p:cNvPr>
          <p:cNvCxnSpPr>
            <a:cxnSpLocks/>
          </p:cNvCxnSpPr>
          <p:nvPr/>
        </p:nvCxnSpPr>
        <p:spPr>
          <a:xfrm>
            <a:off x="5583868" y="3935308"/>
            <a:ext cx="2517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9909C010-D7D7-1041-8A7D-5EDF1FCD7D00}"/>
              </a:ext>
            </a:extLst>
          </p:cNvPr>
          <p:cNvSpPr txBox="1"/>
          <p:nvPr/>
        </p:nvSpPr>
        <p:spPr>
          <a:xfrm>
            <a:off x="4800679" y="3390866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? MHz*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8BB0C05-4573-F24E-92E6-47587FD91140}"/>
              </a:ext>
            </a:extLst>
          </p:cNvPr>
          <p:cNvSpPr txBox="1"/>
          <p:nvPr/>
        </p:nvSpPr>
        <p:spPr>
          <a:xfrm>
            <a:off x="4805518" y="4574871"/>
            <a:ext cx="380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6A788AF1-96A2-FB42-9FA0-FB0404A58CB5}"/>
              </a:ext>
            </a:extLst>
          </p:cNvPr>
          <p:cNvSpPr/>
          <p:nvPr/>
        </p:nvSpPr>
        <p:spPr>
          <a:xfrm>
            <a:off x="5998147" y="3315850"/>
            <a:ext cx="1188539" cy="22214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538DE47-E6CC-A141-AB5C-BE270B75ED87}"/>
              </a:ext>
            </a:extLst>
          </p:cNvPr>
          <p:cNvSpPr txBox="1"/>
          <p:nvPr/>
        </p:nvSpPr>
        <p:spPr>
          <a:xfrm>
            <a:off x="6141138" y="2932890"/>
            <a:ext cx="72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Slave </a:t>
            </a:r>
          </a:p>
        </p:txBody>
      </p:sp>
    </p:spTree>
    <p:extLst>
      <p:ext uri="{BB962C8B-B14F-4D97-AF65-F5344CB8AC3E}">
        <p14:creationId xmlns:p14="http://schemas.microsoft.com/office/powerpoint/2010/main" val="1967466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Clock embedded into data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124860" y="905164"/>
            <a:ext cx="12067140" cy="1235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Clock, time information and payload data are sent on the same fiber encapsulated in a protocol </a:t>
            </a:r>
            <a:endParaRPr 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22C29C-57BD-334C-8612-5703D0AA2EA0}"/>
              </a:ext>
            </a:extLst>
          </p:cNvPr>
          <p:cNvSpPr/>
          <p:nvPr/>
        </p:nvSpPr>
        <p:spPr>
          <a:xfrm>
            <a:off x="1839558" y="3198903"/>
            <a:ext cx="564527" cy="2215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883450-B591-0346-9BE5-0B206B6DA14E}"/>
              </a:ext>
            </a:extLst>
          </p:cNvPr>
          <p:cNvCxnSpPr>
            <a:cxnSpLocks/>
          </p:cNvCxnSpPr>
          <p:nvPr/>
        </p:nvCxnSpPr>
        <p:spPr>
          <a:xfrm>
            <a:off x="558443" y="3788676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B1B216-DE4E-F44A-84D1-E9D1D6D849F7}"/>
              </a:ext>
            </a:extLst>
          </p:cNvPr>
          <p:cNvCxnSpPr>
            <a:cxnSpLocks/>
          </p:cNvCxnSpPr>
          <p:nvPr/>
        </p:nvCxnSpPr>
        <p:spPr>
          <a:xfrm flipV="1">
            <a:off x="818874" y="3536529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79F993-BAB2-AC4B-B089-69180016B978}"/>
              </a:ext>
            </a:extLst>
          </p:cNvPr>
          <p:cNvCxnSpPr>
            <a:cxnSpLocks/>
          </p:cNvCxnSpPr>
          <p:nvPr/>
        </p:nvCxnSpPr>
        <p:spPr>
          <a:xfrm>
            <a:off x="818874" y="354367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BAA05-8726-AD4B-9308-5977CDDBD4B2}"/>
              </a:ext>
            </a:extLst>
          </p:cNvPr>
          <p:cNvCxnSpPr>
            <a:cxnSpLocks/>
          </p:cNvCxnSpPr>
          <p:nvPr/>
        </p:nvCxnSpPr>
        <p:spPr>
          <a:xfrm flipV="1">
            <a:off x="1070658" y="3543678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F98C1-9BEC-3D47-A74B-25B4D6F04719}"/>
              </a:ext>
            </a:extLst>
          </p:cNvPr>
          <p:cNvCxnSpPr>
            <a:cxnSpLocks/>
          </p:cNvCxnSpPr>
          <p:nvPr/>
        </p:nvCxnSpPr>
        <p:spPr>
          <a:xfrm>
            <a:off x="1070658" y="3795826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9FEA7D-098B-A040-9FC3-F184239220E8}"/>
              </a:ext>
            </a:extLst>
          </p:cNvPr>
          <p:cNvCxnSpPr>
            <a:cxnSpLocks/>
          </p:cNvCxnSpPr>
          <p:nvPr/>
        </p:nvCxnSpPr>
        <p:spPr>
          <a:xfrm flipV="1">
            <a:off x="1322373" y="3540387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C9E43-7D20-B64B-88B1-A375820BF4B7}"/>
              </a:ext>
            </a:extLst>
          </p:cNvPr>
          <p:cNvCxnSpPr>
            <a:cxnSpLocks/>
          </p:cNvCxnSpPr>
          <p:nvPr/>
        </p:nvCxnSpPr>
        <p:spPr>
          <a:xfrm>
            <a:off x="1322373" y="3547536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B0E45D-C48A-7C41-AC74-75A7B068913E}"/>
              </a:ext>
            </a:extLst>
          </p:cNvPr>
          <p:cNvCxnSpPr>
            <a:cxnSpLocks/>
          </p:cNvCxnSpPr>
          <p:nvPr/>
        </p:nvCxnSpPr>
        <p:spPr>
          <a:xfrm flipV="1">
            <a:off x="1574157" y="3547536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D5C1F-E015-0A49-A06A-C5F32969A6EB}"/>
              </a:ext>
            </a:extLst>
          </p:cNvPr>
          <p:cNvCxnSpPr>
            <a:cxnSpLocks/>
          </p:cNvCxnSpPr>
          <p:nvPr/>
        </p:nvCxnSpPr>
        <p:spPr>
          <a:xfrm>
            <a:off x="1574157" y="3799684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F1A7A5-808C-5243-AB5B-03E0828CEF8F}"/>
              </a:ext>
            </a:extLst>
          </p:cNvPr>
          <p:cNvCxnSpPr/>
          <p:nvPr/>
        </p:nvCxnSpPr>
        <p:spPr>
          <a:xfrm>
            <a:off x="562301" y="4360397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43E186-4E8B-FD47-A969-360C03A24AF0}"/>
              </a:ext>
            </a:extLst>
          </p:cNvPr>
          <p:cNvCxnSpPr/>
          <p:nvPr/>
        </p:nvCxnSpPr>
        <p:spPr>
          <a:xfrm>
            <a:off x="572161" y="4111541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528BC7-67F6-A34C-B46F-AE1480DCF83A}"/>
              </a:ext>
            </a:extLst>
          </p:cNvPr>
          <p:cNvCxnSpPr>
            <a:cxnSpLocks/>
          </p:cNvCxnSpPr>
          <p:nvPr/>
        </p:nvCxnSpPr>
        <p:spPr>
          <a:xfrm>
            <a:off x="692982" y="4111405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A9C6E8-173A-3044-8BCC-D1AD0951F1BF}"/>
              </a:ext>
            </a:extLst>
          </p:cNvPr>
          <p:cNvCxnSpPr>
            <a:cxnSpLocks/>
          </p:cNvCxnSpPr>
          <p:nvPr/>
        </p:nvCxnSpPr>
        <p:spPr>
          <a:xfrm flipH="1">
            <a:off x="692982" y="4107547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8CB06A-87DA-9E48-8526-39E8BFAA19AC}"/>
              </a:ext>
            </a:extLst>
          </p:cNvPr>
          <p:cNvCxnSpPr>
            <a:cxnSpLocks/>
          </p:cNvCxnSpPr>
          <p:nvPr/>
        </p:nvCxnSpPr>
        <p:spPr>
          <a:xfrm>
            <a:off x="815947" y="4107547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A7E6E3-629B-CF4C-BC58-9A27E8B10BDD}"/>
              </a:ext>
            </a:extLst>
          </p:cNvPr>
          <p:cNvCxnSpPr>
            <a:cxnSpLocks/>
          </p:cNvCxnSpPr>
          <p:nvPr/>
        </p:nvCxnSpPr>
        <p:spPr>
          <a:xfrm>
            <a:off x="810227" y="4360397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C15380-6721-0246-89D3-5F844E43F6D9}"/>
              </a:ext>
            </a:extLst>
          </p:cNvPr>
          <p:cNvCxnSpPr>
            <a:cxnSpLocks/>
          </p:cNvCxnSpPr>
          <p:nvPr/>
        </p:nvCxnSpPr>
        <p:spPr>
          <a:xfrm>
            <a:off x="1264101" y="4107547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54C33C-0458-BF44-9A4E-89CCB51F2628}"/>
              </a:ext>
            </a:extLst>
          </p:cNvPr>
          <p:cNvCxnSpPr>
            <a:cxnSpLocks/>
          </p:cNvCxnSpPr>
          <p:nvPr/>
        </p:nvCxnSpPr>
        <p:spPr>
          <a:xfrm flipH="1">
            <a:off x="1265922" y="4111405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DDE643-95B0-7F46-ABA1-078667CC5B4C}"/>
              </a:ext>
            </a:extLst>
          </p:cNvPr>
          <p:cNvCxnSpPr>
            <a:cxnSpLocks/>
          </p:cNvCxnSpPr>
          <p:nvPr/>
        </p:nvCxnSpPr>
        <p:spPr>
          <a:xfrm>
            <a:off x="1377787" y="4117193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5A34EA-BFA3-B64A-BDD6-C5C192C3EB17}"/>
              </a:ext>
            </a:extLst>
          </p:cNvPr>
          <p:cNvCxnSpPr>
            <a:cxnSpLocks/>
          </p:cNvCxnSpPr>
          <p:nvPr/>
        </p:nvCxnSpPr>
        <p:spPr>
          <a:xfrm>
            <a:off x="1381130" y="4360397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49E6DE-49C2-2D48-95DA-5E503D6CCCA1}"/>
              </a:ext>
            </a:extLst>
          </p:cNvPr>
          <p:cNvSpPr txBox="1"/>
          <p:nvPr/>
        </p:nvSpPr>
        <p:spPr>
          <a:xfrm>
            <a:off x="813356" y="4119121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4DA8F5-B122-A945-A814-E46596A48904}"/>
              </a:ext>
            </a:extLst>
          </p:cNvPr>
          <p:cNvSpPr txBox="1"/>
          <p:nvPr/>
        </p:nvSpPr>
        <p:spPr>
          <a:xfrm>
            <a:off x="1356167" y="4127538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15DA74-3FB5-FD4C-97C3-16373369D74A}"/>
              </a:ext>
            </a:extLst>
          </p:cNvPr>
          <p:cNvSpPr txBox="1"/>
          <p:nvPr/>
        </p:nvSpPr>
        <p:spPr>
          <a:xfrm>
            <a:off x="698053" y="3304332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615EED-BFAD-974B-A294-47C69FAD08AC}"/>
              </a:ext>
            </a:extLst>
          </p:cNvPr>
          <p:cNvSpPr txBox="1"/>
          <p:nvPr/>
        </p:nvSpPr>
        <p:spPr>
          <a:xfrm>
            <a:off x="848852" y="4452746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5C2E1D-D5D1-754C-BDA4-96F82F75E07A}"/>
              </a:ext>
            </a:extLst>
          </p:cNvPr>
          <p:cNvCxnSpPr/>
          <p:nvPr/>
        </p:nvCxnSpPr>
        <p:spPr>
          <a:xfrm>
            <a:off x="2459294" y="4366983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E5A297-64B0-DD41-A0DF-3D11DB2AEAC4}"/>
              </a:ext>
            </a:extLst>
          </p:cNvPr>
          <p:cNvCxnSpPr/>
          <p:nvPr/>
        </p:nvCxnSpPr>
        <p:spPr>
          <a:xfrm>
            <a:off x="2469154" y="4118127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B8B72F-8521-3149-B8B0-1510EAB0253E}"/>
              </a:ext>
            </a:extLst>
          </p:cNvPr>
          <p:cNvCxnSpPr>
            <a:cxnSpLocks/>
          </p:cNvCxnSpPr>
          <p:nvPr/>
        </p:nvCxnSpPr>
        <p:spPr>
          <a:xfrm>
            <a:off x="2589975" y="4117991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CA0819-E7A5-5C47-BF97-35170D528FC3}"/>
              </a:ext>
            </a:extLst>
          </p:cNvPr>
          <p:cNvCxnSpPr>
            <a:cxnSpLocks/>
          </p:cNvCxnSpPr>
          <p:nvPr/>
        </p:nvCxnSpPr>
        <p:spPr>
          <a:xfrm flipH="1">
            <a:off x="2589975" y="4114133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7C54FC-BEC3-0D41-9E4D-0D7DCE33B26A}"/>
              </a:ext>
            </a:extLst>
          </p:cNvPr>
          <p:cNvCxnSpPr>
            <a:cxnSpLocks/>
          </p:cNvCxnSpPr>
          <p:nvPr/>
        </p:nvCxnSpPr>
        <p:spPr>
          <a:xfrm>
            <a:off x="2712940" y="4114133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8DC4FBE-AAD3-1F47-8063-2090B596BFCA}"/>
              </a:ext>
            </a:extLst>
          </p:cNvPr>
          <p:cNvCxnSpPr>
            <a:cxnSpLocks/>
          </p:cNvCxnSpPr>
          <p:nvPr/>
        </p:nvCxnSpPr>
        <p:spPr>
          <a:xfrm>
            <a:off x="2707220" y="4366983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62BB99-DD68-104E-8E4F-22F481020F38}"/>
              </a:ext>
            </a:extLst>
          </p:cNvPr>
          <p:cNvCxnSpPr>
            <a:cxnSpLocks/>
          </p:cNvCxnSpPr>
          <p:nvPr/>
        </p:nvCxnSpPr>
        <p:spPr>
          <a:xfrm>
            <a:off x="3161094" y="4114133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5830C9-DCE3-DE47-A9FB-0A3A02A3D13B}"/>
              </a:ext>
            </a:extLst>
          </p:cNvPr>
          <p:cNvCxnSpPr>
            <a:cxnSpLocks/>
          </p:cNvCxnSpPr>
          <p:nvPr/>
        </p:nvCxnSpPr>
        <p:spPr>
          <a:xfrm flipH="1">
            <a:off x="3162915" y="4117991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0D5D75-6D43-3649-866A-6DB9BF8B6ED4}"/>
              </a:ext>
            </a:extLst>
          </p:cNvPr>
          <p:cNvCxnSpPr>
            <a:cxnSpLocks/>
          </p:cNvCxnSpPr>
          <p:nvPr/>
        </p:nvCxnSpPr>
        <p:spPr>
          <a:xfrm>
            <a:off x="3274780" y="4123779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9A73D6-E038-CC4A-B8CE-C9445D05BFFE}"/>
              </a:ext>
            </a:extLst>
          </p:cNvPr>
          <p:cNvCxnSpPr>
            <a:cxnSpLocks/>
          </p:cNvCxnSpPr>
          <p:nvPr/>
        </p:nvCxnSpPr>
        <p:spPr>
          <a:xfrm>
            <a:off x="3278123" y="4366983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F63C717-EB05-024E-8479-3C45E6F83684}"/>
              </a:ext>
            </a:extLst>
          </p:cNvPr>
          <p:cNvSpPr txBox="1"/>
          <p:nvPr/>
        </p:nvSpPr>
        <p:spPr>
          <a:xfrm>
            <a:off x="2686287" y="4082578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1101001011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6BE04D-2B8E-7746-B339-C639734BE3CC}"/>
              </a:ext>
            </a:extLst>
          </p:cNvPr>
          <p:cNvSpPr txBox="1"/>
          <p:nvPr/>
        </p:nvSpPr>
        <p:spPr>
          <a:xfrm>
            <a:off x="1693812" y="2530037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encoder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DE5A7B2-90EB-C642-BB57-F888B404E7C8}"/>
              </a:ext>
            </a:extLst>
          </p:cNvPr>
          <p:cNvCxnSpPr>
            <a:cxnSpLocks/>
          </p:cNvCxnSpPr>
          <p:nvPr/>
        </p:nvCxnSpPr>
        <p:spPr>
          <a:xfrm>
            <a:off x="2414572" y="378935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3F1614-1492-1546-B64E-A14A9A91E554}"/>
              </a:ext>
            </a:extLst>
          </p:cNvPr>
          <p:cNvCxnSpPr>
            <a:cxnSpLocks/>
          </p:cNvCxnSpPr>
          <p:nvPr/>
        </p:nvCxnSpPr>
        <p:spPr>
          <a:xfrm flipV="1">
            <a:off x="2675003" y="3537203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81E5F9C-A447-C34A-8D14-6A5CC47CB79B}"/>
              </a:ext>
            </a:extLst>
          </p:cNvPr>
          <p:cNvCxnSpPr>
            <a:cxnSpLocks/>
          </p:cNvCxnSpPr>
          <p:nvPr/>
        </p:nvCxnSpPr>
        <p:spPr>
          <a:xfrm>
            <a:off x="2675003" y="354435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60A0B3-D349-564D-973D-28FCF090A865}"/>
              </a:ext>
            </a:extLst>
          </p:cNvPr>
          <p:cNvCxnSpPr>
            <a:cxnSpLocks/>
          </p:cNvCxnSpPr>
          <p:nvPr/>
        </p:nvCxnSpPr>
        <p:spPr>
          <a:xfrm flipV="1">
            <a:off x="2926787" y="3544352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8D3FAD-CD9A-C049-AB18-7CE5E97F5A6A}"/>
              </a:ext>
            </a:extLst>
          </p:cNvPr>
          <p:cNvCxnSpPr>
            <a:cxnSpLocks/>
          </p:cNvCxnSpPr>
          <p:nvPr/>
        </p:nvCxnSpPr>
        <p:spPr>
          <a:xfrm>
            <a:off x="2926787" y="379650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38F615-8B47-D147-9C1C-D0EA846CA764}"/>
              </a:ext>
            </a:extLst>
          </p:cNvPr>
          <p:cNvCxnSpPr>
            <a:cxnSpLocks/>
          </p:cNvCxnSpPr>
          <p:nvPr/>
        </p:nvCxnSpPr>
        <p:spPr>
          <a:xfrm flipV="1">
            <a:off x="3178502" y="3541061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F090BA-DA03-A942-ABEB-F7EF57F879EE}"/>
              </a:ext>
            </a:extLst>
          </p:cNvPr>
          <p:cNvCxnSpPr>
            <a:cxnSpLocks/>
          </p:cNvCxnSpPr>
          <p:nvPr/>
        </p:nvCxnSpPr>
        <p:spPr>
          <a:xfrm>
            <a:off x="3178502" y="354821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B2D9A5-CC96-444B-AFC2-28E95A662C49}"/>
              </a:ext>
            </a:extLst>
          </p:cNvPr>
          <p:cNvCxnSpPr>
            <a:cxnSpLocks/>
          </p:cNvCxnSpPr>
          <p:nvPr/>
        </p:nvCxnSpPr>
        <p:spPr>
          <a:xfrm flipV="1">
            <a:off x="3430286" y="3548210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D58EE2-D16C-7E49-9B95-3DE471D7945D}"/>
              </a:ext>
            </a:extLst>
          </p:cNvPr>
          <p:cNvCxnSpPr>
            <a:cxnSpLocks/>
          </p:cNvCxnSpPr>
          <p:nvPr/>
        </p:nvCxnSpPr>
        <p:spPr>
          <a:xfrm>
            <a:off x="3430286" y="380035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492CE8F-3175-184D-A861-833EDD463FBF}"/>
              </a:ext>
            </a:extLst>
          </p:cNvPr>
          <p:cNvSpPr/>
          <p:nvPr/>
        </p:nvSpPr>
        <p:spPr>
          <a:xfrm>
            <a:off x="3747896" y="3193147"/>
            <a:ext cx="1188539" cy="2221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A7972C-63EF-8C4E-A15D-878D54B1DFA9}"/>
              </a:ext>
            </a:extLst>
          </p:cNvPr>
          <p:cNvSpPr txBox="1"/>
          <p:nvPr/>
        </p:nvSpPr>
        <p:spPr>
          <a:xfrm>
            <a:off x="3872956" y="2807036"/>
            <a:ext cx="108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Serializer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E67EA7-2CBC-FE4E-9425-20E1DB5B7AAC}"/>
              </a:ext>
            </a:extLst>
          </p:cNvPr>
          <p:cNvSpPr txBox="1"/>
          <p:nvPr/>
        </p:nvSpPr>
        <p:spPr>
          <a:xfrm>
            <a:off x="2647097" y="3255916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21D8C6-273F-204D-960D-33FFDB2E2939}"/>
              </a:ext>
            </a:extLst>
          </p:cNvPr>
          <p:cNvSpPr txBox="1"/>
          <p:nvPr/>
        </p:nvSpPr>
        <p:spPr>
          <a:xfrm>
            <a:off x="2651936" y="4439921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10bits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4A7392-BD7D-3E48-8C4C-1DE40065C6D4}"/>
              </a:ext>
            </a:extLst>
          </p:cNvPr>
          <p:cNvCxnSpPr>
            <a:cxnSpLocks/>
          </p:cNvCxnSpPr>
          <p:nvPr/>
        </p:nvCxnSpPr>
        <p:spPr>
          <a:xfrm>
            <a:off x="3747897" y="3713170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776E8F4-7284-C844-B58C-895D85A0D6DF}"/>
              </a:ext>
            </a:extLst>
          </p:cNvPr>
          <p:cNvCxnSpPr>
            <a:cxnSpLocks/>
          </p:cNvCxnSpPr>
          <p:nvPr/>
        </p:nvCxnSpPr>
        <p:spPr>
          <a:xfrm flipV="1">
            <a:off x="3851718" y="3468172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425825-2C4A-9F43-8A69-602D6D1582CB}"/>
              </a:ext>
            </a:extLst>
          </p:cNvPr>
          <p:cNvCxnSpPr>
            <a:cxnSpLocks/>
          </p:cNvCxnSpPr>
          <p:nvPr/>
        </p:nvCxnSpPr>
        <p:spPr>
          <a:xfrm flipV="1">
            <a:off x="3952989" y="3468172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6F2EB6-CDB8-5F41-A671-EA6E4371165F}"/>
              </a:ext>
            </a:extLst>
          </p:cNvPr>
          <p:cNvCxnSpPr>
            <a:cxnSpLocks/>
          </p:cNvCxnSpPr>
          <p:nvPr/>
        </p:nvCxnSpPr>
        <p:spPr>
          <a:xfrm>
            <a:off x="3851718" y="3471190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5478B97-6ABA-8C41-99E6-782BFC0EA1E2}"/>
              </a:ext>
            </a:extLst>
          </p:cNvPr>
          <p:cNvCxnSpPr>
            <a:cxnSpLocks/>
          </p:cNvCxnSpPr>
          <p:nvPr/>
        </p:nvCxnSpPr>
        <p:spPr>
          <a:xfrm>
            <a:off x="3955539" y="3713169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23E615C-47B8-B341-8F78-728444B0FE79}"/>
              </a:ext>
            </a:extLst>
          </p:cNvPr>
          <p:cNvCxnSpPr>
            <a:cxnSpLocks/>
          </p:cNvCxnSpPr>
          <p:nvPr/>
        </p:nvCxnSpPr>
        <p:spPr>
          <a:xfrm flipV="1">
            <a:off x="4063034" y="3470763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845E171-C5C8-944A-8416-A419FFD4D896}"/>
              </a:ext>
            </a:extLst>
          </p:cNvPr>
          <p:cNvCxnSpPr>
            <a:cxnSpLocks/>
          </p:cNvCxnSpPr>
          <p:nvPr/>
        </p:nvCxnSpPr>
        <p:spPr>
          <a:xfrm flipV="1">
            <a:off x="4164305" y="3470763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3ADB1C-2391-BF48-9D50-F046577CDEAC}"/>
              </a:ext>
            </a:extLst>
          </p:cNvPr>
          <p:cNvCxnSpPr>
            <a:cxnSpLocks/>
          </p:cNvCxnSpPr>
          <p:nvPr/>
        </p:nvCxnSpPr>
        <p:spPr>
          <a:xfrm>
            <a:off x="4063034" y="347378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B1E546B-D96B-244D-9911-000570F25C44}"/>
              </a:ext>
            </a:extLst>
          </p:cNvPr>
          <p:cNvCxnSpPr>
            <a:cxnSpLocks/>
          </p:cNvCxnSpPr>
          <p:nvPr/>
        </p:nvCxnSpPr>
        <p:spPr>
          <a:xfrm>
            <a:off x="4166855" y="3715760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93C04C-DCA5-0F4D-B3D2-DF687142A603}"/>
              </a:ext>
            </a:extLst>
          </p:cNvPr>
          <p:cNvCxnSpPr>
            <a:cxnSpLocks/>
          </p:cNvCxnSpPr>
          <p:nvPr/>
        </p:nvCxnSpPr>
        <p:spPr>
          <a:xfrm flipV="1">
            <a:off x="4264926" y="3468172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261C1A-4B7C-FB46-9042-1804610AF88D}"/>
              </a:ext>
            </a:extLst>
          </p:cNvPr>
          <p:cNvCxnSpPr>
            <a:cxnSpLocks/>
          </p:cNvCxnSpPr>
          <p:nvPr/>
        </p:nvCxnSpPr>
        <p:spPr>
          <a:xfrm flipV="1">
            <a:off x="4366197" y="3468172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CE2326-6961-E94D-BD7C-E84F14D180D5}"/>
              </a:ext>
            </a:extLst>
          </p:cNvPr>
          <p:cNvCxnSpPr>
            <a:cxnSpLocks/>
          </p:cNvCxnSpPr>
          <p:nvPr/>
        </p:nvCxnSpPr>
        <p:spPr>
          <a:xfrm>
            <a:off x="4264926" y="3471190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95DE2E-74B5-5A46-8D2D-F6B57A0F9687}"/>
              </a:ext>
            </a:extLst>
          </p:cNvPr>
          <p:cNvCxnSpPr>
            <a:cxnSpLocks/>
          </p:cNvCxnSpPr>
          <p:nvPr/>
        </p:nvCxnSpPr>
        <p:spPr>
          <a:xfrm>
            <a:off x="4368747" y="3713169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4BF92A8-47CA-784E-9D51-9ABF8F1EC868}"/>
              </a:ext>
            </a:extLst>
          </p:cNvPr>
          <p:cNvCxnSpPr>
            <a:cxnSpLocks/>
          </p:cNvCxnSpPr>
          <p:nvPr/>
        </p:nvCxnSpPr>
        <p:spPr>
          <a:xfrm flipV="1">
            <a:off x="4467268" y="3468172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1190D2F-640E-4F42-8F14-14BB293F289A}"/>
              </a:ext>
            </a:extLst>
          </p:cNvPr>
          <p:cNvCxnSpPr>
            <a:cxnSpLocks/>
          </p:cNvCxnSpPr>
          <p:nvPr/>
        </p:nvCxnSpPr>
        <p:spPr>
          <a:xfrm flipV="1">
            <a:off x="4568539" y="3468172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7471CEE-6945-E143-86FD-A857ED73E256}"/>
              </a:ext>
            </a:extLst>
          </p:cNvPr>
          <p:cNvCxnSpPr>
            <a:cxnSpLocks/>
          </p:cNvCxnSpPr>
          <p:nvPr/>
        </p:nvCxnSpPr>
        <p:spPr>
          <a:xfrm>
            <a:off x="4467268" y="3471190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0BA1F16-2DF5-7640-8970-8694F0DD0267}"/>
              </a:ext>
            </a:extLst>
          </p:cNvPr>
          <p:cNvCxnSpPr>
            <a:cxnSpLocks/>
          </p:cNvCxnSpPr>
          <p:nvPr/>
        </p:nvCxnSpPr>
        <p:spPr>
          <a:xfrm>
            <a:off x="4571089" y="3713169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2C4C4DB-0AAE-4641-95E8-387F115B6C3A}"/>
              </a:ext>
            </a:extLst>
          </p:cNvPr>
          <p:cNvCxnSpPr>
            <a:cxnSpLocks/>
          </p:cNvCxnSpPr>
          <p:nvPr/>
        </p:nvCxnSpPr>
        <p:spPr>
          <a:xfrm flipV="1">
            <a:off x="4678584" y="3470763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CF0C1D-176D-7D40-B388-A2E82BE60896}"/>
              </a:ext>
            </a:extLst>
          </p:cNvPr>
          <p:cNvCxnSpPr>
            <a:cxnSpLocks/>
          </p:cNvCxnSpPr>
          <p:nvPr/>
        </p:nvCxnSpPr>
        <p:spPr>
          <a:xfrm flipV="1">
            <a:off x="4779855" y="3470763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A3365B7-C8C9-AA44-B301-D506BA2992C5}"/>
              </a:ext>
            </a:extLst>
          </p:cNvPr>
          <p:cNvCxnSpPr>
            <a:cxnSpLocks/>
          </p:cNvCxnSpPr>
          <p:nvPr/>
        </p:nvCxnSpPr>
        <p:spPr>
          <a:xfrm>
            <a:off x="4678584" y="347378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1F2D19-AA57-5E4F-A69E-60E8CB0CA61D}"/>
              </a:ext>
            </a:extLst>
          </p:cNvPr>
          <p:cNvCxnSpPr>
            <a:cxnSpLocks/>
          </p:cNvCxnSpPr>
          <p:nvPr/>
        </p:nvCxnSpPr>
        <p:spPr>
          <a:xfrm>
            <a:off x="4782405" y="3715760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05246AE6-D518-9C4D-97DA-A1E26C4B0A41}"/>
              </a:ext>
            </a:extLst>
          </p:cNvPr>
          <p:cNvSpPr txBox="1"/>
          <p:nvPr/>
        </p:nvSpPr>
        <p:spPr>
          <a:xfrm>
            <a:off x="3890792" y="3201042"/>
            <a:ext cx="94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1.25 GHz*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3946320-5B1E-7449-A621-40A4C6266824}"/>
              </a:ext>
            </a:extLst>
          </p:cNvPr>
          <p:cNvCxnSpPr>
            <a:cxnSpLocks/>
          </p:cNvCxnSpPr>
          <p:nvPr/>
        </p:nvCxnSpPr>
        <p:spPr>
          <a:xfrm>
            <a:off x="4955114" y="4064182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A3BACF4-CCD6-0E4D-93DF-33775E23A210}"/>
              </a:ext>
            </a:extLst>
          </p:cNvPr>
          <p:cNvCxnSpPr>
            <a:cxnSpLocks/>
          </p:cNvCxnSpPr>
          <p:nvPr/>
        </p:nvCxnSpPr>
        <p:spPr>
          <a:xfrm flipV="1">
            <a:off x="5058935" y="3819184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7340F0E-0C78-8547-BEF6-9248996115E1}"/>
              </a:ext>
            </a:extLst>
          </p:cNvPr>
          <p:cNvCxnSpPr>
            <a:cxnSpLocks/>
          </p:cNvCxnSpPr>
          <p:nvPr/>
        </p:nvCxnSpPr>
        <p:spPr>
          <a:xfrm>
            <a:off x="5058935" y="3822202"/>
            <a:ext cx="3125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803B119-89C1-D54E-BAB0-E469EB466ECB}"/>
              </a:ext>
            </a:extLst>
          </p:cNvPr>
          <p:cNvCxnSpPr>
            <a:cxnSpLocks/>
          </p:cNvCxnSpPr>
          <p:nvPr/>
        </p:nvCxnSpPr>
        <p:spPr>
          <a:xfrm flipV="1">
            <a:off x="5371522" y="3821775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0DAB67B-469C-694E-A7CA-6E5F6C0C6BEC}"/>
              </a:ext>
            </a:extLst>
          </p:cNvPr>
          <p:cNvCxnSpPr>
            <a:cxnSpLocks/>
          </p:cNvCxnSpPr>
          <p:nvPr/>
        </p:nvCxnSpPr>
        <p:spPr>
          <a:xfrm>
            <a:off x="5374072" y="4066772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207E1A0-7A87-8E44-A8E6-0B8F7AACE577}"/>
              </a:ext>
            </a:extLst>
          </p:cNvPr>
          <p:cNvCxnSpPr>
            <a:cxnSpLocks/>
          </p:cNvCxnSpPr>
          <p:nvPr/>
        </p:nvCxnSpPr>
        <p:spPr>
          <a:xfrm flipV="1">
            <a:off x="5472143" y="3819184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7845C27-E4B8-2A48-B9D8-E568F173C486}"/>
              </a:ext>
            </a:extLst>
          </p:cNvPr>
          <p:cNvCxnSpPr>
            <a:cxnSpLocks/>
          </p:cNvCxnSpPr>
          <p:nvPr/>
        </p:nvCxnSpPr>
        <p:spPr>
          <a:xfrm flipV="1">
            <a:off x="5573414" y="3819184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888ED6D-FFFD-7244-960C-E9031D391E3A}"/>
              </a:ext>
            </a:extLst>
          </p:cNvPr>
          <p:cNvCxnSpPr>
            <a:cxnSpLocks/>
          </p:cNvCxnSpPr>
          <p:nvPr/>
        </p:nvCxnSpPr>
        <p:spPr>
          <a:xfrm>
            <a:off x="5472143" y="3822202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8439AA1-B0A8-B84E-BB07-9632A831050B}"/>
              </a:ext>
            </a:extLst>
          </p:cNvPr>
          <p:cNvCxnSpPr>
            <a:cxnSpLocks/>
          </p:cNvCxnSpPr>
          <p:nvPr/>
        </p:nvCxnSpPr>
        <p:spPr>
          <a:xfrm>
            <a:off x="5573414" y="4064181"/>
            <a:ext cx="3123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DAE2023-A07A-BA4C-AB17-37954B170E3E}"/>
              </a:ext>
            </a:extLst>
          </p:cNvPr>
          <p:cNvCxnSpPr>
            <a:cxnSpLocks/>
          </p:cNvCxnSpPr>
          <p:nvPr/>
        </p:nvCxnSpPr>
        <p:spPr>
          <a:xfrm flipV="1">
            <a:off x="5885801" y="3821775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5794C86-B2CB-A64A-BC93-4D663B6130EE}"/>
              </a:ext>
            </a:extLst>
          </p:cNvPr>
          <p:cNvCxnSpPr>
            <a:cxnSpLocks/>
          </p:cNvCxnSpPr>
          <p:nvPr/>
        </p:nvCxnSpPr>
        <p:spPr>
          <a:xfrm flipV="1">
            <a:off x="5987072" y="3821775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D3A569E-0B2E-7149-B270-822866DAAC0F}"/>
              </a:ext>
            </a:extLst>
          </p:cNvPr>
          <p:cNvCxnSpPr>
            <a:cxnSpLocks/>
          </p:cNvCxnSpPr>
          <p:nvPr/>
        </p:nvCxnSpPr>
        <p:spPr>
          <a:xfrm>
            <a:off x="5885801" y="3824793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78321D5-94E8-D34C-95BD-5BAE70FE1E83}"/>
              </a:ext>
            </a:extLst>
          </p:cNvPr>
          <p:cNvCxnSpPr>
            <a:cxnSpLocks/>
          </p:cNvCxnSpPr>
          <p:nvPr/>
        </p:nvCxnSpPr>
        <p:spPr>
          <a:xfrm>
            <a:off x="5989622" y="4066772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3B53A7F-E866-8549-BC76-688F670C2443}"/>
              </a:ext>
            </a:extLst>
          </p:cNvPr>
          <p:cNvSpPr/>
          <p:nvPr/>
        </p:nvSpPr>
        <p:spPr>
          <a:xfrm>
            <a:off x="6432428" y="3149780"/>
            <a:ext cx="3551544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E326BD4-54C1-FC4A-972C-45EC67C0D77F}"/>
              </a:ext>
            </a:extLst>
          </p:cNvPr>
          <p:cNvSpPr txBox="1"/>
          <p:nvPr/>
        </p:nvSpPr>
        <p:spPr>
          <a:xfrm>
            <a:off x="3265906" y="4070589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0110101011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0F9B91B-21DB-3E4E-B9E7-3FA0ACA220B8}"/>
              </a:ext>
            </a:extLst>
          </p:cNvPr>
          <p:cNvSpPr txBox="1"/>
          <p:nvPr/>
        </p:nvSpPr>
        <p:spPr>
          <a:xfrm>
            <a:off x="4689656" y="3955971"/>
            <a:ext cx="18118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1101001011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FF4C6-9688-AA4C-A769-DD22C1BB61C6}"/>
              </a:ext>
            </a:extLst>
          </p:cNvPr>
          <p:cNvSpPr txBox="1"/>
          <p:nvPr/>
        </p:nvSpPr>
        <p:spPr>
          <a:xfrm>
            <a:off x="4465507" y="3955970"/>
            <a:ext cx="21186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0110101011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1AC3125-20F5-C64F-A07E-C1AEF17E2595}"/>
              </a:ext>
            </a:extLst>
          </p:cNvPr>
          <p:cNvCxnSpPr>
            <a:cxnSpLocks/>
          </p:cNvCxnSpPr>
          <p:nvPr/>
        </p:nvCxnSpPr>
        <p:spPr>
          <a:xfrm flipV="1">
            <a:off x="6097661" y="3819184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2DB319-0022-B649-83D4-B8CB8C7BFE95}"/>
              </a:ext>
            </a:extLst>
          </p:cNvPr>
          <p:cNvCxnSpPr>
            <a:cxnSpLocks/>
          </p:cNvCxnSpPr>
          <p:nvPr/>
        </p:nvCxnSpPr>
        <p:spPr>
          <a:xfrm>
            <a:off x="6097661" y="3822202"/>
            <a:ext cx="2085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9F4FB71-717E-244D-A2B9-D70B477DBAF7}"/>
              </a:ext>
            </a:extLst>
          </p:cNvPr>
          <p:cNvCxnSpPr>
            <a:cxnSpLocks/>
          </p:cNvCxnSpPr>
          <p:nvPr/>
        </p:nvCxnSpPr>
        <p:spPr>
          <a:xfrm flipV="1">
            <a:off x="6306182" y="3819183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825FFB7-04C9-D64B-936D-BDFC8F325A44}"/>
              </a:ext>
            </a:extLst>
          </p:cNvPr>
          <p:cNvCxnSpPr>
            <a:cxnSpLocks/>
          </p:cNvCxnSpPr>
          <p:nvPr/>
        </p:nvCxnSpPr>
        <p:spPr>
          <a:xfrm>
            <a:off x="6306182" y="4064180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9AA8A300-8943-144A-8C4D-046F318D5E1C}"/>
              </a:ext>
            </a:extLst>
          </p:cNvPr>
          <p:cNvSpPr txBox="1"/>
          <p:nvPr/>
        </p:nvSpPr>
        <p:spPr>
          <a:xfrm>
            <a:off x="5244638" y="4195846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Serial data 1.25 GHz*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2C2C63B-F9E8-934A-A090-36211DE3C52B}"/>
              </a:ext>
            </a:extLst>
          </p:cNvPr>
          <p:cNvCxnSpPr>
            <a:cxnSpLocks/>
          </p:cNvCxnSpPr>
          <p:nvPr/>
        </p:nvCxnSpPr>
        <p:spPr>
          <a:xfrm>
            <a:off x="6587572" y="366358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9F59EB7-F10D-334F-B1C7-21418DAA4EC5}"/>
              </a:ext>
            </a:extLst>
          </p:cNvPr>
          <p:cNvCxnSpPr>
            <a:cxnSpLocks/>
          </p:cNvCxnSpPr>
          <p:nvPr/>
        </p:nvCxnSpPr>
        <p:spPr>
          <a:xfrm flipV="1">
            <a:off x="6691393" y="3418588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FBDEFCF-8F42-BE41-9BB9-0596F4E39EB9}"/>
              </a:ext>
            </a:extLst>
          </p:cNvPr>
          <p:cNvCxnSpPr>
            <a:cxnSpLocks/>
          </p:cNvCxnSpPr>
          <p:nvPr/>
        </p:nvCxnSpPr>
        <p:spPr>
          <a:xfrm flipV="1">
            <a:off x="6792664" y="3418588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52F02CA-3BFB-804E-81D3-C8F2CED32B0F}"/>
              </a:ext>
            </a:extLst>
          </p:cNvPr>
          <p:cNvCxnSpPr>
            <a:cxnSpLocks/>
          </p:cNvCxnSpPr>
          <p:nvPr/>
        </p:nvCxnSpPr>
        <p:spPr>
          <a:xfrm>
            <a:off x="6691393" y="342160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6C4D10F-8D60-0149-95CB-1748E6C22D30}"/>
              </a:ext>
            </a:extLst>
          </p:cNvPr>
          <p:cNvCxnSpPr>
            <a:cxnSpLocks/>
          </p:cNvCxnSpPr>
          <p:nvPr/>
        </p:nvCxnSpPr>
        <p:spPr>
          <a:xfrm>
            <a:off x="6795214" y="3663585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312C2CD-776A-7B49-94E5-A90E755ABCFD}"/>
              </a:ext>
            </a:extLst>
          </p:cNvPr>
          <p:cNvCxnSpPr>
            <a:cxnSpLocks/>
          </p:cNvCxnSpPr>
          <p:nvPr/>
        </p:nvCxnSpPr>
        <p:spPr>
          <a:xfrm flipV="1">
            <a:off x="6902709" y="3421179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52E0805-759A-E441-8534-885CEDBD7C6B}"/>
              </a:ext>
            </a:extLst>
          </p:cNvPr>
          <p:cNvCxnSpPr>
            <a:cxnSpLocks/>
          </p:cNvCxnSpPr>
          <p:nvPr/>
        </p:nvCxnSpPr>
        <p:spPr>
          <a:xfrm flipV="1">
            <a:off x="7003980" y="3421179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08F8D8F-11D2-B64B-A77D-A5405E1B7242}"/>
              </a:ext>
            </a:extLst>
          </p:cNvPr>
          <p:cNvCxnSpPr>
            <a:cxnSpLocks/>
          </p:cNvCxnSpPr>
          <p:nvPr/>
        </p:nvCxnSpPr>
        <p:spPr>
          <a:xfrm>
            <a:off x="6902709" y="342419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4391355-804A-9D4C-9A34-1097258D16A9}"/>
              </a:ext>
            </a:extLst>
          </p:cNvPr>
          <p:cNvCxnSpPr>
            <a:cxnSpLocks/>
          </p:cNvCxnSpPr>
          <p:nvPr/>
        </p:nvCxnSpPr>
        <p:spPr>
          <a:xfrm>
            <a:off x="7006530" y="366617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0412B53-B76D-7644-B205-2213BDD8A6CB}"/>
              </a:ext>
            </a:extLst>
          </p:cNvPr>
          <p:cNvCxnSpPr>
            <a:cxnSpLocks/>
          </p:cNvCxnSpPr>
          <p:nvPr/>
        </p:nvCxnSpPr>
        <p:spPr>
          <a:xfrm flipV="1">
            <a:off x="7104601" y="3418588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D7E9FE4-9FA3-3D4D-9DDE-EEBF0EE230D8}"/>
              </a:ext>
            </a:extLst>
          </p:cNvPr>
          <p:cNvCxnSpPr>
            <a:cxnSpLocks/>
          </p:cNvCxnSpPr>
          <p:nvPr/>
        </p:nvCxnSpPr>
        <p:spPr>
          <a:xfrm flipV="1">
            <a:off x="7205872" y="3418588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9C8D6C0-C912-6E4C-BB71-49EACA3BE21B}"/>
              </a:ext>
            </a:extLst>
          </p:cNvPr>
          <p:cNvCxnSpPr>
            <a:cxnSpLocks/>
          </p:cNvCxnSpPr>
          <p:nvPr/>
        </p:nvCxnSpPr>
        <p:spPr>
          <a:xfrm>
            <a:off x="7104601" y="342160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CBBEAE9-B4C8-5F42-9628-523AE88669B3}"/>
              </a:ext>
            </a:extLst>
          </p:cNvPr>
          <p:cNvCxnSpPr>
            <a:cxnSpLocks/>
          </p:cNvCxnSpPr>
          <p:nvPr/>
        </p:nvCxnSpPr>
        <p:spPr>
          <a:xfrm>
            <a:off x="7208422" y="3663585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9E2D4B0-F6EC-B54D-B384-1E458CB6B54D}"/>
              </a:ext>
            </a:extLst>
          </p:cNvPr>
          <p:cNvCxnSpPr>
            <a:cxnSpLocks/>
          </p:cNvCxnSpPr>
          <p:nvPr/>
        </p:nvCxnSpPr>
        <p:spPr>
          <a:xfrm flipV="1">
            <a:off x="7306943" y="3418588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FF6C366-A3F4-044B-A756-F3A3205B599E}"/>
              </a:ext>
            </a:extLst>
          </p:cNvPr>
          <p:cNvCxnSpPr>
            <a:cxnSpLocks/>
          </p:cNvCxnSpPr>
          <p:nvPr/>
        </p:nvCxnSpPr>
        <p:spPr>
          <a:xfrm flipV="1">
            <a:off x="7408214" y="3418588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C3C755-2AB6-7C4F-9862-B5F990545161}"/>
              </a:ext>
            </a:extLst>
          </p:cNvPr>
          <p:cNvCxnSpPr>
            <a:cxnSpLocks/>
          </p:cNvCxnSpPr>
          <p:nvPr/>
        </p:nvCxnSpPr>
        <p:spPr>
          <a:xfrm>
            <a:off x="7306943" y="342160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3EF584-C1A1-264A-8D11-B2322E44300A}"/>
              </a:ext>
            </a:extLst>
          </p:cNvPr>
          <p:cNvCxnSpPr>
            <a:cxnSpLocks/>
          </p:cNvCxnSpPr>
          <p:nvPr/>
        </p:nvCxnSpPr>
        <p:spPr>
          <a:xfrm>
            <a:off x="7410764" y="3663585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9624F07-08B3-894D-93EB-21B4DF04F4EF}"/>
              </a:ext>
            </a:extLst>
          </p:cNvPr>
          <p:cNvCxnSpPr>
            <a:cxnSpLocks/>
          </p:cNvCxnSpPr>
          <p:nvPr/>
        </p:nvCxnSpPr>
        <p:spPr>
          <a:xfrm flipV="1">
            <a:off x="7518259" y="3421179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6D4A905-C217-D547-B1C3-C69F6FF3DE36}"/>
              </a:ext>
            </a:extLst>
          </p:cNvPr>
          <p:cNvCxnSpPr>
            <a:cxnSpLocks/>
          </p:cNvCxnSpPr>
          <p:nvPr/>
        </p:nvCxnSpPr>
        <p:spPr>
          <a:xfrm flipV="1">
            <a:off x="7619530" y="3421179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1EE3CC-EB35-7D40-8A60-D3451779E6C4}"/>
              </a:ext>
            </a:extLst>
          </p:cNvPr>
          <p:cNvCxnSpPr>
            <a:cxnSpLocks/>
          </p:cNvCxnSpPr>
          <p:nvPr/>
        </p:nvCxnSpPr>
        <p:spPr>
          <a:xfrm>
            <a:off x="7518259" y="342419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2CBEC35-DFA9-3E4E-99BD-9CC1AB0A97E8}"/>
              </a:ext>
            </a:extLst>
          </p:cNvPr>
          <p:cNvCxnSpPr>
            <a:cxnSpLocks/>
          </p:cNvCxnSpPr>
          <p:nvPr/>
        </p:nvCxnSpPr>
        <p:spPr>
          <a:xfrm>
            <a:off x="7622080" y="366617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C845708-37C9-BA40-BFFB-7C942094B8CE}"/>
              </a:ext>
            </a:extLst>
          </p:cNvPr>
          <p:cNvCxnSpPr>
            <a:cxnSpLocks/>
          </p:cNvCxnSpPr>
          <p:nvPr/>
        </p:nvCxnSpPr>
        <p:spPr>
          <a:xfrm>
            <a:off x="6429827" y="3977744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E288F20-1309-4340-BC38-21876E02BE93}"/>
              </a:ext>
            </a:extLst>
          </p:cNvPr>
          <p:cNvCxnSpPr>
            <a:cxnSpLocks/>
          </p:cNvCxnSpPr>
          <p:nvPr/>
        </p:nvCxnSpPr>
        <p:spPr>
          <a:xfrm flipV="1">
            <a:off x="6687645" y="3725596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B25CCC9-E83C-434D-B35C-6EA84C708A45}"/>
              </a:ext>
            </a:extLst>
          </p:cNvPr>
          <p:cNvCxnSpPr>
            <a:cxnSpLocks/>
          </p:cNvCxnSpPr>
          <p:nvPr/>
        </p:nvCxnSpPr>
        <p:spPr>
          <a:xfrm flipV="1">
            <a:off x="6690258" y="3725596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EF9E18C8-426C-F940-883C-2642B930D2F3}"/>
              </a:ext>
            </a:extLst>
          </p:cNvPr>
          <p:cNvCxnSpPr>
            <a:cxnSpLocks/>
          </p:cNvCxnSpPr>
          <p:nvPr/>
        </p:nvCxnSpPr>
        <p:spPr>
          <a:xfrm flipV="1">
            <a:off x="7718964" y="3425738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9D97935-CCF9-324C-A3C3-095271684947}"/>
              </a:ext>
            </a:extLst>
          </p:cNvPr>
          <p:cNvCxnSpPr>
            <a:cxnSpLocks/>
          </p:cNvCxnSpPr>
          <p:nvPr/>
        </p:nvCxnSpPr>
        <p:spPr>
          <a:xfrm flipV="1">
            <a:off x="7820235" y="3425738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617724E3-74C0-9844-B329-9230B55A8264}"/>
              </a:ext>
            </a:extLst>
          </p:cNvPr>
          <p:cNvCxnSpPr>
            <a:cxnSpLocks/>
          </p:cNvCxnSpPr>
          <p:nvPr/>
        </p:nvCxnSpPr>
        <p:spPr>
          <a:xfrm>
            <a:off x="7718964" y="342875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096101D-50BD-BF43-B622-6A63374DBD7A}"/>
              </a:ext>
            </a:extLst>
          </p:cNvPr>
          <p:cNvCxnSpPr>
            <a:cxnSpLocks/>
          </p:cNvCxnSpPr>
          <p:nvPr/>
        </p:nvCxnSpPr>
        <p:spPr>
          <a:xfrm>
            <a:off x="7822785" y="3670735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4A15785-78B7-4545-9071-A1B441AAEBB4}"/>
              </a:ext>
            </a:extLst>
          </p:cNvPr>
          <p:cNvCxnSpPr>
            <a:cxnSpLocks/>
          </p:cNvCxnSpPr>
          <p:nvPr/>
        </p:nvCxnSpPr>
        <p:spPr>
          <a:xfrm flipV="1">
            <a:off x="7930280" y="3428329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F80EF8F-5044-5B45-8405-E9CCDB92F065}"/>
              </a:ext>
            </a:extLst>
          </p:cNvPr>
          <p:cNvCxnSpPr>
            <a:cxnSpLocks/>
          </p:cNvCxnSpPr>
          <p:nvPr/>
        </p:nvCxnSpPr>
        <p:spPr>
          <a:xfrm flipV="1">
            <a:off x="8031551" y="3428329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B2B928B3-77A9-1A43-808D-C04E92AF976B}"/>
              </a:ext>
            </a:extLst>
          </p:cNvPr>
          <p:cNvCxnSpPr>
            <a:cxnSpLocks/>
          </p:cNvCxnSpPr>
          <p:nvPr/>
        </p:nvCxnSpPr>
        <p:spPr>
          <a:xfrm>
            <a:off x="7930280" y="343134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6274CB2-110F-B840-8B4A-AAA35383B9AA}"/>
              </a:ext>
            </a:extLst>
          </p:cNvPr>
          <p:cNvCxnSpPr>
            <a:cxnSpLocks/>
          </p:cNvCxnSpPr>
          <p:nvPr/>
        </p:nvCxnSpPr>
        <p:spPr>
          <a:xfrm>
            <a:off x="8034101" y="367332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A277B065-0784-F24A-96C5-FE6A78617AB1}"/>
              </a:ext>
            </a:extLst>
          </p:cNvPr>
          <p:cNvCxnSpPr>
            <a:cxnSpLocks/>
          </p:cNvCxnSpPr>
          <p:nvPr/>
        </p:nvCxnSpPr>
        <p:spPr>
          <a:xfrm flipV="1">
            <a:off x="8132172" y="3425738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93CB790E-F51D-2A4F-9C37-9C57476C0534}"/>
              </a:ext>
            </a:extLst>
          </p:cNvPr>
          <p:cNvCxnSpPr>
            <a:cxnSpLocks/>
          </p:cNvCxnSpPr>
          <p:nvPr/>
        </p:nvCxnSpPr>
        <p:spPr>
          <a:xfrm flipV="1">
            <a:off x="8233443" y="3425738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24DA264-D698-7447-A82E-83B455856CA7}"/>
              </a:ext>
            </a:extLst>
          </p:cNvPr>
          <p:cNvCxnSpPr>
            <a:cxnSpLocks/>
          </p:cNvCxnSpPr>
          <p:nvPr/>
        </p:nvCxnSpPr>
        <p:spPr>
          <a:xfrm>
            <a:off x="8132172" y="342875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B64BCBF-D14B-9740-B4EC-8E1835A4F17B}"/>
              </a:ext>
            </a:extLst>
          </p:cNvPr>
          <p:cNvCxnSpPr>
            <a:cxnSpLocks/>
          </p:cNvCxnSpPr>
          <p:nvPr/>
        </p:nvCxnSpPr>
        <p:spPr>
          <a:xfrm>
            <a:off x="8235993" y="3670735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7562C80-55AA-B043-8A49-B7CE7C206C69}"/>
              </a:ext>
            </a:extLst>
          </p:cNvPr>
          <p:cNvCxnSpPr>
            <a:cxnSpLocks/>
          </p:cNvCxnSpPr>
          <p:nvPr/>
        </p:nvCxnSpPr>
        <p:spPr>
          <a:xfrm flipV="1">
            <a:off x="8334514" y="3425738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084A36CB-36E2-2B48-88A4-2CA56DA46BBB}"/>
              </a:ext>
            </a:extLst>
          </p:cNvPr>
          <p:cNvCxnSpPr>
            <a:cxnSpLocks/>
          </p:cNvCxnSpPr>
          <p:nvPr/>
        </p:nvCxnSpPr>
        <p:spPr>
          <a:xfrm flipV="1">
            <a:off x="8435785" y="3425738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DCF196C2-2C78-1240-9AE7-6BFE609962F2}"/>
              </a:ext>
            </a:extLst>
          </p:cNvPr>
          <p:cNvCxnSpPr>
            <a:cxnSpLocks/>
          </p:cNvCxnSpPr>
          <p:nvPr/>
        </p:nvCxnSpPr>
        <p:spPr>
          <a:xfrm>
            <a:off x="8334514" y="342875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A7B553B-249C-E342-A9E7-C7E04DDB6237}"/>
              </a:ext>
            </a:extLst>
          </p:cNvPr>
          <p:cNvCxnSpPr>
            <a:cxnSpLocks/>
          </p:cNvCxnSpPr>
          <p:nvPr/>
        </p:nvCxnSpPr>
        <p:spPr>
          <a:xfrm>
            <a:off x="8438335" y="3670735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D9C4006A-36CF-F541-A3B6-CA872DDA7FE1}"/>
              </a:ext>
            </a:extLst>
          </p:cNvPr>
          <p:cNvCxnSpPr>
            <a:cxnSpLocks/>
          </p:cNvCxnSpPr>
          <p:nvPr/>
        </p:nvCxnSpPr>
        <p:spPr>
          <a:xfrm flipV="1">
            <a:off x="8545830" y="3428329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8D0F404-0101-8642-9DBE-99B23FAEAF2B}"/>
              </a:ext>
            </a:extLst>
          </p:cNvPr>
          <p:cNvCxnSpPr>
            <a:cxnSpLocks/>
          </p:cNvCxnSpPr>
          <p:nvPr/>
        </p:nvCxnSpPr>
        <p:spPr>
          <a:xfrm flipV="1">
            <a:off x="8647101" y="3428329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9FFB95BF-BDDB-6846-AA9E-9EE8B2FE2080}"/>
              </a:ext>
            </a:extLst>
          </p:cNvPr>
          <p:cNvCxnSpPr>
            <a:cxnSpLocks/>
          </p:cNvCxnSpPr>
          <p:nvPr/>
        </p:nvCxnSpPr>
        <p:spPr>
          <a:xfrm>
            <a:off x="8545830" y="343134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E5E6C0F-A37F-874A-8F16-5615839ABCA6}"/>
              </a:ext>
            </a:extLst>
          </p:cNvPr>
          <p:cNvCxnSpPr>
            <a:cxnSpLocks/>
          </p:cNvCxnSpPr>
          <p:nvPr/>
        </p:nvCxnSpPr>
        <p:spPr>
          <a:xfrm>
            <a:off x="8649651" y="3673326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BE5CE7CE-44D8-FD4A-86A9-09917EE20FBB}"/>
              </a:ext>
            </a:extLst>
          </p:cNvPr>
          <p:cNvCxnSpPr>
            <a:cxnSpLocks/>
          </p:cNvCxnSpPr>
          <p:nvPr/>
        </p:nvCxnSpPr>
        <p:spPr>
          <a:xfrm flipV="1">
            <a:off x="7725901" y="3717425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6B75C66-6A96-E44B-814F-B87007060B9C}"/>
              </a:ext>
            </a:extLst>
          </p:cNvPr>
          <p:cNvCxnSpPr>
            <a:cxnSpLocks/>
          </p:cNvCxnSpPr>
          <p:nvPr/>
        </p:nvCxnSpPr>
        <p:spPr>
          <a:xfrm flipV="1">
            <a:off x="7721944" y="3970594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CD69EE4F-FCA2-8A42-B508-B2D5106EE4EC}"/>
              </a:ext>
            </a:extLst>
          </p:cNvPr>
          <p:cNvCxnSpPr>
            <a:cxnSpLocks/>
          </p:cNvCxnSpPr>
          <p:nvPr/>
        </p:nvCxnSpPr>
        <p:spPr>
          <a:xfrm flipV="1">
            <a:off x="8758973" y="371810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FB1FA13-B558-374B-9001-AB710051720E}"/>
              </a:ext>
            </a:extLst>
          </p:cNvPr>
          <p:cNvCxnSpPr>
            <a:cxnSpLocks/>
          </p:cNvCxnSpPr>
          <p:nvPr/>
        </p:nvCxnSpPr>
        <p:spPr>
          <a:xfrm>
            <a:off x="8756762" y="3721848"/>
            <a:ext cx="1099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2A61B75-4CEC-214D-A4A5-D983F84CCC5F}"/>
              </a:ext>
            </a:extLst>
          </p:cNvPr>
          <p:cNvCxnSpPr>
            <a:cxnSpLocks/>
          </p:cNvCxnSpPr>
          <p:nvPr/>
        </p:nvCxnSpPr>
        <p:spPr>
          <a:xfrm>
            <a:off x="6640430" y="4303464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206BF564-C97C-FF44-BA27-4F7FBF548098}"/>
              </a:ext>
            </a:extLst>
          </p:cNvPr>
          <p:cNvCxnSpPr>
            <a:cxnSpLocks/>
          </p:cNvCxnSpPr>
          <p:nvPr/>
        </p:nvCxnSpPr>
        <p:spPr>
          <a:xfrm flipV="1">
            <a:off x="6898248" y="4051316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D12FDB2-FF5B-C14C-BD3A-959F2E2881F6}"/>
              </a:ext>
            </a:extLst>
          </p:cNvPr>
          <p:cNvCxnSpPr>
            <a:cxnSpLocks/>
          </p:cNvCxnSpPr>
          <p:nvPr/>
        </p:nvCxnSpPr>
        <p:spPr>
          <a:xfrm flipV="1">
            <a:off x="6900861" y="4051316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5AA7F47-AE20-6F49-8B57-D025B270D350}"/>
              </a:ext>
            </a:extLst>
          </p:cNvPr>
          <p:cNvCxnSpPr>
            <a:cxnSpLocks/>
          </p:cNvCxnSpPr>
          <p:nvPr/>
        </p:nvCxnSpPr>
        <p:spPr>
          <a:xfrm flipV="1">
            <a:off x="7936504" y="4043145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523CAB6-80B4-A147-9C1A-320269159F86}"/>
              </a:ext>
            </a:extLst>
          </p:cNvPr>
          <p:cNvCxnSpPr>
            <a:cxnSpLocks/>
          </p:cNvCxnSpPr>
          <p:nvPr/>
        </p:nvCxnSpPr>
        <p:spPr>
          <a:xfrm>
            <a:off x="6840695" y="462228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566EB037-D281-BB41-9540-01C20E5E7AD6}"/>
              </a:ext>
            </a:extLst>
          </p:cNvPr>
          <p:cNvCxnSpPr>
            <a:cxnSpLocks/>
          </p:cNvCxnSpPr>
          <p:nvPr/>
        </p:nvCxnSpPr>
        <p:spPr>
          <a:xfrm flipV="1">
            <a:off x="7098513" y="437013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03A91ACA-761E-2741-8BB5-725A536184B8}"/>
              </a:ext>
            </a:extLst>
          </p:cNvPr>
          <p:cNvCxnSpPr>
            <a:cxnSpLocks/>
          </p:cNvCxnSpPr>
          <p:nvPr/>
        </p:nvCxnSpPr>
        <p:spPr>
          <a:xfrm flipV="1">
            <a:off x="7101126" y="4370138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E784A6B-E0BC-D448-9FB4-964151204095}"/>
              </a:ext>
            </a:extLst>
          </p:cNvPr>
          <p:cNvCxnSpPr>
            <a:cxnSpLocks/>
          </p:cNvCxnSpPr>
          <p:nvPr/>
        </p:nvCxnSpPr>
        <p:spPr>
          <a:xfrm flipV="1">
            <a:off x="8136769" y="436196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46C5E73-09AD-7D47-A583-2A16CA33BE35}"/>
              </a:ext>
            </a:extLst>
          </p:cNvPr>
          <p:cNvCxnSpPr>
            <a:cxnSpLocks/>
          </p:cNvCxnSpPr>
          <p:nvPr/>
        </p:nvCxnSpPr>
        <p:spPr>
          <a:xfrm>
            <a:off x="7937258" y="4293286"/>
            <a:ext cx="93029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729F3C3C-CD32-4942-9CBB-C53524693AF9}"/>
              </a:ext>
            </a:extLst>
          </p:cNvPr>
          <p:cNvCxnSpPr>
            <a:cxnSpLocks/>
          </p:cNvCxnSpPr>
          <p:nvPr/>
        </p:nvCxnSpPr>
        <p:spPr>
          <a:xfrm>
            <a:off x="8132188" y="4615807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ight Brace 261">
            <a:extLst>
              <a:ext uri="{FF2B5EF4-FFF2-40B4-BE49-F238E27FC236}">
                <a16:creationId xmlns:a16="http://schemas.microsoft.com/office/drawing/2014/main" id="{A1DA8FBC-185A-C544-AD0A-82D7C37CCCEB}"/>
              </a:ext>
            </a:extLst>
          </p:cNvPr>
          <p:cNvSpPr/>
          <p:nvPr/>
        </p:nvSpPr>
        <p:spPr>
          <a:xfrm>
            <a:off x="9112102" y="3536529"/>
            <a:ext cx="255182" cy="1793393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4A69A64-E13A-EA4F-8EBC-B20EC5EE18AD}"/>
              </a:ext>
            </a:extLst>
          </p:cNvPr>
          <p:cNvSpPr txBox="1"/>
          <p:nvPr/>
        </p:nvSpPr>
        <p:spPr>
          <a:xfrm>
            <a:off x="9331212" y="405367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 possible </a:t>
            </a:r>
          </a:p>
          <a:p>
            <a:r>
              <a:rPr lang="en-US" sz="800" dirty="0"/>
              <a:t>phases 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480B610C-73A3-A34B-8856-7B0EB30DA598}"/>
              </a:ext>
            </a:extLst>
          </p:cNvPr>
          <p:cNvCxnSpPr>
            <a:cxnSpLocks/>
          </p:cNvCxnSpPr>
          <p:nvPr/>
        </p:nvCxnSpPr>
        <p:spPr>
          <a:xfrm flipH="1">
            <a:off x="6670185" y="3283699"/>
            <a:ext cx="21209" cy="20970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09F33AA-A8D9-0F4D-B2CE-04545653D7C3}"/>
              </a:ext>
            </a:extLst>
          </p:cNvPr>
          <p:cNvCxnSpPr>
            <a:cxnSpLocks/>
          </p:cNvCxnSpPr>
          <p:nvPr/>
        </p:nvCxnSpPr>
        <p:spPr>
          <a:xfrm flipH="1">
            <a:off x="6890884" y="3288820"/>
            <a:ext cx="16698" cy="207920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3378486-8DDE-8047-B830-0A714EDA0A5E}"/>
              </a:ext>
            </a:extLst>
          </p:cNvPr>
          <p:cNvCxnSpPr>
            <a:cxnSpLocks/>
          </p:cNvCxnSpPr>
          <p:nvPr/>
        </p:nvCxnSpPr>
        <p:spPr>
          <a:xfrm flipH="1">
            <a:off x="7092119" y="3283699"/>
            <a:ext cx="15387" cy="20716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ECEC4B2C-7844-8C4B-869A-3DC7D9D56798}"/>
              </a:ext>
            </a:extLst>
          </p:cNvPr>
          <p:cNvCxnSpPr>
            <a:cxnSpLocks/>
          </p:cNvCxnSpPr>
          <p:nvPr/>
        </p:nvCxnSpPr>
        <p:spPr>
          <a:xfrm flipH="1">
            <a:off x="7290435" y="3283699"/>
            <a:ext cx="17033" cy="20684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C4FD8FC5-3B60-9341-8AAD-4B61667CF86D}"/>
              </a:ext>
            </a:extLst>
          </p:cNvPr>
          <p:cNvCxnSpPr>
            <a:cxnSpLocks/>
          </p:cNvCxnSpPr>
          <p:nvPr/>
        </p:nvCxnSpPr>
        <p:spPr>
          <a:xfrm flipH="1">
            <a:off x="7513983" y="3283699"/>
            <a:ext cx="6504" cy="20811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790F417-2CED-464B-85A0-095B5CFCCD56}"/>
              </a:ext>
            </a:extLst>
          </p:cNvPr>
          <p:cNvCxnSpPr>
            <a:cxnSpLocks/>
          </p:cNvCxnSpPr>
          <p:nvPr/>
        </p:nvCxnSpPr>
        <p:spPr>
          <a:xfrm>
            <a:off x="7718932" y="3285417"/>
            <a:ext cx="6726" cy="20603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DDC23E0D-C96B-1540-8F18-F251C8FC3151}"/>
              </a:ext>
            </a:extLst>
          </p:cNvPr>
          <p:cNvCxnSpPr>
            <a:cxnSpLocks/>
          </p:cNvCxnSpPr>
          <p:nvPr/>
        </p:nvCxnSpPr>
        <p:spPr>
          <a:xfrm>
            <a:off x="7934366" y="3283699"/>
            <a:ext cx="5701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0DDB22BF-2401-3A48-BA6E-E5630E38E25E}"/>
              </a:ext>
            </a:extLst>
          </p:cNvPr>
          <p:cNvCxnSpPr>
            <a:cxnSpLocks/>
          </p:cNvCxnSpPr>
          <p:nvPr/>
        </p:nvCxnSpPr>
        <p:spPr>
          <a:xfrm>
            <a:off x="8134706" y="3283699"/>
            <a:ext cx="5766" cy="205257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97C05CB-8FE2-1546-A919-E6EEB1C3146C}"/>
              </a:ext>
            </a:extLst>
          </p:cNvPr>
          <p:cNvCxnSpPr>
            <a:cxnSpLocks/>
          </p:cNvCxnSpPr>
          <p:nvPr/>
        </p:nvCxnSpPr>
        <p:spPr>
          <a:xfrm flipH="1">
            <a:off x="8326063" y="3283699"/>
            <a:ext cx="11394" cy="20493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7E79AB5-D521-CE45-B6E4-08419974EBB9}"/>
              </a:ext>
            </a:extLst>
          </p:cNvPr>
          <p:cNvCxnSpPr>
            <a:cxnSpLocks/>
          </p:cNvCxnSpPr>
          <p:nvPr/>
        </p:nvCxnSpPr>
        <p:spPr>
          <a:xfrm>
            <a:off x="8543510" y="3283699"/>
            <a:ext cx="2320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FEA1448A-75DE-CE47-AF1B-B33114B7610B}"/>
              </a:ext>
            </a:extLst>
          </p:cNvPr>
          <p:cNvSpPr/>
          <p:nvPr/>
        </p:nvSpPr>
        <p:spPr>
          <a:xfrm>
            <a:off x="10233418" y="3149780"/>
            <a:ext cx="564527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119D824A-45A7-874D-A02A-C2541C8BE0F9}"/>
              </a:ext>
            </a:extLst>
          </p:cNvPr>
          <p:cNvCxnSpPr/>
          <p:nvPr/>
        </p:nvCxnSpPr>
        <p:spPr>
          <a:xfrm>
            <a:off x="10778252" y="4239456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B582C24-D63B-3045-BD8D-02776DB0B487}"/>
              </a:ext>
            </a:extLst>
          </p:cNvPr>
          <p:cNvCxnSpPr/>
          <p:nvPr/>
        </p:nvCxnSpPr>
        <p:spPr>
          <a:xfrm>
            <a:off x="10788112" y="3990600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1457B23-B181-3847-A32D-C17C3ADFCE11}"/>
              </a:ext>
            </a:extLst>
          </p:cNvPr>
          <p:cNvCxnSpPr>
            <a:cxnSpLocks/>
          </p:cNvCxnSpPr>
          <p:nvPr/>
        </p:nvCxnSpPr>
        <p:spPr>
          <a:xfrm>
            <a:off x="10908933" y="3990464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F323BE50-F25E-E645-9D17-3A3692588CC2}"/>
              </a:ext>
            </a:extLst>
          </p:cNvPr>
          <p:cNvCxnSpPr>
            <a:cxnSpLocks/>
          </p:cNvCxnSpPr>
          <p:nvPr/>
        </p:nvCxnSpPr>
        <p:spPr>
          <a:xfrm flipH="1">
            <a:off x="10908933" y="3986606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6F3E86E5-3851-4641-ADB3-7C3257854520}"/>
              </a:ext>
            </a:extLst>
          </p:cNvPr>
          <p:cNvCxnSpPr>
            <a:cxnSpLocks/>
          </p:cNvCxnSpPr>
          <p:nvPr/>
        </p:nvCxnSpPr>
        <p:spPr>
          <a:xfrm>
            <a:off x="11031898" y="3986606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4475592-67A6-BB4D-B8BC-333124626D51}"/>
              </a:ext>
            </a:extLst>
          </p:cNvPr>
          <p:cNvCxnSpPr>
            <a:cxnSpLocks/>
          </p:cNvCxnSpPr>
          <p:nvPr/>
        </p:nvCxnSpPr>
        <p:spPr>
          <a:xfrm>
            <a:off x="11026178" y="4239456"/>
            <a:ext cx="453874" cy="38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07D2E06-7F1D-CD4A-AEDA-C479FA30E53A}"/>
              </a:ext>
            </a:extLst>
          </p:cNvPr>
          <p:cNvCxnSpPr>
            <a:cxnSpLocks/>
          </p:cNvCxnSpPr>
          <p:nvPr/>
        </p:nvCxnSpPr>
        <p:spPr>
          <a:xfrm>
            <a:off x="11480052" y="3986606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EE66A4DC-C150-CB49-837F-DF79BEF2C668}"/>
              </a:ext>
            </a:extLst>
          </p:cNvPr>
          <p:cNvCxnSpPr>
            <a:cxnSpLocks/>
          </p:cNvCxnSpPr>
          <p:nvPr/>
        </p:nvCxnSpPr>
        <p:spPr>
          <a:xfrm flipH="1">
            <a:off x="11481873" y="3990464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517916A1-0D4E-8944-B80E-956FDA1439B8}"/>
              </a:ext>
            </a:extLst>
          </p:cNvPr>
          <p:cNvCxnSpPr>
            <a:cxnSpLocks/>
          </p:cNvCxnSpPr>
          <p:nvPr/>
        </p:nvCxnSpPr>
        <p:spPr>
          <a:xfrm>
            <a:off x="11593738" y="3996252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AE677C0-BB9C-F94D-BB19-D8963173A8D4}"/>
              </a:ext>
            </a:extLst>
          </p:cNvPr>
          <p:cNvCxnSpPr>
            <a:cxnSpLocks/>
          </p:cNvCxnSpPr>
          <p:nvPr/>
        </p:nvCxnSpPr>
        <p:spPr>
          <a:xfrm>
            <a:off x="11597081" y="4239456"/>
            <a:ext cx="444811" cy="3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720EAD8F-5C2B-094E-A640-774AD6055E0B}"/>
              </a:ext>
            </a:extLst>
          </p:cNvPr>
          <p:cNvSpPr txBox="1"/>
          <p:nvPr/>
        </p:nvSpPr>
        <p:spPr>
          <a:xfrm>
            <a:off x="11029307" y="3998180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537C8EE-8A1E-ED4B-A58A-42DEF704FE29}"/>
              </a:ext>
            </a:extLst>
          </p:cNvPr>
          <p:cNvSpPr txBox="1"/>
          <p:nvPr/>
        </p:nvSpPr>
        <p:spPr>
          <a:xfrm>
            <a:off x="11572118" y="4006597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7221D6A7-504E-7A4F-8848-228027CA84BF}"/>
              </a:ext>
            </a:extLst>
          </p:cNvPr>
          <p:cNvSpPr txBox="1"/>
          <p:nvPr/>
        </p:nvSpPr>
        <p:spPr>
          <a:xfrm>
            <a:off x="11064803" y="4331805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21C621F-4BC0-3542-B56C-56F95F7F404E}"/>
              </a:ext>
            </a:extLst>
          </p:cNvPr>
          <p:cNvCxnSpPr>
            <a:cxnSpLocks/>
          </p:cNvCxnSpPr>
          <p:nvPr/>
        </p:nvCxnSpPr>
        <p:spPr>
          <a:xfrm>
            <a:off x="10798464" y="363494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9C0DE517-1117-444B-937D-C5D523D63DEE}"/>
              </a:ext>
            </a:extLst>
          </p:cNvPr>
          <p:cNvCxnSpPr>
            <a:cxnSpLocks/>
          </p:cNvCxnSpPr>
          <p:nvPr/>
        </p:nvCxnSpPr>
        <p:spPr>
          <a:xfrm flipV="1">
            <a:off x="11058895" y="3382801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853407CD-C185-D344-9BED-5097AAF5CEC6}"/>
              </a:ext>
            </a:extLst>
          </p:cNvPr>
          <p:cNvCxnSpPr>
            <a:cxnSpLocks/>
          </p:cNvCxnSpPr>
          <p:nvPr/>
        </p:nvCxnSpPr>
        <p:spPr>
          <a:xfrm>
            <a:off x="11058895" y="338995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357DDEA-E64B-D346-A62A-2CE51FB8AF77}"/>
              </a:ext>
            </a:extLst>
          </p:cNvPr>
          <p:cNvCxnSpPr>
            <a:cxnSpLocks/>
          </p:cNvCxnSpPr>
          <p:nvPr/>
        </p:nvCxnSpPr>
        <p:spPr>
          <a:xfrm flipV="1">
            <a:off x="11310679" y="338995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3CDADFE-E15E-9148-A445-B112D938A6E1}"/>
              </a:ext>
            </a:extLst>
          </p:cNvPr>
          <p:cNvCxnSpPr>
            <a:cxnSpLocks/>
          </p:cNvCxnSpPr>
          <p:nvPr/>
        </p:nvCxnSpPr>
        <p:spPr>
          <a:xfrm>
            <a:off x="11310679" y="364209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86DCB80-5D20-1246-BB5A-13C91F95707A}"/>
              </a:ext>
            </a:extLst>
          </p:cNvPr>
          <p:cNvCxnSpPr>
            <a:cxnSpLocks/>
          </p:cNvCxnSpPr>
          <p:nvPr/>
        </p:nvCxnSpPr>
        <p:spPr>
          <a:xfrm flipV="1">
            <a:off x="11562394" y="338665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DEAB527-BE72-7F48-9CCB-E120832B2E3E}"/>
              </a:ext>
            </a:extLst>
          </p:cNvPr>
          <p:cNvCxnSpPr>
            <a:cxnSpLocks/>
          </p:cNvCxnSpPr>
          <p:nvPr/>
        </p:nvCxnSpPr>
        <p:spPr>
          <a:xfrm>
            <a:off x="11562394" y="339380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F3BC992-3E54-834C-B6DD-EBE637D1DE12}"/>
              </a:ext>
            </a:extLst>
          </p:cNvPr>
          <p:cNvCxnSpPr>
            <a:cxnSpLocks/>
          </p:cNvCxnSpPr>
          <p:nvPr/>
        </p:nvCxnSpPr>
        <p:spPr>
          <a:xfrm flipV="1">
            <a:off x="11814178" y="339380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74A7DC51-C661-664C-871D-972103E329C7}"/>
              </a:ext>
            </a:extLst>
          </p:cNvPr>
          <p:cNvCxnSpPr>
            <a:cxnSpLocks/>
          </p:cNvCxnSpPr>
          <p:nvPr/>
        </p:nvCxnSpPr>
        <p:spPr>
          <a:xfrm>
            <a:off x="11814178" y="364595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40E73F90-2F32-3D42-8C73-89E2801CC86A}"/>
              </a:ext>
            </a:extLst>
          </p:cNvPr>
          <p:cNvCxnSpPr>
            <a:cxnSpLocks/>
          </p:cNvCxnSpPr>
          <p:nvPr/>
        </p:nvCxnSpPr>
        <p:spPr>
          <a:xfrm>
            <a:off x="7040720" y="4962011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41E9894E-6B23-6147-9449-21D4F987295C}"/>
              </a:ext>
            </a:extLst>
          </p:cNvPr>
          <p:cNvCxnSpPr>
            <a:cxnSpLocks/>
          </p:cNvCxnSpPr>
          <p:nvPr/>
        </p:nvCxnSpPr>
        <p:spPr>
          <a:xfrm flipV="1">
            <a:off x="7291626" y="4709863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56EBCBF-BBDC-974A-B438-74A36E487452}"/>
              </a:ext>
            </a:extLst>
          </p:cNvPr>
          <p:cNvCxnSpPr>
            <a:cxnSpLocks/>
          </p:cNvCxnSpPr>
          <p:nvPr/>
        </p:nvCxnSpPr>
        <p:spPr>
          <a:xfrm flipV="1">
            <a:off x="8327269" y="470169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C0A874A-4076-EA44-9649-3FD7BDB051D9}"/>
              </a:ext>
            </a:extLst>
          </p:cNvPr>
          <p:cNvCxnSpPr>
            <a:cxnSpLocks/>
          </p:cNvCxnSpPr>
          <p:nvPr/>
        </p:nvCxnSpPr>
        <p:spPr>
          <a:xfrm>
            <a:off x="8322688" y="4955532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A77F184-D385-5144-BD5F-611D393A3DB6}"/>
              </a:ext>
            </a:extLst>
          </p:cNvPr>
          <p:cNvCxnSpPr>
            <a:cxnSpLocks/>
          </p:cNvCxnSpPr>
          <p:nvPr/>
        </p:nvCxnSpPr>
        <p:spPr>
          <a:xfrm flipV="1">
            <a:off x="7296662" y="471756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2D2C35CF-8F78-2840-8115-54476C048F06}"/>
              </a:ext>
            </a:extLst>
          </p:cNvPr>
          <p:cNvCxnSpPr>
            <a:cxnSpLocks/>
          </p:cNvCxnSpPr>
          <p:nvPr/>
        </p:nvCxnSpPr>
        <p:spPr>
          <a:xfrm>
            <a:off x="7258643" y="5269291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2095457-09A6-A74D-8C6B-D15528E2C03E}"/>
              </a:ext>
            </a:extLst>
          </p:cNvPr>
          <p:cNvCxnSpPr>
            <a:cxnSpLocks/>
          </p:cNvCxnSpPr>
          <p:nvPr/>
        </p:nvCxnSpPr>
        <p:spPr>
          <a:xfrm flipV="1">
            <a:off x="7509549" y="5017143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D9BE3B1-9902-3343-9524-64916F878A3E}"/>
              </a:ext>
            </a:extLst>
          </p:cNvPr>
          <p:cNvCxnSpPr>
            <a:cxnSpLocks/>
          </p:cNvCxnSpPr>
          <p:nvPr/>
        </p:nvCxnSpPr>
        <p:spPr>
          <a:xfrm flipV="1">
            <a:off x="8545192" y="500897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CE101D9F-5083-B94B-A24A-786B90FBF717}"/>
              </a:ext>
            </a:extLst>
          </p:cNvPr>
          <p:cNvCxnSpPr>
            <a:cxnSpLocks/>
          </p:cNvCxnSpPr>
          <p:nvPr/>
        </p:nvCxnSpPr>
        <p:spPr>
          <a:xfrm>
            <a:off x="8540611" y="5262812"/>
            <a:ext cx="5049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79F66573-7587-C34D-A490-8B86258B3C41}"/>
              </a:ext>
            </a:extLst>
          </p:cNvPr>
          <p:cNvCxnSpPr>
            <a:cxnSpLocks/>
          </p:cNvCxnSpPr>
          <p:nvPr/>
        </p:nvCxnSpPr>
        <p:spPr>
          <a:xfrm flipV="1">
            <a:off x="7514585" y="502484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E42148B0-FB8E-2F4F-B633-4A24F64F896C}"/>
              </a:ext>
            </a:extLst>
          </p:cNvPr>
          <p:cNvSpPr txBox="1"/>
          <p:nvPr/>
        </p:nvSpPr>
        <p:spPr>
          <a:xfrm>
            <a:off x="7096691" y="2441438"/>
            <a:ext cx="177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Deserializer</a:t>
            </a:r>
            <a:r>
              <a:rPr lang="en-US" dirty="0"/>
              <a:t> </a:t>
            </a:r>
          </a:p>
          <a:p>
            <a:r>
              <a:rPr lang="en-US" dirty="0"/>
              <a:t>(clock recovery)  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2042B801-5001-5E4D-96B8-758F3A702CBA}"/>
              </a:ext>
            </a:extLst>
          </p:cNvPr>
          <p:cNvSpPr txBox="1"/>
          <p:nvPr/>
        </p:nvSpPr>
        <p:spPr>
          <a:xfrm>
            <a:off x="10052101" y="2503449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decoder</a:t>
            </a:r>
          </a:p>
        </p:txBody>
      </p: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7E88075-213D-3D4E-97DA-6E52434D1684}"/>
              </a:ext>
            </a:extLst>
          </p:cNvPr>
          <p:cNvSpPr txBox="1">
            <a:spLocks/>
          </p:cNvSpPr>
          <p:nvPr/>
        </p:nvSpPr>
        <p:spPr>
          <a:xfrm>
            <a:off x="40820" y="5972285"/>
            <a:ext cx="12132127" cy="809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link’s lock is established and the reconstructed clock is generated after power-up or reset</a:t>
            </a:r>
            <a:endParaRPr lang="en-US" sz="1000" dirty="0"/>
          </a:p>
          <a:p>
            <a:pPr marL="0" indent="0">
              <a:buNone/>
            </a:pPr>
            <a:r>
              <a:rPr lang="en-US" dirty="0"/>
              <a:t>The clock is reconstructed from the data stream but there are 10 possible phases to lock on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FAD8226-0FBC-344B-9E3E-EC69FD179A16}"/>
              </a:ext>
            </a:extLst>
          </p:cNvPr>
          <p:cNvSpPr txBox="1"/>
          <p:nvPr/>
        </p:nvSpPr>
        <p:spPr>
          <a:xfrm>
            <a:off x="43705" y="5436581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*Not in scale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05367D8-52C3-AA46-8E3C-0271FFD373BE}"/>
              </a:ext>
            </a:extLst>
          </p:cNvPr>
          <p:cNvSpPr txBox="1"/>
          <p:nvPr/>
        </p:nvSpPr>
        <p:spPr>
          <a:xfrm>
            <a:off x="11079546" y="3142862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</p:spTree>
    <p:extLst>
      <p:ext uri="{BB962C8B-B14F-4D97-AF65-F5344CB8AC3E}">
        <p14:creationId xmlns:p14="http://schemas.microsoft.com/office/powerpoint/2010/main" val="2076545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6"/>
            <a:ext cx="10515600" cy="923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Clock and data recovery - Custom solution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22C29C-57BD-334C-8612-5703D0AA2EA0}"/>
              </a:ext>
            </a:extLst>
          </p:cNvPr>
          <p:cNvSpPr/>
          <p:nvPr/>
        </p:nvSpPr>
        <p:spPr>
          <a:xfrm>
            <a:off x="1839558" y="1762005"/>
            <a:ext cx="564527" cy="2215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883450-B591-0346-9BE5-0B206B6DA14E}"/>
              </a:ext>
            </a:extLst>
          </p:cNvPr>
          <p:cNvCxnSpPr>
            <a:cxnSpLocks/>
          </p:cNvCxnSpPr>
          <p:nvPr/>
        </p:nvCxnSpPr>
        <p:spPr>
          <a:xfrm>
            <a:off x="558443" y="235177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B1B216-DE4E-F44A-84D1-E9D1D6D849F7}"/>
              </a:ext>
            </a:extLst>
          </p:cNvPr>
          <p:cNvCxnSpPr>
            <a:cxnSpLocks/>
          </p:cNvCxnSpPr>
          <p:nvPr/>
        </p:nvCxnSpPr>
        <p:spPr>
          <a:xfrm flipV="1">
            <a:off x="818874" y="2099631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79F993-BAB2-AC4B-B089-69180016B978}"/>
              </a:ext>
            </a:extLst>
          </p:cNvPr>
          <p:cNvCxnSpPr>
            <a:cxnSpLocks/>
          </p:cNvCxnSpPr>
          <p:nvPr/>
        </p:nvCxnSpPr>
        <p:spPr>
          <a:xfrm>
            <a:off x="818874" y="210678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BAA05-8726-AD4B-9308-5977CDDBD4B2}"/>
              </a:ext>
            </a:extLst>
          </p:cNvPr>
          <p:cNvCxnSpPr>
            <a:cxnSpLocks/>
          </p:cNvCxnSpPr>
          <p:nvPr/>
        </p:nvCxnSpPr>
        <p:spPr>
          <a:xfrm flipV="1">
            <a:off x="1070658" y="2106780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F98C1-9BEC-3D47-A74B-25B4D6F04719}"/>
              </a:ext>
            </a:extLst>
          </p:cNvPr>
          <p:cNvCxnSpPr>
            <a:cxnSpLocks/>
          </p:cNvCxnSpPr>
          <p:nvPr/>
        </p:nvCxnSpPr>
        <p:spPr>
          <a:xfrm>
            <a:off x="1070658" y="235892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9FEA7D-098B-A040-9FC3-F184239220E8}"/>
              </a:ext>
            </a:extLst>
          </p:cNvPr>
          <p:cNvCxnSpPr>
            <a:cxnSpLocks/>
          </p:cNvCxnSpPr>
          <p:nvPr/>
        </p:nvCxnSpPr>
        <p:spPr>
          <a:xfrm flipV="1">
            <a:off x="1322373" y="2103489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C9E43-7D20-B64B-88B1-A375820BF4B7}"/>
              </a:ext>
            </a:extLst>
          </p:cNvPr>
          <p:cNvCxnSpPr>
            <a:cxnSpLocks/>
          </p:cNvCxnSpPr>
          <p:nvPr/>
        </p:nvCxnSpPr>
        <p:spPr>
          <a:xfrm>
            <a:off x="1322373" y="211063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B0E45D-C48A-7C41-AC74-75A7B068913E}"/>
              </a:ext>
            </a:extLst>
          </p:cNvPr>
          <p:cNvCxnSpPr>
            <a:cxnSpLocks/>
          </p:cNvCxnSpPr>
          <p:nvPr/>
        </p:nvCxnSpPr>
        <p:spPr>
          <a:xfrm flipV="1">
            <a:off x="1574157" y="2110638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D5C1F-E015-0A49-A06A-C5F32969A6EB}"/>
              </a:ext>
            </a:extLst>
          </p:cNvPr>
          <p:cNvCxnSpPr>
            <a:cxnSpLocks/>
          </p:cNvCxnSpPr>
          <p:nvPr/>
        </p:nvCxnSpPr>
        <p:spPr>
          <a:xfrm>
            <a:off x="1574157" y="2362786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F1A7A5-808C-5243-AB5B-03E0828CEF8F}"/>
              </a:ext>
            </a:extLst>
          </p:cNvPr>
          <p:cNvCxnSpPr/>
          <p:nvPr/>
        </p:nvCxnSpPr>
        <p:spPr>
          <a:xfrm>
            <a:off x="562301" y="292349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43E186-4E8B-FD47-A969-360C03A24AF0}"/>
              </a:ext>
            </a:extLst>
          </p:cNvPr>
          <p:cNvCxnSpPr/>
          <p:nvPr/>
        </p:nvCxnSpPr>
        <p:spPr>
          <a:xfrm>
            <a:off x="572161" y="2674643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528BC7-67F6-A34C-B46F-AE1480DCF83A}"/>
              </a:ext>
            </a:extLst>
          </p:cNvPr>
          <p:cNvCxnSpPr>
            <a:cxnSpLocks/>
          </p:cNvCxnSpPr>
          <p:nvPr/>
        </p:nvCxnSpPr>
        <p:spPr>
          <a:xfrm>
            <a:off x="692982" y="2674507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A9C6E8-173A-3044-8BCC-D1AD0951F1BF}"/>
              </a:ext>
            </a:extLst>
          </p:cNvPr>
          <p:cNvCxnSpPr>
            <a:cxnSpLocks/>
          </p:cNvCxnSpPr>
          <p:nvPr/>
        </p:nvCxnSpPr>
        <p:spPr>
          <a:xfrm flipH="1">
            <a:off x="692982" y="2670649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8CB06A-87DA-9E48-8526-39E8BFAA19AC}"/>
              </a:ext>
            </a:extLst>
          </p:cNvPr>
          <p:cNvCxnSpPr>
            <a:cxnSpLocks/>
          </p:cNvCxnSpPr>
          <p:nvPr/>
        </p:nvCxnSpPr>
        <p:spPr>
          <a:xfrm>
            <a:off x="815947" y="2670649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A7E6E3-629B-CF4C-BC58-9A27E8B10BDD}"/>
              </a:ext>
            </a:extLst>
          </p:cNvPr>
          <p:cNvCxnSpPr>
            <a:cxnSpLocks/>
          </p:cNvCxnSpPr>
          <p:nvPr/>
        </p:nvCxnSpPr>
        <p:spPr>
          <a:xfrm>
            <a:off x="810227" y="2923499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C15380-6721-0246-89D3-5F844E43F6D9}"/>
              </a:ext>
            </a:extLst>
          </p:cNvPr>
          <p:cNvCxnSpPr>
            <a:cxnSpLocks/>
          </p:cNvCxnSpPr>
          <p:nvPr/>
        </p:nvCxnSpPr>
        <p:spPr>
          <a:xfrm>
            <a:off x="1264101" y="2670649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54C33C-0458-BF44-9A4E-89CCB51F2628}"/>
              </a:ext>
            </a:extLst>
          </p:cNvPr>
          <p:cNvCxnSpPr>
            <a:cxnSpLocks/>
          </p:cNvCxnSpPr>
          <p:nvPr/>
        </p:nvCxnSpPr>
        <p:spPr>
          <a:xfrm flipH="1">
            <a:off x="1265922" y="2674507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DDE643-95B0-7F46-ABA1-078667CC5B4C}"/>
              </a:ext>
            </a:extLst>
          </p:cNvPr>
          <p:cNvCxnSpPr>
            <a:cxnSpLocks/>
          </p:cNvCxnSpPr>
          <p:nvPr/>
        </p:nvCxnSpPr>
        <p:spPr>
          <a:xfrm>
            <a:off x="1377787" y="268029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5A34EA-BFA3-B64A-BDD6-C5C192C3EB17}"/>
              </a:ext>
            </a:extLst>
          </p:cNvPr>
          <p:cNvCxnSpPr>
            <a:cxnSpLocks/>
          </p:cNvCxnSpPr>
          <p:nvPr/>
        </p:nvCxnSpPr>
        <p:spPr>
          <a:xfrm>
            <a:off x="1381130" y="2923499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49E6DE-49C2-2D48-95DA-5E503D6CCCA1}"/>
              </a:ext>
            </a:extLst>
          </p:cNvPr>
          <p:cNvSpPr txBox="1"/>
          <p:nvPr/>
        </p:nvSpPr>
        <p:spPr>
          <a:xfrm>
            <a:off x="813356" y="2682223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4DA8F5-B122-A945-A814-E46596A48904}"/>
              </a:ext>
            </a:extLst>
          </p:cNvPr>
          <p:cNvSpPr txBox="1"/>
          <p:nvPr/>
        </p:nvSpPr>
        <p:spPr>
          <a:xfrm>
            <a:off x="1356167" y="2690640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15DA74-3FB5-FD4C-97C3-16373369D74A}"/>
              </a:ext>
            </a:extLst>
          </p:cNvPr>
          <p:cNvSpPr txBox="1"/>
          <p:nvPr/>
        </p:nvSpPr>
        <p:spPr>
          <a:xfrm>
            <a:off x="698053" y="1867434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615EED-BFAD-974B-A294-47C69FAD08AC}"/>
              </a:ext>
            </a:extLst>
          </p:cNvPr>
          <p:cNvSpPr txBox="1"/>
          <p:nvPr/>
        </p:nvSpPr>
        <p:spPr>
          <a:xfrm>
            <a:off x="848852" y="3015848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5C2E1D-D5D1-754C-BDA4-96F82F75E07A}"/>
              </a:ext>
            </a:extLst>
          </p:cNvPr>
          <p:cNvCxnSpPr/>
          <p:nvPr/>
        </p:nvCxnSpPr>
        <p:spPr>
          <a:xfrm>
            <a:off x="2459294" y="2930085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E5A297-64B0-DD41-A0DF-3D11DB2AEAC4}"/>
              </a:ext>
            </a:extLst>
          </p:cNvPr>
          <p:cNvCxnSpPr/>
          <p:nvPr/>
        </p:nvCxnSpPr>
        <p:spPr>
          <a:xfrm>
            <a:off x="2469154" y="268122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B8B72F-8521-3149-B8B0-1510EAB0253E}"/>
              </a:ext>
            </a:extLst>
          </p:cNvPr>
          <p:cNvCxnSpPr>
            <a:cxnSpLocks/>
          </p:cNvCxnSpPr>
          <p:nvPr/>
        </p:nvCxnSpPr>
        <p:spPr>
          <a:xfrm>
            <a:off x="2589975" y="2681093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CA0819-E7A5-5C47-BF97-35170D528FC3}"/>
              </a:ext>
            </a:extLst>
          </p:cNvPr>
          <p:cNvCxnSpPr>
            <a:cxnSpLocks/>
          </p:cNvCxnSpPr>
          <p:nvPr/>
        </p:nvCxnSpPr>
        <p:spPr>
          <a:xfrm flipH="1">
            <a:off x="2589975" y="2677235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7C54FC-BEC3-0D41-9E4D-0D7DCE33B26A}"/>
              </a:ext>
            </a:extLst>
          </p:cNvPr>
          <p:cNvCxnSpPr>
            <a:cxnSpLocks/>
          </p:cNvCxnSpPr>
          <p:nvPr/>
        </p:nvCxnSpPr>
        <p:spPr>
          <a:xfrm>
            <a:off x="2712940" y="267723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8DC4FBE-AAD3-1F47-8063-2090B596BFCA}"/>
              </a:ext>
            </a:extLst>
          </p:cNvPr>
          <p:cNvCxnSpPr>
            <a:cxnSpLocks/>
          </p:cNvCxnSpPr>
          <p:nvPr/>
        </p:nvCxnSpPr>
        <p:spPr>
          <a:xfrm>
            <a:off x="2707220" y="2930085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62BB99-DD68-104E-8E4F-22F481020F38}"/>
              </a:ext>
            </a:extLst>
          </p:cNvPr>
          <p:cNvCxnSpPr>
            <a:cxnSpLocks/>
          </p:cNvCxnSpPr>
          <p:nvPr/>
        </p:nvCxnSpPr>
        <p:spPr>
          <a:xfrm>
            <a:off x="3161094" y="2677235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5830C9-DCE3-DE47-A9FB-0A3A02A3D13B}"/>
              </a:ext>
            </a:extLst>
          </p:cNvPr>
          <p:cNvCxnSpPr>
            <a:cxnSpLocks/>
          </p:cNvCxnSpPr>
          <p:nvPr/>
        </p:nvCxnSpPr>
        <p:spPr>
          <a:xfrm flipH="1">
            <a:off x="3162915" y="2681093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0D5D75-6D43-3649-866A-6DB9BF8B6ED4}"/>
              </a:ext>
            </a:extLst>
          </p:cNvPr>
          <p:cNvCxnSpPr>
            <a:cxnSpLocks/>
          </p:cNvCxnSpPr>
          <p:nvPr/>
        </p:nvCxnSpPr>
        <p:spPr>
          <a:xfrm>
            <a:off x="3274780" y="2686881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9A73D6-E038-CC4A-B8CE-C9445D05BFFE}"/>
              </a:ext>
            </a:extLst>
          </p:cNvPr>
          <p:cNvCxnSpPr>
            <a:cxnSpLocks/>
          </p:cNvCxnSpPr>
          <p:nvPr/>
        </p:nvCxnSpPr>
        <p:spPr>
          <a:xfrm>
            <a:off x="3278123" y="2930085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F63C717-EB05-024E-8479-3C45E6F83684}"/>
              </a:ext>
            </a:extLst>
          </p:cNvPr>
          <p:cNvSpPr txBox="1"/>
          <p:nvPr/>
        </p:nvSpPr>
        <p:spPr>
          <a:xfrm>
            <a:off x="2686287" y="2645680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1101001011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6BE04D-2B8E-7746-B339-C639734BE3CC}"/>
              </a:ext>
            </a:extLst>
          </p:cNvPr>
          <p:cNvSpPr txBox="1"/>
          <p:nvPr/>
        </p:nvSpPr>
        <p:spPr>
          <a:xfrm>
            <a:off x="1693812" y="1093139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encoder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DE5A7B2-90EB-C642-BB57-F888B404E7C8}"/>
              </a:ext>
            </a:extLst>
          </p:cNvPr>
          <p:cNvCxnSpPr>
            <a:cxnSpLocks/>
          </p:cNvCxnSpPr>
          <p:nvPr/>
        </p:nvCxnSpPr>
        <p:spPr>
          <a:xfrm>
            <a:off x="2414572" y="235245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3F1614-1492-1546-B64E-A14A9A91E554}"/>
              </a:ext>
            </a:extLst>
          </p:cNvPr>
          <p:cNvCxnSpPr>
            <a:cxnSpLocks/>
          </p:cNvCxnSpPr>
          <p:nvPr/>
        </p:nvCxnSpPr>
        <p:spPr>
          <a:xfrm flipV="1">
            <a:off x="2675003" y="2100305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81E5F9C-A447-C34A-8D14-6A5CC47CB79B}"/>
              </a:ext>
            </a:extLst>
          </p:cNvPr>
          <p:cNvCxnSpPr>
            <a:cxnSpLocks/>
          </p:cNvCxnSpPr>
          <p:nvPr/>
        </p:nvCxnSpPr>
        <p:spPr>
          <a:xfrm>
            <a:off x="2675003" y="2107454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60A0B3-D349-564D-973D-28FCF090A865}"/>
              </a:ext>
            </a:extLst>
          </p:cNvPr>
          <p:cNvCxnSpPr>
            <a:cxnSpLocks/>
          </p:cNvCxnSpPr>
          <p:nvPr/>
        </p:nvCxnSpPr>
        <p:spPr>
          <a:xfrm flipV="1">
            <a:off x="2926787" y="2107454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8D3FAD-CD9A-C049-AB18-7CE5E97F5A6A}"/>
              </a:ext>
            </a:extLst>
          </p:cNvPr>
          <p:cNvCxnSpPr>
            <a:cxnSpLocks/>
          </p:cNvCxnSpPr>
          <p:nvPr/>
        </p:nvCxnSpPr>
        <p:spPr>
          <a:xfrm>
            <a:off x="2926787" y="235960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38F615-8B47-D147-9C1C-D0EA846CA764}"/>
              </a:ext>
            </a:extLst>
          </p:cNvPr>
          <p:cNvCxnSpPr>
            <a:cxnSpLocks/>
          </p:cNvCxnSpPr>
          <p:nvPr/>
        </p:nvCxnSpPr>
        <p:spPr>
          <a:xfrm flipV="1">
            <a:off x="3178502" y="2104163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F090BA-DA03-A942-ABEB-F7EF57F879EE}"/>
              </a:ext>
            </a:extLst>
          </p:cNvPr>
          <p:cNvCxnSpPr>
            <a:cxnSpLocks/>
          </p:cNvCxnSpPr>
          <p:nvPr/>
        </p:nvCxnSpPr>
        <p:spPr>
          <a:xfrm>
            <a:off x="3178502" y="211131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B2D9A5-CC96-444B-AFC2-28E95A662C49}"/>
              </a:ext>
            </a:extLst>
          </p:cNvPr>
          <p:cNvCxnSpPr>
            <a:cxnSpLocks/>
          </p:cNvCxnSpPr>
          <p:nvPr/>
        </p:nvCxnSpPr>
        <p:spPr>
          <a:xfrm flipV="1">
            <a:off x="3430286" y="2111312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D58EE2-D16C-7E49-9B95-3DE471D7945D}"/>
              </a:ext>
            </a:extLst>
          </p:cNvPr>
          <p:cNvCxnSpPr>
            <a:cxnSpLocks/>
          </p:cNvCxnSpPr>
          <p:nvPr/>
        </p:nvCxnSpPr>
        <p:spPr>
          <a:xfrm>
            <a:off x="3430286" y="236346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492CE8F-3175-184D-A861-833EDD463FBF}"/>
              </a:ext>
            </a:extLst>
          </p:cNvPr>
          <p:cNvSpPr/>
          <p:nvPr/>
        </p:nvSpPr>
        <p:spPr>
          <a:xfrm>
            <a:off x="3747896" y="1756249"/>
            <a:ext cx="1188539" cy="2221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A7972C-63EF-8C4E-A15D-878D54B1DFA9}"/>
              </a:ext>
            </a:extLst>
          </p:cNvPr>
          <p:cNvSpPr txBox="1"/>
          <p:nvPr/>
        </p:nvSpPr>
        <p:spPr>
          <a:xfrm>
            <a:off x="3872956" y="1370138"/>
            <a:ext cx="108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Serializer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E67EA7-2CBC-FE4E-9425-20E1DB5B7AAC}"/>
              </a:ext>
            </a:extLst>
          </p:cNvPr>
          <p:cNvSpPr txBox="1"/>
          <p:nvPr/>
        </p:nvSpPr>
        <p:spPr>
          <a:xfrm>
            <a:off x="2647097" y="1819018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21D8C6-273F-204D-960D-33FFDB2E2939}"/>
              </a:ext>
            </a:extLst>
          </p:cNvPr>
          <p:cNvSpPr txBox="1"/>
          <p:nvPr/>
        </p:nvSpPr>
        <p:spPr>
          <a:xfrm>
            <a:off x="2651936" y="3003023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10bits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4A7392-BD7D-3E48-8C4C-1DE40065C6D4}"/>
              </a:ext>
            </a:extLst>
          </p:cNvPr>
          <p:cNvCxnSpPr>
            <a:cxnSpLocks/>
          </p:cNvCxnSpPr>
          <p:nvPr/>
        </p:nvCxnSpPr>
        <p:spPr>
          <a:xfrm>
            <a:off x="3747897" y="227627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776E8F4-7284-C844-B58C-895D85A0D6DF}"/>
              </a:ext>
            </a:extLst>
          </p:cNvPr>
          <p:cNvCxnSpPr>
            <a:cxnSpLocks/>
          </p:cNvCxnSpPr>
          <p:nvPr/>
        </p:nvCxnSpPr>
        <p:spPr>
          <a:xfrm flipV="1">
            <a:off x="3851718" y="203127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425825-2C4A-9F43-8A69-602D6D1582CB}"/>
              </a:ext>
            </a:extLst>
          </p:cNvPr>
          <p:cNvCxnSpPr>
            <a:cxnSpLocks/>
          </p:cNvCxnSpPr>
          <p:nvPr/>
        </p:nvCxnSpPr>
        <p:spPr>
          <a:xfrm flipV="1">
            <a:off x="3952989" y="203127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6F2EB6-CDB8-5F41-A671-EA6E4371165F}"/>
              </a:ext>
            </a:extLst>
          </p:cNvPr>
          <p:cNvCxnSpPr>
            <a:cxnSpLocks/>
          </p:cNvCxnSpPr>
          <p:nvPr/>
        </p:nvCxnSpPr>
        <p:spPr>
          <a:xfrm>
            <a:off x="3851718" y="203429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5478B97-6ABA-8C41-99E6-782BFC0EA1E2}"/>
              </a:ext>
            </a:extLst>
          </p:cNvPr>
          <p:cNvCxnSpPr>
            <a:cxnSpLocks/>
          </p:cNvCxnSpPr>
          <p:nvPr/>
        </p:nvCxnSpPr>
        <p:spPr>
          <a:xfrm>
            <a:off x="3955539" y="227627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23E615C-47B8-B341-8F78-728444B0FE79}"/>
              </a:ext>
            </a:extLst>
          </p:cNvPr>
          <p:cNvCxnSpPr>
            <a:cxnSpLocks/>
          </p:cNvCxnSpPr>
          <p:nvPr/>
        </p:nvCxnSpPr>
        <p:spPr>
          <a:xfrm flipV="1">
            <a:off x="4063034" y="2033865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845E171-C5C8-944A-8416-A419FFD4D896}"/>
              </a:ext>
            </a:extLst>
          </p:cNvPr>
          <p:cNvCxnSpPr>
            <a:cxnSpLocks/>
          </p:cNvCxnSpPr>
          <p:nvPr/>
        </p:nvCxnSpPr>
        <p:spPr>
          <a:xfrm flipV="1">
            <a:off x="4164305" y="2033865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3ADB1C-2391-BF48-9D50-F046577CDEAC}"/>
              </a:ext>
            </a:extLst>
          </p:cNvPr>
          <p:cNvCxnSpPr>
            <a:cxnSpLocks/>
          </p:cNvCxnSpPr>
          <p:nvPr/>
        </p:nvCxnSpPr>
        <p:spPr>
          <a:xfrm>
            <a:off x="4063034" y="2036883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B1E546B-D96B-244D-9911-000570F25C44}"/>
              </a:ext>
            </a:extLst>
          </p:cNvPr>
          <p:cNvCxnSpPr>
            <a:cxnSpLocks/>
          </p:cNvCxnSpPr>
          <p:nvPr/>
        </p:nvCxnSpPr>
        <p:spPr>
          <a:xfrm>
            <a:off x="4166855" y="227886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93C04C-DCA5-0F4D-B3D2-DF687142A603}"/>
              </a:ext>
            </a:extLst>
          </p:cNvPr>
          <p:cNvCxnSpPr>
            <a:cxnSpLocks/>
          </p:cNvCxnSpPr>
          <p:nvPr/>
        </p:nvCxnSpPr>
        <p:spPr>
          <a:xfrm flipV="1">
            <a:off x="4264926" y="203127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261C1A-4B7C-FB46-9042-1804610AF88D}"/>
              </a:ext>
            </a:extLst>
          </p:cNvPr>
          <p:cNvCxnSpPr>
            <a:cxnSpLocks/>
          </p:cNvCxnSpPr>
          <p:nvPr/>
        </p:nvCxnSpPr>
        <p:spPr>
          <a:xfrm flipV="1">
            <a:off x="4366197" y="203127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CE2326-6961-E94D-BD7C-E84F14D180D5}"/>
              </a:ext>
            </a:extLst>
          </p:cNvPr>
          <p:cNvCxnSpPr>
            <a:cxnSpLocks/>
          </p:cNvCxnSpPr>
          <p:nvPr/>
        </p:nvCxnSpPr>
        <p:spPr>
          <a:xfrm>
            <a:off x="4264926" y="203429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95DE2E-74B5-5A46-8D2D-F6B57A0F9687}"/>
              </a:ext>
            </a:extLst>
          </p:cNvPr>
          <p:cNvCxnSpPr>
            <a:cxnSpLocks/>
          </p:cNvCxnSpPr>
          <p:nvPr/>
        </p:nvCxnSpPr>
        <p:spPr>
          <a:xfrm>
            <a:off x="4368747" y="227627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4BF92A8-47CA-784E-9D51-9ABF8F1EC868}"/>
              </a:ext>
            </a:extLst>
          </p:cNvPr>
          <p:cNvCxnSpPr>
            <a:cxnSpLocks/>
          </p:cNvCxnSpPr>
          <p:nvPr/>
        </p:nvCxnSpPr>
        <p:spPr>
          <a:xfrm flipV="1">
            <a:off x="4467268" y="203127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1190D2F-640E-4F42-8F14-14BB293F289A}"/>
              </a:ext>
            </a:extLst>
          </p:cNvPr>
          <p:cNvCxnSpPr>
            <a:cxnSpLocks/>
          </p:cNvCxnSpPr>
          <p:nvPr/>
        </p:nvCxnSpPr>
        <p:spPr>
          <a:xfrm flipV="1">
            <a:off x="4568539" y="203127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7471CEE-6945-E143-86FD-A857ED73E256}"/>
              </a:ext>
            </a:extLst>
          </p:cNvPr>
          <p:cNvCxnSpPr>
            <a:cxnSpLocks/>
          </p:cNvCxnSpPr>
          <p:nvPr/>
        </p:nvCxnSpPr>
        <p:spPr>
          <a:xfrm>
            <a:off x="4467268" y="203429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0BA1F16-2DF5-7640-8970-8694F0DD0267}"/>
              </a:ext>
            </a:extLst>
          </p:cNvPr>
          <p:cNvCxnSpPr>
            <a:cxnSpLocks/>
          </p:cNvCxnSpPr>
          <p:nvPr/>
        </p:nvCxnSpPr>
        <p:spPr>
          <a:xfrm>
            <a:off x="4571089" y="227627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2C4C4DB-0AAE-4641-95E8-387F115B6C3A}"/>
              </a:ext>
            </a:extLst>
          </p:cNvPr>
          <p:cNvCxnSpPr>
            <a:cxnSpLocks/>
          </p:cNvCxnSpPr>
          <p:nvPr/>
        </p:nvCxnSpPr>
        <p:spPr>
          <a:xfrm flipV="1">
            <a:off x="4678584" y="2033865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CF0C1D-176D-7D40-B388-A2E82BE60896}"/>
              </a:ext>
            </a:extLst>
          </p:cNvPr>
          <p:cNvCxnSpPr>
            <a:cxnSpLocks/>
          </p:cNvCxnSpPr>
          <p:nvPr/>
        </p:nvCxnSpPr>
        <p:spPr>
          <a:xfrm flipV="1">
            <a:off x="4779855" y="2033865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A3365B7-C8C9-AA44-B301-D506BA2992C5}"/>
              </a:ext>
            </a:extLst>
          </p:cNvPr>
          <p:cNvCxnSpPr>
            <a:cxnSpLocks/>
          </p:cNvCxnSpPr>
          <p:nvPr/>
        </p:nvCxnSpPr>
        <p:spPr>
          <a:xfrm>
            <a:off x="4678584" y="2036883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1F2D19-AA57-5E4F-A69E-60E8CB0CA61D}"/>
              </a:ext>
            </a:extLst>
          </p:cNvPr>
          <p:cNvCxnSpPr>
            <a:cxnSpLocks/>
          </p:cNvCxnSpPr>
          <p:nvPr/>
        </p:nvCxnSpPr>
        <p:spPr>
          <a:xfrm>
            <a:off x="4782405" y="227886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05246AE6-D518-9C4D-97DA-A1E26C4B0A41}"/>
              </a:ext>
            </a:extLst>
          </p:cNvPr>
          <p:cNvSpPr txBox="1"/>
          <p:nvPr/>
        </p:nvSpPr>
        <p:spPr>
          <a:xfrm>
            <a:off x="3890792" y="1764144"/>
            <a:ext cx="94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1.25 GHz*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3946320-5B1E-7449-A621-40A4C6266824}"/>
              </a:ext>
            </a:extLst>
          </p:cNvPr>
          <p:cNvCxnSpPr>
            <a:cxnSpLocks/>
          </p:cNvCxnSpPr>
          <p:nvPr/>
        </p:nvCxnSpPr>
        <p:spPr>
          <a:xfrm>
            <a:off x="4955114" y="262728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A3BACF4-CCD6-0E4D-93DF-33775E23A210}"/>
              </a:ext>
            </a:extLst>
          </p:cNvPr>
          <p:cNvCxnSpPr>
            <a:cxnSpLocks/>
          </p:cNvCxnSpPr>
          <p:nvPr/>
        </p:nvCxnSpPr>
        <p:spPr>
          <a:xfrm flipV="1">
            <a:off x="5058935" y="238228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7340F0E-0C78-8547-BEF6-9248996115E1}"/>
              </a:ext>
            </a:extLst>
          </p:cNvPr>
          <p:cNvCxnSpPr>
            <a:cxnSpLocks/>
          </p:cNvCxnSpPr>
          <p:nvPr/>
        </p:nvCxnSpPr>
        <p:spPr>
          <a:xfrm>
            <a:off x="5058935" y="2385304"/>
            <a:ext cx="3125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803B119-89C1-D54E-BAB0-E469EB466ECB}"/>
              </a:ext>
            </a:extLst>
          </p:cNvPr>
          <p:cNvCxnSpPr>
            <a:cxnSpLocks/>
          </p:cNvCxnSpPr>
          <p:nvPr/>
        </p:nvCxnSpPr>
        <p:spPr>
          <a:xfrm flipV="1">
            <a:off x="5371522" y="2384877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0DAB67B-469C-694E-A7CA-6E5F6C0C6BEC}"/>
              </a:ext>
            </a:extLst>
          </p:cNvPr>
          <p:cNvCxnSpPr>
            <a:cxnSpLocks/>
          </p:cNvCxnSpPr>
          <p:nvPr/>
        </p:nvCxnSpPr>
        <p:spPr>
          <a:xfrm>
            <a:off x="5374072" y="262987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207E1A0-7A87-8E44-A8E6-0B8F7AACE577}"/>
              </a:ext>
            </a:extLst>
          </p:cNvPr>
          <p:cNvCxnSpPr>
            <a:cxnSpLocks/>
          </p:cNvCxnSpPr>
          <p:nvPr/>
        </p:nvCxnSpPr>
        <p:spPr>
          <a:xfrm flipV="1">
            <a:off x="5472143" y="238228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7845C27-E4B8-2A48-B9D8-E568F173C486}"/>
              </a:ext>
            </a:extLst>
          </p:cNvPr>
          <p:cNvCxnSpPr>
            <a:cxnSpLocks/>
          </p:cNvCxnSpPr>
          <p:nvPr/>
        </p:nvCxnSpPr>
        <p:spPr>
          <a:xfrm flipV="1">
            <a:off x="5573414" y="2382286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888ED6D-FFFD-7244-960C-E9031D391E3A}"/>
              </a:ext>
            </a:extLst>
          </p:cNvPr>
          <p:cNvCxnSpPr>
            <a:cxnSpLocks/>
          </p:cNvCxnSpPr>
          <p:nvPr/>
        </p:nvCxnSpPr>
        <p:spPr>
          <a:xfrm>
            <a:off x="5472143" y="238530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8439AA1-B0A8-B84E-BB07-9632A831050B}"/>
              </a:ext>
            </a:extLst>
          </p:cNvPr>
          <p:cNvCxnSpPr>
            <a:cxnSpLocks/>
          </p:cNvCxnSpPr>
          <p:nvPr/>
        </p:nvCxnSpPr>
        <p:spPr>
          <a:xfrm>
            <a:off x="5573414" y="2627283"/>
            <a:ext cx="3123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DAE2023-A07A-BA4C-AB17-37954B170E3E}"/>
              </a:ext>
            </a:extLst>
          </p:cNvPr>
          <p:cNvCxnSpPr>
            <a:cxnSpLocks/>
          </p:cNvCxnSpPr>
          <p:nvPr/>
        </p:nvCxnSpPr>
        <p:spPr>
          <a:xfrm flipV="1">
            <a:off x="5885801" y="2384877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5794C86-B2CB-A64A-BC93-4D663B6130EE}"/>
              </a:ext>
            </a:extLst>
          </p:cNvPr>
          <p:cNvCxnSpPr>
            <a:cxnSpLocks/>
          </p:cNvCxnSpPr>
          <p:nvPr/>
        </p:nvCxnSpPr>
        <p:spPr>
          <a:xfrm flipV="1">
            <a:off x="5987072" y="2384877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D3A569E-0B2E-7149-B270-822866DAAC0F}"/>
              </a:ext>
            </a:extLst>
          </p:cNvPr>
          <p:cNvCxnSpPr>
            <a:cxnSpLocks/>
          </p:cNvCxnSpPr>
          <p:nvPr/>
        </p:nvCxnSpPr>
        <p:spPr>
          <a:xfrm>
            <a:off x="5885801" y="2387895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78321D5-94E8-D34C-95BD-5BAE70FE1E83}"/>
              </a:ext>
            </a:extLst>
          </p:cNvPr>
          <p:cNvCxnSpPr>
            <a:cxnSpLocks/>
          </p:cNvCxnSpPr>
          <p:nvPr/>
        </p:nvCxnSpPr>
        <p:spPr>
          <a:xfrm>
            <a:off x="5989622" y="262987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3B53A7F-E866-8549-BC76-688F670C2443}"/>
              </a:ext>
            </a:extLst>
          </p:cNvPr>
          <p:cNvSpPr/>
          <p:nvPr/>
        </p:nvSpPr>
        <p:spPr>
          <a:xfrm>
            <a:off x="6432428" y="1712882"/>
            <a:ext cx="3551544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E326BD4-54C1-FC4A-972C-45EC67C0D77F}"/>
              </a:ext>
            </a:extLst>
          </p:cNvPr>
          <p:cNvSpPr txBox="1"/>
          <p:nvPr/>
        </p:nvSpPr>
        <p:spPr>
          <a:xfrm>
            <a:off x="3265906" y="2633691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0110101011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0F9B91B-21DB-3E4E-B9E7-3FA0ACA220B8}"/>
              </a:ext>
            </a:extLst>
          </p:cNvPr>
          <p:cNvSpPr txBox="1"/>
          <p:nvPr/>
        </p:nvSpPr>
        <p:spPr>
          <a:xfrm>
            <a:off x="4689656" y="2519073"/>
            <a:ext cx="18118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1101001011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FF4C6-9688-AA4C-A769-DD22C1BB61C6}"/>
              </a:ext>
            </a:extLst>
          </p:cNvPr>
          <p:cNvSpPr txBox="1"/>
          <p:nvPr/>
        </p:nvSpPr>
        <p:spPr>
          <a:xfrm>
            <a:off x="4465507" y="2519072"/>
            <a:ext cx="21186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0110101011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1AC3125-20F5-C64F-A07E-C1AEF17E2595}"/>
              </a:ext>
            </a:extLst>
          </p:cNvPr>
          <p:cNvCxnSpPr>
            <a:cxnSpLocks/>
          </p:cNvCxnSpPr>
          <p:nvPr/>
        </p:nvCxnSpPr>
        <p:spPr>
          <a:xfrm flipV="1">
            <a:off x="6097661" y="238228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2DB319-0022-B649-83D4-B8CB8C7BFE95}"/>
              </a:ext>
            </a:extLst>
          </p:cNvPr>
          <p:cNvCxnSpPr>
            <a:cxnSpLocks/>
          </p:cNvCxnSpPr>
          <p:nvPr/>
        </p:nvCxnSpPr>
        <p:spPr>
          <a:xfrm>
            <a:off x="6097661" y="2385304"/>
            <a:ext cx="2085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9F4FB71-717E-244D-A2B9-D70B477DBAF7}"/>
              </a:ext>
            </a:extLst>
          </p:cNvPr>
          <p:cNvCxnSpPr>
            <a:cxnSpLocks/>
          </p:cNvCxnSpPr>
          <p:nvPr/>
        </p:nvCxnSpPr>
        <p:spPr>
          <a:xfrm flipV="1">
            <a:off x="6306182" y="2382285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825FFB7-04C9-D64B-936D-BDFC8F325A44}"/>
              </a:ext>
            </a:extLst>
          </p:cNvPr>
          <p:cNvCxnSpPr>
            <a:cxnSpLocks/>
          </p:cNvCxnSpPr>
          <p:nvPr/>
        </p:nvCxnSpPr>
        <p:spPr>
          <a:xfrm>
            <a:off x="6306182" y="2627282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9AA8A300-8943-144A-8C4D-046F318D5E1C}"/>
              </a:ext>
            </a:extLst>
          </p:cNvPr>
          <p:cNvSpPr txBox="1"/>
          <p:nvPr/>
        </p:nvSpPr>
        <p:spPr>
          <a:xfrm>
            <a:off x="5244638" y="2758948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Serial data 1.25 GHz*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2C2C63B-F9E8-934A-A090-36211DE3C52B}"/>
              </a:ext>
            </a:extLst>
          </p:cNvPr>
          <p:cNvCxnSpPr>
            <a:cxnSpLocks/>
          </p:cNvCxnSpPr>
          <p:nvPr/>
        </p:nvCxnSpPr>
        <p:spPr>
          <a:xfrm>
            <a:off x="6587572" y="222668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9F59EB7-F10D-334F-B1C7-21418DAA4EC5}"/>
              </a:ext>
            </a:extLst>
          </p:cNvPr>
          <p:cNvCxnSpPr>
            <a:cxnSpLocks/>
          </p:cNvCxnSpPr>
          <p:nvPr/>
        </p:nvCxnSpPr>
        <p:spPr>
          <a:xfrm flipV="1">
            <a:off x="6691393" y="19816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FBDEFCF-8F42-BE41-9BB9-0596F4E39EB9}"/>
              </a:ext>
            </a:extLst>
          </p:cNvPr>
          <p:cNvCxnSpPr>
            <a:cxnSpLocks/>
          </p:cNvCxnSpPr>
          <p:nvPr/>
        </p:nvCxnSpPr>
        <p:spPr>
          <a:xfrm flipV="1">
            <a:off x="6792664" y="19816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52F02CA-3BFB-804E-81D3-C8F2CED32B0F}"/>
              </a:ext>
            </a:extLst>
          </p:cNvPr>
          <p:cNvCxnSpPr>
            <a:cxnSpLocks/>
          </p:cNvCxnSpPr>
          <p:nvPr/>
        </p:nvCxnSpPr>
        <p:spPr>
          <a:xfrm>
            <a:off x="6691393" y="19847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6C4D10F-8D60-0149-95CB-1748E6C22D30}"/>
              </a:ext>
            </a:extLst>
          </p:cNvPr>
          <p:cNvCxnSpPr>
            <a:cxnSpLocks/>
          </p:cNvCxnSpPr>
          <p:nvPr/>
        </p:nvCxnSpPr>
        <p:spPr>
          <a:xfrm>
            <a:off x="6795214" y="22266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312C2CD-776A-7B49-94E5-A90E755ABCFD}"/>
              </a:ext>
            </a:extLst>
          </p:cNvPr>
          <p:cNvCxnSpPr>
            <a:cxnSpLocks/>
          </p:cNvCxnSpPr>
          <p:nvPr/>
        </p:nvCxnSpPr>
        <p:spPr>
          <a:xfrm flipV="1">
            <a:off x="6902709" y="198428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52E0805-759A-E441-8534-885CEDBD7C6B}"/>
              </a:ext>
            </a:extLst>
          </p:cNvPr>
          <p:cNvCxnSpPr>
            <a:cxnSpLocks/>
          </p:cNvCxnSpPr>
          <p:nvPr/>
        </p:nvCxnSpPr>
        <p:spPr>
          <a:xfrm flipV="1">
            <a:off x="7003980" y="198428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08F8D8F-11D2-B64B-A77D-A5405E1B7242}"/>
              </a:ext>
            </a:extLst>
          </p:cNvPr>
          <p:cNvCxnSpPr>
            <a:cxnSpLocks/>
          </p:cNvCxnSpPr>
          <p:nvPr/>
        </p:nvCxnSpPr>
        <p:spPr>
          <a:xfrm>
            <a:off x="6902709" y="198729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4391355-804A-9D4C-9A34-1097258D16A9}"/>
              </a:ext>
            </a:extLst>
          </p:cNvPr>
          <p:cNvCxnSpPr>
            <a:cxnSpLocks/>
          </p:cNvCxnSpPr>
          <p:nvPr/>
        </p:nvCxnSpPr>
        <p:spPr>
          <a:xfrm>
            <a:off x="7006530" y="222927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0412B53-B76D-7644-B205-2213BDD8A6CB}"/>
              </a:ext>
            </a:extLst>
          </p:cNvPr>
          <p:cNvCxnSpPr>
            <a:cxnSpLocks/>
          </p:cNvCxnSpPr>
          <p:nvPr/>
        </p:nvCxnSpPr>
        <p:spPr>
          <a:xfrm flipV="1">
            <a:off x="7104601" y="19816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D7E9FE4-9FA3-3D4D-9DDE-EEBF0EE230D8}"/>
              </a:ext>
            </a:extLst>
          </p:cNvPr>
          <p:cNvCxnSpPr>
            <a:cxnSpLocks/>
          </p:cNvCxnSpPr>
          <p:nvPr/>
        </p:nvCxnSpPr>
        <p:spPr>
          <a:xfrm flipV="1">
            <a:off x="7205872" y="19816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9C8D6C0-C912-6E4C-BB71-49EACA3BE21B}"/>
              </a:ext>
            </a:extLst>
          </p:cNvPr>
          <p:cNvCxnSpPr>
            <a:cxnSpLocks/>
          </p:cNvCxnSpPr>
          <p:nvPr/>
        </p:nvCxnSpPr>
        <p:spPr>
          <a:xfrm>
            <a:off x="7104601" y="19847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CBBEAE9-B4C8-5F42-9628-523AE88669B3}"/>
              </a:ext>
            </a:extLst>
          </p:cNvPr>
          <p:cNvCxnSpPr>
            <a:cxnSpLocks/>
          </p:cNvCxnSpPr>
          <p:nvPr/>
        </p:nvCxnSpPr>
        <p:spPr>
          <a:xfrm>
            <a:off x="7208422" y="22266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9E2D4B0-F6EC-B54D-B384-1E458CB6B54D}"/>
              </a:ext>
            </a:extLst>
          </p:cNvPr>
          <p:cNvCxnSpPr>
            <a:cxnSpLocks/>
          </p:cNvCxnSpPr>
          <p:nvPr/>
        </p:nvCxnSpPr>
        <p:spPr>
          <a:xfrm flipV="1">
            <a:off x="7306943" y="19816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FF6C366-A3F4-044B-A756-F3A3205B599E}"/>
              </a:ext>
            </a:extLst>
          </p:cNvPr>
          <p:cNvCxnSpPr>
            <a:cxnSpLocks/>
          </p:cNvCxnSpPr>
          <p:nvPr/>
        </p:nvCxnSpPr>
        <p:spPr>
          <a:xfrm flipV="1">
            <a:off x="7408214" y="19816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C3C755-2AB6-7C4F-9862-B5F990545161}"/>
              </a:ext>
            </a:extLst>
          </p:cNvPr>
          <p:cNvCxnSpPr>
            <a:cxnSpLocks/>
          </p:cNvCxnSpPr>
          <p:nvPr/>
        </p:nvCxnSpPr>
        <p:spPr>
          <a:xfrm>
            <a:off x="7306943" y="19847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3EF584-C1A1-264A-8D11-B2322E44300A}"/>
              </a:ext>
            </a:extLst>
          </p:cNvPr>
          <p:cNvCxnSpPr>
            <a:cxnSpLocks/>
          </p:cNvCxnSpPr>
          <p:nvPr/>
        </p:nvCxnSpPr>
        <p:spPr>
          <a:xfrm>
            <a:off x="7410764" y="22266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9624F07-08B3-894D-93EB-21B4DF04F4EF}"/>
              </a:ext>
            </a:extLst>
          </p:cNvPr>
          <p:cNvCxnSpPr>
            <a:cxnSpLocks/>
          </p:cNvCxnSpPr>
          <p:nvPr/>
        </p:nvCxnSpPr>
        <p:spPr>
          <a:xfrm flipV="1">
            <a:off x="7518259" y="198428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6D4A905-C217-D547-B1C3-C69F6FF3DE36}"/>
              </a:ext>
            </a:extLst>
          </p:cNvPr>
          <p:cNvCxnSpPr>
            <a:cxnSpLocks/>
          </p:cNvCxnSpPr>
          <p:nvPr/>
        </p:nvCxnSpPr>
        <p:spPr>
          <a:xfrm flipV="1">
            <a:off x="7619530" y="198428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1EE3CC-EB35-7D40-8A60-D3451779E6C4}"/>
              </a:ext>
            </a:extLst>
          </p:cNvPr>
          <p:cNvCxnSpPr>
            <a:cxnSpLocks/>
          </p:cNvCxnSpPr>
          <p:nvPr/>
        </p:nvCxnSpPr>
        <p:spPr>
          <a:xfrm>
            <a:off x="7518259" y="198729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2CBEC35-DFA9-3E4E-99BD-9CC1AB0A97E8}"/>
              </a:ext>
            </a:extLst>
          </p:cNvPr>
          <p:cNvCxnSpPr>
            <a:cxnSpLocks/>
          </p:cNvCxnSpPr>
          <p:nvPr/>
        </p:nvCxnSpPr>
        <p:spPr>
          <a:xfrm>
            <a:off x="7622080" y="222927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C845708-37C9-BA40-BFFB-7C942094B8CE}"/>
              </a:ext>
            </a:extLst>
          </p:cNvPr>
          <p:cNvCxnSpPr>
            <a:cxnSpLocks/>
          </p:cNvCxnSpPr>
          <p:nvPr/>
        </p:nvCxnSpPr>
        <p:spPr>
          <a:xfrm>
            <a:off x="6429827" y="254084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E288F20-1309-4340-BC38-21876E02BE93}"/>
              </a:ext>
            </a:extLst>
          </p:cNvPr>
          <p:cNvCxnSpPr>
            <a:cxnSpLocks/>
          </p:cNvCxnSpPr>
          <p:nvPr/>
        </p:nvCxnSpPr>
        <p:spPr>
          <a:xfrm flipV="1">
            <a:off x="6687645" y="228869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B25CCC9-E83C-434D-B35C-6EA84C708A45}"/>
              </a:ext>
            </a:extLst>
          </p:cNvPr>
          <p:cNvCxnSpPr>
            <a:cxnSpLocks/>
          </p:cNvCxnSpPr>
          <p:nvPr/>
        </p:nvCxnSpPr>
        <p:spPr>
          <a:xfrm flipV="1">
            <a:off x="6690258" y="2288698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EF9E18C8-426C-F940-883C-2642B930D2F3}"/>
              </a:ext>
            </a:extLst>
          </p:cNvPr>
          <p:cNvCxnSpPr>
            <a:cxnSpLocks/>
          </p:cNvCxnSpPr>
          <p:nvPr/>
        </p:nvCxnSpPr>
        <p:spPr>
          <a:xfrm flipV="1">
            <a:off x="7718964" y="19888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9D97935-CCF9-324C-A3C3-095271684947}"/>
              </a:ext>
            </a:extLst>
          </p:cNvPr>
          <p:cNvCxnSpPr>
            <a:cxnSpLocks/>
          </p:cNvCxnSpPr>
          <p:nvPr/>
        </p:nvCxnSpPr>
        <p:spPr>
          <a:xfrm flipV="1">
            <a:off x="7820235" y="19888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617724E3-74C0-9844-B329-9230B55A8264}"/>
              </a:ext>
            </a:extLst>
          </p:cNvPr>
          <p:cNvCxnSpPr>
            <a:cxnSpLocks/>
          </p:cNvCxnSpPr>
          <p:nvPr/>
        </p:nvCxnSpPr>
        <p:spPr>
          <a:xfrm>
            <a:off x="7718964" y="19918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096101D-50BD-BF43-B622-6A63374DBD7A}"/>
              </a:ext>
            </a:extLst>
          </p:cNvPr>
          <p:cNvCxnSpPr>
            <a:cxnSpLocks/>
          </p:cNvCxnSpPr>
          <p:nvPr/>
        </p:nvCxnSpPr>
        <p:spPr>
          <a:xfrm>
            <a:off x="7822785" y="22338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4A15785-78B7-4545-9071-A1B441AAEBB4}"/>
              </a:ext>
            </a:extLst>
          </p:cNvPr>
          <p:cNvCxnSpPr>
            <a:cxnSpLocks/>
          </p:cNvCxnSpPr>
          <p:nvPr/>
        </p:nvCxnSpPr>
        <p:spPr>
          <a:xfrm flipV="1">
            <a:off x="7930280" y="199143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F80EF8F-5044-5B45-8405-E9CCDB92F065}"/>
              </a:ext>
            </a:extLst>
          </p:cNvPr>
          <p:cNvCxnSpPr>
            <a:cxnSpLocks/>
          </p:cNvCxnSpPr>
          <p:nvPr/>
        </p:nvCxnSpPr>
        <p:spPr>
          <a:xfrm flipV="1">
            <a:off x="8031551" y="199143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B2B928B3-77A9-1A43-808D-C04E92AF976B}"/>
              </a:ext>
            </a:extLst>
          </p:cNvPr>
          <p:cNvCxnSpPr>
            <a:cxnSpLocks/>
          </p:cNvCxnSpPr>
          <p:nvPr/>
        </p:nvCxnSpPr>
        <p:spPr>
          <a:xfrm>
            <a:off x="7930280" y="199444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6274CB2-110F-B840-8B4A-AAA35383B9AA}"/>
              </a:ext>
            </a:extLst>
          </p:cNvPr>
          <p:cNvCxnSpPr>
            <a:cxnSpLocks/>
          </p:cNvCxnSpPr>
          <p:nvPr/>
        </p:nvCxnSpPr>
        <p:spPr>
          <a:xfrm>
            <a:off x="8034101" y="223642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A277B065-0784-F24A-96C5-FE6A78617AB1}"/>
              </a:ext>
            </a:extLst>
          </p:cNvPr>
          <p:cNvCxnSpPr>
            <a:cxnSpLocks/>
          </p:cNvCxnSpPr>
          <p:nvPr/>
        </p:nvCxnSpPr>
        <p:spPr>
          <a:xfrm flipV="1">
            <a:off x="8132172" y="19888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93CB790E-F51D-2A4F-9C37-9C57476C0534}"/>
              </a:ext>
            </a:extLst>
          </p:cNvPr>
          <p:cNvCxnSpPr>
            <a:cxnSpLocks/>
          </p:cNvCxnSpPr>
          <p:nvPr/>
        </p:nvCxnSpPr>
        <p:spPr>
          <a:xfrm flipV="1">
            <a:off x="8233443" y="19888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24DA264-D698-7447-A82E-83B455856CA7}"/>
              </a:ext>
            </a:extLst>
          </p:cNvPr>
          <p:cNvCxnSpPr>
            <a:cxnSpLocks/>
          </p:cNvCxnSpPr>
          <p:nvPr/>
        </p:nvCxnSpPr>
        <p:spPr>
          <a:xfrm>
            <a:off x="8132172" y="19918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B64BCBF-D14B-9740-B4EC-8E1835A4F17B}"/>
              </a:ext>
            </a:extLst>
          </p:cNvPr>
          <p:cNvCxnSpPr>
            <a:cxnSpLocks/>
          </p:cNvCxnSpPr>
          <p:nvPr/>
        </p:nvCxnSpPr>
        <p:spPr>
          <a:xfrm>
            <a:off x="8235993" y="22338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7562C80-55AA-B043-8A49-B7CE7C206C69}"/>
              </a:ext>
            </a:extLst>
          </p:cNvPr>
          <p:cNvCxnSpPr>
            <a:cxnSpLocks/>
          </p:cNvCxnSpPr>
          <p:nvPr/>
        </p:nvCxnSpPr>
        <p:spPr>
          <a:xfrm flipV="1">
            <a:off x="8334514" y="19888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084A36CB-36E2-2B48-88A4-2CA56DA46BBB}"/>
              </a:ext>
            </a:extLst>
          </p:cNvPr>
          <p:cNvCxnSpPr>
            <a:cxnSpLocks/>
          </p:cNvCxnSpPr>
          <p:nvPr/>
        </p:nvCxnSpPr>
        <p:spPr>
          <a:xfrm flipV="1">
            <a:off x="8435785" y="19888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DCF196C2-2C78-1240-9AE7-6BFE609962F2}"/>
              </a:ext>
            </a:extLst>
          </p:cNvPr>
          <p:cNvCxnSpPr>
            <a:cxnSpLocks/>
          </p:cNvCxnSpPr>
          <p:nvPr/>
        </p:nvCxnSpPr>
        <p:spPr>
          <a:xfrm>
            <a:off x="8334514" y="19918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A7B553B-249C-E342-A9E7-C7E04DDB6237}"/>
              </a:ext>
            </a:extLst>
          </p:cNvPr>
          <p:cNvCxnSpPr>
            <a:cxnSpLocks/>
          </p:cNvCxnSpPr>
          <p:nvPr/>
        </p:nvCxnSpPr>
        <p:spPr>
          <a:xfrm>
            <a:off x="8438335" y="22338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D9C4006A-36CF-F541-A3B6-CA872DDA7FE1}"/>
              </a:ext>
            </a:extLst>
          </p:cNvPr>
          <p:cNvCxnSpPr>
            <a:cxnSpLocks/>
          </p:cNvCxnSpPr>
          <p:nvPr/>
        </p:nvCxnSpPr>
        <p:spPr>
          <a:xfrm flipV="1">
            <a:off x="8545830" y="199143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8D0F404-0101-8642-9DBE-99B23FAEAF2B}"/>
              </a:ext>
            </a:extLst>
          </p:cNvPr>
          <p:cNvCxnSpPr>
            <a:cxnSpLocks/>
          </p:cNvCxnSpPr>
          <p:nvPr/>
        </p:nvCxnSpPr>
        <p:spPr>
          <a:xfrm flipV="1">
            <a:off x="8647101" y="199143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9FFB95BF-BDDB-6846-AA9E-9EE8B2FE2080}"/>
              </a:ext>
            </a:extLst>
          </p:cNvPr>
          <p:cNvCxnSpPr>
            <a:cxnSpLocks/>
          </p:cNvCxnSpPr>
          <p:nvPr/>
        </p:nvCxnSpPr>
        <p:spPr>
          <a:xfrm>
            <a:off x="8545830" y="199444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E5E6C0F-A37F-874A-8F16-5615839ABCA6}"/>
              </a:ext>
            </a:extLst>
          </p:cNvPr>
          <p:cNvCxnSpPr>
            <a:cxnSpLocks/>
          </p:cNvCxnSpPr>
          <p:nvPr/>
        </p:nvCxnSpPr>
        <p:spPr>
          <a:xfrm>
            <a:off x="8649651" y="223642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BE5CE7CE-44D8-FD4A-86A9-09917EE20FBB}"/>
              </a:ext>
            </a:extLst>
          </p:cNvPr>
          <p:cNvCxnSpPr>
            <a:cxnSpLocks/>
          </p:cNvCxnSpPr>
          <p:nvPr/>
        </p:nvCxnSpPr>
        <p:spPr>
          <a:xfrm flipV="1">
            <a:off x="7725901" y="228052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6B75C66-6A96-E44B-814F-B87007060B9C}"/>
              </a:ext>
            </a:extLst>
          </p:cNvPr>
          <p:cNvCxnSpPr>
            <a:cxnSpLocks/>
          </p:cNvCxnSpPr>
          <p:nvPr/>
        </p:nvCxnSpPr>
        <p:spPr>
          <a:xfrm flipV="1">
            <a:off x="7721944" y="2533696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CD69EE4F-FCA2-8A42-B508-B2D5106EE4EC}"/>
              </a:ext>
            </a:extLst>
          </p:cNvPr>
          <p:cNvCxnSpPr>
            <a:cxnSpLocks/>
          </p:cNvCxnSpPr>
          <p:nvPr/>
        </p:nvCxnSpPr>
        <p:spPr>
          <a:xfrm flipV="1">
            <a:off x="8758973" y="228120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FB1FA13-B558-374B-9001-AB710051720E}"/>
              </a:ext>
            </a:extLst>
          </p:cNvPr>
          <p:cNvCxnSpPr>
            <a:cxnSpLocks/>
          </p:cNvCxnSpPr>
          <p:nvPr/>
        </p:nvCxnSpPr>
        <p:spPr>
          <a:xfrm>
            <a:off x="8756762" y="2284950"/>
            <a:ext cx="1099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2A61B75-4CEC-214D-A4A5-D983F84CCC5F}"/>
              </a:ext>
            </a:extLst>
          </p:cNvPr>
          <p:cNvCxnSpPr>
            <a:cxnSpLocks/>
          </p:cNvCxnSpPr>
          <p:nvPr/>
        </p:nvCxnSpPr>
        <p:spPr>
          <a:xfrm>
            <a:off x="6640430" y="286656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206BF564-C97C-FF44-BA27-4F7FBF548098}"/>
              </a:ext>
            </a:extLst>
          </p:cNvPr>
          <p:cNvCxnSpPr>
            <a:cxnSpLocks/>
          </p:cNvCxnSpPr>
          <p:nvPr/>
        </p:nvCxnSpPr>
        <p:spPr>
          <a:xfrm flipV="1">
            <a:off x="6898248" y="261441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D12FDB2-FF5B-C14C-BD3A-959F2E2881F6}"/>
              </a:ext>
            </a:extLst>
          </p:cNvPr>
          <p:cNvCxnSpPr>
            <a:cxnSpLocks/>
          </p:cNvCxnSpPr>
          <p:nvPr/>
        </p:nvCxnSpPr>
        <p:spPr>
          <a:xfrm flipV="1">
            <a:off x="6900861" y="2614418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5AA7F47-AE20-6F49-8B57-D025B270D350}"/>
              </a:ext>
            </a:extLst>
          </p:cNvPr>
          <p:cNvCxnSpPr>
            <a:cxnSpLocks/>
          </p:cNvCxnSpPr>
          <p:nvPr/>
        </p:nvCxnSpPr>
        <p:spPr>
          <a:xfrm flipV="1">
            <a:off x="7936504" y="260624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523CAB6-80B4-A147-9C1A-320269159F86}"/>
              </a:ext>
            </a:extLst>
          </p:cNvPr>
          <p:cNvCxnSpPr>
            <a:cxnSpLocks/>
          </p:cNvCxnSpPr>
          <p:nvPr/>
        </p:nvCxnSpPr>
        <p:spPr>
          <a:xfrm>
            <a:off x="6840695" y="318538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566EB037-D281-BB41-9540-01C20E5E7AD6}"/>
              </a:ext>
            </a:extLst>
          </p:cNvPr>
          <p:cNvCxnSpPr>
            <a:cxnSpLocks/>
          </p:cNvCxnSpPr>
          <p:nvPr/>
        </p:nvCxnSpPr>
        <p:spPr>
          <a:xfrm flipV="1">
            <a:off x="7098513" y="293324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03A91ACA-761E-2741-8BB5-725A536184B8}"/>
              </a:ext>
            </a:extLst>
          </p:cNvPr>
          <p:cNvCxnSpPr>
            <a:cxnSpLocks/>
          </p:cNvCxnSpPr>
          <p:nvPr/>
        </p:nvCxnSpPr>
        <p:spPr>
          <a:xfrm flipV="1">
            <a:off x="7101126" y="2933240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E784A6B-E0BC-D448-9FB4-964151204095}"/>
              </a:ext>
            </a:extLst>
          </p:cNvPr>
          <p:cNvCxnSpPr>
            <a:cxnSpLocks/>
          </p:cNvCxnSpPr>
          <p:nvPr/>
        </p:nvCxnSpPr>
        <p:spPr>
          <a:xfrm flipV="1">
            <a:off x="8136769" y="292506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46C5E73-09AD-7D47-A583-2A16CA33BE35}"/>
              </a:ext>
            </a:extLst>
          </p:cNvPr>
          <p:cNvCxnSpPr>
            <a:cxnSpLocks/>
          </p:cNvCxnSpPr>
          <p:nvPr/>
        </p:nvCxnSpPr>
        <p:spPr>
          <a:xfrm>
            <a:off x="7937258" y="2856388"/>
            <a:ext cx="93029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729F3C3C-CD32-4942-9CBB-C53524693AF9}"/>
              </a:ext>
            </a:extLst>
          </p:cNvPr>
          <p:cNvCxnSpPr>
            <a:cxnSpLocks/>
          </p:cNvCxnSpPr>
          <p:nvPr/>
        </p:nvCxnSpPr>
        <p:spPr>
          <a:xfrm>
            <a:off x="8132188" y="3178909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ight Brace 261">
            <a:extLst>
              <a:ext uri="{FF2B5EF4-FFF2-40B4-BE49-F238E27FC236}">
                <a16:creationId xmlns:a16="http://schemas.microsoft.com/office/drawing/2014/main" id="{A1DA8FBC-185A-C544-AD0A-82D7C37CCCEB}"/>
              </a:ext>
            </a:extLst>
          </p:cNvPr>
          <p:cNvSpPr/>
          <p:nvPr/>
        </p:nvSpPr>
        <p:spPr>
          <a:xfrm>
            <a:off x="9112102" y="2099631"/>
            <a:ext cx="255182" cy="1793393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4A69A64-E13A-EA4F-8EBC-B20EC5EE18AD}"/>
              </a:ext>
            </a:extLst>
          </p:cNvPr>
          <p:cNvSpPr txBox="1"/>
          <p:nvPr/>
        </p:nvSpPr>
        <p:spPr>
          <a:xfrm>
            <a:off x="9331212" y="261677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 possible </a:t>
            </a:r>
          </a:p>
          <a:p>
            <a:r>
              <a:rPr lang="en-US" sz="800" dirty="0"/>
              <a:t>phases 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480B610C-73A3-A34B-8856-7B0EB30DA598}"/>
              </a:ext>
            </a:extLst>
          </p:cNvPr>
          <p:cNvCxnSpPr>
            <a:cxnSpLocks/>
          </p:cNvCxnSpPr>
          <p:nvPr/>
        </p:nvCxnSpPr>
        <p:spPr>
          <a:xfrm flipH="1">
            <a:off x="6670185" y="1846801"/>
            <a:ext cx="21209" cy="20970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09F33AA-A8D9-0F4D-B2CE-04545653D7C3}"/>
              </a:ext>
            </a:extLst>
          </p:cNvPr>
          <p:cNvCxnSpPr>
            <a:cxnSpLocks/>
          </p:cNvCxnSpPr>
          <p:nvPr/>
        </p:nvCxnSpPr>
        <p:spPr>
          <a:xfrm flipH="1">
            <a:off x="6890884" y="1851922"/>
            <a:ext cx="16698" cy="207920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3378486-8DDE-8047-B830-0A714EDA0A5E}"/>
              </a:ext>
            </a:extLst>
          </p:cNvPr>
          <p:cNvCxnSpPr>
            <a:cxnSpLocks/>
          </p:cNvCxnSpPr>
          <p:nvPr/>
        </p:nvCxnSpPr>
        <p:spPr>
          <a:xfrm flipH="1">
            <a:off x="7092119" y="1846801"/>
            <a:ext cx="15387" cy="20716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ECEC4B2C-7844-8C4B-869A-3DC7D9D56798}"/>
              </a:ext>
            </a:extLst>
          </p:cNvPr>
          <p:cNvCxnSpPr>
            <a:cxnSpLocks/>
          </p:cNvCxnSpPr>
          <p:nvPr/>
        </p:nvCxnSpPr>
        <p:spPr>
          <a:xfrm flipH="1">
            <a:off x="7290435" y="1846801"/>
            <a:ext cx="17033" cy="20684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C4FD8FC5-3B60-9341-8AAD-4B61667CF86D}"/>
              </a:ext>
            </a:extLst>
          </p:cNvPr>
          <p:cNvCxnSpPr>
            <a:cxnSpLocks/>
          </p:cNvCxnSpPr>
          <p:nvPr/>
        </p:nvCxnSpPr>
        <p:spPr>
          <a:xfrm flipH="1">
            <a:off x="7513983" y="1846801"/>
            <a:ext cx="6504" cy="20811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790F417-2CED-464B-85A0-095B5CFCCD56}"/>
              </a:ext>
            </a:extLst>
          </p:cNvPr>
          <p:cNvCxnSpPr>
            <a:cxnSpLocks/>
          </p:cNvCxnSpPr>
          <p:nvPr/>
        </p:nvCxnSpPr>
        <p:spPr>
          <a:xfrm>
            <a:off x="7718932" y="1848519"/>
            <a:ext cx="6726" cy="20603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DDC23E0D-C96B-1540-8F18-F251C8FC3151}"/>
              </a:ext>
            </a:extLst>
          </p:cNvPr>
          <p:cNvCxnSpPr>
            <a:cxnSpLocks/>
          </p:cNvCxnSpPr>
          <p:nvPr/>
        </p:nvCxnSpPr>
        <p:spPr>
          <a:xfrm>
            <a:off x="7934366" y="1846801"/>
            <a:ext cx="5701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0DDB22BF-2401-3A48-BA6E-E5630E38E25E}"/>
              </a:ext>
            </a:extLst>
          </p:cNvPr>
          <p:cNvCxnSpPr>
            <a:cxnSpLocks/>
          </p:cNvCxnSpPr>
          <p:nvPr/>
        </p:nvCxnSpPr>
        <p:spPr>
          <a:xfrm>
            <a:off x="8134706" y="1846801"/>
            <a:ext cx="5766" cy="205257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97C05CB-8FE2-1546-A919-E6EEB1C3146C}"/>
              </a:ext>
            </a:extLst>
          </p:cNvPr>
          <p:cNvCxnSpPr>
            <a:cxnSpLocks/>
          </p:cNvCxnSpPr>
          <p:nvPr/>
        </p:nvCxnSpPr>
        <p:spPr>
          <a:xfrm flipH="1">
            <a:off x="8326063" y="1846801"/>
            <a:ext cx="11394" cy="20493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7E79AB5-D521-CE45-B6E4-08419974EBB9}"/>
              </a:ext>
            </a:extLst>
          </p:cNvPr>
          <p:cNvCxnSpPr>
            <a:cxnSpLocks/>
          </p:cNvCxnSpPr>
          <p:nvPr/>
        </p:nvCxnSpPr>
        <p:spPr>
          <a:xfrm>
            <a:off x="8543510" y="1846801"/>
            <a:ext cx="2320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FEA1448A-75DE-CE47-AF1B-B33114B7610B}"/>
              </a:ext>
            </a:extLst>
          </p:cNvPr>
          <p:cNvSpPr/>
          <p:nvPr/>
        </p:nvSpPr>
        <p:spPr>
          <a:xfrm>
            <a:off x="10233418" y="1712882"/>
            <a:ext cx="564527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119D824A-45A7-874D-A02A-C2541C8BE0F9}"/>
              </a:ext>
            </a:extLst>
          </p:cNvPr>
          <p:cNvCxnSpPr/>
          <p:nvPr/>
        </p:nvCxnSpPr>
        <p:spPr>
          <a:xfrm>
            <a:off x="10778252" y="2802558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B582C24-D63B-3045-BD8D-02776DB0B487}"/>
              </a:ext>
            </a:extLst>
          </p:cNvPr>
          <p:cNvCxnSpPr/>
          <p:nvPr/>
        </p:nvCxnSpPr>
        <p:spPr>
          <a:xfrm>
            <a:off x="10788112" y="2553702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1457B23-B181-3847-A32D-C17C3ADFCE11}"/>
              </a:ext>
            </a:extLst>
          </p:cNvPr>
          <p:cNvCxnSpPr>
            <a:cxnSpLocks/>
          </p:cNvCxnSpPr>
          <p:nvPr/>
        </p:nvCxnSpPr>
        <p:spPr>
          <a:xfrm>
            <a:off x="10908933" y="2553566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F323BE50-F25E-E645-9D17-3A3692588CC2}"/>
              </a:ext>
            </a:extLst>
          </p:cNvPr>
          <p:cNvCxnSpPr>
            <a:cxnSpLocks/>
          </p:cNvCxnSpPr>
          <p:nvPr/>
        </p:nvCxnSpPr>
        <p:spPr>
          <a:xfrm flipH="1">
            <a:off x="10908933" y="2549708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6F3E86E5-3851-4641-ADB3-7C3257854520}"/>
              </a:ext>
            </a:extLst>
          </p:cNvPr>
          <p:cNvCxnSpPr>
            <a:cxnSpLocks/>
          </p:cNvCxnSpPr>
          <p:nvPr/>
        </p:nvCxnSpPr>
        <p:spPr>
          <a:xfrm>
            <a:off x="11031898" y="2549708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4475592-67A6-BB4D-B8BC-333124626D51}"/>
              </a:ext>
            </a:extLst>
          </p:cNvPr>
          <p:cNvCxnSpPr>
            <a:cxnSpLocks/>
          </p:cNvCxnSpPr>
          <p:nvPr/>
        </p:nvCxnSpPr>
        <p:spPr>
          <a:xfrm>
            <a:off x="11026178" y="2802558"/>
            <a:ext cx="453874" cy="38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07D2E06-7F1D-CD4A-AEDA-C479FA30E53A}"/>
              </a:ext>
            </a:extLst>
          </p:cNvPr>
          <p:cNvCxnSpPr>
            <a:cxnSpLocks/>
          </p:cNvCxnSpPr>
          <p:nvPr/>
        </p:nvCxnSpPr>
        <p:spPr>
          <a:xfrm>
            <a:off x="11480052" y="2549708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EE66A4DC-C150-CB49-837F-DF79BEF2C668}"/>
              </a:ext>
            </a:extLst>
          </p:cNvPr>
          <p:cNvCxnSpPr>
            <a:cxnSpLocks/>
          </p:cNvCxnSpPr>
          <p:nvPr/>
        </p:nvCxnSpPr>
        <p:spPr>
          <a:xfrm flipH="1">
            <a:off x="11481873" y="2553566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517916A1-0D4E-8944-B80E-956FDA1439B8}"/>
              </a:ext>
            </a:extLst>
          </p:cNvPr>
          <p:cNvCxnSpPr>
            <a:cxnSpLocks/>
          </p:cNvCxnSpPr>
          <p:nvPr/>
        </p:nvCxnSpPr>
        <p:spPr>
          <a:xfrm>
            <a:off x="11593738" y="2559354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AE677C0-BB9C-F94D-BB19-D8963173A8D4}"/>
              </a:ext>
            </a:extLst>
          </p:cNvPr>
          <p:cNvCxnSpPr>
            <a:cxnSpLocks/>
          </p:cNvCxnSpPr>
          <p:nvPr/>
        </p:nvCxnSpPr>
        <p:spPr>
          <a:xfrm>
            <a:off x="11597081" y="2802558"/>
            <a:ext cx="444811" cy="3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720EAD8F-5C2B-094E-A640-774AD6055E0B}"/>
              </a:ext>
            </a:extLst>
          </p:cNvPr>
          <p:cNvSpPr txBox="1"/>
          <p:nvPr/>
        </p:nvSpPr>
        <p:spPr>
          <a:xfrm>
            <a:off x="11029307" y="2561282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537C8EE-8A1E-ED4B-A58A-42DEF704FE29}"/>
              </a:ext>
            </a:extLst>
          </p:cNvPr>
          <p:cNvSpPr txBox="1"/>
          <p:nvPr/>
        </p:nvSpPr>
        <p:spPr>
          <a:xfrm>
            <a:off x="11572118" y="2569699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7221D6A7-504E-7A4F-8848-228027CA84BF}"/>
              </a:ext>
            </a:extLst>
          </p:cNvPr>
          <p:cNvSpPr txBox="1"/>
          <p:nvPr/>
        </p:nvSpPr>
        <p:spPr>
          <a:xfrm>
            <a:off x="11064803" y="289490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21C621F-4BC0-3542-B56C-56F95F7F404E}"/>
              </a:ext>
            </a:extLst>
          </p:cNvPr>
          <p:cNvCxnSpPr>
            <a:cxnSpLocks/>
          </p:cNvCxnSpPr>
          <p:nvPr/>
        </p:nvCxnSpPr>
        <p:spPr>
          <a:xfrm>
            <a:off x="10798464" y="219805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9C0DE517-1117-444B-937D-C5D523D63DEE}"/>
              </a:ext>
            </a:extLst>
          </p:cNvPr>
          <p:cNvCxnSpPr>
            <a:cxnSpLocks/>
          </p:cNvCxnSpPr>
          <p:nvPr/>
        </p:nvCxnSpPr>
        <p:spPr>
          <a:xfrm flipV="1">
            <a:off x="11058895" y="1945903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853407CD-C185-D344-9BED-5097AAF5CEC6}"/>
              </a:ext>
            </a:extLst>
          </p:cNvPr>
          <p:cNvCxnSpPr>
            <a:cxnSpLocks/>
          </p:cNvCxnSpPr>
          <p:nvPr/>
        </p:nvCxnSpPr>
        <p:spPr>
          <a:xfrm>
            <a:off x="11058895" y="1953052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357DDEA-E64B-D346-A62A-2CE51FB8AF77}"/>
              </a:ext>
            </a:extLst>
          </p:cNvPr>
          <p:cNvCxnSpPr>
            <a:cxnSpLocks/>
          </p:cNvCxnSpPr>
          <p:nvPr/>
        </p:nvCxnSpPr>
        <p:spPr>
          <a:xfrm flipV="1">
            <a:off x="11310679" y="195305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3CDADFE-E15E-9148-A445-B112D938A6E1}"/>
              </a:ext>
            </a:extLst>
          </p:cNvPr>
          <p:cNvCxnSpPr>
            <a:cxnSpLocks/>
          </p:cNvCxnSpPr>
          <p:nvPr/>
        </p:nvCxnSpPr>
        <p:spPr>
          <a:xfrm>
            <a:off x="11310679" y="220520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86DCB80-5D20-1246-BB5A-13C91F95707A}"/>
              </a:ext>
            </a:extLst>
          </p:cNvPr>
          <p:cNvCxnSpPr>
            <a:cxnSpLocks/>
          </p:cNvCxnSpPr>
          <p:nvPr/>
        </p:nvCxnSpPr>
        <p:spPr>
          <a:xfrm flipV="1">
            <a:off x="11562394" y="1949761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DEAB527-BE72-7F48-9CCB-E120832B2E3E}"/>
              </a:ext>
            </a:extLst>
          </p:cNvPr>
          <p:cNvCxnSpPr>
            <a:cxnSpLocks/>
          </p:cNvCxnSpPr>
          <p:nvPr/>
        </p:nvCxnSpPr>
        <p:spPr>
          <a:xfrm>
            <a:off x="11562394" y="195691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F3BC992-3E54-834C-B6DD-EBE637D1DE12}"/>
              </a:ext>
            </a:extLst>
          </p:cNvPr>
          <p:cNvCxnSpPr>
            <a:cxnSpLocks/>
          </p:cNvCxnSpPr>
          <p:nvPr/>
        </p:nvCxnSpPr>
        <p:spPr>
          <a:xfrm flipV="1">
            <a:off x="11814178" y="195691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74A7DC51-C661-664C-871D-972103E329C7}"/>
              </a:ext>
            </a:extLst>
          </p:cNvPr>
          <p:cNvCxnSpPr>
            <a:cxnSpLocks/>
          </p:cNvCxnSpPr>
          <p:nvPr/>
        </p:nvCxnSpPr>
        <p:spPr>
          <a:xfrm>
            <a:off x="11814178" y="220905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40E73F90-2F32-3D42-8C73-89E2801CC86A}"/>
              </a:ext>
            </a:extLst>
          </p:cNvPr>
          <p:cNvCxnSpPr>
            <a:cxnSpLocks/>
          </p:cNvCxnSpPr>
          <p:nvPr/>
        </p:nvCxnSpPr>
        <p:spPr>
          <a:xfrm>
            <a:off x="7040720" y="352511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41E9894E-6B23-6147-9449-21D4F987295C}"/>
              </a:ext>
            </a:extLst>
          </p:cNvPr>
          <p:cNvCxnSpPr>
            <a:cxnSpLocks/>
          </p:cNvCxnSpPr>
          <p:nvPr/>
        </p:nvCxnSpPr>
        <p:spPr>
          <a:xfrm flipV="1">
            <a:off x="7291626" y="3272965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56EBCBF-BBDC-974A-B438-74A36E487452}"/>
              </a:ext>
            </a:extLst>
          </p:cNvPr>
          <p:cNvCxnSpPr>
            <a:cxnSpLocks/>
          </p:cNvCxnSpPr>
          <p:nvPr/>
        </p:nvCxnSpPr>
        <p:spPr>
          <a:xfrm flipV="1">
            <a:off x="8327269" y="326479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C0A874A-4076-EA44-9649-3FD7BDB051D9}"/>
              </a:ext>
            </a:extLst>
          </p:cNvPr>
          <p:cNvCxnSpPr>
            <a:cxnSpLocks/>
          </p:cNvCxnSpPr>
          <p:nvPr/>
        </p:nvCxnSpPr>
        <p:spPr>
          <a:xfrm>
            <a:off x="8322688" y="3518634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A77F184-D385-5144-BD5F-611D393A3DB6}"/>
              </a:ext>
            </a:extLst>
          </p:cNvPr>
          <p:cNvCxnSpPr>
            <a:cxnSpLocks/>
          </p:cNvCxnSpPr>
          <p:nvPr/>
        </p:nvCxnSpPr>
        <p:spPr>
          <a:xfrm flipV="1">
            <a:off x="7296662" y="328066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2D2C35CF-8F78-2840-8115-54476C048F06}"/>
              </a:ext>
            </a:extLst>
          </p:cNvPr>
          <p:cNvCxnSpPr>
            <a:cxnSpLocks/>
          </p:cNvCxnSpPr>
          <p:nvPr/>
        </p:nvCxnSpPr>
        <p:spPr>
          <a:xfrm>
            <a:off x="7258643" y="383239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2095457-09A6-A74D-8C6B-D15528E2C03E}"/>
              </a:ext>
            </a:extLst>
          </p:cNvPr>
          <p:cNvCxnSpPr>
            <a:cxnSpLocks/>
          </p:cNvCxnSpPr>
          <p:nvPr/>
        </p:nvCxnSpPr>
        <p:spPr>
          <a:xfrm flipV="1">
            <a:off x="7509549" y="3580245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D9BE3B1-9902-3343-9524-64916F878A3E}"/>
              </a:ext>
            </a:extLst>
          </p:cNvPr>
          <p:cNvCxnSpPr>
            <a:cxnSpLocks/>
          </p:cNvCxnSpPr>
          <p:nvPr/>
        </p:nvCxnSpPr>
        <p:spPr>
          <a:xfrm flipV="1">
            <a:off x="8545192" y="357207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CE101D9F-5083-B94B-A24A-786B90FBF717}"/>
              </a:ext>
            </a:extLst>
          </p:cNvPr>
          <p:cNvCxnSpPr>
            <a:cxnSpLocks/>
          </p:cNvCxnSpPr>
          <p:nvPr/>
        </p:nvCxnSpPr>
        <p:spPr>
          <a:xfrm>
            <a:off x="8540611" y="3825914"/>
            <a:ext cx="5049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79F66573-7587-C34D-A490-8B86258B3C41}"/>
              </a:ext>
            </a:extLst>
          </p:cNvPr>
          <p:cNvCxnSpPr>
            <a:cxnSpLocks/>
          </p:cNvCxnSpPr>
          <p:nvPr/>
        </p:nvCxnSpPr>
        <p:spPr>
          <a:xfrm flipV="1">
            <a:off x="7514585" y="358794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E42148B0-FB8E-2F4F-B633-4A24F64F896C}"/>
              </a:ext>
            </a:extLst>
          </p:cNvPr>
          <p:cNvSpPr txBox="1"/>
          <p:nvPr/>
        </p:nvSpPr>
        <p:spPr>
          <a:xfrm>
            <a:off x="7096691" y="1004540"/>
            <a:ext cx="177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Deserializer</a:t>
            </a:r>
            <a:r>
              <a:rPr lang="en-US" dirty="0"/>
              <a:t> </a:t>
            </a:r>
          </a:p>
          <a:p>
            <a:r>
              <a:rPr lang="en-US" dirty="0"/>
              <a:t>(clock recovery)  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2042B801-5001-5E4D-96B8-758F3A702CBA}"/>
              </a:ext>
            </a:extLst>
          </p:cNvPr>
          <p:cNvSpPr txBox="1"/>
          <p:nvPr/>
        </p:nvSpPr>
        <p:spPr>
          <a:xfrm>
            <a:off x="10052101" y="1066551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decoder</a:t>
            </a:r>
          </a:p>
        </p:txBody>
      </p: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7E88075-213D-3D4E-97DA-6E52434D1684}"/>
              </a:ext>
            </a:extLst>
          </p:cNvPr>
          <p:cNvSpPr txBox="1">
            <a:spLocks/>
          </p:cNvSpPr>
          <p:nvPr/>
        </p:nvSpPr>
        <p:spPr>
          <a:xfrm>
            <a:off x="59872" y="5908431"/>
            <a:ext cx="12132127" cy="98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phase distance is only dependent on the lasers and fiber that connect the master and slave.</a:t>
            </a:r>
          </a:p>
          <a:p>
            <a:pPr marL="0" indent="0">
              <a:buNone/>
            </a:pPr>
            <a:r>
              <a:rPr lang="en-US" sz="1800" dirty="0"/>
              <a:t>Temperature variations are negligible in our case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FAD8226-0FBC-344B-9E3E-EC69FD179A16}"/>
              </a:ext>
            </a:extLst>
          </p:cNvPr>
          <p:cNvSpPr txBox="1"/>
          <p:nvPr/>
        </p:nvSpPr>
        <p:spPr>
          <a:xfrm>
            <a:off x="43705" y="3999683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*Not in scale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A3886-AF65-AD4F-8C49-711FD93DB60E}"/>
              </a:ext>
            </a:extLst>
          </p:cNvPr>
          <p:cNvSpPr/>
          <p:nvPr/>
        </p:nvSpPr>
        <p:spPr>
          <a:xfrm>
            <a:off x="288057" y="1739470"/>
            <a:ext cx="1551502" cy="8878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FE7627A6-4C58-BF44-AA5E-41684A25D7CC}"/>
              </a:ext>
            </a:extLst>
          </p:cNvPr>
          <p:cNvSpPr/>
          <p:nvPr/>
        </p:nvSpPr>
        <p:spPr>
          <a:xfrm>
            <a:off x="10604651" y="1709866"/>
            <a:ext cx="1551502" cy="8878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41A31E2-2341-BD4E-AFDA-1AA3E368CDA5}"/>
              </a:ext>
            </a:extLst>
          </p:cNvPr>
          <p:cNvSpPr txBox="1"/>
          <p:nvPr/>
        </p:nvSpPr>
        <p:spPr>
          <a:xfrm>
            <a:off x="11030718" y="1773396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093BF68A-0785-6B48-BF48-6B71FE582BCD}"/>
              </a:ext>
            </a:extLst>
          </p:cNvPr>
          <p:cNvCxnSpPr>
            <a:cxnSpLocks/>
            <a:stCxn id="5" idx="4"/>
          </p:cNvCxnSpPr>
          <p:nvPr/>
        </p:nvCxnSpPr>
        <p:spPr>
          <a:xfrm rot="16200000" flipH="1">
            <a:off x="1620868" y="2070222"/>
            <a:ext cx="1870415" cy="2984534"/>
          </a:xfrm>
          <a:prstGeom prst="curved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C04D737-6F64-C042-A059-61F47F4E996D}"/>
              </a:ext>
            </a:extLst>
          </p:cNvPr>
          <p:cNvCxnSpPr>
            <a:cxnSpLocks/>
            <a:stCxn id="205" idx="4"/>
          </p:cNvCxnSpPr>
          <p:nvPr/>
        </p:nvCxnSpPr>
        <p:spPr>
          <a:xfrm rot="5400000">
            <a:off x="7879507" y="1617207"/>
            <a:ext cx="2520425" cy="4481367"/>
          </a:xfrm>
          <a:prstGeom prst="curved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E69F8BA5-D47E-D447-B124-2F6E976D4C32}"/>
              </a:ext>
            </a:extLst>
          </p:cNvPr>
          <p:cNvCxnSpPr>
            <a:cxnSpLocks/>
          </p:cNvCxnSpPr>
          <p:nvPr/>
        </p:nvCxnSpPr>
        <p:spPr>
          <a:xfrm>
            <a:off x="4171276" y="4704104"/>
            <a:ext cx="40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2C73CF3-0071-5F43-BB45-20F35FDCFC4C}"/>
              </a:ext>
            </a:extLst>
          </p:cNvPr>
          <p:cNvCxnSpPr>
            <a:cxnSpLocks/>
          </p:cNvCxnSpPr>
          <p:nvPr/>
        </p:nvCxnSpPr>
        <p:spPr>
          <a:xfrm flipV="1">
            <a:off x="4589157" y="4302691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A30B8690-90DF-774D-B04B-8F478E64030D}"/>
              </a:ext>
            </a:extLst>
          </p:cNvPr>
          <p:cNvCxnSpPr>
            <a:cxnSpLocks/>
          </p:cNvCxnSpPr>
          <p:nvPr/>
        </p:nvCxnSpPr>
        <p:spPr>
          <a:xfrm>
            <a:off x="4589057" y="4302531"/>
            <a:ext cx="403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0490A18-C715-4645-A565-DF8D6782348E}"/>
              </a:ext>
            </a:extLst>
          </p:cNvPr>
          <p:cNvCxnSpPr>
            <a:cxnSpLocks/>
          </p:cNvCxnSpPr>
          <p:nvPr/>
        </p:nvCxnSpPr>
        <p:spPr>
          <a:xfrm flipV="1">
            <a:off x="4992797" y="4308793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C5E647A9-326C-F946-8207-351F28916E4A}"/>
              </a:ext>
            </a:extLst>
          </p:cNvPr>
          <p:cNvCxnSpPr>
            <a:cxnSpLocks/>
          </p:cNvCxnSpPr>
          <p:nvPr/>
        </p:nvCxnSpPr>
        <p:spPr>
          <a:xfrm>
            <a:off x="4986887" y="4699928"/>
            <a:ext cx="40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475905D-7F96-2F44-B1D4-5F336607FF52}"/>
              </a:ext>
            </a:extLst>
          </p:cNvPr>
          <p:cNvCxnSpPr>
            <a:cxnSpLocks/>
          </p:cNvCxnSpPr>
          <p:nvPr/>
        </p:nvCxnSpPr>
        <p:spPr>
          <a:xfrm flipV="1">
            <a:off x="5398505" y="4298515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F7723841-1F6E-6545-927D-5EBE32C6C5C4}"/>
              </a:ext>
            </a:extLst>
          </p:cNvPr>
          <p:cNvCxnSpPr>
            <a:cxnSpLocks/>
          </p:cNvCxnSpPr>
          <p:nvPr/>
        </p:nvCxnSpPr>
        <p:spPr>
          <a:xfrm>
            <a:off x="5398405" y="4298355"/>
            <a:ext cx="403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FDAD7696-AA27-4543-875C-216C305606C5}"/>
              </a:ext>
            </a:extLst>
          </p:cNvPr>
          <p:cNvCxnSpPr>
            <a:cxnSpLocks/>
          </p:cNvCxnSpPr>
          <p:nvPr/>
        </p:nvCxnSpPr>
        <p:spPr>
          <a:xfrm flipV="1">
            <a:off x="5802145" y="4304617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03A2AF30-A92B-8C4B-B3C3-2A9B8DA3A5EB}"/>
              </a:ext>
            </a:extLst>
          </p:cNvPr>
          <p:cNvCxnSpPr>
            <a:cxnSpLocks/>
          </p:cNvCxnSpPr>
          <p:nvPr/>
        </p:nvCxnSpPr>
        <p:spPr>
          <a:xfrm>
            <a:off x="5792151" y="4695753"/>
            <a:ext cx="40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ECBF1CAC-B8A0-BE40-B197-436126E27F34}"/>
              </a:ext>
            </a:extLst>
          </p:cNvPr>
          <p:cNvCxnSpPr>
            <a:cxnSpLocks/>
          </p:cNvCxnSpPr>
          <p:nvPr/>
        </p:nvCxnSpPr>
        <p:spPr>
          <a:xfrm>
            <a:off x="4711982" y="5288651"/>
            <a:ext cx="40786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37EB0226-09DE-474D-9BE0-D0C22B2B82CF}"/>
              </a:ext>
            </a:extLst>
          </p:cNvPr>
          <p:cNvCxnSpPr>
            <a:cxnSpLocks/>
          </p:cNvCxnSpPr>
          <p:nvPr/>
        </p:nvCxnSpPr>
        <p:spPr>
          <a:xfrm flipV="1">
            <a:off x="5129863" y="4887238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9C5BBA4-F84B-124D-9E69-84809EC2C967}"/>
              </a:ext>
            </a:extLst>
          </p:cNvPr>
          <p:cNvCxnSpPr>
            <a:cxnSpLocks/>
          </p:cNvCxnSpPr>
          <p:nvPr/>
        </p:nvCxnSpPr>
        <p:spPr>
          <a:xfrm>
            <a:off x="5129763" y="4887078"/>
            <a:ext cx="4037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5E9F09ED-90C9-514B-9B16-7A64BFF25E56}"/>
              </a:ext>
            </a:extLst>
          </p:cNvPr>
          <p:cNvCxnSpPr>
            <a:cxnSpLocks/>
          </p:cNvCxnSpPr>
          <p:nvPr/>
        </p:nvCxnSpPr>
        <p:spPr>
          <a:xfrm flipV="1">
            <a:off x="5533503" y="4893340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893C28D0-C521-4D41-8977-E6AC06EBEFCD}"/>
              </a:ext>
            </a:extLst>
          </p:cNvPr>
          <p:cNvCxnSpPr>
            <a:cxnSpLocks/>
          </p:cNvCxnSpPr>
          <p:nvPr/>
        </p:nvCxnSpPr>
        <p:spPr>
          <a:xfrm>
            <a:off x="5527593" y="5284475"/>
            <a:ext cx="40786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4562BE7-5551-2B4F-9AB0-5F89A29DD5D8}"/>
              </a:ext>
            </a:extLst>
          </p:cNvPr>
          <p:cNvCxnSpPr>
            <a:cxnSpLocks/>
          </p:cNvCxnSpPr>
          <p:nvPr/>
        </p:nvCxnSpPr>
        <p:spPr>
          <a:xfrm flipV="1">
            <a:off x="5939211" y="4883062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63A123BE-B4E6-BE43-B9C0-CC1FA71BBFA6}"/>
              </a:ext>
            </a:extLst>
          </p:cNvPr>
          <p:cNvCxnSpPr>
            <a:cxnSpLocks/>
          </p:cNvCxnSpPr>
          <p:nvPr/>
        </p:nvCxnSpPr>
        <p:spPr>
          <a:xfrm>
            <a:off x="5939111" y="4882902"/>
            <a:ext cx="4037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7C4833C1-784E-DD4E-9E1D-271F7FB5E7AC}"/>
              </a:ext>
            </a:extLst>
          </p:cNvPr>
          <p:cNvCxnSpPr>
            <a:cxnSpLocks/>
          </p:cNvCxnSpPr>
          <p:nvPr/>
        </p:nvCxnSpPr>
        <p:spPr>
          <a:xfrm flipV="1">
            <a:off x="6342851" y="4889164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63F2FFA3-0D46-0340-ADA3-685A5FFD175A}"/>
              </a:ext>
            </a:extLst>
          </p:cNvPr>
          <p:cNvCxnSpPr>
            <a:cxnSpLocks/>
          </p:cNvCxnSpPr>
          <p:nvPr/>
        </p:nvCxnSpPr>
        <p:spPr>
          <a:xfrm>
            <a:off x="6345383" y="5280300"/>
            <a:ext cx="40786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1AA3B5E-002A-4A48-AEB9-142359E4A7AA}"/>
              </a:ext>
            </a:extLst>
          </p:cNvPr>
          <p:cNvCxnSpPr>
            <a:cxnSpLocks/>
          </p:cNvCxnSpPr>
          <p:nvPr/>
        </p:nvCxnSpPr>
        <p:spPr>
          <a:xfrm flipH="1">
            <a:off x="4593642" y="4089392"/>
            <a:ext cx="1" cy="171015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D2CE26C-E27E-9D43-812E-1899C24DFBC9}"/>
              </a:ext>
            </a:extLst>
          </p:cNvPr>
          <p:cNvCxnSpPr>
            <a:cxnSpLocks/>
          </p:cNvCxnSpPr>
          <p:nvPr/>
        </p:nvCxnSpPr>
        <p:spPr>
          <a:xfrm flipH="1">
            <a:off x="5121823" y="4078954"/>
            <a:ext cx="1" cy="171015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62A8538-5EFF-1747-A083-E4CFD65B8AE8}"/>
              </a:ext>
            </a:extLst>
          </p:cNvPr>
          <p:cNvCxnSpPr>
            <a:cxnSpLocks/>
          </p:cNvCxnSpPr>
          <p:nvPr/>
        </p:nvCxnSpPr>
        <p:spPr>
          <a:xfrm>
            <a:off x="4622999" y="5580345"/>
            <a:ext cx="4747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7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GNSS/UTC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124860" y="5670197"/>
            <a:ext cx="12067140" cy="94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Thanks to the close and fruitful collaboration with SYRTE (</a:t>
            </a:r>
            <a:r>
              <a:rPr lang="fr-FR" sz="2600" dirty="0">
                <a:hlinkClick r:id="rId2"/>
              </a:rPr>
              <a:t>https://syrte.obspm.fr</a:t>
            </a:r>
            <a:r>
              <a:rPr lang="fr-FR" sz="2600" dirty="0"/>
              <a:t>)</a:t>
            </a:r>
            <a:r>
              <a:rPr lang="en-US" sz="2600" dirty="0"/>
              <a:t> colleagues we are working to define the architecture most suitable for HK.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2" y="-758575"/>
            <a:ext cx="6428772" cy="642877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7410069" y="3801808"/>
            <a:ext cx="1287738" cy="600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490" y="882343"/>
            <a:ext cx="887150" cy="855304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endCxn id="6" idx="3"/>
          </p:cNvCxnSpPr>
          <p:nvPr/>
        </p:nvCxnSpPr>
        <p:spPr>
          <a:xfrm rot="5400000">
            <a:off x="8645927" y="3726153"/>
            <a:ext cx="427854" cy="3240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8877782" y="3558523"/>
            <a:ext cx="266217" cy="1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1833449" y="3594376"/>
            <a:ext cx="938614" cy="101119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3613855" y="3795716"/>
            <a:ext cx="1287738" cy="6006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stCxn id="11" idx="1"/>
            <a:endCxn id="10" idx="4"/>
          </p:cNvCxnSpPr>
          <p:nvPr/>
        </p:nvCxnSpPr>
        <p:spPr>
          <a:xfrm flipH="1">
            <a:off x="2772063" y="4096034"/>
            <a:ext cx="841792" cy="39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/>
          <p:nvPr/>
        </p:nvCxnSpPr>
        <p:spPr>
          <a:xfrm flipH="1" flipV="1">
            <a:off x="2739316" y="3888199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/>
          <p:nvPr/>
        </p:nvCxnSpPr>
        <p:spPr>
          <a:xfrm flipH="1">
            <a:off x="2772063" y="4096034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4634355" y="4491116"/>
            <a:ext cx="909917" cy="727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Atomic</a:t>
            </a:r>
          </a:p>
          <a:p>
            <a:pPr algn="ctr"/>
            <a:r>
              <a:rPr lang="en-US" sz="16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5089314" y="4096034"/>
            <a:ext cx="0" cy="3950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/>
          <p:nvPr/>
        </p:nvCxnSpPr>
        <p:spPr>
          <a:xfrm flipH="1">
            <a:off x="4901593" y="4096034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stCxn id="15" idx="3"/>
            <a:endCxn id="6" idx="1"/>
          </p:cNvCxnSpPr>
          <p:nvPr/>
        </p:nvCxnSpPr>
        <p:spPr>
          <a:xfrm flipV="1">
            <a:off x="5544272" y="4102126"/>
            <a:ext cx="1865797" cy="752491"/>
          </a:xfrm>
          <a:prstGeom prst="bentConnector3">
            <a:avLst>
              <a:gd name="adj1" fmla="val 2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27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6"/>
            <a:ext cx="10515600" cy="923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Clock and data recovery – white rabbit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22C29C-57BD-334C-8612-5703D0AA2EA0}"/>
              </a:ext>
            </a:extLst>
          </p:cNvPr>
          <p:cNvSpPr/>
          <p:nvPr/>
        </p:nvSpPr>
        <p:spPr>
          <a:xfrm>
            <a:off x="1839558" y="1762005"/>
            <a:ext cx="564527" cy="2215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883450-B591-0346-9BE5-0B206B6DA14E}"/>
              </a:ext>
            </a:extLst>
          </p:cNvPr>
          <p:cNvCxnSpPr>
            <a:cxnSpLocks/>
          </p:cNvCxnSpPr>
          <p:nvPr/>
        </p:nvCxnSpPr>
        <p:spPr>
          <a:xfrm>
            <a:off x="558443" y="235177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B1B216-DE4E-F44A-84D1-E9D1D6D849F7}"/>
              </a:ext>
            </a:extLst>
          </p:cNvPr>
          <p:cNvCxnSpPr>
            <a:cxnSpLocks/>
          </p:cNvCxnSpPr>
          <p:nvPr/>
        </p:nvCxnSpPr>
        <p:spPr>
          <a:xfrm flipV="1">
            <a:off x="818874" y="2099631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79F993-BAB2-AC4B-B089-69180016B978}"/>
              </a:ext>
            </a:extLst>
          </p:cNvPr>
          <p:cNvCxnSpPr>
            <a:cxnSpLocks/>
          </p:cNvCxnSpPr>
          <p:nvPr/>
        </p:nvCxnSpPr>
        <p:spPr>
          <a:xfrm>
            <a:off x="818874" y="210678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BAA05-8726-AD4B-9308-5977CDDBD4B2}"/>
              </a:ext>
            </a:extLst>
          </p:cNvPr>
          <p:cNvCxnSpPr>
            <a:cxnSpLocks/>
          </p:cNvCxnSpPr>
          <p:nvPr/>
        </p:nvCxnSpPr>
        <p:spPr>
          <a:xfrm flipV="1">
            <a:off x="1070658" y="2106780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F98C1-9BEC-3D47-A74B-25B4D6F04719}"/>
              </a:ext>
            </a:extLst>
          </p:cNvPr>
          <p:cNvCxnSpPr>
            <a:cxnSpLocks/>
          </p:cNvCxnSpPr>
          <p:nvPr/>
        </p:nvCxnSpPr>
        <p:spPr>
          <a:xfrm>
            <a:off x="1070658" y="235892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9FEA7D-098B-A040-9FC3-F184239220E8}"/>
              </a:ext>
            </a:extLst>
          </p:cNvPr>
          <p:cNvCxnSpPr>
            <a:cxnSpLocks/>
          </p:cNvCxnSpPr>
          <p:nvPr/>
        </p:nvCxnSpPr>
        <p:spPr>
          <a:xfrm flipV="1">
            <a:off x="1322373" y="2103489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EC9E43-7D20-B64B-88B1-A375820BF4B7}"/>
              </a:ext>
            </a:extLst>
          </p:cNvPr>
          <p:cNvCxnSpPr>
            <a:cxnSpLocks/>
          </p:cNvCxnSpPr>
          <p:nvPr/>
        </p:nvCxnSpPr>
        <p:spPr>
          <a:xfrm>
            <a:off x="1322373" y="2110638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B0E45D-C48A-7C41-AC74-75A7B068913E}"/>
              </a:ext>
            </a:extLst>
          </p:cNvPr>
          <p:cNvCxnSpPr>
            <a:cxnSpLocks/>
          </p:cNvCxnSpPr>
          <p:nvPr/>
        </p:nvCxnSpPr>
        <p:spPr>
          <a:xfrm flipV="1">
            <a:off x="1574157" y="2110638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D5C1F-E015-0A49-A06A-C5F32969A6EB}"/>
              </a:ext>
            </a:extLst>
          </p:cNvPr>
          <p:cNvCxnSpPr>
            <a:cxnSpLocks/>
          </p:cNvCxnSpPr>
          <p:nvPr/>
        </p:nvCxnSpPr>
        <p:spPr>
          <a:xfrm>
            <a:off x="1574157" y="2362786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F1A7A5-808C-5243-AB5B-03E0828CEF8F}"/>
              </a:ext>
            </a:extLst>
          </p:cNvPr>
          <p:cNvCxnSpPr/>
          <p:nvPr/>
        </p:nvCxnSpPr>
        <p:spPr>
          <a:xfrm>
            <a:off x="562301" y="292349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43E186-4E8B-FD47-A969-360C03A24AF0}"/>
              </a:ext>
            </a:extLst>
          </p:cNvPr>
          <p:cNvCxnSpPr/>
          <p:nvPr/>
        </p:nvCxnSpPr>
        <p:spPr>
          <a:xfrm>
            <a:off x="572161" y="2674643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528BC7-67F6-A34C-B46F-AE1480DCF83A}"/>
              </a:ext>
            </a:extLst>
          </p:cNvPr>
          <p:cNvCxnSpPr>
            <a:cxnSpLocks/>
          </p:cNvCxnSpPr>
          <p:nvPr/>
        </p:nvCxnSpPr>
        <p:spPr>
          <a:xfrm>
            <a:off x="692982" y="2674507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A9C6E8-173A-3044-8BCC-D1AD0951F1BF}"/>
              </a:ext>
            </a:extLst>
          </p:cNvPr>
          <p:cNvCxnSpPr>
            <a:cxnSpLocks/>
          </p:cNvCxnSpPr>
          <p:nvPr/>
        </p:nvCxnSpPr>
        <p:spPr>
          <a:xfrm flipH="1">
            <a:off x="692982" y="2670649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8CB06A-87DA-9E48-8526-39E8BFAA19AC}"/>
              </a:ext>
            </a:extLst>
          </p:cNvPr>
          <p:cNvCxnSpPr>
            <a:cxnSpLocks/>
          </p:cNvCxnSpPr>
          <p:nvPr/>
        </p:nvCxnSpPr>
        <p:spPr>
          <a:xfrm>
            <a:off x="815947" y="2670649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A7E6E3-629B-CF4C-BC58-9A27E8B10BDD}"/>
              </a:ext>
            </a:extLst>
          </p:cNvPr>
          <p:cNvCxnSpPr>
            <a:cxnSpLocks/>
          </p:cNvCxnSpPr>
          <p:nvPr/>
        </p:nvCxnSpPr>
        <p:spPr>
          <a:xfrm>
            <a:off x="810227" y="2923499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C15380-6721-0246-89D3-5F844E43F6D9}"/>
              </a:ext>
            </a:extLst>
          </p:cNvPr>
          <p:cNvCxnSpPr>
            <a:cxnSpLocks/>
          </p:cNvCxnSpPr>
          <p:nvPr/>
        </p:nvCxnSpPr>
        <p:spPr>
          <a:xfrm>
            <a:off x="1264101" y="2670649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54C33C-0458-BF44-9A4E-89CCB51F2628}"/>
              </a:ext>
            </a:extLst>
          </p:cNvPr>
          <p:cNvCxnSpPr>
            <a:cxnSpLocks/>
          </p:cNvCxnSpPr>
          <p:nvPr/>
        </p:nvCxnSpPr>
        <p:spPr>
          <a:xfrm flipH="1">
            <a:off x="1265922" y="2674507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DDE643-95B0-7F46-ABA1-078667CC5B4C}"/>
              </a:ext>
            </a:extLst>
          </p:cNvPr>
          <p:cNvCxnSpPr>
            <a:cxnSpLocks/>
          </p:cNvCxnSpPr>
          <p:nvPr/>
        </p:nvCxnSpPr>
        <p:spPr>
          <a:xfrm>
            <a:off x="1377787" y="268029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5A34EA-BFA3-B64A-BDD6-C5C192C3EB17}"/>
              </a:ext>
            </a:extLst>
          </p:cNvPr>
          <p:cNvCxnSpPr>
            <a:cxnSpLocks/>
          </p:cNvCxnSpPr>
          <p:nvPr/>
        </p:nvCxnSpPr>
        <p:spPr>
          <a:xfrm>
            <a:off x="1381130" y="2923499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549E6DE-49C2-2D48-95DA-5E503D6CCCA1}"/>
              </a:ext>
            </a:extLst>
          </p:cNvPr>
          <p:cNvSpPr txBox="1"/>
          <p:nvPr/>
        </p:nvSpPr>
        <p:spPr>
          <a:xfrm>
            <a:off x="813356" y="2682223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4DA8F5-B122-A945-A814-E46596A48904}"/>
              </a:ext>
            </a:extLst>
          </p:cNvPr>
          <p:cNvSpPr txBox="1"/>
          <p:nvPr/>
        </p:nvSpPr>
        <p:spPr>
          <a:xfrm>
            <a:off x="1356167" y="2690640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15DA74-3FB5-FD4C-97C3-16373369D74A}"/>
              </a:ext>
            </a:extLst>
          </p:cNvPr>
          <p:cNvSpPr txBox="1"/>
          <p:nvPr/>
        </p:nvSpPr>
        <p:spPr>
          <a:xfrm>
            <a:off x="698053" y="1867434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615EED-BFAD-974B-A294-47C69FAD08AC}"/>
              </a:ext>
            </a:extLst>
          </p:cNvPr>
          <p:cNvSpPr txBox="1"/>
          <p:nvPr/>
        </p:nvSpPr>
        <p:spPr>
          <a:xfrm>
            <a:off x="848852" y="3015848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A5C2E1D-D5D1-754C-BDA4-96F82F75E07A}"/>
              </a:ext>
            </a:extLst>
          </p:cNvPr>
          <p:cNvCxnSpPr/>
          <p:nvPr/>
        </p:nvCxnSpPr>
        <p:spPr>
          <a:xfrm>
            <a:off x="2459294" y="2930085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E5A297-64B0-DD41-A0DF-3D11DB2AEAC4}"/>
              </a:ext>
            </a:extLst>
          </p:cNvPr>
          <p:cNvCxnSpPr/>
          <p:nvPr/>
        </p:nvCxnSpPr>
        <p:spPr>
          <a:xfrm>
            <a:off x="2469154" y="2681229"/>
            <a:ext cx="125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B8B72F-8521-3149-B8B0-1510EAB0253E}"/>
              </a:ext>
            </a:extLst>
          </p:cNvPr>
          <p:cNvCxnSpPr>
            <a:cxnSpLocks/>
          </p:cNvCxnSpPr>
          <p:nvPr/>
        </p:nvCxnSpPr>
        <p:spPr>
          <a:xfrm>
            <a:off x="2589975" y="2681093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CA0819-E7A5-5C47-BF97-35170D528FC3}"/>
              </a:ext>
            </a:extLst>
          </p:cNvPr>
          <p:cNvCxnSpPr>
            <a:cxnSpLocks/>
          </p:cNvCxnSpPr>
          <p:nvPr/>
        </p:nvCxnSpPr>
        <p:spPr>
          <a:xfrm flipH="1">
            <a:off x="2589975" y="2677235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7C54FC-BEC3-0D41-9E4D-0D7DCE33B26A}"/>
              </a:ext>
            </a:extLst>
          </p:cNvPr>
          <p:cNvCxnSpPr>
            <a:cxnSpLocks/>
          </p:cNvCxnSpPr>
          <p:nvPr/>
        </p:nvCxnSpPr>
        <p:spPr>
          <a:xfrm>
            <a:off x="2712940" y="2677235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8DC4FBE-AAD3-1F47-8063-2090B596BFCA}"/>
              </a:ext>
            </a:extLst>
          </p:cNvPr>
          <p:cNvCxnSpPr>
            <a:cxnSpLocks/>
          </p:cNvCxnSpPr>
          <p:nvPr/>
        </p:nvCxnSpPr>
        <p:spPr>
          <a:xfrm>
            <a:off x="2707220" y="2930085"/>
            <a:ext cx="453874" cy="3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62BB99-DD68-104E-8E4F-22F481020F38}"/>
              </a:ext>
            </a:extLst>
          </p:cNvPr>
          <p:cNvCxnSpPr>
            <a:cxnSpLocks/>
          </p:cNvCxnSpPr>
          <p:nvPr/>
        </p:nvCxnSpPr>
        <p:spPr>
          <a:xfrm>
            <a:off x="3161094" y="2677235"/>
            <a:ext cx="117245" cy="24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15830C9-DCE3-DE47-A9FB-0A3A02A3D13B}"/>
              </a:ext>
            </a:extLst>
          </p:cNvPr>
          <p:cNvCxnSpPr>
            <a:cxnSpLocks/>
          </p:cNvCxnSpPr>
          <p:nvPr/>
        </p:nvCxnSpPr>
        <p:spPr>
          <a:xfrm flipH="1">
            <a:off x="3162915" y="2681093"/>
            <a:ext cx="117245" cy="25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10D5D75-6D43-3649-866A-6DB9BF8B6ED4}"/>
              </a:ext>
            </a:extLst>
          </p:cNvPr>
          <p:cNvCxnSpPr>
            <a:cxnSpLocks/>
          </p:cNvCxnSpPr>
          <p:nvPr/>
        </p:nvCxnSpPr>
        <p:spPr>
          <a:xfrm>
            <a:off x="3274780" y="2686881"/>
            <a:ext cx="448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9A73D6-E038-CC4A-B8CE-C9445D05BFFE}"/>
              </a:ext>
            </a:extLst>
          </p:cNvPr>
          <p:cNvCxnSpPr>
            <a:cxnSpLocks/>
          </p:cNvCxnSpPr>
          <p:nvPr/>
        </p:nvCxnSpPr>
        <p:spPr>
          <a:xfrm>
            <a:off x="3278123" y="2930085"/>
            <a:ext cx="444811" cy="3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F63C717-EB05-024E-8479-3C45E6F83684}"/>
              </a:ext>
            </a:extLst>
          </p:cNvPr>
          <p:cNvSpPr txBox="1"/>
          <p:nvPr/>
        </p:nvSpPr>
        <p:spPr>
          <a:xfrm>
            <a:off x="2686287" y="2645680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1101001011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6BE04D-2B8E-7746-B339-C639734BE3CC}"/>
              </a:ext>
            </a:extLst>
          </p:cNvPr>
          <p:cNvSpPr txBox="1"/>
          <p:nvPr/>
        </p:nvSpPr>
        <p:spPr>
          <a:xfrm>
            <a:off x="1693812" y="1093139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encoder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DE5A7B2-90EB-C642-BB57-F888B404E7C8}"/>
              </a:ext>
            </a:extLst>
          </p:cNvPr>
          <p:cNvCxnSpPr>
            <a:cxnSpLocks/>
          </p:cNvCxnSpPr>
          <p:nvPr/>
        </p:nvCxnSpPr>
        <p:spPr>
          <a:xfrm>
            <a:off x="2414572" y="235245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3F1614-1492-1546-B64E-A14A9A91E554}"/>
              </a:ext>
            </a:extLst>
          </p:cNvPr>
          <p:cNvCxnSpPr>
            <a:cxnSpLocks/>
          </p:cNvCxnSpPr>
          <p:nvPr/>
        </p:nvCxnSpPr>
        <p:spPr>
          <a:xfrm flipV="1">
            <a:off x="2675003" y="2100305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81E5F9C-A447-C34A-8D14-6A5CC47CB79B}"/>
              </a:ext>
            </a:extLst>
          </p:cNvPr>
          <p:cNvCxnSpPr>
            <a:cxnSpLocks/>
          </p:cNvCxnSpPr>
          <p:nvPr/>
        </p:nvCxnSpPr>
        <p:spPr>
          <a:xfrm>
            <a:off x="2675003" y="2107454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160A0B3-D349-564D-973D-28FCF090A865}"/>
              </a:ext>
            </a:extLst>
          </p:cNvPr>
          <p:cNvCxnSpPr>
            <a:cxnSpLocks/>
          </p:cNvCxnSpPr>
          <p:nvPr/>
        </p:nvCxnSpPr>
        <p:spPr>
          <a:xfrm flipV="1">
            <a:off x="2926787" y="2107454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8D3FAD-CD9A-C049-AB18-7CE5E97F5A6A}"/>
              </a:ext>
            </a:extLst>
          </p:cNvPr>
          <p:cNvCxnSpPr>
            <a:cxnSpLocks/>
          </p:cNvCxnSpPr>
          <p:nvPr/>
        </p:nvCxnSpPr>
        <p:spPr>
          <a:xfrm>
            <a:off x="2926787" y="235960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338F615-8B47-D147-9C1C-D0EA846CA764}"/>
              </a:ext>
            </a:extLst>
          </p:cNvPr>
          <p:cNvCxnSpPr>
            <a:cxnSpLocks/>
          </p:cNvCxnSpPr>
          <p:nvPr/>
        </p:nvCxnSpPr>
        <p:spPr>
          <a:xfrm flipV="1">
            <a:off x="3178502" y="2104163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F090BA-DA03-A942-ABEB-F7EF57F879EE}"/>
              </a:ext>
            </a:extLst>
          </p:cNvPr>
          <p:cNvCxnSpPr>
            <a:cxnSpLocks/>
          </p:cNvCxnSpPr>
          <p:nvPr/>
        </p:nvCxnSpPr>
        <p:spPr>
          <a:xfrm>
            <a:off x="3178502" y="2111312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B2D9A5-CC96-444B-AFC2-28E95A662C49}"/>
              </a:ext>
            </a:extLst>
          </p:cNvPr>
          <p:cNvCxnSpPr>
            <a:cxnSpLocks/>
          </p:cNvCxnSpPr>
          <p:nvPr/>
        </p:nvCxnSpPr>
        <p:spPr>
          <a:xfrm flipV="1">
            <a:off x="3430286" y="2111312"/>
            <a:ext cx="0" cy="25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D58EE2-D16C-7E49-9B95-3DE471D7945D}"/>
              </a:ext>
            </a:extLst>
          </p:cNvPr>
          <p:cNvCxnSpPr>
            <a:cxnSpLocks/>
          </p:cNvCxnSpPr>
          <p:nvPr/>
        </p:nvCxnSpPr>
        <p:spPr>
          <a:xfrm>
            <a:off x="3430286" y="2363460"/>
            <a:ext cx="251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492CE8F-3175-184D-A861-833EDD463FBF}"/>
              </a:ext>
            </a:extLst>
          </p:cNvPr>
          <p:cNvSpPr/>
          <p:nvPr/>
        </p:nvSpPr>
        <p:spPr>
          <a:xfrm>
            <a:off x="3747896" y="1756249"/>
            <a:ext cx="1188539" cy="2221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A7972C-63EF-8C4E-A15D-878D54B1DFA9}"/>
              </a:ext>
            </a:extLst>
          </p:cNvPr>
          <p:cNvSpPr txBox="1"/>
          <p:nvPr/>
        </p:nvSpPr>
        <p:spPr>
          <a:xfrm>
            <a:off x="3872956" y="1370138"/>
            <a:ext cx="108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Serializer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E67EA7-2CBC-FE4E-9425-20E1DB5B7AAC}"/>
              </a:ext>
            </a:extLst>
          </p:cNvPr>
          <p:cNvSpPr txBox="1"/>
          <p:nvPr/>
        </p:nvSpPr>
        <p:spPr>
          <a:xfrm>
            <a:off x="2647097" y="1819018"/>
            <a:ext cx="844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21D8C6-273F-204D-960D-33FFDB2E2939}"/>
              </a:ext>
            </a:extLst>
          </p:cNvPr>
          <p:cNvSpPr txBox="1"/>
          <p:nvPr/>
        </p:nvSpPr>
        <p:spPr>
          <a:xfrm>
            <a:off x="2651936" y="3003023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10bits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4A7392-BD7D-3E48-8C4C-1DE40065C6D4}"/>
              </a:ext>
            </a:extLst>
          </p:cNvPr>
          <p:cNvCxnSpPr>
            <a:cxnSpLocks/>
          </p:cNvCxnSpPr>
          <p:nvPr/>
        </p:nvCxnSpPr>
        <p:spPr>
          <a:xfrm>
            <a:off x="3747897" y="227627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776E8F4-7284-C844-B58C-895D85A0D6DF}"/>
              </a:ext>
            </a:extLst>
          </p:cNvPr>
          <p:cNvCxnSpPr>
            <a:cxnSpLocks/>
          </p:cNvCxnSpPr>
          <p:nvPr/>
        </p:nvCxnSpPr>
        <p:spPr>
          <a:xfrm flipV="1">
            <a:off x="3851718" y="203127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425825-2C4A-9F43-8A69-602D6D1582CB}"/>
              </a:ext>
            </a:extLst>
          </p:cNvPr>
          <p:cNvCxnSpPr>
            <a:cxnSpLocks/>
          </p:cNvCxnSpPr>
          <p:nvPr/>
        </p:nvCxnSpPr>
        <p:spPr>
          <a:xfrm flipV="1">
            <a:off x="3952989" y="203127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6F2EB6-CDB8-5F41-A671-EA6E4371165F}"/>
              </a:ext>
            </a:extLst>
          </p:cNvPr>
          <p:cNvCxnSpPr>
            <a:cxnSpLocks/>
          </p:cNvCxnSpPr>
          <p:nvPr/>
        </p:nvCxnSpPr>
        <p:spPr>
          <a:xfrm>
            <a:off x="3851718" y="203429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5478B97-6ABA-8C41-99E6-782BFC0EA1E2}"/>
              </a:ext>
            </a:extLst>
          </p:cNvPr>
          <p:cNvCxnSpPr>
            <a:cxnSpLocks/>
          </p:cNvCxnSpPr>
          <p:nvPr/>
        </p:nvCxnSpPr>
        <p:spPr>
          <a:xfrm>
            <a:off x="3955539" y="227627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23E615C-47B8-B341-8F78-728444B0FE79}"/>
              </a:ext>
            </a:extLst>
          </p:cNvPr>
          <p:cNvCxnSpPr>
            <a:cxnSpLocks/>
          </p:cNvCxnSpPr>
          <p:nvPr/>
        </p:nvCxnSpPr>
        <p:spPr>
          <a:xfrm flipV="1">
            <a:off x="4063034" y="2033865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845E171-C5C8-944A-8416-A419FFD4D896}"/>
              </a:ext>
            </a:extLst>
          </p:cNvPr>
          <p:cNvCxnSpPr>
            <a:cxnSpLocks/>
          </p:cNvCxnSpPr>
          <p:nvPr/>
        </p:nvCxnSpPr>
        <p:spPr>
          <a:xfrm flipV="1">
            <a:off x="4164305" y="2033865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3ADB1C-2391-BF48-9D50-F046577CDEAC}"/>
              </a:ext>
            </a:extLst>
          </p:cNvPr>
          <p:cNvCxnSpPr>
            <a:cxnSpLocks/>
          </p:cNvCxnSpPr>
          <p:nvPr/>
        </p:nvCxnSpPr>
        <p:spPr>
          <a:xfrm>
            <a:off x="4063034" y="2036883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B1E546B-D96B-244D-9911-000570F25C44}"/>
              </a:ext>
            </a:extLst>
          </p:cNvPr>
          <p:cNvCxnSpPr>
            <a:cxnSpLocks/>
          </p:cNvCxnSpPr>
          <p:nvPr/>
        </p:nvCxnSpPr>
        <p:spPr>
          <a:xfrm>
            <a:off x="4166855" y="227886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93C04C-DCA5-0F4D-B3D2-DF687142A603}"/>
              </a:ext>
            </a:extLst>
          </p:cNvPr>
          <p:cNvCxnSpPr>
            <a:cxnSpLocks/>
          </p:cNvCxnSpPr>
          <p:nvPr/>
        </p:nvCxnSpPr>
        <p:spPr>
          <a:xfrm flipV="1">
            <a:off x="4264926" y="203127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261C1A-4B7C-FB46-9042-1804610AF88D}"/>
              </a:ext>
            </a:extLst>
          </p:cNvPr>
          <p:cNvCxnSpPr>
            <a:cxnSpLocks/>
          </p:cNvCxnSpPr>
          <p:nvPr/>
        </p:nvCxnSpPr>
        <p:spPr>
          <a:xfrm flipV="1">
            <a:off x="4366197" y="203127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CE2326-6961-E94D-BD7C-E84F14D180D5}"/>
              </a:ext>
            </a:extLst>
          </p:cNvPr>
          <p:cNvCxnSpPr>
            <a:cxnSpLocks/>
          </p:cNvCxnSpPr>
          <p:nvPr/>
        </p:nvCxnSpPr>
        <p:spPr>
          <a:xfrm>
            <a:off x="4264926" y="203429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195DE2E-74B5-5A46-8D2D-F6B57A0F9687}"/>
              </a:ext>
            </a:extLst>
          </p:cNvPr>
          <p:cNvCxnSpPr>
            <a:cxnSpLocks/>
          </p:cNvCxnSpPr>
          <p:nvPr/>
        </p:nvCxnSpPr>
        <p:spPr>
          <a:xfrm>
            <a:off x="4368747" y="227627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4BF92A8-47CA-784E-9D51-9ABF8F1EC868}"/>
              </a:ext>
            </a:extLst>
          </p:cNvPr>
          <p:cNvCxnSpPr>
            <a:cxnSpLocks/>
          </p:cNvCxnSpPr>
          <p:nvPr/>
        </p:nvCxnSpPr>
        <p:spPr>
          <a:xfrm flipV="1">
            <a:off x="4467268" y="2031274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1190D2F-640E-4F42-8F14-14BB293F289A}"/>
              </a:ext>
            </a:extLst>
          </p:cNvPr>
          <p:cNvCxnSpPr>
            <a:cxnSpLocks/>
          </p:cNvCxnSpPr>
          <p:nvPr/>
        </p:nvCxnSpPr>
        <p:spPr>
          <a:xfrm flipV="1">
            <a:off x="4568539" y="2031274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7471CEE-6945-E143-86FD-A857ED73E256}"/>
              </a:ext>
            </a:extLst>
          </p:cNvPr>
          <p:cNvCxnSpPr>
            <a:cxnSpLocks/>
          </p:cNvCxnSpPr>
          <p:nvPr/>
        </p:nvCxnSpPr>
        <p:spPr>
          <a:xfrm>
            <a:off x="4467268" y="203429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0BA1F16-2DF5-7640-8970-8694F0DD0267}"/>
              </a:ext>
            </a:extLst>
          </p:cNvPr>
          <p:cNvCxnSpPr>
            <a:cxnSpLocks/>
          </p:cNvCxnSpPr>
          <p:nvPr/>
        </p:nvCxnSpPr>
        <p:spPr>
          <a:xfrm>
            <a:off x="4571089" y="2276271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2C4C4DB-0AAE-4641-95E8-387F115B6C3A}"/>
              </a:ext>
            </a:extLst>
          </p:cNvPr>
          <p:cNvCxnSpPr>
            <a:cxnSpLocks/>
          </p:cNvCxnSpPr>
          <p:nvPr/>
        </p:nvCxnSpPr>
        <p:spPr>
          <a:xfrm flipV="1">
            <a:off x="4678584" y="2033865"/>
            <a:ext cx="0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7CF0C1D-176D-7D40-B388-A2E82BE60896}"/>
              </a:ext>
            </a:extLst>
          </p:cNvPr>
          <p:cNvCxnSpPr>
            <a:cxnSpLocks/>
          </p:cNvCxnSpPr>
          <p:nvPr/>
        </p:nvCxnSpPr>
        <p:spPr>
          <a:xfrm flipV="1">
            <a:off x="4779855" y="2033865"/>
            <a:ext cx="5401" cy="2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A3365B7-C8C9-AA44-B301-D506BA2992C5}"/>
              </a:ext>
            </a:extLst>
          </p:cNvPr>
          <p:cNvCxnSpPr>
            <a:cxnSpLocks/>
          </p:cNvCxnSpPr>
          <p:nvPr/>
        </p:nvCxnSpPr>
        <p:spPr>
          <a:xfrm>
            <a:off x="4678584" y="2036883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C1F2D19-AA57-5E4F-A69E-60E8CB0CA61D}"/>
              </a:ext>
            </a:extLst>
          </p:cNvPr>
          <p:cNvCxnSpPr>
            <a:cxnSpLocks/>
          </p:cNvCxnSpPr>
          <p:nvPr/>
        </p:nvCxnSpPr>
        <p:spPr>
          <a:xfrm>
            <a:off x="4782405" y="2278862"/>
            <a:ext cx="10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05246AE6-D518-9C4D-97DA-A1E26C4B0A41}"/>
              </a:ext>
            </a:extLst>
          </p:cNvPr>
          <p:cNvSpPr txBox="1"/>
          <p:nvPr/>
        </p:nvSpPr>
        <p:spPr>
          <a:xfrm>
            <a:off x="3890792" y="1764144"/>
            <a:ext cx="94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1.25 GHz*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3946320-5B1E-7449-A621-40A4C6266824}"/>
              </a:ext>
            </a:extLst>
          </p:cNvPr>
          <p:cNvCxnSpPr>
            <a:cxnSpLocks/>
          </p:cNvCxnSpPr>
          <p:nvPr/>
        </p:nvCxnSpPr>
        <p:spPr>
          <a:xfrm>
            <a:off x="4955114" y="262728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A3BACF4-CCD6-0E4D-93DF-33775E23A210}"/>
              </a:ext>
            </a:extLst>
          </p:cNvPr>
          <p:cNvCxnSpPr>
            <a:cxnSpLocks/>
          </p:cNvCxnSpPr>
          <p:nvPr/>
        </p:nvCxnSpPr>
        <p:spPr>
          <a:xfrm flipV="1">
            <a:off x="5058935" y="238228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7340F0E-0C78-8547-BEF6-9248996115E1}"/>
              </a:ext>
            </a:extLst>
          </p:cNvPr>
          <p:cNvCxnSpPr>
            <a:cxnSpLocks/>
          </p:cNvCxnSpPr>
          <p:nvPr/>
        </p:nvCxnSpPr>
        <p:spPr>
          <a:xfrm>
            <a:off x="5058935" y="2385304"/>
            <a:ext cx="3125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803B119-89C1-D54E-BAB0-E469EB466ECB}"/>
              </a:ext>
            </a:extLst>
          </p:cNvPr>
          <p:cNvCxnSpPr>
            <a:cxnSpLocks/>
          </p:cNvCxnSpPr>
          <p:nvPr/>
        </p:nvCxnSpPr>
        <p:spPr>
          <a:xfrm flipV="1">
            <a:off x="5371522" y="2384877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0DAB67B-469C-694E-A7CA-6E5F6C0C6BEC}"/>
              </a:ext>
            </a:extLst>
          </p:cNvPr>
          <p:cNvCxnSpPr>
            <a:cxnSpLocks/>
          </p:cNvCxnSpPr>
          <p:nvPr/>
        </p:nvCxnSpPr>
        <p:spPr>
          <a:xfrm>
            <a:off x="5374072" y="262987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207E1A0-7A87-8E44-A8E6-0B8F7AACE577}"/>
              </a:ext>
            </a:extLst>
          </p:cNvPr>
          <p:cNvCxnSpPr>
            <a:cxnSpLocks/>
          </p:cNvCxnSpPr>
          <p:nvPr/>
        </p:nvCxnSpPr>
        <p:spPr>
          <a:xfrm flipV="1">
            <a:off x="5472143" y="238228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87845C27-E4B8-2A48-B9D8-E568F173C486}"/>
              </a:ext>
            </a:extLst>
          </p:cNvPr>
          <p:cNvCxnSpPr>
            <a:cxnSpLocks/>
          </p:cNvCxnSpPr>
          <p:nvPr/>
        </p:nvCxnSpPr>
        <p:spPr>
          <a:xfrm flipV="1">
            <a:off x="5573414" y="2382286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888ED6D-FFFD-7244-960C-E9031D391E3A}"/>
              </a:ext>
            </a:extLst>
          </p:cNvPr>
          <p:cNvCxnSpPr>
            <a:cxnSpLocks/>
          </p:cNvCxnSpPr>
          <p:nvPr/>
        </p:nvCxnSpPr>
        <p:spPr>
          <a:xfrm>
            <a:off x="5472143" y="238530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8439AA1-B0A8-B84E-BB07-9632A831050B}"/>
              </a:ext>
            </a:extLst>
          </p:cNvPr>
          <p:cNvCxnSpPr>
            <a:cxnSpLocks/>
          </p:cNvCxnSpPr>
          <p:nvPr/>
        </p:nvCxnSpPr>
        <p:spPr>
          <a:xfrm>
            <a:off x="5573414" y="2627283"/>
            <a:ext cx="3123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DAE2023-A07A-BA4C-AB17-37954B170E3E}"/>
              </a:ext>
            </a:extLst>
          </p:cNvPr>
          <p:cNvCxnSpPr>
            <a:cxnSpLocks/>
          </p:cNvCxnSpPr>
          <p:nvPr/>
        </p:nvCxnSpPr>
        <p:spPr>
          <a:xfrm flipV="1">
            <a:off x="5885801" y="2384877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5794C86-B2CB-A64A-BC93-4D663B6130EE}"/>
              </a:ext>
            </a:extLst>
          </p:cNvPr>
          <p:cNvCxnSpPr>
            <a:cxnSpLocks/>
          </p:cNvCxnSpPr>
          <p:nvPr/>
        </p:nvCxnSpPr>
        <p:spPr>
          <a:xfrm flipV="1">
            <a:off x="5987072" y="2384877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D3A569E-0B2E-7149-B270-822866DAAC0F}"/>
              </a:ext>
            </a:extLst>
          </p:cNvPr>
          <p:cNvCxnSpPr>
            <a:cxnSpLocks/>
          </p:cNvCxnSpPr>
          <p:nvPr/>
        </p:nvCxnSpPr>
        <p:spPr>
          <a:xfrm>
            <a:off x="5885801" y="2387895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78321D5-94E8-D34C-95BD-5BAE70FE1E83}"/>
              </a:ext>
            </a:extLst>
          </p:cNvPr>
          <p:cNvCxnSpPr>
            <a:cxnSpLocks/>
          </p:cNvCxnSpPr>
          <p:nvPr/>
        </p:nvCxnSpPr>
        <p:spPr>
          <a:xfrm>
            <a:off x="5989622" y="2629874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3B53A7F-E866-8549-BC76-688F670C2443}"/>
              </a:ext>
            </a:extLst>
          </p:cNvPr>
          <p:cNvSpPr/>
          <p:nvPr/>
        </p:nvSpPr>
        <p:spPr>
          <a:xfrm>
            <a:off x="6432428" y="1712882"/>
            <a:ext cx="3551544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E326BD4-54C1-FC4A-972C-45EC67C0D77F}"/>
              </a:ext>
            </a:extLst>
          </p:cNvPr>
          <p:cNvSpPr txBox="1"/>
          <p:nvPr/>
        </p:nvSpPr>
        <p:spPr>
          <a:xfrm>
            <a:off x="3265906" y="2633691"/>
            <a:ext cx="47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0110101011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0F9B91B-21DB-3E4E-B9E7-3FA0ACA220B8}"/>
              </a:ext>
            </a:extLst>
          </p:cNvPr>
          <p:cNvSpPr txBox="1"/>
          <p:nvPr/>
        </p:nvSpPr>
        <p:spPr>
          <a:xfrm>
            <a:off x="4689656" y="2519073"/>
            <a:ext cx="18118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1101001011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FF4C6-9688-AA4C-A769-DD22C1BB61C6}"/>
              </a:ext>
            </a:extLst>
          </p:cNvPr>
          <p:cNvSpPr txBox="1"/>
          <p:nvPr/>
        </p:nvSpPr>
        <p:spPr>
          <a:xfrm>
            <a:off x="4465507" y="2519072"/>
            <a:ext cx="21186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0110101011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1AC3125-20F5-C64F-A07E-C1AEF17E2595}"/>
              </a:ext>
            </a:extLst>
          </p:cNvPr>
          <p:cNvCxnSpPr>
            <a:cxnSpLocks/>
          </p:cNvCxnSpPr>
          <p:nvPr/>
        </p:nvCxnSpPr>
        <p:spPr>
          <a:xfrm flipV="1">
            <a:off x="6097661" y="2382286"/>
            <a:ext cx="0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82DB319-0022-B649-83D4-B8CB8C7BFE95}"/>
              </a:ext>
            </a:extLst>
          </p:cNvPr>
          <p:cNvCxnSpPr>
            <a:cxnSpLocks/>
          </p:cNvCxnSpPr>
          <p:nvPr/>
        </p:nvCxnSpPr>
        <p:spPr>
          <a:xfrm>
            <a:off x="6097661" y="2385304"/>
            <a:ext cx="2085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9F4FB71-717E-244D-A2B9-D70B477DBAF7}"/>
              </a:ext>
            </a:extLst>
          </p:cNvPr>
          <p:cNvCxnSpPr>
            <a:cxnSpLocks/>
          </p:cNvCxnSpPr>
          <p:nvPr/>
        </p:nvCxnSpPr>
        <p:spPr>
          <a:xfrm flipV="1">
            <a:off x="6306182" y="2382285"/>
            <a:ext cx="5401" cy="244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825FFB7-04C9-D64B-936D-BDFC8F325A44}"/>
              </a:ext>
            </a:extLst>
          </p:cNvPr>
          <p:cNvCxnSpPr>
            <a:cxnSpLocks/>
          </p:cNvCxnSpPr>
          <p:nvPr/>
        </p:nvCxnSpPr>
        <p:spPr>
          <a:xfrm>
            <a:off x="6306182" y="2627282"/>
            <a:ext cx="1038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9AA8A300-8943-144A-8C4D-046F318D5E1C}"/>
              </a:ext>
            </a:extLst>
          </p:cNvPr>
          <p:cNvSpPr txBox="1"/>
          <p:nvPr/>
        </p:nvSpPr>
        <p:spPr>
          <a:xfrm>
            <a:off x="5244638" y="2758948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Serial data 1.25 GHz*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2C2C63B-F9E8-934A-A090-36211DE3C52B}"/>
              </a:ext>
            </a:extLst>
          </p:cNvPr>
          <p:cNvCxnSpPr>
            <a:cxnSpLocks/>
          </p:cNvCxnSpPr>
          <p:nvPr/>
        </p:nvCxnSpPr>
        <p:spPr>
          <a:xfrm>
            <a:off x="6587572" y="222668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9F59EB7-F10D-334F-B1C7-21418DAA4EC5}"/>
              </a:ext>
            </a:extLst>
          </p:cNvPr>
          <p:cNvCxnSpPr>
            <a:cxnSpLocks/>
          </p:cNvCxnSpPr>
          <p:nvPr/>
        </p:nvCxnSpPr>
        <p:spPr>
          <a:xfrm flipV="1">
            <a:off x="6691393" y="19816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BFBDEFCF-8F42-BE41-9BB9-0596F4E39EB9}"/>
              </a:ext>
            </a:extLst>
          </p:cNvPr>
          <p:cNvCxnSpPr>
            <a:cxnSpLocks/>
          </p:cNvCxnSpPr>
          <p:nvPr/>
        </p:nvCxnSpPr>
        <p:spPr>
          <a:xfrm flipV="1">
            <a:off x="6792664" y="19816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52F02CA-3BFB-804E-81D3-C8F2CED32B0F}"/>
              </a:ext>
            </a:extLst>
          </p:cNvPr>
          <p:cNvCxnSpPr>
            <a:cxnSpLocks/>
          </p:cNvCxnSpPr>
          <p:nvPr/>
        </p:nvCxnSpPr>
        <p:spPr>
          <a:xfrm>
            <a:off x="6691393" y="19847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6C4D10F-8D60-0149-95CB-1748E6C22D30}"/>
              </a:ext>
            </a:extLst>
          </p:cNvPr>
          <p:cNvCxnSpPr>
            <a:cxnSpLocks/>
          </p:cNvCxnSpPr>
          <p:nvPr/>
        </p:nvCxnSpPr>
        <p:spPr>
          <a:xfrm>
            <a:off x="6795214" y="22266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312C2CD-776A-7B49-94E5-A90E755ABCFD}"/>
              </a:ext>
            </a:extLst>
          </p:cNvPr>
          <p:cNvCxnSpPr>
            <a:cxnSpLocks/>
          </p:cNvCxnSpPr>
          <p:nvPr/>
        </p:nvCxnSpPr>
        <p:spPr>
          <a:xfrm flipV="1">
            <a:off x="6902709" y="198428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52E0805-759A-E441-8534-885CEDBD7C6B}"/>
              </a:ext>
            </a:extLst>
          </p:cNvPr>
          <p:cNvCxnSpPr>
            <a:cxnSpLocks/>
          </p:cNvCxnSpPr>
          <p:nvPr/>
        </p:nvCxnSpPr>
        <p:spPr>
          <a:xfrm flipV="1">
            <a:off x="7003980" y="198428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08F8D8F-11D2-B64B-A77D-A5405E1B7242}"/>
              </a:ext>
            </a:extLst>
          </p:cNvPr>
          <p:cNvCxnSpPr>
            <a:cxnSpLocks/>
          </p:cNvCxnSpPr>
          <p:nvPr/>
        </p:nvCxnSpPr>
        <p:spPr>
          <a:xfrm>
            <a:off x="6902709" y="198729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4391355-804A-9D4C-9A34-1097258D16A9}"/>
              </a:ext>
            </a:extLst>
          </p:cNvPr>
          <p:cNvCxnSpPr>
            <a:cxnSpLocks/>
          </p:cNvCxnSpPr>
          <p:nvPr/>
        </p:nvCxnSpPr>
        <p:spPr>
          <a:xfrm>
            <a:off x="7006530" y="222927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A0412B53-B76D-7644-B205-2213BDD8A6CB}"/>
              </a:ext>
            </a:extLst>
          </p:cNvPr>
          <p:cNvCxnSpPr>
            <a:cxnSpLocks/>
          </p:cNvCxnSpPr>
          <p:nvPr/>
        </p:nvCxnSpPr>
        <p:spPr>
          <a:xfrm flipV="1">
            <a:off x="7104601" y="19816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D7E9FE4-9FA3-3D4D-9DDE-EEBF0EE230D8}"/>
              </a:ext>
            </a:extLst>
          </p:cNvPr>
          <p:cNvCxnSpPr>
            <a:cxnSpLocks/>
          </p:cNvCxnSpPr>
          <p:nvPr/>
        </p:nvCxnSpPr>
        <p:spPr>
          <a:xfrm flipV="1">
            <a:off x="7205872" y="19816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9C8D6C0-C912-6E4C-BB71-49EACA3BE21B}"/>
              </a:ext>
            </a:extLst>
          </p:cNvPr>
          <p:cNvCxnSpPr>
            <a:cxnSpLocks/>
          </p:cNvCxnSpPr>
          <p:nvPr/>
        </p:nvCxnSpPr>
        <p:spPr>
          <a:xfrm>
            <a:off x="7104601" y="19847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CBBEAE9-B4C8-5F42-9628-523AE88669B3}"/>
              </a:ext>
            </a:extLst>
          </p:cNvPr>
          <p:cNvCxnSpPr>
            <a:cxnSpLocks/>
          </p:cNvCxnSpPr>
          <p:nvPr/>
        </p:nvCxnSpPr>
        <p:spPr>
          <a:xfrm>
            <a:off x="7208422" y="22266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79E2D4B0-F6EC-B54D-B384-1E458CB6B54D}"/>
              </a:ext>
            </a:extLst>
          </p:cNvPr>
          <p:cNvCxnSpPr>
            <a:cxnSpLocks/>
          </p:cNvCxnSpPr>
          <p:nvPr/>
        </p:nvCxnSpPr>
        <p:spPr>
          <a:xfrm flipV="1">
            <a:off x="7306943" y="198169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FF6C366-A3F4-044B-A756-F3A3205B599E}"/>
              </a:ext>
            </a:extLst>
          </p:cNvPr>
          <p:cNvCxnSpPr>
            <a:cxnSpLocks/>
          </p:cNvCxnSpPr>
          <p:nvPr/>
        </p:nvCxnSpPr>
        <p:spPr>
          <a:xfrm flipV="1">
            <a:off x="7408214" y="198169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C3C755-2AB6-7C4F-9862-B5F990545161}"/>
              </a:ext>
            </a:extLst>
          </p:cNvPr>
          <p:cNvCxnSpPr>
            <a:cxnSpLocks/>
          </p:cNvCxnSpPr>
          <p:nvPr/>
        </p:nvCxnSpPr>
        <p:spPr>
          <a:xfrm>
            <a:off x="7306943" y="198470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3EF584-C1A1-264A-8D11-B2322E44300A}"/>
              </a:ext>
            </a:extLst>
          </p:cNvPr>
          <p:cNvCxnSpPr>
            <a:cxnSpLocks/>
          </p:cNvCxnSpPr>
          <p:nvPr/>
        </p:nvCxnSpPr>
        <p:spPr>
          <a:xfrm>
            <a:off x="7410764" y="222668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9624F07-08B3-894D-93EB-21B4DF04F4EF}"/>
              </a:ext>
            </a:extLst>
          </p:cNvPr>
          <p:cNvCxnSpPr>
            <a:cxnSpLocks/>
          </p:cNvCxnSpPr>
          <p:nvPr/>
        </p:nvCxnSpPr>
        <p:spPr>
          <a:xfrm flipV="1">
            <a:off x="7518259" y="198428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6D4A905-C217-D547-B1C3-C69F6FF3DE36}"/>
              </a:ext>
            </a:extLst>
          </p:cNvPr>
          <p:cNvCxnSpPr>
            <a:cxnSpLocks/>
          </p:cNvCxnSpPr>
          <p:nvPr/>
        </p:nvCxnSpPr>
        <p:spPr>
          <a:xfrm flipV="1">
            <a:off x="7619530" y="198428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1EE3CC-EB35-7D40-8A60-D3451779E6C4}"/>
              </a:ext>
            </a:extLst>
          </p:cNvPr>
          <p:cNvCxnSpPr>
            <a:cxnSpLocks/>
          </p:cNvCxnSpPr>
          <p:nvPr/>
        </p:nvCxnSpPr>
        <p:spPr>
          <a:xfrm>
            <a:off x="7518259" y="198729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2CBEC35-DFA9-3E4E-99BD-9CC1AB0A97E8}"/>
              </a:ext>
            </a:extLst>
          </p:cNvPr>
          <p:cNvCxnSpPr>
            <a:cxnSpLocks/>
          </p:cNvCxnSpPr>
          <p:nvPr/>
        </p:nvCxnSpPr>
        <p:spPr>
          <a:xfrm>
            <a:off x="7622080" y="222927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C845708-37C9-BA40-BFFB-7C942094B8CE}"/>
              </a:ext>
            </a:extLst>
          </p:cNvPr>
          <p:cNvCxnSpPr>
            <a:cxnSpLocks/>
          </p:cNvCxnSpPr>
          <p:nvPr/>
        </p:nvCxnSpPr>
        <p:spPr>
          <a:xfrm>
            <a:off x="6429827" y="254084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E288F20-1309-4340-BC38-21876E02BE93}"/>
              </a:ext>
            </a:extLst>
          </p:cNvPr>
          <p:cNvCxnSpPr>
            <a:cxnSpLocks/>
          </p:cNvCxnSpPr>
          <p:nvPr/>
        </p:nvCxnSpPr>
        <p:spPr>
          <a:xfrm flipV="1">
            <a:off x="6687645" y="228869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B25CCC9-E83C-434D-B35C-6EA84C708A45}"/>
              </a:ext>
            </a:extLst>
          </p:cNvPr>
          <p:cNvCxnSpPr>
            <a:cxnSpLocks/>
          </p:cNvCxnSpPr>
          <p:nvPr/>
        </p:nvCxnSpPr>
        <p:spPr>
          <a:xfrm flipV="1">
            <a:off x="6690258" y="2288698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EF9E18C8-426C-F940-883C-2642B930D2F3}"/>
              </a:ext>
            </a:extLst>
          </p:cNvPr>
          <p:cNvCxnSpPr>
            <a:cxnSpLocks/>
          </p:cNvCxnSpPr>
          <p:nvPr/>
        </p:nvCxnSpPr>
        <p:spPr>
          <a:xfrm flipV="1">
            <a:off x="7718964" y="19888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9D97935-CCF9-324C-A3C3-095271684947}"/>
              </a:ext>
            </a:extLst>
          </p:cNvPr>
          <p:cNvCxnSpPr>
            <a:cxnSpLocks/>
          </p:cNvCxnSpPr>
          <p:nvPr/>
        </p:nvCxnSpPr>
        <p:spPr>
          <a:xfrm flipV="1">
            <a:off x="7820235" y="19888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617724E3-74C0-9844-B329-9230B55A8264}"/>
              </a:ext>
            </a:extLst>
          </p:cNvPr>
          <p:cNvCxnSpPr>
            <a:cxnSpLocks/>
          </p:cNvCxnSpPr>
          <p:nvPr/>
        </p:nvCxnSpPr>
        <p:spPr>
          <a:xfrm>
            <a:off x="7718964" y="19918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096101D-50BD-BF43-B622-6A63374DBD7A}"/>
              </a:ext>
            </a:extLst>
          </p:cNvPr>
          <p:cNvCxnSpPr>
            <a:cxnSpLocks/>
          </p:cNvCxnSpPr>
          <p:nvPr/>
        </p:nvCxnSpPr>
        <p:spPr>
          <a:xfrm>
            <a:off x="7822785" y="22338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4A15785-78B7-4545-9071-A1B441AAEBB4}"/>
              </a:ext>
            </a:extLst>
          </p:cNvPr>
          <p:cNvCxnSpPr>
            <a:cxnSpLocks/>
          </p:cNvCxnSpPr>
          <p:nvPr/>
        </p:nvCxnSpPr>
        <p:spPr>
          <a:xfrm flipV="1">
            <a:off x="7930280" y="199143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2F80EF8F-5044-5B45-8405-E9CCDB92F065}"/>
              </a:ext>
            </a:extLst>
          </p:cNvPr>
          <p:cNvCxnSpPr>
            <a:cxnSpLocks/>
          </p:cNvCxnSpPr>
          <p:nvPr/>
        </p:nvCxnSpPr>
        <p:spPr>
          <a:xfrm flipV="1">
            <a:off x="8031551" y="199143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B2B928B3-77A9-1A43-808D-C04E92AF976B}"/>
              </a:ext>
            </a:extLst>
          </p:cNvPr>
          <p:cNvCxnSpPr>
            <a:cxnSpLocks/>
          </p:cNvCxnSpPr>
          <p:nvPr/>
        </p:nvCxnSpPr>
        <p:spPr>
          <a:xfrm>
            <a:off x="7930280" y="199444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36274CB2-110F-B840-8B4A-AAA35383B9AA}"/>
              </a:ext>
            </a:extLst>
          </p:cNvPr>
          <p:cNvCxnSpPr>
            <a:cxnSpLocks/>
          </p:cNvCxnSpPr>
          <p:nvPr/>
        </p:nvCxnSpPr>
        <p:spPr>
          <a:xfrm>
            <a:off x="8034101" y="223642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A277B065-0784-F24A-96C5-FE6A78617AB1}"/>
              </a:ext>
            </a:extLst>
          </p:cNvPr>
          <p:cNvCxnSpPr>
            <a:cxnSpLocks/>
          </p:cNvCxnSpPr>
          <p:nvPr/>
        </p:nvCxnSpPr>
        <p:spPr>
          <a:xfrm flipV="1">
            <a:off x="8132172" y="19888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93CB790E-F51D-2A4F-9C37-9C57476C0534}"/>
              </a:ext>
            </a:extLst>
          </p:cNvPr>
          <p:cNvCxnSpPr>
            <a:cxnSpLocks/>
          </p:cNvCxnSpPr>
          <p:nvPr/>
        </p:nvCxnSpPr>
        <p:spPr>
          <a:xfrm flipV="1">
            <a:off x="8233443" y="19888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24DA264-D698-7447-A82E-83B455856CA7}"/>
              </a:ext>
            </a:extLst>
          </p:cNvPr>
          <p:cNvCxnSpPr>
            <a:cxnSpLocks/>
          </p:cNvCxnSpPr>
          <p:nvPr/>
        </p:nvCxnSpPr>
        <p:spPr>
          <a:xfrm>
            <a:off x="8132172" y="19918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B64BCBF-D14B-9740-B4EC-8E1835A4F17B}"/>
              </a:ext>
            </a:extLst>
          </p:cNvPr>
          <p:cNvCxnSpPr>
            <a:cxnSpLocks/>
          </p:cNvCxnSpPr>
          <p:nvPr/>
        </p:nvCxnSpPr>
        <p:spPr>
          <a:xfrm>
            <a:off x="8235993" y="22338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87562C80-55AA-B043-8A49-B7CE7C206C69}"/>
              </a:ext>
            </a:extLst>
          </p:cNvPr>
          <p:cNvCxnSpPr>
            <a:cxnSpLocks/>
          </p:cNvCxnSpPr>
          <p:nvPr/>
        </p:nvCxnSpPr>
        <p:spPr>
          <a:xfrm flipV="1">
            <a:off x="8334514" y="1988840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084A36CB-36E2-2B48-88A4-2CA56DA46BBB}"/>
              </a:ext>
            </a:extLst>
          </p:cNvPr>
          <p:cNvCxnSpPr>
            <a:cxnSpLocks/>
          </p:cNvCxnSpPr>
          <p:nvPr/>
        </p:nvCxnSpPr>
        <p:spPr>
          <a:xfrm flipV="1">
            <a:off x="8435785" y="1988840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DCF196C2-2C78-1240-9AE7-6BFE609962F2}"/>
              </a:ext>
            </a:extLst>
          </p:cNvPr>
          <p:cNvCxnSpPr>
            <a:cxnSpLocks/>
          </p:cNvCxnSpPr>
          <p:nvPr/>
        </p:nvCxnSpPr>
        <p:spPr>
          <a:xfrm>
            <a:off x="8334514" y="199185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5A7B553B-249C-E342-A9E7-C7E04DDB6237}"/>
              </a:ext>
            </a:extLst>
          </p:cNvPr>
          <p:cNvCxnSpPr>
            <a:cxnSpLocks/>
          </p:cNvCxnSpPr>
          <p:nvPr/>
        </p:nvCxnSpPr>
        <p:spPr>
          <a:xfrm>
            <a:off x="8438335" y="2233837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D9C4006A-36CF-F541-A3B6-CA872DDA7FE1}"/>
              </a:ext>
            </a:extLst>
          </p:cNvPr>
          <p:cNvCxnSpPr>
            <a:cxnSpLocks/>
          </p:cNvCxnSpPr>
          <p:nvPr/>
        </p:nvCxnSpPr>
        <p:spPr>
          <a:xfrm flipV="1">
            <a:off x="8545830" y="1991431"/>
            <a:ext cx="0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8D0F404-0101-8642-9DBE-99B23FAEAF2B}"/>
              </a:ext>
            </a:extLst>
          </p:cNvPr>
          <p:cNvCxnSpPr>
            <a:cxnSpLocks/>
          </p:cNvCxnSpPr>
          <p:nvPr/>
        </p:nvCxnSpPr>
        <p:spPr>
          <a:xfrm flipV="1">
            <a:off x="8647101" y="1991431"/>
            <a:ext cx="5401" cy="2449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9FFB95BF-BDDB-6846-AA9E-9EE8B2FE2080}"/>
              </a:ext>
            </a:extLst>
          </p:cNvPr>
          <p:cNvCxnSpPr>
            <a:cxnSpLocks/>
          </p:cNvCxnSpPr>
          <p:nvPr/>
        </p:nvCxnSpPr>
        <p:spPr>
          <a:xfrm>
            <a:off x="8545830" y="1994449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E5E6C0F-A37F-874A-8F16-5615839ABCA6}"/>
              </a:ext>
            </a:extLst>
          </p:cNvPr>
          <p:cNvCxnSpPr>
            <a:cxnSpLocks/>
          </p:cNvCxnSpPr>
          <p:nvPr/>
        </p:nvCxnSpPr>
        <p:spPr>
          <a:xfrm>
            <a:off x="8649651" y="2236428"/>
            <a:ext cx="1038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BE5CE7CE-44D8-FD4A-86A9-09917EE20FBB}"/>
              </a:ext>
            </a:extLst>
          </p:cNvPr>
          <p:cNvCxnSpPr>
            <a:cxnSpLocks/>
          </p:cNvCxnSpPr>
          <p:nvPr/>
        </p:nvCxnSpPr>
        <p:spPr>
          <a:xfrm flipV="1">
            <a:off x="7725901" y="228052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6B75C66-6A96-E44B-814F-B87007060B9C}"/>
              </a:ext>
            </a:extLst>
          </p:cNvPr>
          <p:cNvCxnSpPr>
            <a:cxnSpLocks/>
          </p:cNvCxnSpPr>
          <p:nvPr/>
        </p:nvCxnSpPr>
        <p:spPr>
          <a:xfrm flipV="1">
            <a:off x="7721944" y="2533696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CD69EE4F-FCA2-8A42-B508-B2D5106EE4EC}"/>
              </a:ext>
            </a:extLst>
          </p:cNvPr>
          <p:cNvCxnSpPr>
            <a:cxnSpLocks/>
          </p:cNvCxnSpPr>
          <p:nvPr/>
        </p:nvCxnSpPr>
        <p:spPr>
          <a:xfrm flipV="1">
            <a:off x="8758973" y="228120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FB1FA13-B558-374B-9001-AB710051720E}"/>
              </a:ext>
            </a:extLst>
          </p:cNvPr>
          <p:cNvCxnSpPr>
            <a:cxnSpLocks/>
          </p:cNvCxnSpPr>
          <p:nvPr/>
        </p:nvCxnSpPr>
        <p:spPr>
          <a:xfrm>
            <a:off x="8756762" y="2284950"/>
            <a:ext cx="10992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62A61B75-4CEC-214D-A4A5-D983F84CCC5F}"/>
              </a:ext>
            </a:extLst>
          </p:cNvPr>
          <p:cNvCxnSpPr>
            <a:cxnSpLocks/>
          </p:cNvCxnSpPr>
          <p:nvPr/>
        </p:nvCxnSpPr>
        <p:spPr>
          <a:xfrm>
            <a:off x="6640430" y="2866566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206BF564-C97C-FF44-BA27-4F7FBF548098}"/>
              </a:ext>
            </a:extLst>
          </p:cNvPr>
          <p:cNvCxnSpPr>
            <a:cxnSpLocks/>
          </p:cNvCxnSpPr>
          <p:nvPr/>
        </p:nvCxnSpPr>
        <p:spPr>
          <a:xfrm flipV="1">
            <a:off x="6898248" y="2614418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D12FDB2-FF5B-C14C-BD3A-959F2E2881F6}"/>
              </a:ext>
            </a:extLst>
          </p:cNvPr>
          <p:cNvCxnSpPr>
            <a:cxnSpLocks/>
          </p:cNvCxnSpPr>
          <p:nvPr/>
        </p:nvCxnSpPr>
        <p:spPr>
          <a:xfrm flipV="1">
            <a:off x="6900861" y="2614418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5AA7F47-AE20-6F49-8B57-D025B270D350}"/>
              </a:ext>
            </a:extLst>
          </p:cNvPr>
          <p:cNvCxnSpPr>
            <a:cxnSpLocks/>
          </p:cNvCxnSpPr>
          <p:nvPr/>
        </p:nvCxnSpPr>
        <p:spPr>
          <a:xfrm flipV="1">
            <a:off x="7936504" y="2606247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523CAB6-80B4-A147-9C1A-320269159F86}"/>
              </a:ext>
            </a:extLst>
          </p:cNvPr>
          <p:cNvCxnSpPr>
            <a:cxnSpLocks/>
          </p:cNvCxnSpPr>
          <p:nvPr/>
        </p:nvCxnSpPr>
        <p:spPr>
          <a:xfrm>
            <a:off x="6840695" y="318538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566EB037-D281-BB41-9540-01C20E5E7AD6}"/>
              </a:ext>
            </a:extLst>
          </p:cNvPr>
          <p:cNvCxnSpPr>
            <a:cxnSpLocks/>
          </p:cNvCxnSpPr>
          <p:nvPr/>
        </p:nvCxnSpPr>
        <p:spPr>
          <a:xfrm flipV="1">
            <a:off x="7098513" y="293324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03A91ACA-761E-2741-8BB5-725A536184B8}"/>
              </a:ext>
            </a:extLst>
          </p:cNvPr>
          <p:cNvCxnSpPr>
            <a:cxnSpLocks/>
          </p:cNvCxnSpPr>
          <p:nvPr/>
        </p:nvCxnSpPr>
        <p:spPr>
          <a:xfrm flipV="1">
            <a:off x="7101126" y="2933240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3E784A6B-E0BC-D448-9FB4-964151204095}"/>
              </a:ext>
            </a:extLst>
          </p:cNvPr>
          <p:cNvCxnSpPr>
            <a:cxnSpLocks/>
          </p:cNvCxnSpPr>
          <p:nvPr/>
        </p:nvCxnSpPr>
        <p:spPr>
          <a:xfrm flipV="1">
            <a:off x="8136769" y="292506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F46C5E73-09AD-7D47-A583-2A16CA33BE35}"/>
              </a:ext>
            </a:extLst>
          </p:cNvPr>
          <p:cNvCxnSpPr>
            <a:cxnSpLocks/>
          </p:cNvCxnSpPr>
          <p:nvPr/>
        </p:nvCxnSpPr>
        <p:spPr>
          <a:xfrm>
            <a:off x="7937258" y="2856388"/>
            <a:ext cx="93029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729F3C3C-CD32-4942-9CBB-C53524693AF9}"/>
              </a:ext>
            </a:extLst>
          </p:cNvPr>
          <p:cNvCxnSpPr>
            <a:cxnSpLocks/>
          </p:cNvCxnSpPr>
          <p:nvPr/>
        </p:nvCxnSpPr>
        <p:spPr>
          <a:xfrm>
            <a:off x="8132188" y="3178909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ight Brace 261">
            <a:extLst>
              <a:ext uri="{FF2B5EF4-FFF2-40B4-BE49-F238E27FC236}">
                <a16:creationId xmlns:a16="http://schemas.microsoft.com/office/drawing/2014/main" id="{A1DA8FBC-185A-C544-AD0A-82D7C37CCCEB}"/>
              </a:ext>
            </a:extLst>
          </p:cNvPr>
          <p:cNvSpPr/>
          <p:nvPr/>
        </p:nvSpPr>
        <p:spPr>
          <a:xfrm>
            <a:off x="9112102" y="2099631"/>
            <a:ext cx="255182" cy="1793393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4A69A64-E13A-EA4F-8EBC-B20EC5EE18AD}"/>
              </a:ext>
            </a:extLst>
          </p:cNvPr>
          <p:cNvSpPr txBox="1"/>
          <p:nvPr/>
        </p:nvSpPr>
        <p:spPr>
          <a:xfrm>
            <a:off x="9331212" y="261677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 possible </a:t>
            </a:r>
          </a:p>
          <a:p>
            <a:r>
              <a:rPr lang="en-US" sz="800" dirty="0"/>
              <a:t>phases </a:t>
            </a:r>
          </a:p>
        </p:txBody>
      </p: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480B610C-73A3-A34B-8856-7B0EB30DA598}"/>
              </a:ext>
            </a:extLst>
          </p:cNvPr>
          <p:cNvCxnSpPr>
            <a:cxnSpLocks/>
          </p:cNvCxnSpPr>
          <p:nvPr/>
        </p:nvCxnSpPr>
        <p:spPr>
          <a:xfrm flipH="1">
            <a:off x="6670185" y="1846801"/>
            <a:ext cx="21209" cy="20970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409F33AA-A8D9-0F4D-B2CE-04545653D7C3}"/>
              </a:ext>
            </a:extLst>
          </p:cNvPr>
          <p:cNvCxnSpPr>
            <a:cxnSpLocks/>
          </p:cNvCxnSpPr>
          <p:nvPr/>
        </p:nvCxnSpPr>
        <p:spPr>
          <a:xfrm flipH="1">
            <a:off x="6890884" y="1851922"/>
            <a:ext cx="16698" cy="207920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E3378486-8DDE-8047-B830-0A714EDA0A5E}"/>
              </a:ext>
            </a:extLst>
          </p:cNvPr>
          <p:cNvCxnSpPr>
            <a:cxnSpLocks/>
          </p:cNvCxnSpPr>
          <p:nvPr/>
        </p:nvCxnSpPr>
        <p:spPr>
          <a:xfrm flipH="1">
            <a:off x="7092119" y="1846801"/>
            <a:ext cx="15387" cy="207162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ECEC4B2C-7844-8C4B-869A-3DC7D9D56798}"/>
              </a:ext>
            </a:extLst>
          </p:cNvPr>
          <p:cNvCxnSpPr>
            <a:cxnSpLocks/>
          </p:cNvCxnSpPr>
          <p:nvPr/>
        </p:nvCxnSpPr>
        <p:spPr>
          <a:xfrm flipH="1">
            <a:off x="7290435" y="1846801"/>
            <a:ext cx="17033" cy="20684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C4FD8FC5-3B60-9341-8AAD-4B61667CF86D}"/>
              </a:ext>
            </a:extLst>
          </p:cNvPr>
          <p:cNvCxnSpPr>
            <a:cxnSpLocks/>
          </p:cNvCxnSpPr>
          <p:nvPr/>
        </p:nvCxnSpPr>
        <p:spPr>
          <a:xfrm flipH="1">
            <a:off x="7513983" y="1846801"/>
            <a:ext cx="6504" cy="208114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790F417-2CED-464B-85A0-095B5CFCCD56}"/>
              </a:ext>
            </a:extLst>
          </p:cNvPr>
          <p:cNvCxnSpPr>
            <a:cxnSpLocks/>
          </p:cNvCxnSpPr>
          <p:nvPr/>
        </p:nvCxnSpPr>
        <p:spPr>
          <a:xfrm>
            <a:off x="7718932" y="1848519"/>
            <a:ext cx="6726" cy="20603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DDC23E0D-C96B-1540-8F18-F251C8FC3151}"/>
              </a:ext>
            </a:extLst>
          </p:cNvPr>
          <p:cNvCxnSpPr>
            <a:cxnSpLocks/>
          </p:cNvCxnSpPr>
          <p:nvPr/>
        </p:nvCxnSpPr>
        <p:spPr>
          <a:xfrm>
            <a:off x="7934366" y="1846801"/>
            <a:ext cx="5701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0DDB22BF-2401-3A48-BA6E-E5630E38E25E}"/>
              </a:ext>
            </a:extLst>
          </p:cNvPr>
          <p:cNvCxnSpPr>
            <a:cxnSpLocks/>
          </p:cNvCxnSpPr>
          <p:nvPr/>
        </p:nvCxnSpPr>
        <p:spPr>
          <a:xfrm>
            <a:off x="8134706" y="1846801"/>
            <a:ext cx="5766" cy="205257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97C05CB-8FE2-1546-A919-E6EEB1C3146C}"/>
              </a:ext>
            </a:extLst>
          </p:cNvPr>
          <p:cNvCxnSpPr>
            <a:cxnSpLocks/>
          </p:cNvCxnSpPr>
          <p:nvPr/>
        </p:nvCxnSpPr>
        <p:spPr>
          <a:xfrm flipH="1">
            <a:off x="8326063" y="1846801"/>
            <a:ext cx="11394" cy="20493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7E79AB5-D521-CE45-B6E4-08419974EBB9}"/>
              </a:ext>
            </a:extLst>
          </p:cNvPr>
          <p:cNvCxnSpPr>
            <a:cxnSpLocks/>
          </p:cNvCxnSpPr>
          <p:nvPr/>
        </p:nvCxnSpPr>
        <p:spPr>
          <a:xfrm>
            <a:off x="8543510" y="1846801"/>
            <a:ext cx="2320" cy="2062098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>
            <a:extLst>
              <a:ext uri="{FF2B5EF4-FFF2-40B4-BE49-F238E27FC236}">
                <a16:creationId xmlns:a16="http://schemas.microsoft.com/office/drawing/2014/main" id="{FEA1448A-75DE-CE47-AF1B-B33114B7610B}"/>
              </a:ext>
            </a:extLst>
          </p:cNvPr>
          <p:cNvSpPr/>
          <p:nvPr/>
        </p:nvSpPr>
        <p:spPr>
          <a:xfrm>
            <a:off x="10233418" y="1712882"/>
            <a:ext cx="564527" cy="226479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119D824A-45A7-874D-A02A-C2541C8BE0F9}"/>
              </a:ext>
            </a:extLst>
          </p:cNvPr>
          <p:cNvCxnSpPr/>
          <p:nvPr/>
        </p:nvCxnSpPr>
        <p:spPr>
          <a:xfrm>
            <a:off x="10778252" y="2802558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B582C24-D63B-3045-BD8D-02776DB0B487}"/>
              </a:ext>
            </a:extLst>
          </p:cNvPr>
          <p:cNvCxnSpPr/>
          <p:nvPr/>
        </p:nvCxnSpPr>
        <p:spPr>
          <a:xfrm>
            <a:off x="10788112" y="2553702"/>
            <a:ext cx="12589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61457B23-B181-3847-A32D-C17C3ADFCE11}"/>
              </a:ext>
            </a:extLst>
          </p:cNvPr>
          <p:cNvCxnSpPr>
            <a:cxnSpLocks/>
          </p:cNvCxnSpPr>
          <p:nvPr/>
        </p:nvCxnSpPr>
        <p:spPr>
          <a:xfrm>
            <a:off x="10908933" y="2553566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F323BE50-F25E-E645-9D17-3A3692588CC2}"/>
              </a:ext>
            </a:extLst>
          </p:cNvPr>
          <p:cNvCxnSpPr>
            <a:cxnSpLocks/>
          </p:cNvCxnSpPr>
          <p:nvPr/>
        </p:nvCxnSpPr>
        <p:spPr>
          <a:xfrm flipH="1">
            <a:off x="10908933" y="2549708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6F3E86E5-3851-4641-ADB3-7C3257854520}"/>
              </a:ext>
            </a:extLst>
          </p:cNvPr>
          <p:cNvCxnSpPr>
            <a:cxnSpLocks/>
          </p:cNvCxnSpPr>
          <p:nvPr/>
        </p:nvCxnSpPr>
        <p:spPr>
          <a:xfrm>
            <a:off x="11031898" y="2549708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4475592-67A6-BB4D-B8BC-333124626D51}"/>
              </a:ext>
            </a:extLst>
          </p:cNvPr>
          <p:cNvCxnSpPr>
            <a:cxnSpLocks/>
          </p:cNvCxnSpPr>
          <p:nvPr/>
        </p:nvCxnSpPr>
        <p:spPr>
          <a:xfrm>
            <a:off x="11026178" y="2802558"/>
            <a:ext cx="453874" cy="38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07D2E06-7F1D-CD4A-AEDA-C479FA30E53A}"/>
              </a:ext>
            </a:extLst>
          </p:cNvPr>
          <p:cNvCxnSpPr>
            <a:cxnSpLocks/>
          </p:cNvCxnSpPr>
          <p:nvPr/>
        </p:nvCxnSpPr>
        <p:spPr>
          <a:xfrm>
            <a:off x="11480052" y="2549708"/>
            <a:ext cx="117245" cy="2489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EE66A4DC-C150-CB49-837F-DF79BEF2C668}"/>
              </a:ext>
            </a:extLst>
          </p:cNvPr>
          <p:cNvCxnSpPr>
            <a:cxnSpLocks/>
          </p:cNvCxnSpPr>
          <p:nvPr/>
        </p:nvCxnSpPr>
        <p:spPr>
          <a:xfrm flipH="1">
            <a:off x="11481873" y="2553566"/>
            <a:ext cx="117245" cy="252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517916A1-0D4E-8944-B80E-956FDA1439B8}"/>
              </a:ext>
            </a:extLst>
          </p:cNvPr>
          <p:cNvCxnSpPr>
            <a:cxnSpLocks/>
          </p:cNvCxnSpPr>
          <p:nvPr/>
        </p:nvCxnSpPr>
        <p:spPr>
          <a:xfrm>
            <a:off x="11593738" y="2559354"/>
            <a:ext cx="44815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AE677C0-BB9C-F94D-BB19-D8963173A8D4}"/>
              </a:ext>
            </a:extLst>
          </p:cNvPr>
          <p:cNvCxnSpPr>
            <a:cxnSpLocks/>
          </p:cNvCxnSpPr>
          <p:nvPr/>
        </p:nvCxnSpPr>
        <p:spPr>
          <a:xfrm>
            <a:off x="11597081" y="2802558"/>
            <a:ext cx="444811" cy="3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>
            <a:extLst>
              <a:ext uri="{FF2B5EF4-FFF2-40B4-BE49-F238E27FC236}">
                <a16:creationId xmlns:a16="http://schemas.microsoft.com/office/drawing/2014/main" id="{720EAD8F-5C2B-094E-A640-774AD6055E0B}"/>
              </a:ext>
            </a:extLst>
          </p:cNvPr>
          <p:cNvSpPr txBox="1"/>
          <p:nvPr/>
        </p:nvSpPr>
        <p:spPr>
          <a:xfrm>
            <a:off x="11029307" y="2561282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0x0B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E537C8EE-8A1E-ED4B-A58A-42DEF704FE29}"/>
              </a:ext>
            </a:extLst>
          </p:cNvPr>
          <p:cNvSpPr txBox="1"/>
          <p:nvPr/>
        </p:nvSpPr>
        <p:spPr>
          <a:xfrm>
            <a:off x="11572118" y="2569699"/>
            <a:ext cx="435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0x16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7221D6A7-504E-7A4F-8848-228027CA84BF}"/>
              </a:ext>
            </a:extLst>
          </p:cNvPr>
          <p:cNvSpPr txBox="1"/>
          <p:nvPr/>
        </p:nvSpPr>
        <p:spPr>
          <a:xfrm>
            <a:off x="11064803" y="2894907"/>
            <a:ext cx="6062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Data 8bits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E21C621F-4BC0-3542-B56C-56F95F7F404E}"/>
              </a:ext>
            </a:extLst>
          </p:cNvPr>
          <p:cNvCxnSpPr>
            <a:cxnSpLocks/>
          </p:cNvCxnSpPr>
          <p:nvPr/>
        </p:nvCxnSpPr>
        <p:spPr>
          <a:xfrm>
            <a:off x="10798464" y="219805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9C0DE517-1117-444B-937D-C5D523D63DEE}"/>
              </a:ext>
            </a:extLst>
          </p:cNvPr>
          <p:cNvCxnSpPr>
            <a:cxnSpLocks/>
          </p:cNvCxnSpPr>
          <p:nvPr/>
        </p:nvCxnSpPr>
        <p:spPr>
          <a:xfrm flipV="1">
            <a:off x="11058895" y="1945903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853407CD-C185-D344-9BED-5097AAF5CEC6}"/>
              </a:ext>
            </a:extLst>
          </p:cNvPr>
          <p:cNvCxnSpPr>
            <a:cxnSpLocks/>
          </p:cNvCxnSpPr>
          <p:nvPr/>
        </p:nvCxnSpPr>
        <p:spPr>
          <a:xfrm>
            <a:off x="11058895" y="1953052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4357DDEA-E64B-D346-A62A-2CE51FB8AF77}"/>
              </a:ext>
            </a:extLst>
          </p:cNvPr>
          <p:cNvCxnSpPr>
            <a:cxnSpLocks/>
          </p:cNvCxnSpPr>
          <p:nvPr/>
        </p:nvCxnSpPr>
        <p:spPr>
          <a:xfrm flipV="1">
            <a:off x="11310679" y="1953052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73CDADFE-E15E-9148-A445-B112D938A6E1}"/>
              </a:ext>
            </a:extLst>
          </p:cNvPr>
          <p:cNvCxnSpPr>
            <a:cxnSpLocks/>
          </p:cNvCxnSpPr>
          <p:nvPr/>
        </p:nvCxnSpPr>
        <p:spPr>
          <a:xfrm>
            <a:off x="11310679" y="220520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86DCB80-5D20-1246-BB5A-13C91F95707A}"/>
              </a:ext>
            </a:extLst>
          </p:cNvPr>
          <p:cNvCxnSpPr>
            <a:cxnSpLocks/>
          </p:cNvCxnSpPr>
          <p:nvPr/>
        </p:nvCxnSpPr>
        <p:spPr>
          <a:xfrm flipV="1">
            <a:off x="11562394" y="1949761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EDEAB527-BE72-7F48-9CCB-E120832B2E3E}"/>
              </a:ext>
            </a:extLst>
          </p:cNvPr>
          <p:cNvCxnSpPr>
            <a:cxnSpLocks/>
          </p:cNvCxnSpPr>
          <p:nvPr/>
        </p:nvCxnSpPr>
        <p:spPr>
          <a:xfrm>
            <a:off x="11562394" y="1956910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F3BC992-3E54-834C-B6DD-EBE637D1DE12}"/>
              </a:ext>
            </a:extLst>
          </p:cNvPr>
          <p:cNvCxnSpPr>
            <a:cxnSpLocks/>
          </p:cNvCxnSpPr>
          <p:nvPr/>
        </p:nvCxnSpPr>
        <p:spPr>
          <a:xfrm flipV="1">
            <a:off x="11814178" y="1956910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74A7DC51-C661-664C-871D-972103E329C7}"/>
              </a:ext>
            </a:extLst>
          </p:cNvPr>
          <p:cNvCxnSpPr>
            <a:cxnSpLocks/>
          </p:cNvCxnSpPr>
          <p:nvPr/>
        </p:nvCxnSpPr>
        <p:spPr>
          <a:xfrm>
            <a:off x="11814178" y="2209058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40E73F90-2F32-3D42-8C73-89E2801CC86A}"/>
              </a:ext>
            </a:extLst>
          </p:cNvPr>
          <p:cNvCxnSpPr>
            <a:cxnSpLocks/>
          </p:cNvCxnSpPr>
          <p:nvPr/>
        </p:nvCxnSpPr>
        <p:spPr>
          <a:xfrm>
            <a:off x="7040720" y="352511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41E9894E-6B23-6147-9449-21D4F987295C}"/>
              </a:ext>
            </a:extLst>
          </p:cNvPr>
          <p:cNvCxnSpPr>
            <a:cxnSpLocks/>
          </p:cNvCxnSpPr>
          <p:nvPr/>
        </p:nvCxnSpPr>
        <p:spPr>
          <a:xfrm flipV="1">
            <a:off x="7291626" y="3272965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56EBCBF-BBDC-974A-B438-74A36E487452}"/>
              </a:ext>
            </a:extLst>
          </p:cNvPr>
          <p:cNvCxnSpPr>
            <a:cxnSpLocks/>
          </p:cNvCxnSpPr>
          <p:nvPr/>
        </p:nvCxnSpPr>
        <p:spPr>
          <a:xfrm flipV="1">
            <a:off x="8327269" y="326479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C0A874A-4076-EA44-9649-3FD7BDB051D9}"/>
              </a:ext>
            </a:extLst>
          </p:cNvPr>
          <p:cNvCxnSpPr>
            <a:cxnSpLocks/>
          </p:cNvCxnSpPr>
          <p:nvPr/>
        </p:nvCxnSpPr>
        <p:spPr>
          <a:xfrm>
            <a:off x="8322688" y="3518634"/>
            <a:ext cx="7300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A77F184-D385-5144-BD5F-611D393A3DB6}"/>
              </a:ext>
            </a:extLst>
          </p:cNvPr>
          <p:cNvCxnSpPr>
            <a:cxnSpLocks/>
          </p:cNvCxnSpPr>
          <p:nvPr/>
        </p:nvCxnSpPr>
        <p:spPr>
          <a:xfrm flipV="1">
            <a:off x="7296662" y="328066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2D2C35CF-8F78-2840-8115-54476C048F06}"/>
              </a:ext>
            </a:extLst>
          </p:cNvPr>
          <p:cNvCxnSpPr>
            <a:cxnSpLocks/>
          </p:cNvCxnSpPr>
          <p:nvPr/>
        </p:nvCxnSpPr>
        <p:spPr>
          <a:xfrm>
            <a:off x="7258643" y="3832393"/>
            <a:ext cx="25178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A2095457-09A6-A74D-8C6B-D15528E2C03E}"/>
              </a:ext>
            </a:extLst>
          </p:cNvPr>
          <p:cNvCxnSpPr>
            <a:cxnSpLocks/>
          </p:cNvCxnSpPr>
          <p:nvPr/>
        </p:nvCxnSpPr>
        <p:spPr>
          <a:xfrm flipV="1">
            <a:off x="7509549" y="3580245"/>
            <a:ext cx="1035643" cy="7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1D9BE3B1-9902-3343-9524-64916F878A3E}"/>
              </a:ext>
            </a:extLst>
          </p:cNvPr>
          <p:cNvCxnSpPr>
            <a:cxnSpLocks/>
          </p:cNvCxnSpPr>
          <p:nvPr/>
        </p:nvCxnSpPr>
        <p:spPr>
          <a:xfrm flipV="1">
            <a:off x="8545192" y="3572074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CE101D9F-5083-B94B-A24A-786B90FBF717}"/>
              </a:ext>
            </a:extLst>
          </p:cNvPr>
          <p:cNvCxnSpPr>
            <a:cxnSpLocks/>
          </p:cNvCxnSpPr>
          <p:nvPr/>
        </p:nvCxnSpPr>
        <p:spPr>
          <a:xfrm>
            <a:off x="8540611" y="3825914"/>
            <a:ext cx="5049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79F66573-7587-C34D-A490-8B86258B3C41}"/>
              </a:ext>
            </a:extLst>
          </p:cNvPr>
          <p:cNvCxnSpPr>
            <a:cxnSpLocks/>
          </p:cNvCxnSpPr>
          <p:nvPr/>
        </p:nvCxnSpPr>
        <p:spPr>
          <a:xfrm flipV="1">
            <a:off x="7514585" y="3587949"/>
            <a:ext cx="0" cy="25214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E42148B0-FB8E-2F4F-B633-4A24F64F896C}"/>
              </a:ext>
            </a:extLst>
          </p:cNvPr>
          <p:cNvSpPr txBox="1"/>
          <p:nvPr/>
        </p:nvSpPr>
        <p:spPr>
          <a:xfrm>
            <a:off x="7096691" y="1004540"/>
            <a:ext cx="1770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Deserializer</a:t>
            </a:r>
            <a:r>
              <a:rPr lang="en-US" dirty="0"/>
              <a:t> </a:t>
            </a:r>
          </a:p>
          <a:p>
            <a:r>
              <a:rPr lang="en-US" dirty="0"/>
              <a:t>(clock recovery)  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2042B801-5001-5E4D-96B8-758F3A702CBA}"/>
              </a:ext>
            </a:extLst>
          </p:cNvPr>
          <p:cNvSpPr txBox="1"/>
          <p:nvPr/>
        </p:nvSpPr>
        <p:spPr>
          <a:xfrm>
            <a:off x="10052101" y="1066551"/>
            <a:ext cx="956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8b10b </a:t>
            </a:r>
          </a:p>
          <a:p>
            <a:r>
              <a:rPr lang="en-US" dirty="0"/>
              <a:t>decoder</a:t>
            </a:r>
          </a:p>
        </p:txBody>
      </p:sp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77E88075-213D-3D4E-97DA-6E52434D1684}"/>
              </a:ext>
            </a:extLst>
          </p:cNvPr>
          <p:cNvSpPr txBox="1">
            <a:spLocks/>
          </p:cNvSpPr>
          <p:nvPr/>
        </p:nvSpPr>
        <p:spPr>
          <a:xfrm>
            <a:off x="59872" y="5908431"/>
            <a:ext cx="12132127" cy="98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phase distance between the sent and reconstructed clock is continuously compensated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FAD8226-0FBC-344B-9E3E-EC69FD179A16}"/>
              </a:ext>
            </a:extLst>
          </p:cNvPr>
          <p:cNvSpPr txBox="1"/>
          <p:nvPr/>
        </p:nvSpPr>
        <p:spPr>
          <a:xfrm>
            <a:off x="43705" y="3999683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*Not in scale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A3886-AF65-AD4F-8C49-711FD93DB60E}"/>
              </a:ext>
            </a:extLst>
          </p:cNvPr>
          <p:cNvSpPr/>
          <p:nvPr/>
        </p:nvSpPr>
        <p:spPr>
          <a:xfrm>
            <a:off x="288057" y="1739470"/>
            <a:ext cx="1551502" cy="8878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FE7627A6-4C58-BF44-AA5E-41684A25D7CC}"/>
              </a:ext>
            </a:extLst>
          </p:cNvPr>
          <p:cNvSpPr/>
          <p:nvPr/>
        </p:nvSpPr>
        <p:spPr>
          <a:xfrm>
            <a:off x="10604651" y="1709866"/>
            <a:ext cx="1551502" cy="8878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41A31E2-2341-BD4E-AFDA-1AA3E368CDA5}"/>
              </a:ext>
            </a:extLst>
          </p:cNvPr>
          <p:cNvSpPr txBox="1"/>
          <p:nvPr/>
        </p:nvSpPr>
        <p:spPr>
          <a:xfrm>
            <a:off x="11030718" y="1773396"/>
            <a:ext cx="898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Clk</a:t>
            </a:r>
            <a:r>
              <a:rPr lang="en-US" sz="800" dirty="0"/>
              <a:t> 125 MHz*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093BF68A-0785-6B48-BF48-6B71FE582BCD}"/>
              </a:ext>
            </a:extLst>
          </p:cNvPr>
          <p:cNvCxnSpPr>
            <a:cxnSpLocks/>
            <a:stCxn id="5" idx="4"/>
          </p:cNvCxnSpPr>
          <p:nvPr/>
        </p:nvCxnSpPr>
        <p:spPr>
          <a:xfrm rot="16200000" flipH="1">
            <a:off x="1620868" y="2070222"/>
            <a:ext cx="1870415" cy="29845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C04D737-6F64-C042-A059-61F47F4E996D}"/>
              </a:ext>
            </a:extLst>
          </p:cNvPr>
          <p:cNvCxnSpPr>
            <a:cxnSpLocks/>
            <a:stCxn id="205" idx="4"/>
          </p:cNvCxnSpPr>
          <p:nvPr/>
        </p:nvCxnSpPr>
        <p:spPr>
          <a:xfrm rot="5400000">
            <a:off x="7879507" y="1617207"/>
            <a:ext cx="2520425" cy="4481367"/>
          </a:xfrm>
          <a:prstGeom prst="curved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E69F8BA5-D47E-D447-B124-2F6E976D4C32}"/>
              </a:ext>
            </a:extLst>
          </p:cNvPr>
          <p:cNvCxnSpPr>
            <a:cxnSpLocks/>
          </p:cNvCxnSpPr>
          <p:nvPr/>
        </p:nvCxnSpPr>
        <p:spPr>
          <a:xfrm>
            <a:off x="4171276" y="4704104"/>
            <a:ext cx="40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2C73CF3-0071-5F43-BB45-20F35FDCFC4C}"/>
              </a:ext>
            </a:extLst>
          </p:cNvPr>
          <p:cNvCxnSpPr>
            <a:cxnSpLocks/>
          </p:cNvCxnSpPr>
          <p:nvPr/>
        </p:nvCxnSpPr>
        <p:spPr>
          <a:xfrm flipV="1">
            <a:off x="4589157" y="4302691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A30B8690-90DF-774D-B04B-8F478E64030D}"/>
              </a:ext>
            </a:extLst>
          </p:cNvPr>
          <p:cNvCxnSpPr>
            <a:cxnSpLocks/>
          </p:cNvCxnSpPr>
          <p:nvPr/>
        </p:nvCxnSpPr>
        <p:spPr>
          <a:xfrm>
            <a:off x="4589057" y="4302531"/>
            <a:ext cx="403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0490A18-C715-4645-A565-DF8D6782348E}"/>
              </a:ext>
            </a:extLst>
          </p:cNvPr>
          <p:cNvCxnSpPr>
            <a:cxnSpLocks/>
          </p:cNvCxnSpPr>
          <p:nvPr/>
        </p:nvCxnSpPr>
        <p:spPr>
          <a:xfrm flipV="1">
            <a:off x="4992797" y="4308793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C5E647A9-326C-F946-8207-351F28916E4A}"/>
              </a:ext>
            </a:extLst>
          </p:cNvPr>
          <p:cNvCxnSpPr>
            <a:cxnSpLocks/>
          </p:cNvCxnSpPr>
          <p:nvPr/>
        </p:nvCxnSpPr>
        <p:spPr>
          <a:xfrm>
            <a:off x="4986887" y="4699928"/>
            <a:ext cx="40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475905D-7F96-2F44-B1D4-5F336607FF52}"/>
              </a:ext>
            </a:extLst>
          </p:cNvPr>
          <p:cNvCxnSpPr>
            <a:cxnSpLocks/>
          </p:cNvCxnSpPr>
          <p:nvPr/>
        </p:nvCxnSpPr>
        <p:spPr>
          <a:xfrm flipV="1">
            <a:off x="5398505" y="4298515"/>
            <a:ext cx="0" cy="40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F7723841-1F6E-6545-927D-5EBE32C6C5C4}"/>
              </a:ext>
            </a:extLst>
          </p:cNvPr>
          <p:cNvCxnSpPr>
            <a:cxnSpLocks/>
          </p:cNvCxnSpPr>
          <p:nvPr/>
        </p:nvCxnSpPr>
        <p:spPr>
          <a:xfrm>
            <a:off x="5398405" y="4298355"/>
            <a:ext cx="403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FDAD7696-AA27-4543-875C-216C305606C5}"/>
              </a:ext>
            </a:extLst>
          </p:cNvPr>
          <p:cNvCxnSpPr>
            <a:cxnSpLocks/>
          </p:cNvCxnSpPr>
          <p:nvPr/>
        </p:nvCxnSpPr>
        <p:spPr>
          <a:xfrm flipV="1">
            <a:off x="5802145" y="4304617"/>
            <a:ext cx="0" cy="38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03A2AF30-A92B-8C4B-B3C3-2A9B8DA3A5EB}"/>
              </a:ext>
            </a:extLst>
          </p:cNvPr>
          <p:cNvCxnSpPr>
            <a:cxnSpLocks/>
          </p:cNvCxnSpPr>
          <p:nvPr/>
        </p:nvCxnSpPr>
        <p:spPr>
          <a:xfrm>
            <a:off x="5792151" y="4695753"/>
            <a:ext cx="407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ECBF1CAC-B8A0-BE40-B197-436126E27F34}"/>
              </a:ext>
            </a:extLst>
          </p:cNvPr>
          <p:cNvCxnSpPr>
            <a:cxnSpLocks/>
          </p:cNvCxnSpPr>
          <p:nvPr/>
        </p:nvCxnSpPr>
        <p:spPr>
          <a:xfrm>
            <a:off x="4173502" y="5288651"/>
            <a:ext cx="40786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37EB0226-09DE-474D-9BE0-D0C22B2B82CF}"/>
              </a:ext>
            </a:extLst>
          </p:cNvPr>
          <p:cNvCxnSpPr>
            <a:cxnSpLocks/>
          </p:cNvCxnSpPr>
          <p:nvPr/>
        </p:nvCxnSpPr>
        <p:spPr>
          <a:xfrm flipV="1">
            <a:off x="4591383" y="4887238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89C5BBA4-F84B-124D-9E69-84809EC2C967}"/>
              </a:ext>
            </a:extLst>
          </p:cNvPr>
          <p:cNvCxnSpPr>
            <a:cxnSpLocks/>
          </p:cNvCxnSpPr>
          <p:nvPr/>
        </p:nvCxnSpPr>
        <p:spPr>
          <a:xfrm>
            <a:off x="4591283" y="4887078"/>
            <a:ext cx="4037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5E9F09ED-90C9-514B-9B16-7A64BFF25E56}"/>
              </a:ext>
            </a:extLst>
          </p:cNvPr>
          <p:cNvCxnSpPr>
            <a:cxnSpLocks/>
          </p:cNvCxnSpPr>
          <p:nvPr/>
        </p:nvCxnSpPr>
        <p:spPr>
          <a:xfrm flipV="1">
            <a:off x="4995023" y="4893340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893C28D0-C521-4D41-8977-E6AC06EBEFCD}"/>
              </a:ext>
            </a:extLst>
          </p:cNvPr>
          <p:cNvCxnSpPr>
            <a:cxnSpLocks/>
          </p:cNvCxnSpPr>
          <p:nvPr/>
        </p:nvCxnSpPr>
        <p:spPr>
          <a:xfrm>
            <a:off x="4989113" y="5284475"/>
            <a:ext cx="40786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74562BE7-5551-2B4F-9AB0-5F89A29DD5D8}"/>
              </a:ext>
            </a:extLst>
          </p:cNvPr>
          <p:cNvCxnSpPr>
            <a:cxnSpLocks/>
          </p:cNvCxnSpPr>
          <p:nvPr/>
        </p:nvCxnSpPr>
        <p:spPr>
          <a:xfrm flipV="1">
            <a:off x="5400731" y="4883062"/>
            <a:ext cx="0" cy="40767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63A123BE-B4E6-BE43-B9C0-CC1FA71BBFA6}"/>
              </a:ext>
            </a:extLst>
          </p:cNvPr>
          <p:cNvCxnSpPr>
            <a:cxnSpLocks/>
          </p:cNvCxnSpPr>
          <p:nvPr/>
        </p:nvCxnSpPr>
        <p:spPr>
          <a:xfrm>
            <a:off x="5400631" y="4882902"/>
            <a:ext cx="4037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7C4833C1-784E-DD4E-9E1D-271F7FB5E7AC}"/>
              </a:ext>
            </a:extLst>
          </p:cNvPr>
          <p:cNvCxnSpPr>
            <a:cxnSpLocks/>
          </p:cNvCxnSpPr>
          <p:nvPr/>
        </p:nvCxnSpPr>
        <p:spPr>
          <a:xfrm flipV="1">
            <a:off x="5804371" y="4889164"/>
            <a:ext cx="0" cy="38846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63F2FFA3-0D46-0340-ADA3-685A5FFD175A}"/>
              </a:ext>
            </a:extLst>
          </p:cNvPr>
          <p:cNvCxnSpPr>
            <a:cxnSpLocks/>
          </p:cNvCxnSpPr>
          <p:nvPr/>
        </p:nvCxnSpPr>
        <p:spPr>
          <a:xfrm>
            <a:off x="5806903" y="5280300"/>
            <a:ext cx="40786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D1AA3B5E-002A-4A48-AEB9-142359E4A7AA}"/>
              </a:ext>
            </a:extLst>
          </p:cNvPr>
          <p:cNvCxnSpPr>
            <a:cxnSpLocks/>
          </p:cNvCxnSpPr>
          <p:nvPr/>
        </p:nvCxnSpPr>
        <p:spPr>
          <a:xfrm flipH="1">
            <a:off x="4593642" y="4089392"/>
            <a:ext cx="1" cy="1710159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604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6"/>
            <a:ext cx="10515600" cy="9235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Clock and data recovery – comparison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E1472-EDBA-1A49-8D17-7E3284608161}"/>
              </a:ext>
            </a:extLst>
          </p:cNvPr>
          <p:cNvSpPr txBox="1"/>
          <p:nvPr/>
        </p:nvSpPr>
        <p:spPr>
          <a:xfrm>
            <a:off x="0" y="1379349"/>
            <a:ext cx="588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Custom Solution  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6D32245-77E5-B346-9C3E-1FB433604ABE}"/>
              </a:ext>
            </a:extLst>
          </p:cNvPr>
          <p:cNvSpPr txBox="1"/>
          <p:nvPr/>
        </p:nvSpPr>
        <p:spPr>
          <a:xfrm>
            <a:off x="5950917" y="1379348"/>
            <a:ext cx="624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White Rabbit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582350-9ACF-2943-8046-67EAEEFBA831}"/>
              </a:ext>
            </a:extLst>
          </p:cNvPr>
          <p:cNvCxnSpPr/>
          <p:nvPr/>
        </p:nvCxnSpPr>
        <p:spPr>
          <a:xfrm>
            <a:off x="5889356" y="1379348"/>
            <a:ext cx="0" cy="5478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21904C3-629B-D44A-B304-443BB281AD2A}"/>
              </a:ext>
            </a:extLst>
          </p:cNvPr>
          <p:cNvSpPr txBox="1"/>
          <p:nvPr/>
        </p:nvSpPr>
        <p:spPr>
          <a:xfrm>
            <a:off x="1" y="2359617"/>
            <a:ext cx="59509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external circuit required on FE (only FPGA </a:t>
            </a:r>
            <a:r>
              <a:rPr lang="en-US" sz="2400" dirty="0" err="1"/>
              <a:t>ser</a:t>
            </a:r>
            <a:r>
              <a:rPr lang="en-US" sz="2400" dirty="0"/>
              <a:t>-des).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phase difference is not compensated.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Custom design (but we have expertise).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Distribution custom boards needed (EVB could be used).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Link speed and the data protocol are flexible</a:t>
            </a:r>
          </a:p>
          <a:p>
            <a:pPr lvl="1"/>
            <a:r>
              <a:rPr lang="en-US" sz="2400" dirty="0"/>
              <a:t>defined by FPGA configuration.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7C9DEE7F-A076-4B4A-8129-A14D9318EBE9}"/>
              </a:ext>
            </a:extLst>
          </p:cNvPr>
          <p:cNvSpPr txBox="1"/>
          <p:nvPr/>
        </p:nvSpPr>
        <p:spPr>
          <a:xfrm>
            <a:off x="5950917" y="2359615"/>
            <a:ext cx="62410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external circuit to compensate the phase is required on the 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Phase difference is compensated.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provided by CERN.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Distribution boards are off-the-shelf (WR switches).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Link protocol is 1 </a:t>
            </a:r>
            <a:r>
              <a:rPr lang="en-US" sz="2400" dirty="0" err="1"/>
              <a:t>GbE</a:t>
            </a:r>
            <a:r>
              <a:rPr lang="en-US" sz="2400" dirty="0"/>
              <a:t> (the data flow can be lower).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GNSS/UTC – Key components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124860" y="3722695"/>
            <a:ext cx="12067140" cy="3130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dirty="0"/>
              <a:t>Atomic Clock</a:t>
            </a:r>
          </a:p>
          <a:p>
            <a:pPr>
              <a:buFontTx/>
              <a:buChar char="-"/>
            </a:pPr>
            <a:r>
              <a:rPr lang="en-US" sz="3600" dirty="0"/>
              <a:t>Multi GNSS receiver and Antenna </a:t>
            </a:r>
          </a:p>
          <a:p>
            <a:pPr>
              <a:buFontTx/>
              <a:buChar char="-"/>
            </a:pPr>
            <a:r>
              <a:rPr lang="en-US" sz="3600" dirty="0"/>
              <a:t>Distribution system between Atomic Clock and GNSS receiver</a:t>
            </a:r>
          </a:p>
          <a:p>
            <a:pPr>
              <a:buFontTx/>
              <a:buChar char="-"/>
            </a:pPr>
            <a:r>
              <a:rPr lang="en-US" sz="3600" dirty="0"/>
              <a:t>Software correction for UTC correlation (if needed)</a:t>
            </a:r>
          </a:p>
          <a:p>
            <a:pPr>
              <a:buFontTx/>
              <a:buChar char="-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9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Atomic Clock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3180362"/>
            <a:ext cx="12192000" cy="359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400" dirty="0"/>
              <a:t>The atomic clock is the foundation of the local time base</a:t>
            </a:r>
          </a:p>
          <a:p>
            <a:pPr>
              <a:buFontTx/>
              <a:buChar char="-"/>
            </a:pPr>
            <a:r>
              <a:rPr lang="en-US" sz="2400" dirty="0"/>
              <a:t>Needs to be as stable as possible </a:t>
            </a:r>
          </a:p>
          <a:p>
            <a:pPr>
              <a:buFontTx/>
              <a:buChar char="-"/>
            </a:pPr>
            <a:r>
              <a:rPr lang="en-US" sz="2400" dirty="0"/>
              <a:t>A good tradeoff between cost and performance could be a “Passive Hydrogen Maser”</a:t>
            </a:r>
          </a:p>
          <a:p>
            <a:pPr lvl="1">
              <a:buFontTx/>
              <a:buChar char="-"/>
            </a:pPr>
            <a:r>
              <a:rPr lang="en-US" sz="2000" dirty="0"/>
              <a:t>Frequency stability: 5</a:t>
            </a:r>
            <a:r>
              <a:rPr lang="en-US" sz="2000" baseline="30000" dirty="0"/>
              <a:t>-13</a:t>
            </a:r>
            <a:r>
              <a:rPr lang="en-US" sz="2000" dirty="0"/>
              <a:t>s @ 1s, 4</a:t>
            </a:r>
            <a:r>
              <a:rPr lang="en-US" sz="2000" baseline="30000" dirty="0"/>
              <a:t>-15</a:t>
            </a:r>
            <a:r>
              <a:rPr lang="en-US" sz="2000" dirty="0"/>
              <a:t>s @ 1day </a:t>
            </a:r>
          </a:p>
          <a:p>
            <a:pPr lvl="1">
              <a:buFontTx/>
              <a:buChar char="-"/>
            </a:pPr>
            <a:r>
              <a:rPr lang="en-US" sz="2000" dirty="0"/>
              <a:t>Jitter equivalent: 0.5 </a:t>
            </a:r>
            <a:r>
              <a:rPr lang="en-US" sz="2000" dirty="0" err="1"/>
              <a:t>ps</a:t>
            </a:r>
            <a:r>
              <a:rPr lang="en-US" sz="2000" dirty="0"/>
              <a:t> on RF signals, &lt;40 </a:t>
            </a:r>
            <a:r>
              <a:rPr lang="en-US" sz="2000" dirty="0" err="1"/>
              <a:t>ps</a:t>
            </a:r>
            <a:r>
              <a:rPr lang="en-US" sz="2000" dirty="0"/>
              <a:t> on PPS</a:t>
            </a:r>
          </a:p>
          <a:p>
            <a:pPr lvl="1">
              <a:buFontTx/>
              <a:buChar char="-"/>
            </a:pPr>
            <a:r>
              <a:rPr lang="en-US" sz="2000" dirty="0"/>
              <a:t>Frequency Drift: 1</a:t>
            </a:r>
            <a:r>
              <a:rPr lang="en-US" sz="2000" baseline="30000" dirty="0"/>
              <a:t>-15</a:t>
            </a:r>
            <a:r>
              <a:rPr lang="en-US" sz="2000" dirty="0"/>
              <a:t>s per 1day (many 1</a:t>
            </a:r>
            <a:r>
              <a:rPr lang="en-US" sz="2000" baseline="30000" dirty="0"/>
              <a:t>-13</a:t>
            </a:r>
            <a:r>
              <a:rPr lang="en-US" sz="2000" dirty="0"/>
              <a:t>s in a year) 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dirty="0"/>
              <a:t>The main problem of this kind of atomic clocks is the medium-long term frequency drift </a:t>
            </a:r>
          </a:p>
          <a:p>
            <a:pPr marL="0" indent="0" algn="ctr">
              <a:buNone/>
            </a:pPr>
            <a:r>
              <a:rPr lang="en-US" sz="2400" dirty="0"/>
              <a:t>(can be mitigated by the GNSS receiver)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5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Multi GNSS Receiver and Antenna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0" y="2823284"/>
            <a:ext cx="12192000" cy="4034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The GNSS receiver is driven by the atomic clock to enhance stability.</a:t>
            </a:r>
          </a:p>
          <a:p>
            <a:pPr>
              <a:buFontTx/>
              <a:buChar char="-"/>
            </a:pPr>
            <a:r>
              <a:rPr lang="en-US" sz="2400" dirty="0"/>
              <a:t>The performances are heavily dependent by the antenna field of view (site orography).</a:t>
            </a:r>
          </a:p>
          <a:p>
            <a:pPr>
              <a:buFontTx/>
              <a:buChar char="-"/>
            </a:pPr>
            <a:r>
              <a:rPr lang="en-US" sz="2400" dirty="0"/>
              <a:t>The less satellites are available the less precision is achieved (position and corrections).</a:t>
            </a:r>
          </a:p>
          <a:p>
            <a:pPr>
              <a:buFontTx/>
              <a:buChar char="-"/>
            </a:pPr>
            <a:r>
              <a:rPr lang="en-US" sz="2400" dirty="0"/>
              <a:t>A multi GNSS receiver provides a larger satellites catalog (not only GPS but also GALILEO and QZSS/ </a:t>
            </a:r>
            <a:r>
              <a:rPr lang="fr-FR" sz="2400" dirty="0" err="1"/>
              <a:t>Michibiki</a:t>
            </a:r>
            <a:r>
              <a:rPr lang="fr-FR" sz="2400" dirty="0"/>
              <a:t> (</a:t>
            </a:r>
            <a:r>
              <a:rPr lang="ja-JP" altLang="fr-FR" sz="2400"/>
              <a:t>みちびき</a:t>
            </a:r>
            <a:r>
              <a:rPr lang="fr-FR" altLang="ja-JP" sz="2400" dirty="0"/>
              <a:t>)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/>
              <a:t>A common view technique could be developed to “trigger” the far detector when the beam is active</a:t>
            </a:r>
          </a:p>
          <a:p>
            <a:pPr>
              <a:buFontTx/>
              <a:buChar char="-"/>
            </a:pPr>
            <a:r>
              <a:rPr lang="en-US" sz="2400" dirty="0"/>
              <a:t>A mobile system is needed to study the orography (before start) and check the ”resident” system (every 2/3 years)</a:t>
            </a:r>
          </a:p>
          <a:p>
            <a:pPr lvl="1">
              <a:buFontTx/>
              <a:buChar char="-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990EE-E132-4A46-9DD3-3E8B06F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980"/>
            <a:ext cx="3242440" cy="32424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883B10-1AF4-5B43-9597-7BE574CADBEC}"/>
              </a:ext>
            </a:extLst>
          </p:cNvPr>
          <p:cNvSpPr/>
          <p:nvPr/>
        </p:nvSpPr>
        <p:spPr>
          <a:xfrm>
            <a:off x="3339919" y="2017155"/>
            <a:ext cx="786077" cy="30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GNSS receiver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0FD97-A3D3-B84D-AA3A-4E0B2CDC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160" y="825685"/>
            <a:ext cx="530606" cy="511559"/>
          </a:xfrm>
          <a:prstGeom prst="rect">
            <a:avLst/>
          </a:prstGeom>
        </p:spPr>
      </p:pic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D97C1045-1661-3940-8539-E58C36D42D4A}"/>
              </a:ext>
            </a:extLst>
          </p:cNvPr>
          <p:cNvCxnSpPr>
            <a:cxnSpLocks/>
            <a:stCxn id="9" idx="4"/>
            <a:endCxn id="6" idx="3"/>
          </p:cNvCxnSpPr>
          <p:nvPr/>
        </p:nvCxnSpPr>
        <p:spPr>
          <a:xfrm rot="5400000">
            <a:off x="3997305" y="1898018"/>
            <a:ext cx="398749" cy="1413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3ADF008-AC8C-E240-BC23-2694C8A3372B}"/>
              </a:ext>
            </a:extLst>
          </p:cNvPr>
          <p:cNvSpPr/>
          <p:nvPr/>
        </p:nvSpPr>
        <p:spPr>
          <a:xfrm>
            <a:off x="4185748" y="1683552"/>
            <a:ext cx="163227" cy="8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684D507B-E3B0-1D4B-9FB2-F9ACF90FA6FC}"/>
              </a:ext>
            </a:extLst>
          </p:cNvPr>
          <p:cNvSpPr/>
          <p:nvPr/>
        </p:nvSpPr>
        <p:spPr>
          <a:xfrm>
            <a:off x="556772" y="1896100"/>
            <a:ext cx="562855" cy="671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84689A-7707-BD42-AD22-9BC2546E08C5}"/>
              </a:ext>
            </a:extLst>
          </p:cNvPr>
          <p:cNvSpPr/>
          <p:nvPr/>
        </p:nvSpPr>
        <p:spPr>
          <a:xfrm>
            <a:off x="1493070" y="2086289"/>
            <a:ext cx="832781" cy="30031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Time distribution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855EA-0F9E-8643-9B35-4AE822AFE300}"/>
              </a:ext>
            </a:extLst>
          </p:cNvPr>
          <p:cNvCxnSpPr>
            <a:cxnSpLocks/>
            <a:stCxn id="11" idx="1"/>
            <a:endCxn id="10" idx="4"/>
          </p:cNvCxnSpPr>
          <p:nvPr/>
        </p:nvCxnSpPr>
        <p:spPr>
          <a:xfrm flipH="1" flipV="1">
            <a:off x="1119627" y="2231844"/>
            <a:ext cx="373443" cy="4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287A6D-22CD-A04C-9203-BB7FAC965E97}"/>
              </a:ext>
            </a:extLst>
          </p:cNvPr>
          <p:cNvCxnSpPr>
            <a:cxnSpLocks/>
          </p:cNvCxnSpPr>
          <p:nvPr/>
        </p:nvCxnSpPr>
        <p:spPr>
          <a:xfrm flipH="1" flipV="1">
            <a:off x="1086881" y="2022658"/>
            <a:ext cx="315245" cy="20783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191831-1354-2B45-BB9E-CA60E4596830}"/>
              </a:ext>
            </a:extLst>
          </p:cNvPr>
          <p:cNvCxnSpPr>
            <a:cxnSpLocks/>
          </p:cNvCxnSpPr>
          <p:nvPr/>
        </p:nvCxnSpPr>
        <p:spPr>
          <a:xfrm flipH="1">
            <a:off x="1119628" y="2230493"/>
            <a:ext cx="278937" cy="1698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8CFE56-E187-A84C-A0B5-E122FD15EA44}"/>
              </a:ext>
            </a:extLst>
          </p:cNvPr>
          <p:cNvSpPr/>
          <p:nvPr/>
        </p:nvSpPr>
        <p:spPr>
          <a:xfrm>
            <a:off x="2224084" y="2459783"/>
            <a:ext cx="562113" cy="3635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Atomic</a:t>
            </a:r>
          </a:p>
          <a:p>
            <a:pPr algn="ctr"/>
            <a:r>
              <a:rPr lang="en-US" sz="800" dirty="0"/>
              <a:t>clock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4F8285-5A4E-5349-B00D-C478C531661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505141" y="2230493"/>
            <a:ext cx="0" cy="229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961952-3C5C-B54C-BD8A-60FA0ABBA237}"/>
              </a:ext>
            </a:extLst>
          </p:cNvPr>
          <p:cNvCxnSpPr>
            <a:cxnSpLocks/>
          </p:cNvCxnSpPr>
          <p:nvPr/>
        </p:nvCxnSpPr>
        <p:spPr>
          <a:xfrm flipH="1">
            <a:off x="2325851" y="2230493"/>
            <a:ext cx="1792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5E953CC8-E886-3F44-96F3-005B183E1856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 flipV="1">
            <a:off x="2786197" y="2168076"/>
            <a:ext cx="553722" cy="4734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4BFB152-59FD-5B4E-BB4C-EE6F3B535237}"/>
              </a:ext>
            </a:extLst>
          </p:cNvPr>
          <p:cNvSpPr/>
          <p:nvPr/>
        </p:nvSpPr>
        <p:spPr>
          <a:xfrm>
            <a:off x="5846957" y="111068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The GNSS receiver is needed to: </a:t>
            </a:r>
          </a:p>
          <a:p>
            <a:pPr lvl="1">
              <a:buFontTx/>
              <a:buChar char="-"/>
            </a:pPr>
            <a:r>
              <a:rPr lang="en-US" sz="2000" dirty="0"/>
              <a:t>accord the local base to UTC </a:t>
            </a:r>
          </a:p>
          <a:p>
            <a:pPr lvl="1">
              <a:buFontTx/>
              <a:buChar char="-"/>
            </a:pPr>
            <a:r>
              <a:rPr lang="en-US" sz="2000" dirty="0"/>
              <a:t>Correct the medium/long term drifts of the atomic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5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844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Summary and 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272F8F-FD6A-2343-BBA0-A65F45A88FC8}"/>
              </a:ext>
            </a:extLst>
          </p:cNvPr>
          <p:cNvSpPr txBox="1">
            <a:spLocks/>
          </p:cNvSpPr>
          <p:nvPr/>
        </p:nvSpPr>
        <p:spPr>
          <a:xfrm>
            <a:off x="124860" y="1062508"/>
            <a:ext cx="12067140" cy="579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We have purchased a </a:t>
            </a:r>
            <a:r>
              <a:rPr lang="en-US" sz="2600" dirty="0" err="1"/>
              <a:t>Septentrio</a:t>
            </a:r>
            <a:r>
              <a:rPr lang="en-US" sz="2600" dirty="0"/>
              <a:t> PolaRX5TR multi GNSS receiver and an antenna.</a:t>
            </a:r>
          </a:p>
          <a:p>
            <a:r>
              <a:rPr lang="en-US" sz="2600" dirty="0"/>
              <a:t>We’ll characterize the system against a “level 1 UTC station” (SYRTE) as soon the pandemic will allow (delayed).</a:t>
            </a:r>
          </a:p>
          <a:p>
            <a:r>
              <a:rPr lang="en-US" sz="2600" dirty="0"/>
              <a:t>After a first R&amp;D phase we are planning to test it in situ at Super-</a:t>
            </a:r>
            <a:r>
              <a:rPr lang="en-US" sz="2600" dirty="0" err="1"/>
              <a:t>Kamiokande</a:t>
            </a:r>
            <a:r>
              <a:rPr lang="en-US" sz="2600" dirty="0"/>
              <a:t> site (details under discussion).</a:t>
            </a:r>
          </a:p>
          <a:p>
            <a:r>
              <a:rPr lang="en-US" sz="2600" dirty="0"/>
              <a:t>To better exploit the Japanese constellation we could benefit of a contact with the Japan institute responsible for UTC (NICT?)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To be done:</a:t>
            </a:r>
          </a:p>
          <a:p>
            <a:pPr lvl="1"/>
            <a:r>
              <a:rPr lang="en-US" sz="2200" dirty="0"/>
              <a:t>It would be great to exchange ideas with T2K colleagues so we can learn from them and study the compatibility with the JPARC equipment for common view.</a:t>
            </a:r>
          </a:p>
          <a:p>
            <a:pPr lvl="1"/>
            <a:r>
              <a:rPr lang="en-US" sz="2200" dirty="0"/>
              <a:t>Early access to the HK site to study its characteristics and test the satellite signals. </a:t>
            </a:r>
          </a:p>
        </p:txBody>
      </p:sp>
    </p:spTree>
    <p:extLst>
      <p:ext uri="{BB962C8B-B14F-4D97-AF65-F5344CB8AC3E}">
        <p14:creationId xmlns:p14="http://schemas.microsoft.com/office/powerpoint/2010/main" val="414449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397D9-7304-8649-BB36-7C39B231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2080"/>
            <a:ext cx="12192000" cy="223573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2"/>
                </a:solidFill>
                <a:latin typeface="+mn-lt"/>
              </a:rPr>
              <a:t>The Time distribution Network</a:t>
            </a:r>
          </a:p>
        </p:txBody>
      </p:sp>
    </p:spTree>
    <p:extLst>
      <p:ext uri="{BB962C8B-B14F-4D97-AF65-F5344CB8AC3E}">
        <p14:creationId xmlns:p14="http://schemas.microsoft.com/office/powerpoint/2010/main" val="124220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6771</TotalTime>
  <Words>2144</Words>
  <Application>Microsoft Macintosh PowerPoint</Application>
  <PresentationFormat>Widescreen</PresentationFormat>
  <Paragraphs>424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游ゴシック</vt:lpstr>
      <vt:lpstr>Arial</vt:lpstr>
      <vt:lpstr>Calibri</vt:lpstr>
      <vt:lpstr>Calibri Light</vt:lpstr>
      <vt:lpstr>Office Theme</vt:lpstr>
      <vt:lpstr>Recent Achievements on Time Distribution System R&amp;D</vt:lpstr>
      <vt:lpstr>Proposed Architecture</vt:lpstr>
      <vt:lpstr>The Local Time Base</vt:lpstr>
      <vt:lpstr>GNSS/UTC</vt:lpstr>
      <vt:lpstr>GNSS/UTC – Key components</vt:lpstr>
      <vt:lpstr>Atomic Clock</vt:lpstr>
      <vt:lpstr>Multi GNSS Receiver and Antenna</vt:lpstr>
      <vt:lpstr>Summary and next steps</vt:lpstr>
      <vt:lpstr>The Time distribution Network</vt:lpstr>
      <vt:lpstr>Requirements</vt:lpstr>
      <vt:lpstr>Time Distribution Basic Concepts</vt:lpstr>
      <vt:lpstr>CERN White Rabbit </vt:lpstr>
      <vt:lpstr>Custom Solution - 1</vt:lpstr>
      <vt:lpstr>Custom Solution - 2</vt:lpstr>
      <vt:lpstr>Custom Solution</vt:lpstr>
      <vt:lpstr>Custom Solution</vt:lpstr>
      <vt:lpstr>Board Set for the Custom Solution</vt:lpstr>
      <vt:lpstr>Summary of the Test Campaign</vt:lpstr>
      <vt:lpstr>Test on Custom Solution</vt:lpstr>
      <vt:lpstr>First Jitter Test on Custom Solution</vt:lpstr>
      <vt:lpstr>TX clock Time Interval Error</vt:lpstr>
      <vt:lpstr>RX clock Time Interval Error (time domain)</vt:lpstr>
      <vt:lpstr>Custom solution: Jitter Test on KC705-Waveboard</vt:lpstr>
      <vt:lpstr>RX clock Time Interval Error (Frequency Domain)</vt:lpstr>
      <vt:lpstr>RX clock Time Interval Error Cleaned by PLL</vt:lpstr>
      <vt:lpstr>Phase Stability After Reset Test</vt:lpstr>
      <vt:lpstr>Test on White Rabbit </vt:lpstr>
      <vt:lpstr>White Rabbit R&amp;D</vt:lpstr>
      <vt:lpstr>White Rabbit R&amp;D</vt:lpstr>
      <vt:lpstr>White Rabbit R&amp;D</vt:lpstr>
      <vt:lpstr>Conclusions </vt:lpstr>
      <vt:lpstr>One Last thing… </vt:lpstr>
      <vt:lpstr>PowerPoint Presentation</vt:lpstr>
      <vt:lpstr>GNSS to local time distribution link </vt:lpstr>
      <vt:lpstr>Software correction for UTC correlation</vt:lpstr>
      <vt:lpstr>Cost estimation (updated)</vt:lpstr>
      <vt:lpstr>Direct distribution </vt:lpstr>
      <vt:lpstr>Clock embedded into data</vt:lpstr>
      <vt:lpstr>Clock and data recovery - Custom solution</vt:lpstr>
      <vt:lpstr>Clock and data recovery – white rabbit</vt:lpstr>
      <vt:lpstr>Clock and data recovery – comparison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2020 update on the  time distribution system R&amp;D for the Hyper-Kamiokande experiment </dc:title>
  <dc:creator>stefano russo</dc:creator>
  <cp:lastModifiedBy>stefano russo</cp:lastModifiedBy>
  <cp:revision>130</cp:revision>
  <dcterms:created xsi:type="dcterms:W3CDTF">2020-01-24T13:09:17Z</dcterms:created>
  <dcterms:modified xsi:type="dcterms:W3CDTF">2021-03-02T09:14:36Z</dcterms:modified>
</cp:coreProperties>
</file>