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25065-D90E-EC42-AD20-2A668E742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098D5-E8DB-E543-A54C-0982CD8AF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2D697-F99A-574F-BE3E-D4295A7F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4FC6-1AA6-544E-AAE1-C513937BCD7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98598-DA5C-A84A-81C4-70B0D0B1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04554-A0E7-2E46-B357-83D69EA3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5A00-9FEB-9C4B-B3F5-49C3A45E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5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1AD9-37DB-6044-9A7A-9BCC397D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F174A-63CD-2047-AB4D-12A43D31F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65000-9F01-464F-8C4C-681A132B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4FC6-1AA6-544E-AAE1-C513937BCD7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3F28D-04CF-BE48-A0B4-02FFF89AF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714BA-EFAD-1B4D-A0E7-8900ECEC1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5A00-9FEB-9C4B-B3F5-49C3A45E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4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C8C19-3AF6-7D4A-8018-579965B2E7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0B546-10ED-1C40-A747-FD8540CF5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65A93-DAE9-A54D-81D5-110409C2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4FC6-1AA6-544E-AAE1-C513937BCD7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07A5A-9EB2-B943-A67E-2F9031B1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C5A28-6675-7843-9CB8-7A6CAEED5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5A00-9FEB-9C4B-B3F5-49C3A45E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9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9DA-DB78-8C4D-ABFD-3ACDE2E8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AA03-2AA7-0E4B-89D1-4617FCAE1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37E6E-A623-C948-AFF2-47935C50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4FC6-1AA6-544E-AAE1-C513937BCD7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9153B-4243-424F-A80A-A4A3ED21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89D8D-4FAF-FD49-96CC-1A34E42E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5A00-9FEB-9C4B-B3F5-49C3A45E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7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A4FD1-F52A-0944-BF57-8364E28F0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DE5BF-5ED3-E141-B5E8-CB9F6DB53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D24FF-9DC0-4B41-B9C8-822B361C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4FC6-1AA6-544E-AAE1-C513937BCD7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6E219-0621-2D4D-AE9E-E6F576C54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C3F9F-8BC1-7C40-90D1-626FAB6D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5A00-9FEB-9C4B-B3F5-49C3A45E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6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0D7A5-F025-2345-B385-89853443E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29FB7-6BF5-3E42-A610-C4467A74A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1AEFF2-39CB-2E46-B7A9-F05BD5037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3A9F5-4B72-734C-B7FD-30F9B36F4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4FC6-1AA6-544E-AAE1-C513937BCD7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AC9E1-36A1-E946-B210-ED8E6C8B3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87E38-DFE8-8747-9B61-D8BA24BA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5A00-9FEB-9C4B-B3F5-49C3A45E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9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07AB-8525-094E-9F9E-A1CD79244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4AFEB-5052-9244-9B74-8545B6DC9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93AA7-FFEA-DA4C-9958-EED5DD1E6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9231B-2DDF-3A4A-A70F-D174F8C65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80A8CD-DBC6-954A-8FB1-68E30E8F0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B9487A-F563-3948-AA60-D6B33CF8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4FC6-1AA6-544E-AAE1-C513937BCD7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3E78C-0725-A44C-A713-0550EA593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5940B0-2260-314A-A4DF-737B5B6C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5A00-9FEB-9C4B-B3F5-49C3A45E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1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CAA0D-DDBC-AC43-87F3-0CB170CE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1EF8D-1F5A-F74B-9B32-067A713E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4FC6-1AA6-544E-AAE1-C513937BCD7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4E272-1D32-3249-BB08-9CBF709CA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9E7D5-AAE2-BF4A-98E4-DC893BC0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5A00-9FEB-9C4B-B3F5-49C3A45E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6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5C3C9-45CD-2345-8CFE-DFDDD372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4FC6-1AA6-544E-AAE1-C513937BCD7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3994F-C460-164C-808E-4D4BD95C8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1C49C0-9FDC-0044-8BDF-6F9FBD27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5A00-9FEB-9C4B-B3F5-49C3A45E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8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EC0F-F98D-554A-9391-4C69A496C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8F65F-1E92-1947-A477-621BAAE87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247C4-FB6C-5E4B-BEBA-6A3CB8316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81FDF-5FCA-B242-B0C1-C6D607CC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4FC6-1AA6-544E-AAE1-C513937BCD7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D915B-A682-E44F-A5DB-9120A054D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0E2C0-022D-F74D-BE2F-C1DE360DC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5A00-9FEB-9C4B-B3F5-49C3A45E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0288A-037C-8644-8F98-ABE6276A2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12F4A-FE74-4646-86FB-5EB853F559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24143-8D5C-3D48-9011-02BCE8AB4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9BFB9-9CC6-DB40-8CCC-A860B32D8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4FC6-1AA6-544E-AAE1-C513937BCD7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3B203-2547-4142-B3AE-9F94C360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4BEF2-AEA4-0B49-B118-DCC8D9F2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5A00-9FEB-9C4B-B3F5-49C3A45E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7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A19BFF-2013-4E4C-80C8-4A84DCE5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06B30-ADC5-DA4D-BC68-780EC9E81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FA295-69D9-154E-B6A9-DAB79A583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54FC6-1AA6-544E-AAE1-C513937BCD7E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B0676-E7C0-5644-987C-DE0F46754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5F4EC-0A79-BD4B-A372-AE17DE73A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55A00-9FEB-9C4B-B3F5-49C3A45E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8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ight Arrow Callout 43">
            <a:extLst>
              <a:ext uri="{FF2B5EF4-FFF2-40B4-BE49-F238E27FC236}">
                <a16:creationId xmlns:a16="http://schemas.microsoft.com/office/drawing/2014/main" id="{BE4D9938-8237-3C44-9C65-24311860C946}"/>
              </a:ext>
            </a:extLst>
          </p:cNvPr>
          <p:cNvSpPr/>
          <p:nvPr/>
        </p:nvSpPr>
        <p:spPr>
          <a:xfrm>
            <a:off x="1177160" y="819806"/>
            <a:ext cx="5677150" cy="3237190"/>
          </a:xfrm>
          <a:prstGeom prst="rightArrowCallout">
            <a:avLst>
              <a:gd name="adj1" fmla="val 9474"/>
              <a:gd name="adj2" fmla="val 14278"/>
              <a:gd name="adj3" fmla="val 20687"/>
              <a:gd name="adj4" fmla="val 62583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B02010-9989-A748-ACF1-A5C4ECCF9C6A}"/>
              </a:ext>
            </a:extLst>
          </p:cNvPr>
          <p:cNvSpPr txBox="1"/>
          <p:nvPr/>
        </p:nvSpPr>
        <p:spPr>
          <a:xfrm>
            <a:off x="2580597" y="264485"/>
            <a:ext cx="6833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HANGAR AT VIRGO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BC0F33-56FE-0B48-8513-50A6960A4EA9}"/>
              </a:ext>
            </a:extLst>
          </p:cNvPr>
          <p:cNvSpPr txBox="1"/>
          <p:nvPr/>
        </p:nvSpPr>
        <p:spPr>
          <a:xfrm>
            <a:off x="1299024" y="2637168"/>
            <a:ext cx="3273229" cy="1261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HANGAR IN A VIRGO ML PIPELINE</a:t>
            </a:r>
          </a:p>
          <a:p>
            <a:pPr algn="ctr"/>
            <a:endParaRPr lang="en-GB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Core-Collapse Supernova Classification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Store full science segments based on GPS starting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Store individual time series or spectrogram samples around triggers</a:t>
            </a:r>
          </a:p>
        </p:txBody>
      </p:sp>
      <p:pic>
        <p:nvPicPr>
          <p:cNvPr id="19" name="Picture 18" descr="Diagram&#10;&#10;Description automatically generated">
            <a:extLst>
              <a:ext uri="{FF2B5EF4-FFF2-40B4-BE49-F238E27FC236}">
                <a16:creationId xmlns:a16="http://schemas.microsoft.com/office/drawing/2014/main" id="{E1D78E6B-A434-C249-BFE3-421201DB6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162" y="4466413"/>
            <a:ext cx="10072116" cy="2127102"/>
          </a:xfrm>
          <a:prstGeom prst="rect">
            <a:avLst/>
          </a:prstGeom>
        </p:spPr>
      </p:pic>
      <p:pic>
        <p:nvPicPr>
          <p:cNvPr id="32" name="Picture 31" descr="Icon&#10;&#10;Description automatically generated">
            <a:extLst>
              <a:ext uri="{FF2B5EF4-FFF2-40B4-BE49-F238E27FC236}">
                <a16:creationId xmlns:a16="http://schemas.microsoft.com/office/drawing/2014/main" id="{EDA76C09-0A4B-F048-9866-01D7BD7D6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7073" y="667665"/>
            <a:ext cx="901617" cy="52907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7543974-E7BA-B245-A082-A6B6EE330A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1914" y="684578"/>
            <a:ext cx="1274827" cy="28919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4BD9561-E38B-8B49-B09E-6FF1486E7613}"/>
              </a:ext>
            </a:extLst>
          </p:cNvPr>
          <p:cNvSpPr txBox="1"/>
          <p:nvPr/>
        </p:nvSpPr>
        <p:spPr>
          <a:xfrm>
            <a:off x="1299024" y="943827"/>
            <a:ext cx="3273229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DATA VERSIONING WITH HANGAR</a:t>
            </a:r>
          </a:p>
          <a:p>
            <a:pPr algn="ctr"/>
            <a:endParaRPr lang="en-GB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Open Source with Git-like semantics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Keep track of changes to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Zero-cost branching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Merging between branches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Abstracted storage of data files on disk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Pushing and pulling changes to remotes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7AEB816-000F-3F4C-B01B-8F655D098151}"/>
              </a:ext>
            </a:extLst>
          </p:cNvPr>
          <p:cNvSpPr txBox="1"/>
          <p:nvPr/>
        </p:nvSpPr>
        <p:spPr>
          <a:xfrm>
            <a:off x="7377424" y="1606161"/>
            <a:ext cx="365251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Possibility to store and access time-frequency datasets with different spectrogram parameters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Access datasets based on distance and source properties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Decreased training time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by removing «on the run» spectrogram generation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Reduced disk usage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at VIRGO</a:t>
            </a:r>
          </a:p>
        </p:txBody>
      </p:sp>
      <p:pic>
        <p:nvPicPr>
          <p:cNvPr id="45" name="Picture 31">
            <a:extLst>
              <a:ext uri="{FF2B5EF4-FFF2-40B4-BE49-F238E27FC236}">
                <a16:creationId xmlns:a16="http://schemas.microsoft.com/office/drawing/2014/main" id="{5D56AFEA-F58B-5748-BC79-84587B5C06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9636" y="3159012"/>
            <a:ext cx="2037807" cy="1528358"/>
          </a:xfrm>
          <a:prstGeom prst="rect">
            <a:avLst/>
          </a:prstGeom>
          <a:solidFill>
            <a:srgbClr val="0432FF"/>
          </a:solidFill>
          <a:ln w="28575" cap="flat">
            <a:noFill/>
            <a:prstDash val="solid"/>
            <a:miter/>
          </a:ln>
        </p:spPr>
      </p:pic>
      <p:pic>
        <p:nvPicPr>
          <p:cNvPr id="47" name="Picture 46" descr="Chart&#10;&#10;Description automatically generated">
            <a:extLst>
              <a:ext uri="{FF2B5EF4-FFF2-40B4-BE49-F238E27FC236}">
                <a16:creationId xmlns:a16="http://schemas.microsoft.com/office/drawing/2014/main" id="{84D43A1A-397B-7A4C-A400-84BE8F2F98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4543" y="3585711"/>
            <a:ext cx="2942648" cy="69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9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28C6622-7A45-2F40-A560-15B733C64BC4}"/>
              </a:ext>
            </a:extLst>
          </p:cNvPr>
          <p:cNvSpPr/>
          <p:nvPr/>
        </p:nvSpPr>
        <p:spPr>
          <a:xfrm>
            <a:off x="753646" y="2127041"/>
            <a:ext cx="3153104" cy="165668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B02010-9989-A748-ACF1-A5C4ECCF9C6A}"/>
              </a:ext>
            </a:extLst>
          </p:cNvPr>
          <p:cNvSpPr txBox="1"/>
          <p:nvPr/>
        </p:nvSpPr>
        <p:spPr>
          <a:xfrm>
            <a:off x="2580597" y="264485"/>
            <a:ext cx="6833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HANGAR AT VIRGO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BC0F33-56FE-0B48-8513-50A6960A4EA9}"/>
              </a:ext>
            </a:extLst>
          </p:cNvPr>
          <p:cNvSpPr txBox="1"/>
          <p:nvPr/>
        </p:nvSpPr>
        <p:spPr>
          <a:xfrm>
            <a:off x="831562" y="2241724"/>
            <a:ext cx="2997271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HANGAR IN A VIRGO ML PIPELINE</a:t>
            </a:r>
          </a:p>
          <a:p>
            <a:pPr algn="ctr"/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Previously tested outside Virgo environment, due to firewall issue, on simulated detector gaussian background + core-collapse supernovae</a:t>
            </a:r>
          </a:p>
        </p:txBody>
      </p:sp>
      <p:pic>
        <p:nvPicPr>
          <p:cNvPr id="19" name="Picture 18" descr="Diagram&#10;&#10;Description automatically generated">
            <a:extLst>
              <a:ext uri="{FF2B5EF4-FFF2-40B4-BE49-F238E27FC236}">
                <a16:creationId xmlns:a16="http://schemas.microsoft.com/office/drawing/2014/main" id="{E1D78E6B-A434-C249-BFE3-421201DB6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162" y="4466413"/>
            <a:ext cx="10072116" cy="212710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A72D86C-620D-DD44-A3C4-7BA2A0565D6A}"/>
              </a:ext>
            </a:extLst>
          </p:cNvPr>
          <p:cNvSpPr/>
          <p:nvPr/>
        </p:nvSpPr>
        <p:spPr>
          <a:xfrm>
            <a:off x="6306542" y="3008462"/>
            <a:ext cx="4414010" cy="156354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618B7A-239D-5D43-8D7B-79151E7482DB}"/>
              </a:ext>
            </a:extLst>
          </p:cNvPr>
          <p:cNvSpPr txBox="1"/>
          <p:nvPr/>
        </p:nvSpPr>
        <p:spPr>
          <a:xfrm>
            <a:off x="6395427" y="3097389"/>
            <a:ext cx="4235904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HANGAR IN A VIRGO ML PIPELINE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(UPDATE 2)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Installed into Docker container, along with WDF and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pycbc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For usage in Virgo computing environment Docker built into a singularity image. Tested positively.</a:t>
            </a:r>
          </a:p>
        </p:txBody>
      </p:sp>
      <p:pic>
        <p:nvPicPr>
          <p:cNvPr id="17" name="Picture 12" descr="Logo">
            <a:extLst>
              <a:ext uri="{FF2B5EF4-FFF2-40B4-BE49-F238E27FC236}">
                <a16:creationId xmlns:a16="http://schemas.microsoft.com/office/drawing/2014/main" id="{D295C92C-9402-7E41-8A41-CC273F11A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881" y="3136979"/>
            <a:ext cx="456307" cy="46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>
            <a:extLst>
              <a:ext uri="{FF2B5EF4-FFF2-40B4-BE49-F238E27FC236}">
                <a16:creationId xmlns:a16="http://schemas.microsoft.com/office/drawing/2014/main" id="{DDBAFB4F-95BF-E64B-89D8-6E1C93EB79D2}"/>
              </a:ext>
            </a:extLst>
          </p:cNvPr>
          <p:cNvSpPr/>
          <p:nvPr/>
        </p:nvSpPr>
        <p:spPr>
          <a:xfrm>
            <a:off x="4499445" y="2763909"/>
            <a:ext cx="1145628" cy="40011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7BE6D31-CAD9-5F4A-A88E-BD75304D095F}"/>
              </a:ext>
            </a:extLst>
          </p:cNvPr>
          <p:cNvSpPr/>
          <p:nvPr/>
        </p:nvSpPr>
        <p:spPr>
          <a:xfrm>
            <a:off x="6305563" y="1431366"/>
            <a:ext cx="3153104" cy="145026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9434532-C561-9D44-9662-5CF5C9872FB0}"/>
              </a:ext>
            </a:extLst>
          </p:cNvPr>
          <p:cNvSpPr txBox="1"/>
          <p:nvPr/>
        </p:nvSpPr>
        <p:spPr>
          <a:xfrm>
            <a:off x="6383480" y="1515207"/>
            <a:ext cx="2997271" cy="1261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HANGAR IN A VIRGO ML PIPELINE (UPDATE 1)</a:t>
            </a:r>
          </a:p>
          <a:p>
            <a:pPr algn="ctr"/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New test on O2 noise from publicly available dataset +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core-collapse supernovae.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1C4C972F-F4E2-D644-B999-2183096F69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7073" y="667665"/>
            <a:ext cx="901617" cy="52907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0F74C85-6EB7-E348-A98B-FB7656A47A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1914" y="684578"/>
            <a:ext cx="1274827" cy="28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081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187</Words>
  <Application>Microsoft Macintosh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Alberto Iess</dc:creator>
  <cp:lastModifiedBy>Alberto Iess</cp:lastModifiedBy>
  <cp:revision>35</cp:revision>
  <dcterms:created xsi:type="dcterms:W3CDTF">2020-11-18T10:39:08Z</dcterms:created>
  <dcterms:modified xsi:type="dcterms:W3CDTF">2021-02-12T02:43:50Z</dcterms:modified>
</cp:coreProperties>
</file>