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56" r:id="rId2"/>
    <p:sldId id="265" r:id="rId3"/>
    <p:sldId id="268" r:id="rId4"/>
    <p:sldId id="272" r:id="rId5"/>
    <p:sldId id="27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5" autoAdjust="0"/>
    <p:restoredTop sz="94662"/>
  </p:normalViewPr>
  <p:slideViewPr>
    <p:cSldViewPr snapToGrid="0" snapToObjects="1">
      <p:cViewPr varScale="1">
        <p:scale>
          <a:sx n="88" d="100"/>
          <a:sy n="88" d="100"/>
        </p:scale>
        <p:origin x="9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28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2DCB7DF9-0D02-4585-BB95-A274CDB04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D03439E-816E-4B73-9747-56E69501432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8F809-F363-4872-84C9-D7CD75B4F4FB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F80F5E3-5A6B-4274-9F07-3F4DC527B0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775B453-4FD3-4B45-9A4E-69A288F1E9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9A301-FF2A-45E5-97E1-7B158FC8E93D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3951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46F7-DDA4-3648-BD7E-85E6D1DE148B}" type="datetimeFigureOut">
              <a:rPr lang="it-IT" smtClean="0"/>
              <a:t>01/03/2021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5490F3-ADF7-B042-987D-93AF3DA3A926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7856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6785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421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Besions</a:t>
            </a:r>
            <a:r>
              <a:rPr lang="fr-FR" baseline="0" dirty="0" smtClean="0"/>
              <a:t> similaire : </a:t>
            </a:r>
            <a:br>
              <a:rPr lang="fr-FR" baseline="0" dirty="0" smtClean="0"/>
            </a:br>
            <a:r>
              <a:rPr lang="fr-FR" baseline="0" dirty="0" smtClean="0"/>
              <a:t>Volume / fichier et de donnée (</a:t>
            </a:r>
            <a:r>
              <a:rPr lang="fr-FR" baseline="0" dirty="0" err="1" smtClean="0"/>
              <a:t>plusieur</a:t>
            </a:r>
            <a:r>
              <a:rPr lang="fr-FR" baseline="0" dirty="0" smtClean="0"/>
              <a:t> PB million fichier)</a:t>
            </a:r>
            <a:br>
              <a:rPr lang="fr-FR" baseline="0" dirty="0" smtClean="0"/>
            </a:br>
            <a:r>
              <a:rPr lang="fr-FR" baseline="0" dirty="0" smtClean="0"/>
              <a:t>Production </a:t>
            </a:r>
            <a:r>
              <a:rPr lang="fr-FR" baseline="0" dirty="0" err="1" smtClean="0"/>
              <a:t>onsite</a:t>
            </a:r>
            <a:r>
              <a:rPr lang="fr-FR" baseline="0" dirty="0" smtClean="0"/>
              <a:t> (SKA, LSST)</a:t>
            </a:r>
          </a:p>
          <a:p>
            <a:r>
              <a:rPr lang="fr-FR" baseline="0" dirty="0" err="1" smtClean="0"/>
              <a:t>Regle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replication</a:t>
            </a:r>
            <a:endParaRPr lang="fr-FR" baseline="0" dirty="0" smtClean="0"/>
          </a:p>
          <a:p>
            <a:r>
              <a:rPr lang="fr-FR" baseline="0" dirty="0" smtClean="0"/>
              <a:t>QoS (tape)</a:t>
            </a:r>
          </a:p>
          <a:p>
            <a:r>
              <a:rPr lang="fr-FR" baseline="0" dirty="0" smtClean="0"/>
              <a:t>FAIR</a:t>
            </a:r>
          </a:p>
          <a:p>
            <a:r>
              <a:rPr lang="fr-FR" baseline="0" dirty="0" smtClean="0"/>
              <a:t>Authentification …</a:t>
            </a:r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663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Besions</a:t>
            </a:r>
            <a:r>
              <a:rPr lang="fr-FR" baseline="0" dirty="0" smtClean="0"/>
              <a:t> similaire : </a:t>
            </a:r>
            <a:br>
              <a:rPr lang="fr-FR" baseline="0" dirty="0" smtClean="0"/>
            </a:br>
            <a:r>
              <a:rPr lang="fr-FR" baseline="0" dirty="0" smtClean="0"/>
              <a:t>Volume / fichier et de donnée (</a:t>
            </a:r>
            <a:r>
              <a:rPr lang="fr-FR" baseline="0" dirty="0" err="1" smtClean="0"/>
              <a:t>plusieur</a:t>
            </a:r>
            <a:r>
              <a:rPr lang="fr-FR" baseline="0" dirty="0" smtClean="0"/>
              <a:t> PB million fichier)</a:t>
            </a:r>
            <a:br>
              <a:rPr lang="fr-FR" baseline="0" dirty="0" smtClean="0"/>
            </a:br>
            <a:r>
              <a:rPr lang="fr-FR" baseline="0" dirty="0" smtClean="0"/>
              <a:t>Production </a:t>
            </a:r>
            <a:r>
              <a:rPr lang="fr-FR" baseline="0" dirty="0" err="1" smtClean="0"/>
              <a:t>onsite</a:t>
            </a:r>
            <a:r>
              <a:rPr lang="fr-FR" baseline="0" dirty="0" smtClean="0"/>
              <a:t> (SKA, LSST)</a:t>
            </a:r>
          </a:p>
          <a:p>
            <a:r>
              <a:rPr lang="fr-FR" baseline="0" dirty="0" err="1" smtClean="0"/>
              <a:t>Regle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replication</a:t>
            </a:r>
            <a:endParaRPr lang="fr-FR" baseline="0" dirty="0" smtClean="0"/>
          </a:p>
          <a:p>
            <a:r>
              <a:rPr lang="fr-FR" baseline="0" dirty="0" smtClean="0"/>
              <a:t>QoS (tape)</a:t>
            </a:r>
          </a:p>
          <a:p>
            <a:r>
              <a:rPr lang="fr-FR" baseline="0" dirty="0" smtClean="0"/>
              <a:t>FAIR</a:t>
            </a:r>
          </a:p>
          <a:p>
            <a:r>
              <a:rPr lang="fr-FR" baseline="0" dirty="0" smtClean="0"/>
              <a:t>Authentification …</a:t>
            </a:r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511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Besions</a:t>
            </a:r>
            <a:r>
              <a:rPr lang="fr-FR" baseline="0" dirty="0" smtClean="0"/>
              <a:t> similaire : </a:t>
            </a:r>
            <a:br>
              <a:rPr lang="fr-FR" baseline="0" dirty="0" smtClean="0"/>
            </a:br>
            <a:r>
              <a:rPr lang="fr-FR" baseline="0" dirty="0" smtClean="0"/>
              <a:t>Volume / fichier et de donnée (</a:t>
            </a:r>
            <a:r>
              <a:rPr lang="fr-FR" baseline="0" dirty="0" err="1" smtClean="0"/>
              <a:t>plusieur</a:t>
            </a:r>
            <a:r>
              <a:rPr lang="fr-FR" baseline="0" dirty="0" smtClean="0"/>
              <a:t> PB million fichier)</a:t>
            </a:r>
            <a:br>
              <a:rPr lang="fr-FR" baseline="0" dirty="0" smtClean="0"/>
            </a:br>
            <a:r>
              <a:rPr lang="fr-FR" baseline="0" dirty="0" smtClean="0"/>
              <a:t>Production </a:t>
            </a:r>
            <a:r>
              <a:rPr lang="fr-FR" baseline="0" dirty="0" err="1" smtClean="0"/>
              <a:t>onsite</a:t>
            </a:r>
            <a:r>
              <a:rPr lang="fr-FR" baseline="0" dirty="0" smtClean="0"/>
              <a:t> (SKA, LSST)</a:t>
            </a:r>
          </a:p>
          <a:p>
            <a:r>
              <a:rPr lang="fr-FR" baseline="0" dirty="0" err="1" smtClean="0"/>
              <a:t>Regle</a:t>
            </a:r>
            <a:r>
              <a:rPr lang="fr-FR" baseline="0" dirty="0" smtClean="0"/>
              <a:t> de </a:t>
            </a:r>
            <a:r>
              <a:rPr lang="fr-FR" baseline="0" dirty="0" err="1" smtClean="0"/>
              <a:t>replication</a:t>
            </a:r>
            <a:endParaRPr lang="fr-FR" baseline="0" dirty="0" smtClean="0"/>
          </a:p>
          <a:p>
            <a:r>
              <a:rPr lang="fr-FR" baseline="0" dirty="0" smtClean="0"/>
              <a:t>QoS (tape)</a:t>
            </a:r>
          </a:p>
          <a:p>
            <a:r>
              <a:rPr lang="fr-FR" baseline="0" dirty="0" smtClean="0"/>
              <a:t>FAIR</a:t>
            </a:r>
          </a:p>
          <a:p>
            <a:r>
              <a:rPr lang="fr-FR" baseline="0" dirty="0" smtClean="0"/>
              <a:t>Authentification …</a:t>
            </a:r>
          </a:p>
          <a:p>
            <a:endParaRPr lang="fr-FR" baseline="0" dirty="0" smtClean="0"/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490F3-ADF7-B042-987D-93AF3DA3A92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1165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3221764"/>
            <a:ext cx="7772400" cy="1595705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7363" y="5063369"/>
            <a:ext cx="6858000" cy="97850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37CFE4B-908F-744C-86B0-5575CC115044}"/>
              </a:ext>
            </a:extLst>
          </p:cNvPr>
          <p:cNvSpPr/>
          <p:nvPr userDrawn="1"/>
        </p:nvSpPr>
        <p:spPr>
          <a:xfrm>
            <a:off x="742950" y="6378090"/>
            <a:ext cx="71125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bg1">
                    <a:lumMod val="95000"/>
                  </a:schemeClr>
                </a:solidFill>
              </a:rPr>
              <a:t>ESCAPE - The European Science Cluster of Astronomy &amp; Particle Physics ESFRI Research Infrastructures has received funding from the European Union’s Horizon 2020 research and innovation programme under the Grant Agreement n° 824064.</a:t>
            </a:r>
            <a:endParaRPr lang="en-GB" sz="14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84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D3D1E-80D9-324E-8DD3-AA2CE8072910}" type="datetime1">
              <a:rPr lang="en-US" smtClean="0"/>
              <a:t>3/1/2021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61657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3139-9C90-7345-9EB3-4E4338304EF3}" type="datetime1">
              <a:rPr lang="en-US" smtClean="0"/>
              <a:t>3/1/2021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693551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AE180-5ECA-534F-8A0F-AACB107CA5A1}" type="datetime1">
              <a:rPr lang="en-US" smtClean="0"/>
              <a:t>3/1/2021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03201" y="6346703"/>
            <a:ext cx="548986" cy="365125"/>
          </a:xfrm>
          <a:prstGeom prst="rect">
            <a:avLst/>
          </a:prstGeom>
        </p:spPr>
        <p:txBody>
          <a:bodyPr anchor="ctr" anchorCtr="0"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algn="ctr"/>
            <a:fld id="{F815B12F-D02A-B845-865F-37AC5B232343}" type="slidenum">
              <a:rPr lang="it-IT" smtClean="0"/>
              <a:pPr algn="ctr"/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2737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DB594-96A1-2147-9DD6-DCB7DF28633A}" type="datetime1">
              <a:rPr lang="en-US" smtClean="0"/>
              <a:t>3/1/2021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87389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4D340-2B50-AE4E-8192-AA5D9AD51374}" type="datetime1">
              <a:rPr lang="en-US" smtClean="0"/>
              <a:t>3/1/2021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11748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9B29-CC56-6148-B527-0F6A72932B3A}" type="datetime1">
              <a:rPr lang="en-US" smtClean="0"/>
              <a:t>3/1/2021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297332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A01A0-4FD6-3348-908B-0E8E9651BED0}" type="datetime1">
              <a:rPr lang="en-US" smtClean="0"/>
              <a:t>3/1/2021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49168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89382-627A-3E4B-895D-F73414D220CF}" type="datetime1">
              <a:rPr lang="en-US" smtClean="0"/>
              <a:t>3/1/2021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196795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A6F75-C452-D14B-B1AE-6DC8A5E6939C}" type="datetime1">
              <a:rPr lang="en-US" smtClean="0"/>
              <a:t>3/1/2021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578926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FE705-42EA-2348-8452-3A1D12C89CC1}" type="datetime1">
              <a:rPr lang="en-US" smtClean="0"/>
              <a:t>3/1/2021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Simone.Campana@cern.ch</a:t>
            </a:r>
          </a:p>
        </p:txBody>
      </p:sp>
    </p:spTree>
    <p:extLst>
      <p:ext uri="{BB962C8B-B14F-4D97-AF65-F5344CB8AC3E}">
        <p14:creationId xmlns:p14="http://schemas.microsoft.com/office/powerpoint/2010/main" val="329703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24951" y="160027"/>
            <a:ext cx="7290399" cy="103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58781"/>
            <a:ext cx="7886700" cy="4818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1885" y="6356351"/>
            <a:ext cx="11710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86348-3478-9648-8DFA-DB4D4C9F0D8E}" type="datetime1">
              <a:rPr lang="en-US" smtClean="0"/>
              <a:t>3/1/2021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58196" y="6356351"/>
            <a:ext cx="2803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Simone.Campana@cern.ch</a:t>
            </a:r>
            <a:endParaRPr lang="it-IT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DCE86EC0-9AA0-9445-A96A-DFDEC4EB036F}"/>
              </a:ext>
            </a:extLst>
          </p:cNvPr>
          <p:cNvSpPr/>
          <p:nvPr userDrawn="1"/>
        </p:nvSpPr>
        <p:spPr>
          <a:xfrm>
            <a:off x="5122120" y="6364235"/>
            <a:ext cx="27872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050" dirty="0">
                <a:solidFill>
                  <a:schemeClr val="tx1"/>
                </a:solidFill>
              </a:rPr>
              <a:t>Funded by the European Union’s </a:t>
            </a:r>
          </a:p>
          <a:p>
            <a:pPr algn="r"/>
            <a:r>
              <a:rPr lang="en-US" sz="1050" dirty="0">
                <a:solidFill>
                  <a:schemeClr val="tx1"/>
                </a:solidFill>
              </a:rPr>
              <a:t>Horizon 2020 - Grant N° </a:t>
            </a:r>
            <a:r>
              <a:rPr lang="uk-UA" sz="1050" dirty="0">
                <a:solidFill>
                  <a:schemeClr val="tx1"/>
                </a:solidFill>
              </a:rPr>
              <a:t>824064</a:t>
            </a:r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2E0477E6-C1AD-094D-A442-EF1BE2575039}"/>
              </a:ext>
            </a:extLst>
          </p:cNvPr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407" y="6425157"/>
            <a:ext cx="456585" cy="293654"/>
          </a:xfrm>
          <a:prstGeom prst="rect">
            <a:avLst/>
          </a:prstGeom>
          <a:ln w="3175">
            <a:noFill/>
          </a:ln>
        </p:spPr>
      </p:pic>
    </p:spTree>
    <p:extLst>
      <p:ext uri="{BB962C8B-B14F-4D97-AF65-F5344CB8AC3E}">
        <p14:creationId xmlns:p14="http://schemas.microsoft.com/office/powerpoint/2010/main" val="1567622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CF9914-6A8C-414A-AF31-0758485B4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279301"/>
            <a:ext cx="9143999" cy="1345820"/>
          </a:xfrm>
        </p:spPr>
        <p:txBody>
          <a:bodyPr>
            <a:normAutofit/>
          </a:bodyPr>
          <a:lstStyle/>
          <a:p>
            <a:r>
              <a:rPr lang="en-GB" sz="3600" b="1" dirty="0" smtClean="0">
                <a:latin typeface="Avenir Heavy"/>
                <a:cs typeface="Avenir Heavy"/>
              </a:rPr>
              <a:t>WP2 </a:t>
            </a:r>
            <a:r>
              <a:rPr lang="en-GB" sz="3600" b="1" dirty="0" err="1" smtClean="0">
                <a:latin typeface="Avenir Heavy"/>
                <a:cs typeface="Avenir Heavy"/>
              </a:rPr>
              <a:t>lapp</a:t>
            </a:r>
            <a:r>
              <a:rPr lang="en-GB" sz="3600" b="1" dirty="0" smtClean="0">
                <a:latin typeface="Avenir Heavy"/>
                <a:cs typeface="Avenir Heavy"/>
              </a:rPr>
              <a:t> status</a:t>
            </a:r>
            <a:endParaRPr lang="it-IT" sz="36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C893D75-00CA-9042-B133-1091B1F6C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1867" y="4769797"/>
            <a:ext cx="6858000" cy="1503004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latin typeface="Avenir Heavy"/>
                <a:cs typeface="Avenir Heavy"/>
              </a:rPr>
              <a:t>Frederic Gillardo, Berkay Turk, Arturo Sanchez</a:t>
            </a:r>
            <a:endParaRPr lang="en-GB" sz="1200" b="1" dirty="0">
              <a:latin typeface="Avenir Heavy"/>
              <a:cs typeface="Avenir Heavy"/>
            </a:endParaRPr>
          </a:p>
          <a:p>
            <a:r>
              <a:rPr lang="en-GB" sz="1400" b="1" dirty="0" smtClean="0">
                <a:latin typeface="Avenir Heavy"/>
                <a:cs typeface="Avenir Heavy"/>
              </a:rPr>
              <a:t>Lapp/CNRS</a:t>
            </a:r>
            <a:endParaRPr lang="en-GB" sz="300" b="1" dirty="0">
              <a:latin typeface="Avenir Heavy"/>
              <a:cs typeface="Avenir Heavy"/>
            </a:endParaRPr>
          </a:p>
          <a:p>
            <a:r>
              <a:rPr lang="en-GB" sz="1200" b="1" dirty="0" smtClean="0">
                <a:latin typeface="Avenir Heavy"/>
                <a:cs typeface="Avenir Heavy"/>
              </a:rPr>
              <a:t>01 March</a:t>
            </a:r>
            <a:r>
              <a:rPr lang="en-GB" sz="1200" b="1" dirty="0" smtClean="0">
                <a:latin typeface="Avenir Heavy"/>
                <a:cs typeface="Avenir Heavy"/>
              </a:rPr>
              <a:t> </a:t>
            </a:r>
            <a:r>
              <a:rPr lang="en-GB" sz="1200" b="1" dirty="0" smtClean="0">
                <a:latin typeface="Avenir Heavy"/>
                <a:cs typeface="Avenir Heavy"/>
              </a:rPr>
              <a:t>2021 </a:t>
            </a:r>
            <a:endParaRPr lang="en-GB" sz="1200" b="1" dirty="0">
              <a:latin typeface="Avenir Heavy"/>
              <a:cs typeface="Avenir Heavy"/>
            </a:endParaRPr>
          </a:p>
          <a:p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6347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WP2 meeting update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Documentation under </a:t>
            </a:r>
            <a:r>
              <a:rPr lang="en-US" dirty="0" err="1" smtClean="0"/>
              <a:t>gitlab</a:t>
            </a:r>
            <a:r>
              <a:rPr lang="en-US" dirty="0"/>
              <a:t> https://</a:t>
            </a:r>
            <a:r>
              <a:rPr lang="en-US" dirty="0" smtClean="0"/>
              <a:t>gitlab.in2p3.fr/escape2020/wp2</a:t>
            </a:r>
          </a:p>
          <a:p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2</a:t>
            </a:fld>
            <a:endParaRPr lang="it-IT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229" y="2952206"/>
            <a:ext cx="6743105" cy="204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24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en-US" dirty="0">
                <a:solidFill>
                  <a:srgbClr val="0070C0"/>
                </a:solidFill>
              </a:rPr>
              <a:t>(Berkay)</a:t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4915" y="1082958"/>
            <a:ext cx="7886700" cy="2461431"/>
          </a:xfrm>
        </p:spPr>
        <p:txBody>
          <a:bodyPr>
            <a:normAutofit/>
          </a:bodyPr>
          <a:lstStyle/>
          <a:p>
            <a:r>
              <a:rPr lang="en-US" dirty="0" err="1"/>
              <a:t>O</a:t>
            </a:r>
            <a:r>
              <a:rPr lang="en-US" dirty="0" err="1" smtClean="0"/>
              <a:t>penID</a:t>
            </a:r>
            <a:r>
              <a:rPr lang="en-US" dirty="0" smtClean="0"/>
              <a:t> issue for apache (need to disable it for now)</a:t>
            </a:r>
          </a:p>
          <a:p>
            <a:r>
              <a:rPr lang="en-US" dirty="0" smtClean="0"/>
              <a:t>Working to fix an issue on </a:t>
            </a:r>
            <a:r>
              <a:rPr lang="en-US" dirty="0"/>
              <a:t>lapp-esc03</a:t>
            </a:r>
            <a:endParaRPr lang="en-US" dirty="0" smtClean="0"/>
          </a:p>
          <a:p>
            <a:r>
              <a:rPr lang="en-US" dirty="0" smtClean="0"/>
              <a:t>Presentation of LAPP’s status update during WP2 meeting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188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en-US" dirty="0" smtClean="0">
                <a:solidFill>
                  <a:srgbClr val="0070C0"/>
                </a:solidFill>
              </a:rPr>
              <a:t>(Arturo)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358780"/>
            <a:ext cx="7886700" cy="449337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Using</a:t>
            </a:r>
            <a:r>
              <a:rPr lang="en-US" dirty="0" smtClean="0"/>
              <a:t> the DataLake client container from the </a:t>
            </a:r>
            <a:r>
              <a:rPr lang="en-US" dirty="0" err="1" smtClean="0"/>
              <a:t>lapp</a:t>
            </a:r>
            <a:r>
              <a:rPr lang="en-US" dirty="0" smtClean="0"/>
              <a:t>:</a:t>
            </a:r>
            <a:endParaRPr lang="en-US" sz="2400" dirty="0"/>
          </a:p>
          <a:p>
            <a:pPr lvl="1"/>
            <a:r>
              <a:rPr lang="en-US" dirty="0"/>
              <a:t> </a:t>
            </a:r>
            <a:r>
              <a:rPr lang="en-US" dirty="0" smtClean="0"/>
              <a:t>start </a:t>
            </a:r>
            <a:r>
              <a:rPr lang="en-US" dirty="0"/>
              <a:t>implementing the ATLAS Open Data examples </a:t>
            </a:r>
            <a:r>
              <a:rPr lang="en-US" dirty="0" smtClean="0"/>
              <a:t>using </a:t>
            </a:r>
            <a:r>
              <a:rPr lang="en-US" dirty="0"/>
              <a:t>samples in the Data Lake (replicated by Stephane Jezequel)</a:t>
            </a:r>
            <a:endParaRPr lang="en-US" sz="2000" dirty="0"/>
          </a:p>
          <a:p>
            <a:pPr lvl="1"/>
            <a:r>
              <a:rPr lang="en-US" dirty="0"/>
              <a:t> </a:t>
            </a:r>
            <a:r>
              <a:rPr lang="en-US" dirty="0" smtClean="0"/>
              <a:t>the </a:t>
            </a:r>
            <a:r>
              <a:rPr lang="en-US" dirty="0"/>
              <a:t>examples correspond to </a:t>
            </a:r>
            <a:r>
              <a:rPr lang="en-US" dirty="0" err="1"/>
              <a:t>Jupyter</a:t>
            </a:r>
            <a:r>
              <a:rPr lang="en-US" dirty="0"/>
              <a:t> notebooks and C++ analysis code.</a:t>
            </a:r>
            <a:endParaRPr lang="en-US" sz="2000" dirty="0"/>
          </a:p>
          <a:p>
            <a:pPr lvl="1"/>
            <a:r>
              <a:rPr lang="en-US" dirty="0" smtClean="0"/>
              <a:t>ROOT</a:t>
            </a:r>
            <a:r>
              <a:rPr lang="en-US" dirty="0"/>
              <a:t>, </a:t>
            </a:r>
            <a:r>
              <a:rPr lang="en-US" dirty="0" err="1"/>
              <a:t>git</a:t>
            </a:r>
            <a:r>
              <a:rPr lang="en-US" dirty="0"/>
              <a:t>, and other software were added to the container to get those examples running.</a:t>
            </a:r>
            <a:endParaRPr lang="en-US" sz="2000" dirty="0"/>
          </a:p>
          <a:p>
            <a:r>
              <a:rPr lang="en-US" dirty="0"/>
              <a:t>Keep in contact with the personnel at CERN working on the same project</a:t>
            </a:r>
            <a:r>
              <a:rPr lang="en-US" dirty="0" smtClean="0"/>
              <a:t>.</a:t>
            </a:r>
          </a:p>
          <a:p>
            <a:r>
              <a:rPr lang="en-US" dirty="0"/>
              <a:t>Review </a:t>
            </a:r>
            <a:r>
              <a:rPr lang="en-US" dirty="0"/>
              <a:t>the previous </a:t>
            </a:r>
            <a:r>
              <a:rPr lang="en-US" dirty="0" smtClean="0"/>
              <a:t>work </a:t>
            </a:r>
            <a:r>
              <a:rPr lang="en-US" dirty="0"/>
              <a:t>done by Muhammad Aditya </a:t>
            </a:r>
            <a:r>
              <a:rPr lang="en-US" dirty="0" err="1"/>
              <a:t>Hilmy</a:t>
            </a:r>
            <a:r>
              <a:rPr lang="en-US" dirty="0"/>
              <a:t> (September 2020) regarding the ATLAS Open Data </a:t>
            </a:r>
            <a:r>
              <a:rPr lang="en-US" dirty="0" smtClean="0"/>
              <a:t>example</a:t>
            </a:r>
          </a:p>
          <a:p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to write a proper "Tutorial" to get the examples working by a hypothetical user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0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Done</a:t>
            </a:r>
            <a:r>
              <a:rPr lang="en-US" dirty="0" smtClean="0">
                <a:solidFill>
                  <a:srgbClr val="0070C0"/>
                </a:solidFill>
              </a:rPr>
              <a:t>(Frederic)</a:t>
            </a: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301" y="755323"/>
            <a:ext cx="7886700" cy="5712823"/>
          </a:xfrm>
        </p:spPr>
        <p:txBody>
          <a:bodyPr>
            <a:normAutofit/>
          </a:bodyPr>
          <a:lstStyle/>
          <a:p>
            <a:r>
              <a:rPr lang="en-US" dirty="0" smtClean="0"/>
              <a:t>Cloud</a:t>
            </a:r>
          </a:p>
          <a:p>
            <a:pPr lvl="1"/>
            <a:r>
              <a:rPr lang="en-US" dirty="0" smtClean="0"/>
              <a:t>Meeting </a:t>
            </a:r>
            <a:r>
              <a:rPr lang="en-US" dirty="0" smtClean="0"/>
              <a:t>with </a:t>
            </a:r>
            <a:r>
              <a:rPr lang="en-US" dirty="0" smtClean="0"/>
              <a:t>google team to set up a partnership ESCAPE-GOOGLE </a:t>
            </a:r>
            <a:r>
              <a:rPr lang="en-US" dirty="0" smtClean="0"/>
              <a:t>on </a:t>
            </a:r>
            <a:r>
              <a:rPr lang="en-US" dirty="0" smtClean="0"/>
              <a:t>24</a:t>
            </a:r>
            <a:r>
              <a:rPr lang="en-US" dirty="0" smtClean="0"/>
              <a:t>/02 </a:t>
            </a:r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/>
              <a:t>DIRAC </a:t>
            </a:r>
          </a:p>
          <a:p>
            <a:pPr lvl="1"/>
            <a:r>
              <a:rPr lang="en-US" dirty="0" smtClean="0"/>
              <a:t>Run </a:t>
            </a:r>
            <a:r>
              <a:rPr lang="en-US" dirty="0"/>
              <a:t>CTA ingest </a:t>
            </a:r>
            <a:r>
              <a:rPr lang="en-US" dirty="0" smtClean="0"/>
              <a:t>workflow, </a:t>
            </a:r>
            <a:r>
              <a:rPr lang="en-US" dirty="0" smtClean="0"/>
              <a:t>upload 4 TB using 5 sites in 2 hours </a:t>
            </a:r>
          </a:p>
          <a:p>
            <a:pPr lvl="1"/>
            <a:r>
              <a:rPr lang="en-US" sz="1200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https</a:t>
            </a:r>
            <a:r>
              <a:rPr lang="en-US" sz="12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://gitlab.in2p3.fr/escape2020/wp2/escape_cta/-/tree/master/dirac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gillardo@lapp.in2p3.fr</a:t>
            </a:r>
          </a:p>
          <a:p>
            <a:endParaRPr lang="it-IT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F815B12F-D02A-B845-865F-37AC5B232343}" type="slidenum">
              <a:rPr lang="it-IT" smtClean="0"/>
              <a:pPr algn="ctr"/>
              <a:t>5</a:t>
            </a:fld>
            <a:endParaRPr lang="it-IT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69" y="3686216"/>
            <a:ext cx="3332413" cy="180018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0182" y="3686215"/>
            <a:ext cx="4746172" cy="245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0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CAPE PPT template_v2" id="{84B2C77E-D1E5-DD48-B3EE-B80C14BA55BA}" vid="{29E3AAB7-A3DE-2940-AABB-6F3EADDE159C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ESCAPE PPT template_v2</Template>
  <TotalTime>32449</TotalTime>
  <Words>325</Words>
  <Application>Microsoft Office PowerPoint</Application>
  <PresentationFormat>Affichage à l'écran (4:3)</PresentationFormat>
  <Paragraphs>52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Avenir Heavy</vt:lpstr>
      <vt:lpstr>Calibri</vt:lpstr>
      <vt:lpstr>Calibri Light</vt:lpstr>
      <vt:lpstr>Tema di Office</vt:lpstr>
      <vt:lpstr>WP2 lapp status</vt:lpstr>
      <vt:lpstr>WP2 meeting update</vt:lpstr>
      <vt:lpstr>Work Done(Berkay) </vt:lpstr>
      <vt:lpstr>Work Done(Arturo) </vt:lpstr>
      <vt:lpstr>Work Done(Frederic)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Rita Meneses</dc:creator>
  <cp:lastModifiedBy>Frederic GILLARDO</cp:lastModifiedBy>
  <cp:revision>159</cp:revision>
  <dcterms:created xsi:type="dcterms:W3CDTF">2018-11-20T16:31:33Z</dcterms:created>
  <dcterms:modified xsi:type="dcterms:W3CDTF">2021-03-01T10:20:07Z</dcterms:modified>
</cp:coreProperties>
</file>