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89" r:id="rId4"/>
    <p:sldId id="283" r:id="rId5"/>
    <p:sldId id="284" r:id="rId6"/>
    <p:sldId id="287" r:id="rId7"/>
    <p:sldId id="286" r:id="rId8"/>
    <p:sldId id="288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B4FB5-EA18-416F-A339-D0C7DB8B5CF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4328-D0BD-4CF2-B87E-0598B935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D50FDE-1090-4247-A8FE-9A601964C810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3024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2BA4EC9-5609-44F7-8B82-4C78023A076E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0149D-A53B-4593-96BB-E976203884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7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2BA4EC9-5609-44F7-8B82-4C78023A076E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0149D-A53B-4593-96BB-E97620388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14328-D0BD-4CF2-B87E-0598B935D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14328-D0BD-4CF2-B87E-0598B935D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14328-D0BD-4CF2-B87E-0598B935D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14328-D0BD-4CF2-B87E-0598B935D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14328-D0BD-4CF2-B87E-0598B935D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14328-D0BD-4CF2-B87E-0598B935D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6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4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7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3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8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C. Vallée 26/01/21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ILC status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C8DD-557B-4ABA-AEDF-DBE2B4A7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ahep-ilc.org/files/ILC_JP_update_20210116_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genda.linearcollider.org/event/902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C. Vallée 26/01/21</a:t>
            </a:r>
            <a:endParaRPr lang="fr-FR" altLang="en-US" sz="1400"/>
          </a:p>
        </p:txBody>
      </p:sp>
      <p:sp>
        <p:nvSpPr>
          <p:cNvPr id="5123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en-US" sz="1400"/>
              <a:t>ILC status</a:t>
            </a:r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D89C2D-DF33-4A30-9EF2-31A17560E28E}" type="slidenum">
              <a:rPr lang="fr-FR" altLang="en-US" sz="1400"/>
              <a:pPr/>
              <a:t>1</a:t>
            </a:fld>
            <a:endParaRPr lang="fr-FR" altLang="en-US" sz="1400"/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2985147" y="1618077"/>
            <a:ext cx="6221703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DERNIERES NOUVELLES DE L’ILC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4020437" y="304801"/>
            <a:ext cx="3890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Arial" panose="020B0604020202020204" pitchFamily="34" charset="0"/>
              </a:rPr>
              <a:t>Meeting FC-CPPM, 26 Janvier 2021</a:t>
            </a:r>
          </a:p>
          <a:p>
            <a:pPr algn="ctr" eaLnBrk="1" hangingPunct="1"/>
            <a:r>
              <a:rPr lang="en-US" altLang="en-US" sz="1800" dirty="0">
                <a:latin typeface="Arial" panose="020B0604020202020204" pitchFamily="34" charset="0"/>
              </a:rPr>
              <a:t>Claude </a:t>
            </a:r>
            <a:r>
              <a:rPr lang="en-US" altLang="en-US" sz="1800" dirty="0" err="1">
                <a:latin typeface="Arial" panose="020B0604020202020204" pitchFamily="34" charset="0"/>
              </a:rPr>
              <a:t>Vall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n-US" sz="1800" dirty="0" err="1">
                <a:latin typeface="Arial" panose="020B0604020202020204" pitchFamily="34" charset="0"/>
              </a:rPr>
              <a:t>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788301" y="3722188"/>
            <a:ext cx="63550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International Development Team</a:t>
            </a:r>
          </a:p>
          <a:p>
            <a:pPr algn="ctr" eaLnBrk="1" hangingPunct="1"/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JAHEP ILC Steering Committee </a:t>
            </a:r>
          </a:p>
          <a:p>
            <a:pPr algn="ctr" eaLnBrk="1" hangingPunct="1"/>
            <a:r>
              <a:rPr lang="en-US" altLang="en-US" b="1" dirty="0">
                <a:solidFill>
                  <a:srgbClr val="0000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Next dates</a:t>
            </a:r>
          </a:p>
        </p:txBody>
      </p:sp>
    </p:spTree>
    <p:extLst>
      <p:ext uri="{BB962C8B-B14F-4D97-AF65-F5344CB8AC3E}">
        <p14:creationId xmlns:p14="http://schemas.microsoft.com/office/powerpoint/2010/main" val="422362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C513-3399-42B2-AA01-F8A84B94920C}" type="slidenum">
              <a:rPr lang="en-US" smtClean="0"/>
              <a:t>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5781822" y="1589649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501379" y="140798"/>
            <a:ext cx="5189242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ILC TIMELINE and IDT STRUCTURE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60668" r="14366" b="8252"/>
          <a:stretch/>
        </p:blipFill>
        <p:spPr>
          <a:xfrm>
            <a:off x="1974166" y="710418"/>
            <a:ext cx="8036734" cy="17584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21273" r="4696" b="16163"/>
          <a:stretch/>
        </p:blipFill>
        <p:spPr>
          <a:xfrm>
            <a:off x="1953064" y="2430828"/>
            <a:ext cx="8285870" cy="42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C513-3399-42B2-AA01-F8A84B94920C}" type="slidenum">
              <a:rPr lang="en-US" smtClean="0"/>
              <a:t>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5781822" y="1589649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501379" y="140798"/>
            <a:ext cx="5189242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ILC TIMELINE and IDT STRUCTURE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60668" r="14366" b="8252"/>
          <a:stretch/>
        </p:blipFill>
        <p:spPr>
          <a:xfrm>
            <a:off x="1974166" y="710418"/>
            <a:ext cx="8036734" cy="17584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21273" r="4696" b="16163"/>
          <a:stretch/>
        </p:blipFill>
        <p:spPr>
          <a:xfrm>
            <a:off x="1953064" y="2430828"/>
            <a:ext cx="8285870" cy="4290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28C0B6-4F99-42F2-9E1B-8120CDB26304}"/>
              </a:ext>
            </a:extLst>
          </p:cNvPr>
          <p:cNvSpPr txBox="1"/>
          <p:nvPr/>
        </p:nvSpPr>
        <p:spPr>
          <a:xfrm>
            <a:off x="2214880" y="5618480"/>
            <a:ext cx="20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Under constitution,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not yet public</a:t>
            </a:r>
          </a:p>
        </p:txBody>
      </p:sp>
    </p:spTree>
    <p:extLst>
      <p:ext uri="{BB962C8B-B14F-4D97-AF65-F5344CB8AC3E}">
        <p14:creationId xmlns:p14="http://schemas.microsoft.com/office/powerpoint/2010/main" val="57469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6D977-6D61-4480-A20F-741B333E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F7903-1CC7-48AF-B21E-1ED9E542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3D0FF-F4BD-469E-B1CF-38E22A83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D672F-C1A4-48EA-917F-9755C9A4F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1" y="279058"/>
            <a:ext cx="11080197" cy="6299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5D4C7-4A66-4BA6-AC17-547FA1ED669C}"/>
              </a:ext>
            </a:extLst>
          </p:cNvPr>
          <p:cNvSpPr txBox="1"/>
          <p:nvPr/>
        </p:nvSpPr>
        <p:spPr>
          <a:xfrm>
            <a:off x="8153400" y="370204"/>
            <a:ext cx="2927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Membership still evolving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921A7-9D7C-48DC-BFA7-4929287CA99A}"/>
              </a:ext>
            </a:extLst>
          </p:cNvPr>
          <p:cNvSpPr/>
          <p:nvPr/>
        </p:nvSpPr>
        <p:spPr>
          <a:xfrm>
            <a:off x="3322320" y="3429000"/>
            <a:ext cx="2042160" cy="221268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C8CBC-4D35-4C56-A11C-93D48B667E40}"/>
              </a:ext>
            </a:extLst>
          </p:cNvPr>
          <p:cNvSpPr/>
          <p:nvPr/>
        </p:nvSpPr>
        <p:spPr>
          <a:xfrm>
            <a:off x="838200" y="4892675"/>
            <a:ext cx="2291080" cy="197485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E3293B-54D2-46AB-8D6F-DD2C097FB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A7B8C-492C-43DC-ACD7-7CE036D8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F4C41-9FD5-4A90-9EFE-2AEFA2FB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A1AC6-188E-4ED0-8B28-2DB37CF7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C9B44-1665-41D1-ABD1-5003DCBCDFCB}"/>
              </a:ext>
            </a:extLst>
          </p:cNvPr>
          <p:cNvSpPr txBox="1"/>
          <p:nvPr/>
        </p:nvSpPr>
        <p:spPr>
          <a:xfrm>
            <a:off x="2914040" y="1589404"/>
            <a:ext cx="5350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Hitoshi Murayama                      Jenny List and C.V.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AF253-CE51-4624-BBE5-87F1A7F63346}"/>
              </a:ext>
            </a:extLst>
          </p:cNvPr>
          <p:cNvSpPr txBox="1"/>
          <p:nvPr/>
        </p:nvSpPr>
        <p:spPr>
          <a:xfrm>
            <a:off x="3020799" y="5531484"/>
            <a:ext cx="6150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Steering group and conveners under nomination process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(more news at tomorrow ILC-EU meeting)</a:t>
            </a:r>
          </a:p>
        </p:txBody>
      </p:sp>
    </p:spTree>
    <p:extLst>
      <p:ext uri="{BB962C8B-B14F-4D97-AF65-F5344CB8AC3E}">
        <p14:creationId xmlns:p14="http://schemas.microsoft.com/office/powerpoint/2010/main" val="379475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AA208-E2D8-4F3C-91C6-2B4E97A0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11C41-3A3C-4EA2-8EC8-072D8D47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CA4E2-D2DD-4310-91BF-97CB3808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6CAC5-BA5B-4945-9144-345340A1B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35" y="0"/>
            <a:ext cx="914292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2068F2-72D7-4283-9F93-868E5190F01E}"/>
              </a:ext>
            </a:extLst>
          </p:cNvPr>
          <p:cNvSpPr/>
          <p:nvPr/>
        </p:nvSpPr>
        <p:spPr>
          <a:xfrm>
            <a:off x="1859280" y="1325880"/>
            <a:ext cx="8219440" cy="56388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FD4A9-B2CB-451F-8FAB-9134781A1356}"/>
              </a:ext>
            </a:extLst>
          </p:cNvPr>
          <p:cNvSpPr/>
          <p:nvPr/>
        </p:nvSpPr>
        <p:spPr>
          <a:xfrm>
            <a:off x="7475488" y="6219824"/>
            <a:ext cx="2450832" cy="365125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0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D17BD-C295-4E73-8D53-A7CFF196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E9E8B-DE84-4774-A195-32422E6C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559EF-2141-4125-B0CF-AD2269A5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3FC84-F0F5-4481-8E0B-00F8ED2E5D8C}"/>
              </a:ext>
            </a:extLst>
          </p:cNvPr>
          <p:cNvSpPr txBox="1"/>
          <p:nvPr/>
        </p:nvSpPr>
        <p:spPr>
          <a:xfrm>
            <a:off x="2562330" y="4603500"/>
            <a:ext cx="724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accessible on </a:t>
            </a:r>
            <a:r>
              <a:rPr lang="en-US" dirty="0">
                <a:hlinkClick r:id="rId3"/>
              </a:rPr>
              <a:t>http://jahep-ilc.org/files/ILC_JP_update_20210116_E.pdf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8E92B-957D-4691-95C8-E65A691DBFCD}"/>
              </a:ext>
            </a:extLst>
          </p:cNvPr>
          <p:cNvSpPr txBox="1"/>
          <p:nvPr/>
        </p:nvSpPr>
        <p:spPr>
          <a:xfrm>
            <a:off x="4049156" y="592198"/>
            <a:ext cx="4093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Status report recently released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E932C-EDD6-4550-A44A-1BF7E26E6E5F}"/>
              </a:ext>
            </a:extLst>
          </p:cNvPr>
          <p:cNvSpPr txBox="1"/>
          <p:nvPr/>
        </p:nvSpPr>
        <p:spPr>
          <a:xfrm>
            <a:off x="1511826" y="5266719"/>
            <a:ext cx="916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breaking news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but a comprehensive description of the situation and prospects in Japan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A8D7BF-CEDA-4D48-937E-5D1E36A5A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t="5185" r="21700" b="82963"/>
          <a:stretch/>
        </p:blipFill>
        <p:spPr>
          <a:xfrm>
            <a:off x="1761030" y="1398306"/>
            <a:ext cx="8830109" cy="26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1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36AAB-141E-40A1-AFA3-9EC0D802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C9E2E-6F59-46A5-BA25-B60934C9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944A4-519C-475F-987C-4183ED11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9BB9A-B9A5-479A-BBEF-FEE1DFA02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7407" r="19899" b="21777"/>
          <a:stretch/>
        </p:blipFill>
        <p:spPr>
          <a:xfrm>
            <a:off x="5969000" y="182501"/>
            <a:ext cx="5384800" cy="6549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48341-887B-48F9-83CF-4D86ABCB8D11}"/>
              </a:ext>
            </a:extLst>
          </p:cNvPr>
          <p:cNvSpPr txBox="1"/>
          <p:nvPr/>
        </p:nvSpPr>
        <p:spPr>
          <a:xfrm>
            <a:off x="376085" y="514068"/>
            <a:ext cx="60948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Next dates: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Tomorrow: ILC-EU meeting</a:t>
            </a:r>
          </a:p>
          <a:p>
            <a:r>
              <a:rPr lang="en-US" sz="2400" b="1" dirty="0">
                <a:solidFill>
                  <a:srgbClr val="FF0000"/>
                </a:solidFill>
                <a:hlinkClick r:id="rId4"/>
              </a:rPr>
              <a:t>https://agenda.linearcollider.org/event/9020/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C8C29-92F5-4DB5-BEDF-979FDA6875F9}"/>
              </a:ext>
            </a:extLst>
          </p:cNvPr>
          <p:cNvSpPr txBox="1"/>
          <p:nvPr/>
        </p:nvSpPr>
        <p:spPr>
          <a:xfrm>
            <a:off x="1721918" y="3815896"/>
            <a:ext cx="2921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More news expected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on the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IDT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367365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17ACB-EDBE-4366-9889-57BD79F9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C. Vallée 26/01/21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2D33F-79E4-461A-8724-5F196D31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ILC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8E27E-57CD-47EB-A2ED-B2810284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C8DD-557B-4ABA-AEDF-DBE2B4A788B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AF4D7-3ACD-4CB3-8048-2FCF82DB6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88C2D3-4FC0-483F-AF35-B6AA57FEAD0E}"/>
              </a:ext>
            </a:extLst>
          </p:cNvPr>
          <p:cNvSpPr/>
          <p:nvPr/>
        </p:nvSpPr>
        <p:spPr>
          <a:xfrm>
            <a:off x="1219200" y="2423160"/>
            <a:ext cx="6705600" cy="71628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77B57-392E-45C6-AFAC-244D667DD7DB}"/>
              </a:ext>
            </a:extLst>
          </p:cNvPr>
          <p:cNvSpPr/>
          <p:nvPr/>
        </p:nvSpPr>
        <p:spPr>
          <a:xfrm>
            <a:off x="1219200" y="4292600"/>
            <a:ext cx="9479280" cy="55372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7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205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claude</cp:lastModifiedBy>
  <cp:revision>119</cp:revision>
  <dcterms:created xsi:type="dcterms:W3CDTF">2020-01-24T09:12:06Z</dcterms:created>
  <dcterms:modified xsi:type="dcterms:W3CDTF">2021-01-26T08:34:43Z</dcterms:modified>
</cp:coreProperties>
</file>