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27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17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24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8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0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6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00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25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7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65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F038-B3DA-422D-90C9-BE35297D81A6}" type="datetimeFigureOut">
              <a:rPr lang="fr-FR" smtClean="0"/>
              <a:t>20/01/2021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80CA-5CFF-4CC5-89F4-1C99D203D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87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1811" y="2486525"/>
            <a:ext cx="9144000" cy="1692442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>
                <a:solidFill>
                  <a:srgbClr val="0070C0"/>
                </a:solidFill>
              </a:rPr>
              <a:t>Conception d’un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Transpondeur récupérable</a:t>
            </a:r>
          </a:p>
        </p:txBody>
      </p:sp>
      <p:pic>
        <p:nvPicPr>
          <p:cNvPr id="1026" name="Picture 2" descr="KM3NeT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" y="62304"/>
            <a:ext cx="422454" cy="4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e Web du CPPM : Page d'accue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3" y="62304"/>
            <a:ext cx="421657" cy="5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8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4863" y="499544"/>
            <a:ext cx="9144000" cy="101314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Présentation de l’existant</a:t>
            </a:r>
          </a:p>
        </p:txBody>
      </p:sp>
      <p:pic>
        <p:nvPicPr>
          <p:cNvPr id="1026" name="Picture 2" descr="KM3NeT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" y="62304"/>
            <a:ext cx="422454" cy="4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e Web du CPPM : Page d'accue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3" y="62304"/>
            <a:ext cx="421657" cy="5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48" y="1575226"/>
            <a:ext cx="6422229" cy="45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7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4863" y="499544"/>
            <a:ext cx="9144000" cy="101314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Cahier des charges succin</a:t>
            </a:r>
          </a:p>
        </p:txBody>
      </p:sp>
      <p:pic>
        <p:nvPicPr>
          <p:cNvPr id="1026" name="Picture 2" descr="KM3NeT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" y="62304"/>
            <a:ext cx="422454" cy="4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e Web du CPPM : Page d'accue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3" y="62304"/>
            <a:ext cx="421657" cy="5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90273" y="2636122"/>
            <a:ext cx="84908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système doit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pouvoir être débordé en « free </a:t>
            </a:r>
            <a:r>
              <a:rPr lang="fr-FR" sz="2000" dirty="0" err="1"/>
              <a:t>failing</a:t>
            </a:r>
            <a:r>
              <a:rPr lang="fr-FR" sz="2000" dirty="0"/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pouvoir être récupéré sans treuil grand-fond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assurer l’intégrité et le positionnement de l’émetteur acoustique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Avoir un coût de fabrication et de déploiement inférieur à celui du tripode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19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4019" y="149948"/>
            <a:ext cx="9144000" cy="101314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Nouvelle conception</a:t>
            </a:r>
          </a:p>
        </p:txBody>
      </p:sp>
      <p:pic>
        <p:nvPicPr>
          <p:cNvPr id="1026" name="Picture 2" descr="KM3NeT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" y="62304"/>
            <a:ext cx="422454" cy="4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e Web du CPPM : Page d'accue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3" y="62304"/>
            <a:ext cx="421657" cy="5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"/>
          <a:stretch/>
        </p:blipFill>
        <p:spPr bwMode="auto">
          <a:xfrm>
            <a:off x="98549" y="1582911"/>
            <a:ext cx="5203433" cy="46367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7744" r="4537"/>
          <a:stretch/>
        </p:blipFill>
        <p:spPr>
          <a:xfrm>
            <a:off x="8436345" y="1024780"/>
            <a:ext cx="2006363" cy="3370488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20235508">
            <a:off x="5354252" y="2626987"/>
            <a:ext cx="2551099" cy="791456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320062">
            <a:off x="5355796" y="4584333"/>
            <a:ext cx="2551099" cy="791456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2713" r="1833" b="6530"/>
          <a:stretch/>
        </p:blipFill>
        <p:spPr bwMode="auto">
          <a:xfrm>
            <a:off x="8206547" y="4572001"/>
            <a:ext cx="2717994" cy="212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601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2547" y="254720"/>
            <a:ext cx="9144000" cy="101314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Fonctionnement</a:t>
            </a:r>
          </a:p>
        </p:txBody>
      </p:sp>
      <p:pic>
        <p:nvPicPr>
          <p:cNvPr id="1026" name="Picture 2" descr="KM3NeT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" y="62304"/>
            <a:ext cx="422454" cy="4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e Web du CPPM : Page d'accue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3" y="62304"/>
            <a:ext cx="421657" cy="5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5881"/>
          <a:stretch/>
        </p:blipFill>
        <p:spPr>
          <a:xfrm>
            <a:off x="0" y="2585984"/>
            <a:ext cx="3074148" cy="2861581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2596229" y="3736783"/>
            <a:ext cx="1253474" cy="559982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Largage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12048" t="24215"/>
          <a:stretch/>
        </p:blipFill>
        <p:spPr>
          <a:xfrm>
            <a:off x="3873784" y="2481943"/>
            <a:ext cx="2614828" cy="3158665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20344270">
            <a:off x="6466215" y="3050191"/>
            <a:ext cx="1277014" cy="413578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Fixation</a:t>
            </a:r>
          </a:p>
        </p:txBody>
      </p:sp>
      <p:sp>
        <p:nvSpPr>
          <p:cNvPr id="10" name="Flèche droite 9"/>
          <p:cNvSpPr/>
          <p:nvPr/>
        </p:nvSpPr>
        <p:spPr>
          <a:xfrm rot="1128286">
            <a:off x="6551081" y="4526461"/>
            <a:ext cx="1326974" cy="438094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Fixation</a:t>
            </a:r>
          </a:p>
        </p:txBody>
      </p:sp>
      <p:pic>
        <p:nvPicPr>
          <p:cNvPr id="11" name="Imag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2097" b="7325"/>
          <a:stretch/>
        </p:blipFill>
        <p:spPr bwMode="auto">
          <a:xfrm>
            <a:off x="7913249" y="4014226"/>
            <a:ext cx="4140439" cy="2635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2758" r="5350" b="2650"/>
          <a:stretch/>
        </p:blipFill>
        <p:spPr bwMode="auto">
          <a:xfrm>
            <a:off x="7753952" y="1157742"/>
            <a:ext cx="4148455" cy="2856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09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2547" y="254720"/>
            <a:ext cx="9144000" cy="101314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Conclusion</a:t>
            </a:r>
          </a:p>
        </p:txBody>
      </p:sp>
      <p:pic>
        <p:nvPicPr>
          <p:cNvPr id="1026" name="Picture 2" descr="KM3NeT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0" y="62304"/>
            <a:ext cx="422454" cy="4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e Web du CPPM : Page d'accue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83" y="62304"/>
            <a:ext cx="421657" cy="5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896426F-FAEF-46D4-A653-FB9765EC0521}"/>
              </a:ext>
            </a:extLst>
          </p:cNvPr>
          <p:cNvSpPr txBox="1">
            <a:spLocks/>
          </p:cNvSpPr>
          <p:nvPr/>
        </p:nvSpPr>
        <p:spPr>
          <a:xfrm>
            <a:off x="1066840" y="2271431"/>
            <a:ext cx="9144000" cy="10131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0C0"/>
                </a:solidFill>
              </a:rPr>
              <a:t>Le plus difficile ..</a:t>
            </a: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La synthèse ..</a:t>
            </a:r>
          </a:p>
          <a:p>
            <a:r>
              <a:rPr lang="fr-FR" dirty="0">
                <a:solidFill>
                  <a:srgbClr val="0070C0"/>
                </a:solidFill>
              </a:rPr>
              <a:t>J’y arrive pas …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49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73</Words>
  <Application>Microsoft Office PowerPoint</Application>
  <PresentationFormat>Grand écran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 Conception d’un Transpondeur récupérable</vt:lpstr>
      <vt:lpstr>Présentation de l’existant</vt:lpstr>
      <vt:lpstr>Cahier des charges succin</vt:lpstr>
      <vt:lpstr>Nouvelle conception</vt:lpstr>
      <vt:lpstr>Fonctionnement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Transpondeur récupérable</dc:title>
  <dc:creator>Philippe Giudici</dc:creator>
  <cp:lastModifiedBy>cosquer alain</cp:lastModifiedBy>
  <cp:revision>10</cp:revision>
  <dcterms:created xsi:type="dcterms:W3CDTF">2021-01-20T09:13:05Z</dcterms:created>
  <dcterms:modified xsi:type="dcterms:W3CDTF">2021-01-20T12:40:59Z</dcterms:modified>
</cp:coreProperties>
</file>