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5" r:id="rId1"/>
    <p:sldMasterId id="2147483678" r:id="rId2"/>
    <p:sldMasterId id="2147483721" r:id="rId3"/>
  </p:sldMasterIdLst>
  <p:notesMasterIdLst>
    <p:notesMasterId r:id="rId13"/>
  </p:notesMasterIdLst>
  <p:handoutMasterIdLst>
    <p:handoutMasterId r:id="rId14"/>
  </p:handoutMasterIdLst>
  <p:sldIdLst>
    <p:sldId id="1709" r:id="rId4"/>
    <p:sldId id="1716" r:id="rId5"/>
    <p:sldId id="1713" r:id="rId6"/>
    <p:sldId id="1714" r:id="rId7"/>
    <p:sldId id="1715" r:id="rId8"/>
    <p:sldId id="1712" r:id="rId9"/>
    <p:sldId id="1664" r:id="rId10"/>
    <p:sldId id="1711" r:id="rId11"/>
    <p:sldId id="418" r:id="rId12"/>
  </p:sldIdLst>
  <p:sldSz cx="12179300" cy="6848475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9pPr>
  </p:defaultTextStyle>
  <p:extLst>
    <p:ext uri="{EFAFB233-063F-42B5-8137-9DF3F51BA10A}">
      <p15:sldGuideLst xmlns:p15="http://schemas.microsoft.com/office/powerpoint/2012/main">
        <p15:guide id="1" orient="horz" pos="2157">
          <p15:clr>
            <a:srgbClr val="A4A3A4"/>
          </p15:clr>
        </p15:guide>
        <p15:guide id="2" pos="383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Times New Roman"/>
          <a:ea typeface="Times New Roman"/>
          <a:cs typeface="Times New Roman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Times New Roman"/>
          <a:ea typeface="Times New Roman"/>
          <a:cs typeface="Times New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7"/>
    <p:restoredTop sz="94066" autoAdjust="0"/>
  </p:normalViewPr>
  <p:slideViewPr>
    <p:cSldViewPr snapToGrid="0" snapToObjects="1">
      <p:cViewPr varScale="1">
        <p:scale>
          <a:sx n="89" d="100"/>
          <a:sy n="89" d="100"/>
        </p:scale>
        <p:origin x="392" y="176"/>
      </p:cViewPr>
      <p:guideLst>
        <p:guide orient="horz" pos="2157"/>
        <p:guide pos="38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870CF6-DF5D-9544-A800-5805762FF0E5}" type="datetimeFigureOut">
              <a:rPr lang="fr-FR" smtClean="0"/>
              <a:t>20/11/2020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D29B1-187E-5643-A5F4-6FB8C32E3A7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4164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95869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defTabSz="457200" latinLnBrk="0">
      <a:defRPr sz="1200">
        <a:latin typeface="+mn-lt"/>
        <a:ea typeface="+mn-ea"/>
        <a:cs typeface="+mn-cs"/>
        <a:sym typeface="Calibri"/>
      </a:defRPr>
    </a:lvl1pPr>
    <a:lvl2pPr indent="228600" defTabSz="457200" latinLnBrk="0">
      <a:defRPr sz="1200">
        <a:latin typeface="+mn-lt"/>
        <a:ea typeface="+mn-ea"/>
        <a:cs typeface="+mn-cs"/>
        <a:sym typeface="Calibri"/>
      </a:defRPr>
    </a:lvl2pPr>
    <a:lvl3pPr indent="457200" defTabSz="457200" latinLnBrk="0">
      <a:defRPr sz="1200">
        <a:latin typeface="+mn-lt"/>
        <a:ea typeface="+mn-ea"/>
        <a:cs typeface="+mn-cs"/>
        <a:sym typeface="Calibri"/>
      </a:defRPr>
    </a:lvl3pPr>
    <a:lvl4pPr indent="685800" defTabSz="457200" latinLnBrk="0">
      <a:defRPr sz="1200">
        <a:latin typeface="+mn-lt"/>
        <a:ea typeface="+mn-ea"/>
        <a:cs typeface="+mn-cs"/>
        <a:sym typeface="Calibri"/>
      </a:defRPr>
    </a:lvl4pPr>
    <a:lvl5pPr indent="914400" defTabSz="457200" latinLnBrk="0">
      <a:defRPr sz="1200">
        <a:latin typeface="+mn-lt"/>
        <a:ea typeface="+mn-ea"/>
        <a:cs typeface="+mn-cs"/>
        <a:sym typeface="Calibri"/>
      </a:defRPr>
    </a:lvl5pPr>
    <a:lvl6pPr indent="1143000" defTabSz="457200" latinLnBrk="0">
      <a:defRPr sz="1200">
        <a:latin typeface="+mn-lt"/>
        <a:ea typeface="+mn-ea"/>
        <a:cs typeface="+mn-cs"/>
        <a:sym typeface="Calibri"/>
      </a:defRPr>
    </a:lvl6pPr>
    <a:lvl7pPr indent="1371600" defTabSz="457200" latinLnBrk="0">
      <a:defRPr sz="1200">
        <a:latin typeface="+mn-lt"/>
        <a:ea typeface="+mn-ea"/>
        <a:cs typeface="+mn-cs"/>
        <a:sym typeface="Calibri"/>
      </a:defRPr>
    </a:lvl7pPr>
    <a:lvl8pPr indent="1600200" defTabSz="457200" latinLnBrk="0">
      <a:defRPr sz="1200">
        <a:latin typeface="+mn-lt"/>
        <a:ea typeface="+mn-ea"/>
        <a:cs typeface="+mn-cs"/>
        <a:sym typeface="Calibri"/>
      </a:defRPr>
    </a:lvl8pPr>
    <a:lvl9pPr indent="1828800" defTabSz="4572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1190625" y="877888"/>
            <a:ext cx="4475163" cy="31654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0184" tIns="40092" rIns="80184" bIns="40092" anchor="ctr"/>
          <a:lstStyle>
            <a:lvl1pPr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393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393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393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393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_tradnl" sz="700" b="1" kern="1200">
              <a:solidFill>
                <a:srgbClr val="000000"/>
              </a:solidFill>
            </a:endParaRPr>
          </a:p>
        </p:txBody>
      </p:sp>
      <p:sp>
        <p:nvSpPr>
          <p:cNvPr id="78851" name="Text Box 3"/>
          <p:cNvSpPr>
            <a:spLocks noGrp="1" noChangeArrowheads="1"/>
          </p:cNvSpPr>
          <p:nvPr>
            <p:ph type="body"/>
          </p:nvPr>
        </p:nvSpPr>
        <p:spPr>
          <a:xfrm>
            <a:off x="1060450" y="4349750"/>
            <a:ext cx="4740275" cy="22225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SzPct val="45000"/>
              <a:tabLst>
                <a:tab pos="633413" algn="l"/>
                <a:tab pos="1268413" algn="l"/>
                <a:tab pos="1903413" algn="l"/>
                <a:tab pos="2538413" algn="l"/>
                <a:tab pos="3173413" algn="l"/>
                <a:tab pos="3808413" algn="l"/>
                <a:tab pos="4443413" algn="l"/>
              </a:tabLst>
            </a:pPr>
            <a:endParaRPr lang="en-GB" sz="900" dirty="0">
              <a:ea typeface="MS PGothic" charset="0"/>
              <a:cs typeface="MS PGothic" charset="0"/>
            </a:endParaRPr>
          </a:p>
          <a:p>
            <a:pPr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SzPct val="45000"/>
              <a:tabLst>
                <a:tab pos="633413" algn="l"/>
                <a:tab pos="1268413" algn="l"/>
                <a:tab pos="1903413" algn="l"/>
                <a:tab pos="2538413" algn="l"/>
                <a:tab pos="3173413" algn="l"/>
                <a:tab pos="3808413" algn="l"/>
                <a:tab pos="4443413" algn="l"/>
              </a:tabLst>
            </a:pPr>
            <a:endParaRPr lang="en-US" sz="900" dirty="0"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123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1190625" y="877888"/>
            <a:ext cx="4475163" cy="31654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0184" tIns="40092" rIns="80184" bIns="40092" anchor="ctr"/>
          <a:lstStyle>
            <a:lvl1pPr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393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393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393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393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_tradnl" sz="700" b="1" kern="1200">
              <a:solidFill>
                <a:srgbClr val="000000"/>
              </a:solidFill>
            </a:endParaRPr>
          </a:p>
        </p:txBody>
      </p:sp>
      <p:sp>
        <p:nvSpPr>
          <p:cNvPr id="78851" name="Text Box 3"/>
          <p:cNvSpPr>
            <a:spLocks noGrp="1" noChangeArrowheads="1"/>
          </p:cNvSpPr>
          <p:nvPr>
            <p:ph type="body"/>
          </p:nvPr>
        </p:nvSpPr>
        <p:spPr>
          <a:xfrm>
            <a:off x="1060450" y="4349750"/>
            <a:ext cx="4740275" cy="22225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SzPct val="45000"/>
              <a:tabLst>
                <a:tab pos="633413" algn="l"/>
                <a:tab pos="1268413" algn="l"/>
                <a:tab pos="1903413" algn="l"/>
                <a:tab pos="2538413" algn="l"/>
                <a:tab pos="3173413" algn="l"/>
                <a:tab pos="3808413" algn="l"/>
                <a:tab pos="4443413" algn="l"/>
              </a:tabLst>
            </a:pPr>
            <a:endParaRPr lang="en-US" sz="900" dirty="0"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802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1190625" y="877888"/>
            <a:ext cx="4475163" cy="31654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0184" tIns="40092" rIns="80184" bIns="40092" anchor="ctr"/>
          <a:lstStyle>
            <a:lvl1pPr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393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393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393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393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_tradnl" sz="700" b="1" kern="1200">
              <a:solidFill>
                <a:srgbClr val="000000"/>
              </a:solidFill>
            </a:endParaRPr>
          </a:p>
        </p:txBody>
      </p:sp>
      <p:sp>
        <p:nvSpPr>
          <p:cNvPr id="78851" name="Text Box 3"/>
          <p:cNvSpPr>
            <a:spLocks noGrp="1" noChangeArrowheads="1"/>
          </p:cNvSpPr>
          <p:nvPr>
            <p:ph type="body"/>
          </p:nvPr>
        </p:nvSpPr>
        <p:spPr>
          <a:xfrm>
            <a:off x="1060450" y="4349750"/>
            <a:ext cx="4740275" cy="22225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SzPct val="45000"/>
              <a:tabLst>
                <a:tab pos="633413" algn="l"/>
                <a:tab pos="1268413" algn="l"/>
                <a:tab pos="1903413" algn="l"/>
                <a:tab pos="2538413" algn="l"/>
                <a:tab pos="3173413" algn="l"/>
                <a:tab pos="3808413" algn="l"/>
                <a:tab pos="4443413" algn="l"/>
              </a:tabLst>
            </a:pPr>
            <a:endParaRPr lang="en-US" sz="900" dirty="0"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199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1190625" y="877888"/>
            <a:ext cx="4475163" cy="31654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0184" tIns="40092" rIns="80184" bIns="40092" anchor="ctr"/>
          <a:lstStyle>
            <a:lvl1pPr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393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393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393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393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_tradnl" sz="700" b="1" kern="1200">
              <a:solidFill>
                <a:srgbClr val="000000"/>
              </a:solidFill>
            </a:endParaRPr>
          </a:p>
        </p:txBody>
      </p:sp>
      <p:sp>
        <p:nvSpPr>
          <p:cNvPr id="78851" name="Text Box 3"/>
          <p:cNvSpPr>
            <a:spLocks noGrp="1" noChangeArrowheads="1"/>
          </p:cNvSpPr>
          <p:nvPr>
            <p:ph type="body"/>
          </p:nvPr>
        </p:nvSpPr>
        <p:spPr>
          <a:xfrm>
            <a:off x="1060450" y="4349750"/>
            <a:ext cx="4740275" cy="22225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SzPct val="45000"/>
              <a:tabLst>
                <a:tab pos="633413" algn="l"/>
                <a:tab pos="1268413" algn="l"/>
                <a:tab pos="1903413" algn="l"/>
                <a:tab pos="2538413" algn="l"/>
                <a:tab pos="3173413" algn="l"/>
                <a:tab pos="3808413" algn="l"/>
                <a:tab pos="4443413" algn="l"/>
              </a:tabLst>
            </a:pPr>
            <a:endParaRPr lang="en-US" sz="900" dirty="0"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979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1190625" y="877888"/>
            <a:ext cx="4475163" cy="31654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0184" tIns="40092" rIns="80184" bIns="40092" anchor="ctr"/>
          <a:lstStyle>
            <a:lvl1pPr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3937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393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393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393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3937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s-ES_tradnl" sz="700" b="1" kern="1200">
              <a:solidFill>
                <a:srgbClr val="000000"/>
              </a:solidFill>
            </a:endParaRPr>
          </a:p>
        </p:txBody>
      </p:sp>
      <p:sp>
        <p:nvSpPr>
          <p:cNvPr id="78851" name="Text Box 3"/>
          <p:cNvSpPr>
            <a:spLocks noGrp="1" noChangeArrowheads="1"/>
          </p:cNvSpPr>
          <p:nvPr>
            <p:ph type="body"/>
          </p:nvPr>
        </p:nvSpPr>
        <p:spPr>
          <a:xfrm>
            <a:off x="1060450" y="4349750"/>
            <a:ext cx="4740275" cy="22225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SzPct val="45000"/>
              <a:tabLst>
                <a:tab pos="633413" algn="l"/>
                <a:tab pos="1268413" algn="l"/>
                <a:tab pos="1903413" algn="l"/>
                <a:tab pos="2538413" algn="l"/>
                <a:tab pos="3173413" algn="l"/>
                <a:tab pos="3808413" algn="l"/>
                <a:tab pos="4443413" algn="l"/>
              </a:tabLst>
            </a:pPr>
            <a:endParaRPr lang="en-GB" sz="900" dirty="0">
              <a:ea typeface="MS PGothic" charset="0"/>
              <a:cs typeface="MS PGothic" charset="0"/>
            </a:endParaRPr>
          </a:p>
          <a:p>
            <a:pPr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SzPct val="45000"/>
              <a:tabLst>
                <a:tab pos="633413" algn="l"/>
                <a:tab pos="1268413" algn="l"/>
                <a:tab pos="1903413" algn="l"/>
                <a:tab pos="2538413" algn="l"/>
                <a:tab pos="3173413" algn="l"/>
                <a:tab pos="3808413" algn="l"/>
                <a:tab pos="4443413" algn="l"/>
              </a:tabLst>
            </a:pPr>
            <a:endParaRPr lang="en-US" sz="900" dirty="0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9046" y="1293603"/>
            <a:ext cx="8641213" cy="3148508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defTabSz="914400" hangingPunct="1">
              <a:spcBef>
                <a:spcPts val="2000"/>
              </a:spcBef>
              <a:buClr>
                <a:srgbClr val="2C7C9F">
                  <a:lumMod val="60000"/>
                  <a:lumOff val="40000"/>
                </a:srgb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prstClr val="black">
                  <a:lumMod val="65000"/>
                  <a:lumOff val="35000"/>
                </a:prstClr>
              </a:solidFill>
              <a:latin typeface="News Gothic M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2060" y="1521888"/>
            <a:ext cx="8655185" cy="1722471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2063" y="3294432"/>
            <a:ext cx="8655187" cy="91536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3rd ATF3 - 13 November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1st ATF3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178067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461" y="611022"/>
            <a:ext cx="5433727" cy="1160436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0461" y="1785376"/>
            <a:ext cx="5433727" cy="3714985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3rd ATF3 - 13 November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1st ATF3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6780419" y="358898"/>
            <a:ext cx="4871720" cy="5310691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Faire glisser l'image vers l'espace réservé ou cliquer sur l'icône pour l'ajouter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3454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3rd ATF3 - 13 November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1st ATF3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218201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16155" y="367789"/>
            <a:ext cx="2029883" cy="5567557"/>
          </a:xfrm>
        </p:spPr>
        <p:txBody>
          <a:bodyPr vert="eaVert"/>
          <a:lstStyle/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604" y="367789"/>
            <a:ext cx="8910343" cy="5567557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3rd ATF3 - 13 November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1st ATF3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379628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9046" y="1293603"/>
            <a:ext cx="8641213" cy="3148508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defTabSz="914400" hangingPunct="1">
              <a:spcBef>
                <a:spcPts val="2000"/>
              </a:spcBef>
              <a:buClr>
                <a:srgbClr val="2C7C9F">
                  <a:lumMod val="60000"/>
                  <a:lumOff val="40000"/>
                </a:srgb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prstClr val="black">
                  <a:lumMod val="65000"/>
                  <a:lumOff val="35000"/>
                </a:prstClr>
              </a:solidFill>
              <a:latin typeface="News Gothic M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2060" y="1521888"/>
            <a:ext cx="8655185" cy="1722471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2063" y="3294432"/>
            <a:ext cx="8655187" cy="91536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3rd ATF3 - 13 November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1st ATF3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267199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3rd ATF3 - 13 November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1st ATF3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354916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4217" y="3348150"/>
            <a:ext cx="11210876" cy="1467983"/>
          </a:xfrm>
        </p:spPr>
        <p:txBody>
          <a:bodyPr/>
          <a:lstStyle/>
          <a:p>
            <a:r>
              <a:rPr lang="en-US"/>
              <a:t>Cliquez et modifiez le titre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4217" y="4764405"/>
            <a:ext cx="11210876" cy="97132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3rd ATF3 - 13 November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1st ATF3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494127" y="363033"/>
            <a:ext cx="11191051" cy="283292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Faire glisser l'image vers l'espace réservé ou cliquer sur l'icône pour l'ajouter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8362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607" y="2399812"/>
            <a:ext cx="10730894" cy="1360183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607" y="3730822"/>
            <a:ext cx="10730894" cy="1498103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3rd ATF3 - 13 November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1st ATF3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83209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605" y="107430"/>
            <a:ext cx="10711865" cy="1335099"/>
          </a:xfrm>
        </p:spPr>
        <p:txBody>
          <a:bodyPr/>
          <a:lstStyle/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604" y="1597978"/>
            <a:ext cx="5115306" cy="4337368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8163" y="1597978"/>
            <a:ext cx="5115306" cy="4337368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3rd ATF3 - 13 November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1st ATF3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105279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602" y="107430"/>
            <a:ext cx="10711865" cy="133509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602" y="1451207"/>
            <a:ext cx="5115306" cy="749844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602" y="2344157"/>
            <a:ext cx="5115306" cy="359119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8161" y="1451207"/>
            <a:ext cx="5115306" cy="749844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8161" y="2344157"/>
            <a:ext cx="5115306" cy="359119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3rd ATF3 - 13 November 2020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1st ATF3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271522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3rd ATF3 - 13 November 2020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1st ATF3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49518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3rd ATF3 - 13 November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1st ATF3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210353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3rd ATF3 - 13 November 2020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1st ATF3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104814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458" y="611022"/>
            <a:ext cx="5115306" cy="1160436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17178" y="367788"/>
            <a:ext cx="5115306" cy="5567557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0458" y="1785376"/>
            <a:ext cx="5115306" cy="3714985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3rd ATF3 - 13 November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1st ATF3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123570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461" y="611022"/>
            <a:ext cx="5433727" cy="1160436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0461" y="1785376"/>
            <a:ext cx="5433727" cy="3714985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3rd ATF3 - 13 November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1st ATF3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6780419" y="358898"/>
            <a:ext cx="4871720" cy="5310691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Faire glisser l'image vers l'espace réservé ou cliquer sur l'icône pour l'ajouter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574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3rd ATF3 - 13 November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1st ATF3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42286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16155" y="367789"/>
            <a:ext cx="2029883" cy="5567557"/>
          </a:xfrm>
        </p:spPr>
        <p:txBody>
          <a:bodyPr vert="eaVert"/>
          <a:lstStyle/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604" y="367789"/>
            <a:ext cx="8910343" cy="5567557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3rd ATF3 - 13 November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1st ATF3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97826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424" y="4956878"/>
            <a:ext cx="11320504" cy="1527117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997">
                <a:solidFill>
                  <a:srgbClr val="004C97"/>
                </a:solidFill>
                <a:latin typeface="Helvetica"/>
              </a:defRPr>
            </a:lvl1pPr>
            <a:lvl2pPr marL="456560" indent="0">
              <a:buFontTx/>
              <a:buNone/>
              <a:defRPr sz="1598">
                <a:solidFill>
                  <a:srgbClr val="2E5286"/>
                </a:solidFill>
                <a:latin typeface="Helvetica"/>
              </a:defRPr>
            </a:lvl2pPr>
            <a:lvl3pPr marL="913120" indent="0">
              <a:buFontTx/>
              <a:buNone/>
              <a:defRPr sz="1598">
                <a:solidFill>
                  <a:srgbClr val="2E5286"/>
                </a:solidFill>
                <a:latin typeface="Helvetica"/>
              </a:defRPr>
            </a:lvl3pPr>
            <a:lvl4pPr marL="1369680" indent="0">
              <a:buFontTx/>
              <a:buNone/>
              <a:defRPr sz="1598">
                <a:solidFill>
                  <a:srgbClr val="2E5286"/>
                </a:solidFill>
                <a:latin typeface="Helvetica"/>
              </a:defRPr>
            </a:lvl4pPr>
            <a:lvl5pPr marL="1826240" indent="0">
              <a:buFontTx/>
              <a:buNone/>
              <a:defRPr sz="1598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58" y="-1"/>
            <a:ext cx="12240197" cy="895690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7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424" y="3946353"/>
            <a:ext cx="11320505" cy="1001656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699"/>
              </a:spcBef>
              <a:spcAft>
                <a:spcPts val="0"/>
              </a:spcAft>
              <a:buFontTx/>
              <a:buNone/>
              <a:defRPr sz="3196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796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796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796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796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23658" y="815876"/>
            <a:ext cx="12240197" cy="296198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56" y="249496"/>
            <a:ext cx="12001866" cy="30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5976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483" y="970201"/>
            <a:ext cx="11551306" cy="5052336"/>
          </a:xfrm>
          <a:prstGeom prst="rect">
            <a:avLst/>
          </a:prstGeom>
        </p:spPr>
        <p:txBody>
          <a:bodyPr lIns="0" tIns="0" rIns="0" bIns="0"/>
          <a:lstStyle>
            <a:lvl1pPr>
              <a:defRPr sz="2397">
                <a:solidFill>
                  <a:srgbClr val="505050"/>
                </a:solidFill>
              </a:defRPr>
            </a:lvl1pPr>
            <a:lvl2pPr>
              <a:defRPr sz="2197">
                <a:solidFill>
                  <a:srgbClr val="505050"/>
                </a:solidFill>
              </a:defRPr>
            </a:lvl2pPr>
            <a:lvl3pPr>
              <a:defRPr sz="1997">
                <a:solidFill>
                  <a:srgbClr val="505050"/>
                </a:solidFill>
              </a:defRPr>
            </a:lvl3pPr>
            <a:lvl4pPr>
              <a:defRPr sz="1797">
                <a:solidFill>
                  <a:srgbClr val="505050"/>
                </a:solidFill>
              </a:defRPr>
            </a:lvl4pPr>
            <a:lvl5pPr marL="2054520" indent="-228280">
              <a:buFont typeface="Arial"/>
              <a:buChar char="•"/>
              <a:defRPr sz="179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483" y="251403"/>
            <a:ext cx="11570335" cy="427283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796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81412" y="6495179"/>
            <a:ext cx="899553" cy="24096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198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fr-FR"/>
              <a:t>3rd ATF3 - 13 November 2020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38678" y="6495180"/>
            <a:ext cx="8340793" cy="24253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198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1st ATF3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025" y="6495180"/>
            <a:ext cx="551875" cy="23695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198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3772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304484" y="970201"/>
            <a:ext cx="5602478" cy="3628741"/>
          </a:xfrm>
          <a:prstGeom prst="rect">
            <a:avLst/>
          </a:prstGeom>
        </p:spPr>
        <p:txBody>
          <a:bodyPr lIns="0" tIns="0" rIns="0" bIns="0"/>
          <a:lstStyle>
            <a:lvl1pPr>
              <a:defRPr sz="2397">
                <a:solidFill>
                  <a:srgbClr val="505050"/>
                </a:solidFill>
              </a:defRPr>
            </a:lvl1pPr>
            <a:lvl2pPr>
              <a:defRPr sz="2197">
                <a:solidFill>
                  <a:srgbClr val="505050"/>
                </a:solidFill>
              </a:defRPr>
            </a:lvl2pPr>
            <a:lvl3pPr>
              <a:defRPr sz="1997">
                <a:solidFill>
                  <a:srgbClr val="505050"/>
                </a:solidFill>
              </a:defRPr>
            </a:lvl3pPr>
            <a:lvl4pPr>
              <a:defRPr sz="1797">
                <a:solidFill>
                  <a:srgbClr val="505050"/>
                </a:solidFill>
              </a:defRPr>
            </a:lvl4pPr>
            <a:lvl5pPr marL="2054520" indent="-228280">
              <a:buFont typeface="Arial"/>
              <a:buChar char="•"/>
              <a:defRPr sz="1797">
                <a:solidFill>
                  <a:srgbClr val="505050"/>
                </a:solidFill>
              </a:defRPr>
            </a:lvl5pPr>
            <a:lvl6pPr>
              <a:defRPr sz="1797"/>
            </a:lvl6pPr>
            <a:lvl7pPr>
              <a:defRPr sz="1797"/>
            </a:lvl7pPr>
            <a:lvl8pPr>
              <a:defRPr sz="1797"/>
            </a:lvl8pPr>
            <a:lvl9pPr>
              <a:defRPr sz="179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6250086" y="970201"/>
            <a:ext cx="5614656" cy="3628741"/>
          </a:xfrm>
          <a:prstGeom prst="rect">
            <a:avLst/>
          </a:prstGeom>
        </p:spPr>
        <p:txBody>
          <a:bodyPr lIns="0" tIns="0" rIns="0" bIns="0"/>
          <a:lstStyle>
            <a:lvl1pPr>
              <a:defRPr sz="2397">
                <a:solidFill>
                  <a:srgbClr val="505050"/>
                </a:solidFill>
              </a:defRPr>
            </a:lvl1pPr>
            <a:lvl2pPr>
              <a:defRPr sz="2197">
                <a:solidFill>
                  <a:srgbClr val="505050"/>
                </a:solidFill>
              </a:defRPr>
            </a:lvl2pPr>
            <a:lvl3pPr>
              <a:defRPr sz="1997">
                <a:solidFill>
                  <a:srgbClr val="505050"/>
                </a:solidFill>
              </a:defRPr>
            </a:lvl3pPr>
            <a:lvl4pPr>
              <a:defRPr sz="1797">
                <a:solidFill>
                  <a:srgbClr val="505050"/>
                </a:solidFill>
              </a:defRPr>
            </a:lvl4pPr>
            <a:lvl5pPr marL="2054520" indent="-228280">
              <a:buFont typeface="Arial"/>
              <a:buChar char="•"/>
              <a:defRPr sz="1797">
                <a:solidFill>
                  <a:srgbClr val="505050"/>
                </a:solidFill>
              </a:defRPr>
            </a:lvl5pPr>
            <a:lvl6pPr>
              <a:defRPr sz="1797"/>
            </a:lvl6pPr>
            <a:lvl7pPr>
              <a:defRPr sz="1797"/>
            </a:lvl7pPr>
            <a:lvl8pPr>
              <a:defRPr sz="1797"/>
            </a:lvl8pPr>
            <a:lvl9pPr>
              <a:defRPr sz="179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05502" y="4758483"/>
            <a:ext cx="5601460" cy="12640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98" b="1" i="0">
                <a:solidFill>
                  <a:srgbClr val="004C97"/>
                </a:solidFill>
              </a:defRPr>
            </a:lvl1pPr>
            <a:lvl2pPr marL="456560" indent="0">
              <a:buNone/>
              <a:defRPr sz="1198"/>
            </a:lvl2pPr>
            <a:lvl3pPr marL="913120" indent="0">
              <a:buNone/>
              <a:defRPr sz="999"/>
            </a:lvl3pPr>
            <a:lvl4pPr marL="1369680" indent="0">
              <a:buNone/>
              <a:defRPr sz="899"/>
            </a:lvl4pPr>
            <a:lvl5pPr marL="1826240" indent="0">
              <a:buNone/>
              <a:defRPr sz="899"/>
            </a:lvl5pPr>
            <a:lvl6pPr marL="2282800" indent="0">
              <a:buNone/>
              <a:defRPr sz="899"/>
            </a:lvl6pPr>
            <a:lvl7pPr marL="2739360" indent="0">
              <a:buNone/>
              <a:defRPr sz="899"/>
            </a:lvl7pPr>
            <a:lvl8pPr marL="3195919" indent="0">
              <a:buNone/>
              <a:defRPr sz="899"/>
            </a:lvl8pPr>
            <a:lvl9pPr marL="3652479" indent="0">
              <a:buNone/>
              <a:defRPr sz="899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250083" y="4758483"/>
            <a:ext cx="5602477" cy="12640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98" b="1" i="0">
                <a:solidFill>
                  <a:srgbClr val="004C97"/>
                </a:solidFill>
              </a:defRPr>
            </a:lvl1pPr>
            <a:lvl2pPr marL="456560" indent="0">
              <a:buNone/>
              <a:defRPr sz="1198"/>
            </a:lvl2pPr>
            <a:lvl3pPr marL="913120" indent="0">
              <a:buNone/>
              <a:defRPr sz="999"/>
            </a:lvl3pPr>
            <a:lvl4pPr marL="1369680" indent="0">
              <a:buNone/>
              <a:defRPr sz="899"/>
            </a:lvl4pPr>
            <a:lvl5pPr marL="1826240" indent="0">
              <a:buNone/>
              <a:defRPr sz="899"/>
            </a:lvl5pPr>
            <a:lvl6pPr marL="2282800" indent="0">
              <a:buNone/>
              <a:defRPr sz="899"/>
            </a:lvl6pPr>
            <a:lvl7pPr marL="2739360" indent="0">
              <a:buNone/>
              <a:defRPr sz="899"/>
            </a:lvl7pPr>
            <a:lvl8pPr marL="3195919" indent="0">
              <a:buNone/>
              <a:defRPr sz="899"/>
            </a:lvl8pPr>
            <a:lvl9pPr marL="3652479" indent="0">
              <a:buNone/>
              <a:defRPr sz="899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81412" y="6495179"/>
            <a:ext cx="899553" cy="24096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198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fr-FR"/>
              <a:t>3rd ATF3 - 13 November 2020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38677" y="6495180"/>
            <a:ext cx="8340793" cy="24253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198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1st ATF3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025" y="6495180"/>
            <a:ext cx="551875" cy="23695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198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4483" y="251403"/>
            <a:ext cx="11570335" cy="427283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796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5100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482" y="957517"/>
            <a:ext cx="4032987" cy="50157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98" b="1" i="0">
                <a:solidFill>
                  <a:srgbClr val="004C97"/>
                </a:solidFill>
              </a:defRPr>
            </a:lvl1pPr>
            <a:lvl2pPr marL="456560" indent="0">
              <a:buNone/>
              <a:defRPr sz="1198"/>
            </a:lvl2pPr>
            <a:lvl3pPr marL="913120" indent="0">
              <a:buNone/>
              <a:defRPr sz="999"/>
            </a:lvl3pPr>
            <a:lvl4pPr marL="1369680" indent="0">
              <a:buNone/>
              <a:defRPr sz="899"/>
            </a:lvl4pPr>
            <a:lvl5pPr marL="1826240" indent="0">
              <a:buNone/>
              <a:defRPr sz="899"/>
            </a:lvl5pPr>
            <a:lvl6pPr marL="2282800" indent="0">
              <a:buNone/>
              <a:defRPr sz="899"/>
            </a:lvl6pPr>
            <a:lvl7pPr marL="2739360" indent="0">
              <a:buNone/>
              <a:defRPr sz="899"/>
            </a:lvl7pPr>
            <a:lvl8pPr marL="3195919" indent="0">
              <a:buNone/>
              <a:defRPr sz="899"/>
            </a:lvl8pPr>
            <a:lvl9pPr marL="3652479" indent="0">
              <a:buNone/>
              <a:defRPr sz="899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18696" y="957519"/>
            <a:ext cx="7122713" cy="5015699"/>
          </a:xfrm>
          <a:prstGeom prst="rect">
            <a:avLst/>
          </a:prstGeom>
        </p:spPr>
        <p:txBody>
          <a:bodyPr lIns="0" tIns="0" rIns="0" bIns="0"/>
          <a:lstStyle>
            <a:lvl1pPr>
              <a:defRPr sz="2397">
                <a:solidFill>
                  <a:srgbClr val="505050"/>
                </a:solidFill>
              </a:defRPr>
            </a:lvl1pPr>
            <a:lvl2pPr>
              <a:defRPr sz="2197">
                <a:solidFill>
                  <a:srgbClr val="505050"/>
                </a:solidFill>
              </a:defRPr>
            </a:lvl2pPr>
            <a:lvl3pPr>
              <a:defRPr sz="1997">
                <a:solidFill>
                  <a:srgbClr val="505050"/>
                </a:solidFill>
              </a:defRPr>
            </a:lvl3pPr>
            <a:lvl4pPr>
              <a:defRPr sz="1797">
                <a:solidFill>
                  <a:srgbClr val="505050"/>
                </a:solidFill>
              </a:defRPr>
            </a:lvl4pPr>
            <a:lvl5pPr marL="2054520" indent="-228280">
              <a:buFont typeface="Arial"/>
              <a:buChar char="•"/>
              <a:defRPr sz="1797">
                <a:solidFill>
                  <a:srgbClr val="505050"/>
                </a:solidFill>
              </a:defRPr>
            </a:lvl5pPr>
            <a:lvl6pPr>
              <a:defRPr sz="1797"/>
            </a:lvl6pPr>
            <a:lvl7pPr>
              <a:defRPr sz="1797"/>
            </a:lvl7pPr>
            <a:lvl8pPr>
              <a:defRPr sz="1797"/>
            </a:lvl8pPr>
            <a:lvl9pPr>
              <a:defRPr sz="179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1412" y="6495179"/>
            <a:ext cx="899553" cy="240965"/>
          </a:xfrm>
        </p:spPr>
        <p:txBody>
          <a:bodyPr/>
          <a:lstStyle>
            <a:lvl1pPr>
              <a:defRPr sz="1198" smtClean="0"/>
            </a:lvl1pPr>
          </a:lstStyle>
          <a:p>
            <a:pPr>
              <a:defRPr/>
            </a:pPr>
            <a:r>
              <a:rPr lang="fr-FR"/>
              <a:t>3rd ATF3 - 13 November 2020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2038676" y="6495180"/>
            <a:ext cx="8340795" cy="249684"/>
          </a:xfrm>
        </p:spPr>
        <p:txBody>
          <a:bodyPr/>
          <a:lstStyle>
            <a:lvl1pPr>
              <a:defRPr sz="1198" dirty="0" smtClean="0"/>
            </a:lvl1pPr>
          </a:lstStyle>
          <a:p>
            <a:pPr>
              <a:defRPr/>
            </a:pPr>
            <a:r>
              <a:rPr lang="en-US"/>
              <a:t>1st ATF3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198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483" y="253674"/>
            <a:ext cx="11570335" cy="427283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796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9629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98453" y="970201"/>
            <a:ext cx="11570335" cy="3721541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598">
                <a:solidFill>
                  <a:srgbClr val="505050"/>
                </a:solidFill>
              </a:defRPr>
            </a:lvl1pPr>
            <a:lvl2pPr marL="456560" indent="0">
              <a:buNone/>
              <a:defRPr sz="2796"/>
            </a:lvl2pPr>
            <a:lvl3pPr marL="913120" indent="0">
              <a:buNone/>
              <a:defRPr sz="2397"/>
            </a:lvl3pPr>
            <a:lvl4pPr marL="1369680" indent="0">
              <a:buNone/>
              <a:defRPr sz="1997"/>
            </a:lvl4pPr>
            <a:lvl5pPr marL="1826240" indent="0">
              <a:buNone/>
              <a:defRPr sz="1997"/>
            </a:lvl5pPr>
            <a:lvl6pPr marL="2282800" indent="0">
              <a:buNone/>
              <a:defRPr sz="1997"/>
            </a:lvl6pPr>
            <a:lvl7pPr marL="2739360" indent="0">
              <a:buNone/>
              <a:defRPr sz="1997"/>
            </a:lvl7pPr>
            <a:lvl8pPr marL="3195919" indent="0">
              <a:buNone/>
              <a:defRPr sz="1997"/>
            </a:lvl8pPr>
            <a:lvl9pPr marL="3652479" indent="0">
              <a:buNone/>
              <a:defRPr sz="1997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453" y="4936140"/>
            <a:ext cx="11570335" cy="1089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598" b="1" i="0">
                <a:solidFill>
                  <a:srgbClr val="004C97"/>
                </a:solidFill>
              </a:defRPr>
            </a:lvl1pPr>
            <a:lvl2pPr marL="456560" indent="0">
              <a:buNone/>
              <a:defRPr sz="1198"/>
            </a:lvl2pPr>
            <a:lvl3pPr marL="913120" indent="0">
              <a:buNone/>
              <a:defRPr sz="999"/>
            </a:lvl3pPr>
            <a:lvl4pPr marL="1369680" indent="0">
              <a:buNone/>
              <a:defRPr sz="899"/>
            </a:lvl4pPr>
            <a:lvl5pPr marL="1826240" indent="0">
              <a:buNone/>
              <a:defRPr sz="899"/>
            </a:lvl5pPr>
            <a:lvl6pPr marL="2282800" indent="0">
              <a:buNone/>
              <a:defRPr sz="899"/>
            </a:lvl6pPr>
            <a:lvl7pPr marL="2739360" indent="0">
              <a:buNone/>
              <a:defRPr sz="899"/>
            </a:lvl7pPr>
            <a:lvl8pPr marL="3195919" indent="0">
              <a:buNone/>
              <a:defRPr sz="899"/>
            </a:lvl8pPr>
            <a:lvl9pPr marL="3652479" indent="0">
              <a:buNone/>
              <a:defRPr sz="899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981412" y="6495179"/>
            <a:ext cx="899553" cy="24096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198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fr-FR"/>
              <a:t>3rd ATF3 - 13 November 2020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38678" y="6495180"/>
            <a:ext cx="8327261" cy="24253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198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1st ATF3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025" y="6495180"/>
            <a:ext cx="551875" cy="23695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198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483" y="251403"/>
            <a:ext cx="11570335" cy="427283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796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550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4217" y="3348150"/>
            <a:ext cx="11210876" cy="1467983"/>
          </a:xfrm>
        </p:spPr>
        <p:txBody>
          <a:bodyPr/>
          <a:lstStyle/>
          <a:p>
            <a:r>
              <a:rPr lang="en-US"/>
              <a:t>Cliquez et modifiez le titre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4217" y="4764405"/>
            <a:ext cx="11210876" cy="97132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3rd ATF3 - 13 November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1st ATF3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494127" y="363033"/>
            <a:ext cx="11191051" cy="283292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Faire glisser l'image vers l'espace réservé ou cliquer sur l'icône pour l'ajouter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7587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81412" y="6495179"/>
            <a:ext cx="899553" cy="240965"/>
          </a:xfrm>
        </p:spPr>
        <p:txBody>
          <a:bodyPr/>
          <a:lstStyle/>
          <a:p>
            <a:pPr>
              <a:defRPr/>
            </a:pPr>
            <a:r>
              <a:rPr lang="fr-FR"/>
              <a:t>3rd ATF3 - 13 November 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38677" y="6495180"/>
            <a:ext cx="8338504" cy="242536"/>
          </a:xfrm>
        </p:spPr>
        <p:txBody>
          <a:bodyPr/>
          <a:lstStyle/>
          <a:p>
            <a:pPr>
              <a:defRPr/>
            </a:pPr>
            <a:r>
              <a:rPr lang="en-US"/>
              <a:t>1st ATF3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96025" y="253648"/>
            <a:ext cx="11555534" cy="579486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688179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3rd ATF3 - 13 November 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38678" y="6495180"/>
            <a:ext cx="8354326" cy="242536"/>
          </a:xfrm>
        </p:spPr>
        <p:txBody>
          <a:bodyPr/>
          <a:lstStyle/>
          <a:p>
            <a:pPr>
              <a:defRPr/>
            </a:pPr>
            <a:r>
              <a:rPr lang="en-US"/>
              <a:t>1st ATF3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483" y="251403"/>
            <a:ext cx="11570335" cy="427283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796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73973" y="2711789"/>
            <a:ext cx="2131378" cy="159797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398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636484" y="2711789"/>
            <a:ext cx="2131378" cy="159797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398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4999060" y="2711789"/>
            <a:ext cx="2131378" cy="159797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398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7371588" y="2711789"/>
            <a:ext cx="2131378" cy="159797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398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9724213" y="2711789"/>
            <a:ext cx="2131378" cy="159797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398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73973" y="970826"/>
            <a:ext cx="2131378" cy="159797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398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636484" y="970826"/>
            <a:ext cx="2131378" cy="159797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398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4999060" y="970826"/>
            <a:ext cx="2131378" cy="159797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398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7371588" y="970826"/>
            <a:ext cx="2131378" cy="159797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398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9724213" y="970826"/>
            <a:ext cx="2131378" cy="159797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398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73973" y="4442622"/>
            <a:ext cx="2131378" cy="159797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398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636484" y="4442622"/>
            <a:ext cx="2131378" cy="159797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398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4999060" y="4442622"/>
            <a:ext cx="2131378" cy="159797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398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7371588" y="4442622"/>
            <a:ext cx="2131378" cy="159797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398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9724213" y="4442622"/>
            <a:ext cx="2131378" cy="159797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398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7298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483" y="103520"/>
            <a:ext cx="11570335" cy="64084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397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483" y="1041598"/>
            <a:ext cx="11551306" cy="4980939"/>
          </a:xfrm>
          <a:prstGeom prst="rect">
            <a:avLst/>
          </a:prstGeom>
        </p:spPr>
        <p:txBody>
          <a:bodyPr lIns="0" tIns="0" rIns="0" bIns="0"/>
          <a:lstStyle>
            <a:lvl1pPr>
              <a:defRPr sz="2397">
                <a:solidFill>
                  <a:srgbClr val="404040"/>
                </a:solidFill>
              </a:defRPr>
            </a:lvl1pPr>
            <a:lvl2pPr>
              <a:defRPr sz="2197">
                <a:solidFill>
                  <a:srgbClr val="404040"/>
                </a:solidFill>
              </a:defRPr>
            </a:lvl2pPr>
            <a:lvl3pPr>
              <a:defRPr sz="1997">
                <a:solidFill>
                  <a:srgbClr val="404040"/>
                </a:solidFill>
              </a:defRPr>
            </a:lvl3pPr>
            <a:lvl4pPr>
              <a:defRPr sz="1797">
                <a:solidFill>
                  <a:srgbClr val="404040"/>
                </a:solidFill>
              </a:defRPr>
            </a:lvl4pPr>
            <a:lvl5pPr marL="2054520" indent="-228280">
              <a:buFont typeface="Arial"/>
              <a:buChar char="•"/>
              <a:defRPr sz="1797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1060" y="6506051"/>
            <a:ext cx="1433605" cy="240965"/>
          </a:xfrm>
        </p:spPr>
        <p:txBody>
          <a:bodyPr/>
          <a:lstStyle>
            <a:lvl1pPr>
              <a:defRPr sz="1198"/>
            </a:lvl1pPr>
          </a:lstStyle>
          <a:p>
            <a:r>
              <a:rPr lang="fr-FR" altLang="en-US"/>
              <a:t>3rd ATF3 - 13 November 2020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98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1st ATF3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98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85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607" y="2399812"/>
            <a:ext cx="10730894" cy="1360183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607" y="3730822"/>
            <a:ext cx="10730894" cy="1498103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3rd ATF3 - 13 November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1st ATF3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338757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605" y="107430"/>
            <a:ext cx="10711865" cy="1335099"/>
          </a:xfrm>
        </p:spPr>
        <p:txBody>
          <a:bodyPr/>
          <a:lstStyle/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604" y="1597978"/>
            <a:ext cx="5115306" cy="4337368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8163" y="1597978"/>
            <a:ext cx="5115306" cy="4337368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3rd ATF3 - 13 November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1st ATF3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180922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602" y="107430"/>
            <a:ext cx="10711865" cy="133509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602" y="1451207"/>
            <a:ext cx="5115306" cy="749844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602" y="2344157"/>
            <a:ext cx="5115306" cy="359119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8161" y="1451207"/>
            <a:ext cx="5115306" cy="749844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8161" y="2344157"/>
            <a:ext cx="5115306" cy="359119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3rd ATF3 - 13 November 2020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1st ATF3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68252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3rd ATF3 - 13 November 2020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1st ATF3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8762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3rd ATF3 - 13 November 2020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1st ATF3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196405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458" y="611022"/>
            <a:ext cx="5115306" cy="1160436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17178" y="367788"/>
            <a:ext cx="5115306" cy="5567557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0458" y="1785376"/>
            <a:ext cx="5115306" cy="3714985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3rd ATF3 - 13 November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News Gothic MT"/>
              </a:rPr>
              <a:t>1st ATF3</a:t>
            </a:r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11635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605" y="107430"/>
            <a:ext cx="10711865" cy="13350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605" y="1597978"/>
            <a:ext cx="10711865" cy="4337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98627" y="6266954"/>
            <a:ext cx="2841837" cy="364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hangingPunct="1"/>
            <a:r>
              <a:rPr lang="fr-FR" kern="1200">
                <a:solidFill>
                  <a:prstClr val="white"/>
                </a:solidFill>
                <a:latin typeface="News Gothic MT"/>
                <a:ea typeface="+mn-ea"/>
                <a:cs typeface="+mn-cs"/>
              </a:rPr>
              <a:t>3rd ATF3 - 13 November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2248" y="6266954"/>
            <a:ext cx="6447864" cy="364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hangingPunct="1"/>
            <a:r>
              <a:rPr lang="en-US" kern="1200">
                <a:solidFill>
                  <a:prstClr val="white"/>
                </a:solidFill>
                <a:latin typeface="News Gothic MT"/>
                <a:ea typeface="+mn-ea"/>
                <a:cs typeface="+mn-cs"/>
              </a:rPr>
              <a:t>1st ATF3</a:t>
            </a:r>
            <a:endParaRPr lang="fr-FR" kern="1200">
              <a:solidFill>
                <a:prstClr val="white"/>
              </a:solidFill>
              <a:latin typeface="News Gothic M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9572" y="6266954"/>
            <a:ext cx="1319424" cy="364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hangingPunct="1"/>
            <a:fld id="{617C510A-7687-CB44-A886-7EC5AB743307}" type="slidenum">
              <a:rPr lang="fr-FR" kern="1200" smtClean="0">
                <a:solidFill>
                  <a:prstClr val="white"/>
                </a:solidFill>
                <a:latin typeface="News Gothic MT"/>
                <a:ea typeface="+mn-ea"/>
                <a:cs typeface="+mn-cs"/>
              </a:rPr>
              <a:pPr hangingPunct="1"/>
              <a:t>‹#›</a:t>
            </a:fld>
            <a:endParaRPr lang="fr-FR" kern="1200">
              <a:solidFill>
                <a:prstClr val="white"/>
              </a:solidFill>
              <a:latin typeface="News Gothic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770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  <p:hf hdr="0" ftr="0"/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605" y="107430"/>
            <a:ext cx="10711865" cy="13350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605" y="1597978"/>
            <a:ext cx="10711865" cy="4337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98627" y="6266954"/>
            <a:ext cx="2841837" cy="364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hangingPunct="1"/>
            <a:r>
              <a:rPr lang="fr-FR" kern="1200">
                <a:solidFill>
                  <a:prstClr val="white"/>
                </a:solidFill>
                <a:latin typeface="News Gothic MT"/>
              </a:rPr>
              <a:t>3rd ATF3 - 13 November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2248" y="6266954"/>
            <a:ext cx="6447864" cy="364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hangingPunct="1"/>
            <a:r>
              <a:rPr lang="en-US" kern="1200">
                <a:solidFill>
                  <a:prstClr val="white"/>
                </a:solidFill>
                <a:latin typeface="News Gothic MT"/>
              </a:rPr>
              <a:t>1st ATF3</a:t>
            </a:r>
            <a:endParaRPr lang="fr-FR" kern="1200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9572" y="6266954"/>
            <a:ext cx="1319424" cy="364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hangingPunct="1"/>
            <a:fld id="{617C510A-7687-CB44-A886-7EC5AB743307}" type="slidenum">
              <a:rPr lang="fr-FR" kern="1200" smtClean="0">
                <a:solidFill>
                  <a:prstClr val="white"/>
                </a:solidFill>
                <a:latin typeface="News Gothic MT"/>
              </a:rPr>
              <a:pPr hangingPunct="1"/>
              <a:t>‹#›</a:t>
            </a:fld>
            <a:endParaRPr lang="fr-FR" kern="1200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1556803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  <p:hf hdr="0" ftr="0"/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981412" y="6495179"/>
            <a:ext cx="899553" cy="24096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198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fr-FR"/>
              <a:t>3rd ATF3 - 13 November 2020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38677" y="6495180"/>
            <a:ext cx="8338504" cy="24253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198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1st ATF3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025" y="6495180"/>
            <a:ext cx="551875" cy="23695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198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591060" y="4471265"/>
            <a:ext cx="1433605" cy="24096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2397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87567" y="6250170"/>
            <a:ext cx="11587251" cy="197715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46002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</p:sldLayoutIdLst>
  <p:hf hdr="0" ftr="0"/>
  <p:txStyles>
    <p:titleStyle>
      <a:lvl1pPr algn="l" defTabSz="456560" rtl="0" eaLnBrk="1" fontAlgn="base" hangingPunct="1">
        <a:spcBef>
          <a:spcPct val="0"/>
        </a:spcBef>
        <a:spcAft>
          <a:spcPct val="0"/>
        </a:spcAft>
        <a:defRPr sz="1698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6560" rtl="0" eaLnBrk="1" fontAlgn="base" hangingPunct="1">
        <a:spcBef>
          <a:spcPct val="0"/>
        </a:spcBef>
        <a:spcAft>
          <a:spcPct val="0"/>
        </a:spcAft>
        <a:defRPr sz="1698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6560" rtl="0" eaLnBrk="1" fontAlgn="base" hangingPunct="1">
        <a:spcBef>
          <a:spcPct val="0"/>
        </a:spcBef>
        <a:spcAft>
          <a:spcPct val="0"/>
        </a:spcAft>
        <a:defRPr sz="1698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6560" rtl="0" eaLnBrk="1" fontAlgn="base" hangingPunct="1">
        <a:spcBef>
          <a:spcPct val="0"/>
        </a:spcBef>
        <a:spcAft>
          <a:spcPct val="0"/>
        </a:spcAft>
        <a:defRPr sz="1698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6560" rtl="0" eaLnBrk="1" fontAlgn="base" hangingPunct="1">
        <a:spcBef>
          <a:spcPct val="0"/>
        </a:spcBef>
        <a:spcAft>
          <a:spcPct val="0"/>
        </a:spcAft>
        <a:defRPr sz="1698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6560" algn="l" defTabSz="456560" rtl="0" eaLnBrk="1" fontAlgn="base" hangingPunct="1">
        <a:spcBef>
          <a:spcPct val="0"/>
        </a:spcBef>
        <a:spcAft>
          <a:spcPct val="0"/>
        </a:spcAft>
        <a:defRPr sz="1698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3120" algn="l" defTabSz="456560" rtl="0" eaLnBrk="1" fontAlgn="base" hangingPunct="1">
        <a:spcBef>
          <a:spcPct val="0"/>
        </a:spcBef>
        <a:spcAft>
          <a:spcPct val="0"/>
        </a:spcAft>
        <a:defRPr sz="1698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69680" algn="l" defTabSz="456560" rtl="0" eaLnBrk="1" fontAlgn="base" hangingPunct="1">
        <a:spcBef>
          <a:spcPct val="0"/>
        </a:spcBef>
        <a:spcAft>
          <a:spcPct val="0"/>
        </a:spcAft>
        <a:defRPr sz="1698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6240" algn="l" defTabSz="456560" rtl="0" eaLnBrk="1" fontAlgn="base" hangingPunct="1">
        <a:spcBef>
          <a:spcPct val="0"/>
        </a:spcBef>
        <a:spcAft>
          <a:spcPct val="0"/>
        </a:spcAft>
        <a:defRPr sz="1698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420" indent="-342420" algn="l" defTabSz="45656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1910" indent="-285350" algn="l" defTabSz="45656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598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1400" indent="-228280" algn="l" defTabSz="45656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398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597960" indent="-228280" algn="l" defTabSz="45656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198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4520" indent="-228280" algn="l" defTabSz="45656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198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1080" indent="-228280" algn="l" defTabSz="456560" rtl="0" eaLnBrk="1" latinLnBrk="0" hangingPunct="1">
        <a:spcBef>
          <a:spcPct val="20000"/>
        </a:spcBef>
        <a:buFont typeface="Arial"/>
        <a:buChar char="•"/>
        <a:defRPr sz="1997" kern="1200">
          <a:solidFill>
            <a:schemeClr val="tx1"/>
          </a:solidFill>
          <a:latin typeface="+mn-lt"/>
          <a:ea typeface="+mn-ea"/>
          <a:cs typeface="+mn-cs"/>
        </a:defRPr>
      </a:lvl6pPr>
      <a:lvl7pPr marL="2967639" indent="-228280" algn="l" defTabSz="456560" rtl="0" eaLnBrk="1" latinLnBrk="0" hangingPunct="1">
        <a:spcBef>
          <a:spcPct val="20000"/>
        </a:spcBef>
        <a:buFont typeface="Arial"/>
        <a:buChar char="•"/>
        <a:defRPr sz="1997" kern="1200">
          <a:solidFill>
            <a:schemeClr val="tx1"/>
          </a:solidFill>
          <a:latin typeface="+mn-lt"/>
          <a:ea typeface="+mn-ea"/>
          <a:cs typeface="+mn-cs"/>
        </a:defRPr>
      </a:lvl7pPr>
      <a:lvl8pPr marL="3424199" indent="-228280" algn="l" defTabSz="456560" rtl="0" eaLnBrk="1" latinLnBrk="0" hangingPunct="1">
        <a:spcBef>
          <a:spcPct val="20000"/>
        </a:spcBef>
        <a:buFont typeface="Arial"/>
        <a:buChar char="•"/>
        <a:defRPr sz="1997" kern="1200">
          <a:solidFill>
            <a:schemeClr val="tx1"/>
          </a:solidFill>
          <a:latin typeface="+mn-lt"/>
          <a:ea typeface="+mn-ea"/>
          <a:cs typeface="+mn-cs"/>
        </a:defRPr>
      </a:lvl8pPr>
      <a:lvl9pPr marL="3880759" indent="-228280" algn="l" defTabSz="456560" rtl="0" eaLnBrk="1" latinLnBrk="0" hangingPunct="1">
        <a:spcBef>
          <a:spcPct val="20000"/>
        </a:spcBef>
        <a:buFont typeface="Arial"/>
        <a:buChar char="•"/>
        <a:defRPr sz="19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560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1pPr>
      <a:lvl2pPr marL="456560" algn="l" defTabSz="456560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2pPr>
      <a:lvl3pPr marL="913120" algn="l" defTabSz="456560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3pPr>
      <a:lvl4pPr marL="1369680" algn="l" defTabSz="456560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4pPr>
      <a:lvl5pPr marL="1826240" algn="l" defTabSz="456560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5pPr>
      <a:lvl6pPr marL="2282800" algn="l" defTabSz="456560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6pPr>
      <a:lvl7pPr marL="2739360" algn="l" defTabSz="456560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7pPr>
      <a:lvl8pPr marL="3195919" algn="l" defTabSz="456560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8pPr>
      <a:lvl9pPr marL="3652479" algn="l" defTabSz="456560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D213326-A7BA-3343-8679-1D782D1C37AC}"/>
              </a:ext>
            </a:extLst>
          </p:cNvPr>
          <p:cNvSpPr/>
          <p:nvPr/>
        </p:nvSpPr>
        <p:spPr>
          <a:xfrm>
            <a:off x="3202170" y="1475059"/>
            <a:ext cx="1479584" cy="144655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spc="50" dirty="0">
                <a:ln w="9525" cmpd="sng">
                  <a:solidFill>
                    <a:srgbClr val="C00000"/>
                  </a:solidFill>
                  <a:prstDash val="solid"/>
                </a:ln>
                <a:pattFill prst="pct5">
                  <a:fgClr>
                    <a:srgbClr val="C00000"/>
                  </a:fgClr>
                  <a:bgClr>
                    <a:schemeClr val="bg1"/>
                  </a:bgClr>
                </a:pattFill>
                <a:effectLst>
                  <a:glow rad="38100">
                    <a:schemeClr val="accent1"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3</a:t>
            </a:r>
          </a:p>
        </p:txBody>
      </p:sp>
      <p:pic>
        <p:nvPicPr>
          <p:cNvPr id="5" name="Image 4" descr="CCsup5_09_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253" y="2619482"/>
            <a:ext cx="2460422" cy="737870"/>
          </a:xfrm>
          <a:prstGeom prst="rect">
            <a:avLst/>
          </a:prstGeom>
        </p:spPr>
      </p:pic>
      <p:sp>
        <p:nvSpPr>
          <p:cNvPr id="19" name="Flecha a la derecha con muesca 18"/>
          <p:cNvSpPr/>
          <p:nvPr/>
        </p:nvSpPr>
        <p:spPr bwMode="auto">
          <a:xfrm>
            <a:off x="437770" y="3357352"/>
            <a:ext cx="11401226" cy="2053414"/>
          </a:xfrm>
          <a:prstGeom prst="notch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4800" b="1" kern="1200" dirty="0">
                <a:ln w="900" cmpd="sng">
                  <a:solidFill>
                    <a:srgbClr val="2C7C9F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2C7C9F">
                    <a:satMod val="200000"/>
                    <a:tint val="3000"/>
                  </a:srgbClr>
                </a:solidFill>
                <a:effectLst>
                  <a:innerShdw blurRad="101600" dist="76200" dir="5400000">
                    <a:srgbClr val="2C7C9F">
                      <a:satMod val="190000"/>
                      <a:tint val="100000"/>
                      <a:alpha val="74000"/>
                    </a:srgbClr>
                  </a:innerShdw>
                </a:effectLst>
                <a:latin typeface="Arial" charset="0"/>
                <a:ea typeface="ＭＳ Ｐゴシック" charset="0"/>
                <a:cs typeface="ＭＳ Ｐゴシック" charset="0"/>
              </a:rPr>
              <a:t>        ATF3 BPM report and next</a:t>
            </a:r>
            <a:endParaRPr lang="es-ES" sz="800" b="1" kern="1200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77832" name="Image 778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4430" y="867080"/>
            <a:ext cx="2391401" cy="2528812"/>
          </a:xfrm>
          <a:prstGeom prst="rect">
            <a:avLst/>
          </a:prstGeom>
        </p:spPr>
      </p:pic>
      <p:sp>
        <p:nvSpPr>
          <p:cNvPr id="77828" name="Marcador de número de diapositiva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DAFFEF00-D692-ED47-8DF7-5EFC23BFF1F3}" type="slidenum">
              <a:rPr lang="en-US" sz="1400">
                <a:solidFill>
                  <a:srgbClr val="336666"/>
                </a:solidFill>
              </a:rPr>
              <a:pPr eaLnBrk="1" hangingPunct="1"/>
              <a:t>1</a:t>
            </a:fld>
            <a:endParaRPr lang="en-US" sz="1400">
              <a:solidFill>
                <a:srgbClr val="336666"/>
              </a:solidFill>
            </a:endParaRPr>
          </a:p>
        </p:txBody>
      </p:sp>
      <p:pic>
        <p:nvPicPr>
          <p:cNvPr id="77824" name="Image 778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096798" y="-313461"/>
            <a:ext cx="1211614" cy="2407956"/>
          </a:xfrm>
          <a:prstGeom prst="rect">
            <a:avLst/>
          </a:prstGeom>
        </p:spPr>
      </p:pic>
      <p:pic>
        <p:nvPicPr>
          <p:cNvPr id="77831" name="Image 778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1192" y="1831760"/>
            <a:ext cx="3748108" cy="669404"/>
          </a:xfrm>
          <a:prstGeom prst="rect">
            <a:avLst/>
          </a:prstGeom>
        </p:spPr>
      </p:pic>
      <p:pic>
        <p:nvPicPr>
          <p:cNvPr id="3" name="Image 2" descr="X-Ban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196" y="692748"/>
            <a:ext cx="1865800" cy="901576"/>
          </a:xfrm>
          <a:prstGeom prst="rect">
            <a:avLst/>
          </a:prstGeom>
        </p:spPr>
      </p:pic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3rd ATF3 - 13 November 2020</a:t>
            </a:r>
            <a:endParaRPr lang="fr-FR" dirty="0">
              <a:solidFill>
                <a:prstClr val="white"/>
              </a:solidFill>
              <a:latin typeface="News Gothic M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A0D136-9213-994D-B55E-DAF5A8636F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61" y="1456058"/>
            <a:ext cx="2565400" cy="1473200"/>
          </a:xfrm>
          <a:prstGeom prst="rect">
            <a:avLst/>
          </a:prstGeom>
        </p:spPr>
      </p:pic>
      <p:sp>
        <p:nvSpPr>
          <p:cNvPr id="13" name="Rectangle 7">
            <a:extLst>
              <a:ext uri="{FF2B5EF4-FFF2-40B4-BE49-F238E27FC236}">
                <a16:creationId xmlns:a16="http://schemas.microsoft.com/office/drawing/2014/main" id="{A594F8A2-64C5-C543-BA3C-4FBD71A00D71}"/>
              </a:ext>
            </a:extLst>
          </p:cNvPr>
          <p:cNvSpPr txBox="1"/>
          <p:nvPr/>
        </p:nvSpPr>
        <p:spPr>
          <a:xfrm>
            <a:off x="7162849" y="5310815"/>
            <a:ext cx="3079511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4400">
                <a:ln w="12700">
                  <a:solidFill>
                    <a:srgbClr val="003487"/>
                  </a:solidFill>
                </a:ln>
                <a:solidFill>
                  <a:srgbClr val="F9F9F9"/>
                </a:solidFill>
                <a:effectLst>
                  <a:outerShdw blurRad="38100" dist="20320" dir="1800000" rotWithShape="0">
                    <a:srgbClr val="000000">
                      <a:alpha val="40000"/>
                    </a:srgbClr>
                  </a:outerShdw>
                </a:effectLst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rPr lang="en-US" sz="3200" dirty="0">
                <a:effectLst>
                  <a:outerShdw blurRad="317500" dist="20320" dir="4800000" rotWithShape="0">
                    <a:srgbClr val="000000">
                      <a:alpha val="40000"/>
                    </a:srgbClr>
                  </a:outerShdw>
                </a:effectLst>
              </a:rPr>
              <a:t>A. </a:t>
            </a:r>
            <a:r>
              <a:rPr lang="en-US" sz="3200" dirty="0" err="1">
                <a:effectLst>
                  <a:outerShdw blurRad="317500" dist="20320" dir="4800000" rotWithShape="0">
                    <a:srgbClr val="000000">
                      <a:alpha val="40000"/>
                    </a:srgbClr>
                  </a:outerShdw>
                </a:effectLst>
              </a:rPr>
              <a:t>Faus-Golfe</a:t>
            </a:r>
            <a:endParaRPr lang="en-US" sz="3200" dirty="0">
              <a:effectLst>
                <a:outerShdw blurRad="317500" dist="20320" dir="4800000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395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CE796-0B27-0D47-B46E-A05ED15DA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3rd ATF3 - 13 November 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60C312-41F9-384E-A5FF-6871229AC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2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66541E-4D70-A545-9182-24E1389554C7}"/>
              </a:ext>
            </a:extLst>
          </p:cNvPr>
          <p:cNvSpPr/>
          <p:nvPr/>
        </p:nvSpPr>
        <p:spPr>
          <a:xfrm>
            <a:off x="1003259" y="326251"/>
            <a:ext cx="16209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kern="1200" dirty="0">
                <a:solidFill>
                  <a:srgbClr val="2C7C9F"/>
                </a:solidFill>
                <a:latin typeface="Arial" charset="0"/>
                <a:ea typeface="ＭＳ Ｐゴシック" charset="0"/>
              </a:rPr>
              <a:t>CBPMs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8A7951-8130-A948-AB30-02D01773BD7E}"/>
              </a:ext>
            </a:extLst>
          </p:cNvPr>
          <p:cNvSpPr/>
          <p:nvPr/>
        </p:nvSpPr>
        <p:spPr>
          <a:xfrm>
            <a:off x="3595243" y="326251"/>
            <a:ext cx="35221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kern="1200" dirty="0">
                <a:solidFill>
                  <a:srgbClr val="2C7C9F"/>
                </a:solidFill>
                <a:latin typeface="Arial" charset="0"/>
                <a:ea typeface="ＭＳ Ｐゴシック" charset="0"/>
                <a:cs typeface="ＭＳ Ｐゴシック" charset="0"/>
              </a:rPr>
              <a:t>ATF2 (2020-2023)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A4B2D5-A37A-C548-B5FD-DC01CB83D221}"/>
              </a:ext>
            </a:extLst>
          </p:cNvPr>
          <p:cNvSpPr txBox="1"/>
          <p:nvPr/>
        </p:nvSpPr>
        <p:spPr>
          <a:xfrm>
            <a:off x="732525" y="1428319"/>
            <a:ext cx="9787048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Calibration process upgrade for current CBPMs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duration of calibration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- lifetime - degradation of calibration over time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time and phase invariant digital processing software could be developed, algorithm could first be tested on simulated data.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Detailed implementation on site: 6 months + beam time for bootstrapping and testing.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 of a PhD student would be very welcome (happy to train a Japanese student). Possibility to ask for a JSPS grant for Alexey to perform the upgrades in Fall 2021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59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CE796-0B27-0D47-B46E-A05ED15DA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3rd ATF3 - 13 November 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60C312-41F9-384E-A5FF-6871229AC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3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66541E-4D70-A545-9182-24E1389554C7}"/>
              </a:ext>
            </a:extLst>
          </p:cNvPr>
          <p:cNvSpPr/>
          <p:nvPr/>
        </p:nvSpPr>
        <p:spPr>
          <a:xfrm>
            <a:off x="1003259" y="326251"/>
            <a:ext cx="16209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kern="1200" dirty="0">
                <a:solidFill>
                  <a:srgbClr val="2C7C9F"/>
                </a:solidFill>
                <a:latin typeface="Arial" charset="0"/>
                <a:ea typeface="ＭＳ Ｐゴシック" charset="0"/>
              </a:rPr>
              <a:t>CBPMs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8A7951-8130-A948-AB30-02D01773BD7E}"/>
              </a:ext>
            </a:extLst>
          </p:cNvPr>
          <p:cNvSpPr/>
          <p:nvPr/>
        </p:nvSpPr>
        <p:spPr>
          <a:xfrm>
            <a:off x="3595243" y="326251"/>
            <a:ext cx="35221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kern="1200" dirty="0">
                <a:solidFill>
                  <a:srgbClr val="2C7C9F"/>
                </a:solidFill>
                <a:latin typeface="Arial" charset="0"/>
                <a:ea typeface="ＭＳ Ｐゴシック" charset="0"/>
                <a:cs typeface="ＭＳ Ｐゴシック" charset="0"/>
              </a:rPr>
              <a:t>ATF2 (2020-2023)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A4B2D5-A37A-C548-B5FD-DC01CB83D221}"/>
              </a:ext>
            </a:extLst>
          </p:cNvPr>
          <p:cNvSpPr txBox="1"/>
          <p:nvPr/>
        </p:nvSpPr>
        <p:spPr>
          <a:xfrm>
            <a:off x="719645" y="1157863"/>
            <a:ext cx="7896321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issues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does it make sense to install all the CBPMs ???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- ...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91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CE796-0B27-0D47-B46E-A05ED15DA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3rd ATF3 - 13 November 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60C312-41F9-384E-A5FF-6871229AC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4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66541E-4D70-A545-9182-24E1389554C7}"/>
              </a:ext>
            </a:extLst>
          </p:cNvPr>
          <p:cNvSpPr/>
          <p:nvPr/>
        </p:nvSpPr>
        <p:spPr>
          <a:xfrm>
            <a:off x="1003259" y="326251"/>
            <a:ext cx="16209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kern="1200" dirty="0">
                <a:solidFill>
                  <a:srgbClr val="2C7C9F"/>
                </a:solidFill>
                <a:latin typeface="Arial" charset="0"/>
                <a:ea typeface="ＭＳ Ｐゴシック" charset="0"/>
              </a:rPr>
              <a:t>CBPMs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8A7951-8130-A948-AB30-02D01773BD7E}"/>
              </a:ext>
            </a:extLst>
          </p:cNvPr>
          <p:cNvSpPr/>
          <p:nvPr/>
        </p:nvSpPr>
        <p:spPr>
          <a:xfrm>
            <a:off x="3595243" y="326251"/>
            <a:ext cx="35221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kern="1200" dirty="0">
                <a:solidFill>
                  <a:srgbClr val="2C7C9F"/>
                </a:solidFill>
                <a:latin typeface="Arial" charset="0"/>
                <a:ea typeface="ＭＳ Ｐゴシック" charset="0"/>
                <a:cs typeface="ＭＳ Ｐゴシック" charset="0"/>
              </a:rPr>
              <a:t>ATF3 (2023-2024)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A4B2D5-A37A-C548-B5FD-DC01CB83D221}"/>
              </a:ext>
            </a:extLst>
          </p:cNvPr>
          <p:cNvSpPr txBox="1"/>
          <p:nvPr/>
        </p:nvSpPr>
        <p:spPr>
          <a:xfrm>
            <a:off x="570789" y="1093951"/>
            <a:ext cx="11268207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Possible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Hardware changes in current CBPMs:</a:t>
            </a:r>
          </a:p>
          <a:p>
            <a:endParaRPr lang="en-US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separate fast small movers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centering and position calibration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this action requires a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mechanical study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given the fact that BPMs are brazed to the beam pipe inside quads.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movers relatively low spec: ~10kg load and um resolution, still ~$10k/cavity –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prioritise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high beta regions? 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Centering would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 the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wakefield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contribution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Need better mover cost/FTE/duration estimates.</a:t>
            </a:r>
          </a:p>
          <a:p>
            <a:endParaRPr lang="en-US" sz="2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Electronics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analogue electronics reliable, but may need more spares if CBPMs are re-installed – AL to contact SLAC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Digitizers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20-year old model, higher resolution ADCs would increase the dynamic range.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Need cost and duration estimates.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29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CE796-0B27-0D47-B46E-A05ED15DA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3rd ATF3 - 13 November 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60C312-41F9-384E-A5FF-6871229AC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C510A-7687-CB44-A886-7EC5AB743307}" type="slidenum">
              <a:rPr lang="fr-FR" smtClean="0">
                <a:solidFill>
                  <a:prstClr val="white"/>
                </a:solidFill>
                <a:latin typeface="News Gothic MT"/>
              </a:rPr>
              <a:pPr/>
              <a:t>5</a:t>
            </a:fld>
            <a:endParaRPr lang="fr-FR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66541E-4D70-A545-9182-24E1389554C7}"/>
              </a:ext>
            </a:extLst>
          </p:cNvPr>
          <p:cNvSpPr/>
          <p:nvPr/>
        </p:nvSpPr>
        <p:spPr>
          <a:xfrm>
            <a:off x="1003259" y="326251"/>
            <a:ext cx="16209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kern="1200" dirty="0">
                <a:solidFill>
                  <a:srgbClr val="2C7C9F"/>
                </a:solidFill>
                <a:latin typeface="Arial" charset="0"/>
                <a:ea typeface="ＭＳ Ｐゴシック" charset="0"/>
              </a:rPr>
              <a:t>CBPMs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8A7951-8130-A948-AB30-02D01773BD7E}"/>
              </a:ext>
            </a:extLst>
          </p:cNvPr>
          <p:cNvSpPr/>
          <p:nvPr/>
        </p:nvSpPr>
        <p:spPr>
          <a:xfrm>
            <a:off x="3595243" y="326251"/>
            <a:ext cx="35221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kern="1200" dirty="0">
                <a:solidFill>
                  <a:srgbClr val="2C7C9F"/>
                </a:solidFill>
                <a:latin typeface="Arial" charset="0"/>
                <a:ea typeface="ＭＳ Ｐゴシック" charset="0"/>
                <a:cs typeface="ＭＳ Ｐゴシック" charset="0"/>
              </a:rPr>
              <a:t>ATF3 (2023-2024)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A4B2D5-A37A-C548-B5FD-DC01CB83D221}"/>
              </a:ext>
            </a:extLst>
          </p:cNvPr>
          <p:cNvSpPr txBox="1"/>
          <p:nvPr/>
        </p:nvSpPr>
        <p:spPr>
          <a:xfrm>
            <a:off x="570789" y="911026"/>
            <a:ext cx="11268207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CBPMs ideas:</a:t>
            </a:r>
          </a:p>
          <a:p>
            <a:pPr marL="457200" indent="-457200">
              <a:buFont typeface="Wingdings" pitchFamily="2" charset="2"/>
              <a:buChar char="Ø"/>
            </a:pPr>
            <a:endParaRPr lang="en-US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of integrated CBPM electronics from Instrumentation Technologies, best with ILC type cavities (info about ILC cavities ?) 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US" sz="2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Off-the-shelf (FMB-Oxford-Instrument technologies)  triplet of CBPMs. Some tests have been made at VELA-Daresbury with these (2a = 20 mm) cavities and home made electronics.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US" sz="2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Low-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wakefield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wavegide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BPMs, aperture/resolution issues to be estimated (sensitivity degrades as 1/a)</a:t>
            </a:r>
          </a:p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8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ChangeArrowheads="1"/>
          </p:cNvSpPr>
          <p:nvPr>
            <p:ph type="title"/>
          </p:nvPr>
        </p:nvSpPr>
        <p:spPr>
          <a:xfrm>
            <a:off x="4146265" y="-213068"/>
            <a:ext cx="5235714" cy="917956"/>
          </a:xfrm>
        </p:spPr>
        <p:txBody>
          <a:bodyPr lIns="0" tIns="0" rIns="0" bIns="0"/>
          <a:lstStyle/>
          <a:p>
            <a:pPr marL="193675" indent="-193675" algn="l" defTabSz="404813" eaLnBrk="1" hangingPunct="1">
              <a:tabLst>
                <a:tab pos="654050" algn="l"/>
                <a:tab pos="1311275" algn="l"/>
                <a:tab pos="1966913" algn="l"/>
                <a:tab pos="2624138" algn="l"/>
                <a:tab pos="3279775" algn="l"/>
                <a:tab pos="3937000" algn="l"/>
                <a:tab pos="4594225" algn="l"/>
                <a:tab pos="5249863" algn="l"/>
                <a:tab pos="5907088" algn="l"/>
              </a:tabLst>
            </a:pPr>
            <a:r>
              <a:rPr lang="en-GB" sz="3200" b="1" dirty="0">
                <a:latin typeface="Arial" charset="0"/>
                <a:ea typeface="ＭＳ Ｐゴシック" charset="0"/>
                <a:cs typeface="ＭＳ Ｐゴシック" charset="0"/>
              </a:rPr>
              <a:t>ATF3 meeting Plan</a:t>
            </a:r>
          </a:p>
        </p:txBody>
      </p:sp>
      <p:sp>
        <p:nvSpPr>
          <p:cNvPr id="77828" name="Marcador de número de diapositiva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DAFFEF00-D692-ED47-8DF7-5EFC23BFF1F3}" type="slidenum">
              <a:rPr lang="en-US" sz="1400">
                <a:solidFill>
                  <a:srgbClr val="336666"/>
                </a:solidFill>
              </a:rPr>
              <a:pPr eaLnBrk="1" hangingPunct="1"/>
              <a:t>6</a:t>
            </a:fld>
            <a:endParaRPr lang="en-US" sz="1400">
              <a:solidFill>
                <a:srgbClr val="336666"/>
              </a:solidFill>
            </a:endParaRP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>
          <a:xfrm>
            <a:off x="1954033" y="6318479"/>
            <a:ext cx="2841837" cy="364618"/>
          </a:xfrm>
        </p:spPr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3rd ATF3 - 13 November 2020</a:t>
            </a:r>
            <a:endParaRPr lang="fr-FR" dirty="0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05491" y="536799"/>
            <a:ext cx="11433505" cy="61462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8" indent="-457200" defTabSz="914400" hangingPunct="1">
              <a:lnSpc>
                <a:spcPct val="90000"/>
              </a:lnSpc>
              <a:spcBef>
                <a:spcPts val="600"/>
              </a:spcBef>
              <a:buClr>
                <a:srgbClr val="4F81BD"/>
              </a:buClr>
              <a:buSzPct val="100000"/>
              <a:buFont typeface="Wingdings" pitchFamily="2" charset="2"/>
              <a:buChar char="Ø"/>
              <a:defRPr sz="2900">
                <a:latin typeface="Arial"/>
                <a:ea typeface="Arial"/>
                <a:cs typeface="Arial"/>
                <a:sym typeface="Arial"/>
              </a:defRPr>
            </a:pPr>
            <a:endParaRPr lang="en-US" sz="2400" dirty="0">
              <a:solidFill>
                <a:schemeClr val="tx2">
                  <a:lumMod val="90000"/>
                  <a:lumOff val="1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8" indent="-457200" defTabSz="914400" hangingPunct="1">
              <a:lnSpc>
                <a:spcPct val="90000"/>
              </a:lnSpc>
              <a:spcBef>
                <a:spcPts val="600"/>
              </a:spcBef>
              <a:buClr>
                <a:srgbClr val="00B050"/>
              </a:buClr>
              <a:buSzPct val="100000"/>
              <a:buFont typeface="Wingdings" pitchFamily="2" charset="2"/>
              <a:buChar char="ü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US" sz="24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30 October 2020: </a:t>
            </a:r>
            <a:r>
              <a:rPr lang="en-US" sz="2400" dirty="0">
                <a:solidFill>
                  <a:schemeClr val="tx2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kickoff</a:t>
            </a:r>
          </a:p>
          <a:p>
            <a:pPr marL="457200" lvl="8" indent="-457200" defTabSz="914400" hangingPunct="1">
              <a:lnSpc>
                <a:spcPct val="90000"/>
              </a:lnSpc>
              <a:spcBef>
                <a:spcPts val="600"/>
              </a:spcBef>
              <a:buClr>
                <a:srgbClr val="00B050"/>
              </a:buClr>
              <a:buSzPct val="100000"/>
              <a:buFont typeface="Wingdings" pitchFamily="2" charset="2"/>
              <a:buChar char="ü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tx2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6 November 2020</a:t>
            </a:r>
            <a:r>
              <a:rPr lang="en-US" sz="2400" dirty="0">
                <a:solidFill>
                  <a:schemeClr val="tx2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: Vacuum and Magnets upgrade (</a:t>
            </a:r>
            <a:r>
              <a:rPr lang="en-US" sz="2400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Nobuhiro</a:t>
            </a:r>
            <a:r>
              <a:rPr lang="en-US" sz="2400" dirty="0">
                <a:solidFill>
                  <a:schemeClr val="tx2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457200" lvl="8" indent="-457200" defTabSz="914400" hangingPunct="1">
              <a:lnSpc>
                <a:spcPct val="90000"/>
              </a:lnSpc>
              <a:spcBef>
                <a:spcPts val="600"/>
              </a:spcBef>
              <a:buClr>
                <a:srgbClr val="00B050"/>
              </a:buClr>
              <a:buSzPct val="100000"/>
              <a:buFont typeface="Wingdings" pitchFamily="2" charset="2"/>
              <a:buChar char="ü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US" sz="24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13 November 2020: </a:t>
            </a:r>
            <a:r>
              <a:rPr lang="en-US" sz="2400" dirty="0">
                <a:solidFill>
                  <a:schemeClr val="tx2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CBPMs upgrade (Alexey) / beam tuning (Toshiyuki))</a:t>
            </a:r>
          </a:p>
          <a:p>
            <a:pPr marL="457200" lvl="8" indent="-457200" defTabSz="914400" hangingPunct="1">
              <a:lnSpc>
                <a:spcPct val="90000"/>
              </a:lnSpc>
              <a:spcBef>
                <a:spcPts val="600"/>
              </a:spcBef>
              <a:buClr>
                <a:srgbClr val="4F81BD"/>
              </a:buClr>
              <a:buSzPct val="100000"/>
              <a:buFont typeface="Wingdings" pitchFamily="2" charset="2"/>
              <a:buChar char="Ø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20 November 2020: </a:t>
            </a: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CBPMs (Alexey/Angeles) </a:t>
            </a:r>
          </a:p>
          <a:p>
            <a:pPr marL="457200" lvl="8" indent="-457200" defTabSz="914400" hangingPunct="1">
              <a:lnSpc>
                <a:spcPct val="90000"/>
              </a:lnSpc>
              <a:spcBef>
                <a:spcPts val="600"/>
              </a:spcBef>
              <a:buClr>
                <a:srgbClr val="4F81BD"/>
              </a:buClr>
              <a:buSzPct val="100000"/>
              <a:buFont typeface="Wingdings" pitchFamily="2" charset="2"/>
              <a:buChar char="Ø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27 November 2020:</a:t>
            </a: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2</a:t>
            </a:r>
            <a:r>
              <a:rPr lang="en-US" sz="2400" baseline="300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nd</a:t>
            </a: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order correction/</a:t>
            </a:r>
            <a:r>
              <a:rPr lang="en-US" sz="24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wakefields</a:t>
            </a: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(Kiyoshi), Continuous monitoring and stabilization (Laurent), IP-BSM laser upgrade (Alex)</a:t>
            </a:r>
          </a:p>
          <a:p>
            <a:pPr marL="457200" lvl="8" indent="-457200" defTabSz="914400" hangingPunct="1">
              <a:lnSpc>
                <a:spcPct val="90000"/>
              </a:lnSpc>
              <a:spcBef>
                <a:spcPts val="600"/>
              </a:spcBef>
              <a:buClr>
                <a:srgbClr val="4F81BD"/>
              </a:buClr>
              <a:buSzPct val="100000"/>
              <a:buFont typeface="Wingdings" pitchFamily="2" charset="2"/>
              <a:buChar char="Ø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4 December 2020: </a:t>
            </a: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ultra-low beta studies (Rogelio) / Assessing ATF3 beam-dynamics driven specifications (machine design robust to static and dynamic imperfections) and DFS/WFS implementation and other tuning techniques. (Andrea)</a:t>
            </a:r>
          </a:p>
          <a:p>
            <a:pPr marL="457200" lvl="8" indent="-457200" defTabSz="914400" hangingPunct="1">
              <a:lnSpc>
                <a:spcPct val="90000"/>
              </a:lnSpc>
              <a:spcBef>
                <a:spcPts val="600"/>
              </a:spcBef>
              <a:buClr>
                <a:srgbClr val="4F81BD"/>
              </a:buClr>
              <a:buSzPct val="100000"/>
              <a:buFont typeface="Wingdings" pitchFamily="2" charset="2"/>
              <a:buChar char="Ø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11 December 2020</a:t>
            </a:r>
          </a:p>
          <a:p>
            <a:pPr marL="457200" lvl="8" indent="-457200" defTabSz="914400" hangingPunct="1">
              <a:lnSpc>
                <a:spcPct val="90000"/>
              </a:lnSpc>
              <a:spcBef>
                <a:spcPts val="600"/>
              </a:spcBef>
              <a:buClr>
                <a:srgbClr val="4F81BD"/>
              </a:buClr>
              <a:buSzPct val="100000"/>
              <a:buFont typeface="Wingdings" pitchFamily="2" charset="2"/>
              <a:buChar char="Ø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18 December 2020</a:t>
            </a:r>
          </a:p>
          <a:p>
            <a:pPr marL="457200" lvl="8" indent="-457200" defTabSz="914400" hangingPunct="1">
              <a:lnSpc>
                <a:spcPct val="90000"/>
              </a:lnSpc>
              <a:spcBef>
                <a:spcPts val="600"/>
              </a:spcBef>
              <a:buClr>
                <a:srgbClr val="4F81BD"/>
              </a:buClr>
              <a:buSzPct val="100000"/>
              <a:buFont typeface="Wingdings" pitchFamily="2" charset="2"/>
              <a:buChar char="Ø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8 January 2020</a:t>
            </a:r>
          </a:p>
          <a:p>
            <a:pPr marL="457200" lvl="8" indent="-457200" defTabSz="914400" hangingPunct="1">
              <a:lnSpc>
                <a:spcPct val="90000"/>
              </a:lnSpc>
              <a:spcBef>
                <a:spcPts val="600"/>
              </a:spcBef>
              <a:buClr>
                <a:srgbClr val="4F81BD"/>
              </a:buClr>
              <a:buSzPct val="100000"/>
              <a:buFont typeface="Wingdings" pitchFamily="2" charset="2"/>
              <a:buChar char="Ø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15 January 2020</a:t>
            </a:r>
          </a:p>
          <a:p>
            <a:pPr marL="457200" lvl="8" indent="-457200" defTabSz="914400" hangingPunct="1">
              <a:lnSpc>
                <a:spcPct val="90000"/>
              </a:lnSpc>
              <a:spcBef>
                <a:spcPts val="600"/>
              </a:spcBef>
              <a:buClr>
                <a:srgbClr val="4F81BD"/>
              </a:buClr>
              <a:buSzPct val="100000"/>
              <a:buFont typeface="Wingdings" pitchFamily="2" charset="2"/>
              <a:buChar char="Ø"/>
              <a:defRPr sz="2900">
                <a:latin typeface="Arial"/>
                <a:ea typeface="Arial"/>
                <a:cs typeface="Arial"/>
                <a:sym typeface="Arial"/>
              </a:defRPr>
            </a:pPr>
            <a:endParaRPr lang="en-US" sz="2400" baseline="30000" dirty="0">
              <a:solidFill>
                <a:schemeClr val="tx2">
                  <a:lumMod val="90000"/>
                  <a:lumOff val="1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DF1EB6-F159-504C-9C1C-B33C5CBE374B}"/>
              </a:ext>
            </a:extLst>
          </p:cNvPr>
          <p:cNvSpPr/>
          <p:nvPr/>
        </p:nvSpPr>
        <p:spPr>
          <a:xfrm>
            <a:off x="5307941" y="4452174"/>
            <a:ext cx="58713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C00000"/>
                </a:solidFill>
                <a:latin typeface="Arial" charset="0"/>
                <a:ea typeface="ＭＳ Ｐゴシック" charset="0"/>
                <a:cs typeface="ＭＳ Ｐゴシック" charset="0"/>
              </a:rPr>
              <a:t>8 December IDT- WG2 DR/BDS/DUMPS    ATF3</a:t>
            </a:r>
            <a:endParaRPr lang="en-US" sz="2400" dirty="0">
              <a:solidFill>
                <a:srgbClr val="C00000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0320799-80EA-DF44-9D98-38CF08284818}"/>
              </a:ext>
            </a:extLst>
          </p:cNvPr>
          <p:cNvCxnSpPr>
            <a:cxnSpLocks/>
          </p:cNvCxnSpPr>
          <p:nvPr/>
        </p:nvCxnSpPr>
        <p:spPr>
          <a:xfrm>
            <a:off x="3298758" y="4617172"/>
            <a:ext cx="1695014" cy="0"/>
          </a:xfrm>
          <a:prstGeom prst="straightConnector1">
            <a:avLst/>
          </a:prstGeom>
          <a:ln w="76200" cmpd="sng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403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ChangeArrowheads="1"/>
          </p:cNvSpPr>
          <p:nvPr>
            <p:ph type="title"/>
          </p:nvPr>
        </p:nvSpPr>
        <p:spPr>
          <a:xfrm>
            <a:off x="7633914" y="2500429"/>
            <a:ext cx="3534778" cy="917956"/>
          </a:xfrm>
        </p:spPr>
        <p:txBody>
          <a:bodyPr lIns="0" tIns="0" rIns="0" bIns="0"/>
          <a:lstStyle/>
          <a:p>
            <a:pPr marL="193675" indent="-193675" algn="l" defTabSz="404813" eaLnBrk="1" hangingPunct="1">
              <a:tabLst>
                <a:tab pos="654050" algn="l"/>
                <a:tab pos="1311275" algn="l"/>
                <a:tab pos="1966913" algn="l"/>
                <a:tab pos="2624138" algn="l"/>
                <a:tab pos="3279775" algn="l"/>
                <a:tab pos="3937000" algn="l"/>
                <a:tab pos="4594225" algn="l"/>
                <a:tab pos="5249863" algn="l"/>
                <a:tab pos="5907088" algn="l"/>
              </a:tabLst>
            </a:pPr>
            <a:r>
              <a:rPr lang="en-GB" sz="3200" b="1" dirty="0">
                <a:latin typeface="Arial" charset="0"/>
                <a:ea typeface="ＭＳ Ｐゴシック" charset="0"/>
                <a:cs typeface="ＭＳ Ｐゴシック" charset="0"/>
              </a:rPr>
              <a:t>ATF2 (2020-2023)</a:t>
            </a:r>
          </a:p>
        </p:txBody>
      </p:sp>
      <p:sp>
        <p:nvSpPr>
          <p:cNvPr id="77828" name="Marcador de número de diapositiva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DAFFEF00-D692-ED47-8DF7-5EFC23BFF1F3}" type="slidenum">
              <a:rPr lang="en-US" sz="1400">
                <a:solidFill>
                  <a:srgbClr val="336666"/>
                </a:solidFill>
              </a:rPr>
              <a:pPr eaLnBrk="1" hangingPunct="1"/>
              <a:t>7</a:t>
            </a:fld>
            <a:endParaRPr lang="en-US" sz="1400">
              <a:solidFill>
                <a:srgbClr val="336666"/>
              </a:solidFill>
            </a:endParaRP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>
          <a:xfrm>
            <a:off x="1954033" y="6318479"/>
            <a:ext cx="2841837" cy="364618"/>
          </a:xfrm>
        </p:spPr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3rd ATF3 - 13 November 2020</a:t>
            </a:r>
            <a:endParaRPr lang="fr-FR" dirty="0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05491" y="3635288"/>
            <a:ext cx="11433505" cy="2471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8" indent="-457200" defTabSz="914400" hangingPunct="1">
              <a:lnSpc>
                <a:spcPct val="90000"/>
              </a:lnSpc>
              <a:spcBef>
                <a:spcPts val="600"/>
              </a:spcBef>
              <a:buClr>
                <a:srgbClr val="00B050"/>
              </a:buClr>
              <a:buSzPct val="100000"/>
              <a:buFont typeface="Wingdings" pitchFamily="2" charset="2"/>
              <a:buChar char="ü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Beam orbit tuning techniques (</a:t>
            </a:r>
            <a:r>
              <a:rPr lang="en-US" sz="24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Okugi</a:t>
            </a: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457200" lvl="8" indent="-457200" defTabSz="914400" hangingPunct="1">
              <a:lnSpc>
                <a:spcPct val="90000"/>
              </a:lnSpc>
              <a:spcBef>
                <a:spcPts val="600"/>
              </a:spcBef>
              <a:buClr>
                <a:srgbClr val="00B050"/>
              </a:buClr>
              <a:buSzPct val="100000"/>
              <a:buFont typeface="Wingdings" pitchFamily="2" charset="2"/>
              <a:buChar char="ü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Wakefield evaluation and mitigation techniques</a:t>
            </a:r>
          </a:p>
          <a:p>
            <a:pPr marL="457200" lvl="8" indent="-457200" defTabSz="914400" hangingPunct="1">
              <a:lnSpc>
                <a:spcPct val="90000"/>
              </a:lnSpc>
              <a:spcBef>
                <a:spcPts val="600"/>
              </a:spcBef>
              <a:buClr>
                <a:srgbClr val="00B050"/>
              </a:buClr>
              <a:buSzPct val="100000"/>
              <a:buFont typeface="Wingdings" pitchFamily="2" charset="2"/>
              <a:buChar char="ü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Low-b studies: 2nd order aberration, (</a:t>
            </a: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Symbol" pitchFamily="2" charset="2"/>
                <a:ea typeface="Arial"/>
                <a:cs typeface="Arial"/>
                <a:sym typeface="Arial"/>
              </a:rPr>
              <a:t>10 </a:t>
            </a:r>
            <a:r>
              <a:rPr lang="en-US" sz="24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Symbol" pitchFamily="2" charset="2"/>
                <a:ea typeface="Arial"/>
                <a:cs typeface="Arial"/>
                <a:sym typeface="Arial"/>
              </a:rPr>
              <a:t>b</a:t>
            </a:r>
            <a:r>
              <a:rPr lang="en-US" sz="2400" baseline="-250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Symbol" pitchFamily="2" charset="2"/>
                <a:ea typeface="Arial"/>
                <a:cs typeface="Arial"/>
                <a:sym typeface="Arial"/>
              </a:rPr>
              <a:t>b</a:t>
            </a:r>
            <a:r>
              <a:rPr lang="en-US" sz="2400" baseline="-250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) extension to bigger </a:t>
            </a:r>
            <a:r>
              <a:rPr lang="en-US" sz="24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Symbol" pitchFamily="2" charset="2"/>
                <a:ea typeface="Arial"/>
                <a:cs typeface="Arial"/>
                <a:sym typeface="Arial"/>
              </a:rPr>
              <a:t>b</a:t>
            </a:r>
            <a:r>
              <a:rPr lang="en-US" sz="2400" baseline="-250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,.. </a:t>
            </a:r>
          </a:p>
          <a:p>
            <a:pPr marL="457200" lvl="8" indent="-457200" defTabSz="914400" hangingPunct="1">
              <a:lnSpc>
                <a:spcPct val="90000"/>
              </a:lnSpc>
              <a:spcBef>
                <a:spcPts val="600"/>
              </a:spcBef>
              <a:buClr>
                <a:srgbClr val="00B050"/>
              </a:buClr>
              <a:buSzPct val="100000"/>
              <a:buFont typeface="Wingdings" pitchFamily="2" charset="2"/>
              <a:buChar char="ü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Shintake</a:t>
            </a: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monitor laser upgrade</a:t>
            </a:r>
          </a:p>
          <a:p>
            <a:pPr marL="457200" lvl="8" indent="-457200" defTabSz="914400" hangingPunct="1">
              <a:lnSpc>
                <a:spcPct val="90000"/>
              </a:lnSpc>
              <a:spcBef>
                <a:spcPts val="600"/>
              </a:spcBef>
              <a:buClr>
                <a:srgbClr val="00B050"/>
              </a:buClr>
              <a:buSzPct val="100000"/>
              <a:buFont typeface="Wingdings" pitchFamily="2" charset="2"/>
              <a:buChar char="ü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Continuous ground motion monitoring – Laurent ?</a:t>
            </a:r>
          </a:p>
          <a:p>
            <a:pPr marL="457200" lvl="8" indent="-457200" defTabSz="914400" hangingPunct="1">
              <a:lnSpc>
                <a:spcPct val="90000"/>
              </a:lnSpc>
              <a:spcBef>
                <a:spcPts val="600"/>
              </a:spcBef>
              <a:buClr>
                <a:srgbClr val="4F81BD"/>
              </a:buClr>
              <a:buSzPct val="100000"/>
              <a:buFont typeface="Wingdings" pitchFamily="2" charset="2"/>
              <a:buChar char="Ø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 .....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C78153-793E-264B-ABF0-80A5E75FF7A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60074" y="164784"/>
            <a:ext cx="6133150" cy="3089403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7C88278-E01B-6C4A-8259-A003173016B2}"/>
              </a:ext>
            </a:extLst>
          </p:cNvPr>
          <p:cNvCxnSpPr>
            <a:cxnSpLocks/>
          </p:cNvCxnSpPr>
          <p:nvPr/>
        </p:nvCxnSpPr>
        <p:spPr>
          <a:xfrm>
            <a:off x="2447365" y="1452282"/>
            <a:ext cx="4889100" cy="1609895"/>
          </a:xfrm>
          <a:prstGeom prst="straightConnector1">
            <a:avLst/>
          </a:prstGeom>
          <a:ln w="76200" cmpd="sng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003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ChangeArrowheads="1"/>
          </p:cNvSpPr>
          <p:nvPr>
            <p:ph type="title"/>
          </p:nvPr>
        </p:nvSpPr>
        <p:spPr>
          <a:xfrm>
            <a:off x="6691118" y="2003167"/>
            <a:ext cx="4388008" cy="917956"/>
          </a:xfrm>
        </p:spPr>
        <p:txBody>
          <a:bodyPr lIns="0" tIns="0" rIns="0" bIns="0"/>
          <a:lstStyle/>
          <a:p>
            <a:pPr marL="193675" indent="-193675" algn="l" defTabSz="404813" eaLnBrk="1" hangingPunct="1">
              <a:tabLst>
                <a:tab pos="654050" algn="l"/>
                <a:tab pos="1311275" algn="l"/>
                <a:tab pos="1966913" algn="l"/>
                <a:tab pos="2624138" algn="l"/>
                <a:tab pos="3279775" algn="l"/>
                <a:tab pos="3937000" algn="l"/>
                <a:tab pos="4594225" algn="l"/>
                <a:tab pos="5249863" algn="l"/>
                <a:tab pos="5907088" algn="l"/>
              </a:tabLst>
            </a:pPr>
            <a:r>
              <a:rPr lang="en-GB" sz="3200" b="1" dirty="0">
                <a:latin typeface="Arial" charset="0"/>
                <a:ea typeface="ＭＳ Ｐゴシック" charset="0"/>
                <a:cs typeface="ＭＳ Ｐゴシック" charset="0"/>
              </a:rPr>
              <a:t>ATF3 (2024-2025)</a:t>
            </a:r>
          </a:p>
        </p:txBody>
      </p:sp>
      <p:sp>
        <p:nvSpPr>
          <p:cNvPr id="77828" name="Marcador de número de diapositiva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DAFFEF00-D692-ED47-8DF7-5EFC23BFF1F3}" type="slidenum">
              <a:rPr lang="en-US" sz="1400">
                <a:solidFill>
                  <a:srgbClr val="336666"/>
                </a:solidFill>
              </a:rPr>
              <a:pPr eaLnBrk="1" hangingPunct="1"/>
              <a:t>8</a:t>
            </a:fld>
            <a:endParaRPr lang="en-US" sz="1400">
              <a:solidFill>
                <a:srgbClr val="336666"/>
              </a:solidFill>
            </a:endParaRP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>
          <a:xfrm>
            <a:off x="1954033" y="6318479"/>
            <a:ext cx="2841837" cy="364618"/>
          </a:xfrm>
        </p:spPr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3rd ATF3 - 13 November 2020</a:t>
            </a:r>
            <a:endParaRPr lang="fr-FR" dirty="0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80281" y="3121316"/>
            <a:ext cx="5680277" cy="297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8" indent="-457200" defTabSz="914400" hangingPunct="1">
              <a:lnSpc>
                <a:spcPct val="90000"/>
              </a:lnSpc>
              <a:spcBef>
                <a:spcPts val="600"/>
              </a:spcBef>
              <a:buClr>
                <a:srgbClr val="00B050"/>
              </a:buClr>
              <a:buSzPct val="100000"/>
              <a:buFont typeface="Wingdings" pitchFamily="2" charset="2"/>
              <a:buChar char="ü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CBPMs upgrades for ATF3</a:t>
            </a:r>
          </a:p>
          <a:p>
            <a:pPr marL="457200" lvl="8" indent="-457200" defTabSz="914400" hangingPunct="1">
              <a:lnSpc>
                <a:spcPct val="90000"/>
              </a:lnSpc>
              <a:spcBef>
                <a:spcPts val="600"/>
              </a:spcBef>
              <a:buClr>
                <a:srgbClr val="00B050"/>
              </a:buClr>
              <a:buSzPct val="100000"/>
              <a:buFont typeface="Wingdings" pitchFamily="2" charset="2"/>
              <a:buChar char="ü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Assessing ATF3 beam-dynamics driven specifications (machine design robust to static and dynamic imperfections) - Andrea</a:t>
            </a:r>
          </a:p>
          <a:p>
            <a:pPr marL="457200" lvl="8" indent="-457200" defTabSz="914400" hangingPunct="1">
              <a:lnSpc>
                <a:spcPct val="90000"/>
              </a:lnSpc>
              <a:spcBef>
                <a:spcPts val="600"/>
              </a:spcBef>
              <a:buClr>
                <a:srgbClr val="00B050"/>
              </a:buClr>
              <a:buSzPct val="100000"/>
              <a:buFont typeface="Wingdings" pitchFamily="2" charset="2"/>
              <a:buChar char="ü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DFS/WFS implementation and other tuning techniques –Andrea</a:t>
            </a:r>
          </a:p>
          <a:p>
            <a:pPr marL="457200" lvl="8" indent="-457200" defTabSz="914400" hangingPunct="1">
              <a:lnSpc>
                <a:spcPct val="90000"/>
              </a:lnSpc>
              <a:spcBef>
                <a:spcPts val="600"/>
              </a:spcBef>
              <a:buClr>
                <a:srgbClr val="00B050"/>
              </a:buClr>
              <a:buSzPct val="100000"/>
              <a:buFont typeface="Wingdings" pitchFamily="2" charset="2"/>
              <a:buChar char="ü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Ultra-low b studies - Rogelio</a:t>
            </a:r>
          </a:p>
          <a:p>
            <a:pPr marL="457200" lvl="8" indent="-457200" defTabSz="914400" hangingPunct="1">
              <a:lnSpc>
                <a:spcPct val="90000"/>
              </a:lnSpc>
              <a:spcBef>
                <a:spcPts val="600"/>
              </a:spcBef>
              <a:buClr>
                <a:srgbClr val="00B050"/>
              </a:buClr>
              <a:buSzPct val="100000"/>
              <a:buFont typeface="Wingdings" pitchFamily="2" charset="2"/>
              <a:buChar char="ü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FD girders and stabilization - Laurent</a:t>
            </a:r>
          </a:p>
          <a:p>
            <a:pPr marL="457200" lvl="8" indent="-457200" defTabSz="914400" hangingPunct="1">
              <a:lnSpc>
                <a:spcPct val="90000"/>
              </a:lnSpc>
              <a:spcBef>
                <a:spcPts val="600"/>
              </a:spcBef>
              <a:buClr>
                <a:srgbClr val="00B050"/>
              </a:buClr>
              <a:buSzPct val="100000"/>
              <a:buFont typeface="Wingdings" pitchFamily="2" charset="2"/>
              <a:buChar char="ü"/>
              <a:defRPr sz="2900">
                <a:latin typeface="Arial"/>
                <a:ea typeface="Arial"/>
                <a:cs typeface="Arial"/>
                <a:sym typeface="Arial"/>
              </a:defRPr>
            </a:pPr>
            <a:endParaRPr lang="en-US" sz="2000" dirty="0">
              <a:solidFill>
                <a:schemeClr val="tx2">
                  <a:lumMod val="90000"/>
                  <a:lumOff val="1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C78153-793E-264B-ABF0-80A5E75FF7A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22076"/>
            <a:ext cx="5581507" cy="249335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1804F9E-8A1E-1A45-94A5-C511F09FEB38}"/>
              </a:ext>
            </a:extLst>
          </p:cNvPr>
          <p:cNvSpPr/>
          <p:nvPr/>
        </p:nvSpPr>
        <p:spPr>
          <a:xfrm>
            <a:off x="6274875" y="3099857"/>
            <a:ext cx="550938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8" indent="-457200" defTabSz="914400" hangingPunct="1">
              <a:lnSpc>
                <a:spcPct val="90000"/>
              </a:lnSpc>
              <a:spcBef>
                <a:spcPts val="600"/>
              </a:spcBef>
              <a:buClr>
                <a:srgbClr val="4F81BD"/>
              </a:buClr>
              <a:buSzPct val="100000"/>
              <a:buFont typeface="Wingdings" pitchFamily="2" charset="2"/>
              <a:buChar char="Ø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Upgrade for FONT for ATF3 - Phil </a:t>
            </a:r>
          </a:p>
          <a:p>
            <a:pPr marL="457200" lvl="8" indent="-457200" defTabSz="914400" hangingPunct="1">
              <a:lnSpc>
                <a:spcPct val="90000"/>
              </a:lnSpc>
              <a:spcBef>
                <a:spcPts val="600"/>
              </a:spcBef>
              <a:buClr>
                <a:srgbClr val="4F81BD"/>
              </a:buClr>
              <a:buSzPct val="100000"/>
              <a:buFont typeface="Wingdings" pitchFamily="2" charset="2"/>
              <a:buChar char="Ø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IP-BPMs</a:t>
            </a:r>
          </a:p>
          <a:p>
            <a:pPr marL="457200" lvl="8" indent="-457200" defTabSz="914400" hangingPunct="1">
              <a:lnSpc>
                <a:spcPct val="90000"/>
              </a:lnSpc>
              <a:spcBef>
                <a:spcPts val="600"/>
              </a:spcBef>
              <a:buClr>
                <a:srgbClr val="4F81BD"/>
              </a:buClr>
              <a:buSzPct val="100000"/>
              <a:buFont typeface="Wingdings" pitchFamily="2" charset="2"/>
              <a:buChar char="Ø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Instrumentation: multi-OTR upgrade?, ODR/OTR system, combined </a:t>
            </a:r>
            <a:r>
              <a:rPr lang="en-US" sz="20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yag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0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otr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/wire?, collimator...</a:t>
            </a:r>
          </a:p>
          <a:p>
            <a:pPr marL="457200" lvl="8" indent="-457200" defTabSz="914400" hangingPunct="1">
              <a:lnSpc>
                <a:spcPct val="90000"/>
              </a:lnSpc>
              <a:spcBef>
                <a:spcPts val="600"/>
              </a:spcBef>
              <a:buClr>
                <a:srgbClr val="4F81BD"/>
              </a:buClr>
              <a:buSzPct val="100000"/>
              <a:buFont typeface="Wingdings" pitchFamily="2" charset="2"/>
              <a:buChar char="Ø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Injection/extraction kicker </a:t>
            </a:r>
          </a:p>
          <a:p>
            <a:pPr marL="457200" lvl="8" indent="-457200" defTabSz="914400" hangingPunct="1">
              <a:lnSpc>
                <a:spcPct val="90000"/>
              </a:lnSpc>
              <a:spcBef>
                <a:spcPts val="600"/>
              </a:spcBef>
              <a:buClr>
                <a:srgbClr val="4F81BD"/>
              </a:buClr>
              <a:buSzPct val="100000"/>
              <a:buFont typeface="Wingdings" pitchFamily="2" charset="2"/>
              <a:buChar char="Ø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Injection </a:t>
            </a:r>
            <a:r>
              <a:rPr lang="en-US" sz="20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linac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powering upgrade</a:t>
            </a:r>
          </a:p>
          <a:p>
            <a:pPr marL="457200" lvl="8" indent="-457200" defTabSz="914400" hangingPunct="1">
              <a:lnSpc>
                <a:spcPct val="90000"/>
              </a:lnSpc>
              <a:spcBef>
                <a:spcPts val="600"/>
              </a:spcBef>
              <a:buClr>
                <a:srgbClr val="4F81BD"/>
              </a:buClr>
              <a:buSzPct val="100000"/>
              <a:buFont typeface="Wingdings" pitchFamily="2" charset="2"/>
              <a:buChar char="Ø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Injection/extraction magnet (septum)</a:t>
            </a:r>
          </a:p>
          <a:p>
            <a:pPr marL="457200" lvl="8" indent="-457200" defTabSz="914400" hangingPunct="1">
              <a:lnSpc>
                <a:spcPct val="90000"/>
              </a:lnSpc>
              <a:spcBef>
                <a:spcPts val="600"/>
              </a:spcBef>
              <a:buClr>
                <a:srgbClr val="4F81BD"/>
              </a:buClr>
              <a:buSzPct val="100000"/>
              <a:buFont typeface="Wingdings" pitchFamily="2" charset="2"/>
              <a:buChar char="Ø"/>
              <a:defRPr sz="2900">
                <a:latin typeface="Arial"/>
                <a:ea typeface="Arial"/>
                <a:cs typeface="Arial"/>
                <a:sym typeface="Arial"/>
              </a:defRPr>
            </a:pP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...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5C4F144-9891-6049-B56E-735E655B9AE7}"/>
              </a:ext>
            </a:extLst>
          </p:cNvPr>
          <p:cNvCxnSpPr>
            <a:cxnSpLocks/>
          </p:cNvCxnSpPr>
          <p:nvPr/>
        </p:nvCxnSpPr>
        <p:spPr>
          <a:xfrm>
            <a:off x="4297430" y="1113732"/>
            <a:ext cx="1763128" cy="1807391"/>
          </a:xfrm>
          <a:prstGeom prst="straightConnector1">
            <a:avLst/>
          </a:prstGeom>
          <a:ln w="76200" cmpd="sng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630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Csup5_09_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253" y="2619482"/>
            <a:ext cx="2460422" cy="737870"/>
          </a:xfrm>
          <a:prstGeom prst="rect">
            <a:avLst/>
          </a:prstGeom>
        </p:spPr>
      </p:pic>
      <p:sp>
        <p:nvSpPr>
          <p:cNvPr id="19" name="Flecha a la derecha con muesca 18"/>
          <p:cNvSpPr/>
          <p:nvPr/>
        </p:nvSpPr>
        <p:spPr bwMode="auto">
          <a:xfrm>
            <a:off x="437770" y="2879484"/>
            <a:ext cx="11401226" cy="3093691"/>
          </a:xfrm>
          <a:prstGeom prst="notch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 hangingPunct="1">
              <a:spcBef>
                <a:spcPct val="0"/>
              </a:spcBef>
              <a:spcAft>
                <a:spcPct val="0"/>
              </a:spcAft>
            </a:pPr>
            <a:endParaRPr lang="es-ES" sz="800" b="1" kern="1200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77832" name="Image 778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4430" y="867080"/>
            <a:ext cx="2391401" cy="2528812"/>
          </a:xfrm>
          <a:prstGeom prst="rect">
            <a:avLst/>
          </a:prstGeom>
        </p:spPr>
      </p:pic>
      <p:sp>
        <p:nvSpPr>
          <p:cNvPr id="77825" name="Rectangle 2"/>
          <p:cNvSpPr>
            <a:spLocks noGrp="1" noChangeArrowheads="1"/>
          </p:cNvSpPr>
          <p:nvPr>
            <p:ph type="title"/>
          </p:nvPr>
        </p:nvSpPr>
        <p:spPr>
          <a:xfrm>
            <a:off x="1348990" y="3931944"/>
            <a:ext cx="8624206" cy="752589"/>
          </a:xfrm>
        </p:spPr>
        <p:txBody>
          <a:bodyPr lIns="0" tIns="0" rIns="0" bIns="0"/>
          <a:lstStyle/>
          <a:p>
            <a:pPr marL="193675" indent="-193675" defTabSz="404813" eaLnBrk="1" hangingPunct="1">
              <a:tabLst>
                <a:tab pos="654050" algn="l"/>
                <a:tab pos="1311275" algn="l"/>
                <a:tab pos="1966913" algn="l"/>
                <a:tab pos="2624138" algn="l"/>
                <a:tab pos="3279775" algn="l"/>
                <a:tab pos="3937000" algn="l"/>
                <a:tab pos="4594225" algn="l"/>
                <a:tab pos="5249863" algn="l"/>
                <a:tab pos="5907088" algn="l"/>
              </a:tabLst>
            </a:pPr>
            <a:r>
              <a:rPr lang="en-GB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" charset="0"/>
                <a:ea typeface="ＭＳ Ｐゴシック" charset="0"/>
                <a:cs typeface="ＭＳ Ｐゴシック" charset="0"/>
              </a:rPr>
              <a:t>Let’s start the discussion</a:t>
            </a:r>
          </a:p>
        </p:txBody>
      </p:sp>
      <p:sp>
        <p:nvSpPr>
          <p:cNvPr id="77828" name="Marcador de número de diapositiva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DAFFEF00-D692-ED47-8DF7-5EFC23BFF1F3}" type="slidenum">
              <a:rPr lang="en-US" sz="1400">
                <a:solidFill>
                  <a:srgbClr val="336666"/>
                </a:solidFill>
              </a:rPr>
              <a:pPr eaLnBrk="1" hangingPunct="1"/>
              <a:t>9</a:t>
            </a:fld>
            <a:endParaRPr lang="en-US" sz="1400">
              <a:solidFill>
                <a:srgbClr val="336666"/>
              </a:solidFill>
            </a:endParaRPr>
          </a:p>
        </p:txBody>
      </p:sp>
      <p:pic>
        <p:nvPicPr>
          <p:cNvPr id="77824" name="Image 778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096798" y="-313461"/>
            <a:ext cx="1211614" cy="2407956"/>
          </a:xfrm>
          <a:prstGeom prst="rect">
            <a:avLst/>
          </a:prstGeom>
        </p:spPr>
      </p:pic>
      <p:pic>
        <p:nvPicPr>
          <p:cNvPr id="77831" name="Image 778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1192" y="1831760"/>
            <a:ext cx="3748108" cy="669404"/>
          </a:xfrm>
          <a:prstGeom prst="rect">
            <a:avLst/>
          </a:prstGeom>
        </p:spPr>
      </p:pic>
      <p:pic>
        <p:nvPicPr>
          <p:cNvPr id="3" name="Image 2" descr="X-Ban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196" y="692748"/>
            <a:ext cx="1865800" cy="901576"/>
          </a:xfrm>
          <a:prstGeom prst="rect">
            <a:avLst/>
          </a:prstGeom>
        </p:spPr>
      </p:pic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>
                <a:solidFill>
                  <a:prstClr val="white"/>
                </a:solidFill>
                <a:latin typeface="News Gothic MT"/>
              </a:rPr>
              <a:t>3rd ATF3 - 13 November 2020</a:t>
            </a:r>
            <a:endParaRPr lang="fr-FR" dirty="0">
              <a:solidFill>
                <a:prstClr val="white"/>
              </a:solidFill>
              <a:latin typeface="News Gothic M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A0D136-9213-994D-B55E-DAF5A8636F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865" y="894876"/>
            <a:ext cx="2565400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61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>
        <p14:prism isContent="1"/>
      </p:transition>
    </mc:Choice>
    <mc:Fallback xmlns="">
      <p:transition xmlns:p14="http://schemas.microsoft.com/office/powerpoint/2010/main"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ise">
  <a:themeElements>
    <a:clrScheme name="Bris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is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is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Brise">
  <a:themeElements>
    <a:clrScheme name="Bris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is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is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NewsPrint">
  <a:themeElements>
    <a:clrScheme name="NewsPrin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NewsPrint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2225" cap="flat">
          <a:solidFill>
            <a:schemeClr val="accent1"/>
          </a:solidFill>
          <a:prstDash val="solid"/>
          <a:round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imes New Roman"/>
            <a:ea typeface="Times New Roman"/>
            <a:cs typeface="Times New Roman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2225" cap="flat">
          <a:solidFill>
            <a:schemeClr val="accent1"/>
          </a:solidFill>
          <a:prstDash val="solid"/>
          <a:round/>
        </a:ln>
        <a:effectLst>
          <a:outerShdw blurRad="50800" dist="12700" dir="5280000" rotWithShape="0">
            <a:srgbClr val="000000">
              <a:alpha val="4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imes New Roman"/>
            <a:ea typeface="Times New Roman"/>
            <a:cs typeface="Times New Roman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11513</TotalTime>
  <Words>681</Words>
  <Application>Microsoft Macintosh PowerPoint</Application>
  <PresentationFormat>Custom</PresentationFormat>
  <Paragraphs>93</Paragraphs>
  <Slides>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25" baseType="lpstr">
      <vt:lpstr>ＭＳ Ｐゴシック</vt:lpstr>
      <vt:lpstr>ＭＳ Ｐゴシック</vt:lpstr>
      <vt:lpstr>Arial</vt:lpstr>
      <vt:lpstr>Calibri</vt:lpstr>
      <vt:lpstr>Courier New</vt:lpstr>
      <vt:lpstr>Geneva</vt:lpstr>
      <vt:lpstr>Helvetica</vt:lpstr>
      <vt:lpstr>Impact</vt:lpstr>
      <vt:lpstr>News Gothic MT</vt:lpstr>
      <vt:lpstr>Symbol</vt:lpstr>
      <vt:lpstr>Times New Roman</vt:lpstr>
      <vt:lpstr>Wingdings</vt:lpstr>
      <vt:lpstr>Wingdings 2</vt:lpstr>
      <vt:lpstr>Brise</vt:lpstr>
      <vt:lpstr>1_Brise</vt:lpstr>
      <vt:lpstr>Fermilab_PPT_090815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ATF3 meeting Plan</vt:lpstr>
      <vt:lpstr>ATF2 (2020-2023)</vt:lpstr>
      <vt:lpstr>ATF3 (2024-2025)</vt:lpstr>
      <vt:lpstr>Let’s start the discussion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angeles.faus.golfe@gmail.com</cp:lastModifiedBy>
  <cp:revision>456</cp:revision>
  <cp:lastPrinted>2020-09-30T09:54:46Z</cp:lastPrinted>
  <dcterms:modified xsi:type="dcterms:W3CDTF">2020-11-20T08:00:34Z</dcterms:modified>
</cp:coreProperties>
</file>