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05"/>
    <p:restoredTop sz="96053"/>
  </p:normalViewPr>
  <p:slideViewPr>
    <p:cSldViewPr snapToGrid="0" snapToObjects="1">
      <p:cViewPr varScale="1">
        <p:scale>
          <a:sx n="122" d="100"/>
          <a:sy n="122" d="100"/>
        </p:scale>
        <p:origin x="22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5C3EC8-2007-F647-912E-CC9C50FD72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B4A3B43-C552-4340-AD0E-E07E7675A2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2BFBDE-2DE1-DA4F-9555-CDE98351C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65CF-0CE0-A542-A06D-0436EC67CAC1}" type="datetimeFigureOut">
              <a:rPr lang="fr-FR" smtClean="0"/>
              <a:t>30/11/2020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C70038-A78A-EE49-B424-CFA97095C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FCBE19-217E-9447-AC38-08B3FED51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F08B-8AC9-5345-9C2A-127513C3556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400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575B4C-1DE1-3647-B74B-04952897A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BFA3C84-8AEC-C84B-A57C-D3E2BFA41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FBE071-5CFF-E64A-900E-4717764EF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65CF-0CE0-A542-A06D-0436EC67CAC1}" type="datetimeFigureOut">
              <a:rPr lang="fr-FR" smtClean="0"/>
              <a:t>30/11/2020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64801A-5C74-8B4C-B8CE-F08EAB069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7AF03D-8449-8043-9A01-52303C41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F08B-8AC9-5345-9C2A-127513C3556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7160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562E7C6-9A67-7647-9577-1A5907C5DA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30984A0-E0C4-C748-A187-2DC2B98FF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E496C8-01DC-CA4C-927C-540534481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65CF-0CE0-A542-A06D-0436EC67CAC1}" type="datetimeFigureOut">
              <a:rPr lang="fr-FR" smtClean="0"/>
              <a:t>30/11/2020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94091C-F8B1-8947-99A0-4F582F798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9F0C70-0D11-6B40-BF95-EAFEDEDA7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F08B-8AC9-5345-9C2A-127513C3556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453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F20B81-529F-4144-80B0-13E10965D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E93443-FDF0-CC45-9C8A-59B3085B9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93DF1A-4089-ED48-B52C-3D297E67D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65CF-0CE0-A542-A06D-0436EC67CAC1}" type="datetimeFigureOut">
              <a:rPr lang="fr-FR" smtClean="0"/>
              <a:t>30/11/2020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F654B5-959E-FC4F-B290-E92E3D098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B29036-657A-084A-9237-57994C4D2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F08B-8AC9-5345-9C2A-127513C3556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21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F5E728-7E1F-7B4E-9ECC-7B70531D0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3CA414-E1DD-EB4F-90E5-D3D33911C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6A5091-F50A-984D-9530-DBFB821F1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65CF-0CE0-A542-A06D-0436EC67CAC1}" type="datetimeFigureOut">
              <a:rPr lang="fr-FR" smtClean="0"/>
              <a:t>30/11/2020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DD3C58-CD87-9949-A2D3-44AA63E36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2C48F2-47C8-084D-948A-1D0A4CD94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F08B-8AC9-5345-9C2A-127513C3556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1314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28BEBB-9393-584C-9A5E-F73247893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6DCBB4-93C7-F943-8314-C37521AC53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743FC0A-8457-6D4B-8388-7EA07B2AD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0B8656A-99C0-F141-A55A-B60AC963B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65CF-0CE0-A542-A06D-0436EC67CAC1}" type="datetimeFigureOut">
              <a:rPr lang="fr-FR" smtClean="0"/>
              <a:t>30/11/2020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78C277-5EBC-8D4B-A8CE-1C6588FEA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D3D6159-F744-1D47-B43A-A643BFC7F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F08B-8AC9-5345-9C2A-127513C3556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6852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7BC3E9-C627-F34B-A29D-975991124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EB557F-6599-0A4C-B4E4-7019A2678E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2D9621A-218D-DB45-B1EA-1EA55B6649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84F9EA7-58A8-6D4C-A792-673F1D9256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640A03A-D43A-C54C-9266-D8818A3E64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BD30592-8514-6F45-B663-008C8AA47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65CF-0CE0-A542-A06D-0436EC67CAC1}" type="datetimeFigureOut">
              <a:rPr lang="fr-FR" smtClean="0"/>
              <a:t>30/11/2020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BA6DA5C-1E66-2646-A4DC-DA8703FEC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1AA877D-04E1-174B-9220-A4095C96B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F08B-8AC9-5345-9C2A-127513C3556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474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BE7962-6EA4-F74A-A1E3-EA04AE060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B42F7E6-ADA2-1A41-98DA-8BA9B4458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65CF-0CE0-A542-A06D-0436EC67CAC1}" type="datetimeFigureOut">
              <a:rPr lang="fr-FR" smtClean="0"/>
              <a:t>30/11/2020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AAB3105-1EC3-DA47-9930-E5E788755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0EA790D-22E6-B244-96C7-E4FA7D887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F08B-8AC9-5345-9C2A-127513C3556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0317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BE68F0A-0417-FE43-B011-A90FD911D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65CF-0CE0-A542-A06D-0436EC67CAC1}" type="datetimeFigureOut">
              <a:rPr lang="fr-FR" smtClean="0"/>
              <a:t>30/11/2020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7F99F59-69D8-D947-8478-261C855FB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ADBAF73-D51D-464B-BE0F-3C1FF9E3F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F08B-8AC9-5345-9C2A-127513C3556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3096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159D78-367C-CE46-9953-E93637618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25EE84-A528-DD44-9186-DAD3699E1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0DE86FF-A5E3-2C44-9D4A-9F41E6F713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C5C7755-FB6E-C543-9F4B-2D4455986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65CF-0CE0-A542-A06D-0436EC67CAC1}" type="datetimeFigureOut">
              <a:rPr lang="fr-FR" smtClean="0"/>
              <a:t>30/11/2020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0C017A7-7C01-2941-B6CA-4DA6C4049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3D9A0-2703-8A41-8BB9-32BBB3F6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F08B-8AC9-5345-9C2A-127513C3556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6412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B84B7D-C6AA-8E4A-8664-3ACD3EBBF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EA46776-3C7F-5B41-A5ED-2149D0A152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F7D52B-A0FC-A641-9B96-5C213A9A9D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6CF4F7B-D564-1A4B-8432-401F93C55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65CF-0CE0-A542-A06D-0436EC67CAC1}" type="datetimeFigureOut">
              <a:rPr lang="fr-FR" smtClean="0"/>
              <a:t>30/11/2020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7A4F70A-7756-B14B-8253-BBFF825A3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95DE32-7475-5944-96FB-BEDB286F9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F08B-8AC9-5345-9C2A-127513C3556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314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B86AD4C-2991-BF46-9776-1EFE54123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B341672-9E56-434B-BF20-9B16587C8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DF61D8-A23B-894C-9D20-0CC86B4821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D65CF-0CE0-A542-A06D-0436EC67CAC1}" type="datetimeFigureOut">
              <a:rPr lang="fr-FR" smtClean="0"/>
              <a:t>30/11/2020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629911-B9A8-6545-ADBB-8649A992C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FF73F7-287B-E741-A75C-5F9E35E62A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3F08B-8AC9-5345-9C2A-127513C3556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5995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Connecteur droit 80">
            <a:extLst>
              <a:ext uri="{FF2B5EF4-FFF2-40B4-BE49-F238E27FC236}">
                <a16:creationId xmlns:a16="http://schemas.microsoft.com/office/drawing/2014/main" id="{A8200827-1343-4B4E-923A-43CD772FC86C}"/>
              </a:ext>
            </a:extLst>
          </p:cNvPr>
          <p:cNvCxnSpPr>
            <a:cxnSpLocks/>
            <a:stCxn id="7" idx="4"/>
            <a:endCxn id="79" idx="0"/>
          </p:cNvCxnSpPr>
          <p:nvPr/>
        </p:nvCxnSpPr>
        <p:spPr>
          <a:xfrm>
            <a:off x="4376615" y="937987"/>
            <a:ext cx="3618525" cy="1003229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120758B6-F30F-BA4C-9A0C-57BB4F709424}"/>
              </a:ext>
            </a:extLst>
          </p:cNvPr>
          <p:cNvCxnSpPr>
            <a:cxnSpLocks/>
          </p:cNvCxnSpPr>
          <p:nvPr/>
        </p:nvCxnSpPr>
        <p:spPr>
          <a:xfrm flipV="1">
            <a:off x="6324508" y="1730156"/>
            <a:ext cx="0" cy="216674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5E13001A-ED6D-3B41-96B9-56492E81C3D6}"/>
              </a:ext>
            </a:extLst>
          </p:cNvPr>
          <p:cNvCxnSpPr>
            <a:cxnSpLocks/>
          </p:cNvCxnSpPr>
          <p:nvPr/>
        </p:nvCxnSpPr>
        <p:spPr>
          <a:xfrm flipV="1">
            <a:off x="3955617" y="1737441"/>
            <a:ext cx="0" cy="216674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5C81F524-CFAA-0F45-85DF-296C5CEBEF5A}"/>
              </a:ext>
            </a:extLst>
          </p:cNvPr>
          <p:cNvCxnSpPr>
            <a:cxnSpLocks/>
          </p:cNvCxnSpPr>
          <p:nvPr/>
        </p:nvCxnSpPr>
        <p:spPr>
          <a:xfrm flipV="1">
            <a:off x="1094371" y="1737441"/>
            <a:ext cx="0" cy="216674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0B0AF92F-5827-1548-A0BA-4146A1697292}"/>
              </a:ext>
            </a:extLst>
          </p:cNvPr>
          <p:cNvCxnSpPr>
            <a:cxnSpLocks/>
          </p:cNvCxnSpPr>
          <p:nvPr/>
        </p:nvCxnSpPr>
        <p:spPr>
          <a:xfrm flipV="1">
            <a:off x="2510532" y="1730156"/>
            <a:ext cx="0" cy="216674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BBD66976-26E7-FB4B-A4F2-0D3376AE5406}"/>
              </a:ext>
            </a:extLst>
          </p:cNvPr>
          <p:cNvCxnSpPr>
            <a:stCxn id="42" idx="2"/>
            <a:endCxn id="44" idx="0"/>
          </p:cNvCxnSpPr>
          <p:nvPr/>
        </p:nvCxnSpPr>
        <p:spPr>
          <a:xfrm flipH="1">
            <a:off x="5261856" y="2884022"/>
            <a:ext cx="1989" cy="788361"/>
          </a:xfrm>
          <a:prstGeom prst="line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70443931-6684-8841-8EB7-3B9A513F082B}"/>
              </a:ext>
            </a:extLst>
          </p:cNvPr>
          <p:cNvSpPr/>
          <p:nvPr/>
        </p:nvSpPr>
        <p:spPr>
          <a:xfrm>
            <a:off x="3696986" y="93419"/>
            <a:ext cx="1359258" cy="84456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TCU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F20558C6-BEB5-FC40-AB9B-80AD3D2F956E}"/>
              </a:ext>
            </a:extLst>
          </p:cNvPr>
          <p:cNvCxnSpPr>
            <a:cxnSpLocks/>
            <a:stCxn id="7" idx="4"/>
            <a:endCxn id="50" idx="0"/>
          </p:cNvCxnSpPr>
          <p:nvPr/>
        </p:nvCxnSpPr>
        <p:spPr>
          <a:xfrm flipH="1">
            <a:off x="781652" y="937987"/>
            <a:ext cx="3594963" cy="455182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CC2A0910-D78E-2F49-9621-B8F144FDA437}"/>
              </a:ext>
            </a:extLst>
          </p:cNvPr>
          <p:cNvCxnSpPr>
            <a:cxnSpLocks/>
            <a:stCxn id="7" idx="4"/>
            <a:endCxn id="53" idx="0"/>
          </p:cNvCxnSpPr>
          <p:nvPr/>
        </p:nvCxnSpPr>
        <p:spPr>
          <a:xfrm>
            <a:off x="4376615" y="937987"/>
            <a:ext cx="618251" cy="45992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6F36F590-DE54-824E-BE00-61C5343A32F2}"/>
              </a:ext>
            </a:extLst>
          </p:cNvPr>
          <p:cNvCxnSpPr>
            <a:cxnSpLocks/>
            <a:stCxn id="7" idx="4"/>
            <a:endCxn id="52" idx="0"/>
          </p:cNvCxnSpPr>
          <p:nvPr/>
        </p:nvCxnSpPr>
        <p:spPr>
          <a:xfrm flipH="1">
            <a:off x="3577614" y="937987"/>
            <a:ext cx="799001" cy="455182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B677959F-4A96-0D4B-9956-168C7EF51B9D}"/>
              </a:ext>
            </a:extLst>
          </p:cNvPr>
          <p:cNvCxnSpPr>
            <a:cxnSpLocks/>
            <a:stCxn id="7" idx="4"/>
            <a:endCxn id="67" idx="0"/>
          </p:cNvCxnSpPr>
          <p:nvPr/>
        </p:nvCxnSpPr>
        <p:spPr>
          <a:xfrm>
            <a:off x="4376615" y="937987"/>
            <a:ext cx="2360822" cy="46252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id="{CBAEF7A1-273D-2D4A-8F7C-37C56FD4E4BB}"/>
              </a:ext>
            </a:extLst>
          </p:cNvPr>
          <p:cNvSpPr/>
          <p:nvPr/>
        </p:nvSpPr>
        <p:spPr>
          <a:xfrm>
            <a:off x="1862408" y="242772"/>
            <a:ext cx="1153673" cy="52525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 err="1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Bending</a:t>
            </a:r>
            <a:endParaRPr lang="fr-FR" sz="1200">
              <a:solidFill>
                <a:schemeClr val="accent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fr-FR" sz="120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Model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F585812-AF8F-6846-BC36-8372A7F87B6B}"/>
              </a:ext>
            </a:extLst>
          </p:cNvPr>
          <p:cNvCxnSpPr>
            <a:cxnSpLocks/>
            <a:stCxn id="7" idx="2"/>
            <a:endCxn id="12" idx="6"/>
          </p:cNvCxnSpPr>
          <p:nvPr/>
        </p:nvCxnSpPr>
        <p:spPr>
          <a:xfrm flipH="1" flipV="1">
            <a:off x="3016081" y="505399"/>
            <a:ext cx="680905" cy="10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B8422CF4-67BA-7444-8D32-F3474BA88A48}"/>
              </a:ext>
            </a:extLst>
          </p:cNvPr>
          <p:cNvCxnSpPr>
            <a:cxnSpLocks/>
            <a:stCxn id="12" idx="4"/>
            <a:endCxn id="51" idx="0"/>
          </p:cNvCxnSpPr>
          <p:nvPr/>
        </p:nvCxnSpPr>
        <p:spPr>
          <a:xfrm flipH="1">
            <a:off x="2100779" y="768026"/>
            <a:ext cx="338466" cy="62989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F956F937-8147-1246-8DA2-20C3C3DBC261}"/>
              </a:ext>
            </a:extLst>
          </p:cNvPr>
          <p:cNvCxnSpPr>
            <a:cxnSpLocks/>
            <a:stCxn id="12" idx="4"/>
            <a:endCxn id="52" idx="0"/>
          </p:cNvCxnSpPr>
          <p:nvPr/>
        </p:nvCxnSpPr>
        <p:spPr>
          <a:xfrm>
            <a:off x="2439245" y="768026"/>
            <a:ext cx="1138369" cy="62514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1B6EA70F-F809-AF49-9D3F-7C1F47A99F7B}"/>
              </a:ext>
            </a:extLst>
          </p:cNvPr>
          <p:cNvCxnSpPr>
            <a:cxnSpLocks/>
            <a:stCxn id="12" idx="4"/>
            <a:endCxn id="53" idx="0"/>
          </p:cNvCxnSpPr>
          <p:nvPr/>
        </p:nvCxnSpPr>
        <p:spPr>
          <a:xfrm>
            <a:off x="2439245" y="768026"/>
            <a:ext cx="2555621" cy="62989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73E78B03-38C3-3A4F-9C30-2210422A24E8}"/>
              </a:ext>
            </a:extLst>
          </p:cNvPr>
          <p:cNvSpPr/>
          <p:nvPr/>
        </p:nvSpPr>
        <p:spPr>
          <a:xfrm>
            <a:off x="298227" y="1950991"/>
            <a:ext cx="969737" cy="4826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4">
                    <a:lumMod val="20000"/>
                    <a:lumOff val="80000"/>
                  </a:schemeClr>
                </a:solidFill>
              </a:rPr>
              <a:t>Camera Ctrl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7E0530-01F3-C544-B524-7F0C0C9F845D}"/>
              </a:ext>
            </a:extLst>
          </p:cNvPr>
          <p:cNvSpPr/>
          <p:nvPr/>
        </p:nvSpPr>
        <p:spPr>
          <a:xfrm>
            <a:off x="508968" y="2530980"/>
            <a:ext cx="942952" cy="2488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>
                    <a:lumMod val="75000"/>
                  </a:schemeClr>
                </a:solidFill>
              </a:rPr>
              <a:t>TIB (MOS)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A40CBCE-3DED-CE45-AD64-E5B0E95CDDDC}"/>
              </a:ext>
            </a:extLst>
          </p:cNvPr>
          <p:cNvSpPr/>
          <p:nvPr/>
        </p:nvSpPr>
        <p:spPr>
          <a:xfrm>
            <a:off x="511053" y="2823942"/>
            <a:ext cx="940867" cy="24539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4">
                    <a:lumMod val="20000"/>
                    <a:lumOff val="80000"/>
                  </a:schemeClr>
                </a:solidFill>
              </a:rPr>
              <a:t>CLUSCO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16A3FB7-3F81-D34A-8454-09AFC94EE328}"/>
              </a:ext>
            </a:extLst>
          </p:cNvPr>
          <p:cNvSpPr/>
          <p:nvPr/>
        </p:nvSpPr>
        <p:spPr>
          <a:xfrm>
            <a:off x="508968" y="3099621"/>
            <a:ext cx="942954" cy="22785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>
                    <a:lumMod val="75000"/>
                  </a:schemeClr>
                </a:solidFill>
              </a:rPr>
              <a:t>UCTS (MOS)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4E60F09-009A-7E4A-B452-70C0351E9601}"/>
              </a:ext>
            </a:extLst>
          </p:cNvPr>
          <p:cNvSpPr/>
          <p:nvPr/>
        </p:nvSpPr>
        <p:spPr>
          <a:xfrm>
            <a:off x="508967" y="3380382"/>
            <a:ext cx="942955" cy="2669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4">
                    <a:lumMod val="20000"/>
                    <a:lumOff val="80000"/>
                  </a:schemeClr>
                </a:solidFill>
              </a:rPr>
              <a:t>EVB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17247CF-BF76-3E4A-940E-AA958265C64D}"/>
              </a:ext>
            </a:extLst>
          </p:cNvPr>
          <p:cNvSpPr/>
          <p:nvPr/>
        </p:nvSpPr>
        <p:spPr>
          <a:xfrm>
            <a:off x="521424" y="3700198"/>
            <a:ext cx="930497" cy="2669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>
                    <a:lumMod val="75000"/>
                  </a:schemeClr>
                </a:solidFill>
              </a:rPr>
              <a:t>ECC (MOS)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974A057-12A5-3243-A8A7-0274A4CDEDD7}"/>
              </a:ext>
            </a:extLst>
          </p:cNvPr>
          <p:cNvSpPr/>
          <p:nvPr/>
        </p:nvSpPr>
        <p:spPr>
          <a:xfrm>
            <a:off x="692893" y="4012885"/>
            <a:ext cx="915672" cy="2669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4">
                    <a:lumMod val="20000"/>
                    <a:lumOff val="80000"/>
                  </a:schemeClr>
                </a:solidFill>
              </a:rPr>
              <a:t>PDB PLC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D5C22BE-01B9-4941-B444-C8D756298270}"/>
              </a:ext>
            </a:extLst>
          </p:cNvPr>
          <p:cNvSpPr/>
          <p:nvPr/>
        </p:nvSpPr>
        <p:spPr>
          <a:xfrm>
            <a:off x="692892" y="4332701"/>
            <a:ext cx="915673" cy="2669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Shutter</a:t>
            </a:r>
            <a:r>
              <a:rPr lang="fr-FR" sz="1200">
                <a:solidFill>
                  <a:schemeClr val="accent4">
                    <a:lumMod val="20000"/>
                    <a:lumOff val="80000"/>
                  </a:schemeClr>
                </a:solidFill>
              </a:rPr>
              <a:t> PLC</a:t>
            </a:r>
          </a:p>
        </p:txBody>
      </p:sp>
      <p:cxnSp>
        <p:nvCxnSpPr>
          <p:cNvPr id="25" name="Connecteur en angle 24">
            <a:extLst>
              <a:ext uri="{FF2B5EF4-FFF2-40B4-BE49-F238E27FC236}">
                <a16:creationId xmlns:a16="http://schemas.microsoft.com/office/drawing/2014/main" id="{534AC348-FBD0-9147-97BA-EFA8A31C0430}"/>
              </a:ext>
            </a:extLst>
          </p:cNvPr>
          <p:cNvCxnSpPr>
            <a:cxnSpLocks/>
            <a:stCxn id="22" idx="1"/>
            <a:endCxn id="24" idx="1"/>
          </p:cNvCxnSpPr>
          <p:nvPr/>
        </p:nvCxnSpPr>
        <p:spPr>
          <a:xfrm rot="10800000" flipH="1" flipV="1">
            <a:off x="521424" y="3833654"/>
            <a:ext cx="171468" cy="632503"/>
          </a:xfrm>
          <a:prstGeom prst="bentConnector3">
            <a:avLst>
              <a:gd name="adj1" fmla="val -133319"/>
            </a:avLst>
          </a:prstGeom>
          <a:ln>
            <a:solidFill>
              <a:schemeClr val="tx1"/>
            </a:solidFill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en angle 25">
            <a:extLst>
              <a:ext uri="{FF2B5EF4-FFF2-40B4-BE49-F238E27FC236}">
                <a16:creationId xmlns:a16="http://schemas.microsoft.com/office/drawing/2014/main" id="{9CEF5827-1614-AF49-8679-1ACB8038B83F}"/>
              </a:ext>
            </a:extLst>
          </p:cNvPr>
          <p:cNvCxnSpPr>
            <a:cxnSpLocks/>
            <a:stCxn id="17" idx="1"/>
            <a:endCxn id="22" idx="1"/>
          </p:cNvCxnSpPr>
          <p:nvPr/>
        </p:nvCxnSpPr>
        <p:spPr>
          <a:xfrm rot="10800000" flipH="1" flipV="1">
            <a:off x="298226" y="2192309"/>
            <a:ext cx="223197" cy="1641346"/>
          </a:xfrm>
          <a:prstGeom prst="bentConnector3">
            <a:avLst>
              <a:gd name="adj1" fmla="val -102421"/>
            </a:avLst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en angle 26">
            <a:extLst>
              <a:ext uri="{FF2B5EF4-FFF2-40B4-BE49-F238E27FC236}">
                <a16:creationId xmlns:a16="http://schemas.microsoft.com/office/drawing/2014/main" id="{39367474-1AB1-DB45-B6F4-283386EF172C}"/>
              </a:ext>
            </a:extLst>
          </p:cNvPr>
          <p:cNvCxnSpPr>
            <a:cxnSpLocks/>
            <a:stCxn id="17" idx="1"/>
            <a:endCxn id="21" idx="1"/>
          </p:cNvCxnSpPr>
          <p:nvPr/>
        </p:nvCxnSpPr>
        <p:spPr>
          <a:xfrm rot="10800000" flipH="1" flipV="1">
            <a:off x="298227" y="2192309"/>
            <a:ext cx="210740" cy="1321530"/>
          </a:xfrm>
          <a:prstGeom prst="bentConnector3">
            <a:avLst>
              <a:gd name="adj1" fmla="val -108475"/>
            </a:avLst>
          </a:prstGeom>
          <a:ln>
            <a:solidFill>
              <a:schemeClr val="tx1"/>
            </a:solidFill>
            <a:headEnd type="arrow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en angle 27">
            <a:extLst>
              <a:ext uri="{FF2B5EF4-FFF2-40B4-BE49-F238E27FC236}">
                <a16:creationId xmlns:a16="http://schemas.microsoft.com/office/drawing/2014/main" id="{3096C867-CD8B-894E-A72C-853E268CC2FF}"/>
              </a:ext>
            </a:extLst>
          </p:cNvPr>
          <p:cNvCxnSpPr>
            <a:cxnSpLocks/>
            <a:stCxn id="17" idx="1"/>
            <a:endCxn id="20" idx="1"/>
          </p:cNvCxnSpPr>
          <p:nvPr/>
        </p:nvCxnSpPr>
        <p:spPr>
          <a:xfrm rot="10800000" flipH="1" flipV="1">
            <a:off x="298226" y="2192308"/>
            <a:ext cx="210741" cy="1021241"/>
          </a:xfrm>
          <a:prstGeom prst="bentConnector3">
            <a:avLst>
              <a:gd name="adj1" fmla="val -108474"/>
            </a:avLst>
          </a:prstGeom>
          <a:ln>
            <a:solidFill>
              <a:schemeClr val="tx1"/>
            </a:solidFill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en angle 28">
            <a:extLst>
              <a:ext uri="{FF2B5EF4-FFF2-40B4-BE49-F238E27FC236}">
                <a16:creationId xmlns:a16="http://schemas.microsoft.com/office/drawing/2014/main" id="{54423D0A-657D-8848-873E-C2114E95004E}"/>
              </a:ext>
            </a:extLst>
          </p:cNvPr>
          <p:cNvCxnSpPr>
            <a:cxnSpLocks/>
            <a:stCxn id="17" idx="1"/>
            <a:endCxn id="19" idx="1"/>
          </p:cNvCxnSpPr>
          <p:nvPr/>
        </p:nvCxnSpPr>
        <p:spPr>
          <a:xfrm rot="10800000" flipH="1" flipV="1">
            <a:off x="298227" y="2192308"/>
            <a:ext cx="212826" cy="754329"/>
          </a:xfrm>
          <a:prstGeom prst="bentConnector3">
            <a:avLst>
              <a:gd name="adj1" fmla="val -107412"/>
            </a:avLst>
          </a:prstGeom>
          <a:ln>
            <a:solidFill>
              <a:schemeClr val="tx1"/>
            </a:solidFill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en angle 29">
            <a:extLst>
              <a:ext uri="{FF2B5EF4-FFF2-40B4-BE49-F238E27FC236}">
                <a16:creationId xmlns:a16="http://schemas.microsoft.com/office/drawing/2014/main" id="{6CEFC45C-ABD7-B04E-8B86-6F30B4E4B499}"/>
              </a:ext>
            </a:extLst>
          </p:cNvPr>
          <p:cNvCxnSpPr>
            <a:cxnSpLocks/>
            <a:stCxn id="17" idx="1"/>
            <a:endCxn id="18" idx="1"/>
          </p:cNvCxnSpPr>
          <p:nvPr/>
        </p:nvCxnSpPr>
        <p:spPr>
          <a:xfrm rot="10800000" flipH="1" flipV="1">
            <a:off x="298226" y="2192309"/>
            <a:ext cx="210741" cy="463084"/>
          </a:xfrm>
          <a:prstGeom prst="bentConnector3">
            <a:avLst>
              <a:gd name="adj1" fmla="val -108474"/>
            </a:avLst>
          </a:prstGeom>
          <a:ln>
            <a:solidFill>
              <a:schemeClr val="tx1"/>
            </a:solidFill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en angle 30">
            <a:extLst>
              <a:ext uri="{FF2B5EF4-FFF2-40B4-BE49-F238E27FC236}">
                <a16:creationId xmlns:a16="http://schemas.microsoft.com/office/drawing/2014/main" id="{A9FADEA9-6FA2-AB45-832B-147D371F0222}"/>
              </a:ext>
            </a:extLst>
          </p:cNvPr>
          <p:cNvCxnSpPr>
            <a:cxnSpLocks/>
            <a:stCxn id="22" idx="1"/>
            <a:endCxn id="23" idx="1"/>
          </p:cNvCxnSpPr>
          <p:nvPr/>
        </p:nvCxnSpPr>
        <p:spPr>
          <a:xfrm rot="10800000" flipH="1" flipV="1">
            <a:off x="521423" y="3833654"/>
            <a:ext cx="171469" cy="312687"/>
          </a:xfrm>
          <a:prstGeom prst="bentConnector3">
            <a:avLst>
              <a:gd name="adj1" fmla="val -133319"/>
            </a:avLst>
          </a:prstGeom>
          <a:ln>
            <a:solidFill>
              <a:schemeClr val="tx1"/>
            </a:solidFill>
            <a:headEnd type="arrow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89EF780E-C1F3-2741-916E-625054804401}"/>
              </a:ext>
            </a:extLst>
          </p:cNvPr>
          <p:cNvSpPr/>
          <p:nvPr/>
        </p:nvSpPr>
        <p:spPr>
          <a:xfrm>
            <a:off x="1614738" y="1946830"/>
            <a:ext cx="969737" cy="48263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>
                    <a:lumMod val="75000"/>
                  </a:schemeClr>
                </a:solidFill>
              </a:rPr>
              <a:t>Drive Ctrl</a:t>
            </a:r>
          </a:p>
          <a:p>
            <a:pPr algn="ctr"/>
            <a:r>
              <a:rPr lang="fr-FR" sz="1200">
                <a:solidFill>
                  <a:schemeClr val="tx2">
                    <a:lumMod val="75000"/>
                  </a:schemeClr>
                </a:solidFill>
              </a:rPr>
              <a:t>(MOS)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7078CB9-5D14-494F-9B7A-AD9968C72BFC}"/>
              </a:ext>
            </a:extLst>
          </p:cNvPr>
          <p:cNvSpPr/>
          <p:nvPr/>
        </p:nvSpPr>
        <p:spPr>
          <a:xfrm>
            <a:off x="1745339" y="3094933"/>
            <a:ext cx="863545" cy="248825"/>
          </a:xfrm>
          <a:prstGeom prst="rect">
            <a:avLst/>
          </a:prstGeom>
          <a:solidFill>
            <a:schemeClr val="accent2">
              <a:lumMod val="50000"/>
              <a:alpha val="36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Drive PLC</a:t>
            </a:r>
          </a:p>
        </p:txBody>
      </p:sp>
      <p:cxnSp>
        <p:nvCxnSpPr>
          <p:cNvPr id="34" name="Connecteur en angle 33">
            <a:extLst>
              <a:ext uri="{FF2B5EF4-FFF2-40B4-BE49-F238E27FC236}">
                <a16:creationId xmlns:a16="http://schemas.microsoft.com/office/drawing/2014/main" id="{3F956FF2-0D78-0C4D-8AC6-C724A13BA802}"/>
              </a:ext>
            </a:extLst>
          </p:cNvPr>
          <p:cNvCxnSpPr>
            <a:cxnSpLocks/>
            <a:stCxn id="32" idx="1"/>
            <a:endCxn id="33" idx="1"/>
          </p:cNvCxnSpPr>
          <p:nvPr/>
        </p:nvCxnSpPr>
        <p:spPr>
          <a:xfrm rot="10800000" flipH="1" flipV="1">
            <a:off x="1614737" y="2188148"/>
            <a:ext cx="130601" cy="1031198"/>
          </a:xfrm>
          <a:prstGeom prst="bentConnector3">
            <a:avLst>
              <a:gd name="adj1" fmla="val -65209"/>
            </a:avLst>
          </a:prstGeom>
          <a:ln>
            <a:solidFill>
              <a:schemeClr val="tx1"/>
            </a:solidFill>
            <a:headEnd type="arrow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54F2C575-0560-AE4C-B31C-3699269DB473}"/>
              </a:ext>
            </a:extLst>
          </p:cNvPr>
          <p:cNvSpPr/>
          <p:nvPr/>
        </p:nvSpPr>
        <p:spPr>
          <a:xfrm>
            <a:off x="3090831" y="1957735"/>
            <a:ext cx="969737" cy="48263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>
                    <a:lumMod val="75000"/>
                  </a:schemeClr>
                </a:solidFill>
              </a:rPr>
              <a:t>Aux. Ctrl</a:t>
            </a:r>
          </a:p>
          <a:p>
            <a:pPr algn="ctr"/>
            <a:r>
              <a:rPr lang="fr-FR" sz="1200">
                <a:solidFill>
                  <a:schemeClr val="tx2">
                    <a:lumMod val="75000"/>
                  </a:schemeClr>
                </a:solidFill>
              </a:rPr>
              <a:t>(MOS)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8EC5FCA-6F2B-664D-8467-1207B7B26B7F}"/>
              </a:ext>
            </a:extLst>
          </p:cNvPr>
          <p:cNvSpPr/>
          <p:nvPr/>
        </p:nvSpPr>
        <p:spPr>
          <a:xfrm>
            <a:off x="3240513" y="2541380"/>
            <a:ext cx="959735" cy="2488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>
                    <a:lumMod val="75000"/>
                  </a:schemeClr>
                </a:solidFill>
              </a:rPr>
              <a:t>CDM (MOS)</a:t>
            </a:r>
          </a:p>
        </p:txBody>
      </p:sp>
      <p:cxnSp>
        <p:nvCxnSpPr>
          <p:cNvPr id="37" name="Connecteur en angle 36">
            <a:extLst>
              <a:ext uri="{FF2B5EF4-FFF2-40B4-BE49-F238E27FC236}">
                <a16:creationId xmlns:a16="http://schemas.microsoft.com/office/drawing/2014/main" id="{8FAB8F25-99D5-8D45-A733-FB07BB6E820A}"/>
              </a:ext>
            </a:extLst>
          </p:cNvPr>
          <p:cNvCxnSpPr>
            <a:cxnSpLocks/>
            <a:stCxn id="35" idx="1"/>
            <a:endCxn id="36" idx="1"/>
          </p:cNvCxnSpPr>
          <p:nvPr/>
        </p:nvCxnSpPr>
        <p:spPr>
          <a:xfrm rot="10800000" flipH="1" flipV="1">
            <a:off x="3090831" y="2199053"/>
            <a:ext cx="149682" cy="466740"/>
          </a:xfrm>
          <a:prstGeom prst="bentConnector3">
            <a:avLst>
              <a:gd name="adj1" fmla="val -152724"/>
            </a:avLst>
          </a:prstGeom>
          <a:ln>
            <a:solidFill>
              <a:schemeClr val="tx1"/>
            </a:solidFill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9FF25D79-0CD2-7040-97E7-8264EBEDE715}"/>
              </a:ext>
            </a:extLst>
          </p:cNvPr>
          <p:cNvSpPr/>
          <p:nvPr/>
        </p:nvSpPr>
        <p:spPr>
          <a:xfrm>
            <a:off x="3238923" y="2865289"/>
            <a:ext cx="961325" cy="2488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>
                    <a:lumMod val="75000"/>
                  </a:schemeClr>
                </a:solidFill>
              </a:rPr>
              <a:t>SG (MOS)</a:t>
            </a:r>
          </a:p>
        </p:txBody>
      </p:sp>
      <p:cxnSp>
        <p:nvCxnSpPr>
          <p:cNvPr id="39" name="Connecteur en angle 38">
            <a:extLst>
              <a:ext uri="{FF2B5EF4-FFF2-40B4-BE49-F238E27FC236}">
                <a16:creationId xmlns:a16="http://schemas.microsoft.com/office/drawing/2014/main" id="{CE86ED1B-2093-E64D-9600-E0066E1DBFC1}"/>
              </a:ext>
            </a:extLst>
          </p:cNvPr>
          <p:cNvCxnSpPr>
            <a:cxnSpLocks/>
            <a:stCxn id="35" idx="1"/>
            <a:endCxn id="38" idx="1"/>
          </p:cNvCxnSpPr>
          <p:nvPr/>
        </p:nvCxnSpPr>
        <p:spPr>
          <a:xfrm rot="10800000" flipH="1" flipV="1">
            <a:off x="3090831" y="2199052"/>
            <a:ext cx="148092" cy="790649"/>
          </a:xfrm>
          <a:prstGeom prst="bentConnector3">
            <a:avLst>
              <a:gd name="adj1" fmla="val -154364"/>
            </a:avLst>
          </a:prstGeom>
          <a:ln>
            <a:solidFill>
              <a:schemeClr val="tx1"/>
            </a:solidFill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en angle 39">
            <a:extLst>
              <a:ext uri="{FF2B5EF4-FFF2-40B4-BE49-F238E27FC236}">
                <a16:creationId xmlns:a16="http://schemas.microsoft.com/office/drawing/2014/main" id="{23EC3D92-D471-6A49-A0EF-D0A9E1946B7A}"/>
              </a:ext>
            </a:extLst>
          </p:cNvPr>
          <p:cNvCxnSpPr>
            <a:cxnSpLocks/>
            <a:stCxn id="35" idx="1"/>
            <a:endCxn id="33" idx="3"/>
          </p:cNvCxnSpPr>
          <p:nvPr/>
        </p:nvCxnSpPr>
        <p:spPr>
          <a:xfrm rot="10800000" flipV="1">
            <a:off x="2608885" y="2199052"/>
            <a:ext cx="481947" cy="1020293"/>
          </a:xfrm>
          <a:prstGeom prst="bentConnector3">
            <a:avLst>
              <a:gd name="adj1" fmla="val 71391"/>
            </a:avLst>
          </a:prstGeom>
          <a:ln>
            <a:solidFill>
              <a:schemeClr val="tx1"/>
            </a:solidFill>
            <a:headEnd type="arrow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EC898F21-C2ED-C54B-B6E2-E09765C6E535}"/>
              </a:ext>
            </a:extLst>
          </p:cNvPr>
          <p:cNvSpPr/>
          <p:nvPr/>
        </p:nvSpPr>
        <p:spPr>
          <a:xfrm>
            <a:off x="4509998" y="1956029"/>
            <a:ext cx="969737" cy="48263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>
                    <a:lumMod val="75000"/>
                  </a:schemeClr>
                </a:solidFill>
              </a:rPr>
              <a:t>AMC Ctrl</a:t>
            </a:r>
          </a:p>
          <a:p>
            <a:pPr algn="ctr"/>
            <a:r>
              <a:rPr lang="fr-FR" sz="1200">
                <a:solidFill>
                  <a:schemeClr val="tx2">
                    <a:lumMod val="75000"/>
                  </a:schemeClr>
                </a:solidFill>
              </a:rPr>
              <a:t>(MOS)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B13E9C7-AE08-604B-9CD4-C9611A0ECFE6}"/>
              </a:ext>
            </a:extLst>
          </p:cNvPr>
          <p:cNvSpPr/>
          <p:nvPr/>
        </p:nvSpPr>
        <p:spPr>
          <a:xfrm>
            <a:off x="4750255" y="2549221"/>
            <a:ext cx="1027179" cy="33480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>
                    <a:lumMod val="75000"/>
                  </a:schemeClr>
                </a:solidFill>
              </a:rPr>
              <a:t>AMC Slave</a:t>
            </a:r>
          </a:p>
          <a:p>
            <a:pPr algn="ctr"/>
            <a:r>
              <a:rPr lang="fr-FR" sz="1200">
                <a:solidFill>
                  <a:schemeClr val="tx2">
                    <a:lumMod val="75000"/>
                  </a:schemeClr>
                </a:solidFill>
              </a:rPr>
              <a:t>(MOS)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5170194-0E66-C044-9C51-3960192778CB}"/>
              </a:ext>
            </a:extLst>
          </p:cNvPr>
          <p:cNvSpPr/>
          <p:nvPr/>
        </p:nvSpPr>
        <p:spPr>
          <a:xfrm>
            <a:off x="4750255" y="2967572"/>
            <a:ext cx="1027179" cy="33480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1"/>
                </a:solidFill>
              </a:rPr>
              <a:t>AMC Slave</a:t>
            </a:r>
          </a:p>
          <a:p>
            <a:pPr algn="ctr"/>
            <a:r>
              <a:rPr lang="fr-FR" sz="1200">
                <a:solidFill>
                  <a:schemeClr val="tx1"/>
                </a:solidFill>
              </a:rPr>
              <a:t>(MOS)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3819D9D-68F5-F548-9466-1209B97E1D53}"/>
              </a:ext>
            </a:extLst>
          </p:cNvPr>
          <p:cNvSpPr/>
          <p:nvPr/>
        </p:nvSpPr>
        <p:spPr>
          <a:xfrm>
            <a:off x="4748266" y="3672383"/>
            <a:ext cx="1027179" cy="33480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1"/>
                </a:solidFill>
              </a:rPr>
              <a:t>AMC Slave</a:t>
            </a:r>
          </a:p>
          <a:p>
            <a:pPr algn="ctr"/>
            <a:r>
              <a:rPr lang="fr-FR" sz="1200">
                <a:solidFill>
                  <a:schemeClr val="tx1"/>
                </a:solidFill>
              </a:rPr>
              <a:t>(MOS)</a:t>
            </a:r>
          </a:p>
        </p:txBody>
      </p:sp>
      <p:cxnSp>
        <p:nvCxnSpPr>
          <p:cNvPr id="45" name="Connecteur en angle 44">
            <a:extLst>
              <a:ext uri="{FF2B5EF4-FFF2-40B4-BE49-F238E27FC236}">
                <a16:creationId xmlns:a16="http://schemas.microsoft.com/office/drawing/2014/main" id="{258E2002-6B86-004F-AB49-4145D8F3B48A}"/>
              </a:ext>
            </a:extLst>
          </p:cNvPr>
          <p:cNvCxnSpPr>
            <a:cxnSpLocks/>
            <a:stCxn id="41" idx="1"/>
            <a:endCxn id="42" idx="1"/>
          </p:cNvCxnSpPr>
          <p:nvPr/>
        </p:nvCxnSpPr>
        <p:spPr>
          <a:xfrm rot="10800000" flipH="1" flipV="1">
            <a:off x="4509997" y="2197346"/>
            <a:ext cx="240257" cy="519275"/>
          </a:xfrm>
          <a:prstGeom prst="bentConnector3">
            <a:avLst>
              <a:gd name="adj1" fmla="val -95148"/>
            </a:avLst>
          </a:prstGeom>
          <a:ln>
            <a:solidFill>
              <a:schemeClr val="tx1"/>
            </a:solidFill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en angle 45">
            <a:extLst>
              <a:ext uri="{FF2B5EF4-FFF2-40B4-BE49-F238E27FC236}">
                <a16:creationId xmlns:a16="http://schemas.microsoft.com/office/drawing/2014/main" id="{4D365084-13CA-6046-9B4C-F08A8CEE96A8}"/>
              </a:ext>
            </a:extLst>
          </p:cNvPr>
          <p:cNvCxnSpPr>
            <a:cxnSpLocks/>
            <a:stCxn id="41" idx="1"/>
            <a:endCxn id="43" idx="1"/>
          </p:cNvCxnSpPr>
          <p:nvPr/>
        </p:nvCxnSpPr>
        <p:spPr>
          <a:xfrm rot="10800000" flipH="1" flipV="1">
            <a:off x="4509997" y="2197347"/>
            <a:ext cx="240257" cy="937626"/>
          </a:xfrm>
          <a:prstGeom prst="bentConnector3">
            <a:avLst>
              <a:gd name="adj1" fmla="val -95148"/>
            </a:avLst>
          </a:prstGeom>
          <a:ln>
            <a:solidFill>
              <a:schemeClr val="tx1"/>
            </a:solidFill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en angle 46">
            <a:extLst>
              <a:ext uri="{FF2B5EF4-FFF2-40B4-BE49-F238E27FC236}">
                <a16:creationId xmlns:a16="http://schemas.microsoft.com/office/drawing/2014/main" id="{8EE8584B-F4B8-D546-AFA3-E11E9FBDC64B}"/>
              </a:ext>
            </a:extLst>
          </p:cNvPr>
          <p:cNvCxnSpPr>
            <a:cxnSpLocks/>
            <a:stCxn id="41" idx="1"/>
            <a:endCxn id="44" idx="1"/>
          </p:cNvCxnSpPr>
          <p:nvPr/>
        </p:nvCxnSpPr>
        <p:spPr>
          <a:xfrm rot="10800000" flipH="1" flipV="1">
            <a:off x="4509998" y="2197346"/>
            <a:ext cx="238268" cy="1642437"/>
          </a:xfrm>
          <a:prstGeom prst="bentConnector3">
            <a:avLst>
              <a:gd name="adj1" fmla="val -95942"/>
            </a:avLst>
          </a:prstGeom>
          <a:ln>
            <a:solidFill>
              <a:schemeClr val="tx1"/>
            </a:solidFill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6644F4B5-E2CA-BA46-A548-7A2B6ED68516}"/>
              </a:ext>
            </a:extLst>
          </p:cNvPr>
          <p:cNvSpPr/>
          <p:nvPr/>
        </p:nvSpPr>
        <p:spPr>
          <a:xfrm>
            <a:off x="4767421" y="4066811"/>
            <a:ext cx="1027179" cy="33480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>
                    <a:lumMod val="75000"/>
                  </a:schemeClr>
                </a:solidFill>
              </a:rPr>
              <a:t>PSF Cam.</a:t>
            </a:r>
          </a:p>
          <a:p>
            <a:pPr algn="ctr"/>
            <a:r>
              <a:rPr lang="fr-FR" sz="1200">
                <a:solidFill>
                  <a:schemeClr val="tx2">
                    <a:lumMod val="75000"/>
                  </a:schemeClr>
                </a:solidFill>
              </a:rPr>
              <a:t>(MOS)</a:t>
            </a:r>
          </a:p>
        </p:txBody>
      </p:sp>
      <p:cxnSp>
        <p:nvCxnSpPr>
          <p:cNvPr id="49" name="Connecteur en angle 48">
            <a:extLst>
              <a:ext uri="{FF2B5EF4-FFF2-40B4-BE49-F238E27FC236}">
                <a16:creationId xmlns:a16="http://schemas.microsoft.com/office/drawing/2014/main" id="{E6FBCBF0-EFA3-4E4F-BA9F-5BB4A8E68645}"/>
              </a:ext>
            </a:extLst>
          </p:cNvPr>
          <p:cNvCxnSpPr>
            <a:cxnSpLocks/>
            <a:stCxn id="41" idx="1"/>
            <a:endCxn id="48" idx="1"/>
          </p:cNvCxnSpPr>
          <p:nvPr/>
        </p:nvCxnSpPr>
        <p:spPr>
          <a:xfrm rot="10800000" flipH="1" flipV="1">
            <a:off x="4509997" y="2197346"/>
            <a:ext cx="257423" cy="2036865"/>
          </a:xfrm>
          <a:prstGeom prst="bentConnector3">
            <a:avLst>
              <a:gd name="adj1" fmla="val -88803"/>
            </a:avLst>
          </a:prstGeom>
          <a:ln>
            <a:solidFill>
              <a:schemeClr val="tx1"/>
            </a:solidFill>
            <a:headEnd type="arrow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D4C71596-FF77-0C4A-8373-9C7C9C0C8148}"/>
              </a:ext>
            </a:extLst>
          </p:cNvPr>
          <p:cNvSpPr/>
          <p:nvPr/>
        </p:nvSpPr>
        <p:spPr>
          <a:xfrm>
            <a:off x="371898" y="1393169"/>
            <a:ext cx="819507" cy="2031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ACS Bridge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5758D1B-B455-B74B-B02B-2D3EB2D8BEA2}"/>
              </a:ext>
            </a:extLst>
          </p:cNvPr>
          <p:cNvSpPr/>
          <p:nvPr/>
        </p:nvSpPr>
        <p:spPr>
          <a:xfrm>
            <a:off x="1691025" y="1397916"/>
            <a:ext cx="819507" cy="2031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ACS Bridge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7A4100E-C152-9349-BB5B-27C913BD5384}"/>
              </a:ext>
            </a:extLst>
          </p:cNvPr>
          <p:cNvSpPr/>
          <p:nvPr/>
        </p:nvSpPr>
        <p:spPr>
          <a:xfrm>
            <a:off x="3167860" y="1393169"/>
            <a:ext cx="819507" cy="2031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ACS Bridge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C8016A7-EAF8-B942-B897-882FFC9B5E53}"/>
              </a:ext>
            </a:extLst>
          </p:cNvPr>
          <p:cNvSpPr/>
          <p:nvPr/>
        </p:nvSpPr>
        <p:spPr>
          <a:xfrm>
            <a:off x="4585112" y="1397916"/>
            <a:ext cx="819507" cy="2031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ACS Bridge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0BD13F2-62D7-0C40-A01C-415D9E57C278}"/>
              </a:ext>
            </a:extLst>
          </p:cNvPr>
          <p:cNvSpPr/>
          <p:nvPr/>
        </p:nvSpPr>
        <p:spPr>
          <a:xfrm>
            <a:off x="6125273" y="1954116"/>
            <a:ext cx="1224329" cy="898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200" b="1">
                <a:solidFill>
                  <a:schemeClr val="tx2">
                    <a:lumMod val="75000"/>
                  </a:schemeClr>
                </a:solidFill>
              </a:rPr>
              <a:t>Data Broker</a:t>
            </a:r>
          </a:p>
          <a:p>
            <a:pPr algn="ctr"/>
            <a:r>
              <a:rPr lang="fr-FR" sz="1200" b="1">
                <a:solidFill>
                  <a:schemeClr val="tx2">
                    <a:lumMod val="75000"/>
                  </a:schemeClr>
                </a:solidFill>
              </a:rPr>
              <a:t>(MOS)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3F194DE-1682-AB4F-BB29-ABE69C5EA080}"/>
              </a:ext>
            </a:extLst>
          </p:cNvPr>
          <p:cNvSpPr/>
          <p:nvPr/>
        </p:nvSpPr>
        <p:spPr>
          <a:xfrm>
            <a:off x="6486058" y="2992850"/>
            <a:ext cx="863545" cy="2488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>
                    <a:lumMod val="75000"/>
                  </a:schemeClr>
                </a:solidFill>
              </a:rPr>
              <a:t>WS (MOS)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96E834E-A3EB-D04A-84CD-F29A8D87651B}"/>
              </a:ext>
            </a:extLst>
          </p:cNvPr>
          <p:cNvSpPr/>
          <p:nvPr/>
        </p:nvSpPr>
        <p:spPr>
          <a:xfrm>
            <a:off x="6490653" y="3313108"/>
            <a:ext cx="858950" cy="328818"/>
          </a:xfrm>
          <a:prstGeom prst="rect">
            <a:avLst/>
          </a:prstGeom>
          <a:solidFill>
            <a:schemeClr val="accent2">
              <a:lumMod val="50000"/>
              <a:alpha val="36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4">
                    <a:lumMod val="20000"/>
                    <a:lumOff val="80000"/>
                  </a:schemeClr>
                </a:solidFill>
              </a:rPr>
              <a:t>UC1</a:t>
            </a:r>
          </a:p>
          <a:p>
            <a:pPr algn="ctr"/>
            <a:r>
              <a:rPr lang="fr-FR" sz="1000">
                <a:solidFill>
                  <a:schemeClr val="accent4">
                    <a:lumMod val="20000"/>
                    <a:lumOff val="80000"/>
                  </a:schemeClr>
                </a:solidFill>
              </a:rPr>
              <a:t>(PLC WAGO)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9D0A12C-AD5E-8B49-A176-B8563B2A5002}"/>
              </a:ext>
            </a:extLst>
          </p:cNvPr>
          <p:cNvSpPr/>
          <p:nvPr/>
        </p:nvSpPr>
        <p:spPr>
          <a:xfrm>
            <a:off x="6486058" y="3694108"/>
            <a:ext cx="863544" cy="328818"/>
          </a:xfrm>
          <a:prstGeom prst="rect">
            <a:avLst/>
          </a:prstGeom>
          <a:solidFill>
            <a:schemeClr val="accent2">
              <a:lumMod val="50000"/>
              <a:alpha val="36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4">
                    <a:lumMod val="20000"/>
                    <a:lumOff val="80000"/>
                  </a:schemeClr>
                </a:solidFill>
              </a:rPr>
              <a:t>UC2</a:t>
            </a:r>
          </a:p>
          <a:p>
            <a:pPr algn="ctr"/>
            <a:r>
              <a:rPr lang="fr-FR" sz="1000">
                <a:solidFill>
                  <a:schemeClr val="accent4">
                    <a:lumMod val="20000"/>
                    <a:lumOff val="80000"/>
                  </a:schemeClr>
                </a:solidFill>
              </a:rPr>
              <a:t>(PLC WAGO)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5965250-B672-C341-8447-C9E9DAF34358}"/>
              </a:ext>
            </a:extLst>
          </p:cNvPr>
          <p:cNvSpPr/>
          <p:nvPr/>
        </p:nvSpPr>
        <p:spPr>
          <a:xfrm>
            <a:off x="6486058" y="4094359"/>
            <a:ext cx="863544" cy="328818"/>
          </a:xfrm>
          <a:prstGeom prst="rect">
            <a:avLst/>
          </a:prstGeom>
          <a:solidFill>
            <a:schemeClr val="accent2">
              <a:lumMod val="50000"/>
              <a:alpha val="36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4">
                    <a:lumMod val="20000"/>
                    <a:lumOff val="80000"/>
                  </a:schemeClr>
                </a:solidFill>
              </a:rPr>
              <a:t>UC3</a:t>
            </a:r>
          </a:p>
          <a:p>
            <a:pPr algn="ctr"/>
            <a:r>
              <a:rPr lang="fr-FR" sz="1000">
                <a:solidFill>
                  <a:schemeClr val="accent4">
                    <a:lumMod val="20000"/>
                    <a:lumOff val="80000"/>
                  </a:schemeClr>
                </a:solidFill>
              </a:rPr>
              <a:t>(PLC WAGO)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E7705BD-10CE-B44E-8000-F7AB1222A5DF}"/>
              </a:ext>
            </a:extLst>
          </p:cNvPr>
          <p:cNvSpPr/>
          <p:nvPr/>
        </p:nvSpPr>
        <p:spPr>
          <a:xfrm>
            <a:off x="6486058" y="4481557"/>
            <a:ext cx="863544" cy="328818"/>
          </a:xfrm>
          <a:prstGeom prst="rect">
            <a:avLst/>
          </a:prstGeom>
          <a:solidFill>
            <a:schemeClr val="accent2">
              <a:lumMod val="50000"/>
              <a:alpha val="36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4">
                    <a:lumMod val="20000"/>
                    <a:lumOff val="80000"/>
                  </a:schemeClr>
                </a:solidFill>
              </a:rPr>
              <a:t>UC4</a:t>
            </a:r>
          </a:p>
          <a:p>
            <a:pPr algn="ctr"/>
            <a:r>
              <a:rPr lang="fr-FR" sz="1000">
                <a:solidFill>
                  <a:schemeClr val="accent4">
                    <a:lumMod val="20000"/>
                    <a:lumOff val="80000"/>
                  </a:schemeClr>
                </a:solidFill>
              </a:rPr>
              <a:t>(PLC WAGO)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6621C952-C158-FC44-AEDC-842970DCC3F0}"/>
              </a:ext>
            </a:extLst>
          </p:cNvPr>
          <p:cNvSpPr/>
          <p:nvPr/>
        </p:nvSpPr>
        <p:spPr>
          <a:xfrm>
            <a:off x="6486058" y="4868755"/>
            <a:ext cx="863544" cy="328818"/>
          </a:xfrm>
          <a:prstGeom prst="rect">
            <a:avLst/>
          </a:prstGeom>
          <a:solidFill>
            <a:schemeClr val="accent2">
              <a:lumMod val="50000"/>
              <a:alpha val="36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4">
                    <a:lumMod val="20000"/>
                    <a:lumOff val="80000"/>
                  </a:schemeClr>
                </a:solidFill>
              </a:rPr>
              <a:t>ATS</a:t>
            </a:r>
          </a:p>
          <a:p>
            <a:pPr algn="ctr"/>
            <a:r>
              <a:rPr lang="fr-FR" sz="1000">
                <a:solidFill>
                  <a:schemeClr val="accent4">
                    <a:lumMod val="20000"/>
                    <a:lumOff val="80000"/>
                  </a:schemeClr>
                </a:solidFill>
              </a:rPr>
              <a:t>(PLC WAGO)</a:t>
            </a:r>
          </a:p>
        </p:txBody>
      </p:sp>
      <p:cxnSp>
        <p:nvCxnSpPr>
          <p:cNvPr id="61" name="Connecteur en angle 60">
            <a:extLst>
              <a:ext uri="{FF2B5EF4-FFF2-40B4-BE49-F238E27FC236}">
                <a16:creationId xmlns:a16="http://schemas.microsoft.com/office/drawing/2014/main" id="{DA7C53F2-047A-7B40-B2EB-35F8C6D68CB8}"/>
              </a:ext>
            </a:extLst>
          </p:cNvPr>
          <p:cNvCxnSpPr>
            <a:cxnSpLocks/>
            <a:stCxn id="54" idx="1"/>
            <a:endCxn id="55" idx="1"/>
          </p:cNvCxnSpPr>
          <p:nvPr/>
        </p:nvCxnSpPr>
        <p:spPr>
          <a:xfrm rot="10800000" flipH="1" flipV="1">
            <a:off x="6125272" y="2403219"/>
            <a:ext cx="360785" cy="714044"/>
          </a:xfrm>
          <a:prstGeom prst="bentConnector3">
            <a:avLst>
              <a:gd name="adj1" fmla="val -63362"/>
            </a:avLst>
          </a:prstGeom>
          <a:ln>
            <a:solidFill>
              <a:schemeClr val="tx1"/>
            </a:solidFill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en angle 61">
            <a:extLst>
              <a:ext uri="{FF2B5EF4-FFF2-40B4-BE49-F238E27FC236}">
                <a16:creationId xmlns:a16="http://schemas.microsoft.com/office/drawing/2014/main" id="{CDD21A5A-F172-084A-A1C7-5841059C4FB0}"/>
              </a:ext>
            </a:extLst>
          </p:cNvPr>
          <p:cNvCxnSpPr>
            <a:cxnSpLocks/>
            <a:stCxn id="54" idx="1"/>
            <a:endCxn id="56" idx="1"/>
          </p:cNvCxnSpPr>
          <p:nvPr/>
        </p:nvCxnSpPr>
        <p:spPr>
          <a:xfrm rot="10800000" flipH="1" flipV="1">
            <a:off x="6125273" y="2403219"/>
            <a:ext cx="365380" cy="1074298"/>
          </a:xfrm>
          <a:prstGeom prst="bentConnector3">
            <a:avLst>
              <a:gd name="adj1" fmla="val -62565"/>
            </a:avLst>
          </a:prstGeom>
          <a:ln>
            <a:solidFill>
              <a:schemeClr val="tx1"/>
            </a:solidFill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en angle 62">
            <a:extLst>
              <a:ext uri="{FF2B5EF4-FFF2-40B4-BE49-F238E27FC236}">
                <a16:creationId xmlns:a16="http://schemas.microsoft.com/office/drawing/2014/main" id="{4713C3EC-6125-F54B-B031-41BBB5F972C0}"/>
              </a:ext>
            </a:extLst>
          </p:cNvPr>
          <p:cNvCxnSpPr>
            <a:cxnSpLocks/>
            <a:stCxn id="54" idx="1"/>
            <a:endCxn id="57" idx="1"/>
          </p:cNvCxnSpPr>
          <p:nvPr/>
        </p:nvCxnSpPr>
        <p:spPr>
          <a:xfrm rot="10800000" flipH="1" flipV="1">
            <a:off x="6125272" y="2403219"/>
            <a:ext cx="360785" cy="1455298"/>
          </a:xfrm>
          <a:prstGeom prst="bentConnector3">
            <a:avLst>
              <a:gd name="adj1" fmla="val -63362"/>
            </a:avLst>
          </a:prstGeom>
          <a:ln>
            <a:solidFill>
              <a:schemeClr val="tx1"/>
            </a:solidFill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en angle 63">
            <a:extLst>
              <a:ext uri="{FF2B5EF4-FFF2-40B4-BE49-F238E27FC236}">
                <a16:creationId xmlns:a16="http://schemas.microsoft.com/office/drawing/2014/main" id="{E8E0B402-F523-5A4F-B787-E654E7503DC9}"/>
              </a:ext>
            </a:extLst>
          </p:cNvPr>
          <p:cNvCxnSpPr>
            <a:cxnSpLocks/>
            <a:stCxn id="54" idx="1"/>
            <a:endCxn id="58" idx="1"/>
          </p:cNvCxnSpPr>
          <p:nvPr/>
        </p:nvCxnSpPr>
        <p:spPr>
          <a:xfrm rot="10800000" flipH="1" flipV="1">
            <a:off x="6125272" y="2403218"/>
            <a:ext cx="360785" cy="1855549"/>
          </a:xfrm>
          <a:prstGeom prst="bentConnector3">
            <a:avLst>
              <a:gd name="adj1" fmla="val -63362"/>
            </a:avLst>
          </a:prstGeom>
          <a:ln>
            <a:solidFill>
              <a:schemeClr val="tx1"/>
            </a:solidFill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en angle 64">
            <a:extLst>
              <a:ext uri="{FF2B5EF4-FFF2-40B4-BE49-F238E27FC236}">
                <a16:creationId xmlns:a16="http://schemas.microsoft.com/office/drawing/2014/main" id="{649BACEF-3E43-354D-8747-ABB91D3EAA8B}"/>
              </a:ext>
            </a:extLst>
          </p:cNvPr>
          <p:cNvCxnSpPr>
            <a:cxnSpLocks/>
            <a:stCxn id="54" idx="1"/>
            <a:endCxn id="59" idx="1"/>
          </p:cNvCxnSpPr>
          <p:nvPr/>
        </p:nvCxnSpPr>
        <p:spPr>
          <a:xfrm rot="10800000" flipH="1" flipV="1">
            <a:off x="6125272" y="2403218"/>
            <a:ext cx="360785" cy="2242747"/>
          </a:xfrm>
          <a:prstGeom prst="bentConnector3">
            <a:avLst>
              <a:gd name="adj1" fmla="val -63362"/>
            </a:avLst>
          </a:prstGeom>
          <a:ln>
            <a:solidFill>
              <a:schemeClr val="tx1"/>
            </a:solidFill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en angle 65">
            <a:extLst>
              <a:ext uri="{FF2B5EF4-FFF2-40B4-BE49-F238E27FC236}">
                <a16:creationId xmlns:a16="http://schemas.microsoft.com/office/drawing/2014/main" id="{D31382FB-F88D-2A47-8519-110E47C9076A}"/>
              </a:ext>
            </a:extLst>
          </p:cNvPr>
          <p:cNvCxnSpPr>
            <a:cxnSpLocks/>
            <a:stCxn id="54" idx="1"/>
            <a:endCxn id="60" idx="1"/>
          </p:cNvCxnSpPr>
          <p:nvPr/>
        </p:nvCxnSpPr>
        <p:spPr>
          <a:xfrm rot="10800000" flipH="1" flipV="1">
            <a:off x="6125272" y="2403218"/>
            <a:ext cx="360785" cy="2629945"/>
          </a:xfrm>
          <a:prstGeom prst="bentConnector3">
            <a:avLst>
              <a:gd name="adj1" fmla="val -63362"/>
            </a:avLst>
          </a:prstGeom>
          <a:ln>
            <a:solidFill>
              <a:schemeClr val="tx1"/>
            </a:solidFill>
            <a:headEnd type="arrow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A1293646-2842-7E46-A661-5CDA866CD727}"/>
              </a:ext>
            </a:extLst>
          </p:cNvPr>
          <p:cNvSpPr/>
          <p:nvPr/>
        </p:nvSpPr>
        <p:spPr>
          <a:xfrm>
            <a:off x="6327683" y="1400515"/>
            <a:ext cx="819507" cy="2031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ACS Bridge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5D6DC88-2821-5740-AB65-01FFDA905BF7}"/>
              </a:ext>
            </a:extLst>
          </p:cNvPr>
          <p:cNvSpPr/>
          <p:nvPr/>
        </p:nvSpPr>
        <p:spPr>
          <a:xfrm>
            <a:off x="6327683" y="2403217"/>
            <a:ext cx="863544" cy="368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err="1">
                <a:solidFill>
                  <a:schemeClr val="accent2">
                    <a:lumMod val="50000"/>
                  </a:schemeClr>
                </a:solidFill>
              </a:rPr>
              <a:t>Safety</a:t>
            </a:r>
            <a:endParaRPr lang="fr-FR" sz="120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fr-FR" sz="1200">
                <a:solidFill>
                  <a:schemeClr val="accent2">
                    <a:lumMod val="50000"/>
                  </a:schemeClr>
                </a:solidFill>
              </a:rPr>
              <a:t>Plugin</a:t>
            </a:r>
            <a:endParaRPr lang="fr-FR" sz="100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69" name="Connecteur en angle 68">
            <a:extLst>
              <a:ext uri="{FF2B5EF4-FFF2-40B4-BE49-F238E27FC236}">
                <a16:creationId xmlns:a16="http://schemas.microsoft.com/office/drawing/2014/main" id="{E3024F7C-3D18-2942-9024-4E7E971D6726}"/>
              </a:ext>
            </a:extLst>
          </p:cNvPr>
          <p:cNvCxnSpPr>
            <a:cxnSpLocks/>
            <a:stCxn id="67" idx="2"/>
            <a:endCxn id="54" idx="0"/>
          </p:cNvCxnSpPr>
          <p:nvPr/>
        </p:nvCxnSpPr>
        <p:spPr>
          <a:xfrm rot="16200000" flipH="1">
            <a:off x="6562213" y="1778890"/>
            <a:ext cx="350449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arrow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en angle 69">
            <a:extLst>
              <a:ext uri="{FF2B5EF4-FFF2-40B4-BE49-F238E27FC236}">
                <a16:creationId xmlns:a16="http://schemas.microsoft.com/office/drawing/2014/main" id="{5EE3D799-F141-D241-BB4C-584233E94E00}"/>
              </a:ext>
            </a:extLst>
          </p:cNvPr>
          <p:cNvCxnSpPr>
            <a:cxnSpLocks/>
            <a:endCxn id="41" idx="0"/>
          </p:cNvCxnSpPr>
          <p:nvPr/>
        </p:nvCxnSpPr>
        <p:spPr>
          <a:xfrm rot="16200000" flipH="1">
            <a:off x="4827165" y="1788327"/>
            <a:ext cx="335400" cy="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arrow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en angle 70">
            <a:extLst>
              <a:ext uri="{FF2B5EF4-FFF2-40B4-BE49-F238E27FC236}">
                <a16:creationId xmlns:a16="http://schemas.microsoft.com/office/drawing/2014/main" id="{EE2E3C69-5A9C-9A49-96F4-7C1B22FC765C}"/>
              </a:ext>
            </a:extLst>
          </p:cNvPr>
          <p:cNvCxnSpPr>
            <a:cxnSpLocks/>
            <a:stCxn id="52" idx="2"/>
            <a:endCxn id="35" idx="0"/>
          </p:cNvCxnSpPr>
          <p:nvPr/>
        </p:nvCxnSpPr>
        <p:spPr>
          <a:xfrm rot="5400000">
            <a:off x="3395950" y="1776071"/>
            <a:ext cx="361414" cy="191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arrow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en angle 71">
            <a:extLst>
              <a:ext uri="{FF2B5EF4-FFF2-40B4-BE49-F238E27FC236}">
                <a16:creationId xmlns:a16="http://schemas.microsoft.com/office/drawing/2014/main" id="{35531B68-6AF8-B248-91BD-632E13D4DFF1}"/>
              </a:ext>
            </a:extLst>
          </p:cNvPr>
          <p:cNvCxnSpPr>
            <a:cxnSpLocks/>
            <a:stCxn id="51" idx="2"/>
            <a:endCxn id="32" idx="0"/>
          </p:cNvCxnSpPr>
          <p:nvPr/>
        </p:nvCxnSpPr>
        <p:spPr>
          <a:xfrm rot="5400000">
            <a:off x="1927312" y="1773363"/>
            <a:ext cx="345762" cy="117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arrow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en angle 72">
            <a:extLst>
              <a:ext uri="{FF2B5EF4-FFF2-40B4-BE49-F238E27FC236}">
                <a16:creationId xmlns:a16="http://schemas.microsoft.com/office/drawing/2014/main" id="{21BC9EE1-6409-8D4A-86F4-E2F02A218D88}"/>
              </a:ext>
            </a:extLst>
          </p:cNvPr>
          <p:cNvCxnSpPr>
            <a:cxnSpLocks/>
          </p:cNvCxnSpPr>
          <p:nvPr/>
        </p:nvCxnSpPr>
        <p:spPr>
          <a:xfrm rot="16200000" flipH="1">
            <a:off x="613953" y="1782679"/>
            <a:ext cx="335400" cy="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arrow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>
            <a:extLst>
              <a:ext uri="{FF2B5EF4-FFF2-40B4-BE49-F238E27FC236}">
                <a16:creationId xmlns:a16="http://schemas.microsoft.com/office/drawing/2014/main" id="{052CEC90-697D-9049-B607-ACFD55FEF1FE}"/>
              </a:ext>
            </a:extLst>
          </p:cNvPr>
          <p:cNvCxnSpPr>
            <a:cxnSpLocks/>
          </p:cNvCxnSpPr>
          <p:nvPr/>
        </p:nvCxnSpPr>
        <p:spPr>
          <a:xfrm flipV="1">
            <a:off x="1058068" y="1737441"/>
            <a:ext cx="5306045" cy="24846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ZoneTexte 75">
            <a:extLst>
              <a:ext uri="{FF2B5EF4-FFF2-40B4-BE49-F238E27FC236}">
                <a16:creationId xmlns:a16="http://schemas.microsoft.com/office/drawing/2014/main" id="{F2EC9EC7-D2E7-F640-AE0D-4F2511BAC435}"/>
              </a:ext>
            </a:extLst>
          </p:cNvPr>
          <p:cNvSpPr txBox="1"/>
          <p:nvPr/>
        </p:nvSpPr>
        <p:spPr>
          <a:xfrm>
            <a:off x="8290849" y="1278754"/>
            <a:ext cx="3778820" cy="5478423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MOS (</a:t>
            </a:r>
            <a:r>
              <a:rPr lang="fr-FR" sz="1400" b="1" dirty="0">
                <a:solidFill>
                  <a:srgbClr val="FF0000"/>
                </a:solidFill>
              </a:rPr>
              <a:t>M</a:t>
            </a:r>
            <a:r>
              <a:rPr lang="fr-FR" sz="1400" dirty="0"/>
              <a:t>ultipurpose </a:t>
            </a:r>
            <a:r>
              <a:rPr lang="fr-FR" sz="1400" b="1" dirty="0">
                <a:solidFill>
                  <a:srgbClr val="FF0000"/>
                </a:solidFill>
              </a:rPr>
              <a:t>O</a:t>
            </a:r>
            <a:r>
              <a:rPr lang="fr-FR" sz="1400" dirty="0"/>
              <a:t>PCUA </a:t>
            </a:r>
            <a:r>
              <a:rPr lang="fr-FR" sz="1400" b="1" dirty="0">
                <a:solidFill>
                  <a:srgbClr val="FF0000"/>
                </a:solidFill>
              </a:rPr>
              <a:t>S</a:t>
            </a:r>
            <a:r>
              <a:rPr lang="fr-FR" sz="1400" dirty="0"/>
              <a:t>erver)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Utilisé par plusieurs équipes du LST1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Contrôleur « Drive »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Assure les opérations de </a:t>
            </a:r>
            <a:r>
              <a:rPr lang="fr-FR" sz="1400" dirty="0" err="1"/>
              <a:t>park</a:t>
            </a:r>
            <a:r>
              <a:rPr lang="fr-FR" sz="1400" dirty="0"/>
              <a:t>-in </a:t>
            </a:r>
            <a:r>
              <a:rPr lang="fr-FR" sz="1400" dirty="0" err="1"/>
              <a:t>park</a:t>
            </a:r>
            <a:r>
              <a:rPr lang="fr-FR" sz="1400" dirty="0"/>
              <a:t>-out et mouvements du télescopes (positionnement et </a:t>
            </a:r>
            <a:r>
              <a:rPr lang="fr-FR" sz="1400" dirty="0" err="1"/>
              <a:t>tracking</a:t>
            </a:r>
            <a:r>
              <a:rPr lang="fr-FR" sz="1400" dirty="0"/>
              <a:t>) </a:t>
            </a:r>
            <a:r>
              <a:rPr lang="fr-FR" sz="1400" dirty="0">
                <a:sym typeface="Wingdings" pitchFamily="2" charset="2"/>
              </a:rPr>
              <a:t> intégration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sz="1400" dirty="0">
              <a:sym typeface="Wingdings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ym typeface="Wingdings" pitchFamily="2" charset="2"/>
              </a:rPr>
              <a:t>Contrôleur « Aux. »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>
                <a:sym typeface="Wingdings" pitchFamily="2" charset="2"/>
              </a:rPr>
              <a:t>Intégration des différents composants associés.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sz="1400" dirty="0">
              <a:sym typeface="Wingdings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ym typeface="Wingdings" pitchFamily="2" charset="2"/>
              </a:rPr>
              <a:t>Data Broker et « Sécurité Télescope » en cours de développement.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>
              <a:sym typeface="Wingdings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ym typeface="Wingdings" pitchFamily="2" charset="2"/>
              </a:rPr>
              <a:t>La couche ACS  intégration dans ACADA a travers le TCU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>
                <a:sym typeface="Wingdings" pitchFamily="2" charset="2"/>
              </a:rPr>
              <a:t>Générateur de code dont le point d’entrée est un document ICD.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>
                <a:sym typeface="Wingdings" pitchFamily="2" charset="2"/>
              </a:rPr>
              <a:t>Générateur de code permettant de générer tous les éléments de code attendus par le Framework ACS pour constituer un « Bridge » (code java, </a:t>
            </a:r>
            <a:r>
              <a:rPr lang="fr-FR" sz="1400" dirty="0" err="1">
                <a:sym typeface="Wingdings" pitchFamily="2" charset="2"/>
              </a:rPr>
              <a:t>idl</a:t>
            </a:r>
            <a:r>
              <a:rPr lang="fr-FR" sz="1400" dirty="0">
                <a:sym typeface="Wingdings" pitchFamily="2" charset="2"/>
              </a:rPr>
              <a:t> , </a:t>
            </a:r>
            <a:r>
              <a:rPr lang="fr-FR" sz="1400" dirty="0" err="1">
                <a:sym typeface="Wingdings" pitchFamily="2" charset="2"/>
              </a:rPr>
              <a:t>xml</a:t>
            </a:r>
            <a:r>
              <a:rPr lang="fr-FR" sz="1400" dirty="0">
                <a:sym typeface="Wingdings" pitchFamily="2" charset="2"/>
              </a:rPr>
              <a:t> de configuration , …)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C5AD7EA-5FDB-BC40-948D-DB4F1D1DEFC5}"/>
              </a:ext>
            </a:extLst>
          </p:cNvPr>
          <p:cNvSpPr/>
          <p:nvPr/>
        </p:nvSpPr>
        <p:spPr>
          <a:xfrm>
            <a:off x="6840243" y="90325"/>
            <a:ext cx="1317437" cy="35287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>
                <a:solidFill>
                  <a:schemeClr val="tx2">
                    <a:lumMod val="75000"/>
                  </a:schemeClr>
                </a:solidFill>
              </a:rPr>
              <a:t>MOS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A2B2F02-A7FE-AE4C-863C-0356D3A4905C}"/>
              </a:ext>
            </a:extLst>
          </p:cNvPr>
          <p:cNvSpPr/>
          <p:nvPr/>
        </p:nvSpPr>
        <p:spPr>
          <a:xfrm>
            <a:off x="8290849" y="1003473"/>
            <a:ext cx="37788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Les développements en cours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7670F13-CC3F-6A42-98A5-A815F3781A4C}"/>
              </a:ext>
            </a:extLst>
          </p:cNvPr>
          <p:cNvSpPr/>
          <p:nvPr/>
        </p:nvSpPr>
        <p:spPr>
          <a:xfrm>
            <a:off x="7510271" y="1941216"/>
            <a:ext cx="969737" cy="48263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2">
                    <a:lumMod val="75000"/>
                  </a:schemeClr>
                </a:solidFill>
              </a:rPr>
              <a:t>GRB Ctrl</a:t>
            </a:r>
          </a:p>
          <a:p>
            <a:pPr algn="ctr"/>
            <a:r>
              <a:rPr lang="fr-FR" sz="1200" dirty="0">
                <a:solidFill>
                  <a:schemeClr val="tx2">
                    <a:lumMod val="75000"/>
                  </a:schemeClr>
                </a:solidFill>
              </a:rPr>
              <a:t>(MOS)</a:t>
            </a: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B1CC6A98-AC5B-FF4D-9825-749FDBAA737E}"/>
              </a:ext>
            </a:extLst>
          </p:cNvPr>
          <p:cNvSpPr txBox="1"/>
          <p:nvPr/>
        </p:nvSpPr>
        <p:spPr>
          <a:xfrm>
            <a:off x="81851" y="5379421"/>
            <a:ext cx="8075830" cy="13849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Nouvelle organisation logicielle permettant de construire chaque contrôleur sur le même modèle </a:t>
            </a:r>
            <a:r>
              <a:rPr lang="fr-FR" sz="1400" dirty="0">
                <a:sym typeface="Wingdings" pitchFamily="2" charset="2"/>
              </a:rPr>
              <a:t> mise en œuvre plus rapide , simplification de la maintenance logicielle.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sym typeface="Wingdings" pitchFamily="2" charset="2"/>
              </a:rPr>
              <a:t>Version validée en Septembre 2020.</a:t>
            </a:r>
            <a:endParaRPr lang="fr-F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Difficultés de mise en œuvre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Locale : disponibilité du matériel pour les tests et validations « logicielles »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Distante : Obtentions de l’ensemble des infos </a:t>
            </a:r>
            <a:r>
              <a:rPr lang="fr-FR" sz="1400" dirty="0">
                <a:sym typeface="Wingdings" pitchFamily="2" charset="2"/>
              </a:rPr>
              <a:t> ICD, …</a:t>
            </a:r>
            <a:endParaRPr lang="fr-FR" sz="1400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C9B57D17-46E6-834C-8121-12220323D424}"/>
              </a:ext>
            </a:extLst>
          </p:cNvPr>
          <p:cNvSpPr/>
          <p:nvPr/>
        </p:nvSpPr>
        <p:spPr>
          <a:xfrm>
            <a:off x="6822061" y="505065"/>
            <a:ext cx="1335620" cy="505479"/>
          </a:xfrm>
          <a:prstGeom prst="rect">
            <a:avLst/>
          </a:prstGeom>
          <a:solidFill>
            <a:schemeClr val="accent2">
              <a:lumMod val="50000"/>
              <a:alpha val="36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Off-the-</a:t>
            </a:r>
            <a:r>
              <a:rPr lang="fr-FR" sz="14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Shelf</a:t>
            </a:r>
            <a:endParaRPr lang="fr-FR" sz="1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fr-FR" sz="1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OPCUA Server</a:t>
            </a:r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id="{3F9DFC17-F7C7-E14E-A1CE-47465F30288D}"/>
              </a:ext>
            </a:extLst>
          </p:cNvPr>
          <p:cNvSpPr txBox="1"/>
          <p:nvPr/>
        </p:nvSpPr>
        <p:spPr>
          <a:xfrm>
            <a:off x="65018" y="78770"/>
            <a:ext cx="1591805" cy="101566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chemeClr val="bg1"/>
                </a:solidFill>
              </a:rPr>
              <a:t>LST1</a:t>
            </a:r>
          </a:p>
          <a:p>
            <a:r>
              <a:rPr lang="fr-FR" sz="2000" dirty="0">
                <a:solidFill>
                  <a:schemeClr val="bg1"/>
                </a:solidFill>
              </a:rPr>
              <a:t>CONTROL SOFTWARE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9CC857D6-8703-9444-97B3-78EAA5F7809F}"/>
              </a:ext>
            </a:extLst>
          </p:cNvPr>
          <p:cNvSpPr/>
          <p:nvPr/>
        </p:nvSpPr>
        <p:spPr>
          <a:xfrm>
            <a:off x="8290849" y="68259"/>
            <a:ext cx="3778820" cy="9422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fr-FR" sz="14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TEAM</a:t>
            </a: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B40956FF-F5DF-6748-81C9-D516DEABDCDB}"/>
              </a:ext>
            </a:extLst>
          </p:cNvPr>
          <p:cNvSpPr txBox="1"/>
          <p:nvPr/>
        </p:nvSpPr>
        <p:spPr>
          <a:xfrm>
            <a:off x="8407226" y="139868"/>
            <a:ext cx="1245440" cy="73866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fr-FR" sz="1400" dirty="0" err="1"/>
              <a:t>Fiasson</a:t>
            </a:r>
            <a:endParaRPr lang="fr-FR" sz="1400" dirty="0"/>
          </a:p>
          <a:p>
            <a:r>
              <a:rPr lang="fr-FR" sz="1400" dirty="0" err="1"/>
              <a:t>T</a:t>
            </a:r>
            <a:r>
              <a:rPr lang="fr-FR" sz="1400" dirty="0"/>
              <a:t>. Le </a:t>
            </a:r>
            <a:r>
              <a:rPr lang="fr-FR" sz="1400" dirty="0" err="1"/>
              <a:t>Flour</a:t>
            </a:r>
            <a:endParaRPr lang="fr-FR" sz="1400" dirty="0"/>
          </a:p>
          <a:p>
            <a:r>
              <a:rPr lang="fr-FR" sz="1400" dirty="0"/>
              <a:t>J.L. Panazol</a:t>
            </a:r>
          </a:p>
        </p:txBody>
      </p:sp>
      <p:sp>
        <p:nvSpPr>
          <p:cNvPr id="84" name="ZoneTexte 83">
            <a:extLst>
              <a:ext uri="{FF2B5EF4-FFF2-40B4-BE49-F238E27FC236}">
                <a16:creationId xmlns:a16="http://schemas.microsoft.com/office/drawing/2014/main" id="{D77F5EF2-231F-9745-83AA-4195BC0799DA}"/>
              </a:ext>
            </a:extLst>
          </p:cNvPr>
          <p:cNvSpPr txBox="1"/>
          <p:nvPr/>
        </p:nvSpPr>
        <p:spPr>
          <a:xfrm>
            <a:off x="9607603" y="330508"/>
            <a:ext cx="2241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 + </a:t>
            </a:r>
            <a:r>
              <a:rPr lang="fr-FR" sz="1400" dirty="0" err="1">
                <a:solidFill>
                  <a:schemeClr val="bg1"/>
                </a:solidFill>
              </a:rPr>
              <a:t>physicist</a:t>
            </a:r>
            <a:r>
              <a:rPr lang="fr-FR" sz="1400" dirty="0">
                <a:solidFill>
                  <a:schemeClr val="bg1"/>
                </a:solidFill>
              </a:rPr>
              <a:t> collaborations</a:t>
            </a:r>
          </a:p>
        </p:txBody>
      </p:sp>
      <p:sp>
        <p:nvSpPr>
          <p:cNvPr id="86" name="Nuage 85">
            <a:extLst>
              <a:ext uri="{FF2B5EF4-FFF2-40B4-BE49-F238E27FC236}">
                <a16:creationId xmlns:a16="http://schemas.microsoft.com/office/drawing/2014/main" id="{DE917FCE-13E2-5646-BA53-ED643429FB48}"/>
              </a:ext>
            </a:extLst>
          </p:cNvPr>
          <p:cNvSpPr/>
          <p:nvPr/>
        </p:nvSpPr>
        <p:spPr>
          <a:xfrm>
            <a:off x="5297302" y="89073"/>
            <a:ext cx="1362218" cy="914400"/>
          </a:xfrm>
          <a:prstGeom prst="cloud">
            <a:avLst/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ACADA</a:t>
            </a:r>
          </a:p>
        </p:txBody>
      </p:sp>
      <p:sp>
        <p:nvSpPr>
          <p:cNvPr id="88" name="Forme libre 87">
            <a:extLst>
              <a:ext uri="{FF2B5EF4-FFF2-40B4-BE49-F238E27FC236}">
                <a16:creationId xmlns:a16="http://schemas.microsoft.com/office/drawing/2014/main" id="{89D9DFD1-F2C2-0647-9958-C0B49EA15A48}"/>
              </a:ext>
            </a:extLst>
          </p:cNvPr>
          <p:cNvSpPr/>
          <p:nvPr/>
        </p:nvSpPr>
        <p:spPr>
          <a:xfrm>
            <a:off x="4769995" y="60582"/>
            <a:ext cx="788276" cy="116050"/>
          </a:xfrm>
          <a:custGeom>
            <a:avLst/>
            <a:gdLst>
              <a:gd name="connsiteX0" fmla="*/ 0 w 788276"/>
              <a:gd name="connsiteY0" fmla="*/ 304944 h 304944"/>
              <a:gd name="connsiteX1" fmla="*/ 525517 w 788276"/>
              <a:gd name="connsiteY1" fmla="*/ 144 h 304944"/>
              <a:gd name="connsiteX2" fmla="*/ 788276 w 788276"/>
              <a:gd name="connsiteY2" fmla="*/ 273413 h 304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8276" h="304944">
                <a:moveTo>
                  <a:pt x="0" y="304944"/>
                </a:moveTo>
                <a:cubicBezTo>
                  <a:pt x="197069" y="155171"/>
                  <a:pt x="394138" y="5399"/>
                  <a:pt x="525517" y="144"/>
                </a:cubicBezTo>
                <a:cubicBezTo>
                  <a:pt x="656896" y="-5111"/>
                  <a:pt x="722586" y="134151"/>
                  <a:pt x="788276" y="273413"/>
                </a:cubicBezTo>
              </a:path>
            </a:pathLst>
          </a:custGeom>
          <a:noFill/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39022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5640</TotalTime>
  <Words>331</Words>
  <Application>Microsoft Macintosh PowerPoint</Application>
  <PresentationFormat>Grand écran</PresentationFormat>
  <Paragraphs>81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Thierry Le Flour</dc:creator>
  <cp:lastModifiedBy>Thierry Le Flour</cp:lastModifiedBy>
  <cp:revision>16</cp:revision>
  <dcterms:created xsi:type="dcterms:W3CDTF">2020-11-26T10:36:06Z</dcterms:created>
  <dcterms:modified xsi:type="dcterms:W3CDTF">2020-11-30T12:43:43Z</dcterms:modified>
</cp:coreProperties>
</file>