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72" y="7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F99B5D-B007-4F90-9338-1E10D56DF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FE4354F-D371-4800-93CD-99181BF5B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2428EA-21F8-47C5-B44D-D71A951D4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EFC3-E4E9-4631-9052-56F5E9EF9E5E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F5A3D0-4A64-46F1-929A-2972C206B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861DF0-A41C-437B-864D-EE56CF52F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B3A8-C9B9-40D2-8507-FE44617C0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7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B88C14-6FCD-4DD6-9F20-DF0799600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38A4420-3D3E-474C-B262-EFE2EC73F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FB84E6-FFF7-4DB5-9CF8-D0D5E0753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EFC3-E4E9-4631-9052-56F5E9EF9E5E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286AF2-594F-469A-99E2-1EB9D910A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5C3C7F-54EF-46B7-9201-B6D68440D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B3A8-C9B9-40D2-8507-FE44617C0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10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11C4529-213E-4F4D-8E18-C403787EBF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603366D-4F55-4902-8DDA-919152D5EB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4551A8-36FC-4EE9-9D4E-75C9E73A3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EFC3-E4E9-4631-9052-56F5E9EF9E5E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52F432-FB22-4C25-8992-3684E6BE6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B4604A-1940-4F42-8C8C-545BE4B48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B3A8-C9B9-40D2-8507-FE44617C0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27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CFFF93-E457-4497-AD7D-AD3EFFDA0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86695B-714B-4CCB-B2C1-A5B4AAA83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4B9064-9BA3-42A0-8891-2A12AF6F6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EFC3-E4E9-4631-9052-56F5E9EF9E5E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383117-6EF5-41A3-B5DA-954359A3E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EB9CEE-E9F5-418E-97D0-B1573B839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B3A8-C9B9-40D2-8507-FE44617C0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122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EF416B-0F9E-4CA2-9083-C506C61B7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C6FD1BB-5B8F-40B1-949C-21C2A32B0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6FEC12-AD1B-41B3-B3FB-1EA1FB08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EFC3-E4E9-4631-9052-56F5E9EF9E5E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FC5E5F-EB76-4FD6-A1C0-F24BCC911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34C98A-6DEB-4CD1-9EE3-695E80839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B3A8-C9B9-40D2-8507-FE44617C0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907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44A0BF-673E-47EE-A72D-2A07677D4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ABA9EF-7F33-45CE-8D76-E85C0F774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250F56C-5351-4552-9D63-DEE6B3A08F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45DC10-9B63-4BB6-848F-020CD6F6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EFC3-E4E9-4631-9052-56F5E9EF9E5E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5ED572-DD86-44CF-B7A4-F3C446F60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44632B-62C1-47C5-B5F3-908966CCF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B3A8-C9B9-40D2-8507-FE44617C0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00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EC6B0E-D619-4167-B3D9-FB4AE3C0A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8C548C-6E9E-401A-B7DF-79AEF6489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2829AB-8E14-4AF5-81BA-E78D8357E3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9B54D02-EB05-4A34-B137-6DE78BD647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6B61E26-E836-402F-82B4-DE44E5312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10EE6B2-F1E9-4263-8798-276070C94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EFC3-E4E9-4631-9052-56F5E9EF9E5E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B2DDF6F-C55E-445D-815D-85714479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9D8A3D3-5ED5-45F5-8171-38F18120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B3A8-C9B9-40D2-8507-FE44617C0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744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D0BD91-CA31-4B23-82C4-444541890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DB501D0-5257-400F-978F-C6B53598C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EFC3-E4E9-4631-9052-56F5E9EF9E5E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F736BA6-642E-4994-A1D4-5024783CC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0FFD48-5864-4380-9592-9A5879FDA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B3A8-C9B9-40D2-8507-FE44617C0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02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D71D5F1-BF4F-43B0-AB5D-0DD36E51F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EFC3-E4E9-4631-9052-56F5E9EF9E5E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3519A7B-890D-4930-BBA2-9D0777225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DA8D60-09B2-4B40-AD7A-E16C431E0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B3A8-C9B9-40D2-8507-FE44617C0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90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AE996-7582-423D-83AF-7380B9D68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A4E150-0573-412F-A33A-7A8076F0A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1A3582-0BEA-41F6-9709-46D979B6E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AC0CC6-8992-4603-BAF8-16079D4BC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EFC3-E4E9-4631-9052-56F5E9EF9E5E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7D7CC3-CA55-458A-85C0-722D3684B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454058-C602-41D8-A039-08E7E5C4E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B3A8-C9B9-40D2-8507-FE44617C0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316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67AC56-E575-4CBD-BC18-7A7E92CC9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1E17C31-D00F-4089-8660-5901786397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D8C93B-D1A3-4D48-A22A-0E0B129A9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1852DC-8828-4941-938F-AB7161FF9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4EFC3-E4E9-4631-9052-56F5E9EF9E5E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6CAF09-BB81-4765-9C37-7692C8A79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C24CD8-B42F-483C-87EE-47A26BD62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B3A8-C9B9-40D2-8507-FE44617C0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84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A22BDE3-BABD-4B81-9C58-40A4C9617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6289C5-C682-4EBB-9175-7129290C9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0BA6DF-77E0-49C2-B6F9-1BD55090A3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4EFC3-E4E9-4631-9052-56F5E9EF9E5E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080C4A-A1A4-4C69-8E06-8E7E86F9B2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460B2C-AAD7-4FA7-B793-A56964700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0B3A8-C9B9-40D2-8507-FE44617C0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60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54DDF1-411D-4152-9C3D-2E88F01607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Studies of </a:t>
            </a:r>
            <a:r>
              <a:rPr kumimoji="1" lang="en-US" altLang="ja-JP" dirty="0"/>
              <a:t>Higher </a:t>
            </a:r>
            <a:r>
              <a:rPr lang="en-US" altLang="ja-JP" dirty="0"/>
              <a:t>O</a:t>
            </a:r>
            <a:r>
              <a:rPr kumimoji="1" lang="en-US" altLang="ja-JP" dirty="0"/>
              <a:t>rder </a:t>
            </a:r>
            <a:r>
              <a:rPr lang="en-US" altLang="ja-JP" dirty="0"/>
              <a:t>A</a:t>
            </a:r>
            <a:r>
              <a:rPr kumimoji="1" lang="en-US" altLang="ja-JP" dirty="0"/>
              <a:t>berrations and Wakefield 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A9B2BF6-D5DF-485C-90C3-AC30D89CE4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2020.11.27 ATF3 Meeting</a:t>
            </a:r>
          </a:p>
          <a:p>
            <a:r>
              <a:rPr kumimoji="1" lang="en-US" altLang="ja-JP" dirty="0"/>
              <a:t>Kiyoshi KUBO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0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90982A-367B-4EF7-842F-11C1241EC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1116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Studie</a:t>
            </a:r>
            <a:r>
              <a:rPr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ja-JP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ja-JP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ja-JP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continued</a:t>
            </a:r>
            <a:r>
              <a:rPr lang="ja-JP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ja-JP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ATF2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660F41-BD1A-4434-9AC1-C45E06A2B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092"/>
            <a:ext cx="10515600" cy="4486275"/>
          </a:xfrm>
        </p:spPr>
        <p:txBody>
          <a:bodyPr>
            <a:normAutofit fontScale="85000" lnSpcReduction="20000"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Higher order aberrations, energy band width</a:t>
            </a:r>
          </a:p>
          <a:p>
            <a:pPr lvl="1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Continue with nominal (10x1) optics and ultra-low beta optics</a:t>
            </a:r>
          </a:p>
          <a:p>
            <a:pPr lvl="1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Effectiveness of 2</a:t>
            </a:r>
            <a:r>
              <a:rPr lang="en-US" altLang="ja-JP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order correction knobs (strengths of </a:t>
            </a:r>
            <a:r>
              <a:rPr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sextupoles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and skew </a:t>
            </a:r>
            <a:r>
              <a:rPr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sextupoles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) and octupoles (?)</a:t>
            </a:r>
          </a:p>
          <a:p>
            <a:pPr lvl="1"/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Repeat (confirm) energy band width measurement</a:t>
            </a:r>
          </a:p>
          <a:p>
            <a:pPr lvl="1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Smaller </a:t>
            </a:r>
            <a:r>
              <a:rPr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beta_x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* (1x1 optics)</a:t>
            </a:r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Wakefield</a:t>
            </a:r>
          </a:p>
          <a:p>
            <a:pPr lvl="1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Effects of upstream part of beam line (relatively low </a:t>
            </a:r>
            <a:r>
              <a:rPr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beta_y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region)</a:t>
            </a:r>
          </a:p>
          <a:p>
            <a:pPr lvl="1"/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New calculations and measurement.</a:t>
            </a:r>
          </a:p>
          <a:p>
            <a:pPr lvl="1"/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ay be limited by</a:t>
            </a:r>
          </a:p>
          <a:p>
            <a:pPr lvl="1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Performance of IPBSM</a:t>
            </a:r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Unstable beam condition                 </a:t>
            </a:r>
          </a:p>
          <a:p>
            <a:pPr lvl="1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  <a:p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21E6AF-9669-4927-A7C3-5794180F7120}"/>
              </a:ext>
            </a:extLst>
          </p:cNvPr>
          <p:cNvSpPr txBox="1"/>
          <p:nvPr/>
        </p:nvSpPr>
        <p:spPr>
          <a:xfrm>
            <a:off x="5601810" y="4820575"/>
            <a:ext cx="213064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ATF3 ?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352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90982A-367B-4EF7-842F-11C1241EC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570"/>
            <a:ext cx="10515600" cy="851117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Possible improvements/modifications at ATF3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F660F41-BD1A-4434-9AC1-C45E06A2B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7361"/>
            <a:ext cx="10515600" cy="5317723"/>
          </a:xfrm>
        </p:spPr>
        <p:txBody>
          <a:bodyPr>
            <a:normAutofit lnSpcReduction="10000"/>
          </a:bodyPr>
          <a:lstStyle/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Improved IPBSM laser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Modified beamline for different optic</a:t>
            </a:r>
          </a:p>
          <a:p>
            <a:pPr lvl="1"/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Longer L* (?)</a:t>
            </a:r>
          </a:p>
          <a:p>
            <a:pPr lvl="2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Aberrations can be visible for relatively large beam size at IP</a:t>
            </a:r>
          </a:p>
          <a:p>
            <a:pPr lvl="1"/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Re-optimization of optics (?)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More (or upgraded) movable stages for </a:t>
            </a:r>
            <a:r>
              <a:rPr lang="en-US" altLang="ja-JP" sz="2000" dirty="0" err="1">
                <a:latin typeface="Arial" panose="020B0604020202020204" pitchFamily="34" charset="0"/>
                <a:cs typeface="Arial" panose="020B0604020202020204" pitchFamily="34" charset="0"/>
              </a:rPr>
              <a:t>wakefield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sources, for correction and study (?)</a:t>
            </a:r>
          </a:p>
          <a:p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Improved magnets (?)</a:t>
            </a:r>
          </a:p>
          <a:p>
            <a:pPr lvl="1"/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Replace the final doublet quads (?)</a:t>
            </a:r>
          </a:p>
          <a:p>
            <a:pPr lvl="1"/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Replace other magnets (?)</a:t>
            </a:r>
          </a:p>
          <a:p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Reduction of </a:t>
            </a:r>
            <a:r>
              <a:rPr lang="en-US" altLang="ja-JP" sz="2000" dirty="0" err="1">
                <a:latin typeface="Arial" panose="020B0604020202020204" pitchFamily="34" charset="0"/>
                <a:cs typeface="Arial" panose="020B0604020202020204" pitchFamily="34" charset="0"/>
              </a:rPr>
              <a:t>wakefield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Modify beam pipes and their connections (bellows, flanges, ,,,) (?)</a:t>
            </a:r>
          </a:p>
          <a:p>
            <a:pPr lvl="1"/>
            <a:r>
              <a:rPr kumimoji="1"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Optimize BPM configuration (where and what type of BPM needed?)</a:t>
            </a:r>
          </a:p>
          <a:p>
            <a:pPr lvl="1"/>
            <a:endParaRPr kumimoji="1"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ja-JP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studies for checking importance/effectiveness of these.</a:t>
            </a:r>
            <a:endParaRPr kumimoji="1" lang="en-US" altLang="ja-JP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12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51E221-C686-4A2F-8C28-BF78A7FC9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Comment </a:t>
            </a:r>
            <a:r>
              <a:rPr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kumimoji="1" lang="en-US" altLang="ja-JP" sz="3600" dirty="0">
                <a:latin typeface="Arial" panose="020B0604020202020204" pitchFamily="34" charset="0"/>
                <a:cs typeface="Arial" panose="020B0604020202020204" pitchFamily="34" charset="0"/>
              </a:rPr>
              <a:t>Wakefield study for ILC</a:t>
            </a:r>
            <a:endParaRPr kumimoji="1" lang="ja-JP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6712FB-A3BD-4BA2-933C-ABD7B9383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715"/>
            <a:ext cx="10515600" cy="4632248"/>
          </a:xfrm>
        </p:spPr>
        <p:txBody>
          <a:bodyPr/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Collimator </a:t>
            </a:r>
            <a:r>
              <a:rPr kumimoji="1"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wakefield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is probably important for ILC BDS</a:t>
            </a:r>
          </a:p>
          <a:p>
            <a:pPr lvl="1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Calculations may not be very reliable (?)</a:t>
            </a:r>
          </a:p>
          <a:p>
            <a:pPr lvl="1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an be checked at ATF</a:t>
            </a:r>
          </a:p>
          <a:p>
            <a:pPr lvl="1"/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Some studies already reported by Nuria </a:t>
            </a:r>
            <a:r>
              <a:rPr lang="en-US" altLang="ja-JP" dirty="0" err="1">
                <a:latin typeface="Arial" panose="020B0604020202020204" pitchFamily="34" charset="0"/>
                <a:cs typeface="Arial" panose="020B0604020202020204" pitchFamily="34" charset="0"/>
              </a:rPr>
              <a:t>Matesanz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, et.al.</a:t>
            </a:r>
          </a:p>
          <a:p>
            <a:pPr lvl="1"/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Further systematic study with more stable beam condition (and maybe with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various collimator designs) is desirable.</a:t>
            </a:r>
          </a:p>
          <a:p>
            <a:pPr lvl="1"/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(at least) keep some space for collimator.</a:t>
            </a:r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Stable beam is essential</a:t>
            </a:r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837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72C322-1018-41BE-8F4A-2CF6AB865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/>
          <a:lstStyle/>
          <a:p>
            <a:pPr algn="ctr"/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Damping Ring for better beam ?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88F8A6-E6B4-4C70-AD5B-6B5C92744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2773"/>
            <a:ext cx="10515600" cy="4854190"/>
          </a:xfrm>
        </p:spPr>
        <p:txBody>
          <a:bodyPr/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Is RF system stable enough?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BPM electronics need maintenance?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Kicker’s stability?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????? </a:t>
            </a:r>
          </a:p>
          <a:p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ja-JP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of them requires a dedicated expert(s). (probably)</a:t>
            </a:r>
            <a:endParaRPr kumimoji="1" lang="en-US" altLang="ja-JP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263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312</Words>
  <Application>Microsoft Office PowerPoint</Application>
  <PresentationFormat>ワイド画面</PresentationFormat>
  <Paragraphs>53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Studies of Higher Order Aberrations and Wakefield </vt:lpstr>
      <vt:lpstr>Studies should be continued at ATF2</vt:lpstr>
      <vt:lpstr>Possible improvements/modifications at ATF3</vt:lpstr>
      <vt:lpstr>Comment on Wakefield study for ILC</vt:lpstr>
      <vt:lpstr>Damping Ring for better beam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ATF3  Higher order aberration  Wakefield </dc:title>
  <dc:creator>久保 浄</dc:creator>
  <cp:lastModifiedBy>久保 浄</cp:lastModifiedBy>
  <cp:revision>25</cp:revision>
  <dcterms:created xsi:type="dcterms:W3CDTF">2020-11-24T05:20:08Z</dcterms:created>
  <dcterms:modified xsi:type="dcterms:W3CDTF">2020-11-26T07:10:00Z</dcterms:modified>
</cp:coreProperties>
</file>