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91" r:id="rId7"/>
    <p:sldId id="292" r:id="rId8"/>
    <p:sldId id="293" r:id="rId9"/>
    <p:sldId id="284" r:id="rId10"/>
    <p:sldId id="313" r:id="rId11"/>
    <p:sldId id="298" r:id="rId12"/>
    <p:sldId id="282" r:id="rId13"/>
    <p:sldId id="283" r:id="rId14"/>
    <p:sldId id="315" r:id="rId15"/>
    <p:sldId id="316" r:id="rId16"/>
    <p:sldId id="286" r:id="rId17"/>
    <p:sldId id="300" r:id="rId18"/>
    <p:sldId id="289" r:id="rId19"/>
    <p:sldId id="290" r:id="rId20"/>
    <p:sldId id="306" r:id="rId21"/>
    <p:sldId id="307" r:id="rId22"/>
    <p:sldId id="311" r:id="rId23"/>
    <p:sldId id="308" r:id="rId24"/>
    <p:sldId id="278" r:id="rId25"/>
    <p:sldId id="279" r:id="rId26"/>
    <p:sldId id="294" r:id="rId27"/>
    <p:sldId id="297" r:id="rId28"/>
    <p:sldId id="309" r:id="rId29"/>
    <p:sldId id="296" r:id="rId30"/>
    <p:sldId id="310" r:id="rId31"/>
    <p:sldId id="277" r:id="rId32"/>
    <p:sldId id="312" r:id="rId33"/>
    <p:sldId id="31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6121"/>
  </p:normalViewPr>
  <p:slideViewPr>
    <p:cSldViewPr snapToGrid="0" snapToObjects="1">
      <p:cViewPr varScale="1">
        <p:scale>
          <a:sx n="107" d="100"/>
          <a:sy n="107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19F3-94D5-9D49-9916-877ABFCD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1D7AD-2EC7-394D-B3A7-4F8796CA4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5BD97-CD86-2949-A7FF-5656AF72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CBE5-9B48-0949-AAE5-35E10375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88D6-240E-144B-A30B-3CF8BD8E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9B96-2C0A-034A-B7A8-477BCCB8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53E07-34C9-6146-90B6-83264DD6F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8B96-D3A1-564D-8C3D-BBA102CD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485F-FEBA-E541-B3EC-F50D81FF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629F-C953-C64A-A3CB-1BF3D202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264C9-B064-C348-BAB7-7C4D6E164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05F61-DBE7-EF49-B434-E17AEB07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888B-BA2B-8649-A591-607C1710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CC4E4-827C-C049-8FB5-A7F829CB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6E975-8FC0-0B41-A5C2-86016995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3C86-9B68-2447-A4A7-64FB38D5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C201-11E4-8443-818A-56EF8E58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1A90-ECEB-444E-A365-EA18B901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CA657-4BF0-2E49-A44D-E843A873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50B9-879B-0B40-A515-B793444E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462A-2109-2141-9CE2-51802E70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4ADC4-AA8F-724F-90B9-8F5CDDF0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5087-BF46-5746-B6FA-106FF331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7AAE-A495-6A4F-8356-EF44E684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3203-0839-EA46-B1C6-1C65904C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2C76-2C4E-C147-AF69-582DB811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4621-A639-344E-8207-89E336F3C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335D-CC94-F649-8C75-FA82B117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DD02E-0916-E348-B3E0-397311CB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EE973-BD3D-1C42-B332-34633EAB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3DF7E-DC37-7143-8390-F4C45D2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B8F2-233D-4340-A36B-55EA3D07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D1D6E-041B-404C-A285-53DA60A7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68999-84E4-0449-A38F-6703AF23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07BE9-A5D6-E942-96F2-0BDEC0047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24846-5442-E64F-BE8E-687A2A534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63E1A-1EE5-F240-8081-6B1D2BDA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D2EB6-A057-1745-8679-8907533B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65C5E-F463-0C4D-BED3-71BEB89D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63F8-4432-E749-94C8-9F1C5995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1F615-249C-CC43-B573-4C052D06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4917B-D536-6D44-B44F-B16ADE0B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7B1AE-A830-A14B-949F-0BE5699D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9E7F5-1503-C349-B017-26EA05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ABEC0-F51E-D24D-A068-6B50B1DD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B9C9A-D15D-054F-8637-E93CF42C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DE9B-4618-8140-B63D-36587F4D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7EBA-673D-FF47-9B28-6EC4B9B5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6BF8C-40BD-A342-8EA6-2B7884B3A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5BB25-C4EA-FB40-B480-A90C2BD4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F8AEB-B474-354A-89D5-10DB6A07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722D2-270D-1741-A6C5-EBF4E4C6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794F-9AC9-E048-B923-A9BB01A1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68240-988B-5044-9EAE-2433C86D9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4AE51-231E-2C4C-B045-1A99CB660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E694-6610-2E47-9623-1D699567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3FE90-E025-CF49-9D63-23DD7BF8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86323-AC18-FC41-9282-5B7ECD25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235BE-900E-D44C-9C13-00F58E17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3436-A52A-884D-920E-4FC248E77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6D84-33BD-AC49-BE70-6E3512439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167A-7B29-8648-99CE-258BED73AE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2C92B-36F0-D643-9E64-1D7445A19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084BC-B8E5-A441-B4E2-91ED483FE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0206-4785-B649-A142-D83849D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yrte.obspm.f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7A63E-EB91-7044-94DB-6511604184B0}"/>
              </a:ext>
            </a:extLst>
          </p:cNvPr>
          <p:cNvSpPr txBox="1"/>
          <p:nvPr/>
        </p:nvSpPr>
        <p:spPr>
          <a:xfrm>
            <a:off x="0" y="2095018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The Hyper </a:t>
            </a:r>
            <a:r>
              <a:rPr lang="en-US" sz="6600" dirty="0" err="1"/>
              <a:t>Kamiokande</a:t>
            </a:r>
            <a:r>
              <a:rPr lang="en-US" sz="6600" dirty="0"/>
              <a:t> WG4</a:t>
            </a:r>
          </a:p>
          <a:p>
            <a:pPr algn="ctr"/>
            <a:r>
              <a:rPr lang="en-US" sz="4400" dirty="0"/>
              <a:t>Time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144740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0"/>
            <a:ext cx="10515600" cy="9490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Status and next steps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18D87E-ABBB-D34C-A7E2-6B4346E5BCEC}"/>
              </a:ext>
            </a:extLst>
          </p:cNvPr>
          <p:cNvSpPr txBox="1">
            <a:spLocks/>
          </p:cNvSpPr>
          <p:nvPr/>
        </p:nvSpPr>
        <p:spPr>
          <a:xfrm>
            <a:off x="0" y="1111170"/>
            <a:ext cx="12192000" cy="566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GNSS receiver (</a:t>
            </a:r>
            <a:r>
              <a:rPr lang="en-US" sz="3200" dirty="0" err="1"/>
              <a:t>Septentrio</a:t>
            </a:r>
            <a:r>
              <a:rPr lang="en-US" sz="3200" dirty="0"/>
              <a:t> </a:t>
            </a:r>
            <a:r>
              <a:rPr lang="en-US" sz="3200" dirty="0" err="1"/>
              <a:t>PolaRx</a:t>
            </a:r>
            <a:r>
              <a:rPr lang="en-US" sz="3200" dirty="0"/>
              <a:t> 5) has arrived at LPNHE. </a:t>
            </a:r>
          </a:p>
          <a:p>
            <a:endParaRPr lang="en-US" sz="1800" dirty="0"/>
          </a:p>
          <a:p>
            <a:r>
              <a:rPr lang="en-US" sz="3200" dirty="0"/>
              <a:t>It will be characterized at SYRTE (group 1 lab) to measure the internal delays. We aspect a precision at less 2 ns.</a:t>
            </a:r>
          </a:p>
          <a:p>
            <a:endParaRPr lang="en-US" sz="1800" dirty="0"/>
          </a:p>
          <a:p>
            <a:r>
              <a:rPr lang="en-US" sz="3200" dirty="0"/>
              <a:t>The equipment will be installed at LPNHE and other tests will be done</a:t>
            </a:r>
          </a:p>
          <a:p>
            <a:endParaRPr lang="en-US" sz="1800" dirty="0"/>
          </a:p>
          <a:p>
            <a:r>
              <a:rPr lang="en-US" sz="3200" dirty="0"/>
              <a:t>A common view technique will be developed to “trigger” the events from the J-PARC accelerator.</a:t>
            </a:r>
          </a:p>
          <a:p>
            <a:endParaRPr lang="en-US" sz="1800" dirty="0"/>
          </a:p>
          <a:p>
            <a:r>
              <a:rPr lang="en-US" sz="3200" dirty="0"/>
              <a:t>The receiver will be installed at SK site to test it “in situ”</a:t>
            </a:r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15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2080"/>
            <a:ext cx="12192000" cy="223573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  <a:latin typeface="+mn-lt"/>
              </a:rPr>
              <a:t>The Time distribution Network</a:t>
            </a:r>
          </a:p>
        </p:txBody>
      </p:sp>
    </p:spTree>
    <p:extLst>
      <p:ext uri="{BB962C8B-B14F-4D97-AF65-F5344CB8AC3E}">
        <p14:creationId xmlns:p14="http://schemas.microsoft.com/office/powerpoint/2010/main" val="326381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Time Distribution Basic Concepts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905164"/>
            <a:ext cx="12067140" cy="332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Two concepts are subject of our R&amp;D:</a:t>
            </a:r>
            <a:endParaRPr lang="en-US" sz="3000" dirty="0"/>
          </a:p>
          <a:p>
            <a:pPr lvl="1"/>
            <a:endParaRPr lang="en-US" sz="2000" dirty="0"/>
          </a:p>
          <a:p>
            <a:pPr lvl="1"/>
            <a:r>
              <a:rPr lang="en-US" sz="3000" dirty="0"/>
              <a:t>Direct distribution SK-like.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Clock embedded into data (clock and data recovery concept)</a:t>
            </a:r>
          </a:p>
          <a:p>
            <a:pPr lvl="2"/>
            <a:r>
              <a:rPr lang="en-US" sz="2400" dirty="0"/>
              <a:t>Custom solution </a:t>
            </a:r>
          </a:p>
          <a:p>
            <a:pPr lvl="2"/>
            <a:r>
              <a:rPr lang="en-US" sz="2400" dirty="0"/>
              <a:t>White Rabbit</a:t>
            </a:r>
          </a:p>
        </p:txBody>
      </p:sp>
    </p:spTree>
    <p:extLst>
      <p:ext uri="{BB962C8B-B14F-4D97-AF65-F5344CB8AC3E}">
        <p14:creationId xmlns:p14="http://schemas.microsoft.com/office/powerpoint/2010/main" val="403093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Direct distribution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A9A72-B639-684A-9FCF-5D7C96D29939}"/>
              </a:ext>
            </a:extLst>
          </p:cNvPr>
          <p:cNvSpPr txBox="1">
            <a:spLocks/>
          </p:cNvSpPr>
          <p:nvPr/>
        </p:nvSpPr>
        <p:spPr>
          <a:xfrm>
            <a:off x="124860" y="905164"/>
            <a:ext cx="12067140" cy="149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Clock is sent directly on one dedicated fiber. </a:t>
            </a:r>
          </a:p>
          <a:p>
            <a:r>
              <a:rPr lang="en-US" sz="3600" dirty="0"/>
              <a:t>Time information is sent on another fiber in form of counters.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CA26E5-EDA5-544C-BF5C-8F33C29EF2CF}"/>
              </a:ext>
            </a:extLst>
          </p:cNvPr>
          <p:cNvCxnSpPr/>
          <p:nvPr/>
        </p:nvCxnSpPr>
        <p:spPr>
          <a:xfrm>
            <a:off x="2035116" y="449987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FAA7A2-BF46-AA45-8518-6CA137C75B31}"/>
              </a:ext>
            </a:extLst>
          </p:cNvPr>
          <p:cNvCxnSpPr/>
          <p:nvPr/>
        </p:nvCxnSpPr>
        <p:spPr>
          <a:xfrm>
            <a:off x="2044976" y="425102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40F1DD-251B-894F-8601-A70D61ABFB0A}"/>
              </a:ext>
            </a:extLst>
          </p:cNvPr>
          <p:cNvCxnSpPr>
            <a:cxnSpLocks/>
          </p:cNvCxnSpPr>
          <p:nvPr/>
        </p:nvCxnSpPr>
        <p:spPr>
          <a:xfrm>
            <a:off x="2165797" y="425088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ADB9AD-0791-B44B-819B-AE528A0E793B}"/>
              </a:ext>
            </a:extLst>
          </p:cNvPr>
          <p:cNvCxnSpPr>
            <a:cxnSpLocks/>
          </p:cNvCxnSpPr>
          <p:nvPr/>
        </p:nvCxnSpPr>
        <p:spPr>
          <a:xfrm flipH="1">
            <a:off x="2165797" y="4247029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016C88-6873-724E-B9E0-6D9BBBC52D41}"/>
              </a:ext>
            </a:extLst>
          </p:cNvPr>
          <p:cNvCxnSpPr>
            <a:cxnSpLocks/>
          </p:cNvCxnSpPr>
          <p:nvPr/>
        </p:nvCxnSpPr>
        <p:spPr>
          <a:xfrm>
            <a:off x="2288762" y="424702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2605B5-EF38-FB40-B6D3-B53C27FE4C6A}"/>
              </a:ext>
            </a:extLst>
          </p:cNvPr>
          <p:cNvCxnSpPr>
            <a:cxnSpLocks/>
          </p:cNvCxnSpPr>
          <p:nvPr/>
        </p:nvCxnSpPr>
        <p:spPr>
          <a:xfrm>
            <a:off x="2283042" y="4499879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ABD264-9180-F14B-A004-C888F0972891}"/>
              </a:ext>
            </a:extLst>
          </p:cNvPr>
          <p:cNvCxnSpPr>
            <a:cxnSpLocks/>
          </p:cNvCxnSpPr>
          <p:nvPr/>
        </p:nvCxnSpPr>
        <p:spPr>
          <a:xfrm>
            <a:off x="2736916" y="4247029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BB8805-D092-DA4D-B7FD-A6B4180C0AB1}"/>
              </a:ext>
            </a:extLst>
          </p:cNvPr>
          <p:cNvCxnSpPr>
            <a:cxnSpLocks/>
          </p:cNvCxnSpPr>
          <p:nvPr/>
        </p:nvCxnSpPr>
        <p:spPr>
          <a:xfrm flipH="1">
            <a:off x="2738737" y="425088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F0DF8A-8490-514D-8EDB-264B2C8177E2}"/>
              </a:ext>
            </a:extLst>
          </p:cNvPr>
          <p:cNvCxnSpPr>
            <a:cxnSpLocks/>
          </p:cNvCxnSpPr>
          <p:nvPr/>
        </p:nvCxnSpPr>
        <p:spPr>
          <a:xfrm>
            <a:off x="2850602" y="425667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0AE719-DB10-A646-B224-54DD6D50566F}"/>
              </a:ext>
            </a:extLst>
          </p:cNvPr>
          <p:cNvCxnSpPr>
            <a:cxnSpLocks/>
          </p:cNvCxnSpPr>
          <p:nvPr/>
        </p:nvCxnSpPr>
        <p:spPr>
          <a:xfrm>
            <a:off x="2853945" y="4499879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74A3E2-71B2-0542-9232-380C8C3F4586}"/>
              </a:ext>
            </a:extLst>
          </p:cNvPr>
          <p:cNvSpPr txBox="1"/>
          <p:nvPr/>
        </p:nvSpPr>
        <p:spPr>
          <a:xfrm>
            <a:off x="2286171" y="4258603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E1A69-64E4-1E4D-9CC7-62A7B989CBE9}"/>
              </a:ext>
            </a:extLst>
          </p:cNvPr>
          <p:cNvSpPr txBox="1"/>
          <p:nvPr/>
        </p:nvSpPr>
        <p:spPr>
          <a:xfrm>
            <a:off x="2828982" y="426702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7E3A09-A6A5-B64F-A3A5-E9710150DBFF}"/>
              </a:ext>
            </a:extLst>
          </p:cNvPr>
          <p:cNvCxnSpPr>
            <a:cxnSpLocks/>
          </p:cNvCxnSpPr>
          <p:nvPr/>
        </p:nvCxnSpPr>
        <p:spPr>
          <a:xfrm>
            <a:off x="1980628" y="392883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A5495B-CBFD-0F4C-A6BC-140569099DD1}"/>
              </a:ext>
            </a:extLst>
          </p:cNvPr>
          <p:cNvCxnSpPr>
            <a:cxnSpLocks/>
          </p:cNvCxnSpPr>
          <p:nvPr/>
        </p:nvCxnSpPr>
        <p:spPr>
          <a:xfrm flipV="1">
            <a:off x="2241059" y="3676685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F0121B-1F07-8F48-8ADF-5F652EFF9EDA}"/>
              </a:ext>
            </a:extLst>
          </p:cNvPr>
          <p:cNvCxnSpPr>
            <a:cxnSpLocks/>
          </p:cNvCxnSpPr>
          <p:nvPr/>
        </p:nvCxnSpPr>
        <p:spPr>
          <a:xfrm>
            <a:off x="2241059" y="368383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47F1D-BA52-8748-BE84-338B6F61D92D}"/>
              </a:ext>
            </a:extLst>
          </p:cNvPr>
          <p:cNvCxnSpPr>
            <a:cxnSpLocks/>
          </p:cNvCxnSpPr>
          <p:nvPr/>
        </p:nvCxnSpPr>
        <p:spPr>
          <a:xfrm flipV="1">
            <a:off x="2492843" y="3683834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23E89B-5F77-8142-98C9-E0758130508E}"/>
              </a:ext>
            </a:extLst>
          </p:cNvPr>
          <p:cNvCxnSpPr>
            <a:cxnSpLocks/>
          </p:cNvCxnSpPr>
          <p:nvPr/>
        </p:nvCxnSpPr>
        <p:spPr>
          <a:xfrm>
            <a:off x="2492843" y="393598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470822-2112-4D40-9A42-87835E1BC802}"/>
              </a:ext>
            </a:extLst>
          </p:cNvPr>
          <p:cNvCxnSpPr>
            <a:cxnSpLocks/>
          </p:cNvCxnSpPr>
          <p:nvPr/>
        </p:nvCxnSpPr>
        <p:spPr>
          <a:xfrm flipV="1">
            <a:off x="2744558" y="368054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43FA88-A860-3447-8160-7308DCCE2131}"/>
              </a:ext>
            </a:extLst>
          </p:cNvPr>
          <p:cNvCxnSpPr>
            <a:cxnSpLocks/>
          </p:cNvCxnSpPr>
          <p:nvPr/>
        </p:nvCxnSpPr>
        <p:spPr>
          <a:xfrm>
            <a:off x="2744558" y="368769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235605D-4F5D-7E45-B50C-BCAA335F29A5}"/>
              </a:ext>
            </a:extLst>
          </p:cNvPr>
          <p:cNvCxnSpPr>
            <a:cxnSpLocks/>
          </p:cNvCxnSpPr>
          <p:nvPr/>
        </p:nvCxnSpPr>
        <p:spPr>
          <a:xfrm flipV="1">
            <a:off x="2996342" y="368769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AFCBF4-9D8E-6748-AADC-328213858F9C}"/>
              </a:ext>
            </a:extLst>
          </p:cNvPr>
          <p:cNvCxnSpPr>
            <a:cxnSpLocks/>
          </p:cNvCxnSpPr>
          <p:nvPr/>
        </p:nvCxnSpPr>
        <p:spPr>
          <a:xfrm>
            <a:off x="2996342" y="393984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E291DC7-D891-9640-905D-7A9E3FAEEBCF}"/>
              </a:ext>
            </a:extLst>
          </p:cNvPr>
          <p:cNvSpPr/>
          <p:nvPr/>
        </p:nvSpPr>
        <p:spPr>
          <a:xfrm>
            <a:off x="3313952" y="3332629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A71919-5A66-BA48-B873-73396E4EB4A8}"/>
              </a:ext>
            </a:extLst>
          </p:cNvPr>
          <p:cNvSpPr txBox="1"/>
          <p:nvPr/>
        </p:nvSpPr>
        <p:spPr>
          <a:xfrm>
            <a:off x="3439012" y="2946518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729C53-A753-BA4D-AFBB-B8764BDD0BF6}"/>
              </a:ext>
            </a:extLst>
          </p:cNvPr>
          <p:cNvSpPr txBox="1"/>
          <p:nvPr/>
        </p:nvSpPr>
        <p:spPr>
          <a:xfrm>
            <a:off x="2213153" y="3395398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B00045-EC97-8F46-8B06-D65A3D05EB86}"/>
              </a:ext>
            </a:extLst>
          </p:cNvPr>
          <p:cNvSpPr txBox="1"/>
          <p:nvPr/>
        </p:nvSpPr>
        <p:spPr>
          <a:xfrm>
            <a:off x="2217992" y="4579403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3F4382A-AF8E-3E4C-ABA0-7E9AEE5CBF4A}"/>
              </a:ext>
            </a:extLst>
          </p:cNvPr>
          <p:cNvCxnSpPr/>
          <p:nvPr/>
        </p:nvCxnSpPr>
        <p:spPr>
          <a:xfrm>
            <a:off x="7395677" y="4574821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6F9210E-8A82-D744-B582-689F6871C5C0}"/>
              </a:ext>
            </a:extLst>
          </p:cNvPr>
          <p:cNvCxnSpPr/>
          <p:nvPr/>
        </p:nvCxnSpPr>
        <p:spPr>
          <a:xfrm>
            <a:off x="7405537" y="4325965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FF86354-E4DB-7749-B1D0-AB7562B1CD7F}"/>
              </a:ext>
            </a:extLst>
          </p:cNvPr>
          <p:cNvCxnSpPr>
            <a:cxnSpLocks/>
          </p:cNvCxnSpPr>
          <p:nvPr/>
        </p:nvCxnSpPr>
        <p:spPr>
          <a:xfrm>
            <a:off x="7526358" y="4325829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492AD8A-CA9E-5045-BB5B-0DAF262E9052}"/>
              </a:ext>
            </a:extLst>
          </p:cNvPr>
          <p:cNvCxnSpPr>
            <a:cxnSpLocks/>
          </p:cNvCxnSpPr>
          <p:nvPr/>
        </p:nvCxnSpPr>
        <p:spPr>
          <a:xfrm flipH="1">
            <a:off x="7526358" y="4321971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0E8128C-6502-4942-A92A-5616D57B9ABD}"/>
              </a:ext>
            </a:extLst>
          </p:cNvPr>
          <p:cNvCxnSpPr>
            <a:cxnSpLocks/>
          </p:cNvCxnSpPr>
          <p:nvPr/>
        </p:nvCxnSpPr>
        <p:spPr>
          <a:xfrm>
            <a:off x="7649323" y="4321971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4468A45-DB24-9B4D-86E2-8AE3620BDF3C}"/>
              </a:ext>
            </a:extLst>
          </p:cNvPr>
          <p:cNvCxnSpPr>
            <a:cxnSpLocks/>
          </p:cNvCxnSpPr>
          <p:nvPr/>
        </p:nvCxnSpPr>
        <p:spPr>
          <a:xfrm>
            <a:off x="7643603" y="4574821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5F6615-2732-5742-B46F-AA25CF8F24F2}"/>
              </a:ext>
            </a:extLst>
          </p:cNvPr>
          <p:cNvCxnSpPr>
            <a:cxnSpLocks/>
          </p:cNvCxnSpPr>
          <p:nvPr/>
        </p:nvCxnSpPr>
        <p:spPr>
          <a:xfrm>
            <a:off x="8097477" y="4321971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7CB9337-37BB-6842-87AA-C9E79E651F17}"/>
              </a:ext>
            </a:extLst>
          </p:cNvPr>
          <p:cNvCxnSpPr>
            <a:cxnSpLocks/>
          </p:cNvCxnSpPr>
          <p:nvPr/>
        </p:nvCxnSpPr>
        <p:spPr>
          <a:xfrm flipH="1">
            <a:off x="8099298" y="4325829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2B25FFF-D522-7E4C-84EB-A4FB5089060F}"/>
              </a:ext>
            </a:extLst>
          </p:cNvPr>
          <p:cNvCxnSpPr>
            <a:cxnSpLocks/>
          </p:cNvCxnSpPr>
          <p:nvPr/>
        </p:nvCxnSpPr>
        <p:spPr>
          <a:xfrm>
            <a:off x="8211163" y="4331617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EE6CF75-8BE5-B943-A2DF-F625A342BEAE}"/>
              </a:ext>
            </a:extLst>
          </p:cNvPr>
          <p:cNvCxnSpPr>
            <a:cxnSpLocks/>
          </p:cNvCxnSpPr>
          <p:nvPr/>
        </p:nvCxnSpPr>
        <p:spPr>
          <a:xfrm>
            <a:off x="8214506" y="4574821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86680D11-882A-0448-98DE-A773FD60018C}"/>
              </a:ext>
            </a:extLst>
          </p:cNvPr>
          <p:cNvSpPr txBox="1"/>
          <p:nvPr/>
        </p:nvSpPr>
        <p:spPr>
          <a:xfrm>
            <a:off x="7646732" y="4333545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A0135A6-813D-3A4D-9F65-AE0B8835A8D5}"/>
              </a:ext>
            </a:extLst>
          </p:cNvPr>
          <p:cNvSpPr txBox="1"/>
          <p:nvPr/>
        </p:nvSpPr>
        <p:spPr>
          <a:xfrm>
            <a:off x="8189543" y="4341962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87D671F-B7BD-5F43-8270-9BBD735CF5BE}"/>
              </a:ext>
            </a:extLst>
          </p:cNvPr>
          <p:cNvSpPr txBox="1"/>
          <p:nvPr/>
        </p:nvSpPr>
        <p:spPr>
          <a:xfrm>
            <a:off x="7682228" y="4667170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ADAE633-912D-1348-86A6-89783E4298F4}"/>
              </a:ext>
            </a:extLst>
          </p:cNvPr>
          <p:cNvCxnSpPr>
            <a:cxnSpLocks/>
          </p:cNvCxnSpPr>
          <p:nvPr/>
        </p:nvCxnSpPr>
        <p:spPr>
          <a:xfrm>
            <a:off x="7415889" y="397031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279E264-5761-664C-AE4A-3886025560C2}"/>
              </a:ext>
            </a:extLst>
          </p:cNvPr>
          <p:cNvCxnSpPr>
            <a:cxnSpLocks/>
          </p:cNvCxnSpPr>
          <p:nvPr/>
        </p:nvCxnSpPr>
        <p:spPr>
          <a:xfrm flipV="1">
            <a:off x="7676320" y="3718166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1BA2F97-26F1-A944-AA32-9D1FCC136582}"/>
              </a:ext>
            </a:extLst>
          </p:cNvPr>
          <p:cNvCxnSpPr>
            <a:cxnSpLocks/>
          </p:cNvCxnSpPr>
          <p:nvPr/>
        </p:nvCxnSpPr>
        <p:spPr>
          <a:xfrm>
            <a:off x="7676320" y="3725315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4CCDE9C-E5BE-2D46-9F78-ACC358BDEAF4}"/>
              </a:ext>
            </a:extLst>
          </p:cNvPr>
          <p:cNvCxnSpPr>
            <a:cxnSpLocks/>
          </p:cNvCxnSpPr>
          <p:nvPr/>
        </p:nvCxnSpPr>
        <p:spPr>
          <a:xfrm flipV="1">
            <a:off x="7928104" y="3725315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904603A-2BFE-E246-BD04-AB1C3174B7A8}"/>
              </a:ext>
            </a:extLst>
          </p:cNvPr>
          <p:cNvCxnSpPr>
            <a:cxnSpLocks/>
          </p:cNvCxnSpPr>
          <p:nvPr/>
        </p:nvCxnSpPr>
        <p:spPr>
          <a:xfrm>
            <a:off x="7928104" y="397746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5C2B86-3437-3A48-850C-D34F23B9ABD2}"/>
              </a:ext>
            </a:extLst>
          </p:cNvPr>
          <p:cNvCxnSpPr>
            <a:cxnSpLocks/>
          </p:cNvCxnSpPr>
          <p:nvPr/>
        </p:nvCxnSpPr>
        <p:spPr>
          <a:xfrm flipV="1">
            <a:off x="8179819" y="372202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97D33BB-2F63-5643-A13E-794005B9BCE2}"/>
              </a:ext>
            </a:extLst>
          </p:cNvPr>
          <p:cNvCxnSpPr>
            <a:cxnSpLocks/>
          </p:cNvCxnSpPr>
          <p:nvPr/>
        </p:nvCxnSpPr>
        <p:spPr>
          <a:xfrm>
            <a:off x="8179819" y="372917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F8B5FBB-0C0F-2648-9B0D-D9F8EFA2E342}"/>
              </a:ext>
            </a:extLst>
          </p:cNvPr>
          <p:cNvCxnSpPr>
            <a:cxnSpLocks/>
          </p:cNvCxnSpPr>
          <p:nvPr/>
        </p:nvCxnSpPr>
        <p:spPr>
          <a:xfrm flipV="1">
            <a:off x="8431603" y="3729173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E2391CB-E8CD-A743-87AB-E3AA564D3FBC}"/>
              </a:ext>
            </a:extLst>
          </p:cNvPr>
          <p:cNvCxnSpPr>
            <a:cxnSpLocks/>
          </p:cNvCxnSpPr>
          <p:nvPr/>
        </p:nvCxnSpPr>
        <p:spPr>
          <a:xfrm>
            <a:off x="8431603" y="3981321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63C5F4E-FBA0-954B-AC89-1DB62B608DEF}"/>
              </a:ext>
            </a:extLst>
          </p:cNvPr>
          <p:cNvSpPr txBox="1"/>
          <p:nvPr/>
        </p:nvSpPr>
        <p:spPr>
          <a:xfrm>
            <a:off x="7696971" y="3478227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1FA78D7-16AE-B747-8698-EC49E9B0B9E7}"/>
              </a:ext>
            </a:extLst>
          </p:cNvPr>
          <p:cNvCxnSpPr/>
          <p:nvPr/>
        </p:nvCxnSpPr>
        <p:spPr>
          <a:xfrm>
            <a:off x="4622642" y="4495347"/>
            <a:ext cx="1258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D9CF4F-9CD6-F74E-B9B1-97FD1041127F}"/>
              </a:ext>
            </a:extLst>
          </p:cNvPr>
          <p:cNvCxnSpPr/>
          <p:nvPr/>
        </p:nvCxnSpPr>
        <p:spPr>
          <a:xfrm>
            <a:off x="4632502" y="4246491"/>
            <a:ext cx="1258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A877654-A0B5-A843-AF89-ADF9FC48C6E6}"/>
              </a:ext>
            </a:extLst>
          </p:cNvPr>
          <p:cNvCxnSpPr>
            <a:cxnSpLocks/>
          </p:cNvCxnSpPr>
          <p:nvPr/>
        </p:nvCxnSpPr>
        <p:spPr>
          <a:xfrm>
            <a:off x="4753323" y="4246355"/>
            <a:ext cx="117245" cy="24899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48AF01E-CD28-3B49-9781-FE6E5919DCF5}"/>
              </a:ext>
            </a:extLst>
          </p:cNvPr>
          <p:cNvCxnSpPr>
            <a:cxnSpLocks/>
          </p:cNvCxnSpPr>
          <p:nvPr/>
        </p:nvCxnSpPr>
        <p:spPr>
          <a:xfrm flipH="1">
            <a:off x="4753323" y="4242497"/>
            <a:ext cx="117245" cy="252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003A567-C22E-6347-B396-4AE23FAF111A}"/>
              </a:ext>
            </a:extLst>
          </p:cNvPr>
          <p:cNvCxnSpPr>
            <a:cxnSpLocks/>
          </p:cNvCxnSpPr>
          <p:nvPr/>
        </p:nvCxnSpPr>
        <p:spPr>
          <a:xfrm>
            <a:off x="4876288" y="4242497"/>
            <a:ext cx="44815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C88AFB4-FD3C-E84A-B692-BA42190DFBC3}"/>
              </a:ext>
            </a:extLst>
          </p:cNvPr>
          <p:cNvCxnSpPr>
            <a:cxnSpLocks/>
          </p:cNvCxnSpPr>
          <p:nvPr/>
        </p:nvCxnSpPr>
        <p:spPr>
          <a:xfrm>
            <a:off x="4870568" y="4495347"/>
            <a:ext cx="453874" cy="38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4E766E9-D813-764E-89FF-1C0E579DD989}"/>
              </a:ext>
            </a:extLst>
          </p:cNvPr>
          <p:cNvCxnSpPr>
            <a:cxnSpLocks/>
          </p:cNvCxnSpPr>
          <p:nvPr/>
        </p:nvCxnSpPr>
        <p:spPr>
          <a:xfrm>
            <a:off x="5324442" y="4242497"/>
            <a:ext cx="117245" cy="24899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347C708-7A3C-8D40-A5D9-E1AB9FD836D6}"/>
              </a:ext>
            </a:extLst>
          </p:cNvPr>
          <p:cNvCxnSpPr>
            <a:cxnSpLocks/>
          </p:cNvCxnSpPr>
          <p:nvPr/>
        </p:nvCxnSpPr>
        <p:spPr>
          <a:xfrm flipH="1">
            <a:off x="5326263" y="4246355"/>
            <a:ext cx="117245" cy="252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4565849-E3F5-3D43-8B85-A0EFBD8CC398}"/>
              </a:ext>
            </a:extLst>
          </p:cNvPr>
          <p:cNvCxnSpPr>
            <a:cxnSpLocks/>
          </p:cNvCxnSpPr>
          <p:nvPr/>
        </p:nvCxnSpPr>
        <p:spPr>
          <a:xfrm>
            <a:off x="5438128" y="4252143"/>
            <a:ext cx="44815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EBD98B8D-4644-F24E-9EB3-A94F440435BE}"/>
              </a:ext>
            </a:extLst>
          </p:cNvPr>
          <p:cNvCxnSpPr>
            <a:cxnSpLocks/>
          </p:cNvCxnSpPr>
          <p:nvPr/>
        </p:nvCxnSpPr>
        <p:spPr>
          <a:xfrm>
            <a:off x="5441471" y="4495347"/>
            <a:ext cx="444811" cy="31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F8CD3380-2657-1545-BD49-7AFE13DAB65D}"/>
              </a:ext>
            </a:extLst>
          </p:cNvPr>
          <p:cNvSpPr txBox="1"/>
          <p:nvPr/>
        </p:nvSpPr>
        <p:spPr>
          <a:xfrm>
            <a:off x="4873697" y="4254071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04565E5-5EF4-624F-8525-195EBDEE19C8}"/>
              </a:ext>
            </a:extLst>
          </p:cNvPr>
          <p:cNvSpPr txBox="1"/>
          <p:nvPr/>
        </p:nvSpPr>
        <p:spPr>
          <a:xfrm>
            <a:off x="5416508" y="4262488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C0C1B61-2657-8745-B6DF-85A5D3409E8C}"/>
              </a:ext>
            </a:extLst>
          </p:cNvPr>
          <p:cNvCxnSpPr>
            <a:cxnSpLocks/>
          </p:cNvCxnSpPr>
          <p:nvPr/>
        </p:nvCxnSpPr>
        <p:spPr>
          <a:xfrm>
            <a:off x="4568154" y="392430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F885930-6647-B449-B54D-629E64C30723}"/>
              </a:ext>
            </a:extLst>
          </p:cNvPr>
          <p:cNvCxnSpPr>
            <a:cxnSpLocks/>
          </p:cNvCxnSpPr>
          <p:nvPr/>
        </p:nvCxnSpPr>
        <p:spPr>
          <a:xfrm flipV="1">
            <a:off x="4828585" y="3672153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88D2908-BB73-8446-979F-51B055CCB095}"/>
              </a:ext>
            </a:extLst>
          </p:cNvPr>
          <p:cNvCxnSpPr>
            <a:cxnSpLocks/>
          </p:cNvCxnSpPr>
          <p:nvPr/>
        </p:nvCxnSpPr>
        <p:spPr>
          <a:xfrm>
            <a:off x="4828585" y="3679302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7B70601-E8B3-F642-B021-9577D48FE062}"/>
              </a:ext>
            </a:extLst>
          </p:cNvPr>
          <p:cNvCxnSpPr>
            <a:cxnSpLocks/>
          </p:cNvCxnSpPr>
          <p:nvPr/>
        </p:nvCxnSpPr>
        <p:spPr>
          <a:xfrm flipV="1">
            <a:off x="5080369" y="3679302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033FEC0-3998-424D-BFC0-B69FFD1C211B}"/>
              </a:ext>
            </a:extLst>
          </p:cNvPr>
          <p:cNvCxnSpPr>
            <a:cxnSpLocks/>
          </p:cNvCxnSpPr>
          <p:nvPr/>
        </p:nvCxnSpPr>
        <p:spPr>
          <a:xfrm>
            <a:off x="5080369" y="393145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BC295A96-3DB2-8A4C-9471-31EA3E9EEEF1}"/>
              </a:ext>
            </a:extLst>
          </p:cNvPr>
          <p:cNvCxnSpPr>
            <a:cxnSpLocks/>
          </p:cNvCxnSpPr>
          <p:nvPr/>
        </p:nvCxnSpPr>
        <p:spPr>
          <a:xfrm flipV="1">
            <a:off x="5332084" y="3676011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353B603-E5CA-4642-80E0-A544538038CE}"/>
              </a:ext>
            </a:extLst>
          </p:cNvPr>
          <p:cNvCxnSpPr>
            <a:cxnSpLocks/>
          </p:cNvCxnSpPr>
          <p:nvPr/>
        </p:nvCxnSpPr>
        <p:spPr>
          <a:xfrm>
            <a:off x="5332084" y="368316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D0843FF-EA85-1049-85EE-6AFA8121082A}"/>
              </a:ext>
            </a:extLst>
          </p:cNvPr>
          <p:cNvCxnSpPr>
            <a:cxnSpLocks/>
          </p:cNvCxnSpPr>
          <p:nvPr/>
        </p:nvCxnSpPr>
        <p:spPr>
          <a:xfrm flipV="1">
            <a:off x="5583868" y="3683160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EAD51DB5-DEF4-5942-8A36-F609FA692B4E}"/>
              </a:ext>
            </a:extLst>
          </p:cNvPr>
          <p:cNvCxnSpPr>
            <a:cxnSpLocks/>
          </p:cNvCxnSpPr>
          <p:nvPr/>
        </p:nvCxnSpPr>
        <p:spPr>
          <a:xfrm>
            <a:off x="5583868" y="3935308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9909C010-D7D7-1041-8A7D-5EDF1FCD7D00}"/>
              </a:ext>
            </a:extLst>
          </p:cNvPr>
          <p:cNvSpPr txBox="1"/>
          <p:nvPr/>
        </p:nvSpPr>
        <p:spPr>
          <a:xfrm>
            <a:off x="4800679" y="3390866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8BB0C05-4573-F24E-92E6-47587FD91140}"/>
              </a:ext>
            </a:extLst>
          </p:cNvPr>
          <p:cNvSpPr txBox="1"/>
          <p:nvPr/>
        </p:nvSpPr>
        <p:spPr>
          <a:xfrm>
            <a:off x="4805518" y="4574871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A788AF1-96A2-FB42-9FA0-FB0404A58CB5}"/>
              </a:ext>
            </a:extLst>
          </p:cNvPr>
          <p:cNvSpPr/>
          <p:nvPr/>
        </p:nvSpPr>
        <p:spPr>
          <a:xfrm>
            <a:off x="5998147" y="3315850"/>
            <a:ext cx="1188539" cy="22214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538DE47-E6CC-A141-AB5C-BE270B75ED87}"/>
              </a:ext>
            </a:extLst>
          </p:cNvPr>
          <p:cNvSpPr txBox="1"/>
          <p:nvPr/>
        </p:nvSpPr>
        <p:spPr>
          <a:xfrm>
            <a:off x="6141138" y="2932890"/>
            <a:ext cx="72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Slave </a:t>
            </a:r>
          </a:p>
        </p:txBody>
      </p:sp>
    </p:spTree>
    <p:extLst>
      <p:ext uri="{BB962C8B-B14F-4D97-AF65-F5344CB8AC3E}">
        <p14:creationId xmlns:p14="http://schemas.microsoft.com/office/powerpoint/2010/main" val="161080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30D6A-E5EC-EC40-B3EF-6750BAD4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2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84A64-EBC0-EA4B-901E-57D86E79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8" y="263482"/>
            <a:ext cx="11016343" cy="61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923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Clock and </a:t>
            </a:r>
            <a:r>
              <a:rPr lang="en-US" b="1">
                <a:solidFill>
                  <a:schemeClr val="accent2"/>
                </a:solidFill>
              </a:rPr>
              <a:t>data recovery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22C29C-57BD-334C-8612-5703D0AA2EA0}"/>
              </a:ext>
            </a:extLst>
          </p:cNvPr>
          <p:cNvSpPr/>
          <p:nvPr/>
        </p:nvSpPr>
        <p:spPr>
          <a:xfrm>
            <a:off x="1839558" y="1461055"/>
            <a:ext cx="564527" cy="2215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83450-B591-0346-9BE5-0B206B6DA14E}"/>
              </a:ext>
            </a:extLst>
          </p:cNvPr>
          <p:cNvCxnSpPr>
            <a:cxnSpLocks/>
          </p:cNvCxnSpPr>
          <p:nvPr/>
        </p:nvCxnSpPr>
        <p:spPr>
          <a:xfrm>
            <a:off x="558443" y="205082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1B216-DE4E-F44A-84D1-E9D1D6D849F7}"/>
              </a:ext>
            </a:extLst>
          </p:cNvPr>
          <p:cNvCxnSpPr>
            <a:cxnSpLocks/>
          </p:cNvCxnSpPr>
          <p:nvPr/>
        </p:nvCxnSpPr>
        <p:spPr>
          <a:xfrm flipV="1">
            <a:off x="818874" y="1798681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79F993-BAB2-AC4B-B089-69180016B978}"/>
              </a:ext>
            </a:extLst>
          </p:cNvPr>
          <p:cNvCxnSpPr>
            <a:cxnSpLocks/>
          </p:cNvCxnSpPr>
          <p:nvPr/>
        </p:nvCxnSpPr>
        <p:spPr>
          <a:xfrm>
            <a:off x="818874" y="180583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BAA05-8726-AD4B-9308-5977CDDBD4B2}"/>
              </a:ext>
            </a:extLst>
          </p:cNvPr>
          <p:cNvCxnSpPr>
            <a:cxnSpLocks/>
          </p:cNvCxnSpPr>
          <p:nvPr/>
        </p:nvCxnSpPr>
        <p:spPr>
          <a:xfrm flipV="1">
            <a:off x="1070658" y="1805830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F98C1-9BEC-3D47-A74B-25B4D6F04719}"/>
              </a:ext>
            </a:extLst>
          </p:cNvPr>
          <p:cNvCxnSpPr>
            <a:cxnSpLocks/>
          </p:cNvCxnSpPr>
          <p:nvPr/>
        </p:nvCxnSpPr>
        <p:spPr>
          <a:xfrm>
            <a:off x="1070658" y="205797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9FEA7D-098B-A040-9FC3-F184239220E8}"/>
              </a:ext>
            </a:extLst>
          </p:cNvPr>
          <p:cNvCxnSpPr>
            <a:cxnSpLocks/>
          </p:cNvCxnSpPr>
          <p:nvPr/>
        </p:nvCxnSpPr>
        <p:spPr>
          <a:xfrm flipV="1">
            <a:off x="1322373" y="1802539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C9E43-7D20-B64B-88B1-A375820BF4B7}"/>
              </a:ext>
            </a:extLst>
          </p:cNvPr>
          <p:cNvCxnSpPr>
            <a:cxnSpLocks/>
          </p:cNvCxnSpPr>
          <p:nvPr/>
        </p:nvCxnSpPr>
        <p:spPr>
          <a:xfrm>
            <a:off x="1322373" y="180968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B0E45D-C48A-7C41-AC74-75A7B068913E}"/>
              </a:ext>
            </a:extLst>
          </p:cNvPr>
          <p:cNvCxnSpPr>
            <a:cxnSpLocks/>
          </p:cNvCxnSpPr>
          <p:nvPr/>
        </p:nvCxnSpPr>
        <p:spPr>
          <a:xfrm flipV="1">
            <a:off x="1574157" y="1809688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D5C1F-E015-0A49-A06A-C5F32969A6EB}"/>
              </a:ext>
            </a:extLst>
          </p:cNvPr>
          <p:cNvCxnSpPr>
            <a:cxnSpLocks/>
          </p:cNvCxnSpPr>
          <p:nvPr/>
        </p:nvCxnSpPr>
        <p:spPr>
          <a:xfrm>
            <a:off x="1574157" y="206183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F1A7A5-808C-5243-AB5B-03E0828CEF8F}"/>
              </a:ext>
            </a:extLst>
          </p:cNvPr>
          <p:cNvCxnSpPr/>
          <p:nvPr/>
        </p:nvCxnSpPr>
        <p:spPr>
          <a:xfrm>
            <a:off x="562301" y="262254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43E186-4E8B-FD47-A969-360C03A24AF0}"/>
              </a:ext>
            </a:extLst>
          </p:cNvPr>
          <p:cNvCxnSpPr/>
          <p:nvPr/>
        </p:nvCxnSpPr>
        <p:spPr>
          <a:xfrm>
            <a:off x="572161" y="237369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528BC7-67F6-A34C-B46F-AE1480DCF83A}"/>
              </a:ext>
            </a:extLst>
          </p:cNvPr>
          <p:cNvCxnSpPr>
            <a:cxnSpLocks/>
          </p:cNvCxnSpPr>
          <p:nvPr/>
        </p:nvCxnSpPr>
        <p:spPr>
          <a:xfrm>
            <a:off x="692982" y="237355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A9C6E8-173A-3044-8BCC-D1AD0951F1BF}"/>
              </a:ext>
            </a:extLst>
          </p:cNvPr>
          <p:cNvCxnSpPr>
            <a:cxnSpLocks/>
          </p:cNvCxnSpPr>
          <p:nvPr/>
        </p:nvCxnSpPr>
        <p:spPr>
          <a:xfrm flipH="1">
            <a:off x="692982" y="2369699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CB06A-87DA-9E48-8526-39E8BFAA19AC}"/>
              </a:ext>
            </a:extLst>
          </p:cNvPr>
          <p:cNvCxnSpPr>
            <a:cxnSpLocks/>
          </p:cNvCxnSpPr>
          <p:nvPr/>
        </p:nvCxnSpPr>
        <p:spPr>
          <a:xfrm>
            <a:off x="815947" y="236969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A7E6E3-629B-CF4C-BC58-9A27E8B10BDD}"/>
              </a:ext>
            </a:extLst>
          </p:cNvPr>
          <p:cNvCxnSpPr>
            <a:cxnSpLocks/>
          </p:cNvCxnSpPr>
          <p:nvPr/>
        </p:nvCxnSpPr>
        <p:spPr>
          <a:xfrm>
            <a:off x="810227" y="2622549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C15380-6721-0246-89D3-5F844E43F6D9}"/>
              </a:ext>
            </a:extLst>
          </p:cNvPr>
          <p:cNvCxnSpPr>
            <a:cxnSpLocks/>
          </p:cNvCxnSpPr>
          <p:nvPr/>
        </p:nvCxnSpPr>
        <p:spPr>
          <a:xfrm>
            <a:off x="1264101" y="2369699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54C33C-0458-BF44-9A4E-89CCB51F2628}"/>
              </a:ext>
            </a:extLst>
          </p:cNvPr>
          <p:cNvCxnSpPr>
            <a:cxnSpLocks/>
          </p:cNvCxnSpPr>
          <p:nvPr/>
        </p:nvCxnSpPr>
        <p:spPr>
          <a:xfrm flipH="1">
            <a:off x="1265922" y="237355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DDE643-95B0-7F46-ABA1-078667CC5B4C}"/>
              </a:ext>
            </a:extLst>
          </p:cNvPr>
          <p:cNvCxnSpPr>
            <a:cxnSpLocks/>
          </p:cNvCxnSpPr>
          <p:nvPr/>
        </p:nvCxnSpPr>
        <p:spPr>
          <a:xfrm>
            <a:off x="1377787" y="237934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5A34EA-BFA3-B64A-BDD6-C5C192C3EB17}"/>
              </a:ext>
            </a:extLst>
          </p:cNvPr>
          <p:cNvCxnSpPr>
            <a:cxnSpLocks/>
          </p:cNvCxnSpPr>
          <p:nvPr/>
        </p:nvCxnSpPr>
        <p:spPr>
          <a:xfrm>
            <a:off x="1381130" y="2622549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49E6DE-49C2-2D48-95DA-5E503D6CCCA1}"/>
              </a:ext>
            </a:extLst>
          </p:cNvPr>
          <p:cNvSpPr txBox="1"/>
          <p:nvPr/>
        </p:nvSpPr>
        <p:spPr>
          <a:xfrm>
            <a:off x="813356" y="2381273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4DA8F5-B122-A945-A814-E46596A48904}"/>
              </a:ext>
            </a:extLst>
          </p:cNvPr>
          <p:cNvSpPr txBox="1"/>
          <p:nvPr/>
        </p:nvSpPr>
        <p:spPr>
          <a:xfrm>
            <a:off x="1356167" y="238969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15DA74-3FB5-FD4C-97C3-16373369D74A}"/>
              </a:ext>
            </a:extLst>
          </p:cNvPr>
          <p:cNvSpPr txBox="1"/>
          <p:nvPr/>
        </p:nvSpPr>
        <p:spPr>
          <a:xfrm>
            <a:off x="698053" y="1566484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615EED-BFAD-974B-A294-47C69FAD08AC}"/>
              </a:ext>
            </a:extLst>
          </p:cNvPr>
          <p:cNvSpPr txBox="1"/>
          <p:nvPr/>
        </p:nvSpPr>
        <p:spPr>
          <a:xfrm>
            <a:off x="848852" y="271489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5C2E1D-D5D1-754C-BDA4-96F82F75E07A}"/>
              </a:ext>
            </a:extLst>
          </p:cNvPr>
          <p:cNvCxnSpPr/>
          <p:nvPr/>
        </p:nvCxnSpPr>
        <p:spPr>
          <a:xfrm>
            <a:off x="2459294" y="2629135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E5A297-64B0-DD41-A0DF-3D11DB2AEAC4}"/>
              </a:ext>
            </a:extLst>
          </p:cNvPr>
          <p:cNvCxnSpPr/>
          <p:nvPr/>
        </p:nvCxnSpPr>
        <p:spPr>
          <a:xfrm>
            <a:off x="2469154" y="238027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B8B72F-8521-3149-B8B0-1510EAB0253E}"/>
              </a:ext>
            </a:extLst>
          </p:cNvPr>
          <p:cNvCxnSpPr>
            <a:cxnSpLocks/>
          </p:cNvCxnSpPr>
          <p:nvPr/>
        </p:nvCxnSpPr>
        <p:spPr>
          <a:xfrm>
            <a:off x="2589975" y="2380143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CA0819-E7A5-5C47-BF97-35170D528FC3}"/>
              </a:ext>
            </a:extLst>
          </p:cNvPr>
          <p:cNvCxnSpPr>
            <a:cxnSpLocks/>
          </p:cNvCxnSpPr>
          <p:nvPr/>
        </p:nvCxnSpPr>
        <p:spPr>
          <a:xfrm flipH="1">
            <a:off x="2589975" y="2376285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7C54FC-BEC3-0D41-9E4D-0D7DCE33B26A}"/>
              </a:ext>
            </a:extLst>
          </p:cNvPr>
          <p:cNvCxnSpPr>
            <a:cxnSpLocks/>
          </p:cNvCxnSpPr>
          <p:nvPr/>
        </p:nvCxnSpPr>
        <p:spPr>
          <a:xfrm>
            <a:off x="2712940" y="237628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DC4FBE-AAD3-1F47-8063-2090B596BFCA}"/>
              </a:ext>
            </a:extLst>
          </p:cNvPr>
          <p:cNvCxnSpPr>
            <a:cxnSpLocks/>
          </p:cNvCxnSpPr>
          <p:nvPr/>
        </p:nvCxnSpPr>
        <p:spPr>
          <a:xfrm>
            <a:off x="2707220" y="2629135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62BB99-DD68-104E-8E4F-22F481020F38}"/>
              </a:ext>
            </a:extLst>
          </p:cNvPr>
          <p:cNvCxnSpPr>
            <a:cxnSpLocks/>
          </p:cNvCxnSpPr>
          <p:nvPr/>
        </p:nvCxnSpPr>
        <p:spPr>
          <a:xfrm>
            <a:off x="3161094" y="2376285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5830C9-DCE3-DE47-A9FB-0A3A02A3D13B}"/>
              </a:ext>
            </a:extLst>
          </p:cNvPr>
          <p:cNvCxnSpPr>
            <a:cxnSpLocks/>
          </p:cNvCxnSpPr>
          <p:nvPr/>
        </p:nvCxnSpPr>
        <p:spPr>
          <a:xfrm flipH="1">
            <a:off x="3162915" y="2380143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0D5D75-6D43-3649-866A-6DB9BF8B6ED4}"/>
              </a:ext>
            </a:extLst>
          </p:cNvPr>
          <p:cNvCxnSpPr>
            <a:cxnSpLocks/>
          </p:cNvCxnSpPr>
          <p:nvPr/>
        </p:nvCxnSpPr>
        <p:spPr>
          <a:xfrm>
            <a:off x="3274780" y="2385931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9A73D6-E038-CC4A-B8CE-C9445D05BFFE}"/>
              </a:ext>
            </a:extLst>
          </p:cNvPr>
          <p:cNvCxnSpPr>
            <a:cxnSpLocks/>
          </p:cNvCxnSpPr>
          <p:nvPr/>
        </p:nvCxnSpPr>
        <p:spPr>
          <a:xfrm>
            <a:off x="3278123" y="2629135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F63C717-EB05-024E-8479-3C45E6F83684}"/>
              </a:ext>
            </a:extLst>
          </p:cNvPr>
          <p:cNvSpPr txBox="1"/>
          <p:nvPr/>
        </p:nvSpPr>
        <p:spPr>
          <a:xfrm>
            <a:off x="2686287" y="2344730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1101001011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6BE04D-2B8E-7746-B339-C639734BE3CC}"/>
              </a:ext>
            </a:extLst>
          </p:cNvPr>
          <p:cNvSpPr txBox="1"/>
          <p:nvPr/>
        </p:nvSpPr>
        <p:spPr>
          <a:xfrm>
            <a:off x="1693812" y="792189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encoder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E5A7B2-90EB-C642-BB57-F888B404E7C8}"/>
              </a:ext>
            </a:extLst>
          </p:cNvPr>
          <p:cNvCxnSpPr>
            <a:cxnSpLocks/>
          </p:cNvCxnSpPr>
          <p:nvPr/>
        </p:nvCxnSpPr>
        <p:spPr>
          <a:xfrm>
            <a:off x="2414572" y="205150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3F1614-1492-1546-B64E-A14A9A91E554}"/>
              </a:ext>
            </a:extLst>
          </p:cNvPr>
          <p:cNvCxnSpPr>
            <a:cxnSpLocks/>
          </p:cNvCxnSpPr>
          <p:nvPr/>
        </p:nvCxnSpPr>
        <p:spPr>
          <a:xfrm flipV="1">
            <a:off x="2675003" y="1799355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81E5F9C-A447-C34A-8D14-6A5CC47CB79B}"/>
              </a:ext>
            </a:extLst>
          </p:cNvPr>
          <p:cNvCxnSpPr>
            <a:cxnSpLocks/>
          </p:cNvCxnSpPr>
          <p:nvPr/>
        </p:nvCxnSpPr>
        <p:spPr>
          <a:xfrm>
            <a:off x="2675003" y="180650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60A0B3-D349-564D-973D-28FCF090A865}"/>
              </a:ext>
            </a:extLst>
          </p:cNvPr>
          <p:cNvCxnSpPr>
            <a:cxnSpLocks/>
          </p:cNvCxnSpPr>
          <p:nvPr/>
        </p:nvCxnSpPr>
        <p:spPr>
          <a:xfrm flipV="1">
            <a:off x="2926787" y="1806504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8D3FAD-CD9A-C049-AB18-7CE5E97F5A6A}"/>
              </a:ext>
            </a:extLst>
          </p:cNvPr>
          <p:cNvCxnSpPr>
            <a:cxnSpLocks/>
          </p:cNvCxnSpPr>
          <p:nvPr/>
        </p:nvCxnSpPr>
        <p:spPr>
          <a:xfrm>
            <a:off x="2926787" y="205865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38F615-8B47-D147-9C1C-D0EA846CA764}"/>
              </a:ext>
            </a:extLst>
          </p:cNvPr>
          <p:cNvCxnSpPr>
            <a:cxnSpLocks/>
          </p:cNvCxnSpPr>
          <p:nvPr/>
        </p:nvCxnSpPr>
        <p:spPr>
          <a:xfrm flipV="1">
            <a:off x="3178502" y="180321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F090BA-DA03-A942-ABEB-F7EF57F879EE}"/>
              </a:ext>
            </a:extLst>
          </p:cNvPr>
          <p:cNvCxnSpPr>
            <a:cxnSpLocks/>
          </p:cNvCxnSpPr>
          <p:nvPr/>
        </p:nvCxnSpPr>
        <p:spPr>
          <a:xfrm>
            <a:off x="3178502" y="181036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B2D9A5-CC96-444B-AFC2-28E95A662C49}"/>
              </a:ext>
            </a:extLst>
          </p:cNvPr>
          <p:cNvCxnSpPr>
            <a:cxnSpLocks/>
          </p:cNvCxnSpPr>
          <p:nvPr/>
        </p:nvCxnSpPr>
        <p:spPr>
          <a:xfrm flipV="1">
            <a:off x="3430286" y="181036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D58EE2-D16C-7E49-9B95-3DE471D7945D}"/>
              </a:ext>
            </a:extLst>
          </p:cNvPr>
          <p:cNvCxnSpPr>
            <a:cxnSpLocks/>
          </p:cNvCxnSpPr>
          <p:nvPr/>
        </p:nvCxnSpPr>
        <p:spPr>
          <a:xfrm>
            <a:off x="3430286" y="206251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492CE8F-3175-184D-A861-833EDD463FBF}"/>
              </a:ext>
            </a:extLst>
          </p:cNvPr>
          <p:cNvSpPr/>
          <p:nvPr/>
        </p:nvSpPr>
        <p:spPr>
          <a:xfrm>
            <a:off x="3747896" y="1455299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A7972C-63EF-8C4E-A15D-878D54B1DFA9}"/>
              </a:ext>
            </a:extLst>
          </p:cNvPr>
          <p:cNvSpPr txBox="1"/>
          <p:nvPr/>
        </p:nvSpPr>
        <p:spPr>
          <a:xfrm>
            <a:off x="3872956" y="1069188"/>
            <a:ext cx="108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Serializer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E67EA7-2CBC-FE4E-9425-20E1DB5B7AAC}"/>
              </a:ext>
            </a:extLst>
          </p:cNvPr>
          <p:cNvSpPr txBox="1"/>
          <p:nvPr/>
        </p:nvSpPr>
        <p:spPr>
          <a:xfrm>
            <a:off x="2647097" y="1518068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1D8C6-273F-204D-960D-33FFDB2E2939}"/>
              </a:ext>
            </a:extLst>
          </p:cNvPr>
          <p:cNvSpPr txBox="1"/>
          <p:nvPr/>
        </p:nvSpPr>
        <p:spPr>
          <a:xfrm>
            <a:off x="2651936" y="2702073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10bits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4A7392-BD7D-3E48-8C4C-1DE40065C6D4}"/>
              </a:ext>
            </a:extLst>
          </p:cNvPr>
          <p:cNvCxnSpPr>
            <a:cxnSpLocks/>
          </p:cNvCxnSpPr>
          <p:nvPr/>
        </p:nvCxnSpPr>
        <p:spPr>
          <a:xfrm>
            <a:off x="3747897" y="197532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776E8F4-7284-C844-B58C-895D85A0D6DF}"/>
              </a:ext>
            </a:extLst>
          </p:cNvPr>
          <p:cNvCxnSpPr>
            <a:cxnSpLocks/>
          </p:cNvCxnSpPr>
          <p:nvPr/>
        </p:nvCxnSpPr>
        <p:spPr>
          <a:xfrm flipV="1">
            <a:off x="3851718" y="173032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25825-2C4A-9F43-8A69-602D6D1582CB}"/>
              </a:ext>
            </a:extLst>
          </p:cNvPr>
          <p:cNvCxnSpPr>
            <a:cxnSpLocks/>
          </p:cNvCxnSpPr>
          <p:nvPr/>
        </p:nvCxnSpPr>
        <p:spPr>
          <a:xfrm flipV="1">
            <a:off x="3952989" y="173032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6F2EB6-CDB8-5F41-A671-EA6E4371165F}"/>
              </a:ext>
            </a:extLst>
          </p:cNvPr>
          <p:cNvCxnSpPr>
            <a:cxnSpLocks/>
          </p:cNvCxnSpPr>
          <p:nvPr/>
        </p:nvCxnSpPr>
        <p:spPr>
          <a:xfrm>
            <a:off x="3851718" y="173334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478B97-6ABA-8C41-99E6-782BFC0EA1E2}"/>
              </a:ext>
            </a:extLst>
          </p:cNvPr>
          <p:cNvCxnSpPr>
            <a:cxnSpLocks/>
          </p:cNvCxnSpPr>
          <p:nvPr/>
        </p:nvCxnSpPr>
        <p:spPr>
          <a:xfrm>
            <a:off x="3955539" y="197532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23E615C-47B8-B341-8F78-728444B0FE79}"/>
              </a:ext>
            </a:extLst>
          </p:cNvPr>
          <p:cNvCxnSpPr>
            <a:cxnSpLocks/>
          </p:cNvCxnSpPr>
          <p:nvPr/>
        </p:nvCxnSpPr>
        <p:spPr>
          <a:xfrm flipV="1">
            <a:off x="4063034" y="173291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845E171-C5C8-944A-8416-A419FFD4D896}"/>
              </a:ext>
            </a:extLst>
          </p:cNvPr>
          <p:cNvCxnSpPr>
            <a:cxnSpLocks/>
          </p:cNvCxnSpPr>
          <p:nvPr/>
        </p:nvCxnSpPr>
        <p:spPr>
          <a:xfrm flipV="1">
            <a:off x="4164305" y="173291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3ADB1C-2391-BF48-9D50-F046577CDEAC}"/>
              </a:ext>
            </a:extLst>
          </p:cNvPr>
          <p:cNvCxnSpPr>
            <a:cxnSpLocks/>
          </p:cNvCxnSpPr>
          <p:nvPr/>
        </p:nvCxnSpPr>
        <p:spPr>
          <a:xfrm>
            <a:off x="4063034" y="173593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1E546B-D96B-244D-9911-000570F25C44}"/>
              </a:ext>
            </a:extLst>
          </p:cNvPr>
          <p:cNvCxnSpPr>
            <a:cxnSpLocks/>
          </p:cNvCxnSpPr>
          <p:nvPr/>
        </p:nvCxnSpPr>
        <p:spPr>
          <a:xfrm>
            <a:off x="4166855" y="197791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93C04C-DCA5-0F4D-B3D2-DF687142A603}"/>
              </a:ext>
            </a:extLst>
          </p:cNvPr>
          <p:cNvCxnSpPr>
            <a:cxnSpLocks/>
          </p:cNvCxnSpPr>
          <p:nvPr/>
        </p:nvCxnSpPr>
        <p:spPr>
          <a:xfrm flipV="1">
            <a:off x="4264926" y="173032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261C1A-4B7C-FB46-9042-1804610AF88D}"/>
              </a:ext>
            </a:extLst>
          </p:cNvPr>
          <p:cNvCxnSpPr>
            <a:cxnSpLocks/>
          </p:cNvCxnSpPr>
          <p:nvPr/>
        </p:nvCxnSpPr>
        <p:spPr>
          <a:xfrm flipV="1">
            <a:off x="4366197" y="173032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CE2326-6961-E94D-BD7C-E84F14D180D5}"/>
              </a:ext>
            </a:extLst>
          </p:cNvPr>
          <p:cNvCxnSpPr>
            <a:cxnSpLocks/>
          </p:cNvCxnSpPr>
          <p:nvPr/>
        </p:nvCxnSpPr>
        <p:spPr>
          <a:xfrm>
            <a:off x="4264926" y="173334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95DE2E-74B5-5A46-8D2D-F6B57A0F9687}"/>
              </a:ext>
            </a:extLst>
          </p:cNvPr>
          <p:cNvCxnSpPr>
            <a:cxnSpLocks/>
          </p:cNvCxnSpPr>
          <p:nvPr/>
        </p:nvCxnSpPr>
        <p:spPr>
          <a:xfrm>
            <a:off x="4368747" y="197532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BF92A8-47CA-784E-9D51-9ABF8F1EC868}"/>
              </a:ext>
            </a:extLst>
          </p:cNvPr>
          <p:cNvCxnSpPr>
            <a:cxnSpLocks/>
          </p:cNvCxnSpPr>
          <p:nvPr/>
        </p:nvCxnSpPr>
        <p:spPr>
          <a:xfrm flipV="1">
            <a:off x="4467268" y="173032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1190D2F-640E-4F42-8F14-14BB293F289A}"/>
              </a:ext>
            </a:extLst>
          </p:cNvPr>
          <p:cNvCxnSpPr>
            <a:cxnSpLocks/>
          </p:cNvCxnSpPr>
          <p:nvPr/>
        </p:nvCxnSpPr>
        <p:spPr>
          <a:xfrm flipV="1">
            <a:off x="4568539" y="173032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471CEE-6945-E143-86FD-A857ED73E256}"/>
              </a:ext>
            </a:extLst>
          </p:cNvPr>
          <p:cNvCxnSpPr>
            <a:cxnSpLocks/>
          </p:cNvCxnSpPr>
          <p:nvPr/>
        </p:nvCxnSpPr>
        <p:spPr>
          <a:xfrm>
            <a:off x="4467268" y="173334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0BA1F16-2DF5-7640-8970-8694F0DD0267}"/>
              </a:ext>
            </a:extLst>
          </p:cNvPr>
          <p:cNvCxnSpPr>
            <a:cxnSpLocks/>
          </p:cNvCxnSpPr>
          <p:nvPr/>
        </p:nvCxnSpPr>
        <p:spPr>
          <a:xfrm>
            <a:off x="4571089" y="197532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C4C4DB-0AAE-4641-95E8-387F115B6C3A}"/>
              </a:ext>
            </a:extLst>
          </p:cNvPr>
          <p:cNvCxnSpPr>
            <a:cxnSpLocks/>
          </p:cNvCxnSpPr>
          <p:nvPr/>
        </p:nvCxnSpPr>
        <p:spPr>
          <a:xfrm flipV="1">
            <a:off x="4678584" y="173291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CF0C1D-176D-7D40-B388-A2E82BE60896}"/>
              </a:ext>
            </a:extLst>
          </p:cNvPr>
          <p:cNvCxnSpPr>
            <a:cxnSpLocks/>
          </p:cNvCxnSpPr>
          <p:nvPr/>
        </p:nvCxnSpPr>
        <p:spPr>
          <a:xfrm flipV="1">
            <a:off x="4779855" y="173291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A3365B7-C8C9-AA44-B301-D506BA2992C5}"/>
              </a:ext>
            </a:extLst>
          </p:cNvPr>
          <p:cNvCxnSpPr>
            <a:cxnSpLocks/>
          </p:cNvCxnSpPr>
          <p:nvPr/>
        </p:nvCxnSpPr>
        <p:spPr>
          <a:xfrm>
            <a:off x="4678584" y="173593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1F2D19-AA57-5E4F-A69E-60E8CB0CA61D}"/>
              </a:ext>
            </a:extLst>
          </p:cNvPr>
          <p:cNvCxnSpPr>
            <a:cxnSpLocks/>
          </p:cNvCxnSpPr>
          <p:nvPr/>
        </p:nvCxnSpPr>
        <p:spPr>
          <a:xfrm>
            <a:off x="4782405" y="197791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05246AE6-D518-9C4D-97DA-A1E26C4B0A41}"/>
              </a:ext>
            </a:extLst>
          </p:cNvPr>
          <p:cNvSpPr txBox="1"/>
          <p:nvPr/>
        </p:nvSpPr>
        <p:spPr>
          <a:xfrm>
            <a:off x="3890792" y="1463194"/>
            <a:ext cx="94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1.25 GHz*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3946320-5B1E-7449-A621-40A4C6266824}"/>
              </a:ext>
            </a:extLst>
          </p:cNvPr>
          <p:cNvCxnSpPr>
            <a:cxnSpLocks/>
          </p:cNvCxnSpPr>
          <p:nvPr/>
        </p:nvCxnSpPr>
        <p:spPr>
          <a:xfrm>
            <a:off x="4955114" y="232633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3BACF4-CCD6-0E4D-93DF-33775E23A210}"/>
              </a:ext>
            </a:extLst>
          </p:cNvPr>
          <p:cNvCxnSpPr>
            <a:cxnSpLocks/>
          </p:cNvCxnSpPr>
          <p:nvPr/>
        </p:nvCxnSpPr>
        <p:spPr>
          <a:xfrm flipV="1">
            <a:off x="5058935" y="208133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7340F0E-0C78-8547-BEF6-9248996115E1}"/>
              </a:ext>
            </a:extLst>
          </p:cNvPr>
          <p:cNvCxnSpPr>
            <a:cxnSpLocks/>
          </p:cNvCxnSpPr>
          <p:nvPr/>
        </p:nvCxnSpPr>
        <p:spPr>
          <a:xfrm>
            <a:off x="5058935" y="2084354"/>
            <a:ext cx="3125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803B119-89C1-D54E-BAB0-E469EB466ECB}"/>
              </a:ext>
            </a:extLst>
          </p:cNvPr>
          <p:cNvCxnSpPr>
            <a:cxnSpLocks/>
          </p:cNvCxnSpPr>
          <p:nvPr/>
        </p:nvCxnSpPr>
        <p:spPr>
          <a:xfrm flipV="1">
            <a:off x="5371522" y="208392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DAB67B-469C-694E-A7CA-6E5F6C0C6BEC}"/>
              </a:ext>
            </a:extLst>
          </p:cNvPr>
          <p:cNvCxnSpPr>
            <a:cxnSpLocks/>
          </p:cNvCxnSpPr>
          <p:nvPr/>
        </p:nvCxnSpPr>
        <p:spPr>
          <a:xfrm>
            <a:off x="5374072" y="232892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207E1A0-7A87-8E44-A8E6-0B8F7AACE577}"/>
              </a:ext>
            </a:extLst>
          </p:cNvPr>
          <p:cNvCxnSpPr>
            <a:cxnSpLocks/>
          </p:cNvCxnSpPr>
          <p:nvPr/>
        </p:nvCxnSpPr>
        <p:spPr>
          <a:xfrm flipV="1">
            <a:off x="5472143" y="208133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845C27-E4B8-2A48-B9D8-E568F173C486}"/>
              </a:ext>
            </a:extLst>
          </p:cNvPr>
          <p:cNvCxnSpPr>
            <a:cxnSpLocks/>
          </p:cNvCxnSpPr>
          <p:nvPr/>
        </p:nvCxnSpPr>
        <p:spPr>
          <a:xfrm flipV="1">
            <a:off x="5573414" y="2081336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88ED6D-FFFD-7244-960C-E9031D391E3A}"/>
              </a:ext>
            </a:extLst>
          </p:cNvPr>
          <p:cNvCxnSpPr>
            <a:cxnSpLocks/>
          </p:cNvCxnSpPr>
          <p:nvPr/>
        </p:nvCxnSpPr>
        <p:spPr>
          <a:xfrm>
            <a:off x="5472143" y="208435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8439AA1-B0A8-B84E-BB07-9632A831050B}"/>
              </a:ext>
            </a:extLst>
          </p:cNvPr>
          <p:cNvCxnSpPr>
            <a:cxnSpLocks/>
          </p:cNvCxnSpPr>
          <p:nvPr/>
        </p:nvCxnSpPr>
        <p:spPr>
          <a:xfrm>
            <a:off x="5573414" y="2326333"/>
            <a:ext cx="3123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DAE2023-A07A-BA4C-AB17-37954B170E3E}"/>
              </a:ext>
            </a:extLst>
          </p:cNvPr>
          <p:cNvCxnSpPr>
            <a:cxnSpLocks/>
          </p:cNvCxnSpPr>
          <p:nvPr/>
        </p:nvCxnSpPr>
        <p:spPr>
          <a:xfrm flipV="1">
            <a:off x="5885801" y="2083927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5794C86-B2CB-A64A-BC93-4D663B6130EE}"/>
              </a:ext>
            </a:extLst>
          </p:cNvPr>
          <p:cNvCxnSpPr>
            <a:cxnSpLocks/>
          </p:cNvCxnSpPr>
          <p:nvPr/>
        </p:nvCxnSpPr>
        <p:spPr>
          <a:xfrm flipV="1">
            <a:off x="5987072" y="208392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3A569E-0B2E-7149-B270-822866DAAC0F}"/>
              </a:ext>
            </a:extLst>
          </p:cNvPr>
          <p:cNvCxnSpPr>
            <a:cxnSpLocks/>
          </p:cNvCxnSpPr>
          <p:nvPr/>
        </p:nvCxnSpPr>
        <p:spPr>
          <a:xfrm>
            <a:off x="5885801" y="2086945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8321D5-94E8-D34C-95BD-5BAE70FE1E83}"/>
              </a:ext>
            </a:extLst>
          </p:cNvPr>
          <p:cNvCxnSpPr>
            <a:cxnSpLocks/>
          </p:cNvCxnSpPr>
          <p:nvPr/>
        </p:nvCxnSpPr>
        <p:spPr>
          <a:xfrm>
            <a:off x="5989622" y="232892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3B53A7F-E866-8549-BC76-688F670C2443}"/>
              </a:ext>
            </a:extLst>
          </p:cNvPr>
          <p:cNvSpPr/>
          <p:nvPr/>
        </p:nvSpPr>
        <p:spPr>
          <a:xfrm>
            <a:off x="6432428" y="1411932"/>
            <a:ext cx="3551544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E326BD4-54C1-FC4A-972C-45EC67C0D77F}"/>
              </a:ext>
            </a:extLst>
          </p:cNvPr>
          <p:cNvSpPr txBox="1"/>
          <p:nvPr/>
        </p:nvSpPr>
        <p:spPr>
          <a:xfrm>
            <a:off x="3265906" y="2332741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0110101011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0F9B91B-21DB-3E4E-B9E7-3FA0ACA220B8}"/>
              </a:ext>
            </a:extLst>
          </p:cNvPr>
          <p:cNvSpPr txBox="1"/>
          <p:nvPr/>
        </p:nvSpPr>
        <p:spPr>
          <a:xfrm>
            <a:off x="4689656" y="2218123"/>
            <a:ext cx="18118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1101001011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FF4C6-9688-AA4C-A769-DD22C1BB61C6}"/>
              </a:ext>
            </a:extLst>
          </p:cNvPr>
          <p:cNvSpPr txBox="1"/>
          <p:nvPr/>
        </p:nvSpPr>
        <p:spPr>
          <a:xfrm>
            <a:off x="4465507" y="2218122"/>
            <a:ext cx="21186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0110101011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1AC3125-20F5-C64F-A07E-C1AEF17E2595}"/>
              </a:ext>
            </a:extLst>
          </p:cNvPr>
          <p:cNvCxnSpPr>
            <a:cxnSpLocks/>
          </p:cNvCxnSpPr>
          <p:nvPr/>
        </p:nvCxnSpPr>
        <p:spPr>
          <a:xfrm flipV="1">
            <a:off x="6097661" y="208133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2DB319-0022-B649-83D4-B8CB8C7BFE95}"/>
              </a:ext>
            </a:extLst>
          </p:cNvPr>
          <p:cNvCxnSpPr>
            <a:cxnSpLocks/>
          </p:cNvCxnSpPr>
          <p:nvPr/>
        </p:nvCxnSpPr>
        <p:spPr>
          <a:xfrm>
            <a:off x="6097661" y="2084354"/>
            <a:ext cx="2085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9F4FB71-717E-244D-A2B9-D70B477DBAF7}"/>
              </a:ext>
            </a:extLst>
          </p:cNvPr>
          <p:cNvCxnSpPr>
            <a:cxnSpLocks/>
          </p:cNvCxnSpPr>
          <p:nvPr/>
        </p:nvCxnSpPr>
        <p:spPr>
          <a:xfrm flipV="1">
            <a:off x="6306182" y="2081335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825FFB7-04C9-D64B-936D-BDFC8F325A44}"/>
              </a:ext>
            </a:extLst>
          </p:cNvPr>
          <p:cNvCxnSpPr>
            <a:cxnSpLocks/>
          </p:cNvCxnSpPr>
          <p:nvPr/>
        </p:nvCxnSpPr>
        <p:spPr>
          <a:xfrm>
            <a:off x="6306182" y="232633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9AA8A300-8943-144A-8C4D-046F318D5E1C}"/>
              </a:ext>
            </a:extLst>
          </p:cNvPr>
          <p:cNvSpPr txBox="1"/>
          <p:nvPr/>
        </p:nvSpPr>
        <p:spPr>
          <a:xfrm>
            <a:off x="5244638" y="2457998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Serial data 1.25 GHz*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2C2C63B-F9E8-934A-A090-36211DE3C52B}"/>
              </a:ext>
            </a:extLst>
          </p:cNvPr>
          <p:cNvCxnSpPr>
            <a:cxnSpLocks/>
          </p:cNvCxnSpPr>
          <p:nvPr/>
        </p:nvCxnSpPr>
        <p:spPr>
          <a:xfrm>
            <a:off x="6587572" y="192573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9F59EB7-F10D-334F-B1C7-21418DAA4EC5}"/>
              </a:ext>
            </a:extLst>
          </p:cNvPr>
          <p:cNvCxnSpPr>
            <a:cxnSpLocks/>
          </p:cNvCxnSpPr>
          <p:nvPr/>
        </p:nvCxnSpPr>
        <p:spPr>
          <a:xfrm flipV="1">
            <a:off x="6691393" y="16807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FBDEFCF-8F42-BE41-9BB9-0596F4E39EB9}"/>
              </a:ext>
            </a:extLst>
          </p:cNvPr>
          <p:cNvCxnSpPr>
            <a:cxnSpLocks/>
          </p:cNvCxnSpPr>
          <p:nvPr/>
        </p:nvCxnSpPr>
        <p:spPr>
          <a:xfrm flipV="1">
            <a:off x="6792664" y="16807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52F02CA-3BFB-804E-81D3-C8F2CED32B0F}"/>
              </a:ext>
            </a:extLst>
          </p:cNvPr>
          <p:cNvCxnSpPr>
            <a:cxnSpLocks/>
          </p:cNvCxnSpPr>
          <p:nvPr/>
        </p:nvCxnSpPr>
        <p:spPr>
          <a:xfrm>
            <a:off x="6691393" y="16837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6C4D10F-8D60-0149-95CB-1748E6C22D30}"/>
              </a:ext>
            </a:extLst>
          </p:cNvPr>
          <p:cNvCxnSpPr>
            <a:cxnSpLocks/>
          </p:cNvCxnSpPr>
          <p:nvPr/>
        </p:nvCxnSpPr>
        <p:spPr>
          <a:xfrm>
            <a:off x="6795214" y="19257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312C2CD-776A-7B49-94E5-A90E755ABCFD}"/>
              </a:ext>
            </a:extLst>
          </p:cNvPr>
          <p:cNvCxnSpPr>
            <a:cxnSpLocks/>
          </p:cNvCxnSpPr>
          <p:nvPr/>
        </p:nvCxnSpPr>
        <p:spPr>
          <a:xfrm flipV="1">
            <a:off x="6902709" y="16833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52E0805-759A-E441-8534-885CEDBD7C6B}"/>
              </a:ext>
            </a:extLst>
          </p:cNvPr>
          <p:cNvCxnSpPr>
            <a:cxnSpLocks/>
          </p:cNvCxnSpPr>
          <p:nvPr/>
        </p:nvCxnSpPr>
        <p:spPr>
          <a:xfrm flipV="1">
            <a:off x="7003980" y="16833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08F8D8F-11D2-B64B-A77D-A5405E1B7242}"/>
              </a:ext>
            </a:extLst>
          </p:cNvPr>
          <p:cNvCxnSpPr>
            <a:cxnSpLocks/>
          </p:cNvCxnSpPr>
          <p:nvPr/>
        </p:nvCxnSpPr>
        <p:spPr>
          <a:xfrm>
            <a:off x="6902709" y="16863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391355-804A-9D4C-9A34-1097258D16A9}"/>
              </a:ext>
            </a:extLst>
          </p:cNvPr>
          <p:cNvCxnSpPr>
            <a:cxnSpLocks/>
          </p:cNvCxnSpPr>
          <p:nvPr/>
        </p:nvCxnSpPr>
        <p:spPr>
          <a:xfrm>
            <a:off x="7006530" y="19283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0412B53-B76D-7644-B205-2213BDD8A6CB}"/>
              </a:ext>
            </a:extLst>
          </p:cNvPr>
          <p:cNvCxnSpPr>
            <a:cxnSpLocks/>
          </p:cNvCxnSpPr>
          <p:nvPr/>
        </p:nvCxnSpPr>
        <p:spPr>
          <a:xfrm flipV="1">
            <a:off x="7104601" y="16807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D7E9FE4-9FA3-3D4D-9DDE-EEBF0EE230D8}"/>
              </a:ext>
            </a:extLst>
          </p:cNvPr>
          <p:cNvCxnSpPr>
            <a:cxnSpLocks/>
          </p:cNvCxnSpPr>
          <p:nvPr/>
        </p:nvCxnSpPr>
        <p:spPr>
          <a:xfrm flipV="1">
            <a:off x="7205872" y="16807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9C8D6C0-C912-6E4C-BB71-49EACA3BE21B}"/>
              </a:ext>
            </a:extLst>
          </p:cNvPr>
          <p:cNvCxnSpPr>
            <a:cxnSpLocks/>
          </p:cNvCxnSpPr>
          <p:nvPr/>
        </p:nvCxnSpPr>
        <p:spPr>
          <a:xfrm>
            <a:off x="7104601" y="16837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CBBEAE9-B4C8-5F42-9628-523AE88669B3}"/>
              </a:ext>
            </a:extLst>
          </p:cNvPr>
          <p:cNvCxnSpPr>
            <a:cxnSpLocks/>
          </p:cNvCxnSpPr>
          <p:nvPr/>
        </p:nvCxnSpPr>
        <p:spPr>
          <a:xfrm>
            <a:off x="7208422" y="19257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9E2D4B0-F6EC-B54D-B384-1E458CB6B54D}"/>
              </a:ext>
            </a:extLst>
          </p:cNvPr>
          <p:cNvCxnSpPr>
            <a:cxnSpLocks/>
          </p:cNvCxnSpPr>
          <p:nvPr/>
        </p:nvCxnSpPr>
        <p:spPr>
          <a:xfrm flipV="1">
            <a:off x="7306943" y="16807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FF6C366-A3F4-044B-A756-F3A3205B599E}"/>
              </a:ext>
            </a:extLst>
          </p:cNvPr>
          <p:cNvCxnSpPr>
            <a:cxnSpLocks/>
          </p:cNvCxnSpPr>
          <p:nvPr/>
        </p:nvCxnSpPr>
        <p:spPr>
          <a:xfrm flipV="1">
            <a:off x="7408214" y="16807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C3C755-2AB6-7C4F-9862-B5F990545161}"/>
              </a:ext>
            </a:extLst>
          </p:cNvPr>
          <p:cNvCxnSpPr>
            <a:cxnSpLocks/>
          </p:cNvCxnSpPr>
          <p:nvPr/>
        </p:nvCxnSpPr>
        <p:spPr>
          <a:xfrm>
            <a:off x="7306943" y="16837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3EF584-C1A1-264A-8D11-B2322E44300A}"/>
              </a:ext>
            </a:extLst>
          </p:cNvPr>
          <p:cNvCxnSpPr>
            <a:cxnSpLocks/>
          </p:cNvCxnSpPr>
          <p:nvPr/>
        </p:nvCxnSpPr>
        <p:spPr>
          <a:xfrm>
            <a:off x="7410764" y="19257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9624F07-08B3-894D-93EB-21B4DF04F4EF}"/>
              </a:ext>
            </a:extLst>
          </p:cNvPr>
          <p:cNvCxnSpPr>
            <a:cxnSpLocks/>
          </p:cNvCxnSpPr>
          <p:nvPr/>
        </p:nvCxnSpPr>
        <p:spPr>
          <a:xfrm flipV="1">
            <a:off x="7518259" y="16833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6D4A905-C217-D547-B1C3-C69F6FF3DE36}"/>
              </a:ext>
            </a:extLst>
          </p:cNvPr>
          <p:cNvCxnSpPr>
            <a:cxnSpLocks/>
          </p:cNvCxnSpPr>
          <p:nvPr/>
        </p:nvCxnSpPr>
        <p:spPr>
          <a:xfrm flipV="1">
            <a:off x="7619530" y="16833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1EE3CC-EB35-7D40-8A60-D3451779E6C4}"/>
              </a:ext>
            </a:extLst>
          </p:cNvPr>
          <p:cNvCxnSpPr>
            <a:cxnSpLocks/>
          </p:cNvCxnSpPr>
          <p:nvPr/>
        </p:nvCxnSpPr>
        <p:spPr>
          <a:xfrm>
            <a:off x="7518259" y="16863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CBEC35-DFA9-3E4E-99BD-9CC1AB0A97E8}"/>
              </a:ext>
            </a:extLst>
          </p:cNvPr>
          <p:cNvCxnSpPr>
            <a:cxnSpLocks/>
          </p:cNvCxnSpPr>
          <p:nvPr/>
        </p:nvCxnSpPr>
        <p:spPr>
          <a:xfrm>
            <a:off x="7622080" y="19283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C845708-37C9-BA40-BFFB-7C942094B8CE}"/>
              </a:ext>
            </a:extLst>
          </p:cNvPr>
          <p:cNvCxnSpPr>
            <a:cxnSpLocks/>
          </p:cNvCxnSpPr>
          <p:nvPr/>
        </p:nvCxnSpPr>
        <p:spPr>
          <a:xfrm>
            <a:off x="6429827" y="223989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288F20-1309-4340-BC38-21876E02BE93}"/>
              </a:ext>
            </a:extLst>
          </p:cNvPr>
          <p:cNvCxnSpPr>
            <a:cxnSpLocks/>
          </p:cNvCxnSpPr>
          <p:nvPr/>
        </p:nvCxnSpPr>
        <p:spPr>
          <a:xfrm flipV="1">
            <a:off x="6687645" y="198774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B25CCC9-E83C-434D-B35C-6EA84C708A45}"/>
              </a:ext>
            </a:extLst>
          </p:cNvPr>
          <p:cNvCxnSpPr>
            <a:cxnSpLocks/>
          </p:cNvCxnSpPr>
          <p:nvPr/>
        </p:nvCxnSpPr>
        <p:spPr>
          <a:xfrm flipV="1">
            <a:off x="6690258" y="198774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F9E18C8-426C-F940-883C-2642B930D2F3}"/>
              </a:ext>
            </a:extLst>
          </p:cNvPr>
          <p:cNvCxnSpPr>
            <a:cxnSpLocks/>
          </p:cNvCxnSpPr>
          <p:nvPr/>
        </p:nvCxnSpPr>
        <p:spPr>
          <a:xfrm flipV="1">
            <a:off x="7718964" y="16878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9D97935-CCF9-324C-A3C3-095271684947}"/>
              </a:ext>
            </a:extLst>
          </p:cNvPr>
          <p:cNvCxnSpPr>
            <a:cxnSpLocks/>
          </p:cNvCxnSpPr>
          <p:nvPr/>
        </p:nvCxnSpPr>
        <p:spPr>
          <a:xfrm flipV="1">
            <a:off x="7820235" y="16878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17724E3-74C0-9844-B329-9230B55A8264}"/>
              </a:ext>
            </a:extLst>
          </p:cNvPr>
          <p:cNvCxnSpPr>
            <a:cxnSpLocks/>
          </p:cNvCxnSpPr>
          <p:nvPr/>
        </p:nvCxnSpPr>
        <p:spPr>
          <a:xfrm>
            <a:off x="7718964" y="16909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096101D-50BD-BF43-B622-6A63374DBD7A}"/>
              </a:ext>
            </a:extLst>
          </p:cNvPr>
          <p:cNvCxnSpPr>
            <a:cxnSpLocks/>
          </p:cNvCxnSpPr>
          <p:nvPr/>
        </p:nvCxnSpPr>
        <p:spPr>
          <a:xfrm>
            <a:off x="7822785" y="19328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4A15785-78B7-4545-9071-A1B441AAEBB4}"/>
              </a:ext>
            </a:extLst>
          </p:cNvPr>
          <p:cNvCxnSpPr>
            <a:cxnSpLocks/>
          </p:cNvCxnSpPr>
          <p:nvPr/>
        </p:nvCxnSpPr>
        <p:spPr>
          <a:xfrm flipV="1">
            <a:off x="7930280" y="16904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F80EF8F-5044-5B45-8405-E9CCDB92F065}"/>
              </a:ext>
            </a:extLst>
          </p:cNvPr>
          <p:cNvCxnSpPr>
            <a:cxnSpLocks/>
          </p:cNvCxnSpPr>
          <p:nvPr/>
        </p:nvCxnSpPr>
        <p:spPr>
          <a:xfrm flipV="1">
            <a:off x="8031551" y="16904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2B928B3-77A9-1A43-808D-C04E92AF976B}"/>
              </a:ext>
            </a:extLst>
          </p:cNvPr>
          <p:cNvCxnSpPr>
            <a:cxnSpLocks/>
          </p:cNvCxnSpPr>
          <p:nvPr/>
        </p:nvCxnSpPr>
        <p:spPr>
          <a:xfrm>
            <a:off x="7930280" y="16934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6274CB2-110F-B840-8B4A-AAA35383B9AA}"/>
              </a:ext>
            </a:extLst>
          </p:cNvPr>
          <p:cNvCxnSpPr>
            <a:cxnSpLocks/>
          </p:cNvCxnSpPr>
          <p:nvPr/>
        </p:nvCxnSpPr>
        <p:spPr>
          <a:xfrm>
            <a:off x="8034101" y="19354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277B065-0784-F24A-96C5-FE6A78617AB1}"/>
              </a:ext>
            </a:extLst>
          </p:cNvPr>
          <p:cNvCxnSpPr>
            <a:cxnSpLocks/>
          </p:cNvCxnSpPr>
          <p:nvPr/>
        </p:nvCxnSpPr>
        <p:spPr>
          <a:xfrm flipV="1">
            <a:off x="8132172" y="16878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3CB790E-F51D-2A4F-9C37-9C57476C0534}"/>
              </a:ext>
            </a:extLst>
          </p:cNvPr>
          <p:cNvCxnSpPr>
            <a:cxnSpLocks/>
          </p:cNvCxnSpPr>
          <p:nvPr/>
        </p:nvCxnSpPr>
        <p:spPr>
          <a:xfrm flipV="1">
            <a:off x="8233443" y="16878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24DA264-D698-7447-A82E-83B455856CA7}"/>
              </a:ext>
            </a:extLst>
          </p:cNvPr>
          <p:cNvCxnSpPr>
            <a:cxnSpLocks/>
          </p:cNvCxnSpPr>
          <p:nvPr/>
        </p:nvCxnSpPr>
        <p:spPr>
          <a:xfrm>
            <a:off x="8132172" y="16909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B64BCBF-D14B-9740-B4EC-8E1835A4F17B}"/>
              </a:ext>
            </a:extLst>
          </p:cNvPr>
          <p:cNvCxnSpPr>
            <a:cxnSpLocks/>
          </p:cNvCxnSpPr>
          <p:nvPr/>
        </p:nvCxnSpPr>
        <p:spPr>
          <a:xfrm>
            <a:off x="8235993" y="19328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7562C80-55AA-B043-8A49-B7CE7C206C69}"/>
              </a:ext>
            </a:extLst>
          </p:cNvPr>
          <p:cNvCxnSpPr>
            <a:cxnSpLocks/>
          </p:cNvCxnSpPr>
          <p:nvPr/>
        </p:nvCxnSpPr>
        <p:spPr>
          <a:xfrm flipV="1">
            <a:off x="8334514" y="16878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84A36CB-36E2-2B48-88A4-2CA56DA46BBB}"/>
              </a:ext>
            </a:extLst>
          </p:cNvPr>
          <p:cNvCxnSpPr>
            <a:cxnSpLocks/>
          </p:cNvCxnSpPr>
          <p:nvPr/>
        </p:nvCxnSpPr>
        <p:spPr>
          <a:xfrm flipV="1">
            <a:off x="8435785" y="16878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CF196C2-2C78-1240-9AE7-6BFE609962F2}"/>
              </a:ext>
            </a:extLst>
          </p:cNvPr>
          <p:cNvCxnSpPr>
            <a:cxnSpLocks/>
          </p:cNvCxnSpPr>
          <p:nvPr/>
        </p:nvCxnSpPr>
        <p:spPr>
          <a:xfrm>
            <a:off x="8334514" y="16909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A7B553B-249C-E342-A9E7-C7E04DDB6237}"/>
              </a:ext>
            </a:extLst>
          </p:cNvPr>
          <p:cNvCxnSpPr>
            <a:cxnSpLocks/>
          </p:cNvCxnSpPr>
          <p:nvPr/>
        </p:nvCxnSpPr>
        <p:spPr>
          <a:xfrm>
            <a:off x="8438335" y="19328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9C4006A-36CF-F541-A3B6-CA872DDA7FE1}"/>
              </a:ext>
            </a:extLst>
          </p:cNvPr>
          <p:cNvCxnSpPr>
            <a:cxnSpLocks/>
          </p:cNvCxnSpPr>
          <p:nvPr/>
        </p:nvCxnSpPr>
        <p:spPr>
          <a:xfrm flipV="1">
            <a:off x="8545830" y="16904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8D0F404-0101-8642-9DBE-99B23FAEAF2B}"/>
              </a:ext>
            </a:extLst>
          </p:cNvPr>
          <p:cNvCxnSpPr>
            <a:cxnSpLocks/>
          </p:cNvCxnSpPr>
          <p:nvPr/>
        </p:nvCxnSpPr>
        <p:spPr>
          <a:xfrm flipV="1">
            <a:off x="8647101" y="16904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9FFB95BF-BDDB-6846-AA9E-9EE8B2FE2080}"/>
              </a:ext>
            </a:extLst>
          </p:cNvPr>
          <p:cNvCxnSpPr>
            <a:cxnSpLocks/>
          </p:cNvCxnSpPr>
          <p:nvPr/>
        </p:nvCxnSpPr>
        <p:spPr>
          <a:xfrm>
            <a:off x="8545830" y="16934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E5E6C0F-A37F-874A-8F16-5615839ABCA6}"/>
              </a:ext>
            </a:extLst>
          </p:cNvPr>
          <p:cNvCxnSpPr>
            <a:cxnSpLocks/>
          </p:cNvCxnSpPr>
          <p:nvPr/>
        </p:nvCxnSpPr>
        <p:spPr>
          <a:xfrm>
            <a:off x="8649651" y="19354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BE5CE7CE-44D8-FD4A-86A9-09917EE20FBB}"/>
              </a:ext>
            </a:extLst>
          </p:cNvPr>
          <p:cNvCxnSpPr>
            <a:cxnSpLocks/>
          </p:cNvCxnSpPr>
          <p:nvPr/>
        </p:nvCxnSpPr>
        <p:spPr>
          <a:xfrm flipV="1">
            <a:off x="7725901" y="197957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6B75C66-6A96-E44B-814F-B87007060B9C}"/>
              </a:ext>
            </a:extLst>
          </p:cNvPr>
          <p:cNvCxnSpPr>
            <a:cxnSpLocks/>
          </p:cNvCxnSpPr>
          <p:nvPr/>
        </p:nvCxnSpPr>
        <p:spPr>
          <a:xfrm flipV="1">
            <a:off x="7721944" y="2232746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D69EE4F-FCA2-8A42-B508-B2D5106EE4EC}"/>
              </a:ext>
            </a:extLst>
          </p:cNvPr>
          <p:cNvCxnSpPr>
            <a:cxnSpLocks/>
          </p:cNvCxnSpPr>
          <p:nvPr/>
        </p:nvCxnSpPr>
        <p:spPr>
          <a:xfrm flipV="1">
            <a:off x="8758973" y="198025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FB1FA13-B558-374B-9001-AB710051720E}"/>
              </a:ext>
            </a:extLst>
          </p:cNvPr>
          <p:cNvCxnSpPr>
            <a:cxnSpLocks/>
          </p:cNvCxnSpPr>
          <p:nvPr/>
        </p:nvCxnSpPr>
        <p:spPr>
          <a:xfrm>
            <a:off x="8756762" y="1984000"/>
            <a:ext cx="1099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2A61B75-4CEC-214D-A4A5-D983F84CCC5F}"/>
              </a:ext>
            </a:extLst>
          </p:cNvPr>
          <p:cNvCxnSpPr>
            <a:cxnSpLocks/>
          </p:cNvCxnSpPr>
          <p:nvPr/>
        </p:nvCxnSpPr>
        <p:spPr>
          <a:xfrm>
            <a:off x="6640430" y="256561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06BF564-C97C-FF44-BA27-4F7FBF548098}"/>
              </a:ext>
            </a:extLst>
          </p:cNvPr>
          <p:cNvCxnSpPr>
            <a:cxnSpLocks/>
          </p:cNvCxnSpPr>
          <p:nvPr/>
        </p:nvCxnSpPr>
        <p:spPr>
          <a:xfrm flipV="1">
            <a:off x="6898248" y="231346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D12FDB2-FF5B-C14C-BD3A-959F2E2881F6}"/>
              </a:ext>
            </a:extLst>
          </p:cNvPr>
          <p:cNvCxnSpPr>
            <a:cxnSpLocks/>
          </p:cNvCxnSpPr>
          <p:nvPr/>
        </p:nvCxnSpPr>
        <p:spPr>
          <a:xfrm flipV="1">
            <a:off x="6900861" y="231346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5AA7F47-AE20-6F49-8B57-D025B270D350}"/>
              </a:ext>
            </a:extLst>
          </p:cNvPr>
          <p:cNvCxnSpPr>
            <a:cxnSpLocks/>
          </p:cNvCxnSpPr>
          <p:nvPr/>
        </p:nvCxnSpPr>
        <p:spPr>
          <a:xfrm flipV="1">
            <a:off x="7936504" y="230529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523CAB6-80B4-A147-9C1A-320269159F86}"/>
              </a:ext>
            </a:extLst>
          </p:cNvPr>
          <p:cNvCxnSpPr>
            <a:cxnSpLocks/>
          </p:cNvCxnSpPr>
          <p:nvPr/>
        </p:nvCxnSpPr>
        <p:spPr>
          <a:xfrm>
            <a:off x="6840695" y="288443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66EB037-D281-BB41-9540-01C20E5E7AD6}"/>
              </a:ext>
            </a:extLst>
          </p:cNvPr>
          <p:cNvCxnSpPr>
            <a:cxnSpLocks/>
          </p:cNvCxnSpPr>
          <p:nvPr/>
        </p:nvCxnSpPr>
        <p:spPr>
          <a:xfrm flipV="1">
            <a:off x="7098513" y="263229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3A91ACA-761E-2741-8BB5-725A536184B8}"/>
              </a:ext>
            </a:extLst>
          </p:cNvPr>
          <p:cNvCxnSpPr>
            <a:cxnSpLocks/>
          </p:cNvCxnSpPr>
          <p:nvPr/>
        </p:nvCxnSpPr>
        <p:spPr>
          <a:xfrm flipV="1">
            <a:off x="7101126" y="2632290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E784A6B-E0BC-D448-9FB4-964151204095}"/>
              </a:ext>
            </a:extLst>
          </p:cNvPr>
          <p:cNvCxnSpPr>
            <a:cxnSpLocks/>
          </p:cNvCxnSpPr>
          <p:nvPr/>
        </p:nvCxnSpPr>
        <p:spPr>
          <a:xfrm flipV="1">
            <a:off x="8136769" y="262411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46C5E73-09AD-7D47-A583-2A16CA33BE35}"/>
              </a:ext>
            </a:extLst>
          </p:cNvPr>
          <p:cNvCxnSpPr>
            <a:cxnSpLocks/>
          </p:cNvCxnSpPr>
          <p:nvPr/>
        </p:nvCxnSpPr>
        <p:spPr>
          <a:xfrm>
            <a:off x="7937258" y="2555438"/>
            <a:ext cx="93029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729F3C3C-CD32-4942-9CBB-C53524693AF9}"/>
              </a:ext>
            </a:extLst>
          </p:cNvPr>
          <p:cNvCxnSpPr>
            <a:cxnSpLocks/>
          </p:cNvCxnSpPr>
          <p:nvPr/>
        </p:nvCxnSpPr>
        <p:spPr>
          <a:xfrm>
            <a:off x="8132188" y="2877959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ight Brace 261">
            <a:extLst>
              <a:ext uri="{FF2B5EF4-FFF2-40B4-BE49-F238E27FC236}">
                <a16:creationId xmlns:a16="http://schemas.microsoft.com/office/drawing/2014/main" id="{A1DA8FBC-185A-C544-AD0A-82D7C37CCCEB}"/>
              </a:ext>
            </a:extLst>
          </p:cNvPr>
          <p:cNvSpPr/>
          <p:nvPr/>
        </p:nvSpPr>
        <p:spPr>
          <a:xfrm>
            <a:off x="9112102" y="1798681"/>
            <a:ext cx="255182" cy="179339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4A69A64-E13A-EA4F-8EBC-B20EC5EE18AD}"/>
              </a:ext>
            </a:extLst>
          </p:cNvPr>
          <p:cNvSpPr txBox="1"/>
          <p:nvPr/>
        </p:nvSpPr>
        <p:spPr>
          <a:xfrm>
            <a:off x="9331212" y="231582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 possible </a:t>
            </a:r>
          </a:p>
          <a:p>
            <a:r>
              <a:rPr lang="en-US" sz="800" dirty="0"/>
              <a:t>phases 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80B610C-73A3-A34B-8856-7B0EB30DA598}"/>
              </a:ext>
            </a:extLst>
          </p:cNvPr>
          <p:cNvCxnSpPr>
            <a:cxnSpLocks/>
          </p:cNvCxnSpPr>
          <p:nvPr/>
        </p:nvCxnSpPr>
        <p:spPr>
          <a:xfrm flipH="1">
            <a:off x="6670185" y="1545851"/>
            <a:ext cx="21209" cy="20970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09F33AA-A8D9-0F4D-B2CE-04545653D7C3}"/>
              </a:ext>
            </a:extLst>
          </p:cNvPr>
          <p:cNvCxnSpPr>
            <a:cxnSpLocks/>
          </p:cNvCxnSpPr>
          <p:nvPr/>
        </p:nvCxnSpPr>
        <p:spPr>
          <a:xfrm flipH="1">
            <a:off x="6890884" y="1550972"/>
            <a:ext cx="16698" cy="207920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3378486-8DDE-8047-B830-0A714EDA0A5E}"/>
              </a:ext>
            </a:extLst>
          </p:cNvPr>
          <p:cNvCxnSpPr>
            <a:cxnSpLocks/>
          </p:cNvCxnSpPr>
          <p:nvPr/>
        </p:nvCxnSpPr>
        <p:spPr>
          <a:xfrm flipH="1">
            <a:off x="7092119" y="1545851"/>
            <a:ext cx="15387" cy="20716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ECEC4B2C-7844-8C4B-869A-3DC7D9D56798}"/>
              </a:ext>
            </a:extLst>
          </p:cNvPr>
          <p:cNvCxnSpPr>
            <a:cxnSpLocks/>
          </p:cNvCxnSpPr>
          <p:nvPr/>
        </p:nvCxnSpPr>
        <p:spPr>
          <a:xfrm flipH="1">
            <a:off x="7290435" y="1545851"/>
            <a:ext cx="17033" cy="20684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4FD8FC5-3B60-9341-8AAD-4B61667CF86D}"/>
              </a:ext>
            </a:extLst>
          </p:cNvPr>
          <p:cNvCxnSpPr>
            <a:cxnSpLocks/>
          </p:cNvCxnSpPr>
          <p:nvPr/>
        </p:nvCxnSpPr>
        <p:spPr>
          <a:xfrm flipH="1">
            <a:off x="7513983" y="1545851"/>
            <a:ext cx="6504" cy="20811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90F417-2CED-464B-85A0-095B5CFCCD56}"/>
              </a:ext>
            </a:extLst>
          </p:cNvPr>
          <p:cNvCxnSpPr>
            <a:cxnSpLocks/>
          </p:cNvCxnSpPr>
          <p:nvPr/>
        </p:nvCxnSpPr>
        <p:spPr>
          <a:xfrm>
            <a:off x="7718932" y="1547569"/>
            <a:ext cx="6726" cy="20603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C23E0D-C96B-1540-8F18-F251C8FC3151}"/>
              </a:ext>
            </a:extLst>
          </p:cNvPr>
          <p:cNvCxnSpPr>
            <a:cxnSpLocks/>
          </p:cNvCxnSpPr>
          <p:nvPr/>
        </p:nvCxnSpPr>
        <p:spPr>
          <a:xfrm>
            <a:off x="7934366" y="1545851"/>
            <a:ext cx="5701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DDB22BF-2401-3A48-BA6E-E5630E38E25E}"/>
              </a:ext>
            </a:extLst>
          </p:cNvPr>
          <p:cNvCxnSpPr>
            <a:cxnSpLocks/>
          </p:cNvCxnSpPr>
          <p:nvPr/>
        </p:nvCxnSpPr>
        <p:spPr>
          <a:xfrm>
            <a:off x="8134706" y="1545851"/>
            <a:ext cx="5766" cy="205257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97C05CB-8FE2-1546-A919-E6EEB1C3146C}"/>
              </a:ext>
            </a:extLst>
          </p:cNvPr>
          <p:cNvCxnSpPr>
            <a:cxnSpLocks/>
          </p:cNvCxnSpPr>
          <p:nvPr/>
        </p:nvCxnSpPr>
        <p:spPr>
          <a:xfrm flipH="1">
            <a:off x="8326063" y="1545851"/>
            <a:ext cx="11394" cy="20493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7E79AB5-D521-CE45-B6E4-08419974EBB9}"/>
              </a:ext>
            </a:extLst>
          </p:cNvPr>
          <p:cNvCxnSpPr>
            <a:cxnSpLocks/>
          </p:cNvCxnSpPr>
          <p:nvPr/>
        </p:nvCxnSpPr>
        <p:spPr>
          <a:xfrm>
            <a:off x="8543510" y="1545851"/>
            <a:ext cx="2320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EA1448A-75DE-CE47-AF1B-B33114B7610B}"/>
              </a:ext>
            </a:extLst>
          </p:cNvPr>
          <p:cNvSpPr/>
          <p:nvPr/>
        </p:nvSpPr>
        <p:spPr>
          <a:xfrm>
            <a:off x="10233418" y="1411932"/>
            <a:ext cx="564527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19D824A-45A7-874D-A02A-C2541C8BE0F9}"/>
              </a:ext>
            </a:extLst>
          </p:cNvPr>
          <p:cNvCxnSpPr/>
          <p:nvPr/>
        </p:nvCxnSpPr>
        <p:spPr>
          <a:xfrm>
            <a:off x="10778252" y="2501608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B582C24-D63B-3045-BD8D-02776DB0B487}"/>
              </a:ext>
            </a:extLst>
          </p:cNvPr>
          <p:cNvCxnSpPr/>
          <p:nvPr/>
        </p:nvCxnSpPr>
        <p:spPr>
          <a:xfrm>
            <a:off x="10788112" y="2252752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1457B23-B181-3847-A32D-C17C3ADFCE11}"/>
              </a:ext>
            </a:extLst>
          </p:cNvPr>
          <p:cNvCxnSpPr>
            <a:cxnSpLocks/>
          </p:cNvCxnSpPr>
          <p:nvPr/>
        </p:nvCxnSpPr>
        <p:spPr>
          <a:xfrm>
            <a:off x="10908933" y="2252616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323BE50-F25E-E645-9D17-3A3692588CC2}"/>
              </a:ext>
            </a:extLst>
          </p:cNvPr>
          <p:cNvCxnSpPr>
            <a:cxnSpLocks/>
          </p:cNvCxnSpPr>
          <p:nvPr/>
        </p:nvCxnSpPr>
        <p:spPr>
          <a:xfrm flipH="1">
            <a:off x="10908933" y="2248758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F3E86E5-3851-4641-ADB3-7C3257854520}"/>
              </a:ext>
            </a:extLst>
          </p:cNvPr>
          <p:cNvCxnSpPr>
            <a:cxnSpLocks/>
          </p:cNvCxnSpPr>
          <p:nvPr/>
        </p:nvCxnSpPr>
        <p:spPr>
          <a:xfrm>
            <a:off x="11031898" y="2248758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4475592-67A6-BB4D-B8BC-333124626D51}"/>
              </a:ext>
            </a:extLst>
          </p:cNvPr>
          <p:cNvCxnSpPr>
            <a:cxnSpLocks/>
          </p:cNvCxnSpPr>
          <p:nvPr/>
        </p:nvCxnSpPr>
        <p:spPr>
          <a:xfrm>
            <a:off x="11026178" y="2501608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07D2E06-7F1D-CD4A-AEDA-C479FA30E53A}"/>
              </a:ext>
            </a:extLst>
          </p:cNvPr>
          <p:cNvCxnSpPr>
            <a:cxnSpLocks/>
          </p:cNvCxnSpPr>
          <p:nvPr/>
        </p:nvCxnSpPr>
        <p:spPr>
          <a:xfrm>
            <a:off x="11480052" y="2248758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E66A4DC-C150-CB49-837F-DF79BEF2C668}"/>
              </a:ext>
            </a:extLst>
          </p:cNvPr>
          <p:cNvCxnSpPr>
            <a:cxnSpLocks/>
          </p:cNvCxnSpPr>
          <p:nvPr/>
        </p:nvCxnSpPr>
        <p:spPr>
          <a:xfrm flipH="1">
            <a:off x="11481873" y="2252616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17916A1-0D4E-8944-B80E-956FDA1439B8}"/>
              </a:ext>
            </a:extLst>
          </p:cNvPr>
          <p:cNvCxnSpPr>
            <a:cxnSpLocks/>
          </p:cNvCxnSpPr>
          <p:nvPr/>
        </p:nvCxnSpPr>
        <p:spPr>
          <a:xfrm>
            <a:off x="11593738" y="2258404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AE677C0-BB9C-F94D-BB19-D8963173A8D4}"/>
              </a:ext>
            </a:extLst>
          </p:cNvPr>
          <p:cNvCxnSpPr>
            <a:cxnSpLocks/>
          </p:cNvCxnSpPr>
          <p:nvPr/>
        </p:nvCxnSpPr>
        <p:spPr>
          <a:xfrm>
            <a:off x="11597081" y="2501608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720EAD8F-5C2B-094E-A640-774AD6055E0B}"/>
              </a:ext>
            </a:extLst>
          </p:cNvPr>
          <p:cNvSpPr txBox="1"/>
          <p:nvPr/>
        </p:nvSpPr>
        <p:spPr>
          <a:xfrm>
            <a:off x="11029307" y="2260332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537C8EE-8A1E-ED4B-A58A-42DEF704FE29}"/>
              </a:ext>
            </a:extLst>
          </p:cNvPr>
          <p:cNvSpPr txBox="1"/>
          <p:nvPr/>
        </p:nvSpPr>
        <p:spPr>
          <a:xfrm>
            <a:off x="11572118" y="2268749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221D6A7-504E-7A4F-8848-228027CA84BF}"/>
              </a:ext>
            </a:extLst>
          </p:cNvPr>
          <p:cNvSpPr txBox="1"/>
          <p:nvPr/>
        </p:nvSpPr>
        <p:spPr>
          <a:xfrm>
            <a:off x="11064803" y="259395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21C621F-4BC0-3542-B56C-56F95F7F404E}"/>
              </a:ext>
            </a:extLst>
          </p:cNvPr>
          <p:cNvCxnSpPr>
            <a:cxnSpLocks/>
          </p:cNvCxnSpPr>
          <p:nvPr/>
        </p:nvCxnSpPr>
        <p:spPr>
          <a:xfrm>
            <a:off x="10798464" y="189710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9C0DE517-1117-444B-937D-C5D523D63DEE}"/>
              </a:ext>
            </a:extLst>
          </p:cNvPr>
          <p:cNvCxnSpPr>
            <a:cxnSpLocks/>
          </p:cNvCxnSpPr>
          <p:nvPr/>
        </p:nvCxnSpPr>
        <p:spPr>
          <a:xfrm flipV="1">
            <a:off x="11058895" y="1644953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53407CD-C185-D344-9BED-5097AAF5CEC6}"/>
              </a:ext>
            </a:extLst>
          </p:cNvPr>
          <p:cNvCxnSpPr>
            <a:cxnSpLocks/>
          </p:cNvCxnSpPr>
          <p:nvPr/>
        </p:nvCxnSpPr>
        <p:spPr>
          <a:xfrm>
            <a:off x="11058895" y="1652102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357DDEA-E64B-D346-A62A-2CE51FB8AF77}"/>
              </a:ext>
            </a:extLst>
          </p:cNvPr>
          <p:cNvCxnSpPr>
            <a:cxnSpLocks/>
          </p:cNvCxnSpPr>
          <p:nvPr/>
        </p:nvCxnSpPr>
        <p:spPr>
          <a:xfrm flipV="1">
            <a:off x="11310679" y="165210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3CDADFE-E15E-9148-A445-B112D938A6E1}"/>
              </a:ext>
            </a:extLst>
          </p:cNvPr>
          <p:cNvCxnSpPr>
            <a:cxnSpLocks/>
          </p:cNvCxnSpPr>
          <p:nvPr/>
        </p:nvCxnSpPr>
        <p:spPr>
          <a:xfrm>
            <a:off x="11310679" y="190425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86DCB80-5D20-1246-BB5A-13C91F95707A}"/>
              </a:ext>
            </a:extLst>
          </p:cNvPr>
          <p:cNvCxnSpPr>
            <a:cxnSpLocks/>
          </p:cNvCxnSpPr>
          <p:nvPr/>
        </p:nvCxnSpPr>
        <p:spPr>
          <a:xfrm flipV="1">
            <a:off x="11562394" y="1648811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DEAB527-BE72-7F48-9CCB-E120832B2E3E}"/>
              </a:ext>
            </a:extLst>
          </p:cNvPr>
          <p:cNvCxnSpPr>
            <a:cxnSpLocks/>
          </p:cNvCxnSpPr>
          <p:nvPr/>
        </p:nvCxnSpPr>
        <p:spPr>
          <a:xfrm>
            <a:off x="11562394" y="165596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F3BC992-3E54-834C-B6DD-EBE637D1DE12}"/>
              </a:ext>
            </a:extLst>
          </p:cNvPr>
          <p:cNvCxnSpPr>
            <a:cxnSpLocks/>
          </p:cNvCxnSpPr>
          <p:nvPr/>
        </p:nvCxnSpPr>
        <p:spPr>
          <a:xfrm flipV="1">
            <a:off x="11814178" y="165596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A7DC51-C661-664C-871D-972103E329C7}"/>
              </a:ext>
            </a:extLst>
          </p:cNvPr>
          <p:cNvCxnSpPr>
            <a:cxnSpLocks/>
          </p:cNvCxnSpPr>
          <p:nvPr/>
        </p:nvCxnSpPr>
        <p:spPr>
          <a:xfrm>
            <a:off x="11814178" y="190810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0E73F90-2F32-3D42-8C73-89E2801CC86A}"/>
              </a:ext>
            </a:extLst>
          </p:cNvPr>
          <p:cNvCxnSpPr>
            <a:cxnSpLocks/>
          </p:cNvCxnSpPr>
          <p:nvPr/>
        </p:nvCxnSpPr>
        <p:spPr>
          <a:xfrm>
            <a:off x="7040720" y="322416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41E9894E-6B23-6147-9449-21D4F987295C}"/>
              </a:ext>
            </a:extLst>
          </p:cNvPr>
          <p:cNvCxnSpPr>
            <a:cxnSpLocks/>
          </p:cNvCxnSpPr>
          <p:nvPr/>
        </p:nvCxnSpPr>
        <p:spPr>
          <a:xfrm flipV="1">
            <a:off x="7291626" y="297201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56EBCBF-BBDC-974A-B438-74A36E487452}"/>
              </a:ext>
            </a:extLst>
          </p:cNvPr>
          <p:cNvCxnSpPr>
            <a:cxnSpLocks/>
          </p:cNvCxnSpPr>
          <p:nvPr/>
        </p:nvCxnSpPr>
        <p:spPr>
          <a:xfrm flipV="1">
            <a:off x="8327269" y="296384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0A874A-4076-EA44-9649-3FD7BDB051D9}"/>
              </a:ext>
            </a:extLst>
          </p:cNvPr>
          <p:cNvCxnSpPr>
            <a:cxnSpLocks/>
          </p:cNvCxnSpPr>
          <p:nvPr/>
        </p:nvCxnSpPr>
        <p:spPr>
          <a:xfrm>
            <a:off x="8322688" y="3217684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A77F184-D385-5144-BD5F-611D393A3DB6}"/>
              </a:ext>
            </a:extLst>
          </p:cNvPr>
          <p:cNvCxnSpPr>
            <a:cxnSpLocks/>
          </p:cNvCxnSpPr>
          <p:nvPr/>
        </p:nvCxnSpPr>
        <p:spPr>
          <a:xfrm flipV="1">
            <a:off x="7296662" y="297971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2D2C35CF-8F78-2840-8115-54476C048F06}"/>
              </a:ext>
            </a:extLst>
          </p:cNvPr>
          <p:cNvCxnSpPr>
            <a:cxnSpLocks/>
          </p:cNvCxnSpPr>
          <p:nvPr/>
        </p:nvCxnSpPr>
        <p:spPr>
          <a:xfrm>
            <a:off x="7258643" y="353144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095457-09A6-A74D-8C6B-D15528E2C03E}"/>
              </a:ext>
            </a:extLst>
          </p:cNvPr>
          <p:cNvCxnSpPr>
            <a:cxnSpLocks/>
          </p:cNvCxnSpPr>
          <p:nvPr/>
        </p:nvCxnSpPr>
        <p:spPr>
          <a:xfrm flipV="1">
            <a:off x="7509549" y="327929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9BE3B1-9902-3343-9524-64916F878A3E}"/>
              </a:ext>
            </a:extLst>
          </p:cNvPr>
          <p:cNvCxnSpPr>
            <a:cxnSpLocks/>
          </p:cNvCxnSpPr>
          <p:nvPr/>
        </p:nvCxnSpPr>
        <p:spPr>
          <a:xfrm flipV="1">
            <a:off x="8545192" y="327112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E101D9F-5083-B94B-A24A-786B90FBF717}"/>
              </a:ext>
            </a:extLst>
          </p:cNvPr>
          <p:cNvCxnSpPr>
            <a:cxnSpLocks/>
          </p:cNvCxnSpPr>
          <p:nvPr/>
        </p:nvCxnSpPr>
        <p:spPr>
          <a:xfrm>
            <a:off x="8540611" y="3524964"/>
            <a:ext cx="5049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9F66573-7587-C34D-A490-8B86258B3C41}"/>
              </a:ext>
            </a:extLst>
          </p:cNvPr>
          <p:cNvCxnSpPr>
            <a:cxnSpLocks/>
          </p:cNvCxnSpPr>
          <p:nvPr/>
        </p:nvCxnSpPr>
        <p:spPr>
          <a:xfrm flipV="1">
            <a:off x="7514585" y="328699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E42148B0-FB8E-2F4F-B633-4A24F64F896C}"/>
              </a:ext>
            </a:extLst>
          </p:cNvPr>
          <p:cNvSpPr txBox="1"/>
          <p:nvPr/>
        </p:nvSpPr>
        <p:spPr>
          <a:xfrm>
            <a:off x="7096691" y="703590"/>
            <a:ext cx="177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Deserializer</a:t>
            </a:r>
            <a:r>
              <a:rPr lang="en-US" dirty="0"/>
              <a:t> </a:t>
            </a:r>
          </a:p>
          <a:p>
            <a:r>
              <a:rPr lang="en-US" dirty="0"/>
              <a:t>(clock recovery)  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042B801-5001-5E4D-96B8-758F3A702CBA}"/>
              </a:ext>
            </a:extLst>
          </p:cNvPr>
          <p:cNvSpPr txBox="1"/>
          <p:nvPr/>
        </p:nvSpPr>
        <p:spPr>
          <a:xfrm>
            <a:off x="10052101" y="765601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decoder</a:t>
            </a:r>
          </a:p>
        </p:txBody>
      </p: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7E88075-213D-3D4E-97DA-6E52434D1684}"/>
              </a:ext>
            </a:extLst>
          </p:cNvPr>
          <p:cNvSpPr txBox="1">
            <a:spLocks/>
          </p:cNvSpPr>
          <p:nvPr/>
        </p:nvSpPr>
        <p:spPr>
          <a:xfrm>
            <a:off x="59872" y="5197033"/>
            <a:ext cx="3622197" cy="1692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phase distance is only dependent on the lasers and fiber that connect the master and slave.</a:t>
            </a:r>
          </a:p>
          <a:p>
            <a:pPr marL="0" indent="0">
              <a:buNone/>
            </a:pPr>
            <a:r>
              <a:rPr lang="en-US" sz="1800" dirty="0"/>
              <a:t>Temperature variations are negligible in our case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FAD8226-0FBC-344B-9E3E-EC69FD179A16}"/>
              </a:ext>
            </a:extLst>
          </p:cNvPr>
          <p:cNvSpPr txBox="1"/>
          <p:nvPr/>
        </p:nvSpPr>
        <p:spPr>
          <a:xfrm>
            <a:off x="43705" y="3698733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*Not in scale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A3886-AF65-AD4F-8C49-711FD93DB60E}"/>
              </a:ext>
            </a:extLst>
          </p:cNvPr>
          <p:cNvSpPr/>
          <p:nvPr/>
        </p:nvSpPr>
        <p:spPr>
          <a:xfrm>
            <a:off x="288057" y="1438520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E7627A6-4C58-BF44-AA5E-41684A25D7CC}"/>
              </a:ext>
            </a:extLst>
          </p:cNvPr>
          <p:cNvSpPr/>
          <p:nvPr/>
        </p:nvSpPr>
        <p:spPr>
          <a:xfrm>
            <a:off x="10604651" y="1408916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41A31E2-2341-BD4E-AFDA-1AA3E368CDA5}"/>
              </a:ext>
            </a:extLst>
          </p:cNvPr>
          <p:cNvSpPr txBox="1"/>
          <p:nvPr/>
        </p:nvSpPr>
        <p:spPr>
          <a:xfrm>
            <a:off x="11030718" y="1472446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093BF68A-0785-6B48-BF48-6B71FE582BCD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1620868" y="1769272"/>
            <a:ext cx="1870415" cy="2984534"/>
          </a:xfrm>
          <a:prstGeom prst="curved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C04D737-6F64-C042-A059-61F47F4E996D}"/>
              </a:ext>
            </a:extLst>
          </p:cNvPr>
          <p:cNvCxnSpPr>
            <a:cxnSpLocks/>
          </p:cNvCxnSpPr>
          <p:nvPr/>
        </p:nvCxnSpPr>
        <p:spPr>
          <a:xfrm rot="5400000">
            <a:off x="7916916" y="1253814"/>
            <a:ext cx="2520425" cy="4481367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69F8BA5-D47E-D447-B124-2F6E976D4C32}"/>
              </a:ext>
            </a:extLst>
          </p:cNvPr>
          <p:cNvCxnSpPr>
            <a:cxnSpLocks/>
          </p:cNvCxnSpPr>
          <p:nvPr/>
        </p:nvCxnSpPr>
        <p:spPr>
          <a:xfrm>
            <a:off x="3918522" y="440315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2C73CF3-0071-5F43-BB45-20F35FDCFC4C}"/>
              </a:ext>
            </a:extLst>
          </p:cNvPr>
          <p:cNvCxnSpPr>
            <a:cxnSpLocks/>
          </p:cNvCxnSpPr>
          <p:nvPr/>
        </p:nvCxnSpPr>
        <p:spPr>
          <a:xfrm flipV="1">
            <a:off x="4138307" y="4001741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0490A18-C715-4645-A565-DF8D6782348E}"/>
              </a:ext>
            </a:extLst>
          </p:cNvPr>
          <p:cNvCxnSpPr>
            <a:cxnSpLocks/>
          </p:cNvCxnSpPr>
          <p:nvPr/>
        </p:nvCxnSpPr>
        <p:spPr>
          <a:xfrm flipV="1">
            <a:off x="4357797" y="4007843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475905D-7F96-2F44-B1D4-5F336607FF52}"/>
              </a:ext>
            </a:extLst>
          </p:cNvPr>
          <p:cNvCxnSpPr>
            <a:cxnSpLocks/>
          </p:cNvCxnSpPr>
          <p:nvPr/>
        </p:nvCxnSpPr>
        <p:spPr>
          <a:xfrm flipV="1">
            <a:off x="4573005" y="3994390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FDAD7696-AA27-4543-875C-216C305606C5}"/>
              </a:ext>
            </a:extLst>
          </p:cNvPr>
          <p:cNvCxnSpPr>
            <a:cxnSpLocks/>
          </p:cNvCxnSpPr>
          <p:nvPr/>
        </p:nvCxnSpPr>
        <p:spPr>
          <a:xfrm flipV="1">
            <a:off x="4792033" y="3994142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37EB0226-09DE-474D-9BE0-D0C22B2B82CF}"/>
              </a:ext>
            </a:extLst>
          </p:cNvPr>
          <p:cNvCxnSpPr>
            <a:cxnSpLocks/>
          </p:cNvCxnSpPr>
          <p:nvPr/>
        </p:nvCxnSpPr>
        <p:spPr>
          <a:xfrm flipV="1">
            <a:off x="4333619" y="4586288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5E9F09ED-90C9-514B-9B16-7A64BFF25E56}"/>
              </a:ext>
            </a:extLst>
          </p:cNvPr>
          <p:cNvCxnSpPr>
            <a:cxnSpLocks/>
          </p:cNvCxnSpPr>
          <p:nvPr/>
        </p:nvCxnSpPr>
        <p:spPr>
          <a:xfrm flipV="1">
            <a:off x="4539560" y="4579690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4562BE7-5551-2B4F-9AB0-5F89A29DD5D8}"/>
              </a:ext>
            </a:extLst>
          </p:cNvPr>
          <p:cNvCxnSpPr>
            <a:cxnSpLocks/>
          </p:cNvCxnSpPr>
          <p:nvPr/>
        </p:nvCxnSpPr>
        <p:spPr>
          <a:xfrm flipV="1">
            <a:off x="4751761" y="4566237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7C4833C1-784E-DD4E-9E1D-271F7FB5E7AC}"/>
              </a:ext>
            </a:extLst>
          </p:cNvPr>
          <p:cNvCxnSpPr>
            <a:cxnSpLocks/>
          </p:cNvCxnSpPr>
          <p:nvPr/>
        </p:nvCxnSpPr>
        <p:spPr>
          <a:xfrm flipV="1">
            <a:off x="4971472" y="4565989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1AA3B5E-002A-4A48-AEB9-142359E4A7AA}"/>
              </a:ext>
            </a:extLst>
          </p:cNvPr>
          <p:cNvCxnSpPr>
            <a:cxnSpLocks/>
          </p:cNvCxnSpPr>
          <p:nvPr/>
        </p:nvCxnSpPr>
        <p:spPr>
          <a:xfrm flipH="1">
            <a:off x="4142792" y="3788442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D2CE26C-E27E-9D43-812E-1899C24DFBC9}"/>
              </a:ext>
            </a:extLst>
          </p:cNvPr>
          <p:cNvCxnSpPr>
            <a:cxnSpLocks/>
          </p:cNvCxnSpPr>
          <p:nvPr/>
        </p:nvCxnSpPr>
        <p:spPr>
          <a:xfrm flipH="1">
            <a:off x="4333618" y="3784818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2A8538-5EFF-1747-A083-E4CFD65B8AE8}"/>
              </a:ext>
            </a:extLst>
          </p:cNvPr>
          <p:cNvCxnSpPr>
            <a:cxnSpLocks/>
          </p:cNvCxnSpPr>
          <p:nvPr/>
        </p:nvCxnSpPr>
        <p:spPr>
          <a:xfrm>
            <a:off x="4133337" y="5279395"/>
            <a:ext cx="1956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C47E261-D44A-534F-A195-59F13CCC2893}"/>
              </a:ext>
            </a:extLst>
          </p:cNvPr>
          <p:cNvCxnSpPr>
            <a:cxnSpLocks/>
          </p:cNvCxnSpPr>
          <p:nvPr/>
        </p:nvCxnSpPr>
        <p:spPr>
          <a:xfrm>
            <a:off x="4144399" y="4006555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7FB6337-1DA3-A547-948F-925DD243AB31}"/>
              </a:ext>
            </a:extLst>
          </p:cNvPr>
          <p:cNvCxnSpPr>
            <a:cxnSpLocks/>
          </p:cNvCxnSpPr>
          <p:nvPr/>
        </p:nvCxnSpPr>
        <p:spPr>
          <a:xfrm>
            <a:off x="4355982" y="439680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2A82F063-6CD4-4549-A582-A661BEB95495}"/>
              </a:ext>
            </a:extLst>
          </p:cNvPr>
          <p:cNvCxnSpPr>
            <a:cxnSpLocks/>
          </p:cNvCxnSpPr>
          <p:nvPr/>
        </p:nvCxnSpPr>
        <p:spPr>
          <a:xfrm>
            <a:off x="4574496" y="399675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3E874E32-3526-144B-A1FD-E77B8C76856A}"/>
              </a:ext>
            </a:extLst>
          </p:cNvPr>
          <p:cNvCxnSpPr>
            <a:cxnSpLocks/>
          </p:cNvCxnSpPr>
          <p:nvPr/>
        </p:nvCxnSpPr>
        <p:spPr>
          <a:xfrm>
            <a:off x="4793788" y="4374579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A3BECA3-6EE0-0D44-89FF-2F2FEB13DE17}"/>
              </a:ext>
            </a:extLst>
          </p:cNvPr>
          <p:cNvCxnSpPr>
            <a:cxnSpLocks/>
          </p:cNvCxnSpPr>
          <p:nvPr/>
        </p:nvCxnSpPr>
        <p:spPr>
          <a:xfrm>
            <a:off x="4119653" y="4984179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9EFFCD85-AF3E-544B-8E3A-FE7C1EA2CC83}"/>
              </a:ext>
            </a:extLst>
          </p:cNvPr>
          <p:cNvCxnSpPr>
            <a:cxnSpLocks/>
          </p:cNvCxnSpPr>
          <p:nvPr/>
        </p:nvCxnSpPr>
        <p:spPr>
          <a:xfrm>
            <a:off x="4330969" y="458095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242D8D5-A6FE-444C-9FDE-E0335DDC5EDF}"/>
              </a:ext>
            </a:extLst>
          </p:cNvPr>
          <p:cNvCxnSpPr>
            <a:cxnSpLocks/>
          </p:cNvCxnSpPr>
          <p:nvPr/>
        </p:nvCxnSpPr>
        <p:spPr>
          <a:xfrm>
            <a:off x="4539560" y="496830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8849F8FC-BDC1-6D41-8B1E-A3DBE4EE6915}"/>
              </a:ext>
            </a:extLst>
          </p:cNvPr>
          <p:cNvCxnSpPr>
            <a:cxnSpLocks/>
          </p:cNvCxnSpPr>
          <p:nvPr/>
        </p:nvCxnSpPr>
        <p:spPr>
          <a:xfrm>
            <a:off x="4753992" y="4565079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6B3584D-F786-2F48-B5EE-4D6181E7C78A}"/>
              </a:ext>
            </a:extLst>
          </p:cNvPr>
          <p:cNvCxnSpPr>
            <a:cxnSpLocks/>
          </p:cNvCxnSpPr>
          <p:nvPr/>
        </p:nvCxnSpPr>
        <p:spPr>
          <a:xfrm>
            <a:off x="4974647" y="495560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EBFFFDF3-1041-3C44-814C-5C3FC563829B}"/>
              </a:ext>
            </a:extLst>
          </p:cNvPr>
          <p:cNvCxnSpPr>
            <a:cxnSpLocks/>
          </p:cNvCxnSpPr>
          <p:nvPr/>
        </p:nvCxnSpPr>
        <p:spPr>
          <a:xfrm>
            <a:off x="5578073" y="437140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F6FE4BD7-9078-C44D-A9EB-194C98A1EBFE}"/>
              </a:ext>
            </a:extLst>
          </p:cNvPr>
          <p:cNvCxnSpPr>
            <a:cxnSpLocks/>
          </p:cNvCxnSpPr>
          <p:nvPr/>
        </p:nvCxnSpPr>
        <p:spPr>
          <a:xfrm flipV="1">
            <a:off x="5797858" y="3969991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7349DD39-CB62-C845-BCC2-DF3729AE2AB3}"/>
              </a:ext>
            </a:extLst>
          </p:cNvPr>
          <p:cNvCxnSpPr>
            <a:cxnSpLocks/>
          </p:cNvCxnSpPr>
          <p:nvPr/>
        </p:nvCxnSpPr>
        <p:spPr>
          <a:xfrm flipV="1">
            <a:off x="6017348" y="3976093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5FCC41F-85F3-CE4B-8E03-180D3568EC81}"/>
              </a:ext>
            </a:extLst>
          </p:cNvPr>
          <p:cNvCxnSpPr>
            <a:cxnSpLocks/>
          </p:cNvCxnSpPr>
          <p:nvPr/>
        </p:nvCxnSpPr>
        <p:spPr>
          <a:xfrm flipV="1">
            <a:off x="6232556" y="3962640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9A3B5443-EA2E-C84E-AA9D-B299F6BD4682}"/>
              </a:ext>
            </a:extLst>
          </p:cNvPr>
          <p:cNvCxnSpPr>
            <a:cxnSpLocks/>
          </p:cNvCxnSpPr>
          <p:nvPr/>
        </p:nvCxnSpPr>
        <p:spPr>
          <a:xfrm flipV="1">
            <a:off x="6451584" y="3962392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B949DD00-623A-DE4D-B59A-24C2CDB85FA4}"/>
              </a:ext>
            </a:extLst>
          </p:cNvPr>
          <p:cNvCxnSpPr>
            <a:cxnSpLocks/>
          </p:cNvCxnSpPr>
          <p:nvPr/>
        </p:nvCxnSpPr>
        <p:spPr>
          <a:xfrm flipV="1">
            <a:off x="5805845" y="4554538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3F4A1167-F338-0D4A-946C-DCB86AA6A5A0}"/>
              </a:ext>
            </a:extLst>
          </p:cNvPr>
          <p:cNvCxnSpPr>
            <a:cxnSpLocks/>
          </p:cNvCxnSpPr>
          <p:nvPr/>
        </p:nvCxnSpPr>
        <p:spPr>
          <a:xfrm flipV="1">
            <a:off x="6011786" y="4547940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302A6BBB-723A-7B4B-812A-F822AC54C06E}"/>
              </a:ext>
            </a:extLst>
          </p:cNvPr>
          <p:cNvCxnSpPr>
            <a:cxnSpLocks/>
          </p:cNvCxnSpPr>
          <p:nvPr/>
        </p:nvCxnSpPr>
        <p:spPr>
          <a:xfrm flipV="1">
            <a:off x="6223987" y="4534487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095E629F-7BB4-1B4A-B739-93D220179FFD}"/>
              </a:ext>
            </a:extLst>
          </p:cNvPr>
          <p:cNvCxnSpPr>
            <a:cxnSpLocks/>
          </p:cNvCxnSpPr>
          <p:nvPr/>
        </p:nvCxnSpPr>
        <p:spPr>
          <a:xfrm flipV="1">
            <a:off x="6443698" y="4534239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AC9AD321-5F84-5942-97D4-A14F22FD6264}"/>
              </a:ext>
            </a:extLst>
          </p:cNvPr>
          <p:cNvCxnSpPr>
            <a:cxnSpLocks/>
          </p:cNvCxnSpPr>
          <p:nvPr/>
        </p:nvCxnSpPr>
        <p:spPr>
          <a:xfrm>
            <a:off x="5803950" y="3974805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0B6F376-8EA6-544A-B744-DCAA6271AC0E}"/>
              </a:ext>
            </a:extLst>
          </p:cNvPr>
          <p:cNvCxnSpPr>
            <a:cxnSpLocks/>
          </p:cNvCxnSpPr>
          <p:nvPr/>
        </p:nvCxnSpPr>
        <p:spPr>
          <a:xfrm>
            <a:off x="6015533" y="436505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FAAF4C2-2587-7249-AFD7-F94ACB1BB18F}"/>
              </a:ext>
            </a:extLst>
          </p:cNvPr>
          <p:cNvCxnSpPr>
            <a:cxnSpLocks/>
          </p:cNvCxnSpPr>
          <p:nvPr/>
        </p:nvCxnSpPr>
        <p:spPr>
          <a:xfrm>
            <a:off x="6234047" y="3965004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B537C07C-7BF7-C240-B996-3989488727AF}"/>
              </a:ext>
            </a:extLst>
          </p:cNvPr>
          <p:cNvCxnSpPr>
            <a:cxnSpLocks/>
          </p:cNvCxnSpPr>
          <p:nvPr/>
        </p:nvCxnSpPr>
        <p:spPr>
          <a:xfrm>
            <a:off x="6453339" y="4342829"/>
            <a:ext cx="21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262AB7C9-BBDE-1B44-B53B-0A30EB6911D6}"/>
              </a:ext>
            </a:extLst>
          </p:cNvPr>
          <p:cNvCxnSpPr>
            <a:cxnSpLocks/>
          </p:cNvCxnSpPr>
          <p:nvPr/>
        </p:nvCxnSpPr>
        <p:spPr>
          <a:xfrm>
            <a:off x="5591879" y="495560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9704469B-E25B-1B49-829A-C3B08B17C86A}"/>
              </a:ext>
            </a:extLst>
          </p:cNvPr>
          <p:cNvCxnSpPr>
            <a:cxnSpLocks/>
          </p:cNvCxnSpPr>
          <p:nvPr/>
        </p:nvCxnSpPr>
        <p:spPr>
          <a:xfrm>
            <a:off x="5803195" y="454920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AB89944C-F28A-E04E-9CAF-1109C56D118E}"/>
              </a:ext>
            </a:extLst>
          </p:cNvPr>
          <p:cNvCxnSpPr>
            <a:cxnSpLocks/>
          </p:cNvCxnSpPr>
          <p:nvPr/>
        </p:nvCxnSpPr>
        <p:spPr>
          <a:xfrm>
            <a:off x="6011786" y="493655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9FD4306A-8C85-7842-BADC-C12559A0F13F}"/>
              </a:ext>
            </a:extLst>
          </p:cNvPr>
          <p:cNvCxnSpPr>
            <a:cxnSpLocks/>
          </p:cNvCxnSpPr>
          <p:nvPr/>
        </p:nvCxnSpPr>
        <p:spPr>
          <a:xfrm>
            <a:off x="6226218" y="4533329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87DD0980-0697-F84B-A34A-AFF5C943F621}"/>
              </a:ext>
            </a:extLst>
          </p:cNvPr>
          <p:cNvCxnSpPr>
            <a:cxnSpLocks/>
          </p:cNvCxnSpPr>
          <p:nvPr/>
        </p:nvCxnSpPr>
        <p:spPr>
          <a:xfrm>
            <a:off x="6446873" y="4923854"/>
            <a:ext cx="2129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7F9171F3-683B-F04A-9A44-8F1147ACE0F9}"/>
              </a:ext>
            </a:extLst>
          </p:cNvPr>
          <p:cNvCxnSpPr>
            <a:cxnSpLocks/>
          </p:cNvCxnSpPr>
          <p:nvPr/>
        </p:nvCxnSpPr>
        <p:spPr>
          <a:xfrm flipH="1">
            <a:off x="5803643" y="3759418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10E6E0-4B28-A641-A1F3-9C4E51226FEC}"/>
              </a:ext>
            </a:extLst>
          </p:cNvPr>
          <p:cNvSpPr txBox="1"/>
          <p:nvPr/>
        </p:nvSpPr>
        <p:spPr>
          <a:xfrm>
            <a:off x="3755029" y="5497974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Custom solution 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E2AE88E-3FAB-F743-AC92-3E6F50C68D24}"/>
              </a:ext>
            </a:extLst>
          </p:cNvPr>
          <p:cNvSpPr txBox="1"/>
          <p:nvPr/>
        </p:nvSpPr>
        <p:spPr>
          <a:xfrm>
            <a:off x="5308144" y="5511477"/>
            <a:ext cx="1579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White Rabbit solution </a:t>
            </a:r>
          </a:p>
        </p:txBody>
      </p:sp>
      <p:sp>
        <p:nvSpPr>
          <p:cNvPr id="344" name="Content Placeholder 2">
            <a:extLst>
              <a:ext uri="{FF2B5EF4-FFF2-40B4-BE49-F238E27FC236}">
                <a16:creationId xmlns:a16="http://schemas.microsoft.com/office/drawing/2014/main" id="{436D010E-7590-4346-8877-B3EDB2B4B37C}"/>
              </a:ext>
            </a:extLst>
          </p:cNvPr>
          <p:cNvSpPr txBox="1">
            <a:spLocks/>
          </p:cNvSpPr>
          <p:nvPr/>
        </p:nvSpPr>
        <p:spPr>
          <a:xfrm>
            <a:off x="6954619" y="5757960"/>
            <a:ext cx="4677415" cy="98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phase distance between the sent and reconstructed clock is continuously compensated </a:t>
            </a:r>
          </a:p>
        </p:txBody>
      </p:sp>
    </p:spTree>
    <p:extLst>
      <p:ext uri="{BB962C8B-B14F-4D97-AF65-F5344CB8AC3E}">
        <p14:creationId xmlns:p14="http://schemas.microsoft.com/office/powerpoint/2010/main" val="58809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CERN White Rabbit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CECAFCC-26F3-8C4F-A026-3613FD7856BC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10370916" y="2384397"/>
            <a:ext cx="625030" cy="3240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65791AA-835E-794C-B2AF-47C1296E29C4}"/>
              </a:ext>
            </a:extLst>
          </p:cNvPr>
          <p:cNvSpPr/>
          <p:nvPr/>
        </p:nvSpPr>
        <p:spPr>
          <a:xfrm>
            <a:off x="10683431" y="2141327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9021039" y="64542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7845598" y="1632569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 switch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86855" y="64310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4BEABC1-3321-2D4C-8164-71C56BA31EB7}"/>
              </a:ext>
            </a:extLst>
          </p:cNvPr>
          <p:cNvSpPr txBox="1"/>
          <p:nvPr/>
        </p:nvSpPr>
        <p:spPr>
          <a:xfrm>
            <a:off x="5832563" y="2666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9284074-8B8E-344C-BA4E-6ABEC7B8CBD4}"/>
              </a:ext>
            </a:extLst>
          </p:cNvPr>
          <p:cNvCxnSpPr>
            <a:stCxn id="4" idx="1"/>
            <a:endCxn id="83" idx="3"/>
          </p:cNvCxnSpPr>
          <p:nvPr/>
        </p:nvCxnSpPr>
        <p:spPr>
          <a:xfrm flipH="1" flipV="1">
            <a:off x="6175927" y="2850671"/>
            <a:ext cx="1775878" cy="8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8694BFD-2104-2046-B8D9-4B887C75417A}"/>
              </a:ext>
            </a:extLst>
          </p:cNvPr>
          <p:cNvCxnSpPr>
            <a:cxnSpLocks/>
            <a:stCxn id="83" idx="1"/>
            <a:endCxn id="53" idx="3"/>
          </p:cNvCxnSpPr>
          <p:nvPr/>
        </p:nvCxnSpPr>
        <p:spPr>
          <a:xfrm flipH="1" flipV="1">
            <a:off x="4087201" y="2835817"/>
            <a:ext cx="1745362" cy="1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2756935" y="1627636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9CFD3-B6F3-0246-8DAE-BA8789A5DCAA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92346F-9C5E-4347-85E7-A2E463B55990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855ACD-B2E4-CA4B-A458-4F5C4F71D0A2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5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  <a:r>
              <a:rPr lang="en-US" sz="1800" dirty="0"/>
              <a:t>(same as WR)</a:t>
            </a:r>
            <a:r>
              <a:rPr lang="en-US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CECAFCC-26F3-8C4F-A026-3613FD7856BC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10370916" y="2384397"/>
            <a:ext cx="625030" cy="3240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65791AA-835E-794C-B2AF-47C1296E29C4}"/>
              </a:ext>
            </a:extLst>
          </p:cNvPr>
          <p:cNvSpPr/>
          <p:nvPr/>
        </p:nvSpPr>
        <p:spPr>
          <a:xfrm>
            <a:off x="10683431" y="2141327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8967699" y="64542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7738947" y="1631450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18275" y="64310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2813921" y="1654552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5FE680-B76C-4F49-A63B-19B7A02323A8}"/>
              </a:ext>
            </a:extLst>
          </p:cNvPr>
          <p:cNvCxnSpPr>
            <a:cxnSpLocks/>
            <a:endCxn id="53" idx="3"/>
          </p:cNvCxnSpPr>
          <p:nvPr/>
        </p:nvCxnSpPr>
        <p:spPr>
          <a:xfrm flipH="1" flipV="1">
            <a:off x="4087201" y="2835817"/>
            <a:ext cx="1666828" cy="2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B844E2-60FF-3F48-B3E3-9ED02826EB3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233532" y="2858957"/>
            <a:ext cx="171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DA3340A-0EB4-6542-AD74-DF568F745E2E}"/>
              </a:ext>
            </a:extLst>
          </p:cNvPr>
          <p:cNvSpPr txBox="1"/>
          <p:nvPr/>
        </p:nvSpPr>
        <p:spPr>
          <a:xfrm>
            <a:off x="5832563" y="2666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1977107-31FD-5143-A5F1-950C099F1FD1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D6E6981-62EC-4948-82A1-18BAA660B40A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DC88159-712B-994E-99C3-77F5F0B23D1C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  <a:r>
              <a:rPr lang="en-US" sz="1800" dirty="0"/>
              <a:t>(clock fanout)</a:t>
            </a:r>
            <a:r>
              <a:rPr lang="en-US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8944839" y="64542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7902495" y="1632030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25895" y="64310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2749449" y="1625280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Gbps Eth links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955E26-E2A6-A44D-885B-70722282944F}"/>
              </a:ext>
            </a:extLst>
          </p:cNvPr>
          <p:cNvSpPr/>
          <p:nvPr/>
        </p:nvSpPr>
        <p:spPr>
          <a:xfrm>
            <a:off x="5269080" y="2622313"/>
            <a:ext cx="1776924" cy="4689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Alternative CLK fanout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5FE680-B76C-4F49-A63B-19B7A02323A8}"/>
              </a:ext>
            </a:extLst>
          </p:cNvPr>
          <p:cNvCxnSpPr>
            <a:stCxn id="24" idx="1"/>
            <a:endCxn id="53" idx="3"/>
          </p:cNvCxnSpPr>
          <p:nvPr/>
        </p:nvCxnSpPr>
        <p:spPr>
          <a:xfrm flipH="1" flipV="1">
            <a:off x="4087201" y="2835817"/>
            <a:ext cx="1181879" cy="20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B844E2-60FF-3F48-B3E3-9ED02826EB38}"/>
              </a:ext>
            </a:extLst>
          </p:cNvPr>
          <p:cNvCxnSpPr>
            <a:stCxn id="24" idx="3"/>
            <a:endCxn id="4" idx="1"/>
          </p:cNvCxnSpPr>
          <p:nvPr/>
        </p:nvCxnSpPr>
        <p:spPr>
          <a:xfrm>
            <a:off x="7046004" y="2856803"/>
            <a:ext cx="905801" cy="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62154BA6-C3E9-4340-A699-B703806A7E98}"/>
              </a:ext>
            </a:extLst>
          </p:cNvPr>
          <p:cNvCxnSpPr>
            <a:cxnSpLocks/>
            <a:stCxn id="89" idx="4"/>
          </p:cNvCxnSpPr>
          <p:nvPr/>
        </p:nvCxnSpPr>
        <p:spPr>
          <a:xfrm rot="5400000">
            <a:off x="7103962" y="2373188"/>
            <a:ext cx="322800" cy="418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8CFBA091-0217-BC4E-AE56-084A2A49939D}"/>
              </a:ext>
            </a:extLst>
          </p:cNvPr>
          <p:cNvSpPr/>
          <p:nvPr/>
        </p:nvSpPr>
        <p:spPr>
          <a:xfrm>
            <a:off x="7341734" y="2305519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C348D1-9EA0-4748-B815-498E1E4D8561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35638EA-F5D1-3648-A9E2-F49824CD411B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D10A695-567E-0A4D-BB3F-2F97F0532C4F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7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 little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284790"/>
            <a:ext cx="12191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R&amp;D has started on April 2019 when IN2P3 presented the CDR concept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/>
              <a:t>The University of Tokyo was developing a solution based on a concept used in Super </a:t>
            </a:r>
            <a:r>
              <a:rPr lang="en-US" sz="3200" dirty="0" err="1"/>
              <a:t>Kamiokande</a:t>
            </a:r>
            <a:r>
              <a:rPr lang="en-US" sz="3200" dirty="0"/>
              <a:t> (direct solution)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During the HK collaboration meeting (Feb. 2020) INFN joined the effort and the three institutes have decided to work together.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Since then, there is only one R&amp;D program and a commitment to work together on the selected item</a:t>
            </a:r>
          </a:p>
        </p:txBody>
      </p:sp>
    </p:spTree>
    <p:extLst>
      <p:ext uri="{BB962C8B-B14F-4D97-AF65-F5344CB8AC3E}">
        <p14:creationId xmlns:p14="http://schemas.microsoft.com/office/powerpoint/2010/main" val="76351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6" y="2017311"/>
            <a:ext cx="11989750" cy="239231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First R&amp;D results</a:t>
            </a:r>
            <a:endParaRPr lang="en-US" sz="8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32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White Rabbit R&amp;D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828BE-81E2-2B49-9D04-DB4B05A4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6" y="1057836"/>
            <a:ext cx="5160684" cy="38705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4519893"/>
            <a:ext cx="3774141" cy="510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PPS  total jitter = 17.96 </a:t>
            </a:r>
            <a:r>
              <a:rPr lang="en-US" sz="2400" dirty="0" err="1">
                <a:solidFill>
                  <a:schemeClr val="accent2"/>
                </a:solidFill>
              </a:rPr>
              <a:t>ps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70844-5BAB-D24B-A2D3-1A8F2B6E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1673" y="5030881"/>
            <a:ext cx="2299448" cy="172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385B9B-7567-F747-8A1D-89EBD054F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187" y="1057836"/>
            <a:ext cx="6808813" cy="50852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AF27AA-1FEF-9742-A9D8-2E64A782D5E1}"/>
              </a:ext>
            </a:extLst>
          </p:cNvPr>
          <p:cNvSpPr txBox="1">
            <a:spLocks/>
          </p:cNvSpPr>
          <p:nvPr/>
        </p:nvSpPr>
        <p:spPr>
          <a:xfrm>
            <a:off x="6983506" y="6250642"/>
            <a:ext cx="4661647" cy="338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Measured sustained bandwidth  &gt; 953Mbps</a:t>
            </a:r>
          </a:p>
        </p:txBody>
      </p:sp>
    </p:spTree>
    <p:extLst>
      <p:ext uri="{BB962C8B-B14F-4D97-AF65-F5344CB8AC3E}">
        <p14:creationId xmlns:p14="http://schemas.microsoft.com/office/powerpoint/2010/main" val="17727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Solution: Jitter Test on KC705 boards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838200" y="5588001"/>
            <a:ext cx="10515600" cy="126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clock is sent embedded into data from the board on the left and reconstructed by the board on the right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DAE72-EBC1-C040-A3D0-72253D76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50227" y="203201"/>
            <a:ext cx="4565072" cy="60867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5D05AB-04FF-BE43-82B8-9F53DAF0C8E1}"/>
              </a:ext>
            </a:extLst>
          </p:cNvPr>
          <p:cNvSpPr txBox="1">
            <a:spLocks/>
          </p:cNvSpPr>
          <p:nvPr/>
        </p:nvSpPr>
        <p:spPr>
          <a:xfrm>
            <a:off x="8893788" y="3225797"/>
            <a:ext cx="3298212" cy="1096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Test done with 2 Xilinx EVB KC705</a:t>
            </a:r>
          </a:p>
          <a:p>
            <a:pPr marL="0" indent="0" algn="ctr">
              <a:buNone/>
            </a:pPr>
            <a:r>
              <a:rPr lang="en-US" sz="1800" dirty="0"/>
              <a:t>and the </a:t>
            </a:r>
            <a:r>
              <a:rPr lang="en-US" sz="1800" dirty="0" err="1"/>
              <a:t>LeCroy</a:t>
            </a:r>
            <a:r>
              <a:rPr lang="en-US" sz="1800" dirty="0"/>
              <a:t> scope </a:t>
            </a:r>
          </a:p>
          <a:p>
            <a:pPr marL="0" indent="0" algn="ctr">
              <a:buNone/>
            </a:pPr>
            <a:r>
              <a:rPr lang="en-US" sz="1800" dirty="0" err="1"/>
              <a:t>Wavepro</a:t>
            </a:r>
            <a:r>
              <a:rPr lang="en-US" sz="1800" dirty="0"/>
              <a:t> 760Zi 6 GHz 40Gsps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99D12-5C1E-D14F-909A-D09EEF3F9BDD}"/>
              </a:ext>
            </a:extLst>
          </p:cNvPr>
          <p:cNvSpPr txBox="1"/>
          <p:nvPr/>
        </p:nvSpPr>
        <p:spPr>
          <a:xfrm>
            <a:off x="3852472" y="5004562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TX </a:t>
            </a:r>
            <a:r>
              <a:rPr lang="fr-FR" b="1" dirty="0" err="1">
                <a:solidFill>
                  <a:srgbClr val="0070C0"/>
                </a:solidFill>
              </a:rPr>
              <a:t>board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4152A-C6C6-B24B-8CD4-90F721150CF7}"/>
              </a:ext>
            </a:extLst>
          </p:cNvPr>
          <p:cNvSpPr txBox="1"/>
          <p:nvPr/>
        </p:nvSpPr>
        <p:spPr>
          <a:xfrm>
            <a:off x="7143834" y="3566165"/>
            <a:ext cx="14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RX </a:t>
            </a:r>
            <a:r>
              <a:rPr lang="fr-FR" b="1" dirty="0" err="1">
                <a:solidFill>
                  <a:srgbClr val="FF0000"/>
                </a:solidFill>
              </a:rPr>
              <a:t>board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4691D8-DBEB-4847-9FE6-84CBBEAD2682}"/>
              </a:ext>
            </a:extLst>
          </p:cNvPr>
          <p:cNvSpPr/>
          <p:nvPr/>
        </p:nvSpPr>
        <p:spPr>
          <a:xfrm>
            <a:off x="3755036" y="3958873"/>
            <a:ext cx="697043" cy="4782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81351-D3DB-364A-97FC-96A68640D6E5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349999" y="2777463"/>
            <a:ext cx="1616692" cy="12514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36A36E-F0B0-1147-A588-07A242E84A86}"/>
              </a:ext>
            </a:extLst>
          </p:cNvPr>
          <p:cNvSpPr txBox="1"/>
          <p:nvPr/>
        </p:nvSpPr>
        <p:spPr>
          <a:xfrm>
            <a:off x="5735454" y="2475468"/>
            <a:ext cx="69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Tx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clk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1B1134-7F6D-1148-877A-FEAB9C0D5C87}"/>
              </a:ext>
            </a:extLst>
          </p:cNvPr>
          <p:cNvSpPr/>
          <p:nvPr/>
        </p:nvSpPr>
        <p:spPr>
          <a:xfrm>
            <a:off x="6900099" y="3966709"/>
            <a:ext cx="697043" cy="4782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9D0267-1F7A-8041-AE6F-F6B648081F1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812843" y="2983345"/>
            <a:ext cx="435778" cy="9833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B2DA02-5D71-D74F-9D6B-1B7509F27B25}"/>
              </a:ext>
            </a:extLst>
          </p:cNvPr>
          <p:cNvSpPr txBox="1"/>
          <p:nvPr/>
        </p:nvSpPr>
        <p:spPr>
          <a:xfrm>
            <a:off x="6454412" y="2475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Rx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clk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White Rabbit R&amp;D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55341"/>
            <a:ext cx="12192000" cy="11026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total jitter on reconstructed clock is 67.26 </a:t>
            </a:r>
            <a:r>
              <a:rPr lang="en-US" sz="3000" dirty="0" err="1">
                <a:solidFill>
                  <a:schemeClr val="accent2"/>
                </a:solidFill>
              </a:rPr>
              <a:t>ps</a:t>
            </a:r>
            <a:r>
              <a:rPr lang="en-US" sz="3000" dirty="0">
                <a:solidFill>
                  <a:schemeClr val="accent2"/>
                </a:solidFill>
              </a:rPr>
              <a:t> RMS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biggest part is concentrated between 1 and 10 Hz. Seems a local oscillator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CBA9-5F8D-1B45-A9A5-7F52F321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" y="1023383"/>
            <a:ext cx="5791199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C0144-FB99-3B48-AD0F-C20DFCEA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3383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53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TX clock Time Interval Error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248541" y="5081122"/>
            <a:ext cx="4638991" cy="734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Time Interval Error 32 </a:t>
            </a:r>
            <a:r>
              <a:rPr lang="en-US" sz="3600" dirty="0" err="1"/>
              <a:t>ps</a:t>
            </a:r>
            <a:r>
              <a:rPr lang="en-US" sz="3600" dirty="0"/>
              <a:t> </a:t>
            </a:r>
            <a:r>
              <a:rPr lang="en-US" sz="3600" dirty="0" err="1"/>
              <a:t>rms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E9E1B-3CBC-DA44-A008-86667B34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7076"/>
            <a:ext cx="5910683" cy="35464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991299-87B0-A148-8AB7-CB6D028ABF67}"/>
              </a:ext>
            </a:extLst>
          </p:cNvPr>
          <p:cNvSpPr txBox="1">
            <a:spLocks/>
          </p:cNvSpPr>
          <p:nvPr/>
        </p:nvSpPr>
        <p:spPr>
          <a:xfrm>
            <a:off x="6096000" y="5651854"/>
            <a:ext cx="3822032" cy="51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RMS noise 29.5 </a:t>
            </a:r>
            <a:r>
              <a:rPr lang="en-US" sz="3000" dirty="0" err="1"/>
              <a:t>ps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42868-CB0F-E943-BFFD-6721DCACE5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3" y="1497077"/>
            <a:ext cx="6161000" cy="41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0E4D09-BD87-D743-86A1-FC843EDBDD2E}"/>
              </a:ext>
            </a:extLst>
          </p:cNvPr>
          <p:cNvSpPr/>
          <p:nvPr/>
        </p:nvSpPr>
        <p:spPr>
          <a:xfrm rot="1517065">
            <a:off x="9431323" y="3336369"/>
            <a:ext cx="2096076" cy="13623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89902F-0D77-E446-9107-F3F6E461C651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0943711" y="4769613"/>
            <a:ext cx="341910" cy="82887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A5DB30-E4DA-724B-A63F-BE2E02C267F6}"/>
              </a:ext>
            </a:extLst>
          </p:cNvPr>
          <p:cNvSpPr txBox="1"/>
          <p:nvPr/>
        </p:nvSpPr>
        <p:spPr>
          <a:xfrm>
            <a:off x="10318439" y="5573518"/>
            <a:ext cx="193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at 500 kHz</a:t>
            </a:r>
          </a:p>
          <a:p>
            <a:r>
              <a:rPr lang="en-US" dirty="0"/>
              <a:t> and its harmonics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970E6B-092F-8440-A952-369E41FFDBF1}"/>
              </a:ext>
            </a:extLst>
          </p:cNvPr>
          <p:cNvSpPr txBox="1">
            <a:spLocks/>
          </p:cNvSpPr>
          <p:nvPr/>
        </p:nvSpPr>
        <p:spPr>
          <a:xfrm>
            <a:off x="1233718" y="1089517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Domain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04D28-AB0F-524E-9C10-C3E0CD7F0E3E}"/>
              </a:ext>
            </a:extLst>
          </p:cNvPr>
          <p:cNvSpPr txBox="1">
            <a:spLocks/>
          </p:cNvSpPr>
          <p:nvPr/>
        </p:nvSpPr>
        <p:spPr>
          <a:xfrm>
            <a:off x="7349771" y="100887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Frequency Domain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1187A-9D18-9F45-9499-F61B3582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" y="1513787"/>
            <a:ext cx="5658495" cy="33950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RX clock Time Interval Error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D8E72E-3CF0-A645-B806-ACD60162DB55}"/>
              </a:ext>
            </a:extLst>
          </p:cNvPr>
          <p:cNvSpPr txBox="1">
            <a:spLocks/>
          </p:cNvSpPr>
          <p:nvPr/>
        </p:nvSpPr>
        <p:spPr>
          <a:xfrm>
            <a:off x="54261" y="5170744"/>
            <a:ext cx="5253791" cy="53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Time Interval Error 61.5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rms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5963802" y="5721787"/>
            <a:ext cx="4931796" cy="49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RMS noise 50.1 </a:t>
            </a:r>
            <a:r>
              <a:rPr lang="en-US" dirty="0" err="1"/>
              <a:t>ps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9907928" y="5635084"/>
            <a:ext cx="22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noise at 500 kHz and its harmonics</a:t>
            </a:r>
          </a:p>
          <a:p>
            <a:r>
              <a:rPr lang="en-US" dirty="0"/>
              <a:t>due to DC\DC modulation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F5506B-4E40-C347-A5B6-5F6B0CADBF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13" y="1513787"/>
            <a:ext cx="6422004" cy="405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3A0505-7AC2-494D-8597-32CD14E0D16E}"/>
              </a:ext>
            </a:extLst>
          </p:cNvPr>
          <p:cNvSpPr/>
          <p:nvPr/>
        </p:nvSpPr>
        <p:spPr>
          <a:xfrm rot="1517065">
            <a:off x="9137987" y="3007262"/>
            <a:ext cx="2328187" cy="18949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076ABC-1872-1540-9A3C-AFC183D21606}"/>
              </a:ext>
            </a:extLst>
          </p:cNvPr>
          <p:cNvSpPr txBox="1">
            <a:spLocks/>
          </p:cNvSpPr>
          <p:nvPr/>
        </p:nvSpPr>
        <p:spPr>
          <a:xfrm>
            <a:off x="939266" y="114386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Domain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3CCE63-A371-684D-A3F2-5A72B0D3673B}"/>
              </a:ext>
            </a:extLst>
          </p:cNvPr>
          <p:cNvSpPr txBox="1">
            <a:spLocks/>
          </p:cNvSpPr>
          <p:nvPr/>
        </p:nvSpPr>
        <p:spPr>
          <a:xfrm>
            <a:off x="7086936" y="114386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Frequency Domain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9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solution: Jitter Test on KC705-Waveboard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6055360"/>
            <a:ext cx="12192000" cy="802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TX board is the same KC705 while the RX board is a custom board developed by INFN-Roma for BDX experiment (</a:t>
            </a:r>
            <a:r>
              <a:rPr lang="en-US" sz="3600" dirty="0" err="1"/>
              <a:t>zynq</a:t>
            </a:r>
            <a:r>
              <a:rPr lang="en-US" sz="3600" dirty="0"/>
              <a:t> 7000)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3CB26-494D-7A42-9144-8A924689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3457" y="809358"/>
            <a:ext cx="7703177" cy="5199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6017ED-F467-6F41-8172-DBDACBE9B5CF}"/>
              </a:ext>
            </a:extLst>
          </p:cNvPr>
          <p:cNvSpPr txBox="1"/>
          <p:nvPr/>
        </p:nvSpPr>
        <p:spPr>
          <a:xfrm>
            <a:off x="7162800" y="1392587"/>
            <a:ext cx="148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TX 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2EBFF-19AF-1D44-B071-EF0DDD768EF8}"/>
              </a:ext>
            </a:extLst>
          </p:cNvPr>
          <p:cNvSpPr txBox="1"/>
          <p:nvPr/>
        </p:nvSpPr>
        <p:spPr>
          <a:xfrm>
            <a:off x="3220720" y="1915807"/>
            <a:ext cx="150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RX board</a:t>
            </a:r>
          </a:p>
        </p:txBody>
      </p:sp>
    </p:spTree>
    <p:extLst>
      <p:ext uri="{BB962C8B-B14F-4D97-AF65-F5344CB8AC3E}">
        <p14:creationId xmlns:p14="http://schemas.microsoft.com/office/powerpoint/2010/main" val="3305049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RX clock Time Interval Error (Frequency Domain)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838200" y="6235248"/>
            <a:ext cx="7930587" cy="49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RMS noise 40.6 </a:t>
            </a:r>
            <a:r>
              <a:rPr lang="en-US" dirty="0" err="1">
                <a:solidFill>
                  <a:schemeClr val="accent2"/>
                </a:solidFill>
              </a:rPr>
              <a:t>ps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(with KC705 was 50.1)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8863734" y="3534063"/>
            <a:ext cx="332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Still noise at 500 kHz due to the TX side. There are no spurious from the RX board.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071DD9-C4CA-474D-90E0-0FDAC36B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71" y="905164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+mn-lt"/>
              </a:rPr>
              <a:t>RX clock Time Interval Error Cleaned by PLL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838200" y="6235248"/>
            <a:ext cx="7930587" cy="62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RMS noise 2.4 </a:t>
            </a:r>
            <a:r>
              <a:rPr lang="en-US" sz="3600" dirty="0" err="1">
                <a:solidFill>
                  <a:schemeClr val="accent2"/>
                </a:solidFill>
              </a:rPr>
              <a:t>ps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8863734" y="3534063"/>
            <a:ext cx="332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received clock is sent to the jitter cleaner PLL </a:t>
            </a:r>
            <a:r>
              <a:rPr lang="en-US" sz="2400" dirty="0">
                <a:solidFill>
                  <a:schemeClr val="accent2"/>
                </a:solidFill>
              </a:rPr>
              <a:t>SI5345</a:t>
            </a:r>
            <a:r>
              <a:rPr lang="en-US" sz="2400" dirty="0"/>
              <a:t> and its output is measured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071DD9-C4CA-474D-90E0-0FDAC36B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0571" y="905164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Phase Stability After Reset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142240" y="6408054"/>
            <a:ext cx="12049760" cy="440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The phase difference between TX and RX remains constant after each reset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9CA794D-08D0-D440-AC81-593EF07B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926" y="818580"/>
            <a:ext cx="9669988" cy="5442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BAB2E-08BD-9449-99C9-02382DE9BE53}"/>
              </a:ext>
            </a:extLst>
          </p:cNvPr>
          <p:cNvSpPr txBox="1"/>
          <p:nvPr/>
        </p:nvSpPr>
        <p:spPr>
          <a:xfrm>
            <a:off x="8011734" y="187185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TX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DA1CB-ABC8-F246-BC20-DB3E1F6BE506}"/>
              </a:ext>
            </a:extLst>
          </p:cNvPr>
          <p:cNvSpPr txBox="1"/>
          <p:nvPr/>
        </p:nvSpPr>
        <p:spPr>
          <a:xfrm>
            <a:off x="8011734" y="326382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3242F-2A64-AB41-9717-723279268CC7}"/>
              </a:ext>
            </a:extLst>
          </p:cNvPr>
          <p:cNvSpPr txBox="1"/>
          <p:nvPr/>
        </p:nvSpPr>
        <p:spPr>
          <a:xfrm>
            <a:off x="8011734" y="4184444"/>
            <a:ext cx="236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after</a:t>
            </a:r>
            <a:r>
              <a:rPr lang="fr-FR" sz="2400" dirty="0">
                <a:solidFill>
                  <a:schemeClr val="bg1"/>
                </a:solidFill>
              </a:rPr>
              <a:t> PLL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C7295F-93B2-F84D-A783-F2F7AE405F9A}"/>
              </a:ext>
            </a:extLst>
          </p:cNvPr>
          <p:cNvCxnSpPr/>
          <p:nvPr/>
        </p:nvCxnSpPr>
        <p:spPr>
          <a:xfrm flipH="1">
            <a:off x="5090160" y="1486665"/>
            <a:ext cx="101600" cy="3296721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7DC630-8F19-6F47-A1B5-C9C4769CBD4F}"/>
              </a:ext>
            </a:extLst>
          </p:cNvPr>
          <p:cNvCxnSpPr/>
          <p:nvPr/>
        </p:nvCxnSpPr>
        <p:spPr>
          <a:xfrm flipH="1">
            <a:off x="6065520" y="1503294"/>
            <a:ext cx="101600" cy="3296721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5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Time Distribution basics and constraints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2847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the PMTs in the far detector have to be  synchronized to reconstruct the particles interaction events from their signals. For that it is needed: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BDFA5-A62F-714B-A47A-14E53A0F9789}"/>
              </a:ext>
            </a:extLst>
          </p:cNvPr>
          <p:cNvSpPr txBox="1"/>
          <p:nvPr/>
        </p:nvSpPr>
        <p:spPr>
          <a:xfrm>
            <a:off x="104173" y="2777924"/>
            <a:ext cx="108974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very stable local clock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time reference accorded to the UTC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method to distribute them to all the Front End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bidirectional communication channel for critical slow control</a:t>
            </a:r>
          </a:p>
        </p:txBody>
      </p:sp>
    </p:spTree>
    <p:extLst>
      <p:ext uri="{BB962C8B-B14F-4D97-AF65-F5344CB8AC3E}">
        <p14:creationId xmlns:p14="http://schemas.microsoft.com/office/powerpoint/2010/main" val="157328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Discussion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62430" y="905163"/>
            <a:ext cx="12067140" cy="1873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/>
              <a:t>Custom solution on KC705-KC705:</a:t>
            </a:r>
          </a:p>
          <a:p>
            <a:r>
              <a:rPr lang="en-US" sz="3500" dirty="0"/>
              <a:t>The jitter seen on this setup was generated by the boards itself (not design dependent).</a:t>
            </a:r>
          </a:p>
          <a:p>
            <a:r>
              <a:rPr lang="en-US" sz="3500" dirty="0"/>
              <a:t>No PLL available on-board to clean the recovered clock.</a:t>
            </a:r>
            <a:endParaRPr lang="en-US" sz="2600" dirty="0"/>
          </a:p>
        </p:txBody>
      </p:sp>
      <p:sp>
        <p:nvSpPr>
          <p:cNvPr id="205" name="Content Placeholder 2">
            <a:extLst>
              <a:ext uri="{FF2B5EF4-FFF2-40B4-BE49-F238E27FC236}">
                <a16:creationId xmlns:a16="http://schemas.microsoft.com/office/drawing/2014/main" id="{41E3AB67-2D11-904A-96F8-51DCF3FEFCCE}"/>
              </a:ext>
            </a:extLst>
          </p:cNvPr>
          <p:cNvSpPr txBox="1">
            <a:spLocks/>
          </p:cNvSpPr>
          <p:nvPr/>
        </p:nvSpPr>
        <p:spPr>
          <a:xfrm>
            <a:off x="62430" y="3052763"/>
            <a:ext cx="12067140" cy="2540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/>
              <a:t>Custom solution on KC705-WaveBoard:</a:t>
            </a:r>
          </a:p>
          <a:p>
            <a:r>
              <a:rPr lang="en-US" sz="3500" dirty="0"/>
              <a:t>As expected, the WaveBoard PLL (SI5345) is very effective in cleaning the noise in most of the frequency bands.</a:t>
            </a:r>
          </a:p>
          <a:p>
            <a:r>
              <a:rPr lang="en-US" sz="3500" dirty="0"/>
              <a:t>In the custom solution the phase is fixed as expected</a:t>
            </a:r>
          </a:p>
          <a:p>
            <a:r>
              <a:rPr lang="en-US" sz="3500" dirty="0"/>
              <a:t>This test proved also the compatibility between different FPGA families</a:t>
            </a:r>
          </a:p>
          <a:p>
            <a:endParaRPr lang="en-US" sz="3500" dirty="0"/>
          </a:p>
        </p:txBody>
      </p:sp>
      <p:sp>
        <p:nvSpPr>
          <p:cNvPr id="206" name="Content Placeholder 2">
            <a:extLst>
              <a:ext uri="{FF2B5EF4-FFF2-40B4-BE49-F238E27FC236}">
                <a16:creationId xmlns:a16="http://schemas.microsoft.com/office/drawing/2014/main" id="{927305D4-5BE1-044F-AF80-DE6F7B7D7876}"/>
              </a:ext>
            </a:extLst>
          </p:cNvPr>
          <p:cNvSpPr txBox="1">
            <a:spLocks/>
          </p:cNvSpPr>
          <p:nvPr/>
        </p:nvSpPr>
        <p:spPr>
          <a:xfrm>
            <a:off x="0" y="5842660"/>
            <a:ext cx="12067140" cy="101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The R&amp;D is becoming mature and we are confident to bring the total jitter at a level that gives a negligible contribution to the final measure.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1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0"/>
            <a:ext cx="10515600" cy="9490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Next steps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18D87E-ABBB-D34C-A7E2-6B4346E5BCEC}"/>
              </a:ext>
            </a:extLst>
          </p:cNvPr>
          <p:cNvSpPr txBox="1">
            <a:spLocks/>
          </p:cNvSpPr>
          <p:nvPr/>
        </p:nvSpPr>
        <p:spPr>
          <a:xfrm>
            <a:off x="0" y="1111170"/>
            <a:ext cx="12192000" cy="5666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white rabbit switch has been acquired and will be characterized at beginning of next year</a:t>
            </a:r>
            <a:endParaRPr lang="en-US" sz="24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A discussion with CERN colleagues is ongoing to evaluate the new low jitter switch</a:t>
            </a:r>
          </a:p>
          <a:p>
            <a:endParaRPr lang="en-US" sz="1600" dirty="0"/>
          </a:p>
          <a:p>
            <a:r>
              <a:rPr lang="en-US" sz="3200" dirty="0"/>
              <a:t>The “final” engineering model for the custom solution has been acquired (</a:t>
            </a:r>
            <a:r>
              <a:rPr lang="en-US" sz="3200" dirty="0" err="1"/>
              <a:t>Trenz</a:t>
            </a:r>
            <a:r>
              <a:rPr lang="en-US" sz="3200" dirty="0"/>
              <a:t> TE0808 </a:t>
            </a:r>
            <a:r>
              <a:rPr lang="en-US" sz="3200" dirty="0" err="1"/>
              <a:t>zynq</a:t>
            </a:r>
            <a:r>
              <a:rPr lang="en-US" sz="3200" dirty="0"/>
              <a:t> </a:t>
            </a:r>
            <a:r>
              <a:rPr lang="en-US" sz="3200" dirty="0" err="1"/>
              <a:t>ultrascale</a:t>
            </a:r>
            <a:r>
              <a:rPr lang="en-US" sz="3200" dirty="0"/>
              <a:t> plus + mother board + SFP expansion) capable to drive up to 6 FEs</a:t>
            </a:r>
          </a:p>
          <a:p>
            <a:endParaRPr lang="en-US" sz="3200" dirty="0"/>
          </a:p>
          <a:p>
            <a:r>
              <a:rPr lang="en-US" sz="3200" dirty="0"/>
              <a:t>The “final” engineering firmware is under development.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We are confident to conclude our  R&amp;D well ahead of the schedule and start supporting the FE designs for the time distribution integration</a:t>
            </a:r>
          </a:p>
        </p:txBody>
      </p:sp>
    </p:spTree>
    <p:extLst>
      <p:ext uri="{BB962C8B-B14F-4D97-AF65-F5344CB8AC3E}">
        <p14:creationId xmlns:p14="http://schemas.microsoft.com/office/powerpoint/2010/main" val="78810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0"/>
            <a:ext cx="10515600" cy="94904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n-lt"/>
              </a:rPr>
              <a:t>Preliminary cost estimation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358750-5BDA-D344-8EB3-B0207100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48120"/>
              </p:ext>
            </p:extLst>
          </p:nvPr>
        </p:nvGraphicFramePr>
        <p:xfrm>
          <a:off x="551089" y="787148"/>
          <a:ext cx="10304605" cy="4540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35">
                  <a:extLst>
                    <a:ext uri="{9D8B030D-6E8A-4147-A177-3AD203B41FA5}">
                      <a16:colId xmlns:a16="http://schemas.microsoft.com/office/drawing/2014/main" val="2532450051"/>
                    </a:ext>
                  </a:extLst>
                </a:gridCol>
                <a:gridCol w="1055718">
                  <a:extLst>
                    <a:ext uri="{9D8B030D-6E8A-4147-A177-3AD203B41FA5}">
                      <a16:colId xmlns:a16="http://schemas.microsoft.com/office/drawing/2014/main" val="3854935840"/>
                    </a:ext>
                  </a:extLst>
                </a:gridCol>
                <a:gridCol w="842872">
                  <a:extLst>
                    <a:ext uri="{9D8B030D-6E8A-4147-A177-3AD203B41FA5}">
                      <a16:colId xmlns:a16="http://schemas.microsoft.com/office/drawing/2014/main" val="2802491840"/>
                    </a:ext>
                  </a:extLst>
                </a:gridCol>
                <a:gridCol w="1489925">
                  <a:extLst>
                    <a:ext uri="{9D8B030D-6E8A-4147-A177-3AD203B41FA5}">
                      <a16:colId xmlns:a16="http://schemas.microsoft.com/office/drawing/2014/main" val="389734879"/>
                    </a:ext>
                  </a:extLst>
                </a:gridCol>
                <a:gridCol w="1285593">
                  <a:extLst>
                    <a:ext uri="{9D8B030D-6E8A-4147-A177-3AD203B41FA5}">
                      <a16:colId xmlns:a16="http://schemas.microsoft.com/office/drawing/2014/main" val="1930975662"/>
                    </a:ext>
                  </a:extLst>
                </a:gridCol>
                <a:gridCol w="1475735">
                  <a:extLst>
                    <a:ext uri="{9D8B030D-6E8A-4147-A177-3AD203B41FA5}">
                      <a16:colId xmlns:a16="http://schemas.microsoft.com/office/drawing/2014/main" val="3193369273"/>
                    </a:ext>
                  </a:extLst>
                </a:gridCol>
                <a:gridCol w="1203292">
                  <a:extLst>
                    <a:ext uri="{9D8B030D-6E8A-4147-A177-3AD203B41FA5}">
                      <a16:colId xmlns:a16="http://schemas.microsoft.com/office/drawing/2014/main" val="2962810411"/>
                    </a:ext>
                  </a:extLst>
                </a:gridCol>
                <a:gridCol w="1475735">
                  <a:extLst>
                    <a:ext uri="{9D8B030D-6E8A-4147-A177-3AD203B41FA5}">
                      <a16:colId xmlns:a16="http://schemas.microsoft.com/office/drawing/2014/main" val="1005644679"/>
                    </a:ext>
                  </a:extLst>
                </a:gridCol>
              </a:tblGrid>
              <a:tr h="681672"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total number of PMTs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PMT per FE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Total number of FE (Time distribution nodes)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Number of nodes per distributor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Number of distributors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Distributor cost per unit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Total istributor's cost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ctr"/>
                </a:tc>
                <a:extLst>
                  <a:ext uri="{0D108BD9-81ED-4DB2-BD59-A6C34878D82A}">
                    <a16:rowId xmlns:a16="http://schemas.microsoft.com/office/drawing/2014/main" val="202592050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outer detector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24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333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42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 dirty="0">
                          <a:effectLst/>
                        </a:rPr>
                        <a:t>3 000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126 000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2487302569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Inner detector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20 000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24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833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105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 dirty="0">
                          <a:effectLst/>
                        </a:rPr>
                        <a:t>3 000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315 000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2939773356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MultiPMT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20 000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24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833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105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3 000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315 000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2653533107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639166275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2417342677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929635886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Total distributor's cost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756 000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899338271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1058347688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Atomic Clock cost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70 000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973726312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GNSS recevier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13 000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quote septentrio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870690502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Antenna + cable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4 000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quote septentrio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489287257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Total clk ref cost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87 000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589098925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2961258914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Total cost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843 000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496772199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Contigency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20%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584859604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3128029585"/>
                  </a:ext>
                </a:extLst>
              </a:tr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>
                          <a:effectLst/>
                        </a:rPr>
                        <a:t>Gran total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u="none" strike="noStrike">
                          <a:effectLst/>
                        </a:rPr>
                        <a:t>1 011 600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1" marR="8521" marT="8521" marB="0" anchor="b"/>
                </a:tc>
                <a:extLst>
                  <a:ext uri="{0D108BD9-81ED-4DB2-BD59-A6C34878D82A}">
                    <a16:rowId xmlns:a16="http://schemas.microsoft.com/office/drawing/2014/main" val="6048831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D0A263-11C8-A648-8168-B3C62FE1B03B}"/>
              </a:ext>
            </a:extLst>
          </p:cNvPr>
          <p:cNvSpPr txBox="1"/>
          <p:nvPr/>
        </p:nvSpPr>
        <p:spPr>
          <a:xfrm rot="20160275">
            <a:off x="3253794" y="3430618"/>
            <a:ext cx="764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Numbers may vary depending on the required redundancy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8F944-30DD-7F42-9B69-D7BC82275B99}"/>
              </a:ext>
            </a:extLst>
          </p:cNvPr>
          <p:cNvSpPr txBox="1"/>
          <p:nvPr/>
        </p:nvSpPr>
        <p:spPr>
          <a:xfrm>
            <a:off x="0" y="5941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agreement has been reached with INFN to share the total cost 80% to 20% </a:t>
            </a:r>
          </a:p>
        </p:txBody>
      </p:sp>
    </p:spTree>
    <p:extLst>
      <p:ext uri="{BB962C8B-B14F-4D97-AF65-F5344CB8AC3E}">
        <p14:creationId xmlns:p14="http://schemas.microsoft.com/office/powerpoint/2010/main" val="297396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0"/>
            <a:ext cx="10515600" cy="9490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What else to be done?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18D87E-ABBB-D34C-A7E2-6B4346E5BCEC}"/>
              </a:ext>
            </a:extLst>
          </p:cNvPr>
          <p:cNvSpPr txBox="1">
            <a:spLocks/>
          </p:cNvSpPr>
          <p:nvPr/>
        </p:nvSpPr>
        <p:spPr>
          <a:xfrm>
            <a:off x="0" y="1111170"/>
            <a:ext cx="12192000" cy="566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time distribution establish a link between the out-of-water facility and the on-water electronics.</a:t>
            </a:r>
          </a:p>
          <a:p>
            <a:r>
              <a:rPr lang="en-US" sz="3200" dirty="0"/>
              <a:t>This link will be used for critical slow control and (in our mind) as a backup for the main DAQ system.</a:t>
            </a:r>
          </a:p>
          <a:p>
            <a:r>
              <a:rPr lang="en-US" sz="3200" dirty="0"/>
              <a:t>A data infrastructure to handle this information must be created.</a:t>
            </a:r>
          </a:p>
          <a:p>
            <a:r>
              <a:rPr lang="en-US" sz="3200" dirty="0"/>
              <a:t>This is a major item that can be as complex as the main DAQ.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We have started to sketch some ideas but a major contribution will be very welcome  </a:t>
            </a:r>
            <a:r>
              <a:rPr lang="en-US" sz="3200">
                <a:solidFill>
                  <a:schemeClr val="accent2"/>
                </a:solidFill>
              </a:rPr>
              <a:t>(needed)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See Mathieu talk for details </a:t>
            </a:r>
          </a:p>
        </p:txBody>
      </p:sp>
    </p:spTree>
    <p:extLst>
      <p:ext uri="{BB962C8B-B14F-4D97-AF65-F5344CB8AC3E}">
        <p14:creationId xmlns:p14="http://schemas.microsoft.com/office/powerpoint/2010/main" val="94952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Time Distribution Requirements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01942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  version. </a:t>
            </a:r>
            <a:r>
              <a:rPr lang="en-US" sz="2400" u="sng" dirty="0">
                <a:solidFill>
                  <a:srgbClr val="FF0000"/>
                </a:solidFill>
              </a:rPr>
              <a:t>To Be  Approved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956DD-F4F1-6242-8D67-0F2737AB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78" y="1669510"/>
            <a:ext cx="6906985" cy="3246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2B761-2D51-9348-B5DC-9EBDD4E1BD4B}"/>
              </a:ext>
            </a:extLst>
          </p:cNvPr>
          <p:cNvSpPr txBox="1"/>
          <p:nvPr/>
        </p:nvSpPr>
        <p:spPr>
          <a:xfrm>
            <a:off x="1" y="55181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final tests have to be done on an engineering prototype connected to at least 2 FE board or their surrogates</a:t>
            </a:r>
          </a:p>
        </p:txBody>
      </p:sp>
    </p:spTree>
    <p:extLst>
      <p:ext uri="{BB962C8B-B14F-4D97-AF65-F5344CB8AC3E}">
        <p14:creationId xmlns:p14="http://schemas.microsoft.com/office/powerpoint/2010/main" val="289096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Proposed Architecture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1118795"/>
            <a:ext cx="12192000" cy="573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time distribution system consists of 2 main parts:</a:t>
            </a:r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/>
              <a:t>A system that generates the local time base correlated to the Universal Time Coordinated (UTC).</a:t>
            </a:r>
          </a:p>
          <a:p>
            <a:endParaRPr lang="en-US" sz="3600" dirty="0"/>
          </a:p>
          <a:p>
            <a:r>
              <a:rPr lang="en-US" sz="3600" dirty="0"/>
              <a:t>A distribution network that delivers the clock to all the front-end nodes and establish a communication link for critical slow control.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The R&amp;D is carried out by IN2P3 (FR), INFN (IT) and Tokyo University (JP)</a:t>
            </a:r>
          </a:p>
        </p:txBody>
      </p:sp>
    </p:spTree>
    <p:extLst>
      <p:ext uri="{BB962C8B-B14F-4D97-AF65-F5344CB8AC3E}">
        <p14:creationId xmlns:p14="http://schemas.microsoft.com/office/powerpoint/2010/main" val="37925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2080"/>
            <a:ext cx="12192000" cy="162099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  <a:latin typeface="+mn-lt"/>
              </a:rPr>
              <a:t>The Local Time Base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E9851-AD56-DC43-AF8F-087A45E4F950}"/>
              </a:ext>
            </a:extLst>
          </p:cNvPr>
          <p:cNvSpPr/>
          <p:nvPr/>
        </p:nvSpPr>
        <p:spPr>
          <a:xfrm>
            <a:off x="0" y="6488668"/>
            <a:ext cx="1226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study is performed  in collaboration with SYRTE Lab, part of the Paris Observatory (</a:t>
            </a:r>
            <a:r>
              <a:rPr lang="fr-FR" dirty="0">
                <a:hlinkClick r:id="rId2"/>
              </a:rPr>
              <a:t>https://syrte.obspm.fr</a:t>
            </a:r>
            <a:r>
              <a:rPr lang="fr-FR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39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GNSS/UTC – Key components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3722695"/>
            <a:ext cx="12067140" cy="313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/>
              <a:t>Atomic Clock</a:t>
            </a:r>
          </a:p>
          <a:p>
            <a:pPr>
              <a:buFontTx/>
              <a:buChar char="-"/>
            </a:pPr>
            <a:r>
              <a:rPr lang="en-US" sz="3600" dirty="0"/>
              <a:t>Multi GNSS receiver and Antenna </a:t>
            </a:r>
          </a:p>
          <a:p>
            <a:pPr>
              <a:buFontTx/>
              <a:buChar char="-"/>
            </a:pPr>
            <a:r>
              <a:rPr lang="en-US" sz="3600" dirty="0"/>
              <a:t>Distribution system between Atomic Clock and GNSS receiver</a:t>
            </a:r>
          </a:p>
          <a:p>
            <a:pPr>
              <a:buFontTx/>
              <a:buChar char="-"/>
            </a:pPr>
            <a:r>
              <a:rPr lang="en-US" sz="3600" dirty="0"/>
              <a:t>Software correction for UTC correlation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Atomic Clock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2891863"/>
            <a:ext cx="12192000" cy="359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atomic clock is the foundation of the local time base</a:t>
            </a:r>
          </a:p>
          <a:p>
            <a:pPr>
              <a:buFontTx/>
              <a:buChar char="-"/>
            </a:pPr>
            <a:r>
              <a:rPr lang="en-US" sz="2400" dirty="0"/>
              <a:t>Needs to be as stable as possible </a:t>
            </a:r>
          </a:p>
          <a:p>
            <a:pPr>
              <a:buFontTx/>
              <a:buChar char="-"/>
            </a:pPr>
            <a:r>
              <a:rPr lang="en-US" sz="2400" dirty="0"/>
              <a:t>A good tradeoff between cost and performance is a “Passive Hydrogen Maser”</a:t>
            </a:r>
          </a:p>
          <a:p>
            <a:pPr lvl="1">
              <a:buFontTx/>
              <a:buChar char="-"/>
            </a:pPr>
            <a:r>
              <a:rPr lang="en-US" sz="2000" dirty="0"/>
              <a:t>Frequency stability: 5</a:t>
            </a:r>
            <a:r>
              <a:rPr lang="en-US" sz="2000" baseline="30000" dirty="0"/>
              <a:t>-13</a:t>
            </a:r>
            <a:r>
              <a:rPr lang="en-US" sz="2000" dirty="0"/>
              <a:t>s @ 1s, 4</a:t>
            </a:r>
            <a:r>
              <a:rPr lang="en-US" sz="2000" baseline="30000" dirty="0"/>
              <a:t>-15</a:t>
            </a:r>
            <a:r>
              <a:rPr lang="en-US" sz="2000" dirty="0"/>
              <a:t>s @ 1day </a:t>
            </a:r>
          </a:p>
          <a:p>
            <a:pPr lvl="1">
              <a:buFontTx/>
              <a:buChar char="-"/>
            </a:pPr>
            <a:r>
              <a:rPr lang="en-US" sz="2000" dirty="0"/>
              <a:t>Jitter equivalent: 0.5 </a:t>
            </a:r>
            <a:r>
              <a:rPr lang="en-US" sz="2000" dirty="0" err="1"/>
              <a:t>ps</a:t>
            </a:r>
            <a:r>
              <a:rPr lang="en-US" sz="2000" dirty="0"/>
              <a:t> on RF signals, &lt;40 </a:t>
            </a:r>
            <a:r>
              <a:rPr lang="en-US" sz="2000" dirty="0" err="1"/>
              <a:t>ps</a:t>
            </a:r>
            <a:r>
              <a:rPr lang="en-US" sz="2000" dirty="0"/>
              <a:t> on PPS</a:t>
            </a:r>
          </a:p>
          <a:p>
            <a:pPr lvl="1">
              <a:buFontTx/>
              <a:buChar char="-"/>
            </a:pPr>
            <a:r>
              <a:rPr lang="en-US" sz="2000" dirty="0"/>
              <a:t>Frequency Drift: 1</a:t>
            </a:r>
            <a:r>
              <a:rPr lang="en-US" sz="2000" baseline="30000" dirty="0"/>
              <a:t>-15</a:t>
            </a:r>
            <a:r>
              <a:rPr lang="en-US" sz="2000" dirty="0"/>
              <a:t>s per 1day (many 1</a:t>
            </a:r>
            <a:r>
              <a:rPr lang="en-US" sz="2000" baseline="30000" dirty="0"/>
              <a:t>-13</a:t>
            </a:r>
            <a:r>
              <a:rPr lang="en-US" sz="2000" dirty="0"/>
              <a:t>s in a year)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/>
              <a:t>The main problem of this kind of atomic clocks is the medium-long term frequency drift </a:t>
            </a:r>
          </a:p>
          <a:p>
            <a:pPr marL="0" indent="0" algn="ctr">
              <a:buNone/>
            </a:pPr>
            <a:r>
              <a:rPr lang="en-US" sz="2400" dirty="0"/>
              <a:t>(can be mitigated by the GNSS receiver)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Multi GNSS Receiver and Antenna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2823284"/>
            <a:ext cx="12192000" cy="403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The GNSS receiver is driven by the atomic clock to enhance stability.</a:t>
            </a:r>
          </a:p>
          <a:p>
            <a:pPr>
              <a:buFontTx/>
              <a:buChar char="-"/>
            </a:pPr>
            <a:r>
              <a:rPr lang="en-US" sz="2400" dirty="0"/>
              <a:t>A multi GNSS receiver provides a larger satellites catalog (not only GPS but also GALILEO and QZSS/ </a:t>
            </a:r>
            <a:r>
              <a:rPr lang="fr-FR" sz="2400" dirty="0" err="1"/>
              <a:t>Michibiki</a:t>
            </a:r>
            <a:r>
              <a:rPr lang="fr-FR" sz="2400" dirty="0"/>
              <a:t> (</a:t>
            </a:r>
            <a:r>
              <a:rPr lang="ja-JP" altLang="fr-FR" sz="2400"/>
              <a:t>みちびき</a:t>
            </a:r>
            <a:r>
              <a:rPr lang="fr-FR" altLang="ja-JP" sz="2400" dirty="0"/>
              <a:t>)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/>
              <a:t>A common view technique will be developed to “trigger” the far detector when the beam is active</a:t>
            </a:r>
          </a:p>
          <a:p>
            <a:pPr>
              <a:buFontTx/>
              <a:buChar char="-"/>
            </a:pPr>
            <a:r>
              <a:rPr lang="en-US" sz="2400" dirty="0"/>
              <a:t>A mobile system is needed to study the orography (before start) and check the ”resident” system (every 2/3 years)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4BFB152-59FD-5B4E-BB4C-EE6F3B535237}"/>
              </a:ext>
            </a:extLst>
          </p:cNvPr>
          <p:cNvSpPr/>
          <p:nvPr/>
        </p:nvSpPr>
        <p:spPr>
          <a:xfrm>
            <a:off x="5846957" y="11106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The GNSS receiver is needed to: </a:t>
            </a:r>
          </a:p>
          <a:p>
            <a:pPr lvl="1">
              <a:buFontTx/>
              <a:buChar char="-"/>
            </a:pPr>
            <a:r>
              <a:rPr lang="en-US" sz="2000" dirty="0"/>
              <a:t>accord the local base to UTC </a:t>
            </a:r>
          </a:p>
          <a:p>
            <a:pPr lvl="1">
              <a:buFontTx/>
              <a:buChar char="-"/>
            </a:pPr>
            <a:r>
              <a:rPr lang="en-US" sz="2000" dirty="0"/>
              <a:t>Correct the medium/long term drifts of the atomic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0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1669</Words>
  <Application>Microsoft Macintosh PowerPoint</Application>
  <PresentationFormat>Widescreen</PresentationFormat>
  <Paragraphs>332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游ゴシック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Proposed Architecture</vt:lpstr>
      <vt:lpstr>The Local Time Base</vt:lpstr>
      <vt:lpstr>GNSS/UTC – Key components</vt:lpstr>
      <vt:lpstr>Atomic Clock</vt:lpstr>
      <vt:lpstr>Multi GNSS Receiver and Antenna</vt:lpstr>
      <vt:lpstr>Status and next steps</vt:lpstr>
      <vt:lpstr>The Time distribution Network</vt:lpstr>
      <vt:lpstr>Time Distribution Basic Concepts</vt:lpstr>
      <vt:lpstr>Direct distribution </vt:lpstr>
      <vt:lpstr>PowerPoint Presentation</vt:lpstr>
      <vt:lpstr>PowerPoint Presentation</vt:lpstr>
      <vt:lpstr>Clock and data recovery</vt:lpstr>
      <vt:lpstr>CERN White Rabbit </vt:lpstr>
      <vt:lpstr>Custom Solution - 1</vt:lpstr>
      <vt:lpstr>Custom Solution - 2</vt:lpstr>
      <vt:lpstr>First R&amp;D results</vt:lpstr>
      <vt:lpstr>White Rabbit R&amp;D</vt:lpstr>
      <vt:lpstr>Custom Solution: Jitter Test on KC705 boards</vt:lpstr>
      <vt:lpstr>White Rabbit R&amp;D</vt:lpstr>
      <vt:lpstr>TX clock Time Interval Error</vt:lpstr>
      <vt:lpstr>RX clock Time Interval Error</vt:lpstr>
      <vt:lpstr>Custom solution: Jitter Test on KC705-Waveboard</vt:lpstr>
      <vt:lpstr>RX clock Time Interval Error (Frequency Domain)</vt:lpstr>
      <vt:lpstr>RX clock Time Interval Error Cleaned by PLL</vt:lpstr>
      <vt:lpstr>Phase Stability After Reset Test</vt:lpstr>
      <vt:lpstr>Discussion</vt:lpstr>
      <vt:lpstr>Next steps</vt:lpstr>
      <vt:lpstr>Preliminary cost estimation</vt:lpstr>
      <vt:lpstr>What else to be done?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russo</dc:creator>
  <cp:lastModifiedBy>stefano russo</cp:lastModifiedBy>
  <cp:revision>20</cp:revision>
  <dcterms:created xsi:type="dcterms:W3CDTF">2020-11-24T10:39:58Z</dcterms:created>
  <dcterms:modified xsi:type="dcterms:W3CDTF">2020-11-24T14:00:20Z</dcterms:modified>
</cp:coreProperties>
</file>