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5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3672740-31DA-9948-AA53-1C65593FB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hree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7F3FE910-40B2-A44D-909B-3478223C5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2181" y="373063"/>
            <a:ext cx="4559952" cy="2639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EC9639E7-5CE9-A14B-960C-0202746050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3406" y="373063"/>
            <a:ext cx="5959642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D223DF54-B322-E34B-8485-D6C33E9F9E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622181" y="3243715"/>
            <a:ext cx="4559952" cy="26252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62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wo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EC9639E7-5CE9-A14B-960C-0202746050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80172" y="719573"/>
            <a:ext cx="4689108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40C1E3C9-96E4-A64D-8C34-0D31CA86083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570846" y="719573"/>
            <a:ext cx="4689108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03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lide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EC9639E7-5CE9-A14B-960C-0202746050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2282" y="661821"/>
            <a:ext cx="11263162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93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r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8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DCFD2D77-3304-3243-817E-52D774883E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3600" y="0"/>
            <a:ext cx="37084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DBA22-0AC4-6546-B708-FFDE530A0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16" y="2300437"/>
            <a:ext cx="7842183" cy="19330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92848D-72A7-3C42-9B4B-81581DA19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217" y="4456497"/>
            <a:ext cx="7842183" cy="8494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538FFA4-6136-C04A-AADA-BFF2D6A05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216" y="2058402"/>
            <a:ext cx="1371600" cy="38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669C88-4136-0047-86CD-083435487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216" y="6098406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ist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47D01-4DFF-C24E-A00C-8C1393AE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B529-F8B7-DA4E-B719-8C2F5031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E61E59-F85E-6C4F-AAEC-C71278E98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ist with logo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47D01-4DFF-C24E-A00C-8C1393AE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B529-F8B7-DA4E-B719-8C2F5031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E61E59-F85E-6C4F-AAEC-C71278E98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B03C25-BD26-D847-9D01-761BFDF09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2428" y="6176963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101C39F-9A1D-9245-8E9B-ECBF6615B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047D01-4DFF-C24E-A00C-8C1393AE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B529-F8B7-DA4E-B719-8C2F5031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42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ist &amp; logo's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47D01-4DFF-C24E-A00C-8C1393AE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B529-F8B7-DA4E-B719-8C2F5031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E61E59-F85E-6C4F-AAEC-C71278E98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FA52D22-2C7F-8A4F-9371-D886D4F9A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1356" y="6265863"/>
            <a:ext cx="2089150" cy="5207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F8E7338F-C68A-E545-B595-FE87808572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3003" y="6265863"/>
            <a:ext cx="2089150" cy="5207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ED712F41-0681-114A-B58D-7A71069B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64650" y="6265863"/>
            <a:ext cx="2089150" cy="5207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69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ist &amp; photo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E7290F-7A9B-7940-9783-0EF3B6639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38425"/>
            <a:ext cx="6172200" cy="4022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F78969-0D58-064C-82C0-0950D2E36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38425"/>
            <a:ext cx="3932237" cy="40305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51AE29-C9E4-CA4E-9A20-AFBF5ED9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ACE209-501B-F648-B150-D3A2F7AAE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B529-F8B7-DA4E-B719-8C2F5031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766"/>
            <a:ext cx="10515600" cy="5890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3E61E59-F85E-6C4F-AAEC-C71278E98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bg>
      <p:bgPr>
        <a:solidFill>
          <a:srgbClr val="00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CE424C-A9ED-2649-B798-92A317C6B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35000" cy="68580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8334859-DF52-7A45-B184-9F5CE7ACC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7225"/>
            <a:ext cx="3932237" cy="174217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7F3FE910-40B2-A44D-909B-3478223C5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2181" y="373063"/>
            <a:ext cx="4559952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A8D6382-D963-144E-9884-7EB5B940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393382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04DE82-EF01-A248-A829-FAE1727E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987A07-622A-284A-8C4A-72FFCC54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216EA-D05C-A845-8433-69F940B6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1400096-7D11-8A4B-B8D3-DE4FD6226202}" type="datetimeFigureOut">
              <a:rPr lang="nl-NL" smtClean="0"/>
              <a:pPr/>
              <a:t>07-12-2020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F2132-A97F-FA42-85A2-1E9EFC263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0DBBC8-CAA6-6B42-9774-B019857D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0EBB9AC-9897-3140-8F57-A8F4AEA63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7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A279A6-E53C-2B4E-AA96-80E2F5A6B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6F407C-B8D4-8A48-8456-2CE51021F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LOFAR use case in the FDR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F9B371-CA93-B041-AD2A-73A8094AB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b="1" u="sng" dirty="0"/>
              <a:t>Yan</a:t>
            </a:r>
            <a:r>
              <a:rPr lang="en-NL" dirty="0"/>
              <a:t>, </a:t>
            </a:r>
            <a:r>
              <a:rPr lang="en-NL" b="1" dirty="0"/>
              <a:t>Pandey</a:t>
            </a:r>
          </a:p>
        </p:txBody>
      </p:sp>
    </p:spTree>
    <p:extLst>
      <p:ext uri="{BB962C8B-B14F-4D97-AF65-F5344CB8AC3E}">
        <p14:creationId xmlns:p14="http://schemas.microsoft.com/office/powerpoint/2010/main" val="416103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Use case description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43D99D38-01C1-D048-9873-A477BEC21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63446A8-7624-4A49-BC82-8C63E6A6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77" y="1319547"/>
            <a:ext cx="9855623" cy="55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What went well, and 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F2E5-DBAA-E948-BDC4-F49FC80C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b="1" dirty="0"/>
              <a:t>Rucio is pretty a neat tool overall</a:t>
            </a:r>
          </a:p>
          <a:p>
            <a:r>
              <a:rPr lang="en-NL" dirty="0"/>
              <a:t>Bandwidth to CERN was around 3Gbit, within SURFsara of course close to 10Gbit.</a:t>
            </a:r>
          </a:p>
          <a:p>
            <a:r>
              <a:rPr lang="en-NL" dirty="0"/>
              <a:t>We didn’t even get to do the QOS life cycle.</a:t>
            </a:r>
          </a:p>
          <a:p>
            <a:r>
              <a:rPr lang="en-NL" dirty="0"/>
              <a:t>Timeouts in storage encountered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Would need to be changed in the settings of the remote location -&gt; Jira issue open</a:t>
            </a:r>
          </a:p>
          <a:p>
            <a:r>
              <a:rPr lang="en-NL" dirty="0"/>
              <a:t>Need for a way to communicate downtime </a:t>
            </a:r>
            <a:r>
              <a:rPr lang="en-NL" dirty="0">
                <a:sym typeface="Wingdings" pitchFamily="2" charset="2"/>
              </a:rPr>
              <a:t></a:t>
            </a:r>
            <a:endParaRPr lang="en-NL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Stage2 –</a:t>
            </a:r>
            <a:r>
              <a:rPr lang="en-US" sz="3600" b="1" dirty="0"/>
              <a:t>EULAKE1-&gt;</a:t>
            </a:r>
            <a:r>
              <a:rPr lang="en-US" sz="3600" b="1" dirty="0" err="1"/>
              <a:t>CloudBox</a:t>
            </a:r>
            <a:r>
              <a:rPr lang="en-US" sz="3600" b="1" dirty="0"/>
              <a:t>(process)-&gt;EULAKE1</a:t>
            </a:r>
            <a:endParaRPr lang="en-NL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4BBC0F-4513-5643-985A-D5D90040D3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8376" y="1481066"/>
          <a:ext cx="11105327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27">
                  <a:extLst>
                    <a:ext uri="{9D8B030D-6E8A-4147-A177-3AD203B41FA5}">
                      <a16:colId xmlns:a16="http://schemas.microsoft.com/office/drawing/2014/main" val="2511084620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604656356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468188334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012914856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712476327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3731166031"/>
                    </a:ext>
                  </a:extLst>
                </a:gridCol>
                <a:gridCol w="3909392">
                  <a:extLst>
                    <a:ext uri="{9D8B030D-6E8A-4147-A177-3AD203B41FA5}">
                      <a16:colId xmlns:a16="http://schemas.microsoft.com/office/drawing/2014/main" val="2800041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Success#  (download)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Transfer</a:t>
                      </a:r>
                    </a:p>
                    <a:p>
                      <a:pPr algn="ctr"/>
                      <a:r>
                        <a:rPr lang="en-US" dirty="0"/>
                        <a:t>(download)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Sucees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(upload)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Transfer</a:t>
                      </a:r>
                    </a:p>
                    <a:p>
                      <a:pPr algn="ctr"/>
                      <a:r>
                        <a:rPr lang="en-US" dirty="0"/>
                        <a:t>(upload)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 / 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8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 16 14:50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1/23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Gsiftp</a:t>
                      </a:r>
                      <a:r>
                        <a:rPr lang="en-US" dirty="0"/>
                        <a:t> starts, requested service unavailable, unknown exception*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90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18 09:23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Nov 18 11:52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0/23</a:t>
                      </a:r>
                    </a:p>
                    <a:p>
                      <a:r>
                        <a:rPr lang="en-US" dirty="0"/>
                        <a:t>1/1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23MB/s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Similar* (logs:–</a:t>
                      </a:r>
                      <a:r>
                        <a:rPr lang="en-US" dirty="0" err="1"/>
                        <a:t>vvv</a:t>
                      </a:r>
                      <a:r>
                        <a:rPr lang="en-US" dirty="0"/>
                        <a:t> online document clues ?),  At 11:52 It started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9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19 10:43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7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24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Download – </a:t>
                      </a:r>
                      <a:r>
                        <a:rPr lang="en-US" dirty="0" err="1"/>
                        <a:t>datalake</a:t>
                      </a:r>
                      <a:r>
                        <a:rPr lang="en-US" dirty="0"/>
                        <a:t> down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7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 30 10:39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Rucio</a:t>
                      </a:r>
                      <a:r>
                        <a:rPr lang="en-US" dirty="0"/>
                        <a:t> down - connection time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8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01  16:41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4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02  11:18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07  10:22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2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08  16:03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Success!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73020"/>
                  </a:ext>
                </a:extLst>
              </a:tr>
            </a:tbl>
          </a:graphicData>
        </a:graphic>
      </p:graphicFrame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0464A8-AC2E-564C-ACA0-4A0796B1CD61}"/>
              </a:ext>
            </a:extLst>
          </p:cNvPr>
          <p:cNvSpPr/>
          <p:nvPr/>
        </p:nvSpPr>
        <p:spPr>
          <a:xfrm>
            <a:off x="1200763" y="6140098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Single file Download size:6.1GB, Upload size:650MB</a:t>
            </a:r>
          </a:p>
          <a:p>
            <a:r>
              <a:rPr lang="en-US" dirty="0">
                <a:solidFill>
                  <a:schemeClr val="bg1"/>
                </a:solidFill>
              </a:rPr>
              <a:t># (No. of Measurement Sets (tar file))</a:t>
            </a:r>
          </a:p>
        </p:txBody>
      </p:sp>
    </p:spTree>
    <p:extLst>
      <p:ext uri="{BB962C8B-B14F-4D97-AF65-F5344CB8AC3E}">
        <p14:creationId xmlns:p14="http://schemas.microsoft.com/office/powerpoint/2010/main" val="185283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Planned changes for FDR2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F2E5-DBAA-E948-BDC4-F49FC80C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Ingest to EULAKE-1 i.s.o. SARA because this is more in line with the whole concept of the Data lake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Need to fix the timeout issue first of course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We do want to do the QOS life cycle </a:t>
            </a:r>
            <a:r>
              <a:rPr lang="en-NL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r>
              <a:rPr lang="en-NL" dirty="0"/>
              <a:t>When stable data downloads: do data transfer an processing in parallel</a:t>
            </a:r>
          </a:p>
          <a:p>
            <a:r>
              <a:rPr lang="en-NL" dirty="0"/>
              <a:t>Would be nice if we’d monitor the network (or grab the data from opennebula during the tests iso a day later…)</a:t>
            </a:r>
          </a:p>
          <a:p>
            <a:pPr marL="457200" lvl="1" indent="0">
              <a:buNone/>
            </a:pPr>
            <a:endParaRPr lang="en-NL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Feedback (or lack of knowledge</a:t>
            </a:r>
            <a:r>
              <a:rPr lang="en-NL" dirty="0">
                <a:sym typeface="Wingdings" pitchFamily="2" charset="2"/>
              </a:rPr>
              <a:t>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F2E5-DBAA-E948-BDC4-F49FC80C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Rucio error messaging could be more detailed (each step explicit in debug version would be really awesome!) </a:t>
            </a:r>
          </a:p>
          <a:p>
            <a:r>
              <a:rPr lang="en-NL" dirty="0"/>
              <a:t>Transfer of list of files seems to block for a long time before the data stream starts. We now do in a script file by file, but then it feels like transfer management is not too efficient.</a:t>
            </a:r>
          </a:p>
          <a:p>
            <a:r>
              <a:rPr lang="en-NL" dirty="0"/>
              <a:t>Overwriting files after processing? 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In general maybe some better mutual understanding of how files are handled?</a:t>
            </a:r>
          </a:p>
          <a:p>
            <a:endParaRPr lang="en-NL" dirty="0"/>
          </a:p>
          <a:p>
            <a:endParaRPr lang="en-NL" dirty="0"/>
          </a:p>
          <a:p>
            <a:pPr marL="457200" lvl="1" indent="0">
              <a:buNone/>
            </a:pPr>
            <a:endParaRPr lang="en-NL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6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9015-246B-6746-9B30-722526E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Ideas for future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F2E5-DBAA-E948-BDC4-F49FC80C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L" dirty="0"/>
              <a:t>Convo with Paul Millar and Hanno Holties (LTA expert) on technical details. 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Ideas on how to iprove our production work flow, and also the experimental one.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More understanding of our use cases and choices</a:t>
            </a:r>
          </a:p>
          <a:p>
            <a:pPr lvl="1"/>
            <a:r>
              <a:rPr lang="en-NL" dirty="0">
                <a:solidFill>
                  <a:schemeClr val="bg1"/>
                </a:solidFill>
              </a:rPr>
              <a:t>(hopefully both)</a:t>
            </a:r>
          </a:p>
          <a:p>
            <a:r>
              <a:rPr lang="en-NL" dirty="0"/>
              <a:t>‘LTAcp’ integration with FTS is certainly an interesting idea!</a:t>
            </a:r>
          </a:p>
          <a:p>
            <a:r>
              <a:rPr lang="en-NL" dirty="0"/>
              <a:t>Thinking about other features (Direct data access from data lake? File system messaging?  Need some extra brainstorming on our side…)</a:t>
            </a:r>
          </a:p>
          <a:p>
            <a:r>
              <a:rPr lang="en-NL" dirty="0">
                <a:solidFill>
                  <a:schemeClr val="bg1"/>
                </a:solidFill>
              </a:rPr>
              <a:t>“real” QoS levels (</a:t>
            </a:r>
            <a:r>
              <a:rPr lang="en-GB" dirty="0"/>
              <a:t>i.e. having either a real tape drive, or a disk with some software delays)</a:t>
            </a:r>
          </a:p>
          <a:p>
            <a:r>
              <a:rPr lang="en-GB" dirty="0">
                <a:solidFill>
                  <a:schemeClr val="bg1"/>
                </a:solidFill>
              </a:rPr>
              <a:t>AAI – The levels we would like, who can manage access ,etc.</a:t>
            </a:r>
          </a:p>
          <a:p>
            <a:r>
              <a:rPr lang="en-GB" dirty="0"/>
              <a:t>Data hierarchy</a:t>
            </a:r>
          </a:p>
          <a:p>
            <a:r>
              <a:rPr lang="en-GB" dirty="0">
                <a:solidFill>
                  <a:schemeClr val="bg1"/>
                </a:solidFill>
              </a:rPr>
              <a:t>Non-deterministic storage</a:t>
            </a:r>
          </a:p>
          <a:p>
            <a:r>
              <a:rPr lang="en-GB" dirty="0"/>
              <a:t>Adding an external location as RSE (thinking of LTA here)?</a:t>
            </a:r>
            <a:endParaRPr lang="en-NL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CE20EE-5F33-9E4C-9AD0-A26C84D6FD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6973003" y="6208058"/>
            <a:ext cx="1727200" cy="546100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A07066-0F40-404A-AA21-B8A28A3C35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963569" y="6265863"/>
            <a:ext cx="304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1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RON_Template_Powerpoint_dark" id="{31221704-AA70-C448-BA80-699747E9C780}" vid="{B53CAE57-F462-9746-8B12-0955738E2E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2492</TotalTime>
  <Words>590</Words>
  <Application>Microsoft Macintosh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Source Sans Pro</vt:lpstr>
      <vt:lpstr>Kantoorthema</vt:lpstr>
      <vt:lpstr>PowerPoint Presentation</vt:lpstr>
      <vt:lpstr>LOFAR use case in the FDR</vt:lpstr>
      <vt:lpstr>Use case description</vt:lpstr>
      <vt:lpstr>What went well, and essons learned</vt:lpstr>
      <vt:lpstr>Stage2 –EULAKE1-&gt;CloudBox(process)-&gt;EULAKE1</vt:lpstr>
      <vt:lpstr>Planned changes for FDR2 (?)</vt:lpstr>
      <vt:lpstr>Feedback (or lack of knowledge)</vt:lpstr>
      <vt:lpstr>Ideas for future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Grange</dc:creator>
  <cp:lastModifiedBy>Yan Grange</cp:lastModifiedBy>
  <cp:revision>14</cp:revision>
  <dcterms:created xsi:type="dcterms:W3CDTF">2020-12-07T15:02:25Z</dcterms:created>
  <dcterms:modified xsi:type="dcterms:W3CDTF">2020-12-09T08:35:03Z</dcterms:modified>
</cp:coreProperties>
</file>