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6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3CAA-C75B-4368-9603-C79283280182}" type="datetimeFigureOut">
              <a:rPr lang="fr-FR" smtClean="0"/>
              <a:t>08/09/2020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80F8-1062-4E2B-9B4F-FDF38F228C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6452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3CAA-C75B-4368-9603-C79283280182}" type="datetimeFigureOut">
              <a:rPr lang="fr-FR" smtClean="0"/>
              <a:t>08/09/2020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80F8-1062-4E2B-9B4F-FDF38F228C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5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3CAA-C75B-4368-9603-C79283280182}" type="datetimeFigureOut">
              <a:rPr lang="fr-FR" smtClean="0"/>
              <a:t>08/09/2020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80F8-1062-4E2B-9B4F-FDF38F228C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4580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3CAA-C75B-4368-9603-C79283280182}" type="datetimeFigureOut">
              <a:rPr lang="fr-FR" smtClean="0"/>
              <a:t>08/09/2020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80F8-1062-4E2B-9B4F-FDF38F228C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585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3CAA-C75B-4368-9603-C79283280182}" type="datetimeFigureOut">
              <a:rPr lang="fr-FR" smtClean="0"/>
              <a:t>08/09/2020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80F8-1062-4E2B-9B4F-FDF38F228C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6916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3CAA-C75B-4368-9603-C79283280182}" type="datetimeFigureOut">
              <a:rPr lang="fr-FR" smtClean="0"/>
              <a:t>08/09/2020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80F8-1062-4E2B-9B4F-FDF38F228C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617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3CAA-C75B-4368-9603-C79283280182}" type="datetimeFigureOut">
              <a:rPr lang="fr-FR" smtClean="0"/>
              <a:t>08/09/2020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80F8-1062-4E2B-9B4F-FDF38F228C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5290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3CAA-C75B-4368-9603-C79283280182}" type="datetimeFigureOut">
              <a:rPr lang="fr-FR" smtClean="0"/>
              <a:t>08/09/2020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80F8-1062-4E2B-9B4F-FDF38F228C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6626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3CAA-C75B-4368-9603-C79283280182}" type="datetimeFigureOut">
              <a:rPr lang="fr-FR" smtClean="0"/>
              <a:t>08/09/2020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80F8-1062-4E2B-9B4F-FDF38F228C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3263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3CAA-C75B-4368-9603-C79283280182}" type="datetimeFigureOut">
              <a:rPr lang="fr-FR" smtClean="0"/>
              <a:t>08/09/2020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80F8-1062-4E2B-9B4F-FDF38F228C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55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03CAA-C75B-4368-9603-C79283280182}" type="datetimeFigureOut">
              <a:rPr lang="fr-FR" smtClean="0"/>
              <a:t>08/09/2020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80F8-1062-4E2B-9B4F-FDF38F228C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29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03CAA-C75B-4368-9603-C79283280182}" type="datetimeFigureOut">
              <a:rPr lang="fr-FR" smtClean="0"/>
              <a:t>08/09/2020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180F8-1062-4E2B-9B4F-FDF38F228C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5377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file:///\\marfiler\share-meca\lagier\ALTAIR\3D\BON%20POUR%20FABRICATION\EvolutionCryostat\I-037708%20-%20ENSEMBLE%20SETUP-VERSION%20LONGUE.CATProduct" TargetMode="Externa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file:///C:\IU-AIR\IU-AIR.CATProduct" TargetMode="Externa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3098294"/>
              </p:ext>
            </p:extLst>
          </p:nvPr>
        </p:nvGraphicFramePr>
        <p:xfrm>
          <a:off x="6484775" y="2520744"/>
          <a:ext cx="5384767" cy="4145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Produit" r:id="rId3" imgW="6042960" imgH="4653720" progId="CATIA.Product">
                  <p:link updateAutomatic="1"/>
                </p:oleObj>
              </mc:Choice>
              <mc:Fallback>
                <p:oleObj name="Produit" r:id="rId3" imgW="6042960" imgH="4653720" progId="CATIA.Product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84775" y="2520744"/>
                        <a:ext cx="5384767" cy="41457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0268784"/>
              </p:ext>
            </p:extLst>
          </p:nvPr>
        </p:nvGraphicFramePr>
        <p:xfrm>
          <a:off x="2801816" y="2879511"/>
          <a:ext cx="3791951" cy="31672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Produit" r:id="rId5" imgW="5809680" imgH="4852800" progId="CATIA.Product">
                  <p:link updateAutomatic="1"/>
                </p:oleObj>
              </mc:Choice>
              <mc:Fallback>
                <p:oleObj name="Produit" r:id="rId5" imgW="5809680" imgH="4852800" progId="CATIA.Product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01816" y="2879511"/>
                        <a:ext cx="3791951" cy="31672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214604" y="5453484"/>
            <a:ext cx="56980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>
                <a:solidFill>
                  <a:schemeClr val="accent5"/>
                </a:solidFill>
              </a:rPr>
              <a:t>- Finalisation : déf anodes, flotta de tête, ...</a:t>
            </a:r>
          </a:p>
          <a:p>
            <a:r>
              <a:rPr lang="fr-FR" smtClean="0">
                <a:solidFill>
                  <a:schemeClr val="accent5"/>
                </a:solidFill>
              </a:rPr>
              <a:t>- Revue du 04.05.20</a:t>
            </a:r>
          </a:p>
          <a:p>
            <a:r>
              <a:rPr lang="fr-FR" smtClean="0">
                <a:solidFill>
                  <a:schemeClr val="accent5"/>
                </a:solidFill>
              </a:rPr>
              <a:t>- Déploiement fin d'année ?</a:t>
            </a:r>
            <a:endParaRPr lang="fr-FR">
              <a:solidFill>
                <a:schemeClr val="accent5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072604" y="1124080"/>
            <a:ext cx="47969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>
                <a:solidFill>
                  <a:schemeClr val="accent5"/>
                </a:solidFill>
              </a:rPr>
              <a:t>- Mécanique livrée : plaque froide moly, support préampli</a:t>
            </a:r>
          </a:p>
          <a:p>
            <a:r>
              <a:rPr lang="fr-FR" smtClean="0">
                <a:solidFill>
                  <a:schemeClr val="accent5"/>
                </a:solidFill>
              </a:rPr>
              <a:t>- Thermique en cours de test</a:t>
            </a:r>
          </a:p>
          <a:p>
            <a:r>
              <a:rPr lang="fr-FR" smtClean="0">
                <a:solidFill>
                  <a:schemeClr val="accent5"/>
                </a:solidFill>
              </a:rPr>
              <a:t>- Support mécanique continu</a:t>
            </a:r>
            <a:endParaRPr lang="fr-FR">
              <a:solidFill>
                <a:schemeClr val="accent5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118049" y="88382"/>
            <a:ext cx="1156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smtClean="0">
                <a:solidFill>
                  <a:srgbClr val="FF0000"/>
                </a:solidFill>
              </a:rPr>
              <a:t>KM3 NeT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8994710" y="88382"/>
            <a:ext cx="1156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smtClean="0">
                <a:solidFill>
                  <a:srgbClr val="FF0000"/>
                </a:solidFill>
              </a:rPr>
              <a:t>Cagire</a:t>
            </a:r>
          </a:p>
        </p:txBody>
      </p:sp>
      <p:cxnSp>
        <p:nvCxnSpPr>
          <p:cNvPr id="11" name="Connecteur droit 10"/>
          <p:cNvCxnSpPr/>
          <p:nvPr/>
        </p:nvCxnSpPr>
        <p:spPr>
          <a:xfrm>
            <a:off x="6678087" y="273048"/>
            <a:ext cx="0" cy="624905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4453618" y="6585799"/>
            <a:ext cx="5698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smtClean="0"/>
              <a:t>Philippe LAGIER – 08.09.20 – Réunion de service</a:t>
            </a: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31" t="5555" r="7009"/>
          <a:stretch/>
        </p:blipFill>
        <p:spPr>
          <a:xfrm rot="5400000">
            <a:off x="125468" y="968686"/>
            <a:ext cx="3026398" cy="3104116"/>
          </a:xfrm>
          <a:prstGeom prst="rect">
            <a:avLst/>
          </a:prstGeom>
        </p:spPr>
      </p:pic>
      <p:sp>
        <p:nvSpPr>
          <p:cNvPr id="14" name="ZoneTexte 13"/>
          <p:cNvSpPr txBox="1"/>
          <p:nvPr/>
        </p:nvSpPr>
        <p:spPr>
          <a:xfrm>
            <a:off x="3256317" y="1345447"/>
            <a:ext cx="24830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>
                <a:solidFill>
                  <a:schemeClr val="accent5"/>
                </a:solidFill>
              </a:rPr>
              <a:t>- @ La Seyne, attente déploiement</a:t>
            </a:r>
            <a:endParaRPr lang="fr-FR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44296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58</Words>
  <Application>Microsoft Office PowerPoint</Application>
  <PresentationFormat>Grand écran</PresentationFormat>
  <Paragraphs>10</Paragraphs>
  <Slides>1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Liens</vt:lpstr>
      </vt:variant>
      <vt:variant>
        <vt:i4>2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\\marfiler\share-meca\lagier\ALTAIR\3D\BON POUR FABRICATION\EvolutionCryostat\I-037708 - ENSEMBLE SETUP-VERSION LONGUE.CATProduct</vt:lpstr>
      <vt:lpstr>C:\IU-AIR\IU-AIR.CATProduct</vt:lpstr>
      <vt:lpstr>Présentation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Philippe Lagier</dc:creator>
  <cp:lastModifiedBy>Philippe Lagier</cp:lastModifiedBy>
  <cp:revision>4</cp:revision>
  <dcterms:created xsi:type="dcterms:W3CDTF">2020-09-08T07:28:15Z</dcterms:created>
  <dcterms:modified xsi:type="dcterms:W3CDTF">2020-09-08T07:48:30Z</dcterms:modified>
</cp:coreProperties>
</file>