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99" r:id="rId3"/>
    <p:sldId id="397" r:id="rId4"/>
    <p:sldId id="258" r:id="rId5"/>
    <p:sldId id="381" r:id="rId6"/>
    <p:sldId id="400" r:id="rId7"/>
    <p:sldId id="382" r:id="rId8"/>
    <p:sldId id="436" r:id="rId9"/>
    <p:sldId id="437" r:id="rId10"/>
    <p:sldId id="430" r:id="rId11"/>
    <p:sldId id="431" r:id="rId12"/>
    <p:sldId id="398" r:id="rId13"/>
    <p:sldId id="259" r:id="rId14"/>
    <p:sldId id="260" r:id="rId15"/>
    <p:sldId id="343" r:id="rId16"/>
    <p:sldId id="402" r:id="rId17"/>
    <p:sldId id="403" r:id="rId18"/>
    <p:sldId id="407" r:id="rId19"/>
    <p:sldId id="401" r:id="rId20"/>
    <p:sldId id="438" r:id="rId21"/>
    <p:sldId id="404" r:id="rId22"/>
    <p:sldId id="405" r:id="rId23"/>
    <p:sldId id="428" r:id="rId24"/>
    <p:sldId id="406" r:id="rId25"/>
    <p:sldId id="408" r:id="rId26"/>
    <p:sldId id="387" r:id="rId27"/>
    <p:sldId id="409" r:id="rId28"/>
    <p:sldId id="410" r:id="rId29"/>
    <p:sldId id="411" r:id="rId30"/>
    <p:sldId id="384" r:id="rId31"/>
    <p:sldId id="386" r:id="rId32"/>
    <p:sldId id="414" r:id="rId33"/>
    <p:sldId id="415" r:id="rId34"/>
    <p:sldId id="412" r:id="rId35"/>
    <p:sldId id="385" r:id="rId36"/>
    <p:sldId id="413" r:id="rId37"/>
    <p:sldId id="416" r:id="rId38"/>
    <p:sldId id="383" r:id="rId39"/>
    <p:sldId id="388" r:id="rId40"/>
    <p:sldId id="417" r:id="rId41"/>
    <p:sldId id="426" r:id="rId42"/>
    <p:sldId id="389" r:id="rId43"/>
    <p:sldId id="418" r:id="rId44"/>
    <p:sldId id="419" r:id="rId45"/>
    <p:sldId id="420" r:id="rId46"/>
    <p:sldId id="421" r:id="rId47"/>
    <p:sldId id="422" r:id="rId48"/>
    <p:sldId id="423" r:id="rId49"/>
    <p:sldId id="392" r:id="rId50"/>
    <p:sldId id="393" r:id="rId51"/>
    <p:sldId id="390" r:id="rId52"/>
    <p:sldId id="429" r:id="rId53"/>
    <p:sldId id="424" r:id="rId54"/>
    <p:sldId id="427" r:id="rId55"/>
    <p:sldId id="425" r:id="rId56"/>
    <p:sldId id="432" r:id="rId57"/>
    <p:sldId id="395" r:id="rId58"/>
    <p:sldId id="433" r:id="rId59"/>
    <p:sldId id="434" r:id="rId60"/>
    <p:sldId id="435" r:id="rId61"/>
    <p:sldId id="396" r:id="rId62"/>
    <p:sldId id="39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9:10:11.91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1873.58594"/>
      <inkml:brushProperty name="anchorY" value="-7705.18359"/>
      <inkml:brushProperty name="scaleFactor" value="0.5"/>
    </inkml:brush>
  </inkml:definitions>
  <inkml:trace contextRef="#ctx0" brushRef="#br0">7580 568 24575,'13'-38'0,"-3"4"0,3 21 0,-5 0 0,0 5 0,0 4 0,0 0 0,4 4 0,-4 0 0,4 0 0,-4 4 0,0 5 0,1 4 0,0 10 0,-4-4 0,4 8 0,-4-8 0,0 0 0,3-3 0,-7-7 0,3 4 0,3-9 0,3-23 0,-2 6 0,5-25 0,-8 14 0,5 0 0,-5 1 0,2 10 0,-6 0 0,6 5 0,1 29 0,-3-15 0,5 20 0,-5-23 0,2-3 0,5 0 0,-4 0 0,4 0 0,-4 0 0,0 0 0,3 4 0,-1 5 0,1 0 0,-6 7 0,-2-7 0,1 0 0,5-39 0,2 3 0,3-30 0,-4 21 0,0 6 0,-2 12 0,1 9 0,-1 5 0,0 25 0,1 3 0,-3 27 0,3-7 0,-8-1 0,4-8 0,-5-11 0,0-6 0,0-6 0,0-4 0,15-27 0,-8 12 0,13-26 0,-12 24 0,1 0 0,-1 6 0,3 3 0,-2 0 0,2 0 0,0 0 0,-2-13 0,14-16 0,-6-3 0,9-10 0,-7 13 0,0 5 0,-5 1 0,-1 5 0,-4 5 0,-1 4 0,0 5 0,0 24 0,-4 11 0,0 21 0,-4 5 0,0 0 0,0-13 0,0-2 0,0-18 0,0-6 0,0-5 0,5-41 0,1 10 0,10-43 0,-1 29 0,2-10 0,1 13 0,-8 5 0,3 6 0,-4 9 0,-1 5 0,3 4 0,-1 15 0,-2 8 0,-4 9 0,-4 3 0,4-6 0,-3 6 0,7-10 0,-7 9 0,3-15 0,0-1 0,-4-5 0,8-5 0,4-4 0,2 0 0,15-25 0,3-4 0,3-21 0,5 0 0,-7 6 0,-6 4 0,2 14 0,-13 0 0,1 16 0,-8-2 0,-1 8 0,-4 22 0,-1 2 0,-3 29 0,0-10 0,0 13 0,0-18 0,0 3 0,0-17 0,0-5 0,0-7 0,0-42 0,10 6 0,2-41 0,10 21 0,-1 1 0,-2 13 0,-4 7 0,-3 10 0,-4 4 0,0 5 0,0 21 0,-4 6 0,0 5 0,-4 1 0,0-11 0,0-5 0,11-52 0,10-10 0,1 0 0,3-3 0,15-25 0,17 0 0,-16 24 0,6 1 0,-9 22 0,-1 8 0,-18 18 0,-5 29 0,-10 22 0,-4 39 0,0-8 0,0-24 0,0-2 0,-6 19 0,-5 11 0,-2-24 0,2-15 0,2-18 0,8-7 0,22-72 0,16 0 0,-14 10 0,2-1 0,30-24 0,-20 24 0,9 4 0,-10 12 0,-7 13 0,-13 30 0,-11 41 0,-5-7 0,-3 5-447,-5 10 0,-2 1 447,2-5 0,-3 0 0,-6-4 0,-2-2-54,-6 31 54,-3-14 0,7-6 0,3-32 0,9-32 0,3-68 0,16 11 0,6-5-247,0-13 0,4 0 247,3 5 0,4 3 0,6 4 0,2 3 0,-8 10 0,1 2-114,1-2 0,1 4 114,15-20 0,-3 14 0,-17 35 0,1 2 0,-20 47 983,0-5-598,-4 36-83,0-13-302,0 1 0,0-9 0,0-12 0,0-7 0,-4-10 0,12-41 0,-5 10 0,14-26 0,-3 26 0,4 13 0,-1 1 0,-3 4 0,-2 8 0,-2 19 0,-5 6 0,5 15 0,-9-12 0,3-6 0,-4-7 0,0-10 0,4-4 0,14-47 0,25-35 0,-15 24 0,1-2-347,0-3 1,1 1 346,3 8 0,-1 3 0,13-27 0,19-2 0,-27 36 0,2 6 0,-25 42 0,-5 40 0,-5 22 0,-3-16 0,-2 4-296,2 0 0,-2-2 296,-8 32 0,3-39 0,-2-3 0,-10 11 672,0 6-672,7-18 0,1-20 0,1-11 0,5-7 0,-3-8 613,6 11-613,-3-9 0,4 14 0,0-7 0,0 1 0,0-2 0,0-4 0,21-48 0,0 7 0,6-16 0,3-5 0,15-12 0,-15 19 0,2 0 0,24-18 0,-5 8 0,-3 9 0,-16 26 0,-8 7 0,-11 11 0,-1 4 0,-7 25 0,-2 0 0,-3 30 0,0 2 0,0 2 0,0 5 0,0-13 0,0-2 0,-4-13 0,3-10 0,-4-5 0,5-12 0,0 3 0,0-4 0,0 0 0,4 4 0,0-3 0,9 3 0,-4-4 0,7 1 0,-7-5 0,4 0 0,-5-4 0,-1 0 0,4-4 0,3-9 0,15-14 0,-6-10 0,19-8 0,-13 7 0,10-6 0,-14 17 0,0-3 0,-7 12 0,-5 8 0,0 2 0,-5 8 0,0 0 0,-4 19 0,0 11 0,-4 14 0,0 11 0,0-11 0,0-1 0,0-9 0,0-10 0,0-5 0,0-7 0,16-15 0,-4 0 0,9-5 0,-9 4 0,-4 4 0,-3 11 0,-2 5 0,-3 6 0,0 1 0,0-6 0,0-3 0,0-2 0,26-28 0,-5 0 0,28-23 0,-11 11 0,1-3 0,-4 9 0,-4 2 0,-2 1 0,-6 9 0,0-4 0,-10 9 0,0-2 0,-6 6 0,1-3 0,-3 19 0,-2-4 0,1 10 0,-3-9 0,6-4 0,-6 0 0,9-4 0,3 0 0,5-4 0,8 0 0,-2-5 0,5 0 0,6-10 0,1 4 0,0-4 0,-1 9 0,-11-2 0,-1 7 0,-6-3 0,-3 4 0,-2 0 0,-4 0 0,-4 11 0,0-5 0,-4 14 0,0-11 0,0 3 0,0-4 0,10-3 0,0-6 0,5 1 0,-3-4 0,-4 4 0,-9 29 0,-10-7 0,-7 30 0,-13-19 0,10-3 0,1-6 0,4-11 0,6 0 0,-2-9 0,7-29 0,1-1 0,9-26 0,1 9 0,9 1 0,0 11 0,0 2 0,-2 16 0,-5 0 0,0 9 0,0 0 0,-8 23 0,-5-6 0,-10 16 0,2-11 0,0 0 0,4-5 0,1-1 0,3-4 0,24-3 0,-6-2 0,15-3 0,-16 0 0,-3 8 0,-5 19 0,0 28 0,-9 5 0,-1 5 0,-11-2 0,5-17 0,-9 4 0,10-15 0,1-15 0,5-3 0,35-51 0,-9 14 0,34-50 0,-21 35 0,5-10 0,-13 14 0,-2 6 0,-10 6 0,-1 11 0,-5 4 0,0 4 0,3 3 0,-6 11 0,2 11 0,-7 11 0,0 1 0,0-2 0,0-6 0,0-10 0,3-1 0,6-14 0,10 0 0,12-25 0,2-4 0,13-28 0,-10 5 0,10-4 0,-12 12 0,-2 8 0,-8 8 0,-6 10 0,-5 5 0,-1 5 0,-4 4 0,-3 11 0,-2 0 0,-6 6 0,2-5 0,-3-4 0,25-19 0,-8 6 0,18-16 0,-18 13 0,-1 3 0,-4 1 0,0 4 0,0 15 0,-3 1 0,-11 15 0,0-2 0,-12-9 0,8 2 0,-3-13 0,5 4 0,3-5 0,17-35 0,6 9 0,15-30 0,5 10 0,-6 10 0,4-4 0,-12 14 0,-1 3 0,-10 6 0,0 5 0,-5 4 0,0 0 0,-4 15 0,0 7 0,-9 17 0,-7 10 0,-3-11 0,-2 3 0,3-12 0,4-5 0,1-5 0,15-14 0,13-18 0,9-3 0,15-11 0,-13 8 0,5 3 0,-6 6 0,-5 6 0,-1 4 0,-5 0 0,-5 0 0,-1 3 0,-3 11 0,0 6 0,0 4 0,1 3 0,-1-8 0,0 4 0,-1-10 0,5 0 0,0-4 0,5-1 0,5 2 0,1-5 0,5-1 0,0 0 0,-5-3 0,4 8 0,-9-4 0,3 4 0,-8 0 0,-2 3 0,-3 6 0,1 12 0,-5 6 0,0 6 0,-5-6 0,0-1 0,0-6 0,0-9 0,0 1 0,0-12 0,0 4 0,0-39 0,0 14 0,0-24 0,0 23 0,-4 9 0,-9 1 0,-2 3 0,-19 9 0,1 14 0,1 4 0,-11 17 0,21-14 0,-13 2 0,19-9 0,-6-8 0,16-3 0,-2-22 0,8-16 0,15-15 0,4-15 0,15 10 0,0-5 0,-7 13 0,5 0 0,-12 9 0,5 8 0,-12 3 0,0 10 0,-5 3 0,0 2 0,-1 14 0,-2 11 0,-2 12 0,-3 9 0,0-7 0,0-1 0,-3-15 0,2-3 0,-3-9 0,41-42 0,7-1 0,17-32 0,4 12 0,-23 9 0,11-1 0,-8 6 0,-7 9 0,-7 6 0,-8 16 0,-5 2 0,-5 8 0,-1 0 0,-4 0 0,-4 22 0,0 2 0,-4 22 0,0-4 0,-5 0 0,-1 7 0,-5-5 0,0 5 0,1-7 0,4 0 0,1-5 0,5-7 0,0-8 0,0-8 0,0-2 0,0-4 0,3-1 0,-2 5 0,2-4 0,-3 4 0,0-4 0,0 0 0,15-4 0,-4 0 0,14-8 0,-8-1 0,-3 0 0,-2 1 0,-4 4 0,0 0 0,0 15 0,-4 14 0,0 11 0,-4 15 0,0-4 0,0 6 0,0-13 0,-4-2 0,-1-18 0,-1-6 0,2-16 0,35-43 0,6-12 0,16-19 0,2 4 0,-14 21 0,0 0 0,-3 9 0,-13 16 0,-5 7 0,-8 11 0,-7 16 0,-2 3 0,-3 18 0,0 4 0,-9 5 0,2-6 0,-12-1 0,8-11 0,-2-5 0,5-7 0,0-4 0,27-36 0,-8 16 0,23-30 0,-16 28 0,-5 5 0,-1 2 0,-4 6 0,-3 26 0,-6-5 0,-9 26 0,-5-17 0,0 0 0,-4 0 0,9-5 0,-3-6 0,8-5 0,-3-5 0,8 0 0,15-27 0,4 3 0,7-18 0,9 3 0,-18 15 0,9-4 0,-14 15 0,-4 2 0,0 3 0,-3 20 0,-2-2 0,-3 24 0,-4-6 0,-2 6 0,-5 0 0,0 7 0,0-6 0,1 0 0,4-13 0,-2-8 0,7-9 0,4-4 0,11-6 0,4-10 0,5-3 0,0-5 0,-8 3 0,6 7 0,-12 1 0,0 11 0,-5 20 0,-4 5 0,-6 24 0,-5-6 0,-7 7 0,-3-12 0,0-3 0,2-18 0,8-6 0,3-24 0,33-28 0,-4-9 0,16-8 0,-6 18 0,-12 10 0,4 5 0,-10 8 0,0 2 0,-5 8 0,0 0 0,-4 14 0,3-11 0,1 7 0,1-14 0,8-5 0,1 0 0,1 0 0,4-1 0,-6 5 0,-3 1 0,-2 1 0,-4 2 0,0-3 0,0 15 0,-3-5 0,-2 13 0,-3-10 0,0 3 0,0-4 0,27-34 0,0 7 0,26-37 0,0 14 0,-6 1 0,4 6 0,-13 9 0,-8 6 0,-7 6 0,-10 5 0,0 5 0,-5 4 0,-28 15 0,-9 11 0,-31 23 0,11-5 0,-4 9 0,13-14 0,-1 7 0,9-8 0,6-6 0,12-14 0,5-1 0,6-8 0,13 0 0,12-6 0,6-12 0,19-3 0,-7-14 0,3 3 0,-7-3 0,-7 11 0,-5 1 0,-5 8 0,-7 3 0,-4 3 0,-8 29 0,-13-2 0,-5 27 0,-15-9 0,11-2 0,-4-11 0,11-3 0,2-16 0,8 0 0,44-42 0,-15 10 0,47-32 0,-25 17 0,11 0 0,-6 6 0,-3 1 0,-11 10 0,-2 7 0,-11 6 0,-6 4 0,-6 0 0,-7 7 0,-2 8 0,-3 9 0,0 5 0,0 6 0,-4-4 0,-2 9 0,-4-9 0,0 4 0,5-11 0,0-1 0,5-10 0,0-1 0,0-4 0,13-3 0,9-2 0,28-3 0,-10-8 0,15-4 0,-19-8 0,1 3 0,-7 3 0,-8 5 0,-8 4 0,-6 16 0,-33 21 0,-12 20 0,-34 13 0,12-13 0,-10 10 0,16-24 0,-3 10 0,5-14 0,12-11 0,12-3 0,10-15 0,65-33 0,5-11 0,-5 7 0,2 0 0,28-20 0,-9 3 0,-2 4 0,-10 2 0,-3 2 0,-17 13 0,-12 8 0,-7 7 0,-6 8 0,-4 1 0,-3 19 0,-11 7 0,-10 11 0,-6 2 0,-3-5 0,10-6 0,-2-1 0,7-9 0,1-2 0,6-4 0,21-4 0,0-9 0,16-1 0,-10-8 0,-1 5 0,-5 0 0,-5 4 0,-1 1 0,-4 4 0,-3 14 0,-2-2 0,-3 8 0,0-4 0,0-7 0,0 8 0,0-8 0,4 3 0,0-4 0,4-3 0,4-2 0,-3-3 0,2 0 0,-3 0 0,0 0 0,-4 20 0,0-2 0,-4 13 0,0-9 0,0-4 0,0-5 0,0 0 0,0-5 0,4-35 0,1 19 0,0-32 0,2 30 0,-6-2 0,2 48 0,-3-4 0,0 34 0,0-23 0,-4-8 0,-1-6 0,-1-9 0,-2-3 0,7-9 0,-2-45 0,3 11 0,0-33 0,4 24 0,-3 6 0,7 5 0,-7 5 0,7 7 0,-11 7 0,-27 2 0,-14 8 0,-22 12 0,-14 10 0,11 9 0,-12-4 0,7-2 0,8-1 0,8-5 0,8 8 0,-9 5 0,-3 0 0,-2 6 0,13-14 0,19-4 0,10-10 0,8-3 0,5-4 0,34-8 0,15-15 0,38-11 0,-16-5 0,24 0 0,-24 7 0,13 0 0,-11 5 0,-13 3 0,-3 10 0,-16 1 0,-4 5 0,-10 0 0,-5 0 0,-1 0 0,-4-4 0,0 3 0,0 12 0,-4 19 0,-1 9 0,-3 32 0,0-23 0,0 30 0,0-25 0,5 5 0,5-10 0,18-9 0,12-11 0,19-12 0,15-17 0,12-31-492,-32 6 0,-1-3 364,-11-1 0,0-3 128,12-11 0,0 2 0,19-13-414,7-6 414,-13 29 0,-23 11 0,-2 15 0,-23 2 0,3 4 983,-12 7-752,-2 8 209,-4 4-440,-4 0 0,0-3 0,0-7 0,0 4 0,0-5 0,0 4 0,0 1 0,0 5 0,0 5 0,-4-4 0,-1 8 0,-4-12 0,4 2 0,1-9 0,27-22 0,-14 9 0,18-14 0,-22 19 0,-2 8 0,-7 5 0,-5 1 0,0-2 0,-4-3 0,9-1 0,-3 0 0,24-31 0,-2 6 0,22-28 0,-6 13 0,0 6 0,-6 9 0,-7 9 0,-5 8 0,-9 16 0,0 6 0,-4 32 0,-11-2 0,4 6 0,-13-15 0,9-8 0,-3-11 0,5-6 0,4-6 0,2-4 0,3 0 0,0 4 0,3-4 0,11 5 0,0-9 0,9 4 0,-5-7 0,-5 3 0,3-4 0,-6 4 0,2-3 0,-4 6 0,-4 0 0,0 6 0,-4 0 0,0 3 0,0-2 0,0-1 0,0-1 0,0 1 0,0-4 0,0 3 0,11-8 0,17 0 0,9-13 0,13-9 0,-1-5 0,-10 1 0,8 1 0,-22 14 0,4-6 0,-16 12 0,-1-3 0,-4 4 0,-3 17 0,-6 6 0,-10 17 0,-5 2 0,-10-5 0,4-1 0,2-11 0,6-7 0,6-6 0,3-4 0,26-26 0,-2 7 0,12-15 0,-10 13 0,-12 13 0,4-4 0,-5 4 0,-4 25 0,0-5 0,-4 17 0,0-15 0,0-4 0,0-5 0,-4 0 0,17-9 0,-5 0 0,12-4 0,-8 0 0,-4 0 0,0 3 0,1 6 0,-5 4 0,0 10 0,-4 1 0,0 0 0,0-1 0,0-6 0,0 1 0,-4 0 0,-1 4 0,0 2 0,-4 11 0,8-9 0,-4 7 0,5-14 0,0 0 0,0-7 0,0-4 0,15-8 0,-3-10 0,14-10 0,-8-4 0,-3 1 0,-3 13 0,-3 2 0,-16 44 0,-17 17 0,2-10 0,-4 4-238,-6 3 1,0-2 237,-22 32 0,3-4 0,17-19 0,1-11 0,6-10 0,7-16 0,8-11 0,12-38 0,22-22 0,12-27 0,-4 29 0,2 1 0,23-33 0,4 1 475,-10 18-475,-8 16 0,-10 14 0,-7 12 0,-10 11 0,-2 5 0,-4 4 0,-4 22 0,0-3 0,-4 19 0,0-9 0,-4 0 0,-1-5 0,-5-1 0,2-10 0,3 0 0,-2-9 0,9 7 0,-5 4 0,6 22 0,-3-5 0,0 22 0,0-16 0,0 11 0,0-13 0,0-6 0,0-7 0,0-10 0,0-1 0,20-20 0,-7 1 0,16-7 0,-11 6 0,5 8 0,-9 0 0,0 13 0,-10 23 0,-4 26 0,0 6 0,-6 20 0,-1-27 0,-10 12 0,4-22 0,-6-14 0,12-12 0,-1-20 0,42-55 0,3-2 0,-7 8 0,2-1 0,0 5 0,0 3 0,19-27 0,4 2 0,-15 21 0,-4 14 0,-16 17 0,-6 14 0,-11 48 0,-9 27 0,-7-14 0,-4 5-492,-2 3 0,-4 1 0,-12 8 0,-2-3 434,10-17 1,1-2-394,-4 7 1,0-3 450,6-18 0,2-3 0,-13 43 0,-1-23 0,15-30 0,7-19 983,5-18 0,6-16 0,3-11-948,0-5-35,4 6 0,0 7 0,5 9 0,-1 6 0,-3 56 0,-2 14 0,-8 28 0,-7-1 0,-6-30 0,-6 5 0,3-19 0,4-9 0,4-17 0,8-25 0,2-7 0,7-18 0,1 7 0,3 6 0,1 9 0,-1 5 0,0 28 0,-4-10 0,0 16 0,-4-18 0,8-8 0,19-15 0,31-67 0,-10 24 0,3-3-492,-1-13 0,-1 0 196,-1 10 1,-2 3 295,-3 10 0,-3 4-193,20-23 193,5 0 0,-18 23 0,-10 17 0,-17 16 0,-7 38 0,-9 21 0,-4 44 0,0-7 0,-6 5 0,-5-25 983,-2-8-408,-2-20-365,9-14-210,13-74 0,29-15 0,-16 13 0,2-3-444,9-2 0,2 2 444,-5 9 0,-2 1 0,21-42 0,-3 17 0,-18 33 0,-6 14 0,-9 16 0,-6 11 0,-2 22 888,-8 9-888,-5 16 0,-8 4 0,-3-17 0,5 4 0,2-18 0,4-2 0,2-8 0,3-2 0,-2-4 0,6 0 0,-3 9 0,4 2 0,0 4 0,0-1 0,0 0 0,21-11 0,10-14 0,16-16 0,11-22 0,-17 6 0,9 1 0,-19 8 0,-1 11 0,-11 5 0,-7 6 0,-4 4 0,-4 26 0,0 21 0,-4 29 0,0 1 0,0 3 0,-5-21 0,-1-1 0,-5-15 0,5-8 0,-2-16 0,11-5 0,-3-10 0,5 16 0,-2 26 0,-8 11 0,4-7 0,-8-20 0,4-26 0,1-41 0,4 19 0,5-29 0,3 39 0,0 4 0,-3 28 0,-2 23 0,-3 5 0,-3-3 0,-2-16 0,0-23 0,1 7 0,11-13 0,-5 25 0,-4-4 0,-16 31 0,-5-13 0,-4 6 0,8-17 0,3-4 0,4-14 0,40-62 0,17-8 0,-17 13 0,2-2 0,6 3 0,1 3 0,14-18 0,0 6 0,1 9 0,-26 18 0,-2 12 0,-11 5 0,-9 33 0,-27 40 0,1-12 0,-7 7-492,-17 22 0,-2 1 0,9-13 0,1-4 486,4-11 0,4-6 6,3 1 0,22-64 0,3-25 0,28-43 0,10-8-367,-9 38 1,1 0 366,18-28 0,5 0 983,-20 20-65,6 19-918,-21 15 0,2 15 0,-14 10 0,0 51 0,-11 35-492,-5-25 0,-5 5 469,-6 14 0,-4-1 23,2-19 0,-3-1-333,-11 11 1,3-3 332,1 6 0,5-26 0,1-2 0,3 8 0,-8 1 0,13-21 0,11-16 983,5-15-190,9 15-62,0 2-731,-5 26 0,-11 5 0,0-10 0,4-13 0,19-33 0,4-2 0,14-11 0,-15 14 0,4 0 0,-10 5 0,0 0 0,-4 43 0,2 11 0,0 9-492,-1 15 0,0 6 164,0-14 0,0 2 0,2-3 132,3 5 0,0-2-216,2 5 1,0-5 411,7 8-99,6 13 99,-12-35 0,2-20 0,-6-14 983,0-15 0,-1-13 0,-4-17-767,0 1-99,-4-27-117,0 20 0,0-9 0,0 13 0,0 9 0,0 2 0,0 79 0,0-3 0,-2-11 0,-1 3 0,-4 41 0,-5-21 0,-1 1 0,1-11 0,6-23 0,-3-13 0,8-12 0,-3-108 0,17 19-492,-10 1 0,2-4 482,8 18 1,1 4 9,5-26 0,1-6 0,-3 26 0,-7 20 0,-4 55 0,-2 34 0,-3 5 0,-2 8-492,-9 15 0,-3 3 0,0 4 0,-2 2 413,-1-22 0,-3 0 1,2-3 78,1 5 0,-1-2-19,-5 11 0,1-5 19,-1 17-116,5-41 0,1-1 116,-8 19 0,7-28 0,7-14 983,2-12 0,22-60 0,-5 20-731,11-37 24,-2 36-276,-8 19 0,2 2 0,-4 8 0,-4 41 0,0 29 0,-3-15 0,-2 5-492,-7 12 0,-5 1 269,-2-4 0,-2-2 223,-1-11 0,-2-1-92,0 0 1,0-4 91,-9 10 0,4 5 0,3-23 0,8-17 0,9-16 983,8-67-549,16-2-434,-12 9 0,2-2 0,27-30 0,-16 8 0,9 14 196,-12 9-196,1 22 0,-8 14 0,-1 20 0,-5 39 0,-4 38 0,-3-21 0,-2 4-492,-4 8 0,-4 1 137,-2 1 1,-3-3 354,-1-16 0,-3-2-157,1 6 1,0-4 156,-14 7 0,2 19 0,1-36 0,14-14 0,-4-13 0,12-11 983,-2-3-302,-3-5-339,-20 34-342,1-8 0,-22 49 0,13-18 0,-1 10 0,4-19 0,12-6 0,4-21 0,10-4 0,5-23 0,5-26 0,4-21 0,0-20 0,11-1 0,-3 14 0,12 9 0,-8 16 0,1 16 0,-8 16 0,-17 28 0,-17 42 0,3-22 0,-2 1-399,0-1 1,1 0 398,-5 8 0,0-2 0,-18 14 0,4 6 0,6-25 0,9-13 0,5-13 0,11-36 0,27-46 0,18-23 63,-8 36 0,4 0-63,4 1 0,1 3 0,20-20-192,6-5 192,-3 15 0,-19 29 0,-2 4 0,-25 55 0,-4 25 0,-4 37-401,-11-35 1,-5 2 400,1 1 0,-3-2 0,-5-10 0,-2-2-56,-3 8 1,1-4 55,-10 8 0,-7 15 0,17-37 0,2-3 0,7-23 0,4-4 983,6-8-510,15 30-154,-9-7-319,0 46 0,-21-18 0,-1 6 0,2-15 0,4-13 0,8-12 0,1-5 0,5-52 0,14 13 0,1-35 0,4 35 0,-2 9 0,-5 12 0,-4 62 0,-28 27-328,6-22 0,-3 10 0,-1-3-164,-10 10 0,-4 2 205,1-3 0,-3 4 0,2-4 287,-4 9 0,2-5 0,3-4 0,1-4 0,5-10 0,6-9 0,6-8 0,-8-6 0,14-31 0,-4-21 0,11-89 0,11 19 0,3-6-62,0-2 1,4-5 61,4 13 0,5-3 0,-1 9 0,0 14 0,2 3-492,16-32 0,0 3 347,-14 39 1,-2 3 56,5-9 0,0 2 88,20-15 0,-20 22 0,2 28 983,-18 9 0,-4 27 0,-6 26 0,-15 34-860,-1-24 1,-4 3-616,-4 8 0,-5 3 181,-8 6 1,-2 0 310,-1 3 0,1-4 0,6-18 0,-1-2-214,-1 4 0,0-5 214,-4 4 0,-2 6 0,8-26 0,14-22 0,3-19 983,9-32-181,4-11-332,0-25-470,0 13 0,0 1 0,4 15 0,1 13 0,4 15 0,-1 7 0,-3 65 0,-2 7 0,-7-10 0,-3 2 0,-6 30 0,-13-6 0,-3-14 0,5-12 0,-3-5 0,3-29 0,9-6 0,1-35 0,10-26 0,4-49 0,0 8-290,0 33 0,0 1 290,0-22 0,5 8 0,0 18 0,5 20 0,-1 15 0,-4 72 0,-2 19 0,-11-4 0,-5 7-492,-3 5 0,-4 2 29,-8 1 1,-2 1 462,7-23 0,0 2 0,0-5 0,-3 3 0,0-3-361,0 9 1,0-4 360,-10 3 0,-2 8 0,10-32 0,2-24 0,16-22 983,3-43 0,7-7-560,0-41-423,0 7 0,5 8 821,1 10-821,4 22 0,4 14 0,-4 15 0,-2 34 0,-4 28 0,-31 49 0,12-35 0,-4 3-492,-14 7 0,-3-2 350,10-12 0,0-2 142,-5-1 0,0-4 0,-14 19 0,1-5 0,2-9 0,10-27 0,7-13 0,10-30 0,7-39 983,8 9-698,0-14-285,0 41 0,0 21 0,0 37 0,-12 30 0,-8 17-329,5-37 1,-4-1 328,-25 29 0,-3 6 0,13-27 0,10-32 0,19-34 0,5-22 0,0-10 0,0 4 657,5 1-657,0 6 0,4 7 0,-4 5 0,2 8 0,-6-1 0,3 3 0,-26 3 0,-17 9 0,-24 15 0,-13 20 0,14-2 0,-4 5 0,14-7 0,2-7 0,7-2 0,13-10 0,7-7 0,9-5 0,5-29 0,6-41 0,9 2 0,3-6-492,1 1 0,4-4 164,3 6 0,5-3 0,0 1 38,13-24 0,1 4 290,-2 7 0,1 0-492,1-3 0,-1 4 202,-10 26 1,-1 4 151,0-1 0,0 0 138,15-31 0,-12 36 0,-11 16 0,-8 41 0,-51 77-197,20-32 0,-2 5 197,-19 21 0,-3 4 0,16-23 0,-1 1 0,0 0 0,-3-1 0,0 0 0,1-1 0,-7 21 0,1-1 41,-9 7 0,2-5-41,20-31 0,2-3 35,-4 5 0,1-2-35,-17 20 0,17-26 0,7-20 983,13-21 0,4-10 0,14 22 0,-7 0-286,7 28-697,-10-3 0,-4-5 0,-6-2 0,-1-6 0,-2-10 0,4-1 0,5-10 0,-4 0 0,8-33 0,-4-5 0,4-24 0,4 11 0,-3 13 0,7 11 0,-14 85 0,-13 19-492,1-8 0,-4 7 5,-1-4 0,-3-2 487,0-12 0,1-4 0,9-5 0,2-8 0,-2-12 0,40-88 0,-3-2 0,14-41 0,-16 58 983,-9 17-8,2 11-975,-7 43 0,-17 0 0,-1 29 0,-25-14 0,8-6 0,-8-4 0,5-2 0,7-17 0,10-9 0,8-12 0,1-8 0,-8 12 0,-10 20 0,-1 4 0,9-13 0,8-99 0,8 5 0,2-12-328,-1 3 0,0-7 0,0 2 0,2 14 0,0 3 0,1 0 0,-1 2 0,0 2 0,2 4-164,3 0 0,1 5 261,-2 9 1,1 2 230,1-8 0,-2 9 0,-3 24 0,-18 51 0,-2 24 0,-2 12 0,-8 13 0,-1 1 491,5-13 1,0-2-1,-5 7 1,0-4-219,-7 24 396,-4 0-669,3-19 0,14-28 0,1-9 0,4-16 0,8-2 983,-4-7-761,5-2 62,0-3-284,-4 0 0,3 0 0,-2 0 0,3 0 0,-1 0 0,-7 4 0,-3 6 0,-16 16 0,13-8 0,-6 9 0,19-14 0,-6 0 0,5-1 0,-2-3 0,4-5 0,-1 0 0,-3-17 0,7 1 0,-7-10 0,7 8 0,-7 5 0,-2 6 0,-21 18 0,-16 63 0,9-11 0,-2 10-328,9-5 0,0 6 0,1-1 0,3-9 0,1-1 0,0-1 0,1-3 0,1-1 0,0-3-164,-7 15 0,0-4 26,1-7 1,-1-1 465,-1 6 0,1-3-76,6-13 1,2-4 75,-11 15 0,8-26 0,18-74 0,4-32 0,3-15 63,7-10 1,4-7-64,1 16 0,1-3 0,1 4 0,3-11 0,3 4-161,9-5 1,1 3 160,-5 21 0,-1 1-338,1-9 1,1 2 337,-1 23 0,-1 6 0,2-23 0,0 23 983,-12 33 0,-3 11 0,-3 40 0,-3 31-123,-19 29-1025,9-35 0,-4 2 165,-10 1 0,-2-2 0,7-11 0,1 0-88,-3 5 1,1-3 87,-8 9 0,3 5 0,3-29 0,4-12 0,8-16 983,1-55-554,6-16-429,3 12 0,0-3 0,-1-3 0,2 2 0,5-40 188,0 1-188,6 32 0,3 12 0,-5 29 0,3 7 0,-9 57 0,0-6 0,-4 49 0,-5-28 0,-7 6 0,-6-8 0,-3-13 0,0-2 0,1-13 0,2-9 0,-1-2 0,-4-9 0,4-4 0,-3-1 0,4-4 0,-5-8 0,7-8 0,-6-3 0,8 0 0,-4 6 0,-4 8 0,-2 1 0,-12 4 0,-10 29 0,-10 13 0,18-1 0,0 3-583,-22 23 583,21-26 0,-2-2 0,-15 11 0,-13 6 0,22-20 0,-3-8 0,20-14 0,-5-8 0,15-5 0,1-35 583,8-3-583,5-28 0,-5 8 0,10 12 0,-4 4 0,2 25 0,-2 3 0,-3 13 0,-5 12 0,-3 17 0,-6 16 0,-1 19 0,0-12 0,1 5 0,5-21 0,3-6 0,5-12 0,1-5 0,3-47 0,1-53 0,4 30 0,0-4-492,0-7 0,0-1 379,0 3 1,0 2 112,0-32-206,3 43 1,0 3 205,3-25 0,5 36 0,-6 22 0,-1 100 0,-4-5 0,0-13 0,0 4 46,1-8 0,-2-2-46,-5-1 0,-1-1 0,0 2 0,-1-3 413,-14 40-413,-1-24 0,11-27 0,-3-13 0,6-11 0,1-16 983,1 2-851,-5-3-132,7 3 0,-25 33 0,2 3 0,-22 25 0,1-6 0,2-14 0,6-3 0,3-12 0,7-7 0,-6 6 0,-7-10 0,-1 5 0,2-10 0,2-2 0,11-5 0,-5 0 0,10-5 0,3 0 0,4-5 0,0 0 0,5 0 0,0 0 0,5 0 0,1-4 0,2-13 0,-2 2 0,6-9 0,-7 6 0,3 1 0,0-1 0,-3-4 0,7-8 0,-4-7 0,5-5 0,0 0 0,0 5 0,0 7 0,0 7 0,-7 13 0,-4 21 0,-21 29 0,5 20 0,-15 16 0,11-3 0,-5-7 0,7-14 0,8-11 0,3-17 0,8-5 0,1-7 0,2-8 0,0 0 0,-5-4 0,0 0 0,-4 0 0,-3 4 0,-5 6 0,-5 5 0,-6 5 0,4 0 0,-4 0 0,6-5 0,0-1 0,5-5 0,-4-4 0,14-1 0,-13-4 0,15-19 0,-7-18 0,2-22 0,3-23 0,2 14 0,-5-12 0,8 13 0,-13 1 0,4 8 0,-3 15 0,-9 11 0,-2 17 0,-25 5 0,5 15 0,-22 20 0,19 1 0,-14 31 0,20-15 0,-5 8 0,10-17 0,11-7 0,4-11 0,11-2 0,5-8 0,0-1 0,9-17 0,0-9 0,4-22 0,0 0 0,0 1 0,0 5 0,0 24 0,-12 39 0,-24 41 0,10-8 0,-3 2-396,1-9 1,-2-1 395,-2 8 0,0-1 0,-14 21 0,0 0 0,5-23 0,9-18 0,11-17 0,-1-10 0,17-32 0,-3-44 0,6 8 0,4-5-64,4-7 0,1 0 64,-1 5 0,2 2 0,5 2 0,3 4 0,14-21 0,-4 1 0,-3 27 0,-9 28 0,-9 25 0,-14 50 0,-19 25 0,-2 18 20,5-45 1,-2-1-21,-14 29 0,-5-6 0,4-19 0,11-26 0,5-9 0,-1-14 0,11-14 0,-4-44 878,14 2-878,0-46 0,1 36 0,3-4 0,-3 22 0,1 13 0,-5 15 0,-9 7 0,-12 12 0,-19 41 0,-14 8 0,2 20-259,25-33 1,0-3 258,-19 14 0,-1 10 0,5-25 0,7-9 0,-5-16 0,11-6 0,0-24 0,16-36 0,4-36-492,10 19 0,1-2 457,2 18 0,2 0 35,-2-16 0,2 4-24,3-10 24,-5-5 0,4 25 0,-13 15 0,4 21 0,-20 9 983,-1 22-397,-6 8-560,-6 16-26,11-6 0,-10 5 0,16-13 0,-7-4 0,13-6 0,-2-4 0,7-18 0,7-32 0,3-27 0,5-15 0,0-11 0,0 3 0,5 28 0,-4 9 0,3 63 0,-24 56 0,-10 22 0,13-31 0,-3 1 0,-2-7 0,0-2 0,-9 30 0,-5-13 0,7-10 0,4-20 0,11-13 0,1-9 0,9-24 0,0-31 0,4-32 0,0 0 0,0-3 0,0 31 0,5 1 0,-4 17 0,4 8 0,-12 22 0,-11 12 0,0 7 0,-4 1 0,10-6 0,0-8 0,2 0 0,-2-4 0,3-19 0,4-19 0,0-48 0,5-12-638,0 1 638,0 8 0,0 30 0,0 12 0,0 7 0,-8 29 0,-27 51 0,5 5 0,-3 9-492,-4 6 0,-3 7 164,3-6 0,-2 5 0,3-5 181,-1-1 0,1-1 147,-13 18 0,2-1 2,17-24 1,2-4-3,-2-5 0,1-2 0,-15 22 0,7-35 0,12-13 0,6-15 983,10-41 0,6-33-835,2 13 0,2-4-137,-2 10 0,2 1-11,1-7 0,1 3 0,5-26 0,4 14 0,-1 5 0,-1 38 0,-5 4 0,-1 21 0,-28 23 611,10-8-611,-19 16 0,19-24 0,-3-1 0,8-4 0,-4-13 0,8-24 0,1-16 0,4-1 0,0-8 0,-4 30 0,3-4 0,-4 13 0,-3 10 0,-2 4 0,-12 9 0,-11 28 0,-1 9 0,-14 24 0,12-4 0,-4 2 0,6-13 0,7-4 0,3-21 0,5-3 0,6-13 0,-4-1 0,11-17 0,-2-31 0,8-29 0,0-5 0,0 24 0,0 2 0,0-11 0,0-18 0,0 36 0,0 13 0,-3 19 0,-18 24 0,-17 28 0,-21 29 0,7 3 0,-5 6 0,14-17 0,-4-11 0,7-9 0,8-19 0,9-12 0,6-5 0,7-36 0,-3-17 0,11 1 0,2-6-422,-3-7 1,0 0 421,3 9 0,0 2 0,0-5 0,0 3 0,0-7 0,0-5 0,-3 32 0,-13 33 0,-16 49 0,-12 13 0,17-16 0,-1 0 0,-22 19 0,-2 11 0,4-28 843,8-9-843,4-18 0,6-12 0,6-6 0,2-4 0,8-8 0,-5-13 0,9-4 0,-9-10 0,8 5 0,-7 6 0,4 1 0,-9 9 0,4 5 0,-15 5 0,9 4 0,-16 0 0,9 14 0,-11 5 0,10 13 0,-9-4 0,15-4 0,-2-9 0,11-6 0,1-5 0,3-8 0,5-22 0,6-17 0,3-32 0,-2 26 0,4-3-430,9-5 1,4-1 429,-1-8 0,4 1 0,13 4 0,2 4 0,14-20 0,-16 31 0,-38 37 0,-20 14 0,-22 1 0,-1 5 0,-1 0 859,2-4-859,7-3 0,-7-4 0,-1 5 0,-1-3 0,2 3 0,12-1 0,2 1 0,11 5 0,1-5 0,10-1 0,1-4 0,4 0 0,-1 0 0,1-7 0,4-8 0,-4-8 0,3-6 0,-1 5 0,-2 5 0,4 7 0,-14 7 0,4 2 0,-14 3 0,4 8 0,-5 3 0,4 8 0,3-5 0,4-1 0,4-5 0,2-3 0,4-1 0,3-45 0,2-10 0,8-25 0,6 3 0,6 23 0,0 1 0,-2 18 0,-6 6 0,-8 32 0,-24 37 0,-21 45 0,10-29 0,-1 2-462,6-10 1,-1-1 461,-2 7 0,1-3 0,-7 14 0,-7 3 0,17-21 0,2-24 0,12-9 0,2-13 0,7-10 923,1-38-923,4-25 0,0 13 0,0-3-514,0-39 514,0 41 0,0 3 0,6-16 0,-5 3 0,4 17 0,-16 37 0,-16 31 0,-5 26 0,-17 24 514,13-12-514,-4-9 0,7-5 0,8-21 0,1-3 0,1-14 0,8-5 0,-5-42 0,15-13 0,-1-21 0,1-5 0,4 22 0,-5 1 0,6 15 0,0 18 0,0 7 0,-4 14 0,-4 0 0,-4 8 0,-5-4 0,4 4 0,1-4 0,4 0 0,0 0 0,-1-13 0,-1-16 0,4-15 0,1-21 0,5 7 0,0-7 0,0 8 0,0 7 0,0 7 0,0 13 0,-4 8 0,0 12 0,-9 2 0,-6 8 0,-5 0 0,-12 15 0,3 3 0,-3 9 0,5-6 0,3-8 0,3-3 0,3-5 0,4-1 0,4-12 0,5-27 0,5-13 0,4-12 0,0-10 0,0 17 0,0-5 0,0 15 0,0 13 0,-7 15 0,-11 40 0,-24 26 0,2 18 0,9-26 0,-1-1 0,-6 12 0,-15 6 0,20-27 0,2-7 0,3-12 0,17-25 0,-2-21 0,13-32 0,0-4 0,0-4 0,0 14 0,0 8 0,0 12 0,4 13 0,-4 13 0,8 7 0,-20 29 0,4-4 0,-20 19 0,8-20 0,-3-5 0,6-9 0,3-1 0,2-4 0,7-33 0,2-8 0,3-50 0,0 27 0,0-24 0,0 43 0,0-6 0,0 16 0,-4 22 0,-12 21 0,-6 21 0,-13 17 0,3-12 0,6-4 0,3-15 0,0-7 0,9-4 0,0-22 0,10-37 0,4 1 0,0-5-402,-1 0 0,2-2 402,4-2 0,1 0 0,0 7 0,3 4 0,17-35 0,-1 9 0,-7 13 0,-4 38 0,-8 4 0,-6 22 0,-24 25 804,1 0-804,-17 21 0,14-24 0,2-2 0,6-10 0,1-4 0,3-1 0,-2-4 0,10-4 0,-12-22 0,16-3 0,-14-26 0,15 22 0,-9-20 0,5 31 0,-5-8 0,-3 21 0,-5 5 0,-6 13 0,-8 13 0,0 12 0,-9 19 0,7-12 0,-5-1 0,9-15 0,6-11 0,1-4 0,5-6 0,3-23 0,6-11 0,5-36 0,4 11 0,0-23 0,0 32 0,0-10 0,0 25 0,-4 2 0,-1 19 0,-13 3 0,-10 34 0,-14 15 0,-6 14 0,-4 19 0,5-25 0,-2 10 0,9-20 0,4-8 0,10-12 0,3-6 0,6-9 0,3-1 0,5-30 0,6-40 0,3-15-492,-1 12 0,2 0 383,4-22 109,-2 31 0,1 2 0,9-18 0,-1 1 0,-1 17 0,-1 24 0,-8 22 0,-24 49 983,-3 0-873,-12 20-110,12-26 0,6-12 0,1-10 0,9-26 0,1-58 0,8-14-306,0 32 1,0-1 305,0-41 0,5 15 0,2 14 0,4 6 0,-1 32 0,-1 12 0,-36 75 0,7-19 611,-30 46-611,18-53 0,7-10 0,-3-10 0,17-35 0,-2-38 0,13-32-492,-1 40 0,2-1 388,1 2 1,2 0 103,9-38-186,2 0 186,7 25 0,-10 22 0,-2 40 0,-32 47 0,1 10 983,-17 14-787,6-22 2,16-19-198,-7-4 0,9-12 0,1-4 0,4-29 0,6-63 0,3-7-492,-1 32 0,2 0 325,1 7 1,2 4 166,3-34-37,11 1 37,-6 24 0,4 25 0,-19 45 0,-26 33 0,-20 44 0,-5-9 388,23-26 0,1-1-388,-14 8 0,-1 13 38,6-30-38,13-15 0,-2-12 0,13-9 0,1-34 0,11-49 0,1 11 0,4-9-328,4 7 0,3-4 0,1 2-164,2-22 0,2 3 408,9 0 0,3 4-408,-5 20 0,2 3 478,-3 10 1,1 0 13,1-10 0,-1 5 0,6-5 0,-8 21 0,-40 76 0,-10 21 0,-5 1 0,-6 8 0,-1 1 0,-7-1 0,1-2 983,9-21 0,8-15 0,4-16-245,17-10-738,-2-42 0,13-31 0,0 17 0,0-4 0,3 6 0,0 1 0,3-40-294,6 42 0,3 3 294,5-18 0,6-12 0,-10 41 0,-11 25 0,-41 54 0,18-19 0,-37 32 588,36-42-588,-4-8 0,9-5 0,6-71 0,4 0 0,3-3 0,2-4-492,1 23 0,2 1 387,2-16 1,3 1 104,0 14 0,3 4-13,1 1 1,1 2 12,5-27 0,-3 32 0,-7 17 0,0 9 0,-20 56 983,2-19-775,-24 53-181,12-41-27,-5 9 0,7-21 0,5-2 0,2-13 0,7-28 0,2-25 0,3-14 0,0-10 0,0 21 0,0 8 0,0 13 0,0 11 0,0 14 0,-11 35 0,-15 17 0,-1 13 0,-20 7 0,16-21 0,-8 0 0,7-18 0,2-12 0,10-16 0,6-71 0,11 19 0,2-10-328,2-12 0,2-9 0,3-2 0,4-8 0,5-1 0,-1 1 0,-2 9 0,0 2 0,3 2 0,3 6 0,4 2 0,-2 4-164,4-6 0,-2 6 0,-4 13 0,-1 2 225,2-5 0,-3 3 267,3-13 0,-3 23 983,-6 24 0,-6 34 0,-39 77-204,8-7-493,-12 2 0,-2 0-286,-2-1 0,12-25 0,-2-2 692,-10 4-692,5 0 0,1-25 0,16-16 0,6-19 0,7-62 0,14 8 0,4-6 238,-1-2 1,3-1-239,5-8 0,2 3 0,21-23-509,-4 15 509,1 5 0,-12 20 0,-1 22 0,-18 35 0,2 53 0,-24-3 0,-7 7-492,-1 24 0,-3 3 287,-9-10 1,-2-2 204,6-6 0,1-4-64,4-13 0,0-4 64,-19 28-69,0-1 69,4-19 0,15-35 0,10-23 0,16-88 0,24 9 0,10-11-328,-7 8 0,3-6 0,2 0 140,3 3 1,3 1-1,0 2 188,-3 8 0,0 1 0,-2 3-328,-3 5 0,-1 1 0,-1 3 164,8-9 1,0 2-232,1-8 0,0 3 395,-4 18 0,-1 5 0,8-16 0,-7 34 983,-22 61 0,-17 61-492,-5-36 1,-4 3-1,-2 8 1,-3 1-272,-6-7 0,-2-3-220,5-7 0,-1-2 418,2 0 1,-2-3-419,-24 20 0,10-33 0,14-29 0,9-50 0,13-26 0,15 3 0,12-7 0,0-4-246,-7 7 0,-1-3 0,2-2 0,2 1 0,6-3 0,4-1 0,0 2 0,0 4-82,1-3 0,-1 5 0,1 0 0,1 1 0,1 1 0,-2 4-164,3-12 0,-1 4 0,7-6 0,1 3 247,-7 11 1,-3 9 244,5 3 0,-4 56 0,-58 92 0,4-14 0,-4 4 491,-4-5 1,-5 0-282,5-12 1,-3 3-1,3-8-210,4-12 0,0-2 491,-12 25 1,0-2-17,-7 3 508,-1 6-544,6-31-439,14-25 0,11-40 0,9-48 0,13-20-492,11 5 0,7-7 417,-6 11 0,2-9 0,2-1 0,1 7 75,3 4 0,2 5 0,1 0 0,3-5 0,1-1 0,-2 5-312,5-11 0,-3 7 312,-4 15 0,-1 2-168,5-4 0,-1 2 168,7-17 0,-1 28 0,-23 28 983,-2 21 0,-11 34 0,-3 8 0,0 30 0,-10-13-248,3-2-735,-9-19 0,3-13 0,3-13 0,1-10 0,3-42 0,9-24 0,12-20 0,7-11-328,-7 13 0,0-6 0,7-5 82,6 3 0,6-6 0,2 2 0,-2 7-82,-4 8 0,-1 6 0,2-2 0,6-11 0,3-1 0,-2 7-164,2 3 0,-3 8 0,-7 13 0,1 0 0,16-17 0,-2 5-492,-1 11 542,3 1 442,-38 126 0,-6-13 0,-3 9 327,-6 6 1,-4 7 0,0 0-43,1-6 1,1 0 0,-4 2-613,-10 16 1,-4 2 0,-1-3 326,2-15 0,0-3 0,1-2 0,-8 24 0,-1-1-70,-4 3 0,2-6 70,17-39 0,0-3-7,-3 7 0,0-4 7,-14 10 983,18-28 0,-2-18 0,15-25 0,0-63-492,17 8 1,7-6-193,0-13 0,5-3-299,6 0 0,4 0 0,1 7 0,-1 4 0,-7 20 0,1 1-295,9-20 1,0 6 294,11 9 0,4-3 0,-38 104 0,-9 7 0,-5 8 0,-5 8 0,-6 6-328,1-4 0,-3 5 0,-1-5-36,-5 2 0,-3-2 364,-6 17 0,-1-4 491,7-29 1,1-3-406,0 6 1,0-4 503,-18 17-590,17-73 0,23-51 0,17-28-246,-3 21 0,5-7 0,2-4 0,2 1 0,2-5 0,3-2 0,0 0 0,2 0 0,0-3 0,2-3 0,-1 4 0,0 6-82,1 4 0,-2 6 0,1 1 0,-1-5 0,0 0 0,0 5-164,9-8 0,-1 3 235,2-9 0,0 5 180,-9 25 1,-2 7 76,10-13 983,-14 34 0,-9 15 0,-9 26 0,-6 37 0,-3 9 0,0 26 0,0-16-908,-9-15 908,3-14 0,-9-16-972,11-73 0,11-28-11,17 13 0,6-3-328,-13-1 0,-2-5 0,6 5 105,24-10 1,4 8 222,-9 10 0,-2 13 0,2 27 0,-24 68 0,-33 19 0,-13 12-492,1 10 0,-3 1 0,-1-7 0,-1-3 409,4-12 0,1-5-272,7-9 1,0-3 354,-2-3 0,1-1 983,-10 31-519,6-36-464,7-16 0,10-60 0,2-18 0,10-5 0,3-4 0,1-25 0,3 31 0,1 1 0,8-10 983,3 12 0,-1 12 0,-6 33-831,-5 77-152,-13-7 0,-5 12-328,-4 0 0,-4 8 0,-4 4 82,-1-10 0,-3 4 0,-2 2 0,-1 1 49,2-11 0,-1 2 1,-1 1-1,-2 0 0,0 1 0,-5 8 0,-2 3 1,-1 0-1,1-4 0,5-8-131,-3 11 0,4-9 0,-1-6-164,-18 29 0,13-48-492,37-145 492,0 20 0,0-6 0,0-16 0,0-5 164,2 21 0,1-2 0,1-2 126,1-1 0,1-1 1,2-6 249,1-2 1,2-4 0,1-4-1,1 1-48,2-2 0,2 0 0,1-2 0,1-3-197,-2 6 0,2-3 1,0-1-1,2 0 0,0 1 0,2 2 0,1-1 1,0 2-1,1 2 0,-1 3-34,0-1 1,0 5 0,0 1-1,3-1-15,6-7 0,2-3 0,1 5 0,-4 12 99,3-4 0,1 6 358,-2 2 0,4-5 0,-2 11-211,-3 13 0,-1 6 491,5-9 1,0 4 491,17-17 0,-8 34 0,-15 12 0,-11 20 0,1 2 0,-12 4 0,4 0 0,-4 33 0,-4-12 0,0 41 0,-5-24 0,0 18 0,0-18-959,0 3-24,0-17 0,0-5 0,0-7 0,8-45 0,-2 20 0,7-26 0,-5 31 0,1 26 0,-4 28 0,0 42 0,-5-32 0,0 4-295,0 7 1,0 0 294,0 32 0,0-44 0,0-3 0,0 8 0,-5 6 0,0-29 0,-4-12 0,4-13 0,1-55 0,4-7 589,15-28-589,0-1 0,18 25 0,-9-4 0,7 20 0,-11 13 0,-1 15 0,-11 14 0,-4 31 0,-4 30 0,-6-13 0,-1 1 0,-7 37 0,2-36 0,-3-1 0,-16 24 0,4-1 0,-2-10 0,8-28 0,6-14 0,3-15 0,8-31 0,-2-47 0,8-17-492,15 9 0,7-7 246,-9 9 0,0-12 0,2 0 0,4 8-82,7 5 0,4 6 0,0-1 0,-1-6 0,-1-2 0,2 5-164,11-10 0,0 5 22,-9 16 1,1 1 469,16-19 0,2 6-154,11-2 154,1 8 0,-40 75 0,-16 45 0,-5 32 0,-3-20 0,-2 4 491,-2 5 1,-1-1-1,-1-13 1,-3-1-90,-4 2 1,-3-4-403,-11 18 983,-4-7 0,9-23-560,2-20-423,5-16 0,6-31 0,4-65 0,16 15 0,9-8-328,-2 9 0,4-4 0,3 2 0,-1 7 0,2 1 0,3-1 233,10-8 1,4-1-1,-2 8-397,-3 5 0,0 3 188,14-20 0,0 4-91,-18 34 0,-1 3 395,13-12 0,-1 6 0,13 7 0,-7 13 983,-32 86 0,-16 10-627,-16 2 0,-6 5-676,2-4 0,-5 2 320,-2-15 0,-4 2 0,2-3 0,-3 7 0,0-1-91,-10 8 0,0-4 91,-4 16-172,11-36 1,1-3 171,-3 14 0,0-16 0,14-27 983,6-10 0,4-18 0,6-35-376,9-29-607,8 21 0,6-3-492,6-8 0,5 0 289,10-4 1,3 2 202,-7 11 0,1 2 0,9-4 0,-1 2-426,17-18 426,-23 39 0,-1 2 0,17-23 0,-7 30 0,-11 8 0,-3 11 0,-15 9 983,-1 22-201,-15 3-314,1 26-468,-5-5 0,0 8 0,0-14 0,0-2 0,0-23 0,0-1 0,33-54 0,5-6 0,-2 1 0,5-4 0,-4 7 0,0 3 0,29-25 0,9-3 0,-18 19 0,5-6 0,-17 15 0,-8 14 0,-13 11 0,-2 5 0,-8 5 0,-2 0 0,-4 0 0,0 0 0,4 4 0,-7 0 0,5 1 0,8-2 0,22-19 0,28-19 0,-25 12 0,2-3-492,12-13 0,3-2 201,0 3 1,2-1-202,14-6 0,1 0 28,-4 1 0,-2 2 464,-12 13 0,-3 2-297,3-5 0,-5 1 297,15-1 0,2-7 0,-15 16 983,-25 8-608,3 9 608,-10-2 0,5 7-236,0-8-747,6 8 0,1-8 0,6 8 0,1-9 0,-7 9 0,-1-4 0,-11 5 0,-1 0 0,-6 0 0,-3 0 0,-2 0 0,-38 29 0,-16 16 0,1-8 0,-4 3-492,-6 7 0,-3 2 52,-10 8 1,-2 0-53,-4 1 0,0 1 0,-8 6 0,2-4 302,18-19 1,1-3-303,-8 7 0,2-3 459,18-17 0,0-2-44,-3 2 0,0-2 77,-30 8 983,20-15-458,15-10 458,17-3 0,9-12 0,12-7-233,1-9-543,4-11-207,4 5 0,12-7 0,-1 13 0,14-1 0,-14 12 0,6-1 0,-12 10 0,4 0 0,-6 4 0,-17 23 0,-14 18 0,-26 20 0,-1-3 0,-11-3 0,14-14 0,-4 1 0,18-14 0,4-8 0,12-15 0,8-17 0,2-25 0,32-22 0,7-26-357,-1 34 1,2 3 356,17-30 0,-18 27 0,-1 0 0,15-15 0,8-14-41,-20 30 41,11-6 0,-27 33 0,11-6 0,-58 58 0,-22 20 0,1-11 0,-7 3-328,-8 12 0,-7 7 0,-3-4 0,1-8 0,-2-4 0,2-2 0,12-4 0,2-2 0,-4 0 48,-17 5 0,-5 0 1,5-3 279,17-10 0,3-1 0,0-2-328,-2 1 0,1 0 0,0-2 259,-30 11 1,7-6-185,35-13 1,3-3 252,-10 2 0,3-1 0,-20 4 0,23-11 983,20-2 0,18-8 0,10-17 0,17 4 0,23-22 0,4 16-710,23-7-273,12-8 0,-2-3-492,-9 8 0,4-3 0,-4-7 0,4-4 164,-8 10 0,6-3 0,3-4 82,4-8 0,5-5 0,3-3 0,0 2 49,-14 11 0,0 1 1,1 1-1,1-1 0,-1-1 0,3-2 0,1-1 1,0 1-1,-2 0 0,-1 3-49,5-3 0,-1 1 0,-3 3 0,-4 5-246,24-11 0,-4 5 164,-24 11 0,1-1 0,-2 4-164,16-3 0,0 1 0,7-6 0,-3 4 71,-21 13 1,-5 5 420,22-3 983,-21 15 0,-32 8 0,-5 39 0,-19 13-492,-8-2 1,-4 5-1,-6 1 1,-4 0-1,-8 6 1,-2-2-1,4-11 1,-2-3-1,-4 4 1,0-3 163,-19 21-655,-7 9-174,0-23 174,18-12 0,0-18 0,12-6 983,10-8-532,-2-4 257,13-4-708,0 2 195,2-2-195,2 7 0,1 1 0,0 5 0,4 0 0,0-1 0,0-3 0,0-2 0,0-4 0,14-4 0,53-35 0,-4 6 0,6-11 0,7-4-492,-15 8 0,3 1 0,22-7 0,1 1 401,-24 11 0,0 2-401,13-3 0,-3 3 427,-23 12 0,-2 1-88,9-3 0,-1-1 153,29-4 0,-12 7 0,-29 6 983,-2 1 0,-18 5 0,-1-4-726,-1-2 107,-3-3-364,9-5 0,-4 4 0,0 0 0,-1 2 0,-6 3 0,-3 0 0,-2 1 0,-4 4 0,0 0 0,-18-22 0,33-19 0,14-30 0,6 27 0,5 1-452,-5 7 1,2 0 451,9-4 0,-2 1 0,22-14-213,3 1 213,-17 20 0,-17 11 0,-13 15 0,-11 2 0,-11 12 0,-4 27 0,-30 5 0,-10 6-262,2 3 1,-4 1 261,-23 8 0,-7-1-492,-4 1 0,-3-4 0,3-12 0,-2-1 464,-12 11 1,2-3-465,21-22 0,0-3 392,-8 4 0,1-4 100,16-15 0,1-3 0,-20 5 0,1 0-297,-24-3 297,40-4 0,5-1 0,5-3 983,-11-4-813,21-6 813,6-1 0,11-2 0,11 4-331,0 5-263,7-11-389,41-12 0,24-23-492,-2 12 0,6-1 17,-4 4 1,3-1 474,18-9 0,3 1 0,2 4 0,-1 3 0,-13 6 0,-1 1 0,10-3 0,-3 2 0,-27 12 0,-4 3-99,2 0 1,-1 2 98,31-11 0,-25 18 0,-20 2 0,-14 5 0,-18 3 983,-45 15-53,-15 8-930,0-6 0,-3 1-228,-24 12 228,27-15 0,1-2 0,-16 3 0,-5-1 0,9-6 0,20-2 0,-2-4 0,21-1 0,-8-5 445,20 0-445,-4 0 0,10 0 0,40-9 0,-2-4 0,63-4 0,-15-7-492,-20 16 0,4 1 324,0-7 0,2 0 168,8 5 0,3 1-492,9-4 0,0 1 54,-4 2 1,1 2 437,8-2 0,2 1-492,-2 0 0,5-1 164,-6 0 0,5-1 0,-5 1-164,9-1 0,0 0 437,-3-2 0,6-1 0,-8 1 55,-1 2 0,-3 1-328,-15 0 0,3 0 0,-2 1-164,28 2 0,-6 2 479,-25 0 1,-4 1 12,5 2 0,-6 2 983,13-1-778,6 0 778,-19 4 0,-28 1 0,-9 5 0,-16-2 0,-4 5 0,-14 1 0,-29 6-763,-32 3-220,15-9 0,-3 0-492,-8 0 0,-1 0 401,-4 2 1,0-2 90,13-2 0,1-2-286,-7 1 1,3-1 285,-30 3 0,-5 0 0,17-1 0,17-1 0,20-4 0,9-3 0,30-4 983,35 0-836,34 0-147,-16 0 0,5 0-492,7 0 0,3 0 471,7 0 1,6 0-308,-10 0 0,4 0 0,0 0 0,-2 0 0,-1 0 0,1 0 0,-1 0 0,0 0 0,0 0 0,0 0 0,-1 0 0,-2 0-164,18 0 0,0 0 376,10 0 1,1 0 115,-5 0 0,-4 0 0,-23 3 0,-3 0-271,1 0 1,-2 1 270,32 9 0,0 1 0,-18-2 983,-21-1-828,-20-1 828,-10-1 0,-9 0-91,-111-4-892,23-2 491,-3-7 1,-4-4-127,22 5 0,3-3-365,-41-19 0,2 16 776,17-7-776,17 10 0,20-1 0,10-1 0,36 7 0,21 7 838,30 14-838,23 12 0,-14 4 0,12 2 0,-21-4 0,5-4 0,-14-3 0,-7-6 0,-8-5 0,-15-3 0,1-4 0,-12 0 0,3-5 0,-7 3 0,-45-6 0,-11 2 0,-3-2 0,-5-2-492,2 2 0,-1-2 441,-10-1 1,2-2 50,11 1 0,2-1-220,-2-5 1,1-2 219,-21-9 0,7 1 0,17 3 0,21 6 0,26 5 983,31 1-906,33 4-77,23 11 0,-33-1 0,1 2-360,5 4 0,1 4 360,4 5 0,3 0 0,12-1 0,3 1-492,-5 1 0,2 1 0,19-2 0,2 0 376,-10 0 0,0-1 116,5-2 0,0-1 0,-7 3 0,-2-2-492,-7-5 0,-5-1 486,-15-2 1,-1 1 5,2 2 0,0-1 0,-2-4 0,-2 0 0,39 20-216,-37-16 1,-1 1 215,12 8 961,0 9-961,-6-4 983,-16 3 0,-12-6 0,-12-3-630,-7-7 194,-8-3-547,-9-2 0,-39-7 0,-10-2 0,-6-2-492,8-2 0,-3-4 170,-39-12 0,-3-6-170,29 3 0,2-4 29,-24-17 1,1-1 462,26 15 0,3 1-415,-9-8 1,5 2 414,-15-7-134,-5-5 134,25 15 983,20 7-587,10 8 587,18 5-9,9 4 9,28 2-973,27 3-10,21 0 0,-25 8 0,1 2-492,5 1 0,1 3 487,4 9 1,2 4 4,9 0 0,1 0-492,-1 4 0,3 0 27,8 1 0,2 0 465,-5-1 0,0 2 0,12 4 0,0 1 0,-11-6 0,-1 1 0,6 4 0,0 0 0,-5-5 0,-4-1 0,-16-8 0,-2-1-400,6 7 1,-2-2 399,23 8-268,0 9 268,-14-12 983,-27-10-982,-9-7 982,-17-6-61,-10-1 3,-46-3-925,2-2 0,-52-3 0,10 0-340,28-4 0,-3-4 340,-4-5 0,-1-4 0,-5-4 0,0-4 0,-2-3 0,3-2 0,12 6 0,1 0 0,-2 1 0,3 0-155,-22-13 155,-5 4 0,22 5 0,15 10 0,15 8 0,15 8 983,27 23-963,34 18-20,-14-7 0,4 4-492,10 3 0,3 3 104,6 7 0,1 1 388,10 3 0,2 1-492,-1 4 0,2-1 164,-19-20 0,2-1 0,0 1 198,-1 2 1,0 1 0,0-2 129,1-3 0,1-2 0,-1 1 0,3 6 0,-1 1 0,-1-2 0,25 8 0,-5-2 0,-18-2 0,-2-2-393,2-4 0,-2-3 393,21 20-239,-2-3 239,-12-14 983,-30-12-394,-9-11 394,-16-6 0,-11-16 0,-28-18-518,-23-20-465,-14-6 0,-14-13-547,6 6 547,31 26 0,1-2 0,-2-2 0,0-2 0,-1-4 0,1 0 0,2 0 0,1 0 0,-2-8 0,2 2-192,-8-17 192,16 22 0,3 2 0,2-5 0,-9-7 0,18 18 0,3 15 0,14 6 857,23 21-857,24 19 0,21 19 0,-22-14 0,3 2-492,1 6 0,2 1 247,11 3 1,2 0 244,0 4 0,2 1-492,8 0 0,1 0 0,1 1 0,-1 0 332,1 0 1,0-1-333,-5-3 0,-4-2 423,-17-12 0,-3-2-155,4 2 0,-3-2 224,22 11 983,-1 0-636,-19-5 636,-17-20 0,-15-1 0,-3-6-328,-76-3-655,-13-15 0,6 0 0,-6-3-492,0-9 0,0-2 295,-7 0 0,-1-2-295,-5-4 0,-1-3 0,-2 1 0,0-2 392,26 9 1,0-1 0,1-1 99,-24-14 0,1-1 0,0 0 0,1 1 0,5 0 0,4 1 0,21 10 0,2 1-247,-6-3 1,1 1 246,-21-8 0,-2-1 0,18 11 0,20 12 983,17 8-287,5 4 287,10 12 0,11 20 0,14 12-878,22 27-105,13 3-492,-14-25 0,2 2 245,4 4 0,2 2 247,4 5 0,3 2-492,9 11 0,1 0 0,1 2 0,1 0 323,-18-20 0,1 0 0,0 1 169,0 0 0,-1 0 0,1-2 0,16 18 0,-3-4-492,-8-8 0,-1-3 431,-1-10 1,-2-4-157,-11-6 1,1-1 216,6-1 0,-1-3 983,20 16-801,-5-10 801,-22-19 0,-10-2 0,-5-5-181,-11-5-227,2 0-575,-8-29 0,-10-7 0,-12-26 0,-1 8 0,-13-1 0,14 2 0,-5 4 0,7 1 0,6 10 0,5 10 0,0 5 0,20 10 0,16 28 0,19 15 0,14 30-492,-28-27 0,2 2 469,4 3 0,0 0 23,1 1 0,1-1 0,1-3 0,0 0 0,-4-2 0,-1-1 0,3-1 0,1-2 0,4-1 0,0-2 0,0-2 0,1-1 0,5 1 0,2-2 0,1-7 0,-1-1 0,34 15-228,-36-19 0,-1-2 228,15 2 0,14 4 0,-22-7 0,-10 0 0,-20-5 983,-11-2-960,-7-4 457,-8-3-480,0-17 0,-10-21 0,-18-21 0,-13-30-492,4 41 0,-5-1 225,0-4 0,0 1 267,3 11 0,-2 0-340,-4-1 0,0 2 340,-18-16 0,-13-8 0,15 12 0,12 19 0,8 5 0,13 16 0,1 2 983,10 4-503,18 4 255,22 23-735,28 17 0,25 25-492,-30-18 0,2 2 99,4-2 1,2 2 392,5 9 0,0 2 0,-5-5 0,0 1 0,0 2 0,-2 1 0,-6-2 0,-3 0-283,-10-13 1,-2 0 282,2 5 0,-2-2 0,10 15 0,-1 3 0,-11-15 0,-18-10 0,-1-11 983,-5-5-250,-8-14-115,-13-28-618,-19-21 0,-15-40-492,15 35 0,0-2 233,1-14 0,-1-3 259,-7 2 0,1-1 0,5-7 0,1 3 0,3 21 0,-1 2-261,2-7 1,0 3 260,-18-14-28,-1-12 28,10 24 0,10 12 0,11 22 983,2 6-508,9 14 87,0 26-562,4 17 0,0 31 0,5-24 0,3 3-481,2-1 1,2 1 480,6 12 0,2 2-492,2 0 0,1 1 209,0 4 0,0 3 283,0 3 0,1 1-492,0 5 0,0 1 0,1 0 0,-1 1 450,1 6 0,0-1 42,-1-5 0,0-1 0,-3 2 0,-1-6-326,-2-23 1,-1-3 325,0 5 0,0-3 776,8 11-776,6 7 983,-9-23-583,-6-16 583,-3-17 0,-4-7 0,-20-51-846,-13-4-137,2-6 0,-2-4-492,-2 6 0,-3-4 63,-12-34 1,0-3 428,13 25 0,0-1 0,-2-4 0,-3-5 0,1 5 0,-3 1 0,1 2 0,-8-19 0,-1 4 0,8 29 0,0 4-218,0-7 1,1 5 217,-15-8 0,-7 0 0,22 18 0,3 14 0,18 15 983,0 2-168,9 27-337,5 11-478,18 37 0,15 11 0,-7-26 0,3 1-492,6 6 0,2 1 196,0 0 1,1 1 295,7 6 0,-1-3 0,-13-20 0,0-1-337,11 12 0,1-3 337,15 15 0,-21-25 0,0 0 0,19 21 0,-8-9 0,-17-24 0,1 11 0,-14-28 983,2 12-447,-9-16 194,-11-8-730,-20-26 0,-21-29 0,-5-7 0,-5-6-492,12 13 0,-2-2 164,-3 1 0,-4-3 0,1 1-164,-7-13 0,-3 1 164,8 13 0,-4-2 0,1 1 85,4 3 1,0 1 0,2 3 242,-15-15 0,2 4-492,4 3 0,2 3 443,13 15 1,1 2-12,0-2 1,0 2 59,-20-19 983,14 23-192,23 14 192,3 7 0,14 15 0,0 22-9,29 33-974,3-4 0,5 7-492,7 12 0,5 5 164,-8-13 0,2 3 0,-1-2 95,8 16 1,0 1 232,-9-15 0,2 4 0,-2-3 0,10 19 0,2 1-328,-9-20 0,3 3 0,-1 0 0,-2-1 0,-1 1 0,2-2 0,0-8 0,1-1 0,-2-3-164,6 11 0,0-3 226,3-2 0,-2-6-140,14 11 406,-24-30 0,0-1 0,20 13 983,-6-15-76,-13-13 76,-8-12 0,3-6 0,-12-11 0,10-28 0,-15-7-315,1-22-668,-5-1 0,0-1 0,-6 0 0,0 8 0,-6 9 0,0 7 0,0 5 0,0 7 0,0 2 0,0 9 0,-5-9 0,4 9 0,-7-3 0,7 8 0,24 60 0,10 23 0,-3-8 0,0 6-492,-2 10 0,0 2 0,3 0 0,-1 3 164,-11-19 0,-2 3 0,0 0 0,0 0 0,0 0 0,0 0 34,0-1 0,0 1 0,-2 0-198,3 32 0,0-1 57,2-3 0,0-5 42,-7-25 1,-2-1 392,0 7 0,0-3 983,1 12-576,1 6 576,-1-19 0,-2-28 0,-4-14 0,1-15 0,0-46-71,3-6-912,2-32 0,1-5 0,-2 19 240,2-12-240,-2 23 0,-1 6 0,-4 14 0,-2 12 0,-4 5 0,0 79 0,-11-20 0,1 24 0,-4 8-492,-6-17 0,-4-2 215,1 14 1,-2 1 276,-6 5 0,1-3 0,11-20 0,0-2-371,-2 11 1,-1-2 370,-10 23-283,10 7 283,-6-25 0,20-18 0,-5-20 983,12-12-512,-3-5 318,4-52-789,5-1 0,7-45 0,14 3 0,7-2 0,-1 8 318,-1-5-318,-9 29 0,-4-4 0,1 19 0,-9 12 0,3 7 0,-5 14 0,-3 36 0,-2 27 0,-2 7 0,-2 9-492,2 5 0,-2 6 164,-3-14 0,-2 4 0,0-3-59,-1 17 1,-3 0 386,-3-14 0,-3 3 0,0-8-492,1-6 0,-1-3 283,0 3 0,-1 4 0,1-5 209,0-2 0,1-3-251,-3 10 1,-1-1 250,-7 27 0,7-29 0,3-23 983,6-18 0,5-26 0,26-43 0,0-8-62,18-24-921,-6 24 0,-15 9 0,7 6 0,-14 13 0,2 1 0,-4 10 0,-5 62 0,-6 12 0,-7 1 0,-4 7-492,-1-3 0,-4 2 0,-8 10 0,-3 2 420,0 10 1,-1 3-257,10-29 0,0 2 0,0 1 0,-3 2 0,0 0 0,1 0 140,3 2 1,2 1-1,-1-5 188,-6 8 0,0-2-492,1 9 0,0-3 437,9-29 0,0-3-5,-3 6 1,0-2 59,-3 26 983,4-26-285,10-26 285,2-27 0,10-58-343,15-21-640,-3 12 0,3-4 177,0 19 0,1 0-177,3-12 0,1 2 0,12-22-27,0 2 27,-2 24 0,-9 17 0,-6 16 0,-8 13 0,-5 10 983,0 4-918,-3 50-65,-2 22 0,-6-18 0,-6 7-492,-11 32 0,-6 5 0,-3-6 0,-6 2 164,2-10 0,-4 5 0,3-5 0,9-18 0,2-3 0,-3 1 0,-8 12 0,-4 1 0,5-7-164,8-6 0,1-3 29,-16 23 0,0-1 463,18-29 0,1-2 0,-3 5 0,0-1-19,-10 29 19,5-19 983,16-23 0,0-17 0,12-9 0,-2-9 0,22-87-722,-3 33 0,2-5-49,8-24 1,0-3-213,-3 11 0,1 2 0,2 8 0,0 4 0,9-33-101,5-5 101,-12 31 0,-7 15 0,-6 21 0,-6 34 0,-32 51 0,1-4 0,-2 5-492,-4 1 0,-5 5 164,-5 11 0,-6 10 0,3-4 0,9-18 0,2-3 0,-4 5 82,-2 4 0,-4 7 0,0 0 0,4-6-82,3-4 0,3-5 0,-1 2 0,-8 14 0,-3 1 0,5-7-164,5-10 0,0-3 0,-13 25 0,0-2 388,15-32 1,2-3 103,-2 4 0,2-1 983,-10 17 0,11-25 0,12-16 0,2-16 0,8-11 0,2-26 0,18-14 0,6-35 0,17-12-1078,-17 33 0,-1 0 95,14-36 0,-14 35 0,0 0 0,5-18-191,8-19 191,-10 30 0,-6 9 0,-2 21 0,-7 12 0,-70 94 0,0-2-492,6-4 0,-7 5 19,-3 0 0,0 0 473,6-8 0,0 2 0,9-13 0,-1 2 0,4-3 0,-3 3 0,2-1-447,-6 6 0,3-4 447,-9 15-85,26-36 1,3 0 84,-12 20 0,13-25 0,16-4 983,6-16 0,48-48-480,1-7-503,0-1 0,0-1 0,17-21 0,1-10 0,-10 18 0,-4-5 983,-4 15-754,-17 11-23,-5 15-206,-9 7 0,-8 10 0,-33 27 0,-36 32 0,15-5 0,-6 6-328,10-12 0,-3 3 0,0 2 0,-4 8 0,0 2 0,0-2 0,4-8 0,-1-3 0,-1 3 154,-7 10 1,-2 4 0,2-2 173,6-6 0,2-1 0,-2 1 0,-5 8 0,-2 3 0,4-4 0,-10 10 0,3-1-492,2 4 0,4-6 227,19-27 1,3-3 263,3 4 0,1-1 1,-22 14 0,32-24 0,8-12 983,11-8 0,15-8 0,25-16 0,19-16 0,30-19-913,-19 2-320,-24 16 0,0 0 250,22-17 0,7-11 0,-14 8 0,-13 13 0,-17 5 0,-9 13 0,-5 8 0,-31 2 0,-28 39 0,-4-7 0,-7 4-492,-17 22 0,-4 8 164,13-13 0,-4 2 0,0 2 0,-6 5 0,0 3 0,1-3 0,8-8 0,1-2 0,-1 1 0,-10 9 0,-2 1 0,7-6-164,8-11 0,2-1 164,-1 4 0,-4 5 0,6-5 244,6-6 1,1-1 83,-10 10 0,2-3-64,15-12 0,5-4 64,-20 12 983,23-16 0,14-7 0,15-12 0,43-37 0,4-7-693,5-1 0,5-5-246,-4 1 1,1-2-45,11-5 0,2-1 0,1-3 0,0 0 0,0 2 0,-1 4 0,-13 14 0,-2 0-30,-2-3 0,-2 3 30,16-7 0,-5-3 0,-11 14 0,-19 14 0,-8 12 983,-64 4-75,-32 48-908,6-12 0,-8 4-328,19 0 0,-3 5 0,0 1 0,-6 2 0,-2 0 0,3-1 0,11-6 0,1-2 0,-2 1 0,-10 7 0,-3 0 0,9-4-164,13-7 0,2 0 164,-5 3 0,-5 2 0,7-4-105,8-6 0,3-1 313,-14 7 0,2 1 120,-14 10 983,21-20 0,24-4 0,13-11 0,11-1 0,42-4 0,12 0-492,-3-6 1,4-3-476,4-3 1,1-5-509,5-4 0,0-4 492,1 0 0,-1-3 0,5-5 0,-3 0-341,20-5 341,-35 11 0,-1 0 0,11-1 0,1-5 0,-10 12 0,-20 6 0,-11 7 983,-21 4-640,-38 11-343,-41 19 0,25-9 0,-3 3-492,-15 10 0,-1 2 172,2-5 0,-2 1 320,-10 5 0,-3 0-492,3-4 0,-1-2 0,0-1 0,0-2 334,0-2 1,4-3-251,24-7 1,3-2 407,-10 0 0,3-1-125,-17 1 125,-6 5 0,19-7 983,23-2-324,13-4 324,11-2 0,7-4 0,59 6-529,12-4-454,-5 1 0,6 0-492,5-3 0,2 0 322,1 0 1,2 0 169,13 0 0,2 0-492,0 0 0,2 0 0,10 0 0,0 0 368,-3 0 0,-2 0 124,0-6 0,0-2 0,-5-3 0,-6-3-351,-23 0 0,-3-2 351,5-4 0,-3-1 0,20-5 0,-7-4 0,-12 12 983,-23 3-705,-15 9 705,-10 2 0,-40 15-659,-31 17-324,11-8 0,-5 3-492,-17 7 0,-2 1 459,0 1 0,-2-2 33,-14 0 0,0-1 0,8-4 0,3-3 0,12-5 0,3-3 0,-33 6 0,69-13 0,44-3 0,35-4 0,3-4 0,-5-1 983,-25-5-59,-6 5-924,-9-3 0,-86 7 0,28-1 0,-4 1 0,-18 0 0,1 2 0,-25-1 0,21 5 0,-1 38-492,15-10 0,-6 5 0,-13 14 0,-2 6 164,25-19 0,-2 2 0,-3 1 0,-16 9 0,-5 1 0,-1 0 82,19-13 0,-1 0 0,-1 0 0,1-2-65,-18 9 1,0-2 0,-3 0 64,11-5 0,-2 0 0,-1-1 0,5-4-82,1-3 0,4-4 0,-3 0 0,-14 7 0,-3 0 0,2-3 0,13-8 0,2-3 0,4-2 104,-4 0 0,3-4 592,-7-1 0,3-3-368,-9-4 983,-14 1 0,29-7 0,23 0 0,13 0 0,12 0 0,9 3 0,31 10 0,17-7 0,28 6-331,15-12-652,2 0-405,-34 0 0,1 0 405,1 0 0,-1 0 0,37 0-242,1 0 242,-23-6 0,-6 0 0,-4-5 0,-20 0 0,-10 2 800,-9 0-800,-9 1 252,0 0-252,-3 0 0,-2-5 0,-7-5 0,-11-8 0,-28-13 0,-15-5 0,13 17 0,-4 0-492,2-1 0,-3 1 370,-15 0 1,-3 2 121,5 2 0,-1 3 0,-8 3 0,0 3 0,4 2 0,2 2 0,12 5 0,1 2-143,-3-1 0,3 1 143,-23 3 0,8 0 0,12 0 0,25 0 0,6 0 983,80-11-758,7-11-225,13 3 0,7-1-492,-7-3 0,2 0 0,18 4 0,4 2 392,-33 6 0,0-1 0,0 4 100,34 1 0,-2 4 0,-20-2 0,-2 2-492,1 2 0,-3 2 447,-20-1 1,-3 0-73,6 0 1,-1 0 116,30 0 0,-20 0 0,-28 0 983,-14 0 0,-12 0 0,-76 0-337,0 0-646,-8 0 0,-8 0-492,7 4 0,-2-1 0,-16-2 0,-2 0 429,-5 3 0,-2 0-265,31-4 0,-1 0 0,-1 0 0,1 0 0,0 0 0,1 0 38,-33 0 0,6 0-202,21 1 0,3-2 421,0-8 0,5-1-52,-19-7 123,7-14 0,14 8 983,34 7-87,6 2 87,17 6 0,11 3 0,32 2 0,-1 3-619,29 0-364,-13 0 0,7 0 0,0 0 0,-6 0 0,-8 0 0,-8 0 0,-16 0 0,-1 0 0,-10 0 0,-33-17 0,-20-5 0,-1 2 0,-7-2-492,-4-6 0,-4-2 60,-19-2 0,-1-3-60,2-8 0,-1-3 164,18 14 0,-2 1 0,1-3 143,4-4 0,2-2 0,0 0 185,-1 2 0,1 1 0,1-2 0,0-3 0,2-2 0,3 3-458,-6-3 1,3 2 457,-3-7 0,4 3 0,-19-9-65,11-2 65,2 15 983,36 20-466,-1 2 466,15 16 0,37 22 0,-16-5-168,42 27-728,-22-19-87,12 5 0,-8-5 0,-6-6 0,-7-1 0,-5-5 0,-5-1 0,-1 0 0,-54-3 0,-16-2 0,1-2 0,-5-2-492,-5 2 0,-1-2 178,-4-2 1,-3-1 313,-14 1 0,-3-3-492,-1-6 0,-1-1 164,25 4 0,-1 0 0,0 0 72,-2 0 1,1 0 0,4 0-237,-13-3 0,2 0 392,-5 4 1,3 0 99,26 1 0,2 1-116,-5 2 1,1-1 115,-29-6 983,24 10-709,25-4 709,17 5 0,17 0 0,26 15 0,30 6-729,31 24-746,-35-24 0,3 0 390,12 8 0,3 0 102,-1-3 0,3 1-492,10 9 0,1 0 21,-2-3 1,1-1 470,0 4 0,1 0 0,-1-4 0,-3-1 0,-16-5 0,-1-1-324,5 1 0,-2-1 324,23 14 0,6-5 0,-24-9 0,-17-9 983,-21-6-667,-8-1 667,-12-8 0,-17-18-950,-35-29-33,-29-23-492,21 21 0,-5-1 389,-6-2 0,-4-1-389,-7-5 0,-7-3 164,3 5 0,-6-3 0,4 5-164,-4 1 0,-2 0 391,22 12 0,-6-4 0,0 1 1,5 6 100,-17-4 0,0 4-328,10 2 0,-4-2 0,1 1 0,10 6 0,2 1 0,1 2-164,-15-4 0,1 1 359,1-1 1,4 3 1036,-19 0-904,36 13 0,1 2 0,-17-5 983,18 11 0,24 2 0,9 5 0,12 4 0,17 22 0,27 7 0,28 29-889,-19-29 1,3-1-522,3 4 0,2 0 427,7-1 0,-1-2 0,-15-7 0,0-2-298,11 1 1,-1-3 297,22 11 0,14 1-33,-25-5 33,-12-6 0,-25-7 0,-2-2 983,-16-9-591,-11-1 246,-41-16-638,-48-19 0,39 17 0,-4-2-492,-27-14 0,-3-1 166,14 7 1,-5 0-3,-10-3 0,-9-2 0,1 0 0,15 4 0,2 1 0,-2-1 0,-7 0 0,-2 0 0,2-1 0,6 0 0,1-1 0,3 2-164,-18-5 0,3-2 175,19 5 0,0-3 0,3 2-149,-8-1 0,4 1 466,1-5 0,6 0 834,-18-13-834,-3 0 0,30 10 983,17 15 0,19 7 0,9 6 0,49 3 0,11 2-527,3 2 0,5 2-483,3-3 1,2 4 26,7 10 0,4 4-492,9 0 0,1 4 126,-5 10 1,0 4 365,8 2 0,-4 1 0,-26-11 0,-2 0-370,13 12 0,-5-2 370,8 4 0,9 12 0,-30-27 983,-20-5-663,-12-15 663,-11-12 0,-53-52-906,20 18 1,-4-6-406,-9-4 0,-5-4 0,-1-1 0,-1-2 0,1-2 0,-3-1 229,-7-12 0,-1-2 0,0 2 99,6 13 0,1 2 0,-1-1 0,-10-9 0,-2-3 0,2 4 0,11 12 0,2 3 0,-3 0 0,-9-5 0,-1 0 0,2 3 0,-7-8 0,2 4-492,-4 5 0,1 5 383,18 14 1,1 5-41,-6 1 0,0 3 149,-28-19 0,14 25 0,23 7 983,13 8 0,12 4 0,16 10 0,22 20-254,15 22-729,22 19 0,-27-29 0,2 3-327,3 4 1,-1 0 326,15 33 0,-19-35 0,-1-1 0,10 23-30,5 0 30,-7-8 0,-15-18 0,-8-14 0,-9-10 0,-7-10 652,-28-28-652,-23-33 0,16 15 0,-3-5-492,-8-14 0,-3-2 165,-4-3 0,0 3 327,9 11 0,0 1 0,-9-10 0,0 3 0,16 17 0,2 1-188,-6-7 1,2 0 187,-25-18 0,12 12 0,20 25 0,8 3 0,14 15 983,49 44-331,-53-38-652,6-6 0,-35-32 0,-14-18-328,11 7 0,-2-6 0,-2-1 0,-7-11 0,-3-2 0,3 1 0,5 5 0,1 0 0,0-1 111,-7-9 0,0-2 1,1 2 216,8 9 0,2 1 0,1 3-492,-11-14 0,0 1 244,16 18 1,0 0 0,5 5-85,-24-27 332,26 32 0,2 3 0,-9-13 0,17 23 0,13 16 983,8 14 0,12 35 0,14 31-703,-1-15 1,2 4 210,4 8 1,0 0-403,-2-8 1,1-1-90,3 7 0,0-2 0,-5-13 0,1-1 0,3 4 0,1-1 440,18 31-440,1-16 0,-13-18 0,-1-7 0,-9-12 0,-6-6 0,-4-2 957,-2-8-957,-7 3 0,-42-92 0,15 38 0,-3-7-328,-4-17 0,-2-11 0,-1-2 0,-3-5 0,-1-3 0,1-1 82,9 16 0,0-2 0,1 0 0,0 1-82,-8-18 0,0 2 0,0-1 315,1 1 0,1-1 1,1 9-480,1 5 0,1 3 256,3 7 1,0-3-1,0 7 236,0 8 0,0 3 0,-1-13 0,0 3 0,-12-4 0,7 25 0,6 26 0,1 14 983,-3 42 0,4 22-492,12-9 1,1 2 491,-10 34-492,15-33 1,2-1-318,-2 22-174,5 14 0,0-25 0,0-18 0,0-24 0,0-9 0,0-9 0,-10-57 0,8 6 0,-8-13 0,-3-9-408,5 7 0,-2-1 408,-7-8 0,-2-3-492,-1-13 0,-1 0 49,-5 8 0,-2 0 443,-4-11 0,-2-1 0,-2 6 0,-2 0 0,-3-2 0,-1 0 0,0-1 0,1 1 0,0 5 0,0 1 0,5 1 0,0 3 0,6 16 0,2 3-202,3-2 1,2 3 201,-14-23 0,6 8 0,3 18 983,13 24-740,6 9 740,5 23-6,4 26-498,0 5-479,0 26 0,0-19 0,0 5 0,0-18 0,0-2 0,0-16 0,0-89 0,3 24 0,2-7-492,-2-26 0,3-8 164,1 21 0,2-3 0,0 6-45,0 0 1,-1 1-120,5-27 0,-1 3 353,-5 36 1,0 4 42,0-7 1,0 3 95,5-28 0,-1 32 0,-1 20 983,-1 14 0,-2 14 0,-2 49-5,-2 8-978,-3 46-177,0-47 1,0-3 176,0 30 0,0 10 0,0-23 0,0-6 0,0-10 0,0-20 0,0-11 0,0-71 0,0-19 0,2 6 0,3-4-144,0 15 1,2 0 143,0-10 0,2 1 0,15-26 0,-16 34 0,0-1 0,10-28 0,-11 2 0,-1 23 0,-6 8 0,0 22 0,-4 31 0,-8 28 878,1 15-878,-12 25 0,11-18 0,-5 6 0,6-15 0,5-18 0,-2-7 0,4-14 0,-4 0 0,3-25 0,1-25 0,4-35 0,0 26 0,0-3-237,6-5 1,2 1 236,0-37 0,5 40 0,1 2 0,0-30 0,-1 35 0,0 0 0,-5 1 0,-1 1 0,11-27 0,-6 5 0,-1 21 0,-5 13 0,-1 14 0,-5 18 0,0 0 473,0-41-473,13-29 0,1 7 0,5-8-492,10-15 0,3-2 0,0 15 0,1 1 320,-1-3 0,0 2-320,-3 13 0,0 2 339,-4 10 1,-1 0-7,-1-5 0,-1 2 159,21-26 0,-23 25 0,0 20 983,-11 17 0,-1 13 0,-9 61-399,-21-5-584,-2 8 0,-6 6-264,-2-10 0,-3-2 264,-1-2 0,0 0 0,4 1 0,2-3-191,-20 17 191,-1 6 0,16-27 0,3-4 0,14-25 0,5-4 905,1-5-905,7-17 200,2-31-200,24-49 0,6 26 0,5-2-492,5-5 0,3 2 128,3 7 1,2 3 363,0 5 0,-2 3-524,14-28 524,-24 43 0,-1 3 0,11-19 0,-5 17 0,-17 17 0,-2 6 0,-11 11 983,0 4-304,-4 21-106,0 10-573,-4 21 0,-5-1 0,-12 4 0,-1-4 0,-10-1 0,7-7 0,6-17 0,2-9 0,0-12 0,8-9 0,-3-48 0,36-37-492,1 12 0,6-3 0,4 5 0,6 1 379,-6 13 1,3-2 0,-1 6 112,2 3 0,-1 3-478,9-17 0,-1 4 478,19-6-89,-35 32 0,-1 2 89,20-7 0,-20 16 0,-5 16 983,-14 7 0,-2 4 0,-8 7-705,-9 14-66,-18 11-212,-12 7 0,-11 5 0,2-14 0,-7 3 0,7-17 0,1-4 0,13-16 0,15-91 0,15 25 0,9-11-246,6 12 0,6-8 0,4-5 0,2-1 49,2 2 0,4-3 1,2-2-1,2 1 0,0 1 0,-1 4 0,2 0 1,1 0-1,1 2 0,1-1 0,2-1 0,3-2 1,-1 1-1,0 4 0,-4 6-131,6-12 0,-3 7 0,2 0 0,3-3 0,3-1 0,-3 5 0,-10 17 0,-2 2 0,1 0 0,1-5 0,0 0 0,-1 4-164,5-1 0,-4 7 15,10-6 477,-21 35 0,-15 32 0,-17 88 0,-24-29 0,-3 1 491,21-11 1,-2-6 491,-45 10 0,61-96 0,8-30 0,4 25 0,5-4 0,-6 13 0,2 9 0,-7 6-497,-1 20-486,-28 24 0,-10 22 0,-14 5 0,-13 12 0,11-14 0,-10 1 0,14-9 0,4-15 0,12-8 0,2-9 0,10-6 0,-4-5 0,11-31 0,-1-20 0,5-9 0,4-6-492,2 12 0,3-2 346,6-29 1,5 1 145,17-11 0,-7 26 0,1 2 0,11-24-201,-17 40 1,0 1 200,14-23 0,-13 18 0,-4 24 0,-11 13 0,-5 14 983,-24 29-719,-1 1-264,-28 31 0,-1 1-335,17-22 0,-3 2 335,-2 1 0,0-2 0,-27 35-223,30-39 1,0-2 222,-15 14 0,1-5 0,5-12 0,20-17 0,1-2 983,10-8-893,4-8 381,6-17-471,3-17 0,23-23 0,16-28-492,-5 37 0,5-2 152,4-8 1,0-1 339,-5 9 0,0 1-352,1 1 0,-1 2 352,22-30-168,-3 15 168,-9 9 0,-11 23 0,-12 11 983,-2 12-381,-6 5 158,-3 4-760,-2 0 190,-3 25-190,-4 7 0,0 32 0,-5-11 0,0 9 0,-5-11 0,-1-1 0,-4-7 0,4-8 0,1-15 0,5-3 0,8-12 0,44-14 0,31-36-492,-30 22 0,4-2 25,21-21 1,3-3 466,-5 6 0,-2 3 0,-4 2 0,0 1 0,8-3 0,-3 3-391,-25 15 1,-3 2 390,6-4 0,-1 0 0,32-9 0,-26 10 0,-15 11 0,-14 4 983,-10 7-130,-7-3 9,-4 4-862,0 0 0,29-42 0,21-15 0,-15 10 0,4-5-492,10-7 0,3 1 77,-2 6 1,1 1 414,3-5 0,5 0-328,-10 12 0,3-1 0,0 1 0,-3 4 0,-1 1 0,3-1 11,14-11 0,3-2 0,-5 5 317,-1 3 0,-3 4-492,15-9 0,-5 4 337,8-3-200,-28 19 0,1 1 355,28-17 983,-11 9-826,-11 2-157,-7 5 983,0-3 0,1 9 0,-8-3 0,-7 10 0,-2-3-738,-16 13 36,4-6-281,-16 12 0,4-3 0,-8 4 0,3 0 0,-4 0 0,-4 10 0,-1-1 0,1 4 0,-3-3 0,9-6 0,-4 1 0,5 2 0,-3-6 0,0 2 0,4-3 0,0 0 0,10-4 0,-3-1 0,0-4 0,-3 0 0,-7 4 0,4 1 0,-5 4 0,0 0 0,12 0 0,13 0 0,15 0 0,3-4 0,4 2 0,-5-8 0,8 4 0,14-12 0,5 10 0,-27-5 0,1 2 0,21 8 0,23-16 0,-33 18 0,20-5 0,-16 6 0,-1 0 0,-15 0 0,-1 0 0,-7 0 0,-5 0 0,-2 0 0,-6 4 0,0-3 0,0 4 0,6-5 0,-5 0 0,25 0 0,-15 0 0,23 0 0,-13 0 0,7 0 0,0 0 0,-6 0 0,-8 0 0,-8 4 0,-6-3 0,0 8 0,0-8 0,0 7 0,6-7 0,1 4 0,6-5 0,14 5 0,-3-4 0,11 10 0,-13-5 0,4 0 0,-11 3 0,-1-7 0,-2 2 0,-5-4 0,13 0 0,1 0 0,8 0 0,6 0 0,-12 0 0,3 0 0,37 0 0,-40 0 0,-1 0 0,36 0 0,-26 0 0,13 0 0,-9 0 0,-15 0 0,-12 0 0,-1 0 0,8 0 0,4 0 0,23 0 0,-13 0 0,13 0 0,11 0 0,3 0 0,0 0 0,2 6 0,-11 1 0,7 12 0,-3-5 0,-14 3 0,-3 0 0,-7-5 0,-6 5 0,-2-2 0,-13-4 0,-1 4 0,-6-5 0,0-1 0,-5 1 0,-6-1 0,-1-1 0,-4 1 0,5-4 0,-1 2 0,1-6 0,5 3 0,1-4 0,0 0 0,4 5 0,-10-4 0,5 3 0,-5 0 0,0 1 0,-1 0 0,1 3 0,5-3 0,1 0 0,5 4 0,6-8 0,1 3 0,13-4 0,-5 0 0,4 0 0,1 0 0,-5 0 0,12 0 0,-6 5 0,1 1 0,-3 5 0,-5-1 0,-7 0 0,5 1 0,-11-1 0,5 0 0,-6-5 0,0 4 0,0-4 0,0 5 0,0-1 0,6 2 0,-4-2 0,10 2 0,-11-1 0,5 0 0,0 4 0,-5-3 0,11 9 0,8 0 0,-9 1 0,8 3 0,-24-9 0,4-1 0,-13-1 0,6-3 0,-7 3 0,-1-5 0,0 0 0,-1 5 0,1-4 0,1 4 0,2-5 0,-2 1 0,8 0 0,-3 0 0,9 0 0,-4 5 0,0-4 0,4 4 0,-4 0 0,11-3 0,-5 7 0,11-1 0,-10-2 0,28 14 0,-24-11 0,25 12 0,-29-5 0,10-3 0,-8 9 0,3-10 0,-5 9 0,-7-10 0,5 5 0,-5-6 0,5 0 0,0-4 0,0 3 0,0-7 0,6 4 0,2-1 0,11-2 0,-4 8 0,12-7 0,-6 8 0,1-4 0,4 5 0,-11 0 0,5-1 0,-7 0 0,7 1 0,8 6 0,-4-9 0,9 9 0,-11-11 0,6 6 0,-7-1 0,-1 0 0,-13-2 0,-6 0 0,-11-2 0,-6 5 0,2-3 0,12 16 0,9 6 0,12 12 0,0 7 0,0-7 0,8 14 0,6-10-546,5 13 546,-2-7 0,-10-7 0,-14-11 0,-4-8 0,-5-7 0,-6 0 0,-2-6 0,-5 3 546,-1-9-546,-3 3 0,1-8 0,-6 3 0,7-8 0,-8 4 0,8-1 0,-4-2 0,5 2 0,-1-3 0,1 0 0,0 4 0,-5-4 0,3 4 0,-7-5 0,4 0 0,-5 0 0,0 0 0,0-3 0,4 2 0,-3-6 0,7 7 0,-2-7 0,9 7 0,-4-3 0,3 4 0,1 1 0,-4-2 0,4 2 0,-6-1 0,1-1 0,-5 1 0,9 0 0,-8 3 0,9-2 0,0 8 0,9 0 0,-7 2 0,11-1 0,-17-6 0,9 0 0,-9-3 0,3 4 0,-8-6 0,2 1 0,-2 3 0,-1-2 0,4 7 0,-4-4 0,1 5 0,2-1 0,-2 1 0,4-4 0,-1 2 0,1-2 0,-5-1 0,4 0 0,-4-1 0,5 2 0,5 5 0,-4 3 0,4-2 0,-4 3 0,-2-6 0,9 5 0,-7-3 0,2-2 0,-4-1 0,1-1 0,1 2 0,4 2 0,-4 4 0,-6-4 0,6 8 0,-5-3 0,1 0 0,-1-1 0,-6-5 0,5-5 0,-3 4 0,3-3 0,-1 0 0,-2 2 0,7-2 0,-3 0 0,3 2 0,1-2 0,0 4 0,-1-1 0,-3 1 0,11 8 0,-14-7 0,10 7 0,-12-4 0,0-3 0,0 4 0,0-5 0,0-1 0,0 1 0,-1-5 0,1 4 0,-1-4 0,1 1 0,0 2 0,3-2 0,2 3 0,3 1 0,1-1 0,0 1 0,0 5 0,0-4 0,1 9 0,0-4 0,-1-1 0,-3 5 0,3-4 0,-3 5 0,3-5 0,16 18 0,-12-8 0,12 10 0,-8-8 0,1 1 0,0-5 0,4 6 0,-5-8 0,0 1 0,4-5 0,-5 3 0,7 3 0,0 1 0,2 12 0,-2-12 0,2 11 0,4-4 0,-2 5 0,8 1 0,-3 0 0,5 0 0,-1-6 0,-4 5 0,-3-11 0,-11-2 0,-4-9 0,-9 0 0,-5-9 0,-4 25 0,-5-4 0,5 29 0,1-5 0,6 5 0,0-7 0,-1-6 0,6 20 0,-4-17 0,0-1 0,0 1 0,0 5 0,7 38 0,-8-37 0,-1 6 0,1-8 0,-1-9 0,-1-7 0,-4-6 0,-1-1 0,-1-6 0,-3 0 0,8 0 0,-8 0 0,7 0 0,-7-5 0,8 4 0,-4-4 0,5 5 0,-1-5 0,1 4 0,-1-9 0,1 9 0,-1-4 0,0 0 0,1 3 0,3-3 0,-2 5 0,3 6 0,-4-4 0,1 10 0,-6-11 0,4 5 0,-8-11 0,3 4 0,-4-9 0,0 8 0,4-8 0,-3 9 0,8-4 0,-4 11 0,5-5 0,1 11 0,-1-4 0,0-1 0,0-1 0,0 0 0,0-5 0,-4 11 0,-2-5 0,-4 7 0,0 5 0,0-4 0,0 5 0,0-12 0,0 16 0,-5-13 0,4 9 0,-4-14 0,5-6 0,0 0 0,0 0 0,0 0 0,0 0 0,0 6 0,0-4 0,0 3 0,0-4 0,0 4 0,0-3 0,0 4 0,0-6 0,0 0 0,0 0 0,-4-5 0,-1 3 0,-5 3 0,0 1 0,0 4 0,0 0 0,0-5 0,-1 11 0,2-11 0,-6 24 0,8-15 0,-6 11 0,7-10 0,-4-3 0,4-1 0,-4 5 0,4-5 0,-4 0 0,-1 5 0,1-10 0,0 3 0,5-4 0,-4-1 0,8 0 0,-3-5 0,-1 3 0,4-3 0,-3 5 0,4 6 0,0 2 0,-5 5 0,4 0 0,-4 7 0,5-5 0,-4 5 0,2-7 0,-2 0 0,-1 19 0,-1-14 0,0 14 0,-3-19 0,3 1 0,-5-1 0,5 0 0,-3-6 0,4-1 0,-1-6 0,-3 0 0,4 0 0,0 0 0,-4 0 0,4-5 0,-1 10 0,-2-8 0,2 14 0,-4-3 0,-1 5 0,5 7 0,-3-6 0,3 13 0,-5-6 0,-15 26 0,5-14 0,-16 14 0,13-19 0,-9 0 0,8 0 0,-8-5 0,9 4 0,-3-11 0,5 4 0,0 0 0,5-5 0,-3 4 0,2 1 0,2-5 0,-5 5 0,9-7 0,-7-5 0,2 3 0,2-3 0,-5-1 0,9-1 0,-3-6 0,4 0 0,1-5 0,-1 4 0,1-14 0,0 8 0,1-1 0,-5-5 0,3 8 0,-3-10 0,4 4 0,-5 5 0,4-4 0,-4 8 0,1-8 0,2 9 0,-7 2 0,7 0 0,-9 11 0,4-4 0,-5 5 0,0 0 0,-1 0 0,-5 2 0,5-1 0,-5 0 0,-1 14 0,5-18 0,-5 23 0,1-18 0,-2 8 0,1-3 0,-5 2 0,10-7 0,-12 11 0,13-16 0,-2-3 0,7-13 0,6 0 0,-6-8 0,7 7 0,-2-13 0,3 3 0,1-4 0,4 0 0,0 0 0,-5 15 0,-3 4 0,-15 16 0,4 0 0,-4 1 0,6-2 0,5 0 0,0 0 0,-1 15 0,0-5 0,-8 20 0,2-13 0,-1 5 0,-4-12 0,5-2 0,-10-5 0,10-2 0,-10 2 0,5-1 0,-7 2 0,1 0 0,-5-1 0,10-6 0,-9 4 0,16-6 0,-5 7 0,0 0 0,4-2 0,-10 9 0,10-1 0,-10 2 0,3-1 0,-4-5 0,1-7 0,5-2 0,4-12 0,9-2 0,3-10 0,3 0 0,1-5 0,0 0 0,-4 4 0,-2 6 0,-17 14 0,-3 6 0,0 0 0,-9 6 0,14-5 0,-11 6 0,6 1 0,1-6 0,1-8 0,7-8 0,-3-5 0,9-5 0,-9 0 0,4-5 0,-11 6 0,-2-4 0,-5 9 0,0-3 0,-1-1 0,1 4 0,0-4 0,-7 6 0,5-1 0,-7 7 0,8-5 0,-2 10 0,2-11 0,-1 5 0,2-6 0,0 0 0,-1 0 0,1-5 0,0 4 0,-7-2 0,5 3 0,-12 1 0,5 1 0,1-1 0,-6 5 0,6-8 0,-1 6 0,2-13 0,7 4 0,-1-6 0,1 1 0,0-1 0,5 0 0,-4 1 0,11-1 0,-11 0 0,4 0 0,-12 1 0,5 0 0,-5 0 0,7-1 0,-26 6 0,19-5 0,-25 5 0,30-5 0,-12 0 0,12 0 0,-11 0 0,11 0 0,-5 0 0,7-1 0,-1 1 0,1-1 0,-1 1 0,7 3 0,-5 3 0,3 9 0,1-5 0,-5 6 0,11-7 0,-4-4 0,6 2 0,0-7 0,0 3 0,-1-5 0,1 1 0,0 0 0,-19 4 0,8 2 0,-15 0 0,13 4 0,-7-3 0,-2 5 0,1 0 0,-6-5 0,12 3 0,-5-3 0,0 0 0,5 3 0,-5-8 0,0 9 0,5-5 0,-5 1 0,7 3 0,0-3 0,-2 10 0,1-5 0,-2 11 0,2-11 0,-7 11 0,6-10 0,-12 4 0,12-5 0,-11 0 0,11-5 0,-37 9 0,30-12 0,-30 7 0,37-10 0,-27 1 0,24-2 0,-24 7 0,20 1 0,-13 11 0,5-5 0,-13 12 0,13-12 0,-6 5 0,8-6 0,0-5 0,-1-2 0,1-4 0,7-1 0,1-1 0,6 1 0,1-1 0,0 1 0,-1 0 0,1-1 0,0 1 0,-1-1 0,7 0 0,-5 1 0,-14 8 0,13-6 0,-17 6 0,28-9 0,-10 1 0,11-2 0,-5 2 0,0-6 0,4 4 0,-4-8 0,6 7 0,5-7 0,-4 8 0,9-4 0,7 0 0,49-1 0,-4-4 0,29 0 0,-22 0 0,-9 0 0,4 0 0,6 0 0,-3 0 0,18 0 0,10 0 0,-12 0 0,25 0 0,-18 0 0,5 0 0,8 0 0,-15 0 0,-2 0 0,-8 0 0,-12-4 0,-2 3 0,-6-8 0,5 3 0,-3-4 0,4 0 0,-6 0 0,6 0 0,-5 0 0,5 0 0,0 0 0,1 0 0,6-1 0,1 5 0,-1-3 0,7 8 0,-6-9 0,6 9 0,-12-4 0,3 0 0,-14 4 0,15-8 0,-15 4 0,6-1 0,-9-2 0,-6 3 0,1-4 0,0 0 0,-1 0 0,1 0 0,5-4 0,1 2 0,12-14 0,8 2 0,7-7 0,0 3 0,22-10 0,-18 16 0,20-20 0,-10 26 0,-6-12 0,-1 15 0,-10-5 0,-5 7 0,-7 0 0,-1-5 0,0 4 0,14-17 0,-4 14 0,17-15 0,-18 17 0,5-4 0,-1 10 0,-10-3 0,10 8 0,-18-4 0,5 5 0,-11-4 0,4 3 0,-9-3 0,4 0 0,-1 3 0,2-7 0,0 7 0,4-8 0,-9 4 0,9 0 0,-9-3 0,9 7 0,-10-7 0,10 2 0,-4-3 0,5 4 0,19-5 0,-14 5 0,14-5 0,-14 0 0,-3 0 0,4-1 0,0 1 0,1 0 0,6-1 0,0 1 0,0 4 0,-5-3 0,3 3 0,-9 1 0,4-5 0,-6 5 0,0-5 0,-5 1 0,4-1 0,-4-4 0,5 3 0,0-7 0,0 3 0,6-5 0,1-1 0,8-6 0,5 4 0,-2-10 0,2 9 0,-4-9 0,11 2 0,-20 3 0,11 4 0,-29 7 0,1 7 0,-3-3 0,-6 5 0,6-1 0,-7 1 0,3 0 0,1-1 0,0 1 0,5-1 0,-1-4 0,1 3 0,5-3 0,-4 0 0,8-2 0,-3 0 0,0-2 0,4 6 0,-4-7 0,0 8 0,4-9 0,-9 9 0,14-9 0,12-5 0,-5-4 0,14-3 0,-16 5 0,-2 6 0,-6 4 0,-2-2 0,-9 4 0,3-1 0,-4-2 0,0 4 0,6-12 0,-5 6 0,5-5 0,-7 6 0,1 1 0,0-1 0,-1 0 0,1 0 0,0 4 0,-5 2 0,4-1 0,-8 4 0,3-3 0,-4 3 0,0 5 0,0-7 0,-4 6 0,-27 12 0,-3 3 0,-31 23 0,-1-4 0,-8 7 0,-16 2-492,37-18 0,-3-1 351,-12 3 1,-4-1 140,-3 5 0,-3 0-492,-7-1 0,-4-1 0,-8 1 0,-2-1 446,4 0 1,-1-1 45,-10-5 0,1 0 0,11 5 0,1 0 0,-1-3 0,3 1 0,8 5 0,3 1-492,3-4 0,3 0 397,4 5 0,2 0 95,3-3 0,2 0 0,2 3 0,0 0-173,-3 0 1,2 0 172,-21 12 0,26-14 0,-1 0 0,-39 16 0,12-1 0,23-17 0,2-1 0,-2 0 983,-26 8-937,21-2 937,-6-5 0,8 9 0,0-8-560,6 2 19,-5-5-442,6 0 0,-1-4 0,2 2 0,0-7 0,5 2 0,-11 1 0,11-4 0,-5 9 0,0-9 0,5 8 0,1-4 0,2 0 0,10 2 0,-10-1 0,-2 9 0,5-4 0,-23 11 0,21-11 0,-41 22 0,32-24 0,-25 21 0,16-16 0,-8 6 0,-1 3 0,-4-9 0,12 3 0,-13-3 0,19-8 0,-10 6 0,13-11 0,0 4 0,2-5 0,5-1 0,1-4 0,6 3 0,-5-3 0,10 3 0,-23 2 0,15-1 0,-11 0 0,9 1 0,11-2 0,-11 2 0,4-1 0,-5 0 0,5 1 0,-3-1 0,9 0 0,-10 0 0,10 0 0,-4 0 0,6 0 0,0-1 0,0 1 0,0-4 0,0 2 0,-6-7 0,4 3 0,-4-4 0,6 0 0,0 0 0,0 0 0,-1 0 0,1 0 0,5 0 0,-4 0 0,4 0 0,-13 0 0,11-3 0,-10-7 0,17 0 0,-9-4 0,9 5 0,-9-1 0,9 1 0,-4 0 0,6-4 0,-1 3 0,0-3 0,0 4 0,0 0 0,-4 0 0,3-4 0,-4 2 0,5-1 0,-5 2 0,4 1 0,-9-1 0,9-3 0,-4 3 0,0-3 0,4 0 0,-3 3 0,4-3 0,0 4 0,-8-4 0,6-1 0,-1 0 0,4 2 0,8 3 0,-7-3 0,6 2 0,-6-2 0,2 3 0,0-4 0,-3 3 0,4 1 0,-5 1 0,4 4 0,-2-5 0,2 0 0,-4 4 0,1-3 0,-1 3 0,-5-8 0,4 3 0,-4-8 0,0 4 0,-1-5 0,-5-1 0,5 2 0,-17-6 0,14 4 0,-16 1 0,8 4 0,10 2 0,-9 2 0,4-3 0,0 4 0,-5-4 0,5 3 0,1-3 0,5 4 0,-4-4 0,4 4 0,-5-4 0,0 4 0,0 0 0,-1 0 0,1 0 0,0 1 0,5-1 0,-4 0 0,9 1 0,-9 0 0,9 0 0,-4-1 0,6-3 0,-1 3 0,-8-10 0,6 9 0,-5-10 0,7 11 0,0-3 0,0 4 0,5 1 0,-4 3 0,4-3 0,-1 7 0,-3-7 0,8 7 0,-7-7 0,6 4 0,-6-5 0,6 1 0,-6-1 0,2-4 0,-3 3 0,-1-3 0,0 1 0,0 2 0,0-3 0,1 4 0,-1 0 0,0 0 0,-8-4 0,1 3 0,-1 1 0,3-4 0,5 7 0,0-6 0,0-1 0,-5 2 0,4-6 0,-3 7 0,-1-7 0,4 6 0,-9-7 0,9 8 0,-9-4 0,4 5 0,0-1 0,-4 1 0,4-1 0,-5 0 0,-1 1 0,-5-6 0,5 4 0,-5-9 0,0 9 0,-2-8 0,1 8 0,-5-9 0,-9 0 0,5 2 0,-10-6 0,18 13 0,2-9 0,0 9 0,5-7 0,-6 6 0,7-6 0,0 7 0,0-3 0,0 4 0,0 0 0,0 1 0,-7-2 0,6 2 0,-5 3 0,6-3 0,-6 3 0,4 1 0,-4-4 0,6 3 0,0-4 0,0-4 0,-1 3 0,6-2 0,-3-1 0,3 3 0,-6-3 0,6 5 0,-3 4 0,8-3 0,-9 2 0,9 1 0,-4-3 0,5 7 0,0-7 0,1 7 0,3-6 0,-8 1 0,8 2 0,-9-5 0,5 8 0,-5-3 0,4 0 0,-9 3 0,9-7 0,-4 7 0,0-3 0,5 1 0,-10-3 0,9 1 0,-4-3 0,0 2 0,-4-7 0,-3 3 0,3-3 0,-1 3 0,9 1 0,-9-1 0,9 1 0,-9 4 0,9-3 0,-3 7 0,4-7 0,-5 3 0,4 0 0,-4-4 0,5 4 0,0-4 0,1 0 0,-1-4 0,0 0 0,0-5 0,1 0 0,-1 4 0,0-2 0,0 6 0,1-3 0,-1 0 0,0 3 0,0-3 0,-7 0 0,5 3 0,-6-7 0,8 3 0,1-3 0,-2-6 0,0-1 0,1 0 0,-2-4 0,2 9 0,0-4 0,0 5 0,0 0 0,-5 4 0,4 1 0,-3 4 0,4-4 0,0 3 0,0-7 0,1 4 0,-1-5 0,0 0 0,0 0 0,4-5 0,-3 8 0,3-7 0,-8 5 0,3-2 0,2 1 0,5 6 0,-1 0 0,0 2 0,-1-7 0,-3 3 0,3-3 0,-4-1 0,0-5 0,0 4 0,-7-10 0,6 10 0,-11-12 0,10 12 0,-9-6 0,10 7 0,-4 4 0,0-4 0,4 8 0,-3-4 0,-1 1 0,4 3 0,-4-8 0,0 4 0,-10-18 0,6 5 0,-9-7 0,15 6 0,-7 8 0,8-3 0,-7 4 0,7 1 0,-2 3 0,4-2 0,0 7 0,0-3 0,-4 0 0,3 3 0,-4-8 0,5 4 0,0-3 0,0-6 0,-5 3 0,2-8 0,-8 2 0,8-3 0,-8 3 0,3-3 0,1 4 0,-4-1 0,8-2 0,-1 8 0,-6-16 0,8 15 0,-6-10 0,8 14 0,1-1 0,3 5 0,-3-4 0,4 7 0,-1-6 0,-3 6 0,3-7 0,-3 3 0,-1-4 0,-1-5 0,1-1 0,-2-5 0,1 0 0,-1 0 0,1 5 0,0-4 0,-5 2 0,4 2 0,-4 0 0,6 6 0,0 0 0,1 1 0,-14-10 0,9 2 0,-14-3 0,16 5 0,-8 4 0,4 0 0,0 0 0,-4 0 0,4 0 0,-5 0 0,0 4 0,0-4 0,5 9 0,-4-9 0,4 9 0,0-8 0,-4 3 0,9-3 0,-9-1 0,9 1 0,-4-1 0,5 2 0,0-1 0,1 4 0,-2-8 0,1 7 0,3-8 0,-1 5 0,-2-7 0,-2 0 0,2-7 0,4 3 0,-1-6 0,4 4 0,-9-10 0,9 5 0,-10-7 0,10 1 0,-4 6 0,0 1 0,4 5 0,-3 1 0,4 0 0,1 5 0,0 5 0,0 3 0,5 1 0,0-9 0,0 4 0,-6-8 0,0 9 0,-9-15 0,-2 7 0,0-8 0,-4 4 0,0 1 0,3-5 0,-3 3 0,5-3 0,0 6 0,2 5 0,-7-5 0,5 9 0,-4-4 0,0 0 0,5 5 0,-10-6 0,5 6 0,0 1 0,1 3 0,5-2 0,-5 7 0,4-7 0,0 3 0,2-9 0,3 4 0,-5-9 0,4-2 0,0-6 0,0-7 0,3 1 0,-3 0 0,4 0 0,-4-1 0,3 1 0,-3 6 0,5 1 0,0 6 0,5 5 0,-3 1 0,3 5 0,-4 0 0,0 0 0,0 1 0,0-1 0,-1-5 0,1-1 0,-1-5 0,0-6 0,0-2 0,4 1 0,-7-7 0,7 17 0,-7-5 0,8 13 0,-3 5 0,3-4 0,-3 4 0,3-5 0,-3 0 0,2-5 0,1-1 0,-3-5 0,7-6 0,-8-1 0,3-6 0,0 5 0,-3 2 0,8 6 0,-7 9 0,7-2 0,-6 13 0,6-7 0,-3 6 0,1-2 0,2 0 0,-7-2 0,3-17 0,-5 5 0,5-16 0,-4 5 0,8 1 0,-9-5 0,9 11 0,-8-5 0,8 6 0,-8-1 0,8 6 0,-3 2 0,4 4 0,-4 4 0,3-2 0,-2 7 0,3-4 0,-4 1 0,3 3 0,-3-8 0,4 8 0,-4-8 0,3 4 0,-7-5 0,7-5 0,-7-1 0,2-18 0,-4 3 0,5-10 0,0 7 0,0-7 0,3 5 0,-3-12 0,5 6 0,0-1 0,0 2 0,-4 13 0,3-5 0,-3 10 0,-1-4 0,4 11 0,-3-4 0,4 4 0,0-5 0,0 0 0,0 0 0,0-1 0,0 1 0,0 0 0,0 5 0,0 1 0,0 5 0,0 1 0,0 3 0,0-2 0,0 3 0,0 0 0,0-4 0,0-1 0,0-6 0,0-6 0,0-5 0,0 5 0,-5-11 0,4 10 0,-4-4 0,1 6 0,3 0 0,-4 5 0,1 1 0,3 0 0,-7 4 0,7-9 0,-3 4 0,0-11 0,2-1 0,-2-13 0,4-2 0,0-6 0,0-8 0,0 6 0,0-5 0,0-7 0,0 23 0,0-1 0,0 26 0,0 9 0,0 2 0,0 4 0,0 0 0,0-12 0,0-1 0,0-11 0,4 2 0,-3-5 0,3 5 0,1-5 0,-4 11 0,3 1 0,-4 9 0,0 2 0,4 4 0,-3 0 0,6-8 0,-2 1 0,4-11 0,5-4 0,8-8 0,-9 11 0,3-20 0,-16 5 0,11-25 0,3-14 0,11 5 0,5-6 0,-4 16 0,4-14 0,-1 11 0,-3-5 0,3 16 0,-13 15 0,-1 8 0,-6 11 0,1 1 0,-2 5 0,1 0 0,0 0 0,0 1 0,-4-1 0,3-5 0,-3-1 0,5-5 0,-4 5 0,2-4 0,-3 9 0,0-4 0,4 0 0,-8 4 0,7-4 0,-3 0 0,4 4 0,1-9 0,-1-2 0,1 0 0,1-11 0,4-2 0,-3-1 0,10-12 0,-5 5 0,0 1 0,4 1 0,-9 7 0,8-1 0,-9 1 0,4 5 0,0 2 0,-5 6 0,4 0 0,1-6 0,-4 4 0,9-9 0,-9 3 0,9-5 0,-9 5 0,4 2 0,-2 11 0,-2-4 0,1 13 0,-3-6 0,0 12 0,-1-4 0,-4 5 0,4-4 0,-3-2 0,4-9 0,0-1 0,1-5 0,4-13 0,-3 10 0,3-11 0,0 8 0,2-1 0,5-6 0,0-1 0,6-1 0,2 0 0,5-2 0,5 0 0,-18 18 0,-1-35 0,-8 0 0,9-31-415,-5 42 0,2 2 415,28-36 0,-5-5 0,2 21-415,-7-3 415,8-3 0,-6 7 0,6-3 0,-9 14 0,-8 24 0,-6 4 0,-8 17 0,-5 0 812,0 5-812,-3 0 433,2 0-433,-2-5 0,3-5 0,2-6 0,-1-5 0,6-6 0,1-2 0,0-5 0,4-1 0,-3 1 0,-1 6 0,3-5 0,-3 10 0,4-4 0,-5 6 0,2 5 0,-2-4 0,-1 9 0,4-9 0,-4 9 0,10-5 0,-5 6 0,3 0 0,1 3 0,-4 3 0,12-6 0,-12 7 0,7-5 0,-13 7 0,-1 1 0,1-1 0,-4-3 0,8-2 0,-7-4 0,6 0 0,-2 4 0,4-3 0,-5 4 0,4-1 0,-7 1 0,2 5 0,-4 0 0,0-5 0,5 4 0,-4-8 0,4 7 0,-1-6 0,-2-3 0,7 0 0,-2-9 0,9 3 0,11-19 0,3 14 0,4-14 0,0 16 0,-8-4 0,2 5 0,2-5 0,-7 11 0,7-11 0,-9 11 0,2-9 0,1-3 0,0 0 0,2-11 0,4 4 0,-2-6 0,17-14 0,-22 17 0,21-15 0,-23 19 0,17-13 0,-11 4 0,11-5 0,-10 3 0,3 3 0,-6 2 0,14-7 0,-12 16 0,5-3 0,-11 14 0,-10 7 0,3-1 0,-4 2 0,-4 3 0,2-3 0,-3 8 0,5-8 0,0 3 0,-1-4 0,1 1 0,6-8 0,0 5 0,7-5 0,-7 7 0,3-2 0,-3 2 0,0 3 0,4 1 0,-9 1 0,4 3 0,-1-8 0,2 8 0,5-9 0,0 8 0,19-12 0,-8 10 0,9-6 0,-17 13 0,2 2 0,-1-1 0,3 4 0,5-9 0,-5 9 0,13-9 0,-5 4 0,5-5 0,-13 5 0,-6-2 0,-2 2 0,-4-3 0,0-1 0,4 1 0,1-6 0,2 4 0,10-4 0,-11 5 0,11 4 0,-11-2 0,5 6 0,-6-6 0,-5 7 0,4-4 0,-9 1 0,-1 3 0,-1-7 0,-4 3 0,1-3 0,2-1 0,-7 4 0,4-2 0,-1 2 0,1 0 0,1-2 0,7 6 0,-6-7 0,13 7 0,-4-3 0,0 0 0,4 3 0,-4-7 0,-1 3 0,5-5 0,-9 1 0,9 4 0,4-11 0,-1 8 0,6-5 0,-8 4 0,0 4 0,0-1 0,0-3 0,0 8 0,-5-7 0,4 7 0,-9-7 0,3 7 0,1-7 0,-4 7 0,-1-7 0,-1 3 0,-4 0 0,5 1 0,0 0 0,-1-1 0,1-4 0,-1 0 0,6 0 0,-4 0 0,4 0 0,-1 0 0,2-1 0,0 5 0,12-8 0,-10 7 0,6-8 0,-4 9 0,-10-3 0,10 7 0,-4-7 0,5 2 0,-5-3 0,4-1 0,-4 1 0,11-2 0,-5 1 0,5 0 0,0 0 0,-4 0 0,4 0 0,-6 0 0,-5 5 0,3-4 0,-3 4 0,5-1 0,0-3 0,1 4 0,4-5 0,3 0 0,30-6 0,-11 3 0,13 2 0,-14 1 0,-11 4 0,5 0 0,-13-3 0,5 8 0,-10-4 0,4 1 0,-6 3 0,0-8 0,6 3 0,1 1 0,6-5 0,0 4 0,1 1 0,5-5 0,-4 8 0,5-3 0,-7 5 0,1 0 0,-1-4 0,0 2 0,-6-2 0,5 4 0,-4 0 0,-1-5 0,18 4 0,-15-3 0,10 4 0,-14 0 0,-6 0 0,0 0 0,0 0 0,-5 0 0,4 0 0,2 0 0,1 0 0,9 0 0,-9 0 0,10 0 0,-5 0 0,13 0 0,-5 0 0,4 0 0,-5 0 0,-1 0 0,0 0 0,0 0 0,1 0 0,-7 0 0,5 0 0,-11 0 0,11 0 0,-11 0 0,30 5 0,-19-4 0,20 3 0,-12-4 0,-6 0 0,13 0 0,-12 0 0,11 0 0,-4 0 0,-1 0 0,-1 5 0,0-4 0,-5 9 0,5-5 0,-13 1 0,5 4 0,-5-9 0,0 8 0,5-3 0,-5 4 0,6-4 0,-5 3 0,4-4 0,-5 1 0,6 3 0,0-3 0,19 4 0,-14 1 0,8-1 0,-14 1 0,-11-6 0,11 4 0,-10-3 0,9 4 0,-3-4 0,-1 3 0,4-8 0,-9 7 0,3-2 0,1 4 0,-4-5 0,4 4 0,-6-3 0,0-1 0,6 4 0,1-3 0,13 5 0,-5-5 0,4 3 0,1-2 0,-5 3 0,5 1 0,6 4 0,-10-8 0,5 6 0,-15-7 0,-6 3 0,0-3 0,6 3 0,8-3 0,0 4 0,13 2 0,-6-1 0,8 0 0,-1 0 0,-7 0 0,6 1 0,-13-2 0,6 1 0,0 0 0,-5 0 0,11 0 0,-11 0 0,12 0 0,-12 0 0,11-5 0,-5 3 0,7-7 0,16 9 0,-38-10 0,6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9:10:40.63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4907.82813"/>
      <inkml:brushProperty name="anchorY" value="-10840.98047"/>
      <inkml:brushProperty name="scaleFactor" value="0.5"/>
    </inkml:brush>
  </inkml:definitions>
  <inkml:trace contextRef="#ctx0" brushRef="#br0">8792 261 24575,'61'0'0,"-1"0"0,-10 0 0,-1-4 0,-7-2 0,1 0 0,-1-4 0,7 9 0,1-3 0,7 4 0,-6 0 0,-2 0 0,-13 4 0,0 11 0,-7 1 0,-3 9 0,-4-7 0,-4 0 0,0-5 0,-5 0 0,-1-5 0,-4-3 0,0-2 0,4-3 0,-4 0 0,4 0 0,-4 0 0,-1 4 0,9-4 0,-2 8 0,8-7 0,-5 7 0,1-7 0,-1 7 0,6-3 0,-4 0 0,4 3 0,-6-7 0,-3 7 0,2-8 0,-7 4 0,8-4 0,-4 0 0,5 4 0,0-3 0,4 3 0,-3 0 0,9-3 0,-9 7 0,4-8 0,-1 9 0,-3-4 0,4 0 0,-5 3 0,-1-7 0,1 7 0,0-7 0,-1 3 0,-3-4 0,2 0 0,-2 0 0,3 0 0,1 0 0,0 0 0,-1 0 0,1 4 0,5-3 0,-4 6 0,9-6 0,-4 8 0,5-4 0,-6 4 0,5 1 0,-9-1 0,4 0 0,-6-4 0,1 2 0,-5-6 0,4 3 0,-4 0 0,5-3 0,5 3 0,-4-4 0,8 0 0,-3 0 0,0 4 0,4 1 0,-4 5 0,5-1 0,0 1 0,-5-1 0,4 5 0,-4 1 0,0 0 0,4 3 0,-9-8 0,11 11 0,-10-10 0,5 2 0,-7-6 0,0-6 0,-1 7 0,6-7 0,-4 7 0,8-3 0,-3 5 0,0-1 0,4 1 0,-4 3 0,5 2 0,6 5 0,-4 0 0,16 7 0,-15-6 0,16 5 0,-11 1 0,13-4 0,-5 4 0,-2-6 0,-2 0 0,-11-6 0,5 0 0,7-1 0,-4-8 0,6 3 0,-4-9 0,-9 4 0,4 2 0,-15 12 0,-6 22 0,3-19 0,-1 12 0,19-33 0,-5 0 0,25 0 0,-15 0 0,23 0 0,-19 0 0,5 5 0,-13 4 0,-6 6 0,-2 0 0,-10 2 0,5-7 0,-9 2 0,2-3 0,-2-4 0,3 2 0,1-2 0,0 4 0,-1 0 0,1 0 0,0 0 0,-5-1 0,-1 1 0,0-1 0,-2 0 0,6-3 0,-3 2 0,5-6 0,0 7 0,5 2 0,-5 4 0,11 10 0,-9 1 0,5 5 0,-5-1 0,-1 0 0,-4-5 0,2-1 0,-7-6 0,3 1 0,-5-5 0,0-1 0,0-4 0,-3 0 0,5 0 0,-8 0 0,9 0 0,-7 0 0,4 0 0,1 9 0,0-2 0,-1 3 0,1-1 0,-1-8 0,1 3 0,-1-4 0,-4 0 0,3 0 0,1-4 0,1 4 0,2-4 0,1 4 0,1 0 0,3 0 0,2 5 0,0 1 0,-1 0 0,1 2 0,-4-2 0,2 0 0,-6 2 0,3-6 0,-1 7 0,-2-4 0,3 5 0,-5-1 0,1-3 0,0 2 0,-1-2 0,5-1 0,-3 4 0,2-8 0,1 8 0,-4-4 0,8 5 0,-8-5 0,3 0 0,-3-1 0,3-3 0,-2 4 0,2-5 0,-4 0 0,4 0 0,-3 1 0,4-1 0,-1 0 0,-3 5 0,11 0 0,-5 1 0,2-2 0,0-4 0,-4 1 0,5 0 0,-1-1 0,1 1 0,0 0 0,-1 0 0,1 0 0,0 0 0,-1-1 0,1 5 0,0-3 0,-1 7 0,1-8 0,0 8 0,-5-3 0,4 4 0,-8-5 0,8 4 0,-8-8 0,8 7 0,0 1 0,-2 2 0,5-1 0,-10-2 0,2-6 0,-3 2 0,3-3 0,-2 3 0,2 2 0,1 3 0,-3 1 0,2 0 0,2 4 0,-4-3 0,7 4 0,-7-6 0,3 1 0,0 0 0,-4-1 0,8-3 0,-7 8 0,7-7 0,-7 8 0,8-1 0,-8-3 0,8 9 0,0 4 0,2-6 0,-2 4 0,-1-12 0,-3-4 0,-1 2 0,4-2 0,-3 4 0,3-5 0,-3 4 0,3-3 0,-3 3 0,-1 1 0,4 0 0,-2 4 0,-1-3 0,3 4 0,-3 0 0,0-4 0,4 4 0,-8-6 0,2 1 0,1-4 0,-3 2 0,7-6 0,-8 7 0,8-7 0,-3 6 0,4-6 0,-1 7 0,9 4 0,-7-1 0,7 1 0,-9-4 0,1-3 0,0 3 0,-1-3 0,1 3 0,5-7 0,-5 7 0,5-7 0,-5 3 0,-1-1 0,1-2 0,0 3 0,-5-5 0,4 1 0,-4 0 0,5-1 0,-1 1 0,-3 0 0,2-1 0,-2 5 0,3-3 0,1 6 0,0-6 0,3 10 0,-2-9 0,-2 10 0,0-11 0,-3 6 0,-1-6 0,4 2 0,-8-4 0,7 1 0,-6 4 0,2-4 0,1 4 0,-4-5 0,3 4 0,1 2 0,-4-1 0,4 4 0,-5-8 0,1 7 0,-1-7 0,0 4 0,0-5 0,0 0 0,1 4 0,-1-3 0,0 3 0,0-4 0,0 5 0,4 3 0,-2 3 0,2-2 0,-3-1 0,-1-2 0,0-1 0,1-1 0,-1 1 0,0-4 0,1 3 0,-1-4 0,0 4 0,0-3 0,1 8 0,-1-4 0,1 5 0,0-1 0,4 6 0,-3-4 0,4 3 0,-6-4 0,1 0 0,0-5 0,-1 4 0,1-4 0,-1 0 0,5 8 0,-8-11 0,6 10 0,-6-11 0,4 7 0,-5-7 0,4 8 0,-3-8 0,3 8 0,1-4 0,0 5 0,-1-1 0,1-3 0,0 2 0,-1-2 0,1 8 0,0-3 0,0 4 0,0-10 0,0 4 0,-1-4 0,5 5 0,-3 0 0,2-1 0,1 1 0,-3-1 0,7 1 0,-8 0 0,13 12 0,-11-9 0,10 10 0,-11-14 0,3 1 0,-5 0 0,5-1 0,-3 1 0,2-5 0,-3 4 0,3-4 0,-2 1 0,6 2 0,-6-2 0,3 3 0,-1 1 0,-2 0 0,3-1 0,-5-3 0,1 2 0,0-2 0,-1-1 0,1 4 0,-1-8 0,0 3 0,0-4 0,0 0 0,0 0 0,0 3 0,0-2 0,0 3 0,-3-4 0,2 0 0,-3 0 0,4 0 0,0 0 0,0 0 0,0 0 0,0 0 0,0 0 0,0 4 0,0-3 0,1 3 0,-1 1 0,0-4 0,-3 3 0,2 0 0,-2-3 0,3 3 0,-3-4 0,2 0 0,-3 0 0,4 4 0,0-3 0,0 2 0,-3-3 0,2 0 0,-2 5 0,-1-4 0,4 7 0,-3-2 0,0-1 0,3 4 0,-7-8 0,6 3 0,-6 0 0,6-3 0,-6 8 0,6-8 0,-6 3 0,6 1 0,-2-4 0,0 7 0,-2-7 0,1 4 0,-3-5 0,6 0 0,-3 3 0,1-2 0,2 7 0,-6-7 0,7 3 0,-4-4 0,1 4 0,2-3 0,-3 4 0,4-1 0,1-3 0,-5 3 0,4 0 0,-4-3 0,5 4 0,-1-1 0,-3 1 0,2 1 0,-2 2 0,-1-2 0,4 3 0,-3 1 0,4 0 0,0-1 0,0 1 0,-1-5 0,1 4 0,-1-4 0,1 5 0,4-1 0,0 1 0,5 7 0,-1-5 0,-3 5 0,-1-7 0,-5-5 0,1 4 0,-1-8 0,-3 3 0,-2-4 0,-3 0 0,0 13 0,0 11 0,0 16 0,0 3 0,0 4 0,0 3 0,12 16 0,3 10 0,17 8 0,-11-22 0,14 9 0,-16-20 0,6 15 0,-8-8 0,-5-8 0,-2-9 0,1-13 0,-6-6 0,0-11 0,-5-7 0,0-4 0,0 0 0,0 4 0,0 2 0,0 8 0,0 2 0,0 5 0,0 0 0,0 0 0,0-9 0,0 2 0,0-13 0,0 3 0,0-4 0,0-1 0,0 5 0,0-4 0,9-35 0,-3 9 0,9-34 0,-6 23 0,-3 5 0,2 1 0,-7 5 0,7 1 0,-7-12 0,7-3 0,-7-10 0,4-14 0,-5-4 0,0-22 0,0 20 0,0-25 0,0 26 0,0-21 0,0 15 0,0 9 0,0 9 0,0 18 0,0 2 0,0 11 0,0 5 0,0 0 0,0 5 0,0-4 0,0-2 0,0-8 0,0-8 0,5-21 0,-3 11 0,3-21 0,0 16 0,-3-6 0,3 8 0,-5 8 0,0 6 0,0 5 0,0 5 0,0 3 0,0 6 0,0-6 0,0 7 0,0-8 0,0 3 0,0-8 0,0-3 0,-5-10 0,-1-1 0,0-13 0,-4-2 0,4 1 0,-5 1 0,1 12 0,4 2 0,-2 11 0,3 6 0,-3 5 0,0 5 0,-1 4 0,1 0 0,0 0 0,-4-1 0,-7-3 0,0-2 0,-9-4 0,9 0 0,-3-4 0,-4-8 0,10 7 0,-1-7 0,10 16 0,2-5 0,0 9 0,-2-2 0,0 4 0,-2 4 0,-5 0 0,5 0 0,-3 0 0,4 4 0,-4 0 0,2 5 0,-6-5 0,7 0 0,-8-4 0,8 0 0,-3 0 0,4 0 0,0 0 0,-4 0 0,-1 0 0,0 0 0,0 0 0,5 0 0,0 0 0,-3 0 0,2 0 0,1 16 0,5 7 0,3 16 0,4 3 0,2 0 0,10 7 0,-4-5 0,3-1 0,1-2 0,-1-11 0,0 0 0,-1-2 0,-5-9 0,1 8 0,3-3 0,-2 11 0,4 1 0,-4 13 0,0 1 0,-5 1 0,4 4 0,-4-12 0,0 0 0,3-8 0,-4-6 0,5-5 0,-5 3 0,3-8 0,-7 9 0,7-4 0,-7 0 0,3 3 0,0-8 0,-3 4 0,3-5 0,-4-1 0,4-3 0,-3 2 0,2-7 0,-3 8 0,4-8 0,-4 3 0,4 0 0,0-3 0,-4 8 0,4-4 0,0 5 0,-3 5 0,3-5 0,-4 10 0,4-4 0,-3 0 0,4 4 0,-5-9 0,0 9 0,0-10 0,0 10 0,0-9 0,0 9 0,3-9 0,-2 9 0,3-10 0,-4 10 0,0-9 0,0 4 0,0 0 0,0-4 0,0 8 0,0-3 0,0 0 0,0 4 0,0 4 0,0-1 0,0 1 0,0-10 0,0-4 0,0 0 0,0-5 0,0-1 0,0-4 0,0 5 0,0-4 0,0 3 0,0 0 0,0-3 0,0 8 0,0-8 0,0 7 0,0-7 0,0 8 0,0-4 0,0 5 0,0-1 0,0 1 0,0 0 0,0-5 0,0 4 0,0-4 0,0 0 0,-4 12 0,-1-10 0,0 10 0,1-11 0,0 7 0,3-10 0,-3 10 0,0-7 0,3 3 0,-3 1 0,4-5 0,0 4 0,0-4 0,0 0 0,0 4 0,0-8 0,0 7 0,0-2 0,0 4 0,-4-1 0,3 6 0,-7-4 0,7 9 0,-7-9 0,7 16 0,-7-14 0,7 14 0,-7-16 0,7 4 0,-3-5 0,4-5 0,-3-1 0,2 1 0,-3-4 0,4 3 0,0 0 0,0 2 0,-4 3 0,3 6 0,-3-4 0,0 9 0,3-4 0,-4 0 0,1-2 0,3 1 0,-3-4 0,4 4 0,0-6 0,-3 1 0,2-1 0,-3 1 0,4 5 0,-4 4 0,-2 2 0,1-2 0,-3-4 0,7-6 0,-3 1 0,0 5 0,3-4 0,-8 9 0,8-10 0,-8 5 0,8-5 0,-3 0 0,0 4 0,3-3 0,-7 4 0,2-1 0,1-3 0,-3 9 0,7-4 0,-8 0 0,4-1 0,0-1 0,-3-3 0,7 4 0,-2-5 0,-2 4 0,4-7 0,-3 2 0,-1 6 0,4-11 0,-4 15 0,1-14 0,-1 10 0,0 1 0,-3-1 0,2 10 0,-7-3 0,1 12 0,-8 1 0,8-1 0,-3 0 0,5-11 0,0 3 0,1-19 0,0 6 0,4-12 0,-3 4 0,4-9 0,-13 22 0,-15 23 0,-17 20 0,2 3-492,4-26 0,-3-3 423,-19 19 69,1 7 0,29-23 0,35-12 0,9 3 0,-13 3 0,-4 3 983,-18 4-913,-8 0-70,0 3 0,5-5 0,3-8 0,-1 6 0,-2 7 0,-5-1 0,-10 24 0,7-18 0,-13 21 0,4 2-465,19-34 1,-1 1 464,0 4 0,0 0 0,-12 24-229,-11 10 229,20-30 0,-11 14 0,13-16 0,3-8 0,10-9 0,2-5 918,5-5-918,-1 4 240,5-4-240,-4 11 0,3 1 0,0 7 0,-4 5 0,9 3 0,-4 6 0,0 0 0,4 0 0,-5-6 0,6-3 0,0-5 0,0-7 0,0-1 0,-4-6 0,3-5 0,-3-1 0,4-2 0,0-7 0,0 2 0,3-12 0,16-5 0,10-20 0,22-11 0,13-31 0,2-4-492,-23 22 0,-1-2 411,-7 2 0,0-1 81,4-3 0,0-2 0,-2-3 0,-2 0 0,2-1 0,-1 0 0,1-4 0,0-1 0,4 4 0,-1-1 0,-2-2 0,0 1 0,7 4 0,-2 2 0,-11 9 0,-1 1-218,6-3 0,0 3 218,20-16 0,0-5 0,-2 8 0,-10 10 0,-5 5 0,-2 2 0,-5 0 983,-1 4-846,-4-8 325,3 2-462,-8-2 0,4-2 0,-11 1 0,-1 1 0,1-7 0,-3-17 0,9 5 0,-9-5 0,4 10 0,-7 12 0,1-5 0,-1 13 0,0 6 0,-1 7 0,0 9 0,-5 2 0,0 4 0,-4 1 0,0-6 0,0 0 0,0-5 0,-4 5 0,0-4 0,-5 8 0,1 0 0,0 5 0,-4 4 0,-1 0 0,-10 14 0,2 15 0,-16 12 0,-2 25 0,-11-2-582,-3 15 582,-5-1 0,-2 1 0,8-14 0,-10 4 0,17-14 0,9-14 0,-2 0 0,-23 27 0,26-27 0,1-1 0,-30 31 0,5-6 0,27-26 0,-1 0 0,-33 34 0,28-33 0,2 1 0,-18 24 0,19-29 0,0-1 0,-17 22-134,-7 7 134,9-8 0,10-9 0,13-11 0,2-5 0,11-12 578,0-1-578,10-10 138,-3 0-138,6-43 0,12 3 0,11-54 0,15 9-447,-17 28 0,0-3 447,1 1 0,-1-1 0,2-9 0,0 0 0,-1 4 0,0-1 0,1-7 0,0-1-492,0-2 0,1 1 227,2-1 1,1-1 264,-2-5 0,0 4 0,-1 21 0,0 3-26,-2-5 0,-2 4 26,11-7 0,-3 2 0,-7 16 822,-5 17-822,1 10 983,-7 6-388,4 3-536,-5 8-59,-4 28 0,0 6 0,-4 24 0,0-1 0,-5 1 0,-7 8 0,-15 16 0,0-12 0,-4-1 0,-7 11 0,13-38 0,-13 37 0,9-27 0,-1 6 0,-7 6 0,2-13 0,-10 29 0,15-37 0,-13 35 0,15-40 0,-8 19 0,2-13 0,-1 4 0,1-9 0,0 4 0,-1-6 0,2-5 0,-1 4 0,7-12 0,1 5 0,7-8 0,-1 0 0,2-5 0,3 3 0,-3-3 0,-3 7 0,0-2 0,-4 1 0,6-1 0,-5-4 0,4 3 0,-3-9 0,3 9 0,-6 4 0,4-1 0,-5 6 0,6 4 0,0-3 0,-8 25 0,6-10 0,-6 5 0,1-3 0,4 3 0,-4 1 0,-1 5 0,5-7 0,-13 25 0,14-31 0,-9 35 0,5-40 0,3 12 0,-9-3 0,11-17 0,-4 4 0,7-13 0,4-5 0,-3 4 0,7-9 0,-6-1 0,3 7 0,0-14 0,2 9 0,7-7 0,-2 0 0,6 0 0,-3-1 0,4-4 0,35-22 0,-1 3 0,33-20 0,-10 13 0,0 2 0,0 4 0,-7 1 0,-7 1 0,-2-1 0,-15-2 0,7-3 0,-9-2 0,1-6 0,3 3 0,-8 2 0,2 2 0,-8 7 0,2-3 0,-7 5 0,4 0 0,-1-5 0,1 4 0,10-9 0,-4 8 0,9-4 0,-9 5 0,3-1 0,-4 5 0,0 2 0,-5 3 0,-1-4 0,-4 3 0,0-3 0,-4-6 0,0 4 0,-4-9 0,0 7 0,0 0 0,0-8 0,-4 6 0,0-6 0,-8 12 0,3 0 0,-13 4 0,2 0 0,-9 0 0,0 0 0,0 0 0,-6 0 0,4 9 0,-12 8 0,11 10 0,-12 7 0,4-1 0,-6 6 0,1-3 0,-6 3 0,-11 4 0,9-18 0,-12 10 0,7-17 0,-1 5 0,-6-4 0,14 2 0,-4-9 0,22-1 0,2-6 0,13-2 0,-7 2 0,-2 0 0,1-1 0,6-4 0,-11 0 0,-1 5 0,-18 11 0,-7 9 0,1 16 0,-19 10-549,4 2 549,0 4 0,-6-5 0,-3 7-492,30-23 0,-2 1 247,1-1 1,1 1 244,2-1 0,1 0-197,4-3 1,1-1 196,-30 21 0,1 4 0,4-13 0,13-3 0,3-7 0,6-6 0,1-1 497,-5-5-497,5-1 983,-4 1-484,-1 0-63,3 5-436,-3-4 0,5 4 0,2-6 0,0 0 0,5 0 0,2-1 0,0 0 0,4-5 0,-4 4 0,6-8 0,0 7 0,0-7 0,0 3 0,5-5 0,-4 1 0,4-1 0,-6 1 0,1 0 0,0-1 0,0 1 0,0 0 0,0-1 0,-6-3 0,-16 3 0,11-3 0,-37 12 0,41-2 0,-41 9 0,30-4 0,-17 8 0,7-5 0,-1 4 0,8-11 0,-6 0 0,12-7 0,-11 2 0,11-2 0,-11 1 0,4 0 0,-6 1 0,6-6 0,-4 4 0,11-4 0,-5 0 0,6 4 0,7-9 0,-2 8 0,13-8 0,6 7 0,12-4 0,7 4 0,-4 23 0,-7 4 0,-5 23 0,-7-1 0,1-7 0,0-1 0,2-13 0,-1 5 0,1-10 0,-5 5 0,-8 0 0,0-2 0,-11 4 0,4-4 0,-4-6 0,-6-1 0,6-5 0,-12 0 0,6 0 0,-2 6 0,-20 3 0,29-2 0,-34 7 0,10-5 0,-3-5 0,-8-7 0,14-14 0,5-5 0,-6 0 0,14 0 0,8 0 0,8 0 0,16 0 0,-3-4 0,13 3 0,57-3 0,-4 4 0,54 0 0,-31 0 0,4 0 0,4 12 0,1-4 0,-2 11 0,-9-8 0,-1 1 0,11-6 0,-7 0 0,12-12 0,-14-11 0,16-11 0,-20-2 0,9 0 0,-13 7 0,1 0 0,-1 5 0,-10 6 0,-5 3 0,-1 8 0,0-4 0,0 5 0,1 0 0,5 0 0,-10 0 0,10 0 0,-18 0 0,0 0 0,-7-4 0,-10 3 0,4-3 0,-8 4 0,3-4 0,-4 3 0,0-2 0,4-1 0,-4 0 0,4 0 0,-8-7 0,-20 5 0,-7-7 0,-33 2 0,-12-7 0,-16 4-385,34 2 0,-1-2 385,0 1 0,0-1 0,-6-1 0,2 0 0,-33-12 0,-8 2 0,19 5 0,-6-5 0,9 6 0,10 1 0,6 7 0,1 4 0,-16 2 0,19 5 0,-25 0 0,12 0 0,-2 0 0,-11-5 0,21 3 770,-12-3-770,12 5 0,-6 0 0,8 0 0,7 0 0,1 0 0,6 0 0,1 0 0,0-5 0,5 0 0,2-5 0,6 0 0,5-3 0,6 6 0,1-5 0,12 8 0,-7-1 0,40 1 0,-6 4 0,25 0 0,6 0 0,-13 0 0,30 0 0,-11 0 0,8 5 0,-3 2 0,-13-1 0,-8-1 0,-9-1 0,-10-3 0,-5 4 0,-7-5 0,-4 3 0,-4 5 0,-25 1 0,3-1 0,-29-4 0,11 1 0,-6-4 0,-1 8 0,-5-3 0,-3 5 0,-5 1 0,5-1 0,2 0 0,0-1 0,5 1 0,-5-5 0,7-1 0,0-5 0,-1 0 0,1 0 0,6 0 0,-5 0 0,4 0 0,1 0 0,-5 0 0,10-4 0,-10-2 0,5 0 0,-7-3 0,2 3 0,4-4 0,-3 4 0,3-3 0,1 3 0,-5 1 0,4-5 0,-11 9 0,4-8 0,-11 3 0,4-6 0,-6-4 0,0 3 0,0-13 0,0 7 0,0-15 0,-1 10 0,6-9 0,-4 9 0,9-9 0,-2 10 0,4-10 0,7 6 0,2 0 0,0 1 0,5 6 0,-4 5 0,6-4 0,0 8 0,0-7 0,0 7 0,-13-12 0,10 12 0,-10-12 0,13 8 0,-1-5 0,1 1 0,0 4 0,0-3 0,0 7 0,0-3 0,0 4 0,0 5 0,0-4 0,5 8 0,-4-8 0,4 4 0,-5-5 0,-1 0 0,1 0 0,0-4 0,0 4 0,-6-5 0,5 5 0,-11 4 0,4-3 0,-5 8 0,-26-4 0,19 5 0,-18-4 0,18 3 0,5-14 0,-5 8 0,0-14 0,3-1 0,-9-2 0,8-9 0,-2 9 0,-2-3 0,1 5 0,-1-1 0,-4 1 0,11 0 0,-5 0 0,0 0 0,-2 0 0,1 0 0,1 0 0,0 0 0,5 1 0,-5-1 0,0-5 0,6 4 0,-6-3 0,13 5 0,-5 0 0,10 2 0,-7-1 0,18 6 0,0 5 0,15 2 0,40 6 0,-7-2 0,40 8 0,-2 2 0,-5 10 0,27 3 0,-11 4 0,7 2-364,-35-13 1,1 1 363,36 17 0,-35-13 0,-1-1 0,20 9 0,-17-2 0,-1-3 0,7-4 0,2 6 0,3 1 0,18 4 0,-27-11 0,0 2 0,37 19 0,0-11 0,0 5 0,0 1 0,1-6 0,-1 5 0,-22-8 0,16 2-219,-24 3 219,20-3 0,-23 3 0,4-6 0,-25-7 0,3-1 0,-17-5 719,-1-1-719,-10-1 227,-1 0-227,-40-16 0,-2-7 0,-29-22 0,10 7 0,-3-14 0,1 14 0,-9-11 0,3 6 0,-18-9 0,20 18 0,-18-15 0,22 17 0,-6-5 0,0-4 0,6 9 0,-4-8 0,4 8 0,1-3 0,-6 4 0,12 7 0,-11-6 0,11 5 0,-12 0 0,12-3 0,-5 3 0,0 0 0,5-3 0,1 4 0,2-5 0,11 5 0,-5-3 0,0 8 0,4-7 0,-3 6 0,-1-7 0,4 4 0,-10-6 0,11 1 0,-11 0 0,11 4 0,-5-3 0,6 4 0,0-4 0,0 3 0,-1-2 0,1 7 0,0-7 0,0 7 0,0-7 0,0 2 0,0-3 0,-1 0 0,1-1 0,0 1 0,5 4 0,-4-4 0,4 9 0,-5-4 0,-2 5 0,6-1 0,-5 1 0,6 0 0,0-5 0,-4 4 0,4-4 0,-5 0 0,5 4 0,-4-8 0,9 8 0,-9-4 0,9 4 0,-4 1 0,0-5 0,4 4 0,-9-4 0,4 1 0,-5 2 0,0-8 0,0 4 0,0 0 0,-1 1 0,1 4 0,0 0 0,0 1 0,0 3 0,5-2 0,-4 2 0,4-3 0,0 0 0,-4-5 0,4-1 0,-7-10 0,2 4 0,-11-22 0,8 19 0,-7-14 0,4 18 0,5 4 0,-5-3 0,6 8 0,-6-3 0,4 4 0,-4 0 0,6-4 0,-6 3 0,5-8 0,-5 4 0,5-5 0,1 1 0,-6 3 0,5-2 0,0 7 0,2-3 0,4 4 0,-5 5 0,0-4 0,4 4 0,3-4 0,-1 0 0,-9-9 0,6 3 0,-10-9 0,16 2 0,-3 2 0,0-4 0,3 1 0,-8 3 0,8 1 0,-7 0 0,8 5 0,-9-1 0,9-1 0,-9 5 0,9-6 0,-9 2 0,9-3 0,-9-1 0,4 0 0,-1-5 0,-3 4 0,7-8 0,-8 2 0,9 1 0,-10-5 0,10 11 0,-9-6 0,5 6 0,-13-8 0,6 5 0,-1-4 0,3 1 0,4-1 0,-2-10 0,-4 3 0,9-8 0,-10 2 0,9-4 0,-4-1 0,0 1 0,5 0 0,-10 4 0,10-2 0,-9 8 0,10-2 0,-10 3 0,11 3 0,-11-2 0,10 1 0,-10-7 0,10 6 0,-10-6 0,9 1 0,-3 5 0,-9-18 0,10 10 0,-15-7 0,18 16 0,-4 1 0,7 5 0,2-6 0,-7 0 0,10 1 0,-11-2 0,10 7 0,-5-4 0,0 4 0,4-5 0,-4 0 0,4 0 0,-4 0 0,4 0 0,-4-1 0,4 1 0,0-6 0,-4 5 0,4-5 0,0 6 0,-3 5 0,7-4 0,-5 9 0,5-9 0,-10-4 0,9 1 0,-6-6 0,4 8 0,3-6 0,-4-8 0,0-1 0,2-11 0,-2 11 0,4-5 0,-4 8 0,3-2 0,-3 7 0,1 6 0,4 7 0,-3 6 0,0-1 0,3 0 0,-7-5 0,6-1 0,-3-5 0,0-6 0,2-1 0,-8-6 0,8-1 0,-8 1 0,4 0 0,-5 5 0,-8-12 0,11 21 0,-10-14 0,14 23 0,-4-3 0,0 4 0,0 0 0,1 0 0,-1 1 0,-6-7 0,5 5 0,-6-10 0,7 10 0,-1-9 0,5 4 0,-5-5 0,4 0 0,-4-1 0,3-4 0,-2 3 0,6-4 0,-7 0 0,8 5 0,-9-11 0,5 10 0,-1-4 0,-7-13 0,7 14 0,-9-14 0,5 13 0,5 5 0,-5-11 0,8 4 0,-3-5 0,-1-7 0,4 5 0,-4-5 0,5 7 0,5 0 0,-3 0 0,8 12 0,-4-16 0,5 0 0,20-46 0,-12 38 0,2 0-492,6 2 0,2-2 456,-3-10 1,-1 1 35,11-26 0,-10 34 0,-2 0 0,7-29-2,3 9 2,-10 10 0,4 15 0,-11-6 0,-2-2 0,-4 0 983,0-14-912,0 13-68,0-13-3,0 6 0,0-8 0,0 0 0,0 8 0,0 8 0,0 9 0,0 17 0,0 4 0,0 14 0,0 2 0,0 4 0,0 0 0,0-3 0,0-7 0,0-5 0,0-19 0,0 4 0,-5-18 0,-1 12 0,-5-5 0,1 7 0,-1 0 0,1 5 0,0 7 0,5 2 0,1 9 0,4-9 0,0 9 0,0-14 0,0 7 0,0-15 0,0 10 0,0-4 0,0 6 0,0 0 0,0 5 0,0 2 0,0 4 0,4 0 0,-3-5 0,6 4 0,-2-4 0,0 5 0,3 5 0,-4 1 0,1 3 0,-2 2 0,1-1 0,-4-4 0,8-6 0,-3 0 0,1-10 0,2-2 0,-2 0 0,4-11 0,0 4 0,0 1 0,1-5 0,-1 10 0,-1 1 0,1 2 0,-1 4 0,0 0 0,1 1 0,2 9 0,-2-2 0,3 6 0,-5 1 0,0 2 0,-4 3 0,3-7 0,-7-27 0,3-9 0,14-27 0,3 0 0,17 1 0,-15 29 0,1-2 0,0-2 0,1 1 0,22-39-348,-20 35 1,1 2 347,18-22 0,-19 27 0,2 0 0,23-27-98,-13 10 98,1 4 0,-16 13 0,10-12 0,-11 12 0,5-5 692,-10 7-692,-3 6 101,-3-5-101,3 10 0,-3-10 0,4 5 0,-1-1 0,-2-4 0,7 5 0,-2-13 0,4 5 0,-3-11 0,7 4 0,-6-5 0,9-2 0,-6 8 0,1-6 0,-2 12 0,1-5 0,-1 7 0,5 4 0,-4-3 0,9 8 0,3-17 0,1 9 0,13-19 0,-4-2 0,-1 5 0,6-10 0,-7 12 0,5 1 0,0 1 0,-6 8 0,-8 6 0,-8 8 0,-11 8 0,3 5 0,-7 0 0,3-5 0,-4 4 0,6-14 0,-1 7 0,2-9 0,2 6 0,-7 5 0,2 5 0,-5 10 0,3-1 0,8-5 0,4-4 0,15-12 0,5 3 0,-3 0 0,8-5 0,-17 17 0,6-9 0,-13 14 0,4-3 0,-4 5 0,0-5 0,3 4 0,-3-4 0,5 4 0,-5-3 0,-1 3 0,0-3 0,-4 4 0,3-1 0,-4 1 0,0 0 0,-1 0 0,1 0 0,0 1 0,-5-1 0,4-4 0,-4 0 0,10-6 0,-4 1 0,10-7 0,-4 0 0,6-2 0,6-4 0,-5 4 0,6-6 0,-1 6 0,-5-3 0,4 8 0,-5-8 0,-2 9 0,2-4 0,-2 5 0,0 5 0,-5-3 0,-2 4 0,-4 0 0,-5 2 0,0 3 0,-1 1 0,1-5 0,5-1 0,0-8 0,5 2 0,10-11 0,-1 5 0,4-2 0,0 3 0,-5 5 0,-1 4 0,-2-2 0,-4 8 0,0-4 0,-2 5 0,1 4 0,-4-3 0,9 2 0,4-11 0,-1 5 0,0-6 0,-3 8 0,-4-3 0,11 1 0,-4-6 0,9 6 0,-9-6 0,10 6 0,-5-7 0,13 7 0,-11-8 0,9 8 0,-10-2 0,5 3 0,0-4 0,0 3 0,0-3 0,1 4 0,-1 0 0,7 0 0,-5 5 0,11-4 0,-4 4 0,13-1 0,-5-3 0,5 4 0,0-10 0,-15 5 0,19-14 0,-11 1 0,15-12 0,-5 5 0,-3 7 0,-7 2 0,-8 10 0,7-5 0,2 1 0,0-3 0,7 1 0,-20 2 0,-4 5 0,-17 2 0,4-1 0,-4 1 0,5-1 0,0-4 0,6-2 0,-5-4 0,11-1 0,-10 2 0,3 3 0,-10-2 0,-1 8 0,-5-7 0,-1 7 0,-3-2 0,2 7 0,-7-2 0,8 6 0,-4-7 0,5 3 0,0-4 0,4 4 0,-3-3 0,15 3 0,-9-5 0,10 0 0,0 0 0,-5 4 0,11-3 0,-16 4 0,9-5 0,-10 0 0,11-5 0,8-1 0,-5-1 0,28-4 0,-25 10 0,20 0 0,-25 2 0,-6 8 0,-2-3 0,-9 4 0,3 0 0,-4 0 0,-4-4 0,2 3 0,3-7 0,-1 7 0,10-7 0,-4 7 0,5-8 0,0 8 0,0-4 0,-5 5 0,-1 0 0,-5 0 0,-5 0 0,-1 0 0,-4 0 0,0 0 0,4 0 0,6 0 0,0 0 0,10 0 0,-4 0 0,5 0 0,0 0 0,0 0 0,0 0 0,0 0 0,-5 0 0,-1 0 0,-10 0 0,0 0 0,-5 0 0,0 0 0,7 0 0,5 0 0,13 0 0,-3 0 0,17 0 0,-2 0 0,11 0 0,1 0 0,-7 0 0,-7 0 0,-9 0 0,-10 0 0,-1 0 0,2 0 0,5 0 0,3 0 0,14 0 0,-9 0 0,11 0 0,0 0 0,-5 5 0,-1-4 0,-14 4 0,-6-1 0,-5-3 0,-5 3 0,-1-1 0,-4 2 0,0 3 0,10 0 0,1 1 0,16 6 0,-3 6 0,9 1 0,-9 3 0,-3-10 0,-1 4 0,-13-10 0,6 8 0,-12-12 0,2 2 0,-39-4 0,16-2 0,-26 2 0,21-3 0,8 0 0,-8 0 0,4 0 0,-23 0 0,9 0 0,-34 6 0,7 1 0,-20 5 0,0 0 0,8 0 0,-6 5 0,13 1 0,-12 6 0,12-1 0,-4-4 0,6-3 0,7-5 0,1-5 0,0-1 0,5-5 0,-5 0 0,7-5 0,6-1 0,6-3 0,2-1 0,13 1 0,-6 0 0,12 5 0,-3 0 0,3 4 0,2 0 0,-6 0 0,0 0 0,-5 0 0,-5 0 0,-7 0 0,-6 0 0,-13 0 0,-9 5 0,5-3 0,-25 9 0,23-5 0,-17 6 0,7-5 0,-1 3 0,-1-8 0,-5 3 0,13-5 0,-21 0 0,26 0 0,-16 0 0,19 0 0,-6-5 0,0-1 0,7-6 0,1 1 0,12 5 0,-4-3 0,16 8 0,-9-4 0,15 5 0,-9 0 0,4 0 0,0 0 0,-4 0 0,4 0 0,-20 22 0,17-9 0,-32 40 0,30-24 0,-39 33 0,16-5 0,12-23 0,2-1 0,0 9 0,3-13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49138-9528-0F44-89BA-647EDA755270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938F-80B9-094D-87E9-643945D0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</a:t>
            </a:r>
            <a:r>
              <a:rPr lang="en-US" baseline="0" dirty="0"/>
              <a:t> WE LOOK AT MORE DISTANT OBJECTS ARE LOOKING AT EARLIER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0526A-C493-C04D-86C7-B50AF0AB0E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distance,</a:t>
            </a:r>
            <a:r>
              <a:rPr lang="en-US" baseline="0" dirty="0"/>
              <a:t> earlier times; CMB is glow from big bang, like glow from cooling 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0526A-C493-C04D-86C7-B50AF0AB0E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6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distance,</a:t>
            </a:r>
            <a:r>
              <a:rPr lang="en-US" baseline="0" dirty="0"/>
              <a:t> earlier times; CMB is glow from big bang, like glow from cooling 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0526A-C493-C04D-86C7-B50AF0AB0E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6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distance,</a:t>
            </a:r>
            <a:r>
              <a:rPr lang="en-US" baseline="0" dirty="0"/>
              <a:t> earlier times; CMB is glow from big bang, like glow from cooling 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0526A-C493-C04D-86C7-B50AF0AB0E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7EA2-D8CD-824C-8F30-FE43E0388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F90A9-6BEC-9B44-97A7-0A64B0882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E7366-57E1-A84B-8070-2BF6E1C5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78440-73A4-9541-8152-23252B75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B99FC-4FF1-4C4C-9112-B8546C70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0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A110-ECCD-F549-A23C-A3C75CAB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80447-6947-254A-B0AD-CE79CBDA5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CDC9-E4CE-A346-A4F1-D0EE429B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6CD58-6806-4F40-9BB0-DE42612D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FABB5-D4F2-0248-9EDA-A2EBA1A5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6DC757-8937-BB41-BA91-152D52820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3B69A-7DFC-B241-9BC7-796B7C9A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00702-8726-0F40-BDD9-105489D8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462D2-3E6D-E340-BCB5-185614D9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FC0A-9286-A44F-820A-3D28D49E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70AC-8298-1449-8E27-626552AE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CF70-ACF6-FC41-8DF5-8C78A354A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00CF-CF80-DB41-84A2-55E59703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29BD-D83D-9948-859E-36923A6C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B114D-8AC2-3E46-B6B7-2E7C11B0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9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3DD6-90C2-8547-8324-06B5EAC5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26B7-3410-2D4B-80E0-A3DAF1675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5423D-EC80-1644-9D46-293FF0C3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37BF2-2BDD-DF44-8171-5E1CB206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158ED-AFBB-6340-849C-4905F2BD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0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3F12-F5B2-9E4F-9D94-82DD25DF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F5EC4-DD1A-764A-9B53-39B694FA7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8015E-5C4E-2743-BC42-A8FF16259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C88A1-ADAE-9D47-BC66-D27C74D2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772AF-2196-4E45-A4F9-8EBE8957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8718-513D-4F49-9EFC-CA16D0B9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CD68-6E42-D641-8546-A87B3CA8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2615C-2324-7842-8A2F-BE823035F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C848D-027E-5C4E-B4A0-416610786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93D60-9F98-2B4D-B8A0-515AFC2EA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2C31C-9F0D-654C-A315-E4F38B47D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31267C-E106-514D-9B23-06548D44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92BC6-03C1-8D41-A0C4-77656DC7E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1AA49-57AD-AE44-A07B-1B0E0369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8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CC3D-13C3-2C4F-96D0-BF4F35EC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38F4A-3BB2-2F4A-B5EE-EF661C74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D13E1-E219-9648-9A12-0E1613292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7D66B-60A6-F849-838F-82733277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2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B4AB2-C046-7845-9B9E-D4E5E441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7C262-6CCF-424A-B2EE-48BD879F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6B658-C83F-A045-9D2A-B0B8A01C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9201-919B-DE4D-BFEC-3CE98B748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1CEE4-DE15-AF4F-BD39-A47BBFE1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2735C-7FA1-EE4B-AEB6-FA605F928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8DB52-58F4-714C-8061-69B7B4275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CD8A1-31F3-8E45-A36D-A60811F3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B46D3-A3D1-6541-9F7F-C06F1475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1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7985-E843-D34F-A246-23A4329E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39941-9E15-F647-9F92-CA2DB15A7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A76B3-08B2-8E4F-9EFC-8034CF51B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B0E7-9362-3545-8D8A-B4686C42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FD4C6-8F9D-544C-B792-1971A7B9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7EB81-527E-B14E-A254-8C5F90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1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4493F5-F5B5-724C-A659-DF00E5A4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238EA-D037-E34B-8C24-9FBDCE744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5DA31-C3DD-B648-8FEA-0FD3AEA11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1AD44-FB71-4242-A12C-40157A9CDBE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9E92E-6463-2D46-A5B6-8A2C869F6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777EE-AC24-7F48-B6AB-10E6927B2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87C-A199-3546-8B5C-6A2C9C48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2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PiQVRS8kCg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EE2FB-7110-7545-AFE7-3CF6CF1C1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/>
              <a:t>The Hubble tension and Early Dark Energy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4F82E-7BAF-EF4A-B3AB-28A6B3C49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1500"/>
              <a:t>Marc Kamionkowski</a:t>
            </a:r>
          </a:p>
          <a:p>
            <a:r>
              <a:rPr lang="en-US" sz="1500"/>
              <a:t>(Johns Hopkins University)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787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Warning">
            <a:extLst>
              <a:ext uri="{FF2B5EF4-FFF2-40B4-BE49-F238E27FC236}">
                <a16:creationId xmlns:a16="http://schemas.microsoft.com/office/drawing/2014/main" id="{924AB307-FB2B-DF47-80E0-555C975B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412" y="-238899"/>
            <a:ext cx="3989173" cy="3989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1CB476-12D7-F544-8F39-0994ACFC752E}"/>
              </a:ext>
            </a:extLst>
          </p:cNvPr>
          <p:cNvSpPr/>
          <p:nvPr/>
        </p:nvSpPr>
        <p:spPr>
          <a:xfrm>
            <a:off x="3627501" y="4437788"/>
            <a:ext cx="49369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!!THEORY TALK!!</a:t>
            </a:r>
          </a:p>
        </p:txBody>
      </p:sp>
    </p:spTree>
    <p:extLst>
      <p:ext uri="{BB962C8B-B14F-4D97-AF65-F5344CB8AC3E}">
        <p14:creationId xmlns:p14="http://schemas.microsoft.com/office/powerpoint/2010/main" val="200125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D2BD-6DF8-404C-A92E-208DF90B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0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Hubble “tension”:  Why does the expansion rate inferred from the CMB differ from that observed locally?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76975-5D87-B746-B2D5-924B9F2E6D50}"/>
              </a:ext>
            </a:extLst>
          </p:cNvPr>
          <p:cNvSpPr txBox="1"/>
          <p:nvPr/>
        </p:nvSpPr>
        <p:spPr>
          <a:xfrm>
            <a:off x="838200" y="2818238"/>
            <a:ext cx="10338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Problem with local measurements?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Problem with CMB measurements?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Problems with both?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New physics?    </a:t>
            </a:r>
          </a:p>
        </p:txBody>
      </p:sp>
      <p:pic>
        <p:nvPicPr>
          <p:cNvPr id="5" name="Graphic 4" descr="Checkbox Checked">
            <a:extLst>
              <a:ext uri="{FF2B5EF4-FFF2-40B4-BE49-F238E27FC236}">
                <a16:creationId xmlns:a16="http://schemas.microsoft.com/office/drawing/2014/main" id="{6EF2B3FB-FF07-C24B-A3F8-DFF5591CB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5925" y="43928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icsScan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8908" y="658556"/>
            <a:ext cx="176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opaque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7118" y="2069749"/>
            <a:ext cx="2396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transparent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36237" y="3308462"/>
            <a:ext cx="1865642" cy="191294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49352" y="4222591"/>
            <a:ext cx="2127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13.8 billion </a:t>
            </a:r>
          </a:p>
          <a:p>
            <a:r>
              <a:rPr lang="en-US" sz="3200" dirty="0"/>
              <a:t>light-years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8908" y="5780783"/>
            <a:ext cx="44468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CMB:  </a:t>
            </a:r>
            <a:r>
              <a:rPr lang="en-US" sz="2800" dirty="0"/>
              <a:t>Snapshot of Universe </a:t>
            </a:r>
          </a:p>
          <a:p>
            <a:r>
              <a:rPr lang="en-US" sz="2800" dirty="0"/>
              <a:t>380,000 years after big bang</a:t>
            </a:r>
          </a:p>
        </p:txBody>
      </p:sp>
    </p:spTree>
    <p:extLst>
      <p:ext uri="{BB962C8B-B14F-4D97-AF65-F5344CB8AC3E}">
        <p14:creationId xmlns:p14="http://schemas.microsoft.com/office/powerpoint/2010/main" val="183529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AB26-C8CD-FA4E-812E-58E10F75C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E086D9-5A52-C843-80EE-5213A28A0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" b="4"/>
          <a:stretch>
            <a:fillRect/>
          </a:stretch>
        </p:blipFill>
        <p:spPr>
          <a:xfrm>
            <a:off x="1318249" y="1133190"/>
            <a:ext cx="9129033" cy="5020617"/>
          </a:xfrm>
        </p:spPr>
      </p:pic>
    </p:spTree>
    <p:extLst>
      <p:ext uri="{BB962C8B-B14F-4D97-AF65-F5344CB8AC3E}">
        <p14:creationId xmlns:p14="http://schemas.microsoft.com/office/powerpoint/2010/main" val="281376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43E3-4A82-F542-BFB4-7F174056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4D492-9387-FA49-A4AC-50E23D3C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54" y="239789"/>
            <a:ext cx="7410094" cy="63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icsScan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8908" y="658556"/>
            <a:ext cx="176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opaque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7118" y="2069749"/>
            <a:ext cx="2396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transparent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36237" y="3308462"/>
            <a:ext cx="1865642" cy="191294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49352" y="4222591"/>
            <a:ext cx="2127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13.8 billion </a:t>
            </a:r>
          </a:p>
          <a:p>
            <a:r>
              <a:rPr lang="en-US" sz="3200" dirty="0"/>
              <a:t>light-years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8908" y="5780783"/>
            <a:ext cx="44468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CMB:  </a:t>
            </a:r>
            <a:r>
              <a:rPr lang="en-US" sz="2800" dirty="0"/>
              <a:t>Snapshot of Universe </a:t>
            </a:r>
          </a:p>
          <a:p>
            <a:r>
              <a:rPr lang="en-US" sz="2800" dirty="0"/>
              <a:t>380,000 years after big bang</a:t>
            </a:r>
          </a:p>
        </p:txBody>
      </p:sp>
    </p:spTree>
    <p:extLst>
      <p:ext uri="{BB962C8B-B14F-4D97-AF65-F5344CB8AC3E}">
        <p14:creationId xmlns:p14="http://schemas.microsoft.com/office/powerpoint/2010/main" val="337680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AB26-C8CD-FA4E-812E-58E10F75C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E086D9-5A52-C843-80EE-5213A28A0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" b="4"/>
          <a:stretch>
            <a:fillRect/>
          </a:stretch>
        </p:blipFill>
        <p:spPr>
          <a:xfrm>
            <a:off x="761201" y="1472258"/>
            <a:ext cx="9129033" cy="5020617"/>
          </a:xfrm>
        </p:spPr>
      </p:pic>
    </p:spTree>
    <p:extLst>
      <p:ext uri="{BB962C8B-B14F-4D97-AF65-F5344CB8AC3E}">
        <p14:creationId xmlns:p14="http://schemas.microsoft.com/office/powerpoint/2010/main" val="360667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DFEE8A-2760-1D45-8230-BA513C6D9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318" y="0"/>
            <a:ext cx="9230498" cy="6940606"/>
          </a:xfrm>
        </p:spPr>
      </p:pic>
    </p:spTree>
    <p:extLst>
      <p:ext uri="{BB962C8B-B14F-4D97-AF65-F5344CB8AC3E}">
        <p14:creationId xmlns:p14="http://schemas.microsoft.com/office/powerpoint/2010/main" val="293125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D62D1E8-1DDA-0843-8946-F38553FA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21" y="0"/>
            <a:ext cx="66891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0256E-320F-7D4B-9104-F42CCB9D5251}"/>
              </a:ext>
            </a:extLst>
          </p:cNvPr>
          <p:cNvSpPr txBox="1"/>
          <p:nvPr/>
        </p:nvSpPr>
        <p:spPr>
          <a:xfrm>
            <a:off x="692331" y="1502229"/>
            <a:ext cx="4399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CMB power spectrum:</a:t>
            </a:r>
          </a:p>
          <a:p>
            <a:endParaRPr lang="en-US" sz="3600" dirty="0"/>
          </a:p>
          <a:p>
            <a:r>
              <a:rPr lang="en-US" sz="3600" dirty="0"/>
              <a:t>~ |Fourier transform|</a:t>
            </a:r>
            <a:r>
              <a:rPr lang="en-US" sz="3600" baseline="30000" dirty="0"/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0328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Visualization of baryon acoustic oscillations">
            <a:hlinkClick r:id="" action="ppaction://media"/>
            <a:extLst>
              <a:ext uri="{FF2B5EF4-FFF2-40B4-BE49-F238E27FC236}">
                <a16:creationId xmlns:a16="http://schemas.microsoft.com/office/drawing/2014/main" id="{4D6651C6-E3B7-F440-B6D6-72908A5EC8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3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15580-E182-924F-9CB8-CD1D02CF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Collaborators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54C0B-75DE-774E-965D-678318A12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Tanvi </a:t>
            </a:r>
            <a:r>
              <a:rPr lang="en-US" dirty="0" err="1"/>
              <a:t>Karwal</a:t>
            </a:r>
            <a:r>
              <a:rPr lang="en-US" dirty="0"/>
              <a:t>  (JHU PhD 2019 </a:t>
            </a:r>
            <a:r>
              <a:rPr lang="en-US" dirty="0">
                <a:sym typeface="Wingdings" pitchFamily="2" charset="2"/>
              </a:rPr>
              <a:t>  U Penn postdoc)</a:t>
            </a:r>
            <a:endParaRPr lang="en-US" dirty="0"/>
          </a:p>
          <a:p>
            <a:r>
              <a:rPr lang="en-US" dirty="0"/>
              <a:t>Vivian Poulin  (JHU postdoc </a:t>
            </a:r>
            <a:r>
              <a:rPr lang="en-US" dirty="0">
                <a:sym typeface="Wingdings" pitchFamily="2" charset="2"/>
              </a:rPr>
              <a:t>  CNRS Montpelier)</a:t>
            </a:r>
            <a:endParaRPr lang="en-US" dirty="0"/>
          </a:p>
          <a:p>
            <a:r>
              <a:rPr lang="en-US" dirty="0"/>
              <a:t>Tristan Smith  (Swarthmore College)</a:t>
            </a:r>
          </a:p>
          <a:p>
            <a:r>
              <a:rPr lang="en-US" dirty="0"/>
              <a:t>Kimberly Boddy  (JHU postdoc --&gt; UT Austin)</a:t>
            </a:r>
          </a:p>
          <a:p>
            <a:r>
              <a:rPr lang="en-US" dirty="0"/>
              <a:t>Jose Luis Bernal  (JHU postdoc)</a:t>
            </a:r>
          </a:p>
          <a:p>
            <a:r>
              <a:rPr lang="en-US" dirty="0"/>
              <a:t>Simeon Bird (JHU postdoc  </a:t>
            </a:r>
            <a:r>
              <a:rPr lang="en-US" dirty="0">
                <a:sym typeface="Wingdings" pitchFamily="2" charset="2"/>
              </a:rPr>
              <a:t>  UC Riverside)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5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4A08B-8DE9-D145-A3CD-29CA41018701}"/>
                  </a:ext>
                </a:extLst>
              </p:cNvPr>
              <p:cNvSpPr txBox="1"/>
              <p:nvPr/>
            </p:nvSpPr>
            <p:spPr>
              <a:xfrm>
                <a:off x="590486" y="1685108"/>
                <a:ext cx="11011028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Acoustic peaks come from Fourier-space ”ringing” of these spherical shells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Wavenumber (l)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∝ </m:t>
                    </m:r>
                  </m:oMath>
                </a14:m>
                <a:r>
                  <a:rPr lang="en-US" sz="2800" dirty="0"/>
                  <a:t>   (sound horizon)</a:t>
                </a:r>
                <a:r>
                  <a:rPr lang="en-US" sz="2800" baseline="30000" dirty="0"/>
                  <a:t>-1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4A08B-8DE9-D145-A3CD-29CA41018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86" y="1685108"/>
                <a:ext cx="11011028" cy="1384995"/>
              </a:xfrm>
              <a:prstGeom prst="rect">
                <a:avLst/>
              </a:prstGeom>
              <a:blipFill>
                <a:blip r:embed="rId2"/>
                <a:stretch>
                  <a:fillRect l="-1153" t="-4587" r="-231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69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91D660-6B1A-6E4D-85BD-E95507A4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65" y="0"/>
            <a:ext cx="9104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3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FD11B3-19C9-504A-99A1-C2565A345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605" y="11974"/>
            <a:ext cx="9094573" cy="6846026"/>
          </a:xfrm>
        </p:spPr>
      </p:pic>
    </p:spTree>
    <p:extLst>
      <p:ext uri="{BB962C8B-B14F-4D97-AF65-F5344CB8AC3E}">
        <p14:creationId xmlns:p14="http://schemas.microsoft.com/office/powerpoint/2010/main" val="46593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icsScan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8908" y="658556"/>
            <a:ext cx="1764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opaque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7118" y="2069749"/>
            <a:ext cx="2396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transparent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36237" y="3308462"/>
            <a:ext cx="1865642" cy="191294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49352" y="4222591"/>
            <a:ext cx="2127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13.8 billion </a:t>
            </a:r>
          </a:p>
          <a:p>
            <a:r>
              <a:rPr lang="en-US" sz="3200" dirty="0"/>
              <a:t>light-years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8908" y="5780783"/>
            <a:ext cx="44468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CMB:  </a:t>
            </a:r>
            <a:r>
              <a:rPr lang="en-US" sz="2800" dirty="0"/>
              <a:t>Snapshot of Universe </a:t>
            </a:r>
          </a:p>
          <a:p>
            <a:r>
              <a:rPr lang="en-US" sz="2800" dirty="0"/>
              <a:t>380,000 years after big bang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ED3BA61-2751-DD4C-A17A-30FB3E67DE23}"/>
                  </a:ext>
                </a:extLst>
              </p14:cNvPr>
              <p14:cNvContentPartPr/>
              <p14:nvPr/>
            </p14:nvContentPartPr>
            <p14:xfrm>
              <a:off x="2964442" y="124103"/>
              <a:ext cx="6910200" cy="652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ED3BA61-2751-DD4C-A17A-30FB3E67DE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442" y="61463"/>
                <a:ext cx="7035840" cy="66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3CD546-339C-E748-BA7A-FAED6F81A563}"/>
                  </a:ext>
                </a:extLst>
              </p14:cNvPr>
              <p14:cNvContentPartPr/>
              <p14:nvPr/>
            </p14:nvContentPartPr>
            <p14:xfrm>
              <a:off x="3319402" y="385463"/>
              <a:ext cx="6252480" cy="5983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3CD546-339C-E748-BA7A-FAED6F81A5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56762" y="322463"/>
                <a:ext cx="6378120" cy="610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4977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BF1FCB-9F3A-944A-809B-E305DCAF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19" y="0"/>
            <a:ext cx="9147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25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3ABC-0844-2445-96BF-393DCB66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CMB measure H</a:t>
            </a:r>
            <a:r>
              <a:rPr lang="en-US" baseline="-25000" dirty="0"/>
              <a:t>0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B3ECB-13ED-8042-8D70-4545324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angles:</a:t>
            </a:r>
          </a:p>
          <a:p>
            <a:pPr lvl="1"/>
            <a:r>
              <a:rPr lang="en-US" dirty="0"/>
              <a:t>sound horizon</a:t>
            </a:r>
          </a:p>
          <a:p>
            <a:pPr lvl="1"/>
            <a:r>
              <a:rPr lang="en-US" dirty="0"/>
              <a:t>damping scale</a:t>
            </a:r>
          </a:p>
          <a:p>
            <a:pPr lvl="1"/>
            <a:r>
              <a:rPr lang="en-US" dirty="0"/>
              <a:t>MR equality</a:t>
            </a:r>
          </a:p>
          <a:p>
            <a:pPr lvl="2"/>
            <a:endParaRPr lang="en-US" dirty="0"/>
          </a:p>
          <a:p>
            <a:r>
              <a:rPr lang="en-US" dirty="0"/>
              <a:t>depend on </a:t>
            </a:r>
          </a:p>
          <a:p>
            <a:pPr lvl="1"/>
            <a:r>
              <a:rPr lang="en-US" dirty="0"/>
              <a:t>dark-matter density</a:t>
            </a:r>
          </a:p>
          <a:p>
            <a:pPr lvl="1"/>
            <a:r>
              <a:rPr lang="en-US" dirty="0"/>
              <a:t>baryon density</a:t>
            </a:r>
          </a:p>
          <a:p>
            <a:pPr lvl="1"/>
            <a:r>
              <a:rPr lang="en-US" dirty="0"/>
              <a:t>Hubble constant</a:t>
            </a:r>
          </a:p>
          <a:p>
            <a:pPr lvl="1"/>
            <a:endParaRPr lang="en-US" dirty="0"/>
          </a:p>
          <a:p>
            <a:r>
              <a:rPr lang="en-US" dirty="0"/>
              <a:t>Of three angles, sound-horizon angle determined best (1 part in 10</a:t>
            </a:r>
            <a:r>
              <a:rPr lang="en-US" baseline="30000" dirty="0"/>
              <a:t>4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79421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E9074DE-8709-004D-9F20-3D5DA977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14" y="405581"/>
            <a:ext cx="6046838" cy="6046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1F594-D7C0-DB45-9213-E9A95A23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61" y="2055281"/>
            <a:ext cx="2792256" cy="14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54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76EB5-BA5F-F144-80F0-1F708F3B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7BAF6-E063-6B46-AF53-04E134E2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954" y="377911"/>
            <a:ext cx="5321300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8C4F69-FC9E-A54D-8890-F67509B89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00" y="3559777"/>
            <a:ext cx="62738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19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D1C5-43E2-F048-A0E0-5BFDE4F0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905" y="649299"/>
            <a:ext cx="5727700" cy="163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F2D99-48F6-B548-ABD9-4D684F377F2F}"/>
              </a:ext>
            </a:extLst>
          </p:cNvPr>
          <p:cNvSpPr txBox="1"/>
          <p:nvPr/>
        </p:nvSpPr>
        <p:spPr>
          <a:xfrm>
            <a:off x="1566041" y="2953407"/>
            <a:ext cx="72631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 increase </a:t>
            </a:r>
            <a:r>
              <a:rPr lang="en-US" sz="3200" i="1" dirty="0"/>
              <a:t>H</a:t>
            </a:r>
            <a:r>
              <a:rPr lang="en-US" sz="3200" i="1" baseline="-25000" dirty="0"/>
              <a:t>0</a:t>
            </a:r>
            <a:r>
              <a:rPr lang="en-US" sz="3200" dirty="0"/>
              <a:t>, 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matter density at late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sound speed in early Universe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matter density at early times</a:t>
            </a:r>
          </a:p>
        </p:txBody>
      </p:sp>
    </p:spTree>
    <p:extLst>
      <p:ext uri="{BB962C8B-B14F-4D97-AF65-F5344CB8AC3E}">
        <p14:creationId xmlns:p14="http://schemas.microsoft.com/office/powerpoint/2010/main" val="37988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D1C5-43E2-F048-A0E0-5BFDE4F0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905" y="649299"/>
            <a:ext cx="5727700" cy="163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F2D99-48F6-B548-ABD9-4D684F377F2F}"/>
              </a:ext>
            </a:extLst>
          </p:cNvPr>
          <p:cNvSpPr txBox="1"/>
          <p:nvPr/>
        </p:nvSpPr>
        <p:spPr>
          <a:xfrm>
            <a:off x="1566041" y="2953407"/>
            <a:ext cx="104299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 increase </a:t>
            </a:r>
            <a:r>
              <a:rPr lang="en-US" sz="3200" i="1" dirty="0"/>
              <a:t>H</a:t>
            </a:r>
            <a:r>
              <a:rPr lang="en-US" sz="3200" i="1" baseline="-25000" dirty="0"/>
              <a:t>0</a:t>
            </a:r>
            <a:r>
              <a:rPr lang="en-US" sz="3200" dirty="0"/>
              <a:t>, 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matter density at late times  </a:t>
            </a:r>
            <a:r>
              <a:rPr lang="en-US" sz="3200" dirty="0">
                <a:solidFill>
                  <a:srgbClr val="FF0000"/>
                </a:solidFill>
              </a:rPr>
              <a:t>(late-time solutions)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sound speed in early Universe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matter density at early times</a:t>
            </a:r>
          </a:p>
        </p:txBody>
      </p:sp>
    </p:spTree>
    <p:extLst>
      <p:ext uri="{BB962C8B-B14F-4D97-AF65-F5344CB8AC3E}">
        <p14:creationId xmlns:p14="http://schemas.microsoft.com/office/powerpoint/2010/main" val="106197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4800"/>
            <a:ext cx="9144000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11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E9074DE-8709-004D-9F20-3D5DA977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14" y="405581"/>
            <a:ext cx="6046838" cy="6046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A0FDDF-6AF1-CF47-9BC4-992A5938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94" y="1816510"/>
            <a:ext cx="3505200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1F594-D7C0-DB45-9213-E9A95A239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275" y="4336025"/>
            <a:ext cx="2792256" cy="14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34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3201-AFD2-9E47-8A88-7A6F3B6D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Late-time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AE8A1-9291-674D-8EB0-8ABCEA562625}"/>
              </a:ext>
            </a:extLst>
          </p:cNvPr>
          <p:cNvSpPr txBox="1"/>
          <p:nvPr/>
        </p:nvSpPr>
        <p:spPr>
          <a:xfrm>
            <a:off x="1032387" y="1976284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Modify late expansion history to increase D</a:t>
            </a:r>
            <a:r>
              <a:rPr lang="en-US" sz="2800" baseline="-25000" dirty="0"/>
              <a:t>A</a:t>
            </a:r>
          </a:p>
          <a:p>
            <a:r>
              <a:rPr lang="en-US" sz="2800" baseline="-25000" dirty="0"/>
              <a:t>	e.g., exotic dark energy; phantom energy; exotic dark matter; </a:t>
            </a:r>
          </a:p>
          <a:p>
            <a:endParaRPr lang="en-US" sz="2800" baseline="-25000" dirty="0"/>
          </a:p>
          <a:p>
            <a:endParaRPr lang="en-US" sz="2800" baseline="-25000" dirty="0"/>
          </a:p>
          <a:p>
            <a:r>
              <a:rPr lang="en-US" sz="2800" dirty="0"/>
              <a:t>Requires energy density </a:t>
            </a:r>
            <a:r>
              <a:rPr lang="en-US" sz="2800" i="1" dirty="0"/>
              <a:t>smaller</a:t>
            </a:r>
            <a:r>
              <a:rPr lang="en-US" sz="2800" dirty="0"/>
              <a:t> than in standard model: negative-density matter?!?!    Violation of null energy condition?!?!</a:t>
            </a:r>
            <a:endParaRPr lang="en-US" sz="2800" baseline="-250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234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7DC8-D8F1-9F40-AC95-F8CC543F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E6FD43-9993-2949-AA31-A92130BD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53" y="83014"/>
            <a:ext cx="7241626" cy="5745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1ADDB2-8039-274B-8B04-CF25DE4C31A2}"/>
              </a:ext>
            </a:extLst>
          </p:cNvPr>
          <p:cNvSpPr/>
          <p:nvPr/>
        </p:nvSpPr>
        <p:spPr>
          <a:xfrm>
            <a:off x="7252138" y="5966513"/>
            <a:ext cx="4309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Poulin, Bird, Boddy, MK, arXiv:1803.02474</a:t>
            </a:r>
          </a:p>
        </p:txBody>
      </p:sp>
    </p:spTree>
    <p:extLst>
      <p:ext uri="{BB962C8B-B14F-4D97-AF65-F5344CB8AC3E}">
        <p14:creationId xmlns:p14="http://schemas.microsoft.com/office/powerpoint/2010/main" val="182752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6D73-626F-734A-9DA5-DE45CAB2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Late-time solutions: </a:t>
            </a:r>
            <a:r>
              <a:rPr lang="en-US" sz="4000" dirty="0"/>
              <a:t>Empirically disfavored by BAO in galaxy distribution</a:t>
            </a:r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4838E2B-20A7-7643-B4E3-7CA2BEA3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009" y="2033148"/>
            <a:ext cx="4802910" cy="4720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3D7C0-4FA1-C443-8315-63C8E442C9E1}"/>
              </a:ext>
            </a:extLst>
          </p:cNvPr>
          <p:cNvSpPr txBox="1"/>
          <p:nvPr/>
        </p:nvSpPr>
        <p:spPr>
          <a:xfrm>
            <a:off x="9452919" y="5474043"/>
            <a:ext cx="251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SDSS-BOSS Collaboration</a:t>
            </a:r>
          </a:p>
          <a:p>
            <a:r>
              <a:rPr lang="en-US" dirty="0"/>
              <a:t>Anderson et al. 2013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705D7-7B7E-BC48-BE43-95C420002EF7}"/>
              </a:ext>
            </a:extLst>
          </p:cNvPr>
          <p:cNvSpPr txBox="1"/>
          <p:nvPr/>
        </p:nvSpPr>
        <p:spPr>
          <a:xfrm>
            <a:off x="356451" y="2766022"/>
            <a:ext cx="380039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Sound horizon imprinted</a:t>
            </a:r>
            <a:br>
              <a:rPr lang="en-US" sz="2800" dirty="0"/>
            </a:br>
            <a:r>
              <a:rPr lang="en-US" sz="2800" dirty="0"/>
              <a:t>on galaxy distribution</a:t>
            </a:r>
            <a:br>
              <a:rPr lang="en-US" sz="2800" dirty="0"/>
            </a:br>
            <a:r>
              <a:rPr lang="en-US" sz="2800" dirty="0"/>
              <a:t>measured in “redshift</a:t>
            </a:r>
            <a:br>
              <a:rPr lang="en-US" sz="2800" dirty="0"/>
            </a:br>
            <a:r>
              <a:rPr lang="en-US" sz="2800" dirty="0"/>
              <a:t>space”</a:t>
            </a:r>
          </a:p>
          <a:p>
            <a:endParaRPr lang="en-US" sz="2800" dirty="0"/>
          </a:p>
          <a:p>
            <a:r>
              <a:rPr lang="en-US" sz="2800" dirty="0"/>
              <a:t>Provides standard ruler</a:t>
            </a:r>
            <a:br>
              <a:rPr lang="en-US" sz="2800" dirty="0"/>
            </a:br>
            <a:r>
              <a:rPr lang="en-US" sz="2800" dirty="0"/>
              <a:t>to infer H</a:t>
            </a:r>
            <a:r>
              <a:rPr lang="en-US" sz="2800" baseline="-25000" dirty="0"/>
              <a:t>0  </a:t>
            </a:r>
            <a:r>
              <a:rPr lang="en-US" sz="2800" dirty="0">
                <a:sym typeface="Wingdings" pitchFamily="2" charset="2"/>
              </a:rPr>
              <a:t>--&gt;  lower H</a:t>
            </a:r>
            <a:r>
              <a:rPr lang="en-US" sz="2800" baseline="-25000" dirty="0">
                <a:sym typeface="Wingdings" pitchFamily="2" charset="2"/>
              </a:rPr>
              <a:t>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660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D1C5-43E2-F048-A0E0-5BFDE4F0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905" y="649299"/>
            <a:ext cx="5727700" cy="163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F2D99-48F6-B548-ABD9-4D684F377F2F}"/>
              </a:ext>
            </a:extLst>
          </p:cNvPr>
          <p:cNvSpPr txBox="1"/>
          <p:nvPr/>
        </p:nvSpPr>
        <p:spPr>
          <a:xfrm>
            <a:off x="1555531" y="3026979"/>
            <a:ext cx="104223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 increase </a:t>
            </a:r>
            <a:r>
              <a:rPr lang="en-US" sz="3200" i="1" dirty="0"/>
              <a:t>H</a:t>
            </a:r>
            <a:r>
              <a:rPr lang="en-US" sz="3200" i="1" baseline="-25000" dirty="0"/>
              <a:t>0</a:t>
            </a:r>
            <a:r>
              <a:rPr lang="en-US" sz="3200" dirty="0"/>
              <a:t>, 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matter density at late times </a:t>
            </a:r>
            <a:r>
              <a:rPr lang="en-US" sz="3200" dirty="0">
                <a:solidFill>
                  <a:srgbClr val="FF0000"/>
                </a:solidFill>
              </a:rPr>
              <a:t>(late-time solutions)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sound speed in early Universe </a:t>
            </a:r>
            <a:r>
              <a:rPr lang="en-US" sz="3200" dirty="0">
                <a:solidFill>
                  <a:srgbClr val="FF0000"/>
                </a:solidFill>
              </a:rPr>
              <a:t>(not workable yet)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matter density at early times</a:t>
            </a:r>
          </a:p>
        </p:txBody>
      </p:sp>
    </p:spTree>
    <p:extLst>
      <p:ext uri="{BB962C8B-B14F-4D97-AF65-F5344CB8AC3E}">
        <p14:creationId xmlns:p14="http://schemas.microsoft.com/office/powerpoint/2010/main" val="1055813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0378-CC94-704D-85B0-3B662AC08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 problem with local measurements?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6AFD1-D37E-544F-8C9F-2F9F09C4CBC7}"/>
              </a:ext>
            </a:extLst>
          </p:cNvPr>
          <p:cNvSpPr/>
          <p:nvPr/>
        </p:nvSpPr>
        <p:spPr>
          <a:xfrm>
            <a:off x="1753829" y="2268397"/>
            <a:ext cx="86843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“I keep reminiscing how similar and different this is to 1998—I find the measurement side probably stronger than then….”    </a:t>
            </a:r>
          </a:p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(Adam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Riess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</a:rPr>
              <a:t>, email, 31 July 2020)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0299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D1C5-43E2-F048-A0E0-5BFDE4F0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0" y="638789"/>
            <a:ext cx="5727700" cy="163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F2D99-48F6-B548-ABD9-4D684F377F2F}"/>
              </a:ext>
            </a:extLst>
          </p:cNvPr>
          <p:cNvSpPr txBox="1"/>
          <p:nvPr/>
        </p:nvSpPr>
        <p:spPr>
          <a:xfrm>
            <a:off x="884830" y="3048000"/>
            <a:ext cx="104223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 increase </a:t>
            </a:r>
            <a:r>
              <a:rPr lang="en-US" sz="3200" i="1" dirty="0"/>
              <a:t>H</a:t>
            </a:r>
            <a:r>
              <a:rPr lang="en-US" sz="3200" i="1" baseline="-25000" dirty="0"/>
              <a:t>0</a:t>
            </a:r>
            <a:r>
              <a:rPr lang="en-US" sz="3200" dirty="0"/>
              <a:t>, 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matter density at late times </a:t>
            </a:r>
            <a:r>
              <a:rPr lang="en-US" sz="3200" dirty="0">
                <a:solidFill>
                  <a:srgbClr val="FF0000"/>
                </a:solidFill>
              </a:rPr>
              <a:t>(late-time solutions)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Decrease sound speed in early Universe </a:t>
            </a:r>
            <a:r>
              <a:rPr lang="en-US" sz="3200" dirty="0">
                <a:solidFill>
                  <a:srgbClr val="FF0000"/>
                </a:solidFill>
              </a:rPr>
              <a:t>(not workable yet)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matter density at early times </a:t>
            </a:r>
            <a:r>
              <a:rPr lang="en-US" sz="3200" i="1" dirty="0">
                <a:solidFill>
                  <a:schemeClr val="accent1"/>
                </a:solidFill>
              </a:rPr>
              <a:t>(early dark energy)</a:t>
            </a:r>
          </a:p>
        </p:txBody>
      </p:sp>
    </p:spTree>
    <p:extLst>
      <p:ext uri="{BB962C8B-B14F-4D97-AF65-F5344CB8AC3E}">
        <p14:creationId xmlns:p14="http://schemas.microsoft.com/office/powerpoint/2010/main" val="4190107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5690-A46F-7541-95F2-EB8266DF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dark energy   </a:t>
            </a:r>
            <a:r>
              <a:rPr lang="en-US" sz="2800" dirty="0"/>
              <a:t>(</a:t>
            </a:r>
            <a:r>
              <a:rPr lang="en-US" sz="2800" dirty="0" err="1"/>
              <a:t>Karwal</a:t>
            </a:r>
            <a:r>
              <a:rPr lang="en-US" sz="2800" dirty="0"/>
              <a:t> &amp; MK, 2016)</a:t>
            </a:r>
          </a:p>
        </p:txBody>
      </p:sp>
    </p:spTree>
    <p:extLst>
      <p:ext uri="{BB962C8B-B14F-4D97-AF65-F5344CB8AC3E}">
        <p14:creationId xmlns:p14="http://schemas.microsoft.com/office/powerpoint/2010/main" val="1295296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921EB71-0CAB-2F40-8D52-797EE86EA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97" y="0"/>
            <a:ext cx="91636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2B1AAE-E41B-5549-A433-086D8A2FFA55}"/>
              </a:ext>
            </a:extLst>
          </p:cNvPr>
          <p:cNvSpPr txBox="1"/>
          <p:nvPr/>
        </p:nvSpPr>
        <p:spPr>
          <a:xfrm>
            <a:off x="5830528" y="5014451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CMB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99DCC9-A25F-A746-B453-8BB0DF219B87}"/>
              </a:ext>
            </a:extLst>
          </p:cNvPr>
          <p:cNvCxnSpPr/>
          <p:nvPr/>
        </p:nvCxnSpPr>
        <p:spPr>
          <a:xfrm flipV="1">
            <a:off x="6709295" y="353961"/>
            <a:ext cx="0" cy="5722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32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8EDF-A241-6C48-B261-9C82028E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(postulated) physics of DE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E331DB-39BE-C14D-B577-55641EC96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330" y="2059398"/>
            <a:ext cx="6395339" cy="3211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33B51-8017-CD42-9D41-F1F50E3A987C}"/>
              </a:ext>
            </a:extLst>
          </p:cNvPr>
          <p:cNvSpPr txBox="1"/>
          <p:nvPr/>
        </p:nvSpPr>
        <p:spPr>
          <a:xfrm>
            <a:off x="838200" y="5548107"/>
            <a:ext cx="101004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Behaves like cosmological constant at late times; decays as</a:t>
            </a:r>
          </a:p>
          <a:p>
            <a:r>
              <a:rPr lang="en-US" sz="2400" dirty="0"/>
              <a:t>at late times </a:t>
            </a:r>
            <a:r>
              <a:rPr lang="en-US" sz="2000" dirty="0"/>
              <a:t>(MK, </a:t>
            </a:r>
            <a:r>
              <a:rPr lang="en-US" sz="2000" dirty="0" err="1"/>
              <a:t>Pradler</a:t>
            </a:r>
            <a:r>
              <a:rPr lang="en-US" sz="2000" dirty="0"/>
              <a:t> &amp; Walker, 2014)</a:t>
            </a:r>
            <a:endParaRPr lang="en-US" sz="2400" b="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8C85A-CAD5-A84B-9F6C-370313E47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369" y="1309893"/>
            <a:ext cx="4800600" cy="113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820E56-456C-F04B-93A9-96F2000E8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792" y="5548107"/>
            <a:ext cx="3837642" cy="4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7D7A-2A28-064C-B071-FE6A7DC2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law</a:t>
            </a:r>
          </a:p>
        </p:txBody>
      </p:sp>
      <p:pic>
        <p:nvPicPr>
          <p:cNvPr id="5" name="Content Placeholder 4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AC29C16A-D600-034D-834D-293DADA4A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4576"/>
            <a:ext cx="10515600" cy="5413436"/>
          </a:xfrm>
        </p:spPr>
      </p:pic>
    </p:spTree>
    <p:extLst>
      <p:ext uri="{BB962C8B-B14F-4D97-AF65-F5344CB8AC3E}">
        <p14:creationId xmlns:p14="http://schemas.microsoft.com/office/powerpoint/2010/main" val="3671403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4158-8C48-9D4A-9C7B-FF896479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06E3F-4F8D-5F44-89C8-3DC57B9F3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12" r="-205" b="49831"/>
          <a:stretch/>
        </p:blipFill>
        <p:spPr>
          <a:xfrm>
            <a:off x="1082545" y="47849"/>
            <a:ext cx="10515600" cy="6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71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993D-E29C-914E-A22E-1E70EC7D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D9AB4B1F-0180-B74A-A36E-834D8657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869950"/>
            <a:ext cx="7835900" cy="511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ED8F1-FA60-074A-BE14-974445612856}"/>
              </a:ext>
            </a:extLst>
          </p:cNvPr>
          <p:cNvSpPr txBox="1"/>
          <p:nvPr/>
        </p:nvSpPr>
        <p:spPr>
          <a:xfrm>
            <a:off x="7672552" y="5988050"/>
            <a:ext cx="335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Smith, Poulin, &amp; Amin, 2019</a:t>
            </a:r>
          </a:p>
        </p:txBody>
      </p:sp>
    </p:spTree>
    <p:extLst>
      <p:ext uri="{BB962C8B-B14F-4D97-AF65-F5344CB8AC3E}">
        <p14:creationId xmlns:p14="http://schemas.microsoft.com/office/powerpoint/2010/main" val="1107395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D7D92-B25B-4148-A25D-7B82E253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9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Devil is in the details: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Need detailed calculations to show that model predictions are consistent with CMB measurements </a:t>
            </a:r>
            <a:r>
              <a:rPr lang="en-US" sz="3100" dirty="0"/>
              <a:t>(Poulin, </a:t>
            </a:r>
            <a:r>
              <a:rPr lang="en-US" sz="3100" dirty="0" err="1"/>
              <a:t>Karwal</a:t>
            </a:r>
            <a:r>
              <a:rPr lang="en-US" sz="3100" dirty="0"/>
              <a:t>, Smith, MK, fall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73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7252-E2E1-3346-8A21-EBDD86A5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80" y="0"/>
            <a:ext cx="10515600" cy="1325563"/>
          </a:xfrm>
        </p:spPr>
        <p:txBody>
          <a:bodyPr/>
          <a:lstStyle/>
          <a:p>
            <a:r>
              <a:rPr lang="en-US" dirty="0"/>
              <a:t>Calculations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A8436-C58C-4B47-A3B0-7580ED22AED1}"/>
              </a:ext>
            </a:extLst>
          </p:cNvPr>
          <p:cNvSpPr txBox="1"/>
          <p:nvPr/>
        </p:nvSpPr>
        <p:spPr>
          <a:xfrm>
            <a:off x="838200" y="1066258"/>
            <a:ext cx="101587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combination of cosmological/EDE parameters (DM density, baryon density, Hubble parameter, scalar amplitude/spectral index, reionization optical depth; scalar-field potential parameters, initial field value)….</a:t>
            </a:r>
          </a:p>
          <a:p>
            <a:endParaRPr lang="en-US" sz="2400" dirty="0"/>
          </a:p>
          <a:p>
            <a:r>
              <a:rPr lang="en-US" sz="2400" dirty="0"/>
              <a:t>Evolve (in time, from big bang to present) coupled differential equations for evolution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dark-matter density and velocity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(moments of) photon distribution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neutrino distribution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baryon density and velocity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scalar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gravitational potential(s)</a:t>
            </a:r>
          </a:p>
          <a:p>
            <a:r>
              <a:rPr lang="en-US" sz="2400" dirty="0"/>
              <a:t>For each spatial Fourier mode</a:t>
            </a:r>
          </a:p>
          <a:p>
            <a:endParaRPr lang="en-US" sz="2400" dirty="0"/>
          </a:p>
          <a:p>
            <a:r>
              <a:rPr lang="en-US" sz="2400" dirty="0"/>
              <a:t>Use modified version </a:t>
            </a:r>
            <a:r>
              <a:rPr lang="en-US" dirty="0"/>
              <a:t>(Poulin, Smith, Grin, </a:t>
            </a:r>
            <a:r>
              <a:rPr lang="en-US" dirty="0" err="1"/>
              <a:t>Karwal</a:t>
            </a:r>
            <a:r>
              <a:rPr lang="en-US" dirty="0"/>
              <a:t>, MK 2018) </a:t>
            </a:r>
            <a:r>
              <a:rPr lang="en-US" sz="2400" dirty="0"/>
              <a:t>of publicly-available CLASS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7162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7252-E2E1-3346-8A21-EBDD86A5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80" y="0"/>
            <a:ext cx="10515600" cy="1325563"/>
          </a:xfrm>
        </p:spPr>
        <p:txBody>
          <a:bodyPr/>
          <a:lstStyle/>
          <a:p>
            <a:r>
              <a:rPr lang="en-US" dirty="0"/>
              <a:t>Calculations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A8436-C58C-4B47-A3B0-7580ED22AED1}"/>
              </a:ext>
            </a:extLst>
          </p:cNvPr>
          <p:cNvSpPr txBox="1"/>
          <p:nvPr/>
        </p:nvSpPr>
        <p:spPr>
          <a:xfrm>
            <a:off x="838200" y="1066258"/>
            <a:ext cx="101587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oscillating-field model, slow-roll model, and phenomenological description in terms of “generalized dark matter” </a:t>
            </a:r>
            <a:r>
              <a:rPr lang="en-US" dirty="0"/>
              <a:t>(Hu 1998)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Products: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	CMB temperature/polarization power spectra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      Galaxy power spectrum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4400" dirty="0">
                <a:latin typeface="+mj-lt"/>
              </a:rPr>
              <a:t>Analysis</a:t>
            </a:r>
          </a:p>
          <a:p>
            <a:endParaRPr lang="en-US" sz="2400" dirty="0"/>
          </a:p>
          <a:p>
            <a:r>
              <a:rPr lang="en-US" sz="2400" dirty="0"/>
              <a:t>Determine likelihood for each parameter combination; use MCMC to find peaks in likelihood and seek parameter combinations with high Hubble parameter that provide good fits to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1427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D62D1E8-1DDA-0843-8946-F38553FA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415" y="0"/>
            <a:ext cx="6689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4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A8809-DD0E-8E4E-99F5-7BCB68E92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40347"/>
            <a:ext cx="5291666" cy="2977306"/>
          </a:xfrm>
          <a:prstGeom prst="rect">
            <a:avLst/>
          </a:prstGeom>
        </p:spPr>
      </p:pic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id="{EA68D83F-AB89-4046-B4B3-04750BCBC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803897"/>
            <a:ext cx="10782074" cy="525020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D1A40B-12F1-B741-891B-774E53A44B3B}"/>
              </a:ext>
            </a:extLst>
          </p:cNvPr>
          <p:cNvSpPr txBox="1"/>
          <p:nvPr/>
        </p:nvSpPr>
        <p:spPr>
          <a:xfrm flipH="1">
            <a:off x="5980850" y="6295697"/>
            <a:ext cx="621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Crocce</a:t>
            </a:r>
            <a:r>
              <a:rPr lang="en-US" dirty="0"/>
              <a:t> &amp; </a:t>
            </a:r>
            <a:r>
              <a:rPr lang="en-US" dirty="0" err="1"/>
              <a:t>Scoccimarro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&gt;0704.2783</a:t>
            </a:r>
          </a:p>
        </p:txBody>
      </p:sp>
    </p:spTree>
    <p:extLst>
      <p:ext uri="{BB962C8B-B14F-4D97-AF65-F5344CB8AC3E}">
        <p14:creationId xmlns:p14="http://schemas.microsoft.com/office/powerpoint/2010/main" val="1238673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831C-DF42-5C4E-BB20-D5AA732A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</a:t>
            </a:r>
          </a:p>
        </p:txBody>
      </p:sp>
      <p:sp>
        <p:nvSpPr>
          <p:cNvPr id="6" name="AutoShape 2" descr="Ps_triangle_2.pdf">
            <a:extLst>
              <a:ext uri="{FF2B5EF4-FFF2-40B4-BE49-F238E27FC236}">
                <a16:creationId xmlns:a16="http://schemas.microsoft.com/office/drawing/2014/main" id="{A920686D-32A9-FC4C-96F6-32CE8EBED5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B5C02-4891-094E-B8D7-6F98EAC1B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579" y="105032"/>
            <a:ext cx="6630859" cy="6630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02E32-30FB-174A-B76F-7A1C7A5A613E}"/>
              </a:ext>
            </a:extLst>
          </p:cNvPr>
          <p:cNvSpPr txBox="1"/>
          <p:nvPr/>
        </p:nvSpPr>
        <p:spPr>
          <a:xfrm flipH="1">
            <a:off x="9163096" y="6488668"/>
            <a:ext cx="416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from Smith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1348716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B625-910A-0749-AA46-6AFFE102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1FB0E63-7B99-0841-8625-3DBB1559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123" y="0"/>
            <a:ext cx="69217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BDC5A-2151-4D45-BB3B-1F41D5D38E26}"/>
              </a:ext>
            </a:extLst>
          </p:cNvPr>
          <p:cNvSpPr txBox="1"/>
          <p:nvPr/>
        </p:nvSpPr>
        <p:spPr>
          <a:xfrm>
            <a:off x="609600" y="5896303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Poulin et al. 2018</a:t>
            </a:r>
          </a:p>
        </p:txBody>
      </p:sp>
    </p:spTree>
    <p:extLst>
      <p:ext uri="{BB962C8B-B14F-4D97-AF65-F5344CB8AC3E}">
        <p14:creationId xmlns:p14="http://schemas.microsoft.com/office/powerpoint/2010/main" val="1281256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715B-FE38-CF40-9963-FD67BD7C7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44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tests of scenario: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Measurements of fine-grain features of CMB polarization by </a:t>
            </a:r>
            <a:r>
              <a:rPr lang="en-US" dirty="0" err="1"/>
              <a:t>ACTPol</a:t>
            </a:r>
            <a:r>
              <a:rPr lang="en-US" dirty="0"/>
              <a:t>/SPT3G/Simons/CMB-S4/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7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CD7279-573D-5745-A8B4-22247A23F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10" y="0"/>
            <a:ext cx="1071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60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796C-3B70-6A42-AF89-FF7C3397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lothing, hat, headdress, colorful&#10;&#10;Description automatically generated">
            <a:extLst>
              <a:ext uri="{FF2B5EF4-FFF2-40B4-BE49-F238E27FC236}">
                <a16:creationId xmlns:a16="http://schemas.microsoft.com/office/drawing/2014/main" id="{B1E8ED42-DF4A-5046-9EFF-75E91C0E1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46" y="0"/>
            <a:ext cx="10661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9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D46A-8273-B343-92E0-09934E416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D6CBF497-1077-1443-9CD7-015804C4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42" t="-8296" r="1985" b="24608"/>
          <a:stretch/>
        </p:blipFill>
        <p:spPr>
          <a:xfrm>
            <a:off x="131036" y="-309345"/>
            <a:ext cx="11607884" cy="73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18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839B-6733-D04D-A32A-B784D903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69D2D2-F906-3B49-882C-B4A8B7B5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561975"/>
            <a:ext cx="11976100" cy="593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C458A-F664-F14F-9196-BE1FFC2C0468}"/>
              </a:ext>
            </a:extLst>
          </p:cNvPr>
          <p:cNvSpPr txBox="1"/>
          <p:nvPr/>
        </p:nvSpPr>
        <p:spPr>
          <a:xfrm>
            <a:off x="7399283" y="6492875"/>
            <a:ext cx="216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courtesy V. Poulin</a:t>
            </a:r>
          </a:p>
        </p:txBody>
      </p:sp>
    </p:spTree>
    <p:extLst>
      <p:ext uri="{BB962C8B-B14F-4D97-AF65-F5344CB8AC3E}">
        <p14:creationId xmlns:p14="http://schemas.microsoft.com/office/powerpoint/2010/main" val="3806100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EB46-0B2F-2040-B1CF-4337E9E4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EDE ruled out by large-scale structure?</a:t>
            </a:r>
          </a:p>
        </p:txBody>
      </p:sp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A612826E-A5AC-EC48-A6FE-80D73239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7566"/>
            <a:ext cx="6096000" cy="506318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908F3E-CBAF-DE40-AA98-F69AC934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5" y="1585504"/>
            <a:ext cx="4810587" cy="52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2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AC8F-CE05-AB4C-A303-54CCB10ED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9429BE6-0730-4244-A159-B27E8263B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" y="443069"/>
            <a:ext cx="11476079" cy="5821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C14EBD-96B9-5D4B-91DF-19E577658A19}"/>
              </a:ext>
            </a:extLst>
          </p:cNvPr>
          <p:cNvSpPr/>
          <p:nvPr/>
        </p:nvSpPr>
        <p:spPr>
          <a:xfrm>
            <a:off x="5092132" y="593124"/>
            <a:ext cx="1711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EDE’s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09085-171B-1041-BA8A-893DFA8F0C69}"/>
              </a:ext>
            </a:extLst>
          </p:cNvPr>
          <p:cNvSpPr/>
          <p:nvPr/>
        </p:nvSpPr>
        <p:spPr>
          <a:xfrm>
            <a:off x="5665012" y="137907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16911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133A-6C5C-424A-AE46-5ED9A37B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07069" cy="526842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We disagree: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Conclusions follow from their choice of measure on the EDE parameter space.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Best-fit EDE model provides as good a fit to data as </a:t>
            </a:r>
            <a:r>
              <a:rPr lang="en-US" sz="3600" dirty="0" err="1"/>
              <a:t>LambdaCDM</a:t>
            </a:r>
            <a:br>
              <a:rPr lang="en-US" sz="3600" dirty="0"/>
            </a:br>
            <a:r>
              <a:rPr lang="en-US" sz="2400" dirty="0"/>
              <a:t>(Smith et al., in prep)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EEA07125-9D0E-A644-BB55-ED69A519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600" y="0"/>
            <a:ext cx="681843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BEF39-253E-7B4B-85B7-1813CC5F3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3A80D-D51D-6F41-87EC-FE21C1CDFB46}"/>
              </a:ext>
            </a:extLst>
          </p:cNvPr>
          <p:cNvSpPr txBox="1"/>
          <p:nvPr/>
        </p:nvSpPr>
        <p:spPr>
          <a:xfrm>
            <a:off x="1839310" y="5864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5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1E8683-E284-4A4F-A70E-47DE8BAD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06" y="0"/>
            <a:ext cx="728150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53872-1786-0346-BB80-0B048ECFFC30}"/>
              </a:ext>
            </a:extLst>
          </p:cNvPr>
          <p:cNvSpPr txBox="1"/>
          <p:nvPr/>
        </p:nvSpPr>
        <p:spPr>
          <a:xfrm>
            <a:off x="313509" y="1750423"/>
            <a:ext cx="41000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Power-spectra amplitudes</a:t>
            </a:r>
            <a:br>
              <a:rPr lang="en-US" sz="2800" dirty="0"/>
            </a:br>
            <a:r>
              <a:rPr lang="en-US" sz="2800" dirty="0"/>
              <a:t>inferred from CMB and LSS</a:t>
            </a:r>
            <a:br>
              <a:rPr lang="en-US" sz="2800" dirty="0"/>
            </a:br>
            <a:r>
              <a:rPr lang="en-US" sz="2800" dirty="0"/>
              <a:t>in tension, even in</a:t>
            </a:r>
          </a:p>
          <a:p>
            <a:r>
              <a:rPr lang="en-US" sz="2800" dirty="0" err="1"/>
              <a:t>LambdaCDM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4B3EE-8064-DA4B-8C0D-B1C838C4DFBA}"/>
              </a:ext>
            </a:extLst>
          </p:cNvPr>
          <p:cNvSpPr txBox="1"/>
          <p:nvPr/>
        </p:nvSpPr>
        <p:spPr>
          <a:xfrm>
            <a:off x="1723697" y="5707117"/>
            <a:ext cx="201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2413950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302C-6369-2A47-9B45-F4422C18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816080-4945-8940-9BBE-3A333F813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52" y="0"/>
            <a:ext cx="9098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5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515D12-D68B-2B4E-9399-8FCE82F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dark energy?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B055C6A-4F84-5A40-B403-849BA23339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≠0 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today</a:t>
                </a:r>
              </a:p>
              <a:p>
                <a:r>
                  <a:rPr lang="en-US" b="0" dirty="0"/>
                  <a:t>Inflation  </a:t>
                </a:r>
                <a:r>
                  <a:rPr lang="en-US" b="0" dirty="0">
                    <a:sym typeface="Wingdings" pitchFamily="2" charset="2"/>
                  </a:rPr>
                  <a:t>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≠0 </m:t>
                    </m:r>
                  </m:oMath>
                </a14:m>
                <a:r>
                  <a:rPr lang="en-US" b="0" dirty="0"/>
                  <a:t>in the early Universe</a:t>
                </a:r>
              </a:p>
              <a:p>
                <a:r>
                  <a:rPr lang="en-US" dirty="0"/>
                  <a:t>EDE (if this is what’s going on) </a:t>
                </a:r>
                <a:r>
                  <a:rPr lang="en-US" dirty="0">
                    <a:sym typeface="Wingdings" pitchFamily="2" charset="2"/>
                  </a:rPr>
                  <a:t>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≠0 </m:t>
                    </m:r>
                  </m:oMath>
                </a14:m>
                <a:r>
                  <a:rPr lang="en-US" dirty="0"/>
                  <a:t>at z ~ 10,000</a:t>
                </a:r>
              </a:p>
              <a:p>
                <a:endParaRPr lang="en-US" b="0" dirty="0"/>
              </a:p>
              <a:p>
                <a:r>
                  <a:rPr lang="en-US" dirty="0"/>
                  <a:t>Recurring periods of 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b="0" dirty="0"/>
                  <a:t>-like” behavior throughout cosmic history?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B055C6A-4F84-5A40-B403-849BA23339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7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644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224B-76E4-6E4B-A486-06FDA50B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E.g. tracking oscillating energy </a:t>
            </a:r>
            <a:r>
              <a:rPr lang="en-US" sz="3200" dirty="0"/>
              <a:t>(</a:t>
            </a:r>
            <a:r>
              <a:rPr lang="en-US" sz="3200" dirty="0" err="1"/>
              <a:t>Dodelson</a:t>
            </a:r>
            <a:r>
              <a:rPr lang="en-US" sz="3200" dirty="0"/>
              <a:t>, </a:t>
            </a:r>
            <a:r>
              <a:rPr lang="en-US" sz="3200" dirty="0" err="1"/>
              <a:t>Kaplinghat</a:t>
            </a:r>
            <a:r>
              <a:rPr lang="en-US" sz="3200" dirty="0"/>
              <a:t>, Stewart, </a:t>
            </a:r>
            <a:r>
              <a:rPr lang="en-US" sz="3200" dirty="0" err="1"/>
              <a:t>astro-ph</a:t>
            </a:r>
            <a:r>
              <a:rPr lang="en-US" sz="3200" dirty="0"/>
              <a:t>/0002360; </a:t>
            </a:r>
            <a:r>
              <a:rPr lang="en-US" sz="3200" dirty="0" err="1"/>
              <a:t>Griest</a:t>
            </a:r>
            <a:r>
              <a:rPr lang="en-US" sz="3200" dirty="0"/>
              <a:t>, </a:t>
            </a:r>
            <a:r>
              <a:rPr lang="en-US" sz="3200" dirty="0" err="1"/>
              <a:t>astro-ph</a:t>
            </a:r>
            <a:r>
              <a:rPr lang="en-US" sz="3200" dirty="0"/>
              <a:t>/0202052)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B1E9C56-B0DF-424A-A42E-00B6DB75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1690688"/>
            <a:ext cx="5713170" cy="50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FA7140-F36B-CD4C-A4F6-FBB287750A72}"/>
              </a:ext>
            </a:extLst>
          </p:cNvPr>
          <p:cNvSpPr txBox="1"/>
          <p:nvPr/>
        </p:nvSpPr>
        <p:spPr>
          <a:xfrm>
            <a:off x="2217682" y="2112580"/>
            <a:ext cx="7344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What the ?????</a:t>
            </a:r>
          </a:p>
        </p:txBody>
      </p:sp>
    </p:spTree>
    <p:extLst>
      <p:ext uri="{BB962C8B-B14F-4D97-AF65-F5344CB8AC3E}">
        <p14:creationId xmlns:p14="http://schemas.microsoft.com/office/powerpoint/2010/main" val="3923543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4760-6372-2C4C-9B71-579FE087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</a:t>
            </a:r>
            <a:r>
              <a:rPr lang="en-US" dirty="0" err="1"/>
              <a:t>Axiverse</a:t>
            </a:r>
            <a:r>
              <a:rPr lang="en-US" dirty="0"/>
              <a:t>?  </a:t>
            </a:r>
            <a:r>
              <a:rPr lang="en-US" sz="2800" dirty="0"/>
              <a:t>(MK, </a:t>
            </a:r>
            <a:r>
              <a:rPr lang="en-US" sz="2800" dirty="0" err="1"/>
              <a:t>Pradler</a:t>
            </a:r>
            <a:r>
              <a:rPr lang="en-US" sz="2800" dirty="0"/>
              <a:t>, Walker, 2014; based on </a:t>
            </a:r>
            <a:r>
              <a:rPr lang="en-US" sz="2800" dirty="0" err="1"/>
              <a:t>Arvanitaki</a:t>
            </a:r>
            <a:r>
              <a:rPr lang="en-US" sz="2800" dirty="0"/>
              <a:t> et al., 2009; </a:t>
            </a:r>
            <a:r>
              <a:rPr lang="en-US" sz="2800" dirty="0" err="1"/>
              <a:t>Svrcek</a:t>
            </a:r>
            <a:r>
              <a:rPr lang="en-US" sz="2800" dirty="0"/>
              <a:t> &amp; Witten, 2006 )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712B4-24B2-C341-9D9F-DD7E69DD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String theory may imply ~100 axion fields</a:t>
            </a:r>
          </a:p>
          <a:p>
            <a:pPr lvl="1"/>
            <a:r>
              <a:rPr lang="en-US" dirty="0"/>
              <a:t>Possibly with masses distributed logarithmically</a:t>
            </a:r>
          </a:p>
          <a:p>
            <a:pPr lvl="1"/>
            <a:endParaRPr lang="en-US" dirty="0"/>
          </a:p>
          <a:p>
            <a:r>
              <a:rPr lang="en-US" dirty="0"/>
              <a:t>At each Log(Hubble time) there’s some chance that axion field, if sufficiently displaced from its minimum, may act (at least briefly) like dark energy</a:t>
            </a:r>
          </a:p>
        </p:txBody>
      </p:sp>
    </p:spTree>
    <p:extLst>
      <p:ext uri="{BB962C8B-B14F-4D97-AF65-F5344CB8AC3E}">
        <p14:creationId xmlns:p14="http://schemas.microsoft.com/office/powerpoint/2010/main" val="29697380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878C-9F5E-AC41-988E-7DA530AB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ball, racket, player, game&#10;&#10;Description automatically generated">
            <a:extLst>
              <a:ext uri="{FF2B5EF4-FFF2-40B4-BE49-F238E27FC236}">
                <a16:creationId xmlns:a16="http://schemas.microsoft.com/office/drawing/2014/main" id="{7D615DA7-21F5-414E-AF6E-6C8BF70CD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6" y="0"/>
            <a:ext cx="10836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40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474E5-A790-DB42-800F-DC8959E7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010F8-F1F1-EF42-904E-C563539AC21E}"/>
              </a:ext>
            </a:extLst>
          </p:cNvPr>
          <p:cNvSpPr txBox="1"/>
          <p:nvPr/>
        </p:nvSpPr>
        <p:spPr>
          <a:xfrm>
            <a:off x="1135626" y="1690688"/>
            <a:ext cx="1051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Local observed cosmic expansion rate disagrees with that inferred from cosmic microwave background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One possible explanation is early dark energy, a modification to early-Universe dynamics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Hypothesis to be tested soon with new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If correct, implies recurrent periods of something like a cosmological constant throughout cosmic history </a:t>
            </a:r>
          </a:p>
        </p:txBody>
      </p:sp>
    </p:spTree>
    <p:extLst>
      <p:ext uri="{BB962C8B-B14F-4D97-AF65-F5344CB8AC3E}">
        <p14:creationId xmlns:p14="http://schemas.microsoft.com/office/powerpoint/2010/main" val="307762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D2BD-6DF8-404C-A92E-208DF90B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0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Hubble “tension”:  Why does the expansion rate inferred from the CMB differ from that observed locally?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76975-5D87-B746-B2D5-924B9F2E6D50}"/>
              </a:ext>
            </a:extLst>
          </p:cNvPr>
          <p:cNvSpPr txBox="1"/>
          <p:nvPr/>
        </p:nvSpPr>
        <p:spPr>
          <a:xfrm>
            <a:off x="838200" y="2818238"/>
            <a:ext cx="10338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Problem with local measurements?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Problem with CMB measurements?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Problems with both?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New physics?</a:t>
            </a:r>
          </a:p>
        </p:txBody>
      </p:sp>
    </p:spTree>
    <p:extLst>
      <p:ext uri="{BB962C8B-B14F-4D97-AF65-F5344CB8AC3E}">
        <p14:creationId xmlns:p14="http://schemas.microsoft.com/office/powerpoint/2010/main" val="279469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E3E312-24F1-3245-9AFE-D29D3756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186" y="0"/>
            <a:ext cx="913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6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39EFB2-9CBE-D842-8A4A-7F91E1A8E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86" y="0"/>
            <a:ext cx="9193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5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1157</Words>
  <Application>Microsoft Macintosh PowerPoint</Application>
  <PresentationFormat>Widescreen</PresentationFormat>
  <Paragraphs>162</Paragraphs>
  <Slides>62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Helvetica</vt:lpstr>
      <vt:lpstr>Office Theme</vt:lpstr>
      <vt:lpstr>The Hubble tension and Early Dark Energy</vt:lpstr>
      <vt:lpstr>Collaborators</vt:lpstr>
      <vt:lpstr>PowerPoint Presentation</vt:lpstr>
      <vt:lpstr>Hubble law</vt:lpstr>
      <vt:lpstr>PowerPoint Presentation</vt:lpstr>
      <vt:lpstr>PowerPoint Presentation</vt:lpstr>
      <vt:lpstr>The Hubble “tension”:  Why does the expansion rate inferred from the CMB differ from that observed locally?</vt:lpstr>
      <vt:lpstr>PowerPoint Presentation</vt:lpstr>
      <vt:lpstr>PowerPoint Presentation</vt:lpstr>
      <vt:lpstr>PowerPoint Presentation</vt:lpstr>
      <vt:lpstr>The Hubble “tension”:  Why does the expansion rate inferred from the CMB differ from that observed locally?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CMB measure H0?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Late-time solutions</vt:lpstr>
      <vt:lpstr>PowerPoint Presentation</vt:lpstr>
      <vt:lpstr>Late-time solutions: Empirically disfavored by BAO in galaxy distribution</vt:lpstr>
      <vt:lpstr>PowerPoint Presentation</vt:lpstr>
      <vt:lpstr> A problem with local measurements?</vt:lpstr>
      <vt:lpstr>PowerPoint Presentation</vt:lpstr>
      <vt:lpstr>Early dark energy   (Karwal &amp; MK, 2016)</vt:lpstr>
      <vt:lpstr>PowerPoint Presentation</vt:lpstr>
      <vt:lpstr>The (postulated) physics of DE</vt:lpstr>
      <vt:lpstr>or</vt:lpstr>
      <vt:lpstr>PowerPoint Presentation</vt:lpstr>
      <vt:lpstr>Devil is in the details:    Need detailed calculations to show that model predictions are consistent with CMB measurements (Poulin, Karwal, Smith, MK, fall 2018)</vt:lpstr>
      <vt:lpstr>Calculations</vt:lpstr>
      <vt:lpstr>Calculations</vt:lpstr>
      <vt:lpstr>PowerPoint Presentation</vt:lpstr>
      <vt:lpstr>PowerPoint Presentation</vt:lpstr>
      <vt:lpstr>Product</vt:lpstr>
      <vt:lpstr>PowerPoint Presentation</vt:lpstr>
      <vt:lpstr>New tests of scenario:  Measurements of fine-grain features of CMB polarization by ACTPol/SPT3G/Simons/CMB-S4/etc</vt:lpstr>
      <vt:lpstr>PowerPoint Presentation</vt:lpstr>
      <vt:lpstr>PowerPoint Presentation</vt:lpstr>
      <vt:lpstr>PowerPoint Presentation</vt:lpstr>
      <vt:lpstr>EDE ruled out by large-scale structure?</vt:lpstr>
      <vt:lpstr>PowerPoint Presentation</vt:lpstr>
      <vt:lpstr>We disagree:  Conclusions follow from their choice of measure on the EDE parameter space.  Best-fit EDE model provides as good a fit to data as LambdaCDM (Smith et al., in prep) </vt:lpstr>
      <vt:lpstr>PowerPoint Presentation</vt:lpstr>
      <vt:lpstr>PowerPoint Presentation</vt:lpstr>
      <vt:lpstr>Recurrent dark energy?</vt:lpstr>
      <vt:lpstr>E.g. tracking oscillating energy (Dodelson, Kaplinghat, Stewart, astro-ph/0002360; Griest, astro-ph/0202052)</vt:lpstr>
      <vt:lpstr>String Axiverse?  (MK, Pradler, Walker, 2014; based on Arvanitaki et al., 2009; Svrcek &amp; Witten, 2006 )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Hubble tension and Early Dark Energy</dc:title>
  <dc:creator>Marc Kamionkowski</dc:creator>
  <cp:lastModifiedBy>Marc Kamionkowski</cp:lastModifiedBy>
  <cp:revision>11</cp:revision>
  <dcterms:created xsi:type="dcterms:W3CDTF">2020-09-15T13:57:48Z</dcterms:created>
  <dcterms:modified xsi:type="dcterms:W3CDTF">2020-09-15T18:29:58Z</dcterms:modified>
</cp:coreProperties>
</file>