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2" name="Shape 2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Relationship Id="rId16" Type="http://schemas.openxmlformats.org/officeDocument/2006/relationships/image" Target="../media/image26.png"/><Relationship Id="rId17" Type="http://schemas.openxmlformats.org/officeDocument/2006/relationships/image" Target="../media/image27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Relationship Id="rId16" Type="http://schemas.openxmlformats.org/officeDocument/2006/relationships/image" Target="../media/image28.png"/><Relationship Id="rId17" Type="http://schemas.openxmlformats.org/officeDocument/2006/relationships/image" Target="../media/image29.png"/><Relationship Id="rId18" Type="http://schemas.openxmlformats.org/officeDocument/2006/relationships/image" Target="../media/image30.png"/><Relationship Id="rId19" Type="http://schemas.openxmlformats.org/officeDocument/2006/relationships/image" Target="../media/image31.png"/><Relationship Id="rId20" Type="http://schemas.openxmlformats.org/officeDocument/2006/relationships/image" Target="../media/image32.png"/><Relationship Id="rId21" Type="http://schemas.openxmlformats.org/officeDocument/2006/relationships/image" Target="../media/image33.png"/><Relationship Id="rId22" Type="http://schemas.openxmlformats.org/officeDocument/2006/relationships/image" Target="../media/image1.jpeg"/><Relationship Id="rId23" Type="http://schemas.openxmlformats.org/officeDocument/2006/relationships/image" Target="../media/image34.png"/><Relationship Id="rId24" Type="http://schemas.openxmlformats.org/officeDocument/2006/relationships/image" Target="../media/image26.png"/><Relationship Id="rId25" Type="http://schemas.openxmlformats.org/officeDocument/2006/relationships/image" Target="../media/image27.png"/><Relationship Id="rId26" Type="http://schemas.openxmlformats.org/officeDocument/2006/relationships/image" Target="../media/image35.png"/><Relationship Id="rId27" Type="http://schemas.openxmlformats.org/officeDocument/2006/relationships/image" Target="../media/image36.png"/><Relationship Id="rId28" Type="http://schemas.openxmlformats.org/officeDocument/2006/relationships/image" Target="../media/image37.png"/><Relationship Id="rId29" Type="http://schemas.openxmlformats.org/officeDocument/2006/relationships/image" Target="../media/image38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7;p2" descr="Google Shape;7;p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259" y="5077769"/>
            <a:ext cx="12220907" cy="1789618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Google Shape;8;p2"/>
          <p:cNvSpPr/>
          <p:nvPr/>
        </p:nvSpPr>
        <p:spPr>
          <a:xfrm>
            <a:off x="-12672" y="-1693"/>
            <a:ext cx="12207255" cy="5083127"/>
          </a:xfrm>
          <a:prstGeom prst="rect">
            <a:avLst/>
          </a:prstGeom>
          <a:solidFill>
            <a:srgbClr val="2C2A7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</a:p>
        </p:txBody>
      </p:sp>
      <p:pic>
        <p:nvPicPr>
          <p:cNvPr id="21" name="Google Shape;9;p2" descr="Google Shape;9;p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30705" y="2078"/>
            <a:ext cx="4163878" cy="405123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" name="Google Shape;10;p2"/>
          <p:cNvGrpSpPr/>
          <p:nvPr/>
        </p:nvGrpSpPr>
        <p:grpSpPr>
          <a:xfrm>
            <a:off x="7008718" y="5361237"/>
            <a:ext cx="3839229" cy="1239207"/>
            <a:chOff x="0" y="0"/>
            <a:chExt cx="3839228" cy="1239206"/>
          </a:xfrm>
        </p:grpSpPr>
        <p:pic>
          <p:nvPicPr>
            <p:cNvPr id="22" name="Google Shape;11;p2" descr="Google Shape;11;p2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4194" y="-1"/>
              <a:ext cx="726039" cy="4777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" name="Google Shape;12;p2" descr="Google Shape;12;p2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496451" y="-1"/>
              <a:ext cx="726040" cy="4777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" name="Google Shape;13;p2" descr="Google Shape;13;p2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542891" y="4095"/>
              <a:ext cx="804712" cy="4883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" name="Google Shape;14;p2" descr="Google Shape;14;p2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761442"/>
              <a:ext cx="726038" cy="4777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" name="Google Shape;15;p2" descr="Google Shape;15;p2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45222" y="750082"/>
              <a:ext cx="726039" cy="4777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" name="Google Shape;16;p2" descr="Google Shape;16;p2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079207" y="761442"/>
              <a:ext cx="726039" cy="4777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" name="Google Shape;17;p2" descr="Google Shape;17;p2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113191" y="761442"/>
              <a:ext cx="726038" cy="4777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0" name="Title Text"/>
          <p:cNvSpPr txBox="1"/>
          <p:nvPr>
            <p:ph type="title"/>
          </p:nvPr>
        </p:nvSpPr>
        <p:spPr>
          <a:xfrm>
            <a:off x="838200" y="365125"/>
            <a:ext cx="7262078" cy="1319983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pic>
        <p:nvPicPr>
          <p:cNvPr id="31" name="Google Shape;19;p2" descr="Google Shape;19;p2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09212" y="5091109"/>
            <a:ext cx="56432" cy="1779454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Body Level One…"/>
          <p:cNvSpPr txBox="1"/>
          <p:nvPr>
            <p:ph type="body" sz="quarter" idx="1"/>
          </p:nvPr>
        </p:nvSpPr>
        <p:spPr>
          <a:xfrm>
            <a:off x="832074" y="3526680"/>
            <a:ext cx="7192965" cy="744616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>
              <a:defRPr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228600" indent="914400">
              <a:buSzTx/>
              <a:buNone/>
              <a:defRPr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28600" indent="1371600">
              <a:buSzTx/>
              <a:buNone/>
              <a:defRPr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" indent="1828800">
              <a:buSzTx/>
              <a:buNone/>
              <a:defRPr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Google Shape;21;p2"/>
          <p:cNvSpPr/>
          <p:nvPr/>
        </p:nvSpPr>
        <p:spPr>
          <a:xfrm>
            <a:off x="-12994" y="5041245"/>
            <a:ext cx="12217989" cy="67793"/>
          </a:xfrm>
          <a:prstGeom prst="rect">
            <a:avLst/>
          </a:prstGeom>
          <a:solidFill>
            <a:srgbClr val="EC202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pPr>
          </a:p>
        </p:txBody>
      </p:sp>
      <p:sp>
        <p:nvSpPr>
          <p:cNvPr id="34" name="Google Shape;22;p2"/>
          <p:cNvSpPr txBox="1"/>
          <p:nvPr>
            <p:ph type="body" sz="quarter" idx="13"/>
          </p:nvPr>
        </p:nvSpPr>
        <p:spPr>
          <a:xfrm>
            <a:off x="831850" y="1911350"/>
            <a:ext cx="7097713" cy="1282700"/>
          </a:xfrm>
          <a:prstGeom prst="rect">
            <a:avLst/>
          </a:prstGeom>
        </p:spPr>
        <p:txBody>
          <a:bodyPr/>
          <a:lstStyle/>
          <a:p>
            <a:pPr>
              <a:defRPr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</a:p>
        </p:txBody>
      </p:sp>
      <p:pic>
        <p:nvPicPr>
          <p:cNvPr id="35" name="Google Shape;23;p2" descr="Google Shape;23;p2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482275" y="5562675"/>
            <a:ext cx="3141511" cy="819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Google Shape;24;p2" descr="Google Shape;24;p2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3940742" y="5754752"/>
            <a:ext cx="1670282" cy="363446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Text"/>
          <p:cNvSpPr txBox="1"/>
          <p:nvPr>
            <p:ph type="title"/>
          </p:nvPr>
        </p:nvSpPr>
        <p:spPr>
          <a:xfrm>
            <a:off x="838200" y="365125"/>
            <a:ext cx="7262078" cy="131998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1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>
              <a:defRPr sz="2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513839" indent="-497839">
              <a:buSzPts val="2800"/>
              <a:defRPr sz="2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2019300" indent="-533400">
              <a:buSzPts val="2800"/>
              <a:defRPr sz="2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476500" indent="-533400">
              <a:buSzPts val="2800"/>
              <a:defRPr sz="2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" name="Google Shape;144;p11"/>
          <p:cNvSpPr txBox="1"/>
          <p:nvPr>
            <p:ph type="body" sz="half" idx="13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>
              <a:defRPr sz="2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pPr>
          </a:p>
        </p:txBody>
      </p:sp>
      <p:sp>
        <p:nvSpPr>
          <p:cNvPr id="203" name="Slide Number"/>
          <p:cNvSpPr txBox="1"/>
          <p:nvPr>
            <p:ph type="sldNum" sz="quarter" idx="2"/>
          </p:nvPr>
        </p:nvSpPr>
        <p:spPr>
          <a:xfrm>
            <a:off x="8610600" y="6356350"/>
            <a:ext cx="358373" cy="370800"/>
          </a:xfrm>
          <a:prstGeom prst="rect">
            <a:avLst/>
          </a:prstGeom>
        </p:spPr>
        <p:txBody>
          <a:bodyPr lIns="45699" tIns="45699" rIns="45699" bIns="45699" anchor="t"/>
          <a:lstStyle>
            <a:lvl1pPr algn="l"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1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>
              <a:defRPr b="1" sz="2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>
              <a:defRPr b="1" sz="2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228600" indent="914400">
              <a:buSzTx/>
              <a:buNone/>
              <a:defRPr b="1" sz="2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228600" indent="1371600">
              <a:buSzTx/>
              <a:buNone/>
              <a:defRPr b="1" sz="2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" indent="1828800">
              <a:buSzTx/>
              <a:buNone/>
              <a:defRPr b="1" sz="2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2" name="Google Shape;151;p12"/>
          <p:cNvSpPr txBox="1"/>
          <p:nvPr>
            <p:ph type="body" sz="half" idx="13"/>
          </p:nvPr>
        </p:nvSpPr>
        <p:spPr>
          <a:xfrm>
            <a:off x="839787" y="2505075"/>
            <a:ext cx="5157788" cy="3684588"/>
          </a:xfrm>
          <a:prstGeom prst="rect">
            <a:avLst/>
          </a:prstGeom>
        </p:spPr>
        <p:txBody>
          <a:bodyPr/>
          <a:lstStyle/>
          <a:p>
            <a:pPr>
              <a:defRPr sz="2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pPr>
          </a:p>
        </p:txBody>
      </p:sp>
      <p:sp>
        <p:nvSpPr>
          <p:cNvPr id="213" name="Google Shape;152;p12"/>
          <p:cNvSpPr txBox="1"/>
          <p:nvPr>
            <p:ph type="body" sz="quarter" idx="14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>
              <a:defRPr b="1" sz="2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pPr>
          </a:p>
        </p:txBody>
      </p:sp>
      <p:sp>
        <p:nvSpPr>
          <p:cNvPr id="214" name="Google Shape;153;p12"/>
          <p:cNvSpPr txBox="1"/>
          <p:nvPr>
            <p:ph type="body" sz="half" idx="15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>
              <a:defRPr sz="2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pPr>
          </a:p>
        </p:txBody>
      </p:sp>
      <p:sp>
        <p:nvSpPr>
          <p:cNvPr id="215" name="Slide Number"/>
          <p:cNvSpPr txBox="1"/>
          <p:nvPr>
            <p:ph type="sldNum" sz="quarter" idx="2"/>
          </p:nvPr>
        </p:nvSpPr>
        <p:spPr>
          <a:xfrm>
            <a:off x="8610600" y="6356350"/>
            <a:ext cx="358373" cy="370800"/>
          </a:xfrm>
          <a:prstGeom prst="rect">
            <a:avLst/>
          </a:prstGeom>
        </p:spPr>
        <p:txBody>
          <a:bodyPr lIns="45699" tIns="45699" rIns="45699" bIns="45699" anchor="t"/>
          <a:lstStyle>
            <a:lvl1pPr algn="l"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itle Text"/>
          <p:cNvSpPr txBox="1"/>
          <p:nvPr>
            <p:ph type="title"/>
          </p:nvPr>
        </p:nvSpPr>
        <p:spPr>
          <a:xfrm>
            <a:off x="838200" y="365125"/>
            <a:ext cx="7262078" cy="131998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3" name="Slide Number"/>
          <p:cNvSpPr txBox="1"/>
          <p:nvPr>
            <p:ph type="sldNum" sz="quarter" idx="2"/>
          </p:nvPr>
        </p:nvSpPr>
        <p:spPr>
          <a:xfrm>
            <a:off x="8610600" y="6356350"/>
            <a:ext cx="358373" cy="370800"/>
          </a:xfrm>
          <a:prstGeom prst="rect">
            <a:avLst/>
          </a:prstGeom>
        </p:spPr>
        <p:txBody>
          <a:bodyPr lIns="45699" tIns="45699" rIns="45699" bIns="45699" anchor="t"/>
          <a:lstStyle>
            <a:lvl1pPr algn="l"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lide Number"/>
          <p:cNvSpPr txBox="1"/>
          <p:nvPr>
            <p:ph type="sldNum" sz="quarter" idx="2"/>
          </p:nvPr>
        </p:nvSpPr>
        <p:spPr>
          <a:xfrm>
            <a:off x="8610600" y="6356350"/>
            <a:ext cx="358373" cy="370800"/>
          </a:xfrm>
          <a:prstGeom prst="rect">
            <a:avLst/>
          </a:prstGeom>
        </p:spPr>
        <p:txBody>
          <a:bodyPr lIns="45699" tIns="45699" rIns="45699" bIns="45699" anchor="t"/>
          <a:lstStyle>
            <a:lvl1pPr algn="l"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8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>
              <a:defRPr sz="32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498600" indent="-508000">
              <a:buSzPts val="3200"/>
              <a:defRPr sz="32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2042160" indent="-568960">
              <a:buSzPts val="3200"/>
              <a:defRPr sz="32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499360" indent="-568960">
              <a:buSzPts val="3200"/>
              <a:defRPr sz="32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9" name="Google Shape;169;p15"/>
          <p:cNvSpPr txBox="1"/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>
              <a:defRPr sz="16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pPr>
          </a:p>
        </p:txBody>
      </p:sp>
      <p:sp>
        <p:nvSpPr>
          <p:cNvPr id="240" name="Slide Number"/>
          <p:cNvSpPr txBox="1"/>
          <p:nvPr>
            <p:ph type="sldNum" sz="quarter" idx="2"/>
          </p:nvPr>
        </p:nvSpPr>
        <p:spPr>
          <a:xfrm>
            <a:off x="8610600" y="6356350"/>
            <a:ext cx="358373" cy="370800"/>
          </a:xfrm>
          <a:prstGeom prst="rect">
            <a:avLst/>
          </a:prstGeom>
        </p:spPr>
        <p:txBody>
          <a:bodyPr lIns="45699" tIns="45699" rIns="45699" bIns="45699" anchor="t"/>
          <a:lstStyle>
            <a:lvl1pPr algn="l"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48" name="Google Shape;175;p16"/>
          <p:cNvSpPr/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49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>
              <a:defRPr sz="16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228600" indent="914400">
              <a:buSzTx/>
              <a:buNone/>
              <a:defRPr sz="16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228600" indent="1371600">
              <a:buSzTx/>
              <a:buNone/>
              <a:defRPr sz="16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" indent="1828800">
              <a:buSzTx/>
              <a:buNone/>
              <a:defRPr sz="16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0" name="Slide Number"/>
          <p:cNvSpPr txBox="1"/>
          <p:nvPr>
            <p:ph type="sldNum" sz="quarter" idx="2"/>
          </p:nvPr>
        </p:nvSpPr>
        <p:spPr>
          <a:xfrm>
            <a:off x="8610600" y="6356350"/>
            <a:ext cx="358373" cy="370800"/>
          </a:xfrm>
          <a:prstGeom prst="rect">
            <a:avLst/>
          </a:prstGeom>
        </p:spPr>
        <p:txBody>
          <a:bodyPr lIns="45699" tIns="45699" rIns="45699" bIns="45699" anchor="t"/>
          <a:lstStyle>
            <a:lvl1pPr algn="l"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itle Text"/>
          <p:cNvSpPr txBox="1"/>
          <p:nvPr>
            <p:ph type="title"/>
          </p:nvPr>
        </p:nvSpPr>
        <p:spPr>
          <a:xfrm>
            <a:off x="838200" y="365125"/>
            <a:ext cx="7262078" cy="131998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8" name="Body Level One…"/>
          <p:cNvSpPr txBox="1"/>
          <p:nvPr>
            <p:ph type="body" sz="quarter" idx="1"/>
          </p:nvPr>
        </p:nvSpPr>
        <p:spPr>
          <a:xfrm rot="5400000">
            <a:off x="2192490" y="471334"/>
            <a:ext cx="2814830" cy="552341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>
              <a:defRPr sz="2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513839" indent="-497839">
              <a:buSzPts val="2800"/>
              <a:defRPr sz="2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2019300" indent="-533400">
              <a:buSzPts val="2800"/>
              <a:defRPr sz="2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476500" indent="-533400">
              <a:buSzPts val="2800"/>
              <a:defRPr sz="2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9" name="Slide Number"/>
          <p:cNvSpPr txBox="1"/>
          <p:nvPr>
            <p:ph type="sldNum" sz="quarter" idx="2"/>
          </p:nvPr>
        </p:nvSpPr>
        <p:spPr>
          <a:xfrm>
            <a:off x="8610600" y="6356350"/>
            <a:ext cx="358373" cy="370800"/>
          </a:xfrm>
          <a:prstGeom prst="rect">
            <a:avLst/>
          </a:prstGeom>
        </p:spPr>
        <p:txBody>
          <a:bodyPr lIns="45699" tIns="45699" rIns="45699" bIns="45699" anchor="t"/>
          <a:lstStyle>
            <a:lvl1pPr algn="l"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itle Text"/>
          <p:cNvSpPr txBox="1"/>
          <p:nvPr>
            <p:ph type="title"/>
          </p:nvPr>
        </p:nvSpPr>
        <p:spPr>
          <a:xfrm rot="5400000">
            <a:off x="7133431" y="1956593"/>
            <a:ext cx="5811839" cy="2628901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7" name="Body Level One…"/>
          <p:cNvSpPr txBox="1"/>
          <p:nvPr>
            <p:ph type="body" idx="1"/>
          </p:nvPr>
        </p:nvSpPr>
        <p:spPr>
          <a:xfrm rot="5400000">
            <a:off x="1799431" y="-596107"/>
            <a:ext cx="5811838" cy="773430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>
              <a:defRPr sz="2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513839" indent="-497839">
              <a:buSzPts val="2800"/>
              <a:defRPr sz="2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2019300" indent="-533400">
              <a:buSzPts val="2800"/>
              <a:defRPr sz="2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476500" indent="-533400">
              <a:buSzPts val="2800"/>
              <a:defRPr sz="2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8" name="Slide Number"/>
          <p:cNvSpPr txBox="1"/>
          <p:nvPr>
            <p:ph type="sldNum" sz="quarter" idx="2"/>
          </p:nvPr>
        </p:nvSpPr>
        <p:spPr>
          <a:xfrm>
            <a:off x="8610600" y="6356350"/>
            <a:ext cx="358373" cy="370800"/>
          </a:xfrm>
          <a:prstGeom prst="rect">
            <a:avLst/>
          </a:prstGeom>
        </p:spPr>
        <p:txBody>
          <a:bodyPr lIns="45699" tIns="45699" rIns="45699" bIns="45699" anchor="t"/>
          <a:lstStyle>
            <a:lvl1pPr algn="l"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90;p6"/>
          <p:cNvSpPr/>
          <p:nvPr/>
        </p:nvSpPr>
        <p:spPr>
          <a:xfrm>
            <a:off x="2056263" y="-2265"/>
            <a:ext cx="8613552" cy="682273"/>
          </a:xfrm>
          <a:prstGeom prst="rect">
            <a:avLst/>
          </a:prstGeom>
          <a:solidFill>
            <a:srgbClr val="2C2A79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pPr>
          </a:p>
        </p:txBody>
      </p:sp>
      <p:pic>
        <p:nvPicPr>
          <p:cNvPr id="276" name="Google Shape;91;p6" descr="Google Shape;91;p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42019" y="-4410"/>
            <a:ext cx="2148841" cy="6895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Google Shape;92;p6" descr="Google Shape;92;p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4000" y="719285"/>
            <a:ext cx="9171262" cy="23155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Google Shape;93;p6" descr="Google Shape;93;p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92580" y="6598818"/>
            <a:ext cx="1059181" cy="172924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Google Shape;94;p6"/>
          <p:cNvSpPr/>
          <p:nvPr/>
        </p:nvSpPr>
        <p:spPr>
          <a:xfrm flipH="1" rot="10800000">
            <a:off x="1520729" y="6493038"/>
            <a:ext cx="9144001" cy="44429"/>
          </a:xfrm>
          <a:prstGeom prst="rect">
            <a:avLst/>
          </a:prstGeom>
          <a:solidFill>
            <a:srgbClr val="EC2024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pPr>
          </a:p>
        </p:txBody>
      </p:sp>
      <p:sp>
        <p:nvSpPr>
          <p:cNvPr id="280" name="Google Shape;95;p6"/>
          <p:cNvSpPr/>
          <p:nvPr/>
        </p:nvSpPr>
        <p:spPr>
          <a:xfrm>
            <a:off x="1517560" y="673567"/>
            <a:ext cx="9163492" cy="45720"/>
          </a:xfrm>
          <a:prstGeom prst="rect">
            <a:avLst/>
          </a:prstGeom>
          <a:solidFill>
            <a:srgbClr val="EC2024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pPr>
          </a:p>
        </p:txBody>
      </p:sp>
      <p:sp>
        <p:nvSpPr>
          <p:cNvPr id="281" name="Title Text"/>
          <p:cNvSpPr txBox="1"/>
          <p:nvPr>
            <p:ph type="title"/>
          </p:nvPr>
        </p:nvSpPr>
        <p:spPr>
          <a:xfrm>
            <a:off x="2149378" y="78578"/>
            <a:ext cx="7886701" cy="533638"/>
          </a:xfrm>
          <a:prstGeom prst="rect">
            <a:avLst/>
          </a:prstGeom>
        </p:spPr>
        <p:txBody>
          <a:bodyPr/>
          <a:lstStyle>
            <a:lvl1pPr defTabSz="457200"/>
          </a:lstStyle>
          <a:p>
            <a:pPr/>
            <a:r>
              <a:t>Title Text</a:t>
            </a:r>
          </a:p>
        </p:txBody>
      </p:sp>
      <p:pic>
        <p:nvPicPr>
          <p:cNvPr id="282" name="Google Shape;97;p6" descr="Google Shape;97;p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888681" y="6640049"/>
            <a:ext cx="685802" cy="117246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Body Level One…"/>
          <p:cNvSpPr txBox="1"/>
          <p:nvPr>
            <p:ph type="body" idx="1"/>
          </p:nvPr>
        </p:nvSpPr>
        <p:spPr>
          <a:xfrm>
            <a:off x="2149078" y="1037255"/>
            <a:ext cx="7886701" cy="5062539"/>
          </a:xfrm>
          <a:prstGeom prst="rect">
            <a:avLst/>
          </a:prstGeom>
        </p:spPr>
        <p:txBody>
          <a:bodyPr/>
          <a:lstStyle>
            <a:lvl1pPr defTabSz="457200">
              <a:defRPr sz="2400"/>
            </a:lvl1pPr>
            <a:lvl2pPr defTabSz="457200">
              <a:defRPr sz="2400"/>
            </a:lvl2pPr>
            <a:lvl3pPr marL="1485900" indent="-457200" defTabSz="457200">
              <a:buSzPts val="2400"/>
              <a:defRPr sz="2400"/>
            </a:lvl3pPr>
            <a:lvl4pPr marL="1943100" indent="-457200" defTabSz="457200">
              <a:buSzPts val="2400"/>
              <a:defRPr sz="2400"/>
            </a:lvl4pPr>
            <a:lvl5pPr marL="2400300" indent="-457200" defTabSz="457200">
              <a:buSzPts val="2400"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84" name="Google Shape;99;p6" descr="Google Shape;99;p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61778" y="43519"/>
            <a:ext cx="448040" cy="602062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Slide Number"/>
          <p:cNvSpPr txBox="1"/>
          <p:nvPr>
            <p:ph type="sldNum" sz="quarter" idx="2"/>
          </p:nvPr>
        </p:nvSpPr>
        <p:spPr>
          <a:xfrm>
            <a:off x="5943600" y="6172200"/>
            <a:ext cx="2133600" cy="368301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iapositiva de títul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26;p3" descr="Google Shape;26;p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259" y="5077769"/>
            <a:ext cx="12220904" cy="1789617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Google Shape;27;p3"/>
          <p:cNvSpPr/>
          <p:nvPr/>
        </p:nvSpPr>
        <p:spPr>
          <a:xfrm>
            <a:off x="-12672" y="-1694"/>
            <a:ext cx="12207300" cy="5083202"/>
          </a:xfrm>
          <a:prstGeom prst="rect">
            <a:avLst/>
          </a:prstGeom>
          <a:solidFill>
            <a:srgbClr val="2C2A7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</a:p>
        </p:txBody>
      </p:sp>
      <p:pic>
        <p:nvPicPr>
          <p:cNvPr id="46" name="Google Shape;28;p3" descr="Google Shape;28;p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30705" y="2078"/>
            <a:ext cx="4163878" cy="4051233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Title Text"/>
          <p:cNvSpPr txBox="1"/>
          <p:nvPr>
            <p:ph type="title"/>
          </p:nvPr>
        </p:nvSpPr>
        <p:spPr>
          <a:xfrm>
            <a:off x="838200" y="365125"/>
            <a:ext cx="7262101" cy="13200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pic>
        <p:nvPicPr>
          <p:cNvPr id="48" name="Google Shape;30;p3" descr="Google Shape;30;p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09212" y="5091109"/>
            <a:ext cx="56432" cy="1779454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Body Level One…"/>
          <p:cNvSpPr txBox="1"/>
          <p:nvPr>
            <p:ph type="body" sz="quarter" idx="1"/>
          </p:nvPr>
        </p:nvSpPr>
        <p:spPr>
          <a:xfrm>
            <a:off x="832074" y="3526680"/>
            <a:ext cx="7193101" cy="74460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>
              <a:defRPr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228600" indent="914400">
              <a:buSzTx/>
              <a:buNone/>
              <a:defRPr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28600" indent="1371600">
              <a:buSzTx/>
              <a:buNone/>
              <a:defRPr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" indent="1828800">
              <a:buSzTx/>
              <a:buNone/>
              <a:defRPr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Google Shape;32;p3"/>
          <p:cNvSpPr/>
          <p:nvPr/>
        </p:nvSpPr>
        <p:spPr>
          <a:xfrm>
            <a:off x="-12993" y="5041245"/>
            <a:ext cx="12218100" cy="67801"/>
          </a:xfrm>
          <a:prstGeom prst="rect">
            <a:avLst/>
          </a:prstGeom>
          <a:solidFill>
            <a:srgbClr val="EC202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pPr>
          </a:p>
        </p:txBody>
      </p:sp>
      <p:sp>
        <p:nvSpPr>
          <p:cNvPr id="51" name="Google Shape;33;p3"/>
          <p:cNvSpPr txBox="1"/>
          <p:nvPr>
            <p:ph type="body" sz="quarter" idx="13"/>
          </p:nvPr>
        </p:nvSpPr>
        <p:spPr>
          <a:xfrm>
            <a:off x="831849" y="1911350"/>
            <a:ext cx="7097702" cy="1282800"/>
          </a:xfrm>
          <a:prstGeom prst="rect">
            <a:avLst/>
          </a:prstGeom>
        </p:spPr>
        <p:txBody>
          <a:bodyPr/>
          <a:lstStyle/>
          <a:p>
            <a:pPr>
              <a:defRPr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</a:p>
        </p:txBody>
      </p:sp>
      <p:pic>
        <p:nvPicPr>
          <p:cNvPr id="52" name="Google Shape;34;p3" descr="Google Shape;34;p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2275" y="5562675"/>
            <a:ext cx="3141511" cy="819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Google Shape;35;p3" descr="Google Shape;35;p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940742" y="5754752"/>
            <a:ext cx="1670282" cy="36344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3" name="Google Shape;36;p3"/>
          <p:cNvGrpSpPr/>
          <p:nvPr/>
        </p:nvGrpSpPr>
        <p:grpSpPr>
          <a:xfrm>
            <a:off x="6298472" y="5292192"/>
            <a:ext cx="5293606" cy="1513142"/>
            <a:chOff x="0" y="0"/>
            <a:chExt cx="5293605" cy="1513140"/>
          </a:xfrm>
        </p:grpSpPr>
        <p:pic>
          <p:nvPicPr>
            <p:cNvPr id="54" name="Google Shape;37;p3" descr="Google Shape;37;p3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303178" y="996594"/>
              <a:ext cx="735592" cy="2133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5" name="Google Shape;38;p3" descr="Google Shape;38;p3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197237"/>
              <a:ext cx="612994" cy="2727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" name="Google Shape;39;p3" descr="Google Shape;39;p3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252601" y="882582"/>
              <a:ext cx="441355" cy="4413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" name="Google Shape;40;p3" descr="Google Shape;40;p3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23290" y="166642"/>
              <a:ext cx="613003" cy="3004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" name="Google Shape;41;p3" descr="Google Shape;41;p3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586854" y="-1"/>
              <a:ext cx="667276" cy="667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" name="Google Shape;42;p3" descr="Google Shape;42;p3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680600" y="217132"/>
              <a:ext cx="613001" cy="233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" name="Google Shape;43;p3" descr="Google Shape;43;p3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2" y="693366"/>
              <a:ext cx="819776" cy="8197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1" name="Google Shape;44;p3" descr="Google Shape;44;p3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570903" y="1006693"/>
              <a:ext cx="722703" cy="1931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2" name="Google Shape;45;p3" descr="Google Shape;45;p3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924778" y="114256"/>
              <a:ext cx="405176" cy="4051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4" name="Google Shape;46;p3" descr="Google Shape;46;p3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8441149" y="5985550"/>
            <a:ext cx="819776" cy="819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Google Shape;47;p3" descr="Google Shape;47;p3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8373825" y="5419199"/>
            <a:ext cx="424276" cy="424276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iapositiva de título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49;p4" descr="Google Shape;49;p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259" y="5077769"/>
            <a:ext cx="12220904" cy="1789617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Google Shape;50;p4"/>
          <p:cNvSpPr/>
          <p:nvPr/>
        </p:nvSpPr>
        <p:spPr>
          <a:xfrm>
            <a:off x="-12672" y="-1694"/>
            <a:ext cx="12207300" cy="5083202"/>
          </a:xfrm>
          <a:prstGeom prst="rect">
            <a:avLst/>
          </a:prstGeom>
          <a:solidFill>
            <a:srgbClr val="2C2A7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</a:p>
        </p:txBody>
      </p:sp>
      <p:pic>
        <p:nvPicPr>
          <p:cNvPr id="75" name="Google Shape;51;p4" descr="Google Shape;51;p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30705" y="2078"/>
            <a:ext cx="4163878" cy="4051233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Title Text"/>
          <p:cNvSpPr txBox="1"/>
          <p:nvPr>
            <p:ph type="title"/>
          </p:nvPr>
        </p:nvSpPr>
        <p:spPr>
          <a:xfrm>
            <a:off x="838200" y="365125"/>
            <a:ext cx="7262101" cy="13200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pic>
        <p:nvPicPr>
          <p:cNvPr id="77" name="Google Shape;53;p4" descr="Google Shape;53;p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09212" y="5091109"/>
            <a:ext cx="56432" cy="1779454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Body Level One…"/>
          <p:cNvSpPr txBox="1"/>
          <p:nvPr>
            <p:ph type="body" sz="quarter" idx="1"/>
          </p:nvPr>
        </p:nvSpPr>
        <p:spPr>
          <a:xfrm>
            <a:off x="832074" y="3526680"/>
            <a:ext cx="7193101" cy="74460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>
              <a:defRPr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228600" indent="914400">
              <a:buSzTx/>
              <a:buNone/>
              <a:defRPr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28600" indent="1371600">
              <a:buSzTx/>
              <a:buNone/>
              <a:defRPr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" indent="1828800">
              <a:buSzTx/>
              <a:buNone/>
              <a:defRPr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Google Shape;55;p4"/>
          <p:cNvSpPr/>
          <p:nvPr/>
        </p:nvSpPr>
        <p:spPr>
          <a:xfrm>
            <a:off x="-12993" y="5041245"/>
            <a:ext cx="12218100" cy="67801"/>
          </a:xfrm>
          <a:prstGeom prst="rect">
            <a:avLst/>
          </a:prstGeom>
          <a:solidFill>
            <a:srgbClr val="EC202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pPr>
          </a:p>
        </p:txBody>
      </p:sp>
      <p:sp>
        <p:nvSpPr>
          <p:cNvPr id="80" name="Google Shape;56;p4"/>
          <p:cNvSpPr txBox="1"/>
          <p:nvPr>
            <p:ph type="body" sz="quarter" idx="13"/>
          </p:nvPr>
        </p:nvSpPr>
        <p:spPr>
          <a:xfrm>
            <a:off x="831849" y="1911350"/>
            <a:ext cx="7097702" cy="1282800"/>
          </a:xfrm>
          <a:prstGeom prst="rect">
            <a:avLst/>
          </a:prstGeom>
        </p:spPr>
        <p:txBody>
          <a:bodyPr/>
          <a:lstStyle/>
          <a:p>
            <a:pPr>
              <a:defRPr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</a:p>
        </p:txBody>
      </p:sp>
      <p:pic>
        <p:nvPicPr>
          <p:cNvPr id="81" name="Google Shape;57;p4" descr="Google Shape;57;p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2275" y="5562675"/>
            <a:ext cx="3141511" cy="819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Google Shape;58;p4" descr="Google Shape;58;p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940742" y="5754752"/>
            <a:ext cx="1670282" cy="363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Google Shape;59;p4" descr="Google Shape;59;p4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965541" y="5652213"/>
            <a:ext cx="591268" cy="171468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Google Shape;60;p4" descr="Google Shape;60;p4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108582" y="5241028"/>
            <a:ext cx="492724" cy="219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Google Shape;61;p4" descr="Google Shape;61;p4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524695" y="5560564"/>
            <a:ext cx="354761" cy="354764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Google Shape;62;p4" descr="Google Shape;62;p4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260231" y="5221213"/>
            <a:ext cx="536353" cy="262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Google Shape;63;p4" descr="Google Shape;63;p4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0324145" y="5082487"/>
            <a:ext cx="536356" cy="536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Google Shape;64;p4" descr="Google Shape;64;p4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1438004" y="5257019"/>
            <a:ext cx="492729" cy="187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Google Shape;65;p4" descr="Google Shape;65;p4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5958521" y="5375138"/>
            <a:ext cx="725616" cy="725619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Google Shape;66;p4" descr="Google Shape;66;p4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1387905" y="5660328"/>
            <a:ext cx="580914" cy="15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Google Shape;67;p4" descr="Google Shape;67;p4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9427943" y="5174327"/>
            <a:ext cx="325681" cy="325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Google Shape;68;p4" descr="Google Shape;68;p4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6659551" y="6582641"/>
            <a:ext cx="468094" cy="143018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Google Shape;69;p4" descr="Google Shape;69;p4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11174804" y="6054197"/>
            <a:ext cx="298514" cy="298516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Google Shape;70;p4" descr="Google Shape;70;p4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6744337" y="6054185"/>
            <a:ext cx="298512" cy="298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Google Shape;71;p4" descr="Google Shape;71;p4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7272525" y="6054197"/>
            <a:ext cx="298514" cy="298516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Google Shape;72;p4" descr="Google Shape;72;p4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8695536" y="6582647"/>
            <a:ext cx="558989" cy="143008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Google Shape;73;p4" descr="Google Shape;73;p4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11758186" y="6054187"/>
            <a:ext cx="298516" cy="298539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Google Shape;74;p4" descr="Google Shape;74;p4"/>
          <p:cNvPicPr>
            <a:picLocks noChangeAspect="1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7845345" y="6065770"/>
            <a:ext cx="275345" cy="275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Google Shape;75;p4" descr="Google Shape;75;p4"/>
          <p:cNvPicPr>
            <a:picLocks noChangeAspect="1"/>
          </p:cNvPicPr>
          <p:nvPr/>
        </p:nvPicPr>
        <p:blipFill>
          <a:blip r:embed="rId23">
            <a:extLst/>
          </a:blip>
          <a:stretch>
            <a:fillRect/>
          </a:stretch>
        </p:blipFill>
        <p:spPr>
          <a:xfrm>
            <a:off x="9373595" y="5923960"/>
            <a:ext cx="558989" cy="558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Google Shape;76;p4" descr="Google Shape;76;p4"/>
          <p:cNvPicPr>
            <a:picLocks noChangeAspect="1"/>
          </p:cNvPicPr>
          <p:nvPr/>
        </p:nvPicPr>
        <p:blipFill>
          <a:blip r:embed="rId24">
            <a:extLst/>
          </a:blip>
          <a:stretch>
            <a:fillRect/>
          </a:stretch>
        </p:blipFill>
        <p:spPr>
          <a:xfrm>
            <a:off x="8632553" y="5375138"/>
            <a:ext cx="725616" cy="7256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Google Shape;77;p4" descr="Google Shape;77;p4"/>
          <p:cNvPicPr>
            <a:picLocks noChangeAspect="1"/>
          </p:cNvPicPr>
          <p:nvPr/>
        </p:nvPicPr>
        <p:blipFill>
          <a:blip r:embed="rId25">
            <a:extLst/>
          </a:blip>
          <a:stretch>
            <a:fillRect/>
          </a:stretch>
        </p:blipFill>
        <p:spPr>
          <a:xfrm>
            <a:off x="8333550" y="5158475"/>
            <a:ext cx="388351" cy="388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Google Shape;78;p4" descr="Google Shape;78;p4"/>
          <p:cNvPicPr>
            <a:picLocks noChangeAspect="1"/>
          </p:cNvPicPr>
          <p:nvPr/>
        </p:nvPicPr>
        <p:blipFill>
          <a:blip r:embed="rId26">
            <a:extLst/>
          </a:blip>
          <a:stretch>
            <a:fillRect/>
          </a:stretch>
        </p:blipFill>
        <p:spPr>
          <a:xfrm>
            <a:off x="5940550" y="6109804"/>
            <a:ext cx="590862" cy="187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Google Shape;79;p4" descr="Google Shape;79;p4"/>
          <p:cNvPicPr>
            <a:picLocks noChangeAspect="1"/>
          </p:cNvPicPr>
          <p:nvPr/>
        </p:nvPicPr>
        <p:blipFill>
          <a:blip r:embed="rId27">
            <a:extLst/>
          </a:blip>
          <a:stretch>
            <a:fillRect/>
          </a:stretch>
        </p:blipFill>
        <p:spPr>
          <a:xfrm>
            <a:off x="8398109" y="6093805"/>
            <a:ext cx="774290" cy="219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Google Shape;80;p4" descr="Google Shape;80;p4"/>
          <p:cNvPicPr>
            <a:picLocks noChangeAspect="1"/>
          </p:cNvPicPr>
          <p:nvPr/>
        </p:nvPicPr>
        <p:blipFill>
          <a:blip r:embed="rId28">
            <a:extLst/>
          </a:blip>
          <a:stretch>
            <a:fillRect/>
          </a:stretch>
        </p:blipFill>
        <p:spPr>
          <a:xfrm>
            <a:off x="10184533" y="6131955"/>
            <a:ext cx="705430" cy="143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Google Shape;81;p4" descr="Google Shape;81;p4"/>
          <p:cNvPicPr>
            <a:picLocks noChangeAspect="1"/>
          </p:cNvPicPr>
          <p:nvPr/>
        </p:nvPicPr>
        <p:blipFill>
          <a:blip r:embed="rId29">
            <a:extLst/>
          </a:blip>
          <a:stretch>
            <a:fillRect/>
          </a:stretch>
        </p:blipFill>
        <p:spPr>
          <a:xfrm>
            <a:off x="10784299" y="6571850"/>
            <a:ext cx="558976" cy="158376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83;p5"/>
          <p:cNvSpPr/>
          <p:nvPr/>
        </p:nvSpPr>
        <p:spPr>
          <a:xfrm>
            <a:off x="-27495" y="1125206"/>
            <a:ext cx="12212319" cy="4545512"/>
          </a:xfrm>
          <a:prstGeom prst="rect">
            <a:avLst/>
          </a:prstGeom>
          <a:solidFill>
            <a:srgbClr val="2C2A7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pPr>
          </a:p>
        </p:txBody>
      </p:sp>
      <p:pic>
        <p:nvPicPr>
          <p:cNvPr id="114" name="Google Shape;84;p5" descr="Google Shape;84;p5"/>
          <p:cNvPicPr>
            <a:picLocks noChangeAspect="1"/>
          </p:cNvPicPr>
          <p:nvPr/>
        </p:nvPicPr>
        <p:blipFill>
          <a:blip r:embed="rId2">
            <a:extLst/>
          </a:blip>
          <a:srcRect l="0" t="0" r="58" b="5828"/>
          <a:stretch>
            <a:fillRect/>
          </a:stretch>
        </p:blipFill>
        <p:spPr>
          <a:xfrm>
            <a:off x="7221283" y="1122506"/>
            <a:ext cx="4970719" cy="45413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Google Shape;85;p5" descr="Google Shape;85;p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-2378" y="5734846"/>
            <a:ext cx="12208027" cy="1140327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itle Text"/>
          <p:cNvSpPr txBox="1"/>
          <p:nvPr>
            <p:ph type="title"/>
          </p:nvPr>
        </p:nvSpPr>
        <p:spPr>
          <a:xfrm>
            <a:off x="797257" y="2770053"/>
            <a:ext cx="7262078" cy="1319984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Title Text</a:t>
            </a:r>
          </a:p>
        </p:txBody>
      </p:sp>
      <p:sp>
        <p:nvSpPr>
          <p:cNvPr id="117" name="Google Shape;87;p5"/>
          <p:cNvSpPr/>
          <p:nvPr/>
        </p:nvSpPr>
        <p:spPr>
          <a:xfrm>
            <a:off x="-23405" y="5670718"/>
            <a:ext cx="12217989" cy="67794"/>
          </a:xfrm>
          <a:prstGeom prst="rect">
            <a:avLst/>
          </a:prstGeom>
          <a:solidFill>
            <a:srgbClr val="EC202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pPr>
          </a:p>
        </p:txBody>
      </p:sp>
      <p:sp>
        <p:nvSpPr>
          <p:cNvPr id="118" name="Google Shape;88;p5"/>
          <p:cNvSpPr/>
          <p:nvPr/>
        </p:nvSpPr>
        <p:spPr>
          <a:xfrm>
            <a:off x="-23405" y="1057449"/>
            <a:ext cx="12217989" cy="67794"/>
          </a:xfrm>
          <a:prstGeom prst="rect">
            <a:avLst/>
          </a:prstGeom>
          <a:solidFill>
            <a:srgbClr val="EC202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pP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01;p7"/>
          <p:cNvSpPr/>
          <p:nvPr/>
        </p:nvSpPr>
        <p:spPr>
          <a:xfrm>
            <a:off x="709684" y="-2265"/>
            <a:ext cx="11484734" cy="682273"/>
          </a:xfrm>
          <a:prstGeom prst="rect">
            <a:avLst/>
          </a:prstGeom>
          <a:solidFill>
            <a:srgbClr val="2C2A7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pPr>
          </a:p>
        </p:txBody>
      </p:sp>
      <p:pic>
        <p:nvPicPr>
          <p:cNvPr id="136" name="Google Shape;102;p7" descr="Google Shape;102;p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57359" y="-4410"/>
            <a:ext cx="2865121" cy="6895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Google Shape;103;p7" descr="Google Shape;103;p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719285"/>
            <a:ext cx="12228347" cy="2315506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Google Shape;104;p7"/>
          <p:cNvSpPr/>
          <p:nvPr/>
        </p:nvSpPr>
        <p:spPr>
          <a:xfrm>
            <a:off x="-8587" y="673566"/>
            <a:ext cx="12217989" cy="45720"/>
          </a:xfrm>
          <a:prstGeom prst="rect">
            <a:avLst/>
          </a:prstGeom>
          <a:solidFill>
            <a:srgbClr val="EC202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pPr>
          </a:p>
        </p:txBody>
      </p:sp>
      <p:sp>
        <p:nvSpPr>
          <p:cNvPr id="13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0" name="Body Level One…"/>
          <p:cNvSpPr txBox="1"/>
          <p:nvPr>
            <p:ph type="body" idx="1"/>
          </p:nvPr>
        </p:nvSpPr>
        <p:spPr>
          <a:xfrm>
            <a:off x="833837" y="1037938"/>
            <a:ext cx="10515201" cy="502126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41" name="Google Shape;107;p7" descr="Google Shape;107;p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369" y="43518"/>
            <a:ext cx="597386" cy="602062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09;p8"/>
          <p:cNvSpPr/>
          <p:nvPr/>
        </p:nvSpPr>
        <p:spPr>
          <a:xfrm>
            <a:off x="709684" y="-2265"/>
            <a:ext cx="11484734" cy="682273"/>
          </a:xfrm>
          <a:prstGeom prst="rect">
            <a:avLst/>
          </a:prstGeom>
          <a:solidFill>
            <a:srgbClr val="2C2A7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pPr>
          </a:p>
        </p:txBody>
      </p:sp>
      <p:pic>
        <p:nvPicPr>
          <p:cNvPr id="150" name="Google Shape;110;p8" descr="Google Shape;110;p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57359" y="-4410"/>
            <a:ext cx="2865121" cy="6895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Google Shape;111;p8" descr="Google Shape;111;p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439" y="6598818"/>
            <a:ext cx="1412241" cy="172924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Google Shape;112;p8"/>
          <p:cNvSpPr/>
          <p:nvPr/>
        </p:nvSpPr>
        <p:spPr>
          <a:xfrm flipH="1" rot="10800000">
            <a:off x="-4361" y="6493038"/>
            <a:ext cx="12192001" cy="44429"/>
          </a:xfrm>
          <a:prstGeom prst="rect">
            <a:avLst/>
          </a:prstGeom>
          <a:solidFill>
            <a:srgbClr val="EC202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pPr>
          </a:p>
        </p:txBody>
      </p:sp>
      <p:sp>
        <p:nvSpPr>
          <p:cNvPr id="153" name="Google Shape;113;p8"/>
          <p:cNvSpPr/>
          <p:nvPr/>
        </p:nvSpPr>
        <p:spPr>
          <a:xfrm>
            <a:off x="-8587" y="673566"/>
            <a:ext cx="12217989" cy="45720"/>
          </a:xfrm>
          <a:prstGeom prst="rect">
            <a:avLst/>
          </a:prstGeom>
          <a:solidFill>
            <a:srgbClr val="EC202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pPr>
          </a:p>
        </p:txBody>
      </p:sp>
      <p:sp>
        <p:nvSpPr>
          <p:cNvPr id="15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pic>
        <p:nvPicPr>
          <p:cNvPr id="155" name="Google Shape;115;p8" descr="Google Shape;115;p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52909" y="6640048"/>
            <a:ext cx="914402" cy="117246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Body Level One…"/>
          <p:cNvSpPr txBox="1"/>
          <p:nvPr>
            <p:ph type="body" idx="1"/>
          </p:nvPr>
        </p:nvSpPr>
        <p:spPr>
          <a:xfrm>
            <a:off x="833437" y="1036968"/>
            <a:ext cx="10515601" cy="4954589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57" name="Google Shape;117;p8" descr="Google Shape;117;p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369" y="43518"/>
            <a:ext cx="597386" cy="602062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19;p9"/>
          <p:cNvSpPr/>
          <p:nvPr/>
        </p:nvSpPr>
        <p:spPr>
          <a:xfrm>
            <a:off x="709684" y="-2265"/>
            <a:ext cx="11484734" cy="682273"/>
          </a:xfrm>
          <a:prstGeom prst="rect">
            <a:avLst/>
          </a:prstGeom>
          <a:solidFill>
            <a:srgbClr val="2C2A7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pPr>
          </a:p>
        </p:txBody>
      </p:sp>
      <p:pic>
        <p:nvPicPr>
          <p:cNvPr id="166" name="Google Shape;120;p9" descr="Google Shape;120;p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57359" y="-4410"/>
            <a:ext cx="2865121" cy="68954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Google Shape;121;p9"/>
          <p:cNvSpPr/>
          <p:nvPr/>
        </p:nvSpPr>
        <p:spPr>
          <a:xfrm>
            <a:off x="-8587" y="673566"/>
            <a:ext cx="12217989" cy="45720"/>
          </a:xfrm>
          <a:prstGeom prst="rect">
            <a:avLst/>
          </a:prstGeom>
          <a:solidFill>
            <a:srgbClr val="EC202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pPr>
          </a:p>
        </p:txBody>
      </p:sp>
      <p:sp>
        <p:nvSpPr>
          <p:cNvPr id="16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9" name="Body Level One…"/>
          <p:cNvSpPr txBox="1"/>
          <p:nvPr>
            <p:ph type="body" idx="1"/>
          </p:nvPr>
        </p:nvSpPr>
        <p:spPr>
          <a:xfrm>
            <a:off x="833837" y="1036990"/>
            <a:ext cx="10515201" cy="5145089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70" name="Google Shape;124;p9" descr="Google Shape;124;p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369" y="43518"/>
            <a:ext cx="597386" cy="602062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26;p10" descr="Google Shape;126;p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259" y="5077769"/>
            <a:ext cx="12220907" cy="1789618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Google Shape;127;p10"/>
          <p:cNvSpPr/>
          <p:nvPr/>
        </p:nvSpPr>
        <p:spPr>
          <a:xfrm>
            <a:off x="-12672" y="-1693"/>
            <a:ext cx="12207255" cy="5083127"/>
          </a:xfrm>
          <a:prstGeom prst="rect">
            <a:avLst/>
          </a:prstGeom>
          <a:solidFill>
            <a:srgbClr val="2C2A7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pPr>
          </a:p>
        </p:txBody>
      </p:sp>
      <p:sp>
        <p:nvSpPr>
          <p:cNvPr id="180" name="Google Shape;128;p10"/>
          <p:cNvSpPr/>
          <p:nvPr/>
        </p:nvSpPr>
        <p:spPr>
          <a:xfrm>
            <a:off x="-23405" y="5041245"/>
            <a:ext cx="12217989" cy="67793"/>
          </a:xfrm>
          <a:prstGeom prst="rect">
            <a:avLst/>
          </a:prstGeom>
          <a:solidFill>
            <a:srgbClr val="EC202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pPr>
          </a:p>
        </p:txBody>
      </p:sp>
      <p:pic>
        <p:nvPicPr>
          <p:cNvPr id="181" name="Google Shape;129;p10" descr="Google Shape;129;p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25270" y="2078"/>
            <a:ext cx="5269314" cy="51244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Google Shape;130;p10" descr="Google Shape;130;p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66922" y="5091109"/>
            <a:ext cx="56432" cy="1779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Google Shape;131;p10" descr="Google Shape;131;p1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996725" y="4000498"/>
            <a:ext cx="284411" cy="2951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Google Shape;132;p10" descr="Google Shape;132;p10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81640" y="4000498"/>
            <a:ext cx="284411" cy="2951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Google Shape;133;p10" descr="Google Shape;133;p10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4204" y="1886218"/>
            <a:ext cx="348805" cy="3595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Google Shape;134;p10" descr="Google Shape;134;p10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411809" y="4000498"/>
            <a:ext cx="284411" cy="2951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Google Shape;135;p10" descr="Google Shape;135;p10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04204" y="1338864"/>
            <a:ext cx="348805" cy="359537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Google Shape;136;p10"/>
          <p:cNvSpPr txBox="1"/>
          <p:nvPr/>
        </p:nvSpPr>
        <p:spPr>
          <a:xfrm>
            <a:off x="1421617" y="1279300"/>
            <a:ext cx="5259722" cy="92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http://laconga.redclara.net</a:t>
            </a:r>
          </a:p>
          <a:p>
            <a:pPr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</a:p>
          <a:p>
            <a:pPr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contacto@laconga.redclara.net</a:t>
            </a:r>
          </a:p>
        </p:txBody>
      </p:sp>
      <p:sp>
        <p:nvSpPr>
          <p:cNvPr id="189" name="Google Shape;137;p10"/>
          <p:cNvSpPr txBox="1"/>
          <p:nvPr/>
        </p:nvSpPr>
        <p:spPr>
          <a:xfrm>
            <a:off x="4881000" y="4424050"/>
            <a:ext cx="2515851" cy="37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lacongaphysics</a:t>
            </a:r>
          </a:p>
        </p:txBody>
      </p:sp>
      <p:pic>
        <p:nvPicPr>
          <p:cNvPr id="190" name="Google Shape;138;p10" descr="Google Shape;138;p10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48882" y="5356950"/>
            <a:ext cx="4081453" cy="1065042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Google Shape;139;p10"/>
          <p:cNvSpPr txBox="1"/>
          <p:nvPr/>
        </p:nvSpPr>
        <p:spPr>
          <a:xfrm>
            <a:off x="6042450" y="6029838"/>
            <a:ext cx="6004551" cy="54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1000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El apoyo de la Comisión Europea para la producción de esta publicación no constituye una aprobación del contenido, el cual refleja únicamente las opiniones de los autores, y la Comisión no se hace responsable del uso que pueda hacerse de la información contenida en la misma.</a:t>
            </a:r>
          </a:p>
        </p:txBody>
      </p:sp>
      <p:pic>
        <p:nvPicPr>
          <p:cNvPr id="192" name="Google Shape;140;p10" descr="Google Shape;140;p10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8118984" y="5465581"/>
            <a:ext cx="2108751" cy="458848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0;p6"/>
          <p:cNvSpPr/>
          <p:nvPr/>
        </p:nvSpPr>
        <p:spPr>
          <a:xfrm>
            <a:off x="709684" y="-2265"/>
            <a:ext cx="11484734" cy="682273"/>
          </a:xfrm>
          <a:prstGeom prst="rect">
            <a:avLst/>
          </a:prstGeom>
          <a:solidFill>
            <a:srgbClr val="2C2A7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pPr>
          </a:p>
        </p:txBody>
      </p:sp>
      <p:pic>
        <p:nvPicPr>
          <p:cNvPr id="3" name="Google Shape;91;p6" descr="Google Shape;91;p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57359" y="-4410"/>
            <a:ext cx="2865121" cy="68954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Google Shape;92;p6" descr="Google Shape;92;p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719285"/>
            <a:ext cx="12228347" cy="231550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Google Shape;93;p6" descr="Google Shape;93;p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439" y="6598818"/>
            <a:ext cx="1412241" cy="17292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Google Shape;94;p6"/>
          <p:cNvSpPr/>
          <p:nvPr/>
        </p:nvSpPr>
        <p:spPr>
          <a:xfrm flipH="1" rot="10800000">
            <a:off x="-4361" y="6493038"/>
            <a:ext cx="12192001" cy="44429"/>
          </a:xfrm>
          <a:prstGeom prst="rect">
            <a:avLst/>
          </a:prstGeom>
          <a:solidFill>
            <a:srgbClr val="EC202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pPr>
          </a:p>
        </p:txBody>
      </p:sp>
      <p:sp>
        <p:nvSpPr>
          <p:cNvPr id="7" name="Google Shape;95;p6"/>
          <p:cNvSpPr/>
          <p:nvPr/>
        </p:nvSpPr>
        <p:spPr>
          <a:xfrm>
            <a:off x="-8587" y="673566"/>
            <a:ext cx="12217989" cy="45720"/>
          </a:xfrm>
          <a:prstGeom prst="rect">
            <a:avLst/>
          </a:prstGeom>
          <a:solidFill>
            <a:srgbClr val="EC202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pPr>
          </a:p>
        </p:txBody>
      </p:sp>
      <p:sp>
        <p:nvSpPr>
          <p:cNvPr id="8" name="Title Text"/>
          <p:cNvSpPr txBox="1"/>
          <p:nvPr>
            <p:ph type="title"/>
          </p:nvPr>
        </p:nvSpPr>
        <p:spPr>
          <a:xfrm>
            <a:off x="833839" y="78577"/>
            <a:ext cx="10515601" cy="533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pic>
        <p:nvPicPr>
          <p:cNvPr id="9" name="Google Shape;97;p6" descr="Google Shape;97;p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152909" y="6640048"/>
            <a:ext cx="914402" cy="117246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Body Level One…"/>
          <p:cNvSpPr txBox="1"/>
          <p:nvPr>
            <p:ph type="body" idx="1"/>
          </p:nvPr>
        </p:nvSpPr>
        <p:spPr>
          <a:xfrm>
            <a:off x="833437" y="1037255"/>
            <a:ext cx="10515601" cy="5062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1" name="Google Shape;99;p6" descr="Google Shape;99;p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0369" y="43518"/>
            <a:ext cx="597386" cy="602062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  <p:sldLayoutId id="2147483661" r:id="rId19"/>
    <p:sldLayoutId id="2147483662" r:id="rId20"/>
    <p:sldLayoutId id="2147483663" r:id="rId21"/>
    <p:sldLayoutId id="2147483664" r:id="rId22"/>
    <p:sldLayoutId id="2147483665" r:id="rId23"/>
    <p:sldLayoutId id="2147483666" r:id="rId24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FFFFFF"/>
          </a:solidFill>
          <a:uFillTx/>
          <a:latin typeface="Montserrat"/>
          <a:ea typeface="Montserrat"/>
          <a:cs typeface="Montserrat"/>
          <a:sym typeface="Montserra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FFFFFF"/>
          </a:solidFill>
          <a:uFillTx/>
          <a:latin typeface="Montserrat"/>
          <a:ea typeface="Montserrat"/>
          <a:cs typeface="Montserrat"/>
          <a:sym typeface="Montserra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FFFFFF"/>
          </a:solidFill>
          <a:uFillTx/>
          <a:latin typeface="Montserrat"/>
          <a:ea typeface="Montserrat"/>
          <a:cs typeface="Montserrat"/>
          <a:sym typeface="Montserra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FFFFFF"/>
          </a:solidFill>
          <a:uFillTx/>
          <a:latin typeface="Montserrat"/>
          <a:ea typeface="Montserrat"/>
          <a:cs typeface="Montserrat"/>
          <a:sym typeface="Montserra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FFFFFF"/>
          </a:solidFill>
          <a:uFillTx/>
          <a:latin typeface="Montserrat"/>
          <a:ea typeface="Montserrat"/>
          <a:cs typeface="Montserrat"/>
          <a:sym typeface="Montserra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FFFFFF"/>
          </a:solidFill>
          <a:uFillTx/>
          <a:latin typeface="Montserrat"/>
          <a:ea typeface="Montserrat"/>
          <a:cs typeface="Montserrat"/>
          <a:sym typeface="Montserra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FFFFFF"/>
          </a:solidFill>
          <a:uFillTx/>
          <a:latin typeface="Montserrat"/>
          <a:ea typeface="Montserrat"/>
          <a:cs typeface="Montserrat"/>
          <a:sym typeface="Montserra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FFFFFF"/>
          </a:solidFill>
          <a:uFillTx/>
          <a:latin typeface="Montserrat"/>
          <a:ea typeface="Montserrat"/>
          <a:cs typeface="Montserrat"/>
          <a:sym typeface="Montserra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FFFFFF"/>
          </a:solidFill>
          <a:uFillTx/>
          <a:latin typeface="Montserrat"/>
          <a:ea typeface="Montserrat"/>
          <a:cs typeface="Montserrat"/>
          <a:sym typeface="Montserrat"/>
        </a:defRPr>
      </a:lvl9pPr>
    </p:titleStyle>
    <p:bodyStyle>
      <a:lvl1pPr marL="22860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500" u="none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1pPr>
      <a:lvl2pPr marL="228600" marR="0" indent="457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500" u="none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2pPr>
      <a:lvl3pPr marL="1504950" marR="0" indent="-4762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ts val="2500"/>
        <a:buFontTx/>
        <a:buChar char="•"/>
        <a:tabLst/>
        <a:defRPr b="0" baseline="0" cap="none" i="0" spc="0" strike="noStrike" sz="2500" u="none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3pPr>
      <a:lvl4pPr marL="1962150" marR="0" indent="-4762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ts val="2500"/>
        <a:buFontTx/>
        <a:buChar char="•"/>
        <a:tabLst/>
        <a:defRPr b="0" baseline="0" cap="none" i="0" spc="0" strike="noStrike" sz="2500" u="none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4pPr>
      <a:lvl5pPr marL="2419350" marR="0" indent="-4762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ts val="2500"/>
        <a:buFontTx/>
        <a:buChar char="•"/>
        <a:tabLst/>
        <a:defRPr b="0" baseline="0" cap="none" i="0" spc="0" strike="noStrike" sz="2500" u="none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5pPr>
      <a:lvl6pPr marL="2876550" marR="0" indent="-4762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ts val="2500"/>
        <a:buFontTx/>
        <a:buChar char="•"/>
        <a:tabLst/>
        <a:defRPr b="0" baseline="0" cap="none" i="0" spc="0" strike="noStrike" sz="2500" u="none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6pPr>
      <a:lvl7pPr marL="3333750" marR="0" indent="-4762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ts val="2500"/>
        <a:buFontTx/>
        <a:buChar char="•"/>
        <a:tabLst/>
        <a:defRPr b="0" baseline="0" cap="none" i="0" spc="0" strike="noStrike" sz="2500" u="none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7pPr>
      <a:lvl8pPr marL="3790950" marR="0" indent="-4762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ts val="2500"/>
        <a:buFontTx/>
        <a:buChar char="•"/>
        <a:tabLst/>
        <a:defRPr b="0" baseline="0" cap="none" i="0" spc="0" strike="noStrike" sz="2500" u="none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8pPr>
      <a:lvl9pPr marL="4248150" marR="0" indent="-4762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ts val="2500"/>
        <a:buFontTx/>
        <a:buChar char="•"/>
        <a:tabLst/>
        <a:defRPr b="0" baseline="0" cap="none" i="0" spc="0" strike="noStrike" sz="2500" u="none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en.wikipedia.org/wiki/Philip_Warren_Anderson" TargetMode="External"/><Relationship Id="rId3" Type="http://schemas.openxmlformats.org/officeDocument/2006/relationships/image" Target="../media/image44.png"/><Relationship Id="rId4" Type="http://schemas.openxmlformats.org/officeDocument/2006/relationships/image" Target="../media/image1.t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Relationship Id="rId9" Type="http://schemas.openxmlformats.org/officeDocument/2006/relationships/image" Target="../media/image14.jpeg"/><Relationship Id="rId10" Type="http://schemas.openxmlformats.org/officeDocument/2006/relationships/image" Target="../media/image6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image" Target="../media/image64.png"/><Relationship Id="rId5" Type="http://schemas.openxmlformats.org/officeDocument/2006/relationships/image" Target="../media/image17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gif"/><Relationship Id="rId3" Type="http://schemas.openxmlformats.org/officeDocument/2006/relationships/image" Target="../media/image45.png"/><Relationship Id="rId4" Type="http://schemas.openxmlformats.org/officeDocument/2006/relationships/hyperlink" Target="https://doi.org/10.1146/annurev-conmatphys-031119-050813" TargetMode="Externa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6.png"/><Relationship Id="rId3" Type="http://schemas.openxmlformats.org/officeDocument/2006/relationships/image" Target="../media/image3.jpeg"/><Relationship Id="rId4" Type="http://schemas.openxmlformats.org/officeDocument/2006/relationships/image" Target="../media/image4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"/><Relationship Id="rId3" Type="http://schemas.openxmlformats.org/officeDocument/2006/relationships/image" Target="../media/image4.tif"/><Relationship Id="rId4" Type="http://schemas.openxmlformats.org/officeDocument/2006/relationships/image" Target="../media/image5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jpe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9" Type="http://schemas.openxmlformats.org/officeDocument/2006/relationships/image" Target="../media/image10.jpeg"/><Relationship Id="rId10" Type="http://schemas.openxmlformats.org/officeDocument/2006/relationships/image" Target="../media/image57.png"/><Relationship Id="rId11" Type="http://schemas.openxmlformats.org/officeDocument/2006/relationships/image" Target="../media/image5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22;p2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86968">
              <a:defRPr sz="2716"/>
            </a:lvl1pPr>
          </a:lstStyle>
          <a:p>
            <a:pPr/>
            <a:r>
              <a:t>Mecanismo de Higgs en Fisica de Particulas y Mecánica Estadística</a:t>
            </a:r>
          </a:p>
        </p:txBody>
      </p:sp>
      <p:sp>
        <p:nvSpPr>
          <p:cNvPr id="295" name="Google Shape;223;p23"/>
          <p:cNvSpPr txBox="1"/>
          <p:nvPr>
            <p:ph type="body" idx="1"/>
          </p:nvPr>
        </p:nvSpPr>
        <p:spPr>
          <a:xfrm>
            <a:off x="833437" y="1037254"/>
            <a:ext cx="10515601" cy="5062539"/>
          </a:xfrm>
          <a:prstGeom prst="rect">
            <a:avLst/>
          </a:prstGeom>
        </p:spPr>
        <p:txBody>
          <a:bodyPr/>
          <a:lstStyle/>
          <a:p>
            <a:pPr marL="0" defTabSz="457200">
              <a:lnSpc>
                <a:spcPct val="100000"/>
              </a:lnSpc>
              <a:spcBef>
                <a:spcPts val="700"/>
              </a:spcBef>
              <a:defRPr sz="1400">
                <a:solidFill>
                  <a:srgbClr val="20212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El mecanismo de generation de masa por ruptura de simetría fue primeramente propuesto por  </a:t>
            </a:r>
            <a:r>
              <a:rPr>
                <a:solidFill>
                  <a:srgbClr val="0B0080"/>
                </a:solidFill>
                <a:hlinkClick r:id="rId2" invalidUrl="" action="" tgtFrame="" tooltip="" history="1" highlightClick="0" endSnd="0"/>
              </a:rPr>
              <a:t>Philip Warren Anderson</a:t>
            </a:r>
            <a:r>
              <a:t>'s  en 1962 para teorias de campo no relativistas. La teoria relativista siguió 2 años después y gano el Premio nobel de Física.</a:t>
            </a:r>
          </a:p>
          <a:p>
            <a:pPr marL="457200" indent="-457200" defTabSz="457200">
              <a:lnSpc>
                <a:spcPct val="100000"/>
              </a:lnSpc>
              <a:spcBef>
                <a:spcPts val="100"/>
              </a:spcBef>
              <a:tabLst>
                <a:tab pos="139700" algn="l"/>
                <a:tab pos="457200" algn="l"/>
              </a:tabLst>
              <a:defRPr sz="1400">
                <a:latin typeface="+mj-lt"/>
                <a:ea typeface="+mj-ea"/>
                <a:cs typeface="+mj-cs"/>
                <a:sym typeface="Helvetica"/>
              </a:defRPr>
            </a:pPr>
            <a:endParaRPr>
              <a:solidFill>
                <a:srgbClr val="202122"/>
              </a:solidFill>
            </a:endParaRPr>
          </a:p>
          <a:p>
            <a:pPr marL="457200" indent="-457200" defTabSz="457200">
              <a:lnSpc>
                <a:spcPct val="100000"/>
              </a:lnSpc>
              <a:spcBef>
                <a:spcPts val="100"/>
              </a:spcBef>
              <a:tabLst>
                <a:tab pos="139700" algn="l"/>
                <a:tab pos="457200" algn="l"/>
              </a:tabLst>
              <a:defRPr sz="1400"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solidFill>
                  <a:srgbClr val="202122"/>
                </a:solidFill>
              </a:rPr>
              <a:t>El mecanismo de Higgs tiene que ver con un proceso llamado rompimiento de simetría</a:t>
            </a:r>
          </a:p>
        </p:txBody>
      </p:sp>
      <p:pic>
        <p:nvPicPr>
          <p:cNvPr id="296" name="Higgs-potential.png" descr="Higgs-potentia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18634" y="2938321"/>
            <a:ext cx="7362732" cy="3361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95552" y="2527785"/>
            <a:ext cx="2652177" cy="1998883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Altas temperaturas =&gt; simetria"/>
          <p:cNvSpPr txBox="1"/>
          <p:nvPr/>
        </p:nvSpPr>
        <p:spPr>
          <a:xfrm>
            <a:off x="4630427" y="2356147"/>
            <a:ext cx="252519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/>
            <a:r>
              <a:t>Altas temperaturas =&gt; simetria</a:t>
            </a:r>
          </a:p>
        </p:txBody>
      </p:sp>
      <p:sp>
        <p:nvSpPr>
          <p:cNvPr id="299" name="temperatura reducida =&gt;simetria rota"/>
          <p:cNvSpPr txBox="1"/>
          <p:nvPr/>
        </p:nvSpPr>
        <p:spPr>
          <a:xfrm>
            <a:off x="862670" y="4874724"/>
            <a:ext cx="302942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/>
            <a:r>
              <a:t>temperatura reducida =&gt;simetria rota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222;p23"/>
          <p:cNvSpPr txBox="1"/>
          <p:nvPr>
            <p:ph type="title"/>
          </p:nvPr>
        </p:nvSpPr>
        <p:spPr>
          <a:xfrm>
            <a:off x="2136775" y="78578"/>
            <a:ext cx="8190263" cy="533638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Sistemas complejos: nivel macro </a:t>
            </a:r>
          </a:p>
        </p:txBody>
      </p:sp>
      <p:sp>
        <p:nvSpPr>
          <p:cNvPr id="376" name="Text Box 4"/>
          <p:cNvSpPr txBox="1"/>
          <p:nvPr/>
        </p:nvSpPr>
        <p:spPr>
          <a:xfrm>
            <a:off x="1637723" y="688220"/>
            <a:ext cx="8984562" cy="517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4" tIns="45714" rIns="45714" bIns="45714">
            <a:spAutoFit/>
          </a:bodyPr>
          <a:lstStyle/>
          <a:p>
            <a:pPr defTabSz="828675">
              <a:defRPr b="1">
                <a:solidFill>
                  <a:srgbClr val="990033"/>
                </a:solidFill>
              </a:defRPr>
            </a:pPr>
            <a:r>
              <a:t>Sistema complejo: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conjunto de elementos interactivos cuyo</a:t>
            </a:r>
            <a:r>
              <a:rPr b="0" sz="1600"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comportamiento colectivo (estructuras, funcionalidad, organización) no está presente en elementos aislados; </a:t>
            </a:r>
            <a:r>
              <a:rPr b="0" i="1">
                <a:solidFill>
                  <a:srgbClr val="000000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</a:rPr>
              <a:t>emerge </a:t>
            </a:r>
            <a:r>
              <a:rPr b="0">
                <a:solidFill>
                  <a:srgbClr val="000000"/>
                </a:solidFill>
              </a:rPr>
              <a:t>de sus interacciones.</a:t>
            </a:r>
            <a:r>
              <a:rPr b="0" sz="1200">
                <a:solidFill>
                  <a:srgbClr val="00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0">
                <a:solidFill>
                  <a:srgbClr val="00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→ No lineal.</a:t>
            </a:r>
          </a:p>
        </p:txBody>
      </p:sp>
      <p:sp>
        <p:nvSpPr>
          <p:cNvPr id="377" name="Text Box 5"/>
          <p:cNvSpPr txBox="1"/>
          <p:nvPr/>
        </p:nvSpPr>
        <p:spPr>
          <a:xfrm>
            <a:off x="1637723" y="1328047"/>
            <a:ext cx="8984561" cy="492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4" tIns="45714" rIns="45714" bIns="45714">
            <a:spAutoFit/>
          </a:bodyPr>
          <a:lstStyle/>
          <a:p>
            <a:pPr defTabSz="828675">
              <a:defRPr b="1">
                <a:solidFill>
                  <a:srgbClr val="990033"/>
                </a:solidFill>
              </a:defRPr>
            </a:pPr>
            <a:r>
              <a:t>Ejemplos:</a:t>
            </a:r>
            <a:r>
              <a:rPr>
                <a:solidFill>
                  <a:srgbClr val="000000"/>
                </a:solidFill>
              </a:rPr>
              <a:t>  </a:t>
            </a:r>
            <a:r>
              <a:rPr b="0">
                <a:solidFill>
                  <a:srgbClr val="000000"/>
                </a:solidFill>
              </a:rPr>
              <a:t>osciladores no lineales acoplados, colonias de insectos, cardúmenes, tráfico, sistemas ecológicos, 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828675"/>
            <a:r>
              <a:t>                   sistemas fisiológicos, clima global, economía, sistemas sociales, cerebro</a:t>
            </a:r>
            <a:r>
              <a:rPr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.  →  Interdisciplinariedad.</a:t>
            </a:r>
          </a:p>
        </p:txBody>
      </p:sp>
      <p:sp>
        <p:nvSpPr>
          <p:cNvPr id="378" name="Text Box 6"/>
          <p:cNvSpPr txBox="1"/>
          <p:nvPr/>
        </p:nvSpPr>
        <p:spPr>
          <a:xfrm>
            <a:off x="1944523" y="1909009"/>
            <a:ext cx="8336800" cy="541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4" tIns="45714" rIns="45714" bIns="45714">
            <a:spAutoFit/>
          </a:bodyPr>
          <a:lstStyle/>
          <a:p>
            <a:pPr defTabSz="828675">
              <a:defRPr b="1">
                <a:solidFill>
                  <a:srgbClr val="990033"/>
                </a:solidFill>
              </a:defRPr>
            </a:pPr>
            <a:r>
              <a:t> Comportamientos colectivos comunes:  </a:t>
            </a:r>
            <a:r>
              <a:rPr b="0">
                <a:solidFill>
                  <a:srgbClr val="000000"/>
                </a:solidFill>
              </a:rPr>
              <a:t>sincronización (coherencia), formación de patrones,</a:t>
            </a:r>
            <a:r>
              <a:rPr b="0" sz="1600">
                <a:solidFill>
                  <a:srgbClr val="000000"/>
                </a:solidFill>
              </a:rPr>
              <a:t>  </a:t>
            </a:r>
            <a:endParaRPr b="0" sz="1600">
              <a:solidFill>
                <a:srgbClr val="000000"/>
              </a:solidFill>
            </a:endParaRPr>
          </a:p>
          <a:p>
            <a:pPr defTabSz="828675"/>
            <a:r>
              <a:t> auto-organización, transición orden-desorden, red de conectividad, adaptación </a:t>
            </a:r>
            <a:r>
              <a:rPr sz="1600"/>
              <a:t> →</a:t>
            </a:r>
            <a:r>
              <a:rPr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</a:rPr>
              <a:t>.Universalidad.</a:t>
            </a:r>
          </a:p>
        </p:txBody>
      </p:sp>
      <p:pic>
        <p:nvPicPr>
          <p:cNvPr id="379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6775" y="2744624"/>
            <a:ext cx="2132209" cy="15991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51762" y="2743199"/>
            <a:ext cx="2133634" cy="1600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1" name="Picture 12" descr="Picture 1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22525" y="4731715"/>
            <a:ext cx="1875659" cy="164476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2" name="Picture 13" descr="Picture 1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222875" y="3699385"/>
            <a:ext cx="1688950" cy="193979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9" name="21 Grupo"/>
          <p:cNvGrpSpPr/>
          <p:nvPr/>
        </p:nvGrpSpPr>
        <p:grpSpPr>
          <a:xfrm>
            <a:off x="7751762" y="4884365"/>
            <a:ext cx="2118472" cy="1513641"/>
            <a:chOff x="0" y="0"/>
            <a:chExt cx="2118471" cy="1513639"/>
          </a:xfrm>
        </p:grpSpPr>
        <p:grpSp>
          <p:nvGrpSpPr>
            <p:cNvPr id="387" name="Group 14"/>
            <p:cNvGrpSpPr/>
            <p:nvPr/>
          </p:nvGrpSpPr>
          <p:grpSpPr>
            <a:xfrm>
              <a:off x="0" y="0"/>
              <a:ext cx="2118472" cy="1513640"/>
              <a:chOff x="0" y="0"/>
              <a:chExt cx="2118471" cy="1513639"/>
            </a:xfrm>
          </p:grpSpPr>
          <p:pic>
            <p:nvPicPr>
              <p:cNvPr id="383" name="Picture 15" descr="Picture 15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1536568" cy="151364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84" name="Picture 16" descr="Picture 16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1215026" y="1187252"/>
                <a:ext cx="903446" cy="22661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85" name="Picture 17" descr="Picture 17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1667460" y="704084"/>
                <a:ext cx="398370" cy="39907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86" name="Picture 18" descr="Picture 18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1537990" y="86941"/>
                <a:ext cx="550604" cy="55158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388" name="Picture 21" descr="Picture 21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498140" y="45618"/>
              <a:ext cx="580321" cy="5985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222;p2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Redes de conectividad</a:t>
            </a:r>
          </a:p>
        </p:txBody>
      </p:sp>
      <p:grpSp>
        <p:nvGrpSpPr>
          <p:cNvPr id="411" name="Group 10"/>
          <p:cNvGrpSpPr/>
          <p:nvPr/>
        </p:nvGrpSpPr>
        <p:grpSpPr>
          <a:xfrm>
            <a:off x="4313684" y="1411166"/>
            <a:ext cx="3073724" cy="1209676"/>
            <a:chOff x="0" y="0"/>
            <a:chExt cx="3073722" cy="1209674"/>
          </a:xfrm>
        </p:grpSpPr>
        <p:sp>
          <p:nvSpPr>
            <p:cNvPr id="392" name="Oval 5"/>
            <p:cNvSpPr/>
            <p:nvPr/>
          </p:nvSpPr>
          <p:spPr>
            <a:xfrm>
              <a:off x="1783270" y="78516"/>
              <a:ext cx="109234" cy="117109"/>
            </a:xfrm>
            <a:prstGeom prst="ellipse">
              <a:avLst/>
            </a:prstGeom>
            <a:solidFill>
              <a:srgbClr val="00B0F0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28675">
                <a:defRPr sz="1600"/>
              </a:pPr>
            </a:p>
          </p:txBody>
        </p:sp>
        <p:sp>
          <p:nvSpPr>
            <p:cNvPr id="393" name="Oval 6"/>
            <p:cNvSpPr/>
            <p:nvPr/>
          </p:nvSpPr>
          <p:spPr>
            <a:xfrm>
              <a:off x="2450850" y="442616"/>
              <a:ext cx="110501" cy="117109"/>
            </a:xfrm>
            <a:prstGeom prst="ellipse">
              <a:avLst/>
            </a:prstGeom>
            <a:solidFill>
              <a:srgbClr val="FF00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28675">
                <a:defRPr sz="1600"/>
              </a:pPr>
            </a:p>
          </p:txBody>
        </p:sp>
        <p:sp>
          <p:nvSpPr>
            <p:cNvPr id="394" name="Oval 7"/>
            <p:cNvSpPr/>
            <p:nvPr/>
          </p:nvSpPr>
          <p:spPr>
            <a:xfrm>
              <a:off x="1402232" y="585541"/>
              <a:ext cx="109233" cy="117109"/>
            </a:xfrm>
            <a:prstGeom prst="ellipse">
              <a:avLst/>
            </a:prstGeom>
            <a:solidFill>
              <a:schemeClr val="accent4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28675">
                <a:defRPr sz="1600"/>
              </a:pPr>
            </a:p>
          </p:txBody>
        </p:sp>
        <p:sp>
          <p:nvSpPr>
            <p:cNvPr id="395" name="Oval 8"/>
            <p:cNvSpPr/>
            <p:nvPr/>
          </p:nvSpPr>
          <p:spPr>
            <a:xfrm>
              <a:off x="473767" y="1092566"/>
              <a:ext cx="109233" cy="117109"/>
            </a:xfrm>
            <a:prstGeom prst="ellipse">
              <a:avLst/>
            </a:prstGeom>
            <a:solidFill>
              <a:srgbClr val="C0504D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28675">
                <a:defRPr sz="1600"/>
              </a:pPr>
            </a:p>
          </p:txBody>
        </p:sp>
        <p:sp>
          <p:nvSpPr>
            <p:cNvPr id="396" name="Oval 9"/>
            <p:cNvSpPr/>
            <p:nvPr/>
          </p:nvSpPr>
          <p:spPr>
            <a:xfrm>
              <a:off x="581728" y="195624"/>
              <a:ext cx="110501" cy="117109"/>
            </a:xfrm>
            <a:prstGeom prst="ellipse">
              <a:avLst/>
            </a:prstGeom>
            <a:solidFill>
              <a:srgbClr val="C0504D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28675">
                <a:defRPr sz="1600"/>
              </a:pPr>
            </a:p>
          </p:txBody>
        </p:sp>
        <p:sp>
          <p:nvSpPr>
            <p:cNvPr id="397" name="Oval 10"/>
            <p:cNvSpPr/>
            <p:nvPr/>
          </p:nvSpPr>
          <p:spPr>
            <a:xfrm>
              <a:off x="2964490" y="0"/>
              <a:ext cx="109233" cy="117109"/>
            </a:xfrm>
            <a:prstGeom prst="ellipse">
              <a:avLst/>
            </a:prstGeom>
            <a:solidFill>
              <a:srgbClr val="C000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28675">
                <a:defRPr sz="1600"/>
              </a:pPr>
            </a:p>
          </p:txBody>
        </p:sp>
        <p:sp>
          <p:nvSpPr>
            <p:cNvPr id="398" name="Oval 12"/>
            <p:cNvSpPr/>
            <p:nvPr/>
          </p:nvSpPr>
          <p:spPr>
            <a:xfrm>
              <a:off x="1849317" y="1069943"/>
              <a:ext cx="109233" cy="117109"/>
            </a:xfrm>
            <a:prstGeom prst="ellipse">
              <a:avLst/>
            </a:prstGeom>
            <a:solidFill>
              <a:srgbClr val="376092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28675">
                <a:defRPr sz="1600"/>
              </a:pPr>
            </a:p>
          </p:txBody>
        </p:sp>
        <p:sp>
          <p:nvSpPr>
            <p:cNvPr id="399" name="Line 13"/>
            <p:cNvSpPr/>
            <p:nvPr/>
          </p:nvSpPr>
          <p:spPr>
            <a:xfrm flipV="1">
              <a:off x="581728" y="662726"/>
              <a:ext cx="820504" cy="46976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00" name="Line 14"/>
            <p:cNvSpPr/>
            <p:nvPr/>
          </p:nvSpPr>
          <p:spPr>
            <a:xfrm>
              <a:off x="581728" y="1147128"/>
              <a:ext cx="125742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01" name="Line 15"/>
            <p:cNvSpPr/>
            <p:nvPr/>
          </p:nvSpPr>
          <p:spPr>
            <a:xfrm flipV="1">
              <a:off x="1510192" y="468432"/>
              <a:ext cx="928465" cy="155702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02" name="Line 16"/>
            <p:cNvSpPr/>
            <p:nvPr/>
          </p:nvSpPr>
          <p:spPr>
            <a:xfrm flipH="1" flipV="1">
              <a:off x="1839157" y="195624"/>
              <a:ext cx="53346" cy="896943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03" name="Line 17"/>
            <p:cNvSpPr/>
            <p:nvPr/>
          </p:nvSpPr>
          <p:spPr>
            <a:xfrm flipV="1">
              <a:off x="2517405" y="78516"/>
              <a:ext cx="467408" cy="40455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04" name="Line 18"/>
            <p:cNvSpPr/>
            <p:nvPr/>
          </p:nvSpPr>
          <p:spPr>
            <a:xfrm flipV="1">
              <a:off x="617292" y="483072"/>
              <a:ext cx="1856929" cy="66405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05" name="Line 19"/>
            <p:cNvSpPr/>
            <p:nvPr/>
          </p:nvSpPr>
          <p:spPr>
            <a:xfrm flipH="1" flipV="1">
              <a:off x="1903933" y="163686"/>
              <a:ext cx="546156" cy="272809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06" name="Text Box 20"/>
            <p:cNvSpPr txBox="1"/>
            <p:nvPr/>
          </p:nvSpPr>
          <p:spPr>
            <a:xfrm>
              <a:off x="0" y="799796"/>
              <a:ext cx="619634" cy="37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4" tIns="45714" rIns="45714" bIns="45714" numCol="1" anchor="t">
              <a:spAutoFit/>
            </a:bodyPr>
            <a:lstStyle/>
            <a:p>
              <a:pPr defTabSz="828675"/>
              <a:r>
                <a:t>nodo </a:t>
              </a:r>
              <a:r>
                <a:rPr i="1" sz="2000">
                  <a:latin typeface="Times New Roman"/>
                  <a:ea typeface="Times New Roman"/>
                  <a:cs typeface="Times New Roman"/>
                  <a:sym typeface="Times New Roman"/>
                </a:rPr>
                <a:t>i</a:t>
              </a:r>
            </a:p>
          </p:txBody>
        </p:sp>
        <p:sp>
          <p:nvSpPr>
            <p:cNvPr id="407" name="Line 23"/>
            <p:cNvSpPr/>
            <p:nvPr/>
          </p:nvSpPr>
          <p:spPr>
            <a:xfrm>
              <a:off x="617292" y="242201"/>
              <a:ext cx="806532" cy="36197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08" name="Line 24"/>
            <p:cNvSpPr/>
            <p:nvPr/>
          </p:nvSpPr>
          <p:spPr>
            <a:xfrm flipV="1">
              <a:off x="1883610" y="61215"/>
              <a:ext cx="1094852" cy="5988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09" name="Line 25"/>
            <p:cNvSpPr/>
            <p:nvPr/>
          </p:nvSpPr>
          <p:spPr>
            <a:xfrm flipV="1">
              <a:off x="1942036" y="544287"/>
              <a:ext cx="519484" cy="54295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10" name="Text Box 61"/>
            <p:cNvSpPr txBox="1"/>
            <p:nvPr/>
          </p:nvSpPr>
          <p:spPr>
            <a:xfrm>
              <a:off x="1289180" y="252847"/>
              <a:ext cx="633748" cy="37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4" tIns="45714" rIns="45714" bIns="45714" numCol="1" anchor="t">
              <a:spAutoFit/>
            </a:bodyPr>
            <a:lstStyle/>
            <a:p>
              <a:pPr defTabSz="828675"/>
              <a:r>
                <a:t>nodo</a:t>
              </a:r>
              <a:r>
                <a:rPr sz="1800"/>
                <a:t> </a:t>
              </a:r>
              <a:r>
                <a:rPr i="1" sz="2000">
                  <a:latin typeface="Times New Roman"/>
                  <a:ea typeface="Times New Roman"/>
                  <a:cs typeface="Times New Roman"/>
                  <a:sym typeface="Times New Roman"/>
                </a:rPr>
                <a:t>j</a:t>
              </a:r>
            </a:p>
          </p:txBody>
        </p:sp>
      </p:grpSp>
      <p:sp>
        <p:nvSpPr>
          <p:cNvPr id="412" name="Text Box 143"/>
          <p:cNvSpPr txBox="1"/>
          <p:nvPr/>
        </p:nvSpPr>
        <p:spPr>
          <a:xfrm>
            <a:off x="1998626" y="3350452"/>
            <a:ext cx="7662762" cy="288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4" tIns="45714" rIns="45714" bIns="45714">
            <a:spAutoFit/>
          </a:bodyPr>
          <a:lstStyle>
            <a:lvl1pPr defTabSz="828675">
              <a:defRPr b="1">
                <a:solidFill>
                  <a:srgbClr val="990033"/>
                </a:solidFill>
              </a:defRPr>
            </a:lvl1pPr>
          </a:lstStyle>
          <a:p>
            <a:pPr/>
            <a:r>
              <a:t>Redes complejas (características de sistemas en diversos contextos):</a:t>
            </a:r>
          </a:p>
        </p:txBody>
      </p:sp>
      <p:sp>
        <p:nvSpPr>
          <p:cNvPr id="413" name="Text Box 50"/>
          <p:cNvSpPr txBox="1"/>
          <p:nvPr/>
        </p:nvSpPr>
        <p:spPr>
          <a:xfrm>
            <a:off x="1939062" y="791306"/>
            <a:ext cx="7215831" cy="288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4" tIns="45714" rIns="45714" bIns="45714">
            <a:spAutoFit/>
          </a:bodyPr>
          <a:lstStyle/>
          <a:p>
            <a:pPr defTabSz="828675">
              <a:defRPr>
                <a:solidFill>
                  <a:srgbClr val="C00000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</a:defRPr>
            </a:pPr>
            <a:r>
              <a:t>Sistemas complejos</a:t>
            </a:r>
            <a:r>
              <a:rPr>
                <a:solidFill>
                  <a:srgbClr val="000000"/>
                </a:solidFill>
              </a:rPr>
              <a:t>:  elementos dinámicos  +  red de interacciones (conexiones).</a:t>
            </a:r>
          </a:p>
        </p:txBody>
      </p:sp>
      <p:grpSp>
        <p:nvGrpSpPr>
          <p:cNvPr id="554" name="Group 1"/>
          <p:cNvGrpSpPr/>
          <p:nvPr/>
        </p:nvGrpSpPr>
        <p:grpSpPr>
          <a:xfrm>
            <a:off x="1918996" y="4006722"/>
            <a:ext cx="8526738" cy="2171046"/>
            <a:chOff x="0" y="0"/>
            <a:chExt cx="8526737" cy="2171045"/>
          </a:xfrm>
        </p:grpSpPr>
        <p:sp>
          <p:nvSpPr>
            <p:cNvPr id="414" name="Rectangle 141"/>
            <p:cNvSpPr/>
            <p:nvPr/>
          </p:nvSpPr>
          <p:spPr>
            <a:xfrm>
              <a:off x="4996939" y="405873"/>
              <a:ext cx="1741094" cy="171108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latin typeface="Univers Condensed"/>
                  <a:ea typeface="Univers Condensed"/>
                  <a:cs typeface="Univers Condensed"/>
                  <a:sym typeface="Univers Condensed"/>
                </a:defRPr>
              </a:pPr>
            </a:p>
          </p:txBody>
        </p:sp>
        <p:sp>
          <p:nvSpPr>
            <p:cNvPr id="415" name="Text Box 5"/>
            <p:cNvSpPr txBox="1"/>
            <p:nvPr/>
          </p:nvSpPr>
          <p:spPr>
            <a:xfrm>
              <a:off x="2230720" y="10863"/>
              <a:ext cx="1310011" cy="2888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4" tIns="45714" rIns="45714" bIns="45714" numCol="1" anchor="t">
              <a:spAutoFit/>
            </a:bodyPr>
            <a:lstStyle>
              <a:lvl1pPr defTabSz="828675"/>
            </a:lstStyle>
            <a:p>
              <a:pPr/>
              <a:r>
                <a:t>Libre de escala</a:t>
              </a:r>
            </a:p>
          </p:txBody>
        </p:sp>
        <p:grpSp>
          <p:nvGrpSpPr>
            <p:cNvPr id="546" name="Group 6"/>
            <p:cNvGrpSpPr/>
            <p:nvPr/>
          </p:nvGrpSpPr>
          <p:grpSpPr>
            <a:xfrm>
              <a:off x="4727494" y="439054"/>
              <a:ext cx="1584327" cy="1584325"/>
              <a:chOff x="0" y="0"/>
              <a:chExt cx="1584325" cy="1584324"/>
            </a:xfrm>
          </p:grpSpPr>
          <p:sp>
            <p:nvSpPr>
              <p:cNvPr id="416" name="Oval 7"/>
              <p:cNvSpPr/>
              <p:nvPr/>
            </p:nvSpPr>
            <p:spPr>
              <a:xfrm>
                <a:off x="134690" y="0"/>
                <a:ext cx="51367" cy="54217"/>
              </a:xfrm>
              <a:prstGeom prst="ellipse">
                <a:avLst/>
              </a:pr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28675">
                  <a:defRPr sz="1600"/>
                </a:pPr>
              </a:p>
            </p:txBody>
          </p:sp>
          <p:sp>
            <p:nvSpPr>
              <p:cNvPr id="417" name="Oval 8"/>
              <p:cNvSpPr/>
              <p:nvPr/>
            </p:nvSpPr>
            <p:spPr>
              <a:xfrm>
                <a:off x="30818" y="273491"/>
                <a:ext cx="51367" cy="54217"/>
              </a:xfrm>
              <a:prstGeom prst="ellipse">
                <a:avLst/>
              </a:pr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28675">
                  <a:defRPr sz="1600"/>
                </a:pPr>
              </a:p>
            </p:txBody>
          </p:sp>
          <p:sp>
            <p:nvSpPr>
              <p:cNvPr id="418" name="Oval 9"/>
              <p:cNvSpPr/>
              <p:nvPr/>
            </p:nvSpPr>
            <p:spPr>
              <a:xfrm>
                <a:off x="434890" y="54216"/>
                <a:ext cx="51367" cy="54217"/>
              </a:xfrm>
              <a:prstGeom prst="ellipse">
                <a:avLst/>
              </a:pr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28675">
                  <a:defRPr sz="1600"/>
                </a:pPr>
              </a:p>
            </p:txBody>
          </p:sp>
          <p:sp>
            <p:nvSpPr>
              <p:cNvPr id="419" name="Oval 10"/>
              <p:cNvSpPr/>
              <p:nvPr/>
            </p:nvSpPr>
            <p:spPr>
              <a:xfrm>
                <a:off x="238561" y="218070"/>
                <a:ext cx="51367" cy="54217"/>
              </a:xfrm>
              <a:prstGeom prst="ellipse">
                <a:avLst/>
              </a:pr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28675">
                  <a:defRPr sz="1600"/>
                </a:pPr>
              </a:p>
            </p:txBody>
          </p:sp>
          <p:sp>
            <p:nvSpPr>
              <p:cNvPr id="420" name="Oval 11"/>
              <p:cNvSpPr/>
              <p:nvPr/>
            </p:nvSpPr>
            <p:spPr>
              <a:xfrm>
                <a:off x="404071" y="295178"/>
                <a:ext cx="51367" cy="54217"/>
              </a:xfrm>
              <a:prstGeom prst="ellipse">
                <a:avLst/>
              </a:pr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28675">
                  <a:defRPr sz="1600"/>
                </a:pPr>
              </a:p>
            </p:txBody>
          </p:sp>
          <p:sp>
            <p:nvSpPr>
              <p:cNvPr id="421" name="Oval 12"/>
              <p:cNvSpPr/>
              <p:nvPr/>
            </p:nvSpPr>
            <p:spPr>
              <a:xfrm>
                <a:off x="549034" y="163854"/>
                <a:ext cx="51367" cy="54217"/>
              </a:xfrm>
              <a:prstGeom prst="ellipse">
                <a:avLst/>
              </a:pr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28675">
                  <a:defRPr sz="1600"/>
                </a:pPr>
              </a:p>
            </p:txBody>
          </p:sp>
          <p:sp>
            <p:nvSpPr>
              <p:cNvPr id="422" name="Oval 13"/>
              <p:cNvSpPr/>
              <p:nvPr/>
            </p:nvSpPr>
            <p:spPr>
              <a:xfrm>
                <a:off x="269380" y="0"/>
                <a:ext cx="51367" cy="54217"/>
              </a:xfrm>
              <a:prstGeom prst="ellipse">
                <a:avLst/>
              </a:pr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28675">
                  <a:defRPr sz="1600"/>
                </a:pPr>
              </a:p>
            </p:txBody>
          </p:sp>
          <p:sp>
            <p:nvSpPr>
              <p:cNvPr id="423" name="Oval 14"/>
              <p:cNvSpPr/>
              <p:nvPr/>
            </p:nvSpPr>
            <p:spPr>
              <a:xfrm>
                <a:off x="238561" y="381924"/>
                <a:ext cx="51367" cy="54217"/>
              </a:xfrm>
              <a:prstGeom prst="ellipse">
                <a:avLst/>
              </a:pr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28675">
                  <a:defRPr sz="1600"/>
                </a:pPr>
              </a:p>
            </p:txBody>
          </p:sp>
          <p:sp>
            <p:nvSpPr>
              <p:cNvPr id="424" name="Oval 15"/>
              <p:cNvSpPr/>
              <p:nvPr/>
            </p:nvSpPr>
            <p:spPr>
              <a:xfrm>
                <a:off x="342433" y="546983"/>
                <a:ext cx="51367" cy="54217"/>
              </a:xfrm>
              <a:prstGeom prst="ellipse">
                <a:avLst/>
              </a:pr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28675">
                  <a:defRPr sz="1600"/>
                </a:pPr>
              </a:p>
            </p:txBody>
          </p:sp>
          <p:sp>
            <p:nvSpPr>
              <p:cNvPr id="425" name="Oval 16"/>
              <p:cNvSpPr/>
              <p:nvPr/>
            </p:nvSpPr>
            <p:spPr>
              <a:xfrm>
                <a:off x="497669" y="381924"/>
                <a:ext cx="51367" cy="54217"/>
              </a:xfrm>
              <a:prstGeom prst="ellipse">
                <a:avLst/>
              </a:pr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28675">
                  <a:defRPr sz="1600"/>
                </a:pPr>
              </a:p>
            </p:txBody>
          </p:sp>
          <p:sp>
            <p:nvSpPr>
              <p:cNvPr id="426" name="Line 17"/>
              <p:cNvSpPr/>
              <p:nvPr/>
            </p:nvSpPr>
            <p:spPr>
              <a:xfrm flipV="1">
                <a:off x="41092" y="32530"/>
                <a:ext cx="103872" cy="27349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27" name="Line 18"/>
              <p:cNvSpPr/>
              <p:nvPr/>
            </p:nvSpPr>
            <p:spPr>
              <a:xfrm flipV="1">
                <a:off x="30819" y="273492"/>
                <a:ext cx="207742" cy="5421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28" name="Line 19"/>
              <p:cNvSpPr/>
              <p:nvPr/>
            </p:nvSpPr>
            <p:spPr>
              <a:xfrm flipH="1" flipV="1">
                <a:off x="155236" y="43373"/>
                <a:ext cx="103872" cy="38313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29" name="Line 20"/>
              <p:cNvSpPr/>
              <p:nvPr/>
            </p:nvSpPr>
            <p:spPr>
              <a:xfrm flipH="1" flipV="1">
                <a:off x="279654" y="262648"/>
                <a:ext cx="103872" cy="327709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30" name="Line 21"/>
              <p:cNvSpPr/>
              <p:nvPr/>
            </p:nvSpPr>
            <p:spPr>
              <a:xfrm flipH="1">
                <a:off x="342433" y="381924"/>
                <a:ext cx="155237" cy="21927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31" name="Line 22"/>
              <p:cNvSpPr/>
              <p:nvPr/>
            </p:nvSpPr>
            <p:spPr>
              <a:xfrm flipH="1" flipV="1">
                <a:off x="465709" y="98794"/>
                <a:ext cx="52507" cy="327709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32" name="Line 23"/>
              <p:cNvSpPr/>
              <p:nvPr/>
            </p:nvSpPr>
            <p:spPr>
              <a:xfrm flipH="1">
                <a:off x="238562" y="327708"/>
                <a:ext cx="206602" cy="109638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33" name="Line 24"/>
              <p:cNvSpPr/>
              <p:nvPr/>
            </p:nvSpPr>
            <p:spPr>
              <a:xfrm>
                <a:off x="300199" y="65059"/>
                <a:ext cx="103872" cy="21927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34" name="Line 25"/>
              <p:cNvSpPr/>
              <p:nvPr/>
            </p:nvSpPr>
            <p:spPr>
              <a:xfrm flipH="1" flipV="1">
                <a:off x="445163" y="109638"/>
                <a:ext cx="103872" cy="10843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35" name="Line 26"/>
              <p:cNvSpPr/>
              <p:nvPr/>
            </p:nvSpPr>
            <p:spPr>
              <a:xfrm flipH="1">
                <a:off x="238561" y="0"/>
                <a:ext cx="51366" cy="21807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36" name="Line 27"/>
              <p:cNvSpPr/>
              <p:nvPr/>
            </p:nvSpPr>
            <p:spPr>
              <a:xfrm flipH="1" flipV="1">
                <a:off x="186055" y="54216"/>
                <a:ext cx="414345" cy="16385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37" name="Line 28"/>
              <p:cNvSpPr/>
              <p:nvPr/>
            </p:nvSpPr>
            <p:spPr>
              <a:xfrm>
                <a:off x="549034" y="218070"/>
                <a:ext cx="1" cy="21927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38" name="Line 29"/>
              <p:cNvSpPr/>
              <p:nvPr/>
            </p:nvSpPr>
            <p:spPr>
              <a:xfrm flipH="1" flipV="1">
                <a:off x="445163" y="327708"/>
                <a:ext cx="52507" cy="5421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39" name="Line 30"/>
              <p:cNvSpPr/>
              <p:nvPr/>
            </p:nvSpPr>
            <p:spPr>
              <a:xfrm flipH="1" flipV="1">
                <a:off x="83326" y="327708"/>
                <a:ext cx="259108" cy="21927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40" name="Line 31"/>
              <p:cNvSpPr/>
              <p:nvPr/>
            </p:nvSpPr>
            <p:spPr>
              <a:xfrm flipH="1">
                <a:off x="83325" y="0"/>
                <a:ext cx="206602" cy="27349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41" name="Line 32"/>
              <p:cNvSpPr/>
              <p:nvPr/>
            </p:nvSpPr>
            <p:spPr>
              <a:xfrm flipV="1">
                <a:off x="342433" y="273492"/>
                <a:ext cx="102731" cy="327709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42" name="Line 33"/>
              <p:cNvSpPr/>
              <p:nvPr/>
            </p:nvSpPr>
            <p:spPr>
              <a:xfrm flipH="1">
                <a:off x="289927" y="109637"/>
                <a:ext cx="155237" cy="10843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43" name="Line 34"/>
              <p:cNvSpPr/>
              <p:nvPr/>
            </p:nvSpPr>
            <p:spPr>
              <a:xfrm flipV="1">
                <a:off x="238561" y="109637"/>
                <a:ext cx="206602" cy="272288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44" name="Line 35"/>
              <p:cNvSpPr/>
              <p:nvPr/>
            </p:nvSpPr>
            <p:spPr>
              <a:xfrm flipV="1">
                <a:off x="238561" y="163854"/>
                <a:ext cx="361838" cy="21807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45" name="Line 36"/>
              <p:cNvSpPr/>
              <p:nvPr/>
            </p:nvSpPr>
            <p:spPr>
              <a:xfrm flipH="1" flipV="1">
                <a:off x="83325" y="327708"/>
                <a:ext cx="155237" cy="109639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46" name="Oval 37"/>
              <p:cNvSpPr/>
              <p:nvPr/>
            </p:nvSpPr>
            <p:spPr>
              <a:xfrm>
                <a:off x="1118615" y="163854"/>
                <a:ext cx="51367" cy="54217"/>
              </a:xfrm>
              <a:prstGeom prst="ellipse">
                <a:avLst/>
              </a:pr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28675">
                  <a:defRPr sz="1600"/>
                </a:pPr>
              </a:p>
            </p:txBody>
          </p:sp>
          <p:sp>
            <p:nvSpPr>
              <p:cNvPr id="447" name="Oval 38"/>
              <p:cNvSpPr/>
              <p:nvPr/>
            </p:nvSpPr>
            <p:spPr>
              <a:xfrm>
                <a:off x="1014744" y="437346"/>
                <a:ext cx="51367" cy="54217"/>
              </a:xfrm>
              <a:prstGeom prst="ellipse">
                <a:avLst/>
              </a:pr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28675">
                  <a:defRPr sz="1600"/>
                </a:pPr>
              </a:p>
            </p:txBody>
          </p:sp>
          <p:sp>
            <p:nvSpPr>
              <p:cNvPr id="448" name="Oval 39"/>
              <p:cNvSpPr/>
              <p:nvPr/>
            </p:nvSpPr>
            <p:spPr>
              <a:xfrm>
                <a:off x="1418815" y="218070"/>
                <a:ext cx="51367" cy="54217"/>
              </a:xfrm>
              <a:prstGeom prst="ellipse">
                <a:avLst/>
              </a:pr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28675">
                  <a:defRPr sz="1600"/>
                </a:pPr>
              </a:p>
            </p:txBody>
          </p:sp>
          <p:sp>
            <p:nvSpPr>
              <p:cNvPr id="449" name="Oval 40"/>
              <p:cNvSpPr/>
              <p:nvPr/>
            </p:nvSpPr>
            <p:spPr>
              <a:xfrm>
                <a:off x="1222487" y="381924"/>
                <a:ext cx="51367" cy="54217"/>
              </a:xfrm>
              <a:prstGeom prst="ellipse">
                <a:avLst/>
              </a:pr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28675">
                  <a:defRPr sz="1600"/>
                </a:pPr>
              </a:p>
            </p:txBody>
          </p:sp>
          <p:sp>
            <p:nvSpPr>
              <p:cNvPr id="450" name="Oval 41"/>
              <p:cNvSpPr/>
              <p:nvPr/>
            </p:nvSpPr>
            <p:spPr>
              <a:xfrm>
                <a:off x="1387996" y="459032"/>
                <a:ext cx="51367" cy="54217"/>
              </a:xfrm>
              <a:prstGeom prst="ellipse">
                <a:avLst/>
              </a:pr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28675">
                  <a:defRPr sz="1600"/>
                </a:pPr>
              </a:p>
            </p:txBody>
          </p:sp>
          <p:sp>
            <p:nvSpPr>
              <p:cNvPr id="451" name="Oval 42"/>
              <p:cNvSpPr/>
              <p:nvPr/>
            </p:nvSpPr>
            <p:spPr>
              <a:xfrm>
                <a:off x="1532959" y="327708"/>
                <a:ext cx="51367" cy="54217"/>
              </a:xfrm>
              <a:prstGeom prst="ellipse">
                <a:avLst/>
              </a:pr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28675">
                  <a:defRPr sz="1600"/>
                </a:pPr>
              </a:p>
            </p:txBody>
          </p:sp>
          <p:sp>
            <p:nvSpPr>
              <p:cNvPr id="452" name="Oval 43"/>
              <p:cNvSpPr/>
              <p:nvPr/>
            </p:nvSpPr>
            <p:spPr>
              <a:xfrm>
                <a:off x="1253305" y="163854"/>
                <a:ext cx="51367" cy="54217"/>
              </a:xfrm>
              <a:prstGeom prst="ellipse">
                <a:avLst/>
              </a:pr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28675">
                  <a:defRPr sz="1600"/>
                </a:pPr>
              </a:p>
            </p:txBody>
          </p:sp>
          <p:sp>
            <p:nvSpPr>
              <p:cNvPr id="453" name="Oval 44"/>
              <p:cNvSpPr/>
              <p:nvPr/>
            </p:nvSpPr>
            <p:spPr>
              <a:xfrm>
                <a:off x="1222487" y="545778"/>
                <a:ext cx="51367" cy="54217"/>
              </a:xfrm>
              <a:prstGeom prst="ellipse">
                <a:avLst/>
              </a:pr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28675">
                  <a:defRPr sz="1600"/>
                </a:pPr>
              </a:p>
            </p:txBody>
          </p:sp>
          <p:sp>
            <p:nvSpPr>
              <p:cNvPr id="454" name="Oval 45"/>
              <p:cNvSpPr/>
              <p:nvPr/>
            </p:nvSpPr>
            <p:spPr>
              <a:xfrm>
                <a:off x="1326358" y="710837"/>
                <a:ext cx="51367" cy="54217"/>
              </a:xfrm>
              <a:prstGeom prst="ellipse">
                <a:avLst/>
              </a:pr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28675">
                  <a:defRPr sz="1600"/>
                </a:pPr>
              </a:p>
            </p:txBody>
          </p:sp>
          <p:sp>
            <p:nvSpPr>
              <p:cNvPr id="455" name="Oval 46"/>
              <p:cNvSpPr/>
              <p:nvPr/>
            </p:nvSpPr>
            <p:spPr>
              <a:xfrm>
                <a:off x="1481594" y="545778"/>
                <a:ext cx="51367" cy="54217"/>
              </a:xfrm>
              <a:prstGeom prst="ellipse">
                <a:avLst/>
              </a:pr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28675">
                  <a:defRPr sz="1600"/>
                </a:pPr>
              </a:p>
            </p:txBody>
          </p:sp>
          <p:sp>
            <p:nvSpPr>
              <p:cNvPr id="456" name="Line 47"/>
              <p:cNvSpPr/>
              <p:nvPr/>
            </p:nvSpPr>
            <p:spPr>
              <a:xfrm flipV="1">
                <a:off x="1025017" y="196384"/>
                <a:ext cx="103872" cy="27349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57" name="Line 48"/>
              <p:cNvSpPr/>
              <p:nvPr/>
            </p:nvSpPr>
            <p:spPr>
              <a:xfrm flipV="1">
                <a:off x="1014744" y="437346"/>
                <a:ext cx="207743" cy="5421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58" name="Line 49"/>
              <p:cNvSpPr/>
              <p:nvPr/>
            </p:nvSpPr>
            <p:spPr>
              <a:xfrm flipH="1" flipV="1">
                <a:off x="1139161" y="207227"/>
                <a:ext cx="103872" cy="38313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59" name="Line 50"/>
              <p:cNvSpPr/>
              <p:nvPr/>
            </p:nvSpPr>
            <p:spPr>
              <a:xfrm flipH="1" flipV="1">
                <a:off x="1263579" y="426503"/>
                <a:ext cx="103872" cy="327708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60" name="Line 51"/>
              <p:cNvSpPr/>
              <p:nvPr/>
            </p:nvSpPr>
            <p:spPr>
              <a:xfrm flipH="1">
                <a:off x="1326358" y="545778"/>
                <a:ext cx="155237" cy="21927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61" name="Line 52"/>
              <p:cNvSpPr/>
              <p:nvPr/>
            </p:nvSpPr>
            <p:spPr>
              <a:xfrm flipH="1" flipV="1">
                <a:off x="1449634" y="262648"/>
                <a:ext cx="52507" cy="327709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62" name="Line 53"/>
              <p:cNvSpPr/>
              <p:nvPr/>
            </p:nvSpPr>
            <p:spPr>
              <a:xfrm flipH="1">
                <a:off x="1222487" y="491562"/>
                <a:ext cx="206602" cy="109638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63" name="Line 54"/>
              <p:cNvSpPr/>
              <p:nvPr/>
            </p:nvSpPr>
            <p:spPr>
              <a:xfrm>
                <a:off x="1284124" y="228913"/>
                <a:ext cx="103873" cy="21927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64" name="Line 55"/>
              <p:cNvSpPr/>
              <p:nvPr/>
            </p:nvSpPr>
            <p:spPr>
              <a:xfrm flipH="1" flipV="1">
                <a:off x="1429088" y="273492"/>
                <a:ext cx="103872" cy="10843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65" name="Line 56"/>
              <p:cNvSpPr/>
              <p:nvPr/>
            </p:nvSpPr>
            <p:spPr>
              <a:xfrm flipH="1">
                <a:off x="1222487" y="163854"/>
                <a:ext cx="51366" cy="21807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66" name="Line 57"/>
              <p:cNvSpPr/>
              <p:nvPr/>
            </p:nvSpPr>
            <p:spPr>
              <a:xfrm flipH="1" flipV="1">
                <a:off x="1169980" y="218070"/>
                <a:ext cx="414345" cy="16385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67" name="Line 58"/>
              <p:cNvSpPr/>
              <p:nvPr/>
            </p:nvSpPr>
            <p:spPr>
              <a:xfrm>
                <a:off x="1532959" y="381924"/>
                <a:ext cx="1" cy="21927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68" name="Line 59"/>
              <p:cNvSpPr/>
              <p:nvPr/>
            </p:nvSpPr>
            <p:spPr>
              <a:xfrm flipH="1" flipV="1">
                <a:off x="1429088" y="491562"/>
                <a:ext cx="52507" cy="5421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69" name="Line 60"/>
              <p:cNvSpPr/>
              <p:nvPr/>
            </p:nvSpPr>
            <p:spPr>
              <a:xfrm flipH="1" flipV="1">
                <a:off x="1067251" y="491562"/>
                <a:ext cx="259108" cy="21927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70" name="Line 61"/>
              <p:cNvSpPr/>
              <p:nvPr/>
            </p:nvSpPr>
            <p:spPr>
              <a:xfrm flipH="1">
                <a:off x="1067251" y="163854"/>
                <a:ext cx="206602" cy="27349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71" name="Line 62"/>
              <p:cNvSpPr/>
              <p:nvPr/>
            </p:nvSpPr>
            <p:spPr>
              <a:xfrm flipV="1">
                <a:off x="1326358" y="437346"/>
                <a:ext cx="102731" cy="327709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72" name="Line 63"/>
              <p:cNvSpPr/>
              <p:nvPr/>
            </p:nvSpPr>
            <p:spPr>
              <a:xfrm flipH="1">
                <a:off x="1273852" y="273491"/>
                <a:ext cx="155237" cy="10843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73" name="Line 64"/>
              <p:cNvSpPr/>
              <p:nvPr/>
            </p:nvSpPr>
            <p:spPr>
              <a:xfrm flipV="1">
                <a:off x="1222487" y="273491"/>
                <a:ext cx="206602" cy="272288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74" name="Line 65"/>
              <p:cNvSpPr/>
              <p:nvPr/>
            </p:nvSpPr>
            <p:spPr>
              <a:xfrm flipV="1">
                <a:off x="1222487" y="327708"/>
                <a:ext cx="361838" cy="21807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75" name="Line 66"/>
              <p:cNvSpPr/>
              <p:nvPr/>
            </p:nvSpPr>
            <p:spPr>
              <a:xfrm flipH="1" flipV="1">
                <a:off x="1067250" y="491563"/>
                <a:ext cx="155237" cy="109638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76" name="Oval 67"/>
              <p:cNvSpPr/>
              <p:nvPr/>
            </p:nvSpPr>
            <p:spPr>
              <a:xfrm>
                <a:off x="103871" y="983124"/>
                <a:ext cx="51367" cy="54217"/>
              </a:xfrm>
              <a:prstGeom prst="ellipse">
                <a:avLst/>
              </a:pr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28675">
                  <a:defRPr sz="1600"/>
                </a:pPr>
              </a:p>
            </p:txBody>
          </p:sp>
          <p:sp>
            <p:nvSpPr>
              <p:cNvPr id="477" name="Oval 68"/>
              <p:cNvSpPr/>
              <p:nvPr/>
            </p:nvSpPr>
            <p:spPr>
              <a:xfrm>
                <a:off x="-1" y="1256616"/>
                <a:ext cx="51368" cy="54217"/>
              </a:xfrm>
              <a:prstGeom prst="ellipse">
                <a:avLst/>
              </a:pr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28675">
                  <a:defRPr sz="1600"/>
                </a:pPr>
              </a:p>
            </p:txBody>
          </p:sp>
          <p:sp>
            <p:nvSpPr>
              <p:cNvPr id="478" name="Oval 69"/>
              <p:cNvSpPr/>
              <p:nvPr/>
            </p:nvSpPr>
            <p:spPr>
              <a:xfrm>
                <a:off x="404071" y="1037341"/>
                <a:ext cx="51367" cy="54217"/>
              </a:xfrm>
              <a:prstGeom prst="ellipse">
                <a:avLst/>
              </a:pr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28675">
                  <a:defRPr sz="1600"/>
                </a:pPr>
              </a:p>
            </p:txBody>
          </p:sp>
          <p:sp>
            <p:nvSpPr>
              <p:cNvPr id="479" name="Oval 70"/>
              <p:cNvSpPr/>
              <p:nvPr/>
            </p:nvSpPr>
            <p:spPr>
              <a:xfrm>
                <a:off x="207742" y="1201195"/>
                <a:ext cx="51367" cy="54217"/>
              </a:xfrm>
              <a:prstGeom prst="ellipse">
                <a:avLst/>
              </a:pr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28675">
                  <a:defRPr sz="1600"/>
                </a:pPr>
              </a:p>
            </p:txBody>
          </p:sp>
          <p:sp>
            <p:nvSpPr>
              <p:cNvPr id="480" name="Oval 71"/>
              <p:cNvSpPr/>
              <p:nvPr/>
            </p:nvSpPr>
            <p:spPr>
              <a:xfrm>
                <a:off x="373252" y="1278303"/>
                <a:ext cx="51367" cy="54217"/>
              </a:xfrm>
              <a:prstGeom prst="ellipse">
                <a:avLst/>
              </a:pr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28675">
                  <a:defRPr sz="1600"/>
                </a:pPr>
              </a:p>
            </p:txBody>
          </p:sp>
          <p:sp>
            <p:nvSpPr>
              <p:cNvPr id="481" name="Oval 72"/>
              <p:cNvSpPr/>
              <p:nvPr/>
            </p:nvSpPr>
            <p:spPr>
              <a:xfrm>
                <a:off x="518215" y="1146979"/>
                <a:ext cx="51367" cy="54217"/>
              </a:xfrm>
              <a:prstGeom prst="ellipse">
                <a:avLst/>
              </a:pr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28675">
                  <a:defRPr sz="1600"/>
                </a:pPr>
              </a:p>
            </p:txBody>
          </p:sp>
          <p:sp>
            <p:nvSpPr>
              <p:cNvPr id="482" name="Oval 73"/>
              <p:cNvSpPr/>
              <p:nvPr/>
            </p:nvSpPr>
            <p:spPr>
              <a:xfrm>
                <a:off x="238561" y="983124"/>
                <a:ext cx="51367" cy="54217"/>
              </a:xfrm>
              <a:prstGeom prst="ellipse">
                <a:avLst/>
              </a:pr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28675">
                  <a:defRPr sz="1600"/>
                </a:pPr>
              </a:p>
            </p:txBody>
          </p:sp>
          <p:sp>
            <p:nvSpPr>
              <p:cNvPr id="483" name="Oval 74"/>
              <p:cNvSpPr/>
              <p:nvPr/>
            </p:nvSpPr>
            <p:spPr>
              <a:xfrm>
                <a:off x="207742" y="1365049"/>
                <a:ext cx="51367" cy="54217"/>
              </a:xfrm>
              <a:prstGeom prst="ellipse">
                <a:avLst/>
              </a:pr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28675">
                  <a:defRPr sz="1600"/>
                </a:pPr>
              </a:p>
            </p:txBody>
          </p:sp>
          <p:sp>
            <p:nvSpPr>
              <p:cNvPr id="484" name="Oval 75"/>
              <p:cNvSpPr/>
              <p:nvPr/>
            </p:nvSpPr>
            <p:spPr>
              <a:xfrm>
                <a:off x="311614" y="1530108"/>
                <a:ext cx="51367" cy="54217"/>
              </a:xfrm>
              <a:prstGeom prst="ellipse">
                <a:avLst/>
              </a:pr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28675">
                  <a:defRPr sz="1600"/>
                </a:pPr>
              </a:p>
            </p:txBody>
          </p:sp>
          <p:sp>
            <p:nvSpPr>
              <p:cNvPr id="485" name="Oval 76"/>
              <p:cNvSpPr/>
              <p:nvPr/>
            </p:nvSpPr>
            <p:spPr>
              <a:xfrm>
                <a:off x="466850" y="1365049"/>
                <a:ext cx="51367" cy="54217"/>
              </a:xfrm>
              <a:prstGeom prst="ellipse">
                <a:avLst/>
              </a:pr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28675">
                  <a:defRPr sz="1600"/>
                </a:pPr>
              </a:p>
            </p:txBody>
          </p:sp>
          <p:sp>
            <p:nvSpPr>
              <p:cNvPr id="486" name="Line 77"/>
              <p:cNvSpPr/>
              <p:nvPr/>
            </p:nvSpPr>
            <p:spPr>
              <a:xfrm flipV="1">
                <a:off x="10273" y="1015655"/>
                <a:ext cx="103872" cy="27349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87" name="Line 78"/>
              <p:cNvSpPr/>
              <p:nvPr/>
            </p:nvSpPr>
            <p:spPr>
              <a:xfrm flipV="1">
                <a:off x="0" y="1256617"/>
                <a:ext cx="207742" cy="5421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88" name="Line 79"/>
              <p:cNvSpPr/>
              <p:nvPr/>
            </p:nvSpPr>
            <p:spPr>
              <a:xfrm flipH="1" flipV="1">
                <a:off x="124417" y="1026498"/>
                <a:ext cx="103872" cy="38313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89" name="Line 80"/>
              <p:cNvSpPr/>
              <p:nvPr/>
            </p:nvSpPr>
            <p:spPr>
              <a:xfrm flipH="1" flipV="1">
                <a:off x="248835" y="1245773"/>
                <a:ext cx="103872" cy="327709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90" name="Line 81"/>
              <p:cNvSpPr/>
              <p:nvPr/>
            </p:nvSpPr>
            <p:spPr>
              <a:xfrm flipH="1">
                <a:off x="311614" y="1365049"/>
                <a:ext cx="155237" cy="21927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91" name="Line 82"/>
              <p:cNvSpPr/>
              <p:nvPr/>
            </p:nvSpPr>
            <p:spPr>
              <a:xfrm flipH="1" flipV="1">
                <a:off x="434890" y="1081919"/>
                <a:ext cx="52507" cy="327709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92" name="Line 83"/>
              <p:cNvSpPr/>
              <p:nvPr/>
            </p:nvSpPr>
            <p:spPr>
              <a:xfrm flipH="1">
                <a:off x="207743" y="1310833"/>
                <a:ext cx="206602" cy="109638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93" name="Line 84"/>
              <p:cNvSpPr/>
              <p:nvPr/>
            </p:nvSpPr>
            <p:spPr>
              <a:xfrm>
                <a:off x="269380" y="1048184"/>
                <a:ext cx="103872" cy="21927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94" name="Line 85"/>
              <p:cNvSpPr/>
              <p:nvPr/>
            </p:nvSpPr>
            <p:spPr>
              <a:xfrm flipH="1" flipV="1">
                <a:off x="414344" y="1092763"/>
                <a:ext cx="103872" cy="10843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95" name="Line 86"/>
              <p:cNvSpPr/>
              <p:nvPr/>
            </p:nvSpPr>
            <p:spPr>
              <a:xfrm flipH="1">
                <a:off x="207742" y="983124"/>
                <a:ext cx="51366" cy="21807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96" name="Line 87"/>
              <p:cNvSpPr/>
              <p:nvPr/>
            </p:nvSpPr>
            <p:spPr>
              <a:xfrm flipH="1" flipV="1">
                <a:off x="155236" y="1037341"/>
                <a:ext cx="414345" cy="16385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97" name="Line 88"/>
              <p:cNvSpPr/>
              <p:nvPr/>
            </p:nvSpPr>
            <p:spPr>
              <a:xfrm>
                <a:off x="518215" y="1201195"/>
                <a:ext cx="1" cy="21927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98" name="Line 89"/>
              <p:cNvSpPr/>
              <p:nvPr/>
            </p:nvSpPr>
            <p:spPr>
              <a:xfrm flipH="1" flipV="1">
                <a:off x="414344" y="1310833"/>
                <a:ext cx="52507" cy="5421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99" name="Line 90"/>
              <p:cNvSpPr/>
              <p:nvPr/>
            </p:nvSpPr>
            <p:spPr>
              <a:xfrm flipH="1" flipV="1">
                <a:off x="52507" y="1310833"/>
                <a:ext cx="259108" cy="21927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00" name="Line 91"/>
              <p:cNvSpPr/>
              <p:nvPr/>
            </p:nvSpPr>
            <p:spPr>
              <a:xfrm flipH="1">
                <a:off x="52506" y="983124"/>
                <a:ext cx="206602" cy="27349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01" name="Line 92"/>
              <p:cNvSpPr/>
              <p:nvPr/>
            </p:nvSpPr>
            <p:spPr>
              <a:xfrm flipV="1">
                <a:off x="311614" y="1256616"/>
                <a:ext cx="102731" cy="327709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02" name="Line 93"/>
              <p:cNvSpPr/>
              <p:nvPr/>
            </p:nvSpPr>
            <p:spPr>
              <a:xfrm flipH="1">
                <a:off x="259108" y="1092762"/>
                <a:ext cx="155237" cy="10843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03" name="Line 94"/>
              <p:cNvSpPr/>
              <p:nvPr/>
            </p:nvSpPr>
            <p:spPr>
              <a:xfrm flipV="1">
                <a:off x="207742" y="1092762"/>
                <a:ext cx="206602" cy="272288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04" name="Line 95"/>
              <p:cNvSpPr/>
              <p:nvPr/>
            </p:nvSpPr>
            <p:spPr>
              <a:xfrm flipV="1">
                <a:off x="207742" y="1146979"/>
                <a:ext cx="361838" cy="21807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05" name="Line 96"/>
              <p:cNvSpPr/>
              <p:nvPr/>
            </p:nvSpPr>
            <p:spPr>
              <a:xfrm flipH="1" flipV="1">
                <a:off x="52506" y="1310833"/>
                <a:ext cx="155237" cy="109638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06" name="Oval 97"/>
              <p:cNvSpPr/>
              <p:nvPr/>
            </p:nvSpPr>
            <p:spPr>
              <a:xfrm>
                <a:off x="1118615" y="983124"/>
                <a:ext cx="51367" cy="54217"/>
              </a:xfrm>
              <a:prstGeom prst="ellipse">
                <a:avLst/>
              </a:pr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28675">
                  <a:defRPr sz="1600"/>
                </a:pPr>
              </a:p>
            </p:txBody>
          </p:sp>
          <p:sp>
            <p:nvSpPr>
              <p:cNvPr id="507" name="Oval 98"/>
              <p:cNvSpPr/>
              <p:nvPr/>
            </p:nvSpPr>
            <p:spPr>
              <a:xfrm>
                <a:off x="1014744" y="1256616"/>
                <a:ext cx="51367" cy="54217"/>
              </a:xfrm>
              <a:prstGeom prst="ellipse">
                <a:avLst/>
              </a:pr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28675">
                  <a:defRPr sz="1600"/>
                </a:pPr>
              </a:p>
            </p:txBody>
          </p:sp>
          <p:sp>
            <p:nvSpPr>
              <p:cNvPr id="508" name="Oval 99"/>
              <p:cNvSpPr/>
              <p:nvPr/>
            </p:nvSpPr>
            <p:spPr>
              <a:xfrm>
                <a:off x="1418815" y="1037341"/>
                <a:ext cx="51367" cy="54217"/>
              </a:xfrm>
              <a:prstGeom prst="ellipse">
                <a:avLst/>
              </a:pr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28675">
                  <a:defRPr sz="1600"/>
                </a:pPr>
              </a:p>
            </p:txBody>
          </p:sp>
          <p:sp>
            <p:nvSpPr>
              <p:cNvPr id="509" name="Oval 100"/>
              <p:cNvSpPr/>
              <p:nvPr/>
            </p:nvSpPr>
            <p:spPr>
              <a:xfrm>
                <a:off x="1222487" y="1201195"/>
                <a:ext cx="51367" cy="54217"/>
              </a:xfrm>
              <a:prstGeom prst="ellipse">
                <a:avLst/>
              </a:pr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28675">
                  <a:defRPr sz="1600"/>
                </a:pPr>
              </a:p>
            </p:txBody>
          </p:sp>
          <p:sp>
            <p:nvSpPr>
              <p:cNvPr id="510" name="Oval 101"/>
              <p:cNvSpPr/>
              <p:nvPr/>
            </p:nvSpPr>
            <p:spPr>
              <a:xfrm>
                <a:off x="1387996" y="1278303"/>
                <a:ext cx="51367" cy="54217"/>
              </a:xfrm>
              <a:prstGeom prst="ellipse">
                <a:avLst/>
              </a:pr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28675">
                  <a:defRPr sz="1600"/>
                </a:pPr>
              </a:p>
            </p:txBody>
          </p:sp>
          <p:sp>
            <p:nvSpPr>
              <p:cNvPr id="511" name="Oval 102"/>
              <p:cNvSpPr/>
              <p:nvPr/>
            </p:nvSpPr>
            <p:spPr>
              <a:xfrm>
                <a:off x="1532959" y="1146979"/>
                <a:ext cx="51367" cy="54217"/>
              </a:xfrm>
              <a:prstGeom prst="ellipse">
                <a:avLst/>
              </a:pr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28675">
                  <a:defRPr sz="1600"/>
                </a:pPr>
              </a:p>
            </p:txBody>
          </p:sp>
          <p:sp>
            <p:nvSpPr>
              <p:cNvPr id="512" name="Oval 103"/>
              <p:cNvSpPr/>
              <p:nvPr/>
            </p:nvSpPr>
            <p:spPr>
              <a:xfrm>
                <a:off x="1253305" y="983124"/>
                <a:ext cx="51367" cy="54217"/>
              </a:xfrm>
              <a:prstGeom prst="ellipse">
                <a:avLst/>
              </a:pr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28675">
                  <a:defRPr sz="1600"/>
                </a:pPr>
              </a:p>
            </p:txBody>
          </p:sp>
          <p:sp>
            <p:nvSpPr>
              <p:cNvPr id="513" name="Oval 104"/>
              <p:cNvSpPr/>
              <p:nvPr/>
            </p:nvSpPr>
            <p:spPr>
              <a:xfrm>
                <a:off x="1222487" y="1365049"/>
                <a:ext cx="51367" cy="54217"/>
              </a:xfrm>
              <a:prstGeom prst="ellipse">
                <a:avLst/>
              </a:pr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28675">
                  <a:defRPr sz="1600"/>
                </a:pPr>
              </a:p>
            </p:txBody>
          </p:sp>
          <p:sp>
            <p:nvSpPr>
              <p:cNvPr id="514" name="Oval 105"/>
              <p:cNvSpPr/>
              <p:nvPr/>
            </p:nvSpPr>
            <p:spPr>
              <a:xfrm>
                <a:off x="1326358" y="1530108"/>
                <a:ext cx="51367" cy="54217"/>
              </a:xfrm>
              <a:prstGeom prst="ellipse">
                <a:avLst/>
              </a:pr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28675">
                  <a:defRPr sz="1600"/>
                </a:pPr>
              </a:p>
            </p:txBody>
          </p:sp>
          <p:sp>
            <p:nvSpPr>
              <p:cNvPr id="515" name="Oval 106"/>
              <p:cNvSpPr/>
              <p:nvPr/>
            </p:nvSpPr>
            <p:spPr>
              <a:xfrm>
                <a:off x="1481594" y="1365049"/>
                <a:ext cx="51367" cy="54217"/>
              </a:xfrm>
              <a:prstGeom prst="ellipse">
                <a:avLst/>
              </a:pr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28675">
                  <a:defRPr sz="1600"/>
                </a:pPr>
              </a:p>
            </p:txBody>
          </p:sp>
          <p:sp>
            <p:nvSpPr>
              <p:cNvPr id="516" name="Line 107"/>
              <p:cNvSpPr/>
              <p:nvPr/>
            </p:nvSpPr>
            <p:spPr>
              <a:xfrm flipV="1">
                <a:off x="1025017" y="1015655"/>
                <a:ext cx="103872" cy="27349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17" name="Line 108"/>
              <p:cNvSpPr/>
              <p:nvPr/>
            </p:nvSpPr>
            <p:spPr>
              <a:xfrm flipV="1">
                <a:off x="1014744" y="1256617"/>
                <a:ext cx="207743" cy="5421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18" name="Line 109"/>
              <p:cNvSpPr/>
              <p:nvPr/>
            </p:nvSpPr>
            <p:spPr>
              <a:xfrm flipH="1" flipV="1">
                <a:off x="1139161" y="1026498"/>
                <a:ext cx="103872" cy="38313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19" name="Line 110"/>
              <p:cNvSpPr/>
              <p:nvPr/>
            </p:nvSpPr>
            <p:spPr>
              <a:xfrm flipH="1" flipV="1">
                <a:off x="1263579" y="1245773"/>
                <a:ext cx="103872" cy="327709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20" name="Line 111"/>
              <p:cNvSpPr/>
              <p:nvPr/>
            </p:nvSpPr>
            <p:spPr>
              <a:xfrm flipH="1">
                <a:off x="1326358" y="1365049"/>
                <a:ext cx="155237" cy="21927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21" name="Line 112"/>
              <p:cNvSpPr/>
              <p:nvPr/>
            </p:nvSpPr>
            <p:spPr>
              <a:xfrm flipH="1" flipV="1">
                <a:off x="1449634" y="1081919"/>
                <a:ext cx="52507" cy="327709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22" name="Line 113"/>
              <p:cNvSpPr/>
              <p:nvPr/>
            </p:nvSpPr>
            <p:spPr>
              <a:xfrm flipH="1">
                <a:off x="1222487" y="1310833"/>
                <a:ext cx="206602" cy="109638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23" name="Line 114"/>
              <p:cNvSpPr/>
              <p:nvPr/>
            </p:nvSpPr>
            <p:spPr>
              <a:xfrm>
                <a:off x="1284124" y="1048184"/>
                <a:ext cx="103873" cy="21927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24" name="Line 115"/>
              <p:cNvSpPr/>
              <p:nvPr/>
            </p:nvSpPr>
            <p:spPr>
              <a:xfrm flipH="1" flipV="1">
                <a:off x="1429088" y="1092763"/>
                <a:ext cx="103872" cy="10843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25" name="Line 116"/>
              <p:cNvSpPr/>
              <p:nvPr/>
            </p:nvSpPr>
            <p:spPr>
              <a:xfrm flipH="1">
                <a:off x="1222487" y="983124"/>
                <a:ext cx="51366" cy="21807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26" name="Line 117"/>
              <p:cNvSpPr/>
              <p:nvPr/>
            </p:nvSpPr>
            <p:spPr>
              <a:xfrm flipH="1" flipV="1">
                <a:off x="1169980" y="1037341"/>
                <a:ext cx="414345" cy="16385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27" name="Line 118"/>
              <p:cNvSpPr/>
              <p:nvPr/>
            </p:nvSpPr>
            <p:spPr>
              <a:xfrm>
                <a:off x="1532959" y="1201195"/>
                <a:ext cx="1" cy="21927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28" name="Line 119"/>
              <p:cNvSpPr/>
              <p:nvPr/>
            </p:nvSpPr>
            <p:spPr>
              <a:xfrm flipH="1" flipV="1">
                <a:off x="1429088" y="1310833"/>
                <a:ext cx="52507" cy="5421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29" name="Line 120"/>
              <p:cNvSpPr/>
              <p:nvPr/>
            </p:nvSpPr>
            <p:spPr>
              <a:xfrm flipH="1" flipV="1">
                <a:off x="1067251" y="1310833"/>
                <a:ext cx="259108" cy="21927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30" name="Line 121"/>
              <p:cNvSpPr/>
              <p:nvPr/>
            </p:nvSpPr>
            <p:spPr>
              <a:xfrm flipH="1">
                <a:off x="1067251" y="983124"/>
                <a:ext cx="206602" cy="27349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31" name="Line 122"/>
              <p:cNvSpPr/>
              <p:nvPr/>
            </p:nvSpPr>
            <p:spPr>
              <a:xfrm flipV="1">
                <a:off x="1326358" y="1256616"/>
                <a:ext cx="102731" cy="327709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32" name="Line 123"/>
              <p:cNvSpPr/>
              <p:nvPr/>
            </p:nvSpPr>
            <p:spPr>
              <a:xfrm flipH="1">
                <a:off x="1273852" y="1092762"/>
                <a:ext cx="155237" cy="10843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33" name="Line 124"/>
              <p:cNvSpPr/>
              <p:nvPr/>
            </p:nvSpPr>
            <p:spPr>
              <a:xfrm flipV="1">
                <a:off x="1222487" y="1092762"/>
                <a:ext cx="206602" cy="272288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34" name="Line 125"/>
              <p:cNvSpPr/>
              <p:nvPr/>
            </p:nvSpPr>
            <p:spPr>
              <a:xfrm flipV="1">
                <a:off x="1222487" y="1146979"/>
                <a:ext cx="361838" cy="21807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35" name="Line 126"/>
              <p:cNvSpPr/>
              <p:nvPr/>
            </p:nvSpPr>
            <p:spPr>
              <a:xfrm flipH="1" flipV="1">
                <a:off x="1067250" y="1310833"/>
                <a:ext cx="155237" cy="109638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36" name="Line 127"/>
              <p:cNvSpPr/>
              <p:nvPr/>
            </p:nvSpPr>
            <p:spPr>
              <a:xfrm flipH="1">
                <a:off x="30819" y="327708"/>
                <a:ext cx="1" cy="87469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37" name="Line 128"/>
              <p:cNvSpPr/>
              <p:nvPr/>
            </p:nvSpPr>
            <p:spPr>
              <a:xfrm flipV="1">
                <a:off x="134690" y="601200"/>
                <a:ext cx="207743" cy="38192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38" name="Line 129"/>
              <p:cNvSpPr/>
              <p:nvPr/>
            </p:nvSpPr>
            <p:spPr>
              <a:xfrm flipV="1">
                <a:off x="393798" y="381925"/>
                <a:ext cx="155237" cy="710838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39" name="Line 130"/>
              <p:cNvSpPr/>
              <p:nvPr/>
            </p:nvSpPr>
            <p:spPr>
              <a:xfrm flipH="1">
                <a:off x="497670" y="1420470"/>
                <a:ext cx="724818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40" name="Line 131"/>
              <p:cNvSpPr/>
              <p:nvPr/>
            </p:nvSpPr>
            <p:spPr>
              <a:xfrm flipH="1" flipV="1">
                <a:off x="549035" y="1202400"/>
                <a:ext cx="465710" cy="109638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41" name="Line 132"/>
              <p:cNvSpPr/>
              <p:nvPr/>
            </p:nvSpPr>
            <p:spPr>
              <a:xfrm flipH="1" flipV="1">
                <a:off x="497670" y="381925"/>
                <a:ext cx="620946" cy="65662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42" name="Line 133"/>
              <p:cNvSpPr/>
              <p:nvPr/>
            </p:nvSpPr>
            <p:spPr>
              <a:xfrm flipH="1" flipV="1">
                <a:off x="393798" y="546984"/>
                <a:ext cx="776183" cy="49156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43" name="Line 134"/>
              <p:cNvSpPr/>
              <p:nvPr/>
            </p:nvSpPr>
            <p:spPr>
              <a:xfrm flipV="1">
                <a:off x="1169980" y="710838"/>
                <a:ext cx="207743" cy="327709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44" name="Line 135"/>
              <p:cNvSpPr/>
              <p:nvPr/>
            </p:nvSpPr>
            <p:spPr>
              <a:xfrm flipH="1" flipV="1">
                <a:off x="549035" y="163855"/>
                <a:ext cx="518216" cy="27349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45" name="Line 136"/>
              <p:cNvSpPr/>
              <p:nvPr/>
            </p:nvSpPr>
            <p:spPr>
              <a:xfrm flipH="1">
                <a:off x="497670" y="601200"/>
                <a:ext cx="724818" cy="60120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47" name="Text Box 138"/>
            <p:cNvSpPr txBox="1"/>
            <p:nvPr/>
          </p:nvSpPr>
          <p:spPr>
            <a:xfrm>
              <a:off x="4775478" y="7254"/>
              <a:ext cx="1201230" cy="2888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4" tIns="45714" rIns="45714" bIns="45714" numCol="1" anchor="t">
              <a:spAutoFit/>
            </a:bodyPr>
            <a:lstStyle>
              <a:lvl1pPr defTabSz="828675"/>
            </a:lstStyle>
            <a:p>
              <a:pPr/>
              <a:r>
                <a:t>Comunidades</a:t>
              </a:r>
            </a:p>
          </p:txBody>
        </p:sp>
        <p:pic>
          <p:nvPicPr>
            <p:cNvPr id="548" name="Picture 140" descr="Picture 140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400" y="403133"/>
              <a:ext cx="1369645" cy="13696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49" name="Text Box 5"/>
            <p:cNvSpPr txBox="1"/>
            <p:nvPr/>
          </p:nvSpPr>
          <p:spPr>
            <a:xfrm>
              <a:off x="0" y="14116"/>
              <a:ext cx="1409068" cy="2888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4" tIns="45714" rIns="45714" bIns="45714" numCol="1" anchor="t">
              <a:spAutoFit/>
            </a:bodyPr>
            <a:lstStyle>
              <a:lvl1pPr defTabSz="828675"/>
            </a:lstStyle>
            <a:p>
              <a:pPr/>
              <a:r>
                <a:t>Pequeño mundo</a:t>
              </a:r>
            </a:p>
          </p:txBody>
        </p:sp>
        <p:pic>
          <p:nvPicPr>
            <p:cNvPr id="550" name="Picture 143" descr="Picture 14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995133" y="439054"/>
              <a:ext cx="1584326" cy="14747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51" name="Imagen 2" descr="Imagen 2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33877" y="439054"/>
              <a:ext cx="2087044" cy="15942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52" name="Picture 2" descr="Picture 2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767737" y="332391"/>
              <a:ext cx="1759001" cy="18386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53" name="Text Box 138"/>
            <p:cNvSpPr txBox="1"/>
            <p:nvPr/>
          </p:nvSpPr>
          <p:spPr>
            <a:xfrm>
              <a:off x="7131705" y="0"/>
              <a:ext cx="953977" cy="2888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4" tIns="45714" rIns="45714" bIns="45714" numCol="1" anchor="t">
              <a:spAutoFit/>
            </a:bodyPr>
            <a:lstStyle>
              <a:lvl1pPr defTabSz="828675"/>
            </a:lstStyle>
            <a:p>
              <a:pPr/>
              <a:r>
                <a:t>Multicapas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3961" y="3022169"/>
            <a:ext cx="5395676" cy="3450453"/>
          </a:xfrm>
          <a:prstGeom prst="rect">
            <a:avLst/>
          </a:prstGeom>
          <a:ln w="12700">
            <a:miter lim="400000"/>
          </a:ln>
        </p:spPr>
      </p:pic>
      <p:sp>
        <p:nvSpPr>
          <p:cNvPr id="557" name="Google Shape;222;p2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Aplicaciones Interdisciplinarias</a:t>
            </a:r>
          </a:p>
        </p:txBody>
      </p:sp>
      <p:sp>
        <p:nvSpPr>
          <p:cNvPr id="558" name="TextBox 2"/>
          <p:cNvSpPr txBox="1"/>
          <p:nvPr/>
        </p:nvSpPr>
        <p:spPr>
          <a:xfrm>
            <a:off x="1569719" y="707105"/>
            <a:ext cx="9052561" cy="397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1" sz="1600"/>
            </a:pPr>
            <a:r>
              <a:t>Sociofísica: </a:t>
            </a:r>
          </a:p>
          <a:p>
            <a:pPr defTabSz="457200">
              <a:defRPr sz="1600"/>
            </a:pPr>
            <a:r>
              <a:t>modelos de formación de opiniones, consenso y polarización, elecciones, cooperación, influencia cultural, globalización, medios de comunicación masiva, propaganda, propagación de rumores, modelos de conflicto, criminalidad y terrorismo, redes sociales, influencers o líderes, migraciones.</a:t>
            </a:r>
          </a:p>
          <a:p>
            <a:pPr defTabSz="457200">
              <a:defRPr sz="1600"/>
            </a:pPr>
          </a:p>
          <a:p>
            <a:pPr defTabSz="457200">
              <a:defRPr b="1" sz="1600"/>
            </a:pPr>
            <a:r>
              <a:t>Econofísica: </a:t>
            </a:r>
          </a:p>
          <a:p>
            <a:pPr defTabSz="457200">
              <a:defRPr sz="1600"/>
            </a:pPr>
            <a:r>
              <a:t>distribución de riqueza, modelos de intercambio económico, mercados financieros, </a:t>
            </a:r>
          </a:p>
          <a:p>
            <a:pPr defTabSz="457200">
              <a:defRPr sz="1600"/>
            </a:pPr>
            <a:r>
              <a:t>redes de distribución, mercados globales, formación de alianzas y bloques, datos bancarios..</a:t>
            </a:r>
          </a:p>
          <a:p>
            <a:pPr defTabSz="457200">
              <a:defRPr sz="1600"/>
            </a:pPr>
          </a:p>
          <a:p>
            <a:pPr defTabSz="457200">
              <a:defRPr b="1" sz="1600"/>
            </a:pPr>
            <a:r>
              <a:t>Física Biológica: </a:t>
            </a:r>
          </a:p>
          <a:p>
            <a:pPr defTabSz="457200">
              <a:defRPr sz="1600"/>
            </a:pPr>
            <a:r>
              <a:t>modelos de crecimiento celular, redes</a:t>
            </a:r>
          </a:p>
          <a:p>
            <a:pPr defTabSz="457200">
              <a:defRPr sz="1600"/>
            </a:pPr>
            <a:r>
              <a:t>de interacción de proteínas, modelos </a:t>
            </a:r>
          </a:p>
          <a:p>
            <a:pPr defTabSz="457200">
              <a:defRPr sz="1600"/>
            </a:pPr>
            <a:r>
              <a:t>de propagación de epidemias, evolución, </a:t>
            </a:r>
          </a:p>
          <a:p>
            <a:pPr defTabSz="457200">
              <a:defRPr sz="1600"/>
            </a:pPr>
            <a:r>
              <a:t>modelos ecológicos, movimientos</a:t>
            </a:r>
          </a:p>
          <a:p>
            <a:pPr defTabSz="457200">
              <a:defRPr sz="1600"/>
            </a:pPr>
            <a:r>
              <a:t>colectivos (enjambres, bandadas),</a:t>
            </a:r>
          </a:p>
          <a:p>
            <a:pPr defTabSz="457200">
              <a:defRPr sz="1600"/>
            </a:pPr>
            <a:r>
              <a:t>dinámica neuronal, análisis de señales</a:t>
            </a:r>
          </a:p>
          <a:p>
            <a:pPr defTabSz="457200">
              <a:defRPr sz="1600"/>
            </a:pPr>
            <a:r>
              <a:t> fisiológicas (EEG;ECG).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240;p2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Rompimiento de simetría en variedad de mecanismos</a:t>
            </a:r>
          </a:p>
        </p:txBody>
      </p:sp>
      <p:sp>
        <p:nvSpPr>
          <p:cNvPr id="302" name="Google Shape;241;p26"/>
          <p:cNvSpPr txBox="1"/>
          <p:nvPr>
            <p:ph type="body" idx="1"/>
          </p:nvPr>
        </p:nvSpPr>
        <p:spPr>
          <a:xfrm>
            <a:off x="833837" y="1036991"/>
            <a:ext cx="10515201" cy="514508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</a:lvl1pPr>
          </a:lstStyle>
          <a:p>
            <a:pPr/>
            <a:r>
              <a:t>Candidatos a Materia oscura</a:t>
            </a:r>
          </a:p>
        </p:txBody>
      </p:sp>
      <p:pic>
        <p:nvPicPr>
          <p:cNvPr id="303" name="CCSep18Axions-fig1-635x271.jpg" descr="CCSep18Axions-fig1-635x27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3750" y="1708150"/>
            <a:ext cx="8064500" cy="3441700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CERN Courier 2018"/>
          <p:cNvSpPr txBox="1"/>
          <p:nvPr/>
        </p:nvSpPr>
        <p:spPr>
          <a:xfrm>
            <a:off x="2185188" y="6357988"/>
            <a:ext cx="2249920" cy="362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900"/>
            </a:lvl1pPr>
          </a:lstStyle>
          <a:p>
            <a:pPr/>
            <a:r>
              <a:t>CERN Courier 2018</a:t>
            </a:r>
          </a:p>
        </p:txBody>
      </p:sp>
      <p:sp>
        <p:nvSpPr>
          <p:cNvPr id="305" name="Search for Dark Matter, Axion or Weakly Interacting Sub-ev Particle detection"/>
          <p:cNvSpPr txBox="1"/>
          <p:nvPr/>
        </p:nvSpPr>
        <p:spPr>
          <a:xfrm>
            <a:off x="1879344" y="5465889"/>
            <a:ext cx="8334498" cy="362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900"/>
            </a:lvl1pPr>
          </a:lstStyle>
          <a:p>
            <a:pPr/>
            <a:r>
              <a:t>Search for Dark Matter, Axion or Weakly Interacting Sub-ev Particle detection</a:t>
            </a:r>
          </a:p>
        </p:txBody>
      </p:sp>
      <p:sp>
        <p:nvSpPr>
          <p:cNvPr id="306" name="Energy"/>
          <p:cNvSpPr txBox="1"/>
          <p:nvPr/>
        </p:nvSpPr>
        <p:spPr>
          <a:xfrm>
            <a:off x="3487764" y="2421190"/>
            <a:ext cx="667492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Energy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228;p2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“Anderson: More is different” mecanismos se repiten</a:t>
            </a:r>
          </a:p>
        </p:txBody>
      </p:sp>
      <p:sp>
        <p:nvSpPr>
          <p:cNvPr id="309" name="Google Shape;229;p24"/>
          <p:cNvSpPr txBox="1"/>
          <p:nvPr>
            <p:ph type="body" idx="1"/>
          </p:nvPr>
        </p:nvSpPr>
        <p:spPr>
          <a:xfrm>
            <a:off x="833837" y="1037939"/>
            <a:ext cx="10515201" cy="5541772"/>
          </a:xfrm>
          <a:prstGeom prst="rect">
            <a:avLst/>
          </a:prstGeom>
        </p:spPr>
        <p:txBody>
          <a:bodyPr/>
          <a:lstStyle/>
          <a:p>
            <a:pPr marL="0" defTabSz="877823">
              <a:spcBef>
                <a:spcPts val="0"/>
              </a:spcBef>
              <a:defRPr sz="2400"/>
            </a:pPr>
            <a:r>
              <a:t>En 1972 Anderson, el descubridor del mecanismo de Higgs en el contexto de teorías de campos no relativistas escribió un famoso artículo: “More is different” : </a:t>
            </a:r>
            <a:r>
              <a:rPr i="1"/>
              <a:t>Existen distintos niveles de organización de la materia que son independientes uno de otros</a:t>
            </a:r>
            <a:r>
              <a:t>:</a:t>
            </a:r>
          </a:p>
          <a:p>
            <a:pPr marL="0" defTabSz="877823">
              <a:spcBef>
                <a:spcPts val="0"/>
              </a:spcBef>
              <a:defRPr sz="2400"/>
            </a:pPr>
          </a:p>
          <a:p>
            <a:pPr marL="0" defTabSz="877823">
              <a:spcBef>
                <a:spcPts val="0"/>
              </a:spcBef>
              <a:defRPr sz="2400"/>
            </a:pPr>
            <a:r>
              <a:t>-Simetrías de las escalas mas pequeñas se rompen con muchos G.L. y obtenemos leyes menos simétricas formándose patrones</a:t>
            </a:r>
          </a:p>
          <a:p>
            <a:pPr marL="0" defTabSz="877823">
              <a:spcBef>
                <a:spcPts val="0"/>
              </a:spcBef>
              <a:defRPr sz="2400"/>
            </a:pPr>
          </a:p>
          <a:p>
            <a:pPr marL="0" defTabSz="877823">
              <a:spcBef>
                <a:spcPts val="0"/>
              </a:spcBef>
              <a:defRPr sz="2400"/>
            </a:pPr>
          </a:p>
          <a:p>
            <a:pPr marL="0" defTabSz="877823">
              <a:spcBef>
                <a:spcPts val="0"/>
              </a:spcBef>
              <a:defRPr sz="2400"/>
            </a:pPr>
          </a:p>
          <a:p>
            <a:pPr marL="0" defTabSz="877823">
              <a:spcBef>
                <a:spcPts val="0"/>
              </a:spcBef>
              <a:defRPr sz="2400"/>
            </a:pPr>
          </a:p>
          <a:p>
            <a:pPr marL="0" defTabSz="877823">
              <a:spcBef>
                <a:spcPts val="0"/>
              </a:spcBef>
              <a:defRPr sz="2400"/>
            </a:pPr>
          </a:p>
          <a:p>
            <a:pPr marL="0" defTabSz="877823">
              <a:spcBef>
                <a:spcPts val="0"/>
              </a:spcBef>
              <a:defRPr sz="2400"/>
            </a:pPr>
          </a:p>
          <a:p>
            <a:pPr marL="0" defTabSz="877823">
              <a:spcBef>
                <a:spcPts val="0"/>
              </a:spcBef>
              <a:defRPr sz="2400"/>
            </a:pPr>
          </a:p>
          <a:p>
            <a:pPr marL="0" defTabSz="877823">
              <a:spcBef>
                <a:spcPts val="0"/>
              </a:spcBef>
              <a:defRPr sz="2400"/>
            </a:pPr>
            <a:r>
              <a:t>-sobreviven simetrías que no son inferibles desde las leyes mas fundamentales</a:t>
            </a:r>
          </a:p>
        </p:txBody>
      </p:sp>
      <p:pic>
        <p:nvPicPr>
          <p:cNvPr id="31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1845" y="3765905"/>
            <a:ext cx="7522939" cy="1773500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Line"/>
          <p:cNvSpPr/>
          <p:nvPr/>
        </p:nvSpPr>
        <p:spPr>
          <a:xfrm>
            <a:off x="3426207" y="5608944"/>
            <a:ext cx="7282496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12" name="Parámetro de orden"/>
          <p:cNvSpPr txBox="1"/>
          <p:nvPr/>
        </p:nvSpPr>
        <p:spPr>
          <a:xfrm>
            <a:off x="9947169" y="4988781"/>
            <a:ext cx="2024365" cy="338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700">
                <a:solidFill>
                  <a:srgbClr val="FF2600"/>
                </a:solidFill>
              </a:defRPr>
            </a:lvl1pPr>
          </a:lstStyle>
          <a:p>
            <a:pPr/>
            <a:r>
              <a:t>Parámetro de orden</a:t>
            </a:r>
          </a:p>
        </p:txBody>
      </p:sp>
      <p:sp>
        <p:nvSpPr>
          <p:cNvPr id="313" name="reducción…"/>
          <p:cNvSpPr txBox="1"/>
          <p:nvPr/>
        </p:nvSpPr>
        <p:spPr>
          <a:xfrm>
            <a:off x="508323" y="4084489"/>
            <a:ext cx="1205469" cy="959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>
                <a:solidFill>
                  <a:srgbClr val="0433FF"/>
                </a:solidFill>
              </a:defRPr>
            </a:pPr>
            <a:r>
              <a:t>reducción</a:t>
            </a:r>
          </a:p>
          <a:p>
            <a:pPr>
              <a:defRPr sz="2000">
                <a:solidFill>
                  <a:srgbClr val="0433FF"/>
                </a:solidFill>
              </a:defRPr>
            </a:pPr>
            <a:r>
              <a:t>de esfera</a:t>
            </a:r>
          </a:p>
          <a:p>
            <a:pPr>
              <a:defRPr sz="2000">
                <a:solidFill>
                  <a:srgbClr val="0433FF"/>
                </a:solidFill>
              </a:defRPr>
            </a:pPr>
            <a:r>
              <a:t>flexible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240;p2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Ruptura de simetría  </a:t>
            </a:r>
          </a:p>
        </p:txBody>
      </p:sp>
      <p:sp>
        <p:nvSpPr>
          <p:cNvPr id="316" name="Google Shape;241;p26"/>
          <p:cNvSpPr txBox="1"/>
          <p:nvPr>
            <p:ph type="body" idx="1"/>
          </p:nvPr>
        </p:nvSpPr>
        <p:spPr>
          <a:xfrm>
            <a:off x="833837" y="1036991"/>
            <a:ext cx="10515201" cy="514508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</a:lvl1pPr>
          </a:lstStyle>
          <a:p>
            <a:pPr/>
            <a:r>
              <a:t>Gases cuánticos</a:t>
            </a:r>
          </a:p>
        </p:txBody>
      </p:sp>
      <p:pic>
        <p:nvPicPr>
          <p:cNvPr id="317" name="F1.medium.gif" descr="F1.medium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5443" y="1533503"/>
            <a:ext cx="4567269" cy="4152064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Monitoreo y manipulación de modos de…"/>
          <p:cNvSpPr txBox="1"/>
          <p:nvPr/>
        </p:nvSpPr>
        <p:spPr>
          <a:xfrm>
            <a:off x="5948576" y="941070"/>
            <a:ext cx="5092828" cy="1112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22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Monitoreo y manipulación de modos de</a:t>
            </a:r>
          </a:p>
          <a:p>
            <a:pPr defTabSz="457200">
              <a:defRPr sz="22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Golstone y de Higgs en un gas cuántico</a:t>
            </a:r>
          </a:p>
          <a:p>
            <a:pPr defTabSz="457200">
              <a:defRPr sz="22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supersolid</a:t>
            </a:r>
          </a:p>
        </p:txBody>
      </p:sp>
      <p:sp>
        <p:nvSpPr>
          <p:cNvPr id="319" name="Science  15 Dec 2017:"/>
          <p:cNvSpPr txBox="1"/>
          <p:nvPr/>
        </p:nvSpPr>
        <p:spPr>
          <a:xfrm>
            <a:off x="7390129" y="1702705"/>
            <a:ext cx="1640028" cy="264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i="1"/>
              <a:t>Science </a:t>
            </a:r>
            <a:r>
              <a:t> 15 Dec 2017:</a:t>
            </a:r>
          </a:p>
        </p:txBody>
      </p:sp>
      <p:pic>
        <p:nvPicPr>
          <p:cNvPr id="320" name="3-Figure1-1.png" descr="3-Figure1-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05754" y="2478038"/>
            <a:ext cx="5873379" cy="2737695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Superconductividad"/>
          <p:cNvSpPr txBox="1"/>
          <p:nvPr/>
        </p:nvSpPr>
        <p:spPr>
          <a:xfrm>
            <a:off x="8256518" y="5546981"/>
            <a:ext cx="2614271" cy="426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22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Superconductividad</a:t>
            </a:r>
          </a:p>
        </p:txBody>
      </p:sp>
      <p:sp>
        <p:nvSpPr>
          <p:cNvPr id="322" name="order parameter"/>
          <p:cNvSpPr txBox="1"/>
          <p:nvPr/>
        </p:nvSpPr>
        <p:spPr>
          <a:xfrm>
            <a:off x="221077" y="2775923"/>
            <a:ext cx="1378953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order parameter</a:t>
            </a:r>
          </a:p>
        </p:txBody>
      </p:sp>
      <p:sp>
        <p:nvSpPr>
          <p:cNvPr id="323" name="Potential"/>
          <p:cNvSpPr txBox="1"/>
          <p:nvPr/>
        </p:nvSpPr>
        <p:spPr>
          <a:xfrm>
            <a:off x="2839601" y="1445415"/>
            <a:ext cx="796068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Potential</a:t>
            </a:r>
          </a:p>
        </p:txBody>
      </p:sp>
      <p:sp>
        <p:nvSpPr>
          <p:cNvPr id="324" name="order parameter"/>
          <p:cNvSpPr txBox="1"/>
          <p:nvPr/>
        </p:nvSpPr>
        <p:spPr>
          <a:xfrm>
            <a:off x="6986653" y="4956200"/>
            <a:ext cx="1378953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order parameter</a:t>
            </a:r>
          </a:p>
        </p:txBody>
      </p:sp>
      <p:sp>
        <p:nvSpPr>
          <p:cNvPr id="325" name="DOI:10.1146/annurev-conmatphys-031119-050813"/>
          <p:cNvSpPr txBox="1"/>
          <p:nvPr/>
        </p:nvSpPr>
        <p:spPr>
          <a:xfrm>
            <a:off x="7335971" y="6014469"/>
            <a:ext cx="4626738" cy="492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457200" indent="-317500" defTabSz="457200">
              <a:buClr>
                <a:srgbClr val="2E414F"/>
              </a:buClr>
              <a:buSzPct val="100000"/>
              <a:buFont typeface="Helvetica Neue"/>
              <a:buChar char="•"/>
              <a:defRPr u="sng">
                <a:solidFill>
                  <a:srgbClr val="5469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u="none">
                <a:solidFill>
                  <a:srgbClr val="2E414F"/>
                </a:solidFill>
              </a:rPr>
              <a:t>	DOI:</a:t>
            </a: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10.1146/annurev-conmatphys-031119-050813</a:t>
            </a:r>
            <a:endParaRPr u="none">
              <a:solidFill>
                <a:srgbClr val="2E414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Escalamiento y Renormalizació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Escalamiento y Renormalización</a:t>
            </a:r>
          </a:p>
        </p:txBody>
      </p:sp>
      <p:sp>
        <p:nvSpPr>
          <p:cNvPr id="328" name="Escalamiento de interacciones, conectividad y geometría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Escalamiento de interacciones, conectividad y geometría</a:t>
            </a:r>
          </a:p>
        </p:txBody>
      </p:sp>
      <p:pic>
        <p:nvPicPr>
          <p:cNvPr id="329" name="images.png" descr="image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1737" y="1969264"/>
            <a:ext cx="5054601" cy="161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images.jpg" descr="image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34853" y="1572881"/>
            <a:ext cx="2089171" cy="20431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Screen-Shot-2017-02-22-at-3.01.08-PM.png" descr="Screen-Shot-2017-02-22-at-3.01.08-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68874" y="3823498"/>
            <a:ext cx="5181601" cy="2527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234;p2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Renormalización</a:t>
            </a:r>
          </a:p>
        </p:txBody>
      </p:sp>
      <p:pic>
        <p:nvPicPr>
          <p:cNvPr id="33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32144" y="906032"/>
            <a:ext cx="6412132" cy="279844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6872" y="1430549"/>
            <a:ext cx="6106883" cy="2913632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Flujo de modelos de alta resolución hacia…"/>
          <p:cNvSpPr txBox="1"/>
          <p:nvPr/>
        </p:nvSpPr>
        <p:spPr>
          <a:xfrm>
            <a:off x="7636184" y="906032"/>
            <a:ext cx="4076680" cy="592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700"/>
            </a:pPr>
            <a:r>
              <a:t>Flujo de modelos de alta resolución hacia</a:t>
            </a:r>
          </a:p>
          <a:p>
            <a:pPr>
              <a:defRPr sz="1700"/>
            </a:pPr>
            <a:r>
              <a:t>el model estandar.</a:t>
            </a:r>
          </a:p>
        </p:txBody>
      </p:sp>
      <p:sp>
        <p:nvSpPr>
          <p:cNvPr id="337" name="Modelo magnético…"/>
          <p:cNvSpPr txBox="1"/>
          <p:nvPr/>
        </p:nvSpPr>
        <p:spPr>
          <a:xfrm>
            <a:off x="299918" y="3842444"/>
            <a:ext cx="1972120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/>
            </a:pPr>
            <a:r>
              <a:t>Modelo magnético</a:t>
            </a:r>
          </a:p>
          <a:p>
            <a:pPr>
              <a:defRPr sz="1800"/>
            </a:pPr>
            <a:r>
              <a:t>con anisotropías</a:t>
            </a:r>
          </a:p>
        </p:txBody>
      </p:sp>
      <p:pic>
        <p:nvPicPr>
          <p:cNvPr id="33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35834" y="1032386"/>
            <a:ext cx="3699476" cy="3709957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Ecuación de difusión no lineal…"/>
          <p:cNvSpPr txBox="1"/>
          <p:nvPr/>
        </p:nvSpPr>
        <p:spPr>
          <a:xfrm>
            <a:off x="3293609" y="4747914"/>
            <a:ext cx="2960810" cy="592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700"/>
            </a:pPr>
            <a:r>
              <a:t>Ecuación de difusión no lineal</a:t>
            </a:r>
          </a:p>
          <a:p>
            <a:pPr>
              <a:defRPr sz="1700"/>
            </a:pPr>
            <a:r>
              <a:t>con correlaciones</a:t>
            </a:r>
          </a:p>
        </p:txBody>
      </p:sp>
      <p:sp>
        <p:nvSpPr>
          <p:cNvPr id="340" name="Flujos de renormalización como función de escalas de longitud…"/>
          <p:cNvSpPr txBox="1"/>
          <p:nvPr/>
        </p:nvSpPr>
        <p:spPr>
          <a:xfrm>
            <a:off x="3326599" y="5672892"/>
            <a:ext cx="7531502" cy="692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100"/>
            </a:pPr>
            <a:r>
              <a:t>Flujos de renormalización como función de escalas de longitud</a:t>
            </a:r>
          </a:p>
          <a:p>
            <a:pPr algn="ctr">
              <a:defRPr sz="2100"/>
            </a:pPr>
            <a:r>
              <a:t>convergencia a teorías efectivas</a:t>
            </a:r>
          </a:p>
        </p:txBody>
      </p:sp>
      <p:sp>
        <p:nvSpPr>
          <p:cNvPr id="341" name="S. Hossenfelder"/>
          <p:cNvSpPr txBox="1"/>
          <p:nvPr/>
        </p:nvSpPr>
        <p:spPr>
          <a:xfrm>
            <a:off x="9117300" y="4318541"/>
            <a:ext cx="1369143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0433FF"/>
                </a:solidFill>
              </a:defRPr>
            </a:lvl1pPr>
          </a:lstStyle>
          <a:p>
            <a:pPr/>
            <a:r>
              <a:t>S. Hossenfelder</a:t>
            </a:r>
          </a:p>
        </p:txBody>
      </p:sp>
      <p:sp>
        <p:nvSpPr>
          <p:cNvPr id="342" name="E. M, M. Kardar"/>
          <p:cNvSpPr txBox="1"/>
          <p:nvPr/>
        </p:nvSpPr>
        <p:spPr>
          <a:xfrm>
            <a:off x="5254772" y="5151649"/>
            <a:ext cx="13984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0433FF"/>
                </a:solidFill>
              </a:defRPr>
            </a:lvl1pPr>
          </a:lstStyle>
          <a:p>
            <a:pPr/>
            <a:r>
              <a:t>E. M, M. Kardar </a:t>
            </a:r>
          </a:p>
        </p:txBody>
      </p:sp>
      <p:sp>
        <p:nvSpPr>
          <p:cNvPr id="343" name="D. Amit"/>
          <p:cNvSpPr txBox="1"/>
          <p:nvPr/>
        </p:nvSpPr>
        <p:spPr>
          <a:xfrm>
            <a:off x="785835" y="4597769"/>
            <a:ext cx="677129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0433FF"/>
                </a:solidFill>
              </a:defRPr>
            </a:lvl1pPr>
          </a:lstStyle>
          <a:p>
            <a:pPr/>
            <a:r>
              <a:t>D. Amit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222;p2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/>
            <a:r>
              <a:t>Sistemas complejos</a:t>
            </a:r>
          </a:p>
        </p:txBody>
      </p:sp>
      <p:sp>
        <p:nvSpPr>
          <p:cNvPr id="346" name="Google Shape;223;p23"/>
          <p:cNvSpPr txBox="1"/>
          <p:nvPr>
            <p:ph type="body" idx="1"/>
          </p:nvPr>
        </p:nvSpPr>
        <p:spPr>
          <a:xfrm>
            <a:off x="2149078" y="1037255"/>
            <a:ext cx="7886701" cy="5062538"/>
          </a:xfrm>
          <a:prstGeom prst="rect">
            <a:avLst/>
          </a:prstGeom>
        </p:spPr>
        <p:txBody>
          <a:bodyPr/>
          <a:lstStyle/>
          <a:p>
            <a:pPr marL="0">
              <a:spcBef>
                <a:spcPts val="0"/>
              </a:spcBef>
              <a:defRPr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t>Estudio y clasificación de los estados de la materia</a:t>
            </a:r>
          </a:p>
          <a:p>
            <a:pPr marL="0">
              <a:spcBef>
                <a:spcPts val="0"/>
              </a:spcBef>
              <a:defRPr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</a:p>
          <a:p>
            <a:pPr lvl="1" marL="800100" indent="-342900">
              <a:spcBef>
                <a:spcPts val="0"/>
              </a:spcBef>
              <a:buClr>
                <a:srgbClr val="000000"/>
              </a:buClr>
              <a:buSzPts val="2200"/>
              <a:buChar char="➢"/>
              <a:defRPr sz="22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t>Transiciones de fase</a:t>
            </a:r>
            <a:br/>
            <a:br/>
            <a:br/>
            <a:br/>
            <a:r>
              <a:t>								</a:t>
            </a:r>
            <a:br/>
            <a:br/>
            <a:r>
              <a:t>								</a:t>
            </a:r>
            <a:r>
              <a:rPr sz="1400"/>
              <a:t>(Figura de T. Kato et al., 2007)</a:t>
            </a:r>
            <a:br>
              <a:rPr sz="1400"/>
            </a:br>
            <a:endParaRPr sz="1400"/>
          </a:p>
          <a:p>
            <a:pPr lvl="1" marL="800100" indent="-342900">
              <a:spcBef>
                <a:spcPts val="0"/>
              </a:spcBef>
              <a:buClr>
                <a:srgbClr val="000000"/>
              </a:buClr>
              <a:buSzPts val="2200"/>
              <a:buChar char="➢"/>
              <a:defRPr sz="22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t>Fenómenos críticos y fractales</a:t>
            </a:r>
          </a:p>
        </p:txBody>
      </p:sp>
      <p:pic>
        <p:nvPicPr>
          <p:cNvPr id="347" name="Image 2" descr="Imag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79439" y="2251760"/>
            <a:ext cx="1392972" cy="1520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Image 3" descr="Imag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30303" y="4466275"/>
            <a:ext cx="3229600" cy="197162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Image 4" descr="Imag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86202" y="2397461"/>
            <a:ext cx="3831600" cy="11533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222;p2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/>
            <a:r>
              <a:t>Sistemas complejos</a:t>
            </a:r>
          </a:p>
        </p:txBody>
      </p:sp>
      <p:sp>
        <p:nvSpPr>
          <p:cNvPr id="352" name="Google Shape;223;p23"/>
          <p:cNvSpPr txBox="1"/>
          <p:nvPr>
            <p:ph type="body" idx="1"/>
          </p:nvPr>
        </p:nvSpPr>
        <p:spPr>
          <a:xfrm>
            <a:off x="2149078" y="1037255"/>
            <a:ext cx="7886701" cy="5062538"/>
          </a:xfrm>
          <a:prstGeom prst="rect">
            <a:avLst/>
          </a:prstGeom>
        </p:spPr>
        <p:txBody>
          <a:bodyPr/>
          <a:lstStyle/>
          <a:p>
            <a:pPr marL="0" defTabSz="448055">
              <a:spcBef>
                <a:spcPts val="0"/>
              </a:spcBef>
              <a:defRPr sz="2352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t>Fases exóticas, topológicas</a:t>
            </a:r>
            <a:r>
              <a:t>…</a:t>
            </a:r>
            <a:r>
              <a:t>.</a:t>
            </a:r>
          </a:p>
          <a:p>
            <a:pPr marL="0" defTabSz="448055">
              <a:spcBef>
                <a:spcPts val="0"/>
              </a:spcBef>
              <a:defRPr sz="2352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</a:p>
          <a:p>
            <a:pPr lvl="1" marL="784098" indent="-336042" defTabSz="448055">
              <a:spcBef>
                <a:spcPts val="0"/>
              </a:spcBef>
              <a:buClr>
                <a:srgbClr val="000000"/>
              </a:buClr>
              <a:buSzPts val="2100"/>
              <a:buChar char="➢"/>
              <a:defRPr sz="2156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t>Fases cuánticas de la materia</a:t>
            </a:r>
          </a:p>
          <a:p>
            <a:pPr lvl="1" marL="784098" indent="-336042" defTabSz="448055">
              <a:spcBef>
                <a:spcPts val="0"/>
              </a:spcBef>
              <a:buClr>
                <a:srgbClr val="000000"/>
              </a:buClr>
              <a:buSzPts val="2100"/>
              <a:buChar char="➢"/>
              <a:defRPr sz="2156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</a:p>
          <a:p>
            <a:pPr lvl="1" marL="784098" indent="-336042" defTabSz="448055">
              <a:spcBef>
                <a:spcPts val="0"/>
              </a:spcBef>
              <a:buClr>
                <a:srgbClr val="000000"/>
              </a:buClr>
              <a:buSzPts val="2100"/>
              <a:buChar char="➢"/>
              <a:defRPr sz="2156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</a:p>
          <a:p>
            <a:pPr lvl="7" marL="0" indent="3136392" defTabSz="448055">
              <a:spcBef>
                <a:spcPts val="0"/>
              </a:spcBef>
              <a:buSzTx/>
              <a:buNone/>
              <a:defRPr sz="1764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t> </a:t>
            </a:r>
            <a:r>
              <a:rPr sz="1372"/>
              <a:t>(imagen de J. Bobroff)</a:t>
            </a:r>
            <a:endParaRPr sz="1372"/>
          </a:p>
          <a:p>
            <a:pPr lvl="1" marL="784098" indent="-336042" defTabSz="448055">
              <a:spcBef>
                <a:spcPts val="0"/>
              </a:spcBef>
              <a:buClr>
                <a:srgbClr val="000000"/>
              </a:buClr>
              <a:buSzPts val="2100"/>
              <a:buChar char="➢"/>
              <a:defRPr sz="2156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</a:p>
          <a:p>
            <a:pPr lvl="1" marL="0" indent="448055" defTabSz="448055">
              <a:spcBef>
                <a:spcPts val="0"/>
              </a:spcBef>
              <a:defRPr sz="2156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br/>
          </a:p>
          <a:p>
            <a:pPr lvl="1" marL="784098" indent="-336042" defTabSz="448055">
              <a:spcBef>
                <a:spcPts val="0"/>
              </a:spcBef>
              <a:buClr>
                <a:srgbClr val="000000"/>
              </a:buClr>
              <a:buSzPts val="2100"/>
              <a:buChar char="➢"/>
              <a:defRPr sz="2156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t>Estados topológicos</a:t>
            </a:r>
          </a:p>
          <a:p>
            <a:pPr lvl="1" marL="784098" indent="-336042" defTabSz="448055">
              <a:spcBef>
                <a:spcPts val="0"/>
              </a:spcBef>
              <a:buClr>
                <a:srgbClr val="000000"/>
              </a:buClr>
              <a:buSzPts val="2100"/>
              <a:buChar char="➢"/>
              <a:defRPr sz="2156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</a:p>
          <a:p>
            <a:pPr lvl="1" marL="784098" indent="-336042" defTabSz="448055">
              <a:spcBef>
                <a:spcPts val="0"/>
              </a:spcBef>
              <a:buClr>
                <a:srgbClr val="000000"/>
              </a:buClr>
              <a:buSzPts val="2100"/>
              <a:buChar char="➢"/>
              <a:defRPr sz="2156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</a:p>
          <a:p>
            <a:pPr lvl="1" marL="784098" indent="-336042" defTabSz="448055">
              <a:spcBef>
                <a:spcPts val="0"/>
              </a:spcBef>
              <a:buClr>
                <a:srgbClr val="000000"/>
              </a:buClr>
              <a:buSzPts val="2100"/>
              <a:buChar char="➢"/>
              <a:defRPr sz="2156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</a:p>
          <a:p>
            <a:pPr lvl="1" marL="784098" indent="-336042" defTabSz="448055">
              <a:spcBef>
                <a:spcPts val="0"/>
              </a:spcBef>
              <a:buClr>
                <a:srgbClr val="000000"/>
              </a:buClr>
              <a:buSzPts val="2100"/>
              <a:buChar char="➢"/>
              <a:defRPr sz="2156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</a:p>
          <a:p>
            <a:pPr lvl="1" marL="784098" indent="-336042" defTabSz="448055">
              <a:spcBef>
                <a:spcPts val="0"/>
              </a:spcBef>
              <a:buClr>
                <a:srgbClr val="000000"/>
              </a:buClr>
              <a:buSzPts val="2100"/>
              <a:buChar char="➢"/>
              <a:defRPr sz="2156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</a:p>
          <a:p>
            <a:pPr lvl="1" marL="784098" indent="-336042" defTabSz="448055">
              <a:spcBef>
                <a:spcPts val="0"/>
              </a:spcBef>
              <a:buClr>
                <a:srgbClr val="000000"/>
              </a:buClr>
              <a:buSzPts val="2100"/>
              <a:buChar char="➢"/>
              <a:defRPr sz="2156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</a:p>
          <a:p>
            <a:pPr lvl="1" marL="784098" indent="-336042" defTabSz="448055">
              <a:spcBef>
                <a:spcPts val="0"/>
              </a:spcBef>
              <a:buClr>
                <a:srgbClr val="000000"/>
              </a:buClr>
              <a:buSzPts val="2100"/>
              <a:buChar char="➢"/>
              <a:defRPr sz="2156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</a:p>
          <a:p>
            <a:pPr lvl="1" marL="0" indent="448055" defTabSz="448055">
              <a:spcBef>
                <a:spcPts val="0"/>
              </a:spcBef>
              <a:defRPr sz="1372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t>(imagen de wikipedia)							 (imagen de wikipedia)</a:t>
            </a:r>
          </a:p>
        </p:txBody>
      </p:sp>
      <p:pic>
        <p:nvPicPr>
          <p:cNvPr id="353" name="Image 1" descr="Imag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83916" y="2258791"/>
            <a:ext cx="2379098" cy="11907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Image 2" descr="Imag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91462" y="1264182"/>
            <a:ext cx="1446988" cy="2185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Image 3" descr="Imag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94427" y="4906126"/>
            <a:ext cx="3195167" cy="1193667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Image 4" descr="Image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109081" y="4494562"/>
            <a:ext cx="2605376" cy="1605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Image 5" descr="Image 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234042" y="3573029"/>
            <a:ext cx="1656895" cy="25267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222;p2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/>
            <a:r>
              <a:t>Sistemas complejos</a:t>
            </a:r>
          </a:p>
        </p:txBody>
      </p:sp>
      <p:sp>
        <p:nvSpPr>
          <p:cNvPr id="360" name="Google Shape;223;p23"/>
          <p:cNvSpPr txBox="1"/>
          <p:nvPr>
            <p:ph type="body" idx="1"/>
          </p:nvPr>
        </p:nvSpPr>
        <p:spPr>
          <a:xfrm>
            <a:off x="2149078" y="1037255"/>
            <a:ext cx="7886701" cy="5062538"/>
          </a:xfrm>
          <a:prstGeom prst="rect">
            <a:avLst/>
          </a:prstGeom>
        </p:spPr>
        <p:txBody>
          <a:bodyPr/>
          <a:lstStyle/>
          <a:p>
            <a:pPr marL="0">
              <a:spcBef>
                <a:spcPts val="0"/>
              </a:spcBef>
              <a:defRPr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t>Mas allá de los estados de la materia</a:t>
            </a:r>
          </a:p>
          <a:p>
            <a:pPr marL="0">
              <a:spcBef>
                <a:spcPts val="0"/>
              </a:spcBef>
              <a:defRPr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</a:p>
          <a:p>
            <a:pPr lvl="1" marL="800100" indent="-342900">
              <a:spcBef>
                <a:spcPts val="0"/>
              </a:spcBef>
              <a:buClr>
                <a:srgbClr val="000000"/>
              </a:buClr>
              <a:buSzPts val="2200"/>
              <a:buChar char="➢"/>
              <a:defRPr sz="22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t>Ubicuidad de los modelos estudiados</a:t>
            </a:r>
          </a:p>
        </p:txBody>
      </p:sp>
      <p:sp>
        <p:nvSpPr>
          <p:cNvPr id="361" name="ZoneTexte 7"/>
          <p:cNvSpPr txBox="1"/>
          <p:nvPr/>
        </p:nvSpPr>
        <p:spPr>
          <a:xfrm>
            <a:off x="4050493" y="6061981"/>
            <a:ext cx="3100248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/>
            <a:r>
              <a:t>(gracias a C. Sire por las imágenes)</a:t>
            </a:r>
          </a:p>
        </p:txBody>
      </p:sp>
      <p:pic>
        <p:nvPicPr>
          <p:cNvPr id="362" name="Picture 100" descr="Picture 1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92352" y="4666689"/>
            <a:ext cx="2022420" cy="1348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3" name="Picture 99" descr="Picture 9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92352" y="3303982"/>
            <a:ext cx="2022420" cy="13363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4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0800000">
            <a:off x="1976923" y="4086221"/>
            <a:ext cx="1382159" cy="884935"/>
          </a:xfrm>
          <a:prstGeom prst="rect">
            <a:avLst/>
          </a:prstGeom>
          <a:ln w="3175">
            <a:solidFill>
              <a:srgbClr val="000000"/>
            </a:solidFill>
            <a:miter/>
          </a:ln>
        </p:spPr>
      </p:pic>
      <p:pic>
        <p:nvPicPr>
          <p:cNvPr id="365" name="Picture 15" descr="Picture 1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H="1">
            <a:off x="2953928" y="2415021"/>
            <a:ext cx="2078535" cy="1316797"/>
          </a:xfrm>
          <a:prstGeom prst="rect">
            <a:avLst/>
          </a:prstGeom>
          <a:ln w="3175">
            <a:solidFill>
              <a:srgbClr val="000000"/>
            </a:solidFill>
            <a:miter/>
          </a:ln>
        </p:spPr>
      </p:pic>
      <p:pic>
        <p:nvPicPr>
          <p:cNvPr id="366" name="Picture 6" descr="Picture 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flipH="1" rot="10800000">
            <a:off x="1822005" y="2415021"/>
            <a:ext cx="893498" cy="1458368"/>
          </a:xfrm>
          <a:prstGeom prst="rect">
            <a:avLst/>
          </a:prstGeom>
          <a:ln w="3175">
            <a:solidFill>
              <a:srgbClr val="000000"/>
            </a:solidFill>
            <a:miter/>
          </a:ln>
        </p:spPr>
      </p:pic>
      <p:pic>
        <p:nvPicPr>
          <p:cNvPr id="367" name="Picture 14" descr="Picture 14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flipH="1" rot="10800000">
            <a:off x="1415483" y="7076785"/>
            <a:ext cx="1139402" cy="854552"/>
          </a:xfrm>
          <a:prstGeom prst="rect">
            <a:avLst/>
          </a:prstGeom>
          <a:ln w="3175">
            <a:solidFill>
              <a:srgbClr val="000000"/>
            </a:solidFill>
            <a:miter/>
          </a:ln>
        </p:spPr>
      </p:pic>
      <p:pic>
        <p:nvPicPr>
          <p:cNvPr id="368" name="Picture 13" descr="Picture 13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flipH="1" rot="10800000">
            <a:off x="4609534" y="7070435"/>
            <a:ext cx="1185640" cy="1580092"/>
          </a:xfrm>
          <a:prstGeom prst="rect">
            <a:avLst/>
          </a:prstGeom>
          <a:ln w="3175">
            <a:solidFill>
              <a:srgbClr val="000000"/>
            </a:solidFill>
            <a:miter/>
          </a:ln>
        </p:spPr>
      </p:pic>
      <p:pic>
        <p:nvPicPr>
          <p:cNvPr id="369" name="Picture 13" descr="Picture 13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580666" y="3972176"/>
            <a:ext cx="1533280" cy="2043390"/>
          </a:xfrm>
          <a:prstGeom prst="rect">
            <a:avLst/>
          </a:prstGeom>
          <a:ln w="3175">
            <a:solidFill>
              <a:srgbClr val="000000"/>
            </a:solidFill>
            <a:miter/>
          </a:ln>
        </p:spPr>
      </p:pic>
      <p:pic>
        <p:nvPicPr>
          <p:cNvPr id="370" name="Picture 10" descr="Picture 10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688581" y="5116191"/>
            <a:ext cx="1670501" cy="1253567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Picture 10" descr="Picture 10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280265" y="2083854"/>
            <a:ext cx="4224923" cy="1041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72" name="Picture 2" descr="Picture 2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385277" y="3487134"/>
            <a:ext cx="3119910" cy="2359113"/>
          </a:xfrm>
          <a:prstGeom prst="rect">
            <a:avLst/>
          </a:prstGeom>
          <a:ln w="12700">
            <a:miter lim="400000"/>
          </a:ln>
        </p:spPr>
      </p:pic>
      <p:sp>
        <p:nvSpPr>
          <p:cNvPr id="373" name="ZoneTexte 22"/>
          <p:cNvSpPr txBox="1"/>
          <p:nvPr/>
        </p:nvSpPr>
        <p:spPr>
          <a:xfrm>
            <a:off x="7870594" y="5934540"/>
            <a:ext cx="2884755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/>
            <a:r>
              <a:t>La ecuación del poker de C. Sire.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