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4948F-D46D-494A-8B7F-41EA004AF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ITK Pixel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2E17A7-B2A8-42A1-AB7F-87696E4BF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</a:t>
            </a:r>
            <a:r>
              <a:rPr lang="en-US" dirty="0" err="1"/>
              <a:t>Vigeolas</a:t>
            </a:r>
            <a:r>
              <a:rPr lang="en-US" dirty="0"/>
              <a:t> le 12/06/2020</a:t>
            </a:r>
          </a:p>
        </p:txBody>
      </p:sp>
    </p:spTree>
    <p:extLst>
      <p:ext uri="{BB962C8B-B14F-4D97-AF65-F5344CB8AC3E}">
        <p14:creationId xmlns:p14="http://schemas.microsoft.com/office/powerpoint/2010/main" val="149830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9B9BE-97FF-4369-B5AF-B088839C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du CTE des cables </a:t>
            </a:r>
            <a:r>
              <a:rPr lang="en-US" dirty="0" err="1"/>
              <a:t>TwinAx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CDF5E8-61BC-4F39-8E53-E46CAC637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40455B-B80F-42B5-B839-653FB147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715" y="1845734"/>
            <a:ext cx="2312867" cy="24513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527E54-0F41-4A48-8F88-B27F8D8C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98" y="1845734"/>
            <a:ext cx="8014915" cy="13720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68E4676-603B-446E-B7FD-E1CD9CCA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78" y="3217787"/>
            <a:ext cx="2347119" cy="34175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CFDBE2-5229-461B-BB6A-C80878C9D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789" y="3108067"/>
            <a:ext cx="2401062" cy="35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CF8CF-FFA7-4095-BF69-A9F8863F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Nouvel</a:t>
            </a:r>
            <a:r>
              <a:rPr lang="en-US" dirty="0"/>
              <a:t> version de </a:t>
            </a:r>
            <a:r>
              <a:rPr lang="en-US" dirty="0" err="1"/>
              <a:t>l’outillage</a:t>
            </a:r>
            <a:r>
              <a:rPr lang="en-US" dirty="0"/>
              <a:t> Module Loading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9C6513-6B26-42C9-A201-DB5B6C5D0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197B5E-23B1-46B7-A964-942467FB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4" y="1918829"/>
            <a:ext cx="5070146" cy="35476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9DC5B9-5DE7-4604-834E-3BDE4964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96" y="1423696"/>
            <a:ext cx="3425713" cy="22689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44C1E5-9675-4C33-A5E1-8C96EFDA9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883" y="3638215"/>
            <a:ext cx="2473903" cy="2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38509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18</Words>
  <Application>Microsoft Office PowerPoint</Application>
  <PresentationFormat>Grand écran</PresentationFormat>
  <Paragraphs>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Rétrospective</vt:lpstr>
      <vt:lpstr>ITK Pixel</vt:lpstr>
      <vt:lpstr>Measure du CTE des cables TwinAx</vt:lpstr>
      <vt:lpstr>Nouvel version de l’outillage Module Loading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 Pixel</dc:title>
  <dc:creator>eric</dc:creator>
  <cp:lastModifiedBy>eric</cp:lastModifiedBy>
  <cp:revision>2</cp:revision>
  <dcterms:created xsi:type="dcterms:W3CDTF">2020-06-12T08:50:12Z</dcterms:created>
  <dcterms:modified xsi:type="dcterms:W3CDTF">2020-06-12T09:00:07Z</dcterms:modified>
</cp:coreProperties>
</file>