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</p:sldMasterIdLst>
  <p:handoutMasterIdLst>
    <p:handoutMasterId r:id="rId6"/>
  </p:handoutMasterIdLst>
  <p:sldIdLst>
    <p:sldId id="256" r:id="rId2"/>
    <p:sldId id="279" r:id="rId3"/>
    <p:sldId id="282" r:id="rId4"/>
    <p:sldId id="283" r:id="rId5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1CADE4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54" autoAdjust="0"/>
    <p:restoredTop sz="94660"/>
  </p:normalViewPr>
  <p:slideViewPr>
    <p:cSldViewPr snapToGrid="0">
      <p:cViewPr varScale="1">
        <p:scale>
          <a:sx n="133" d="100"/>
          <a:sy n="133" d="100"/>
        </p:scale>
        <p:origin x="996" y="12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5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F31E6757-4347-4DC9-94E5-66971F649F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F415DA9-D684-40A6-BE26-6921754CD5C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C4586D-611B-454A-8C29-3A7ED439E9DA}" type="datetimeFigureOut">
              <a:rPr lang="fr-FR" smtClean="0"/>
              <a:t>12/06/2020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2AAB496-9933-4C8E-8435-DB9FD791CBB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E1A82AE-A5E1-43D6-AD6F-72905B434B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490D23-D318-4441-A964-7246D2986C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07291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5334000"/>
            <a:ext cx="9144000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5278597"/>
            <a:ext cx="9144000" cy="554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632460"/>
            <a:ext cx="7543800" cy="29718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713018"/>
            <a:ext cx="7543800" cy="9525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6195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725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6/12/2020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26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5334000"/>
            <a:ext cx="9141619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5278597"/>
            <a:ext cx="9141619" cy="533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43585"/>
            <a:ext cx="1971675" cy="479991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43585"/>
            <a:ext cx="5800725" cy="4799915"/>
          </a:xfrm>
        </p:spPr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38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6/12/2020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538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5334000"/>
            <a:ext cx="9141619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5278597"/>
            <a:ext cx="9141619" cy="533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632460"/>
            <a:ext cx="7543800" cy="297180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710940"/>
            <a:ext cx="7543800" cy="9525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6195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003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38836"/>
            <a:ext cx="7543800" cy="120896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538112"/>
            <a:ext cx="3703320" cy="335279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538113"/>
            <a:ext cx="3703320" cy="3352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6/12/2020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362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38836"/>
            <a:ext cx="7543800" cy="120896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538377"/>
            <a:ext cx="3703320" cy="613568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151946"/>
            <a:ext cx="3703320" cy="273896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538377"/>
            <a:ext cx="3703320" cy="613568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151945"/>
            <a:ext cx="3703320" cy="273896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658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81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5334000"/>
            <a:ext cx="9141619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5278597"/>
            <a:ext cx="9141619" cy="533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2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571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71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5299"/>
            <a:ext cx="2400300" cy="1905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609600"/>
            <a:ext cx="4869180" cy="43815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438400"/>
            <a:ext cx="2400300" cy="2815937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5383155"/>
            <a:ext cx="1963883" cy="304271"/>
          </a:xfrm>
        </p:spPr>
        <p:txBody>
          <a:bodyPr/>
          <a:lstStyle>
            <a:lvl1pPr algn="l">
              <a:defRPr/>
            </a:lvl1pPr>
          </a:lstStyle>
          <a:p>
            <a:fld id="{42A54C80-263E-416B-A8E0-580EDEADCBDC}" type="datetimeFigureOut">
              <a:rPr lang="en-US" smtClean="0"/>
              <a:t>6/12/2020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5383155"/>
            <a:ext cx="3486150" cy="304271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9954A3-9DFD-4C44-94BA-B95130A3BA1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32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127500"/>
            <a:ext cx="9141619" cy="1587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095897"/>
            <a:ext cx="9141619" cy="533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4229100"/>
            <a:ext cx="7585234" cy="685800"/>
          </a:xfrm>
        </p:spPr>
        <p:txBody>
          <a:bodyPr tIns="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095897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922520"/>
            <a:ext cx="7584948" cy="4953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480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5334000"/>
            <a:ext cx="9141619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5278597"/>
            <a:ext cx="9141619" cy="533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38836"/>
            <a:ext cx="7543800" cy="12089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538112"/>
            <a:ext cx="7543800" cy="33528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5383155"/>
            <a:ext cx="1854203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5383155"/>
            <a:ext cx="3617103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5383155"/>
            <a:ext cx="984019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44820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3248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emf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0F27D0-DE5F-4563-ADBA-5FAAECC640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2700" dirty="0" smtClean="0"/>
              <a:t>Statut ITK | EUCLID</a:t>
            </a:r>
            <a:endParaRPr lang="fr-FR" sz="27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F21CED9-3F07-4156-8F7C-0D79471619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1400" dirty="0" smtClean="0"/>
              <a:t>Réunion de service | 12/06/2020</a:t>
            </a:r>
            <a:endParaRPr lang="fr-FR" sz="1400" dirty="0"/>
          </a:p>
        </p:txBody>
      </p:sp>
      <p:pic>
        <p:nvPicPr>
          <p:cNvPr id="7" name="Image 15" descr="cppm RVB.ai">
            <a:extLst>
              <a:ext uri="{FF2B5EF4-FFF2-40B4-BE49-F238E27FC236}">
                <a16:creationId xmlns:a16="http://schemas.microsoft.com/office/drawing/2014/main" id="{075B2091-4792-47C0-AFA9-E844CE96B5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2022" y="4395518"/>
            <a:ext cx="408011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12" descr="Logo cnrs.ai">
            <a:extLst>
              <a:ext uri="{FF2B5EF4-FFF2-40B4-BE49-F238E27FC236}">
                <a16:creationId xmlns:a16="http://schemas.microsoft.com/office/drawing/2014/main" id="{D4C1B29E-A2A9-49C5-A3F2-EE2ECBF8BC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7017" y="4431518"/>
            <a:ext cx="846385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416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CAB830B-3DB9-4E72-A546-97C7579A1528}"/>
              </a:ext>
            </a:extLst>
          </p:cNvPr>
          <p:cNvSpPr/>
          <p:nvPr/>
        </p:nvSpPr>
        <p:spPr>
          <a:xfrm>
            <a:off x="0" y="553049"/>
            <a:ext cx="9144000" cy="3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69D60BB-B8C7-4A8E-AFBB-7C8698B1BAC3}"/>
              </a:ext>
            </a:extLst>
          </p:cNvPr>
          <p:cNvSpPr txBox="1"/>
          <p:nvPr/>
        </p:nvSpPr>
        <p:spPr>
          <a:xfrm>
            <a:off x="757084" y="91536"/>
            <a:ext cx="7629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ITK | Handling frames</a:t>
            </a:r>
            <a:endParaRPr lang="fr-FR" sz="2400" b="1" spc="-38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ADE1710-B417-48C6-ACE0-4F951E8E4EE8}"/>
              </a:ext>
            </a:extLst>
          </p:cNvPr>
          <p:cNvSpPr txBox="1"/>
          <p:nvPr/>
        </p:nvSpPr>
        <p:spPr>
          <a:xfrm>
            <a:off x="8477268" y="5395582"/>
            <a:ext cx="282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D09592A-EFF4-4F30-8470-EC7053C0C574}" type="slidenum">
              <a:rPr lang="fr-FR" sz="1200" cap="all" spc="150">
                <a:solidFill>
                  <a:schemeClr val="bg1">
                    <a:lumMod val="85000"/>
                  </a:schemeClr>
                </a:solidFill>
                <a:latin typeface="+mj-lt"/>
              </a:rPr>
              <a:t>2</a:t>
            </a:fld>
            <a:endParaRPr lang="fr-FR" sz="1200" cap="all" spc="15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54FA5E3-2C69-4C37-A420-C765461C52AB}"/>
              </a:ext>
            </a:extLst>
          </p:cNvPr>
          <p:cNvSpPr txBox="1"/>
          <p:nvPr/>
        </p:nvSpPr>
        <p:spPr>
          <a:xfrm>
            <a:off x="411307" y="5395582"/>
            <a:ext cx="1117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cap="all" spc="15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12</a:t>
            </a:r>
            <a:r>
              <a:rPr lang="fr-FR" sz="1200" cap="all" spc="15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/06/2020</a:t>
            </a:r>
            <a:endParaRPr lang="fr-FR" sz="1200" cap="all" spc="15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pic>
        <p:nvPicPr>
          <p:cNvPr id="12" name="Image 15" descr="cppm RVB.ai">
            <a:extLst>
              <a:ext uri="{FF2B5EF4-FFF2-40B4-BE49-F238E27FC236}">
                <a16:creationId xmlns:a16="http://schemas.microsoft.com/office/drawing/2014/main" id="{D3CB47D8-4A9C-4A36-A65A-3EBF9880DD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3078" y="13049"/>
            <a:ext cx="408011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 12" descr="Logo cnrs.ai">
            <a:extLst>
              <a:ext uri="{FF2B5EF4-FFF2-40B4-BE49-F238E27FC236}">
                <a16:creationId xmlns:a16="http://schemas.microsoft.com/office/drawing/2014/main" id="{7DDB6A6B-170E-4E8D-902A-67AA555938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7775" y="54563"/>
            <a:ext cx="846385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Connecteur droit 2"/>
          <p:cNvCxnSpPr/>
          <p:nvPr/>
        </p:nvCxnSpPr>
        <p:spPr>
          <a:xfrm>
            <a:off x="4424864" y="693231"/>
            <a:ext cx="0" cy="4401398"/>
          </a:xfrm>
          <a:prstGeom prst="line">
            <a:avLst/>
          </a:prstGeom>
          <a:ln w="952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7574" y="1182228"/>
            <a:ext cx="4504193" cy="2025658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D2B25B5F-AE97-4C48-9C1B-18E797EAA121}"/>
              </a:ext>
            </a:extLst>
          </p:cNvPr>
          <p:cNvSpPr txBox="1"/>
          <p:nvPr/>
        </p:nvSpPr>
        <p:spPr>
          <a:xfrm>
            <a:off x="5565929" y="693231"/>
            <a:ext cx="2785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Half-ring</a:t>
            </a:r>
            <a:r>
              <a:rPr lang="fr-FR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handling </a:t>
            </a:r>
            <a:r>
              <a:rPr lang="fr-FR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frame</a:t>
            </a:r>
            <a:endParaRPr lang="fr-FR" spc="-38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2B25B5F-AE97-4C48-9C1B-18E797EAA121}"/>
              </a:ext>
            </a:extLst>
          </p:cNvPr>
          <p:cNvSpPr txBox="1"/>
          <p:nvPr/>
        </p:nvSpPr>
        <p:spPr>
          <a:xfrm>
            <a:off x="970114" y="669053"/>
            <a:ext cx="2785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Longeron</a:t>
            </a:r>
            <a:r>
              <a:rPr lang="fr-FR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handling </a:t>
            </a:r>
            <a:r>
              <a:rPr lang="fr-FR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frame</a:t>
            </a:r>
            <a:endParaRPr lang="fr-FR" spc="-38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1297" y="3382308"/>
            <a:ext cx="2091352" cy="156306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7178" y="3271922"/>
            <a:ext cx="2003093" cy="175497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842" y="3577764"/>
            <a:ext cx="3780000" cy="144913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439" y="1129049"/>
            <a:ext cx="3369993" cy="225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85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CAB830B-3DB9-4E72-A546-97C7579A1528}"/>
              </a:ext>
            </a:extLst>
          </p:cNvPr>
          <p:cNvSpPr/>
          <p:nvPr/>
        </p:nvSpPr>
        <p:spPr>
          <a:xfrm>
            <a:off x="0" y="553049"/>
            <a:ext cx="9144000" cy="3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69D60BB-B8C7-4A8E-AFBB-7C8698B1BAC3}"/>
              </a:ext>
            </a:extLst>
          </p:cNvPr>
          <p:cNvSpPr txBox="1"/>
          <p:nvPr/>
        </p:nvSpPr>
        <p:spPr>
          <a:xfrm>
            <a:off x="757084" y="91536"/>
            <a:ext cx="7629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ITK | </a:t>
            </a:r>
            <a:r>
              <a:rPr lang="fr-FR" sz="2400" dirty="0" err="1" smtClean="0"/>
              <a:t>Cells</a:t>
            </a:r>
            <a:r>
              <a:rPr lang="fr-FR" sz="2400" dirty="0" smtClean="0"/>
              <a:t> </a:t>
            </a:r>
            <a:r>
              <a:rPr lang="fr-FR" sz="2400" dirty="0" err="1" smtClean="0"/>
              <a:t>integration</a:t>
            </a:r>
            <a:endParaRPr lang="fr-FR" sz="2400" b="1" spc="-38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ADE1710-B417-48C6-ACE0-4F951E8E4EE8}"/>
              </a:ext>
            </a:extLst>
          </p:cNvPr>
          <p:cNvSpPr txBox="1"/>
          <p:nvPr/>
        </p:nvSpPr>
        <p:spPr>
          <a:xfrm>
            <a:off x="8477268" y="5395582"/>
            <a:ext cx="282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D09592A-EFF4-4F30-8470-EC7053C0C574}" type="slidenum">
              <a:rPr lang="fr-FR" sz="1200" cap="all" spc="150">
                <a:solidFill>
                  <a:schemeClr val="bg1">
                    <a:lumMod val="85000"/>
                  </a:schemeClr>
                </a:solidFill>
                <a:latin typeface="+mj-lt"/>
              </a:rPr>
              <a:t>3</a:t>
            </a:fld>
            <a:endParaRPr lang="fr-FR" sz="1200" cap="all" spc="15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54FA5E3-2C69-4C37-A420-C765461C52AB}"/>
              </a:ext>
            </a:extLst>
          </p:cNvPr>
          <p:cNvSpPr txBox="1"/>
          <p:nvPr/>
        </p:nvSpPr>
        <p:spPr>
          <a:xfrm>
            <a:off x="411307" y="5395582"/>
            <a:ext cx="1117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cap="all" spc="15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12</a:t>
            </a:r>
            <a:r>
              <a:rPr lang="fr-FR" sz="1200" cap="all" spc="15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/06/2020</a:t>
            </a:r>
            <a:endParaRPr lang="fr-FR" sz="1200" cap="all" spc="15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pic>
        <p:nvPicPr>
          <p:cNvPr id="12" name="Image 15" descr="cppm RVB.ai">
            <a:extLst>
              <a:ext uri="{FF2B5EF4-FFF2-40B4-BE49-F238E27FC236}">
                <a16:creationId xmlns:a16="http://schemas.microsoft.com/office/drawing/2014/main" id="{D3CB47D8-4A9C-4A36-A65A-3EBF9880DD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3078" y="13049"/>
            <a:ext cx="408011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 12" descr="Logo cnrs.ai">
            <a:extLst>
              <a:ext uri="{FF2B5EF4-FFF2-40B4-BE49-F238E27FC236}">
                <a16:creationId xmlns:a16="http://schemas.microsoft.com/office/drawing/2014/main" id="{7DDB6A6B-170E-4E8D-902A-67AA555938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7775" y="54563"/>
            <a:ext cx="846385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2" name="ZoneTexte 141">
            <a:extLst>
              <a:ext uri="{FF2B5EF4-FFF2-40B4-BE49-F238E27FC236}">
                <a16:creationId xmlns:a16="http://schemas.microsoft.com/office/drawing/2014/main" id="{D2B25B5F-AE97-4C48-9C1B-18E797EAA121}"/>
              </a:ext>
            </a:extLst>
          </p:cNvPr>
          <p:cNvSpPr txBox="1"/>
          <p:nvPr/>
        </p:nvSpPr>
        <p:spPr>
          <a:xfrm>
            <a:off x="411307" y="702769"/>
            <a:ext cx="8065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Cinématique d’intégration délicate avec goujons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Système d’alignement → 2 solutions envisagées</a:t>
            </a:r>
            <a:endParaRPr lang="fr-FR" sz="1600" spc="-38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9" name="Groupe 18"/>
          <p:cNvGrpSpPr>
            <a:grpSpLocks noChangeAspect="1"/>
          </p:cNvGrpSpPr>
          <p:nvPr/>
        </p:nvGrpSpPr>
        <p:grpSpPr>
          <a:xfrm>
            <a:off x="5759314" y="749261"/>
            <a:ext cx="2231970" cy="1293130"/>
            <a:chOff x="1218586" y="1508031"/>
            <a:chExt cx="6725040" cy="3896269"/>
          </a:xfrm>
        </p:grpSpPr>
        <p:pic>
          <p:nvPicPr>
            <p:cNvPr id="20" name="Imag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18586" y="1508031"/>
              <a:ext cx="6725040" cy="389626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grpSp>
          <p:nvGrpSpPr>
            <p:cNvPr id="21" name="Groupe 20"/>
            <p:cNvGrpSpPr/>
            <p:nvPr/>
          </p:nvGrpSpPr>
          <p:grpSpPr>
            <a:xfrm>
              <a:off x="3956313" y="1757260"/>
              <a:ext cx="3773719" cy="2814620"/>
              <a:chOff x="3292139" y="284385"/>
              <a:chExt cx="3773719" cy="4032551"/>
            </a:xfrm>
          </p:grpSpPr>
          <p:cxnSp>
            <p:nvCxnSpPr>
              <p:cNvPr id="22" name="Connecteur droit avec flèche 21"/>
              <p:cNvCxnSpPr>
                <a:stCxn id="23" idx="2"/>
              </p:cNvCxnSpPr>
              <p:nvPr/>
            </p:nvCxnSpPr>
            <p:spPr>
              <a:xfrm flipV="1">
                <a:off x="5974141" y="284385"/>
                <a:ext cx="1091717" cy="2324039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Arc 22"/>
              <p:cNvSpPr/>
              <p:nvPr/>
            </p:nvSpPr>
            <p:spPr>
              <a:xfrm>
                <a:off x="3292139" y="2022754"/>
                <a:ext cx="2865322" cy="2294182"/>
              </a:xfrm>
              <a:prstGeom prst="arc">
                <a:avLst>
                  <a:gd name="adj1" fmla="val 19640666"/>
                  <a:gd name="adj2" fmla="val 20555151"/>
                </a:avLst>
              </a:prstGeom>
              <a:ln w="38100">
                <a:solidFill>
                  <a:srgbClr val="C0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24" name="Connecteur droit avec flèche 23"/>
              <p:cNvCxnSpPr/>
              <p:nvPr/>
            </p:nvCxnSpPr>
            <p:spPr>
              <a:xfrm>
                <a:off x="5512889" y="2212917"/>
                <a:ext cx="272449" cy="178591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Groupe 3"/>
          <p:cNvGrpSpPr>
            <a:grpSpLocks noChangeAspect="1"/>
          </p:cNvGrpSpPr>
          <p:nvPr/>
        </p:nvGrpSpPr>
        <p:grpSpPr>
          <a:xfrm>
            <a:off x="287346" y="2853867"/>
            <a:ext cx="4770993" cy="2290077"/>
            <a:chOff x="876887" y="2104703"/>
            <a:chExt cx="6521537" cy="3130338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6887" y="2104703"/>
              <a:ext cx="6521537" cy="3130338"/>
            </a:xfrm>
            <a:prstGeom prst="rect">
              <a:avLst/>
            </a:prstGeom>
          </p:spPr>
        </p:pic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01978" y="2992799"/>
              <a:ext cx="1743110" cy="1317563"/>
            </a:xfrm>
            <a:prstGeom prst="rect">
              <a:avLst/>
            </a:prstGeom>
          </p:spPr>
        </p:pic>
        <p:cxnSp>
          <p:nvCxnSpPr>
            <p:cNvPr id="5" name="Connecteur droit avec flèche 4"/>
            <p:cNvCxnSpPr>
              <a:endCxn id="3" idx="1"/>
            </p:cNvCxnSpPr>
            <p:nvPr/>
          </p:nvCxnSpPr>
          <p:spPr>
            <a:xfrm flipV="1">
              <a:off x="4032000" y="3651581"/>
              <a:ext cx="1369978" cy="70819"/>
            </a:xfrm>
            <a:prstGeom prst="straightConnector1">
              <a:avLst/>
            </a:prstGeom>
            <a:ln>
              <a:solidFill>
                <a:srgbClr val="C00000"/>
              </a:solidFill>
              <a:headEnd type="diamond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Image 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21551" y="2360081"/>
            <a:ext cx="2530641" cy="2949728"/>
          </a:xfrm>
          <a:prstGeom prst="rect">
            <a:avLst/>
          </a:prstGeom>
        </p:spPr>
      </p:pic>
      <p:sp>
        <p:nvSpPr>
          <p:cNvPr id="7" name="Double flèche horizontale 6"/>
          <p:cNvSpPr/>
          <p:nvPr/>
        </p:nvSpPr>
        <p:spPr>
          <a:xfrm>
            <a:off x="5272764" y="3834945"/>
            <a:ext cx="700975" cy="2304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114" y="1461805"/>
            <a:ext cx="1718492" cy="148162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1747" y="1416697"/>
            <a:ext cx="1800000" cy="1551902"/>
          </a:xfrm>
          <a:prstGeom prst="rect">
            <a:avLst/>
          </a:prstGeom>
        </p:spPr>
      </p:pic>
      <p:cxnSp>
        <p:nvCxnSpPr>
          <p:cNvPr id="14" name="Connecteur droit avec flèche 13"/>
          <p:cNvCxnSpPr>
            <a:stCxn id="26" idx="0"/>
          </p:cNvCxnSpPr>
          <p:nvPr/>
        </p:nvCxnSpPr>
        <p:spPr>
          <a:xfrm flipV="1">
            <a:off x="2120902" y="2679606"/>
            <a:ext cx="120853" cy="61673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 rot="628442">
            <a:off x="1627623" y="3290485"/>
            <a:ext cx="858824" cy="70265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0" name="Connecteur droit avec flèche 29"/>
          <p:cNvCxnSpPr/>
          <p:nvPr/>
        </p:nvCxnSpPr>
        <p:spPr>
          <a:xfrm flipV="1">
            <a:off x="4591747" y="909638"/>
            <a:ext cx="1116109" cy="308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Image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5024" y="2233949"/>
            <a:ext cx="1260000" cy="873228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5024" y="3200217"/>
            <a:ext cx="1260000" cy="860000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15867" y="4124130"/>
            <a:ext cx="1119157" cy="922887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08312" y="5026485"/>
            <a:ext cx="744358" cy="117459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06613" y="5018931"/>
            <a:ext cx="529010" cy="11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64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CAB830B-3DB9-4E72-A546-97C7579A1528}"/>
              </a:ext>
            </a:extLst>
          </p:cNvPr>
          <p:cNvSpPr/>
          <p:nvPr/>
        </p:nvSpPr>
        <p:spPr>
          <a:xfrm>
            <a:off x="0" y="553049"/>
            <a:ext cx="9144000" cy="3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69D60BB-B8C7-4A8E-AFBB-7C8698B1BAC3}"/>
              </a:ext>
            </a:extLst>
          </p:cNvPr>
          <p:cNvSpPr txBox="1"/>
          <p:nvPr/>
        </p:nvSpPr>
        <p:spPr>
          <a:xfrm>
            <a:off x="757084" y="91536"/>
            <a:ext cx="7629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EUCLID | intégration câbles NSA</a:t>
            </a:r>
            <a:endParaRPr lang="fr-FR" sz="2400" b="1" spc="-38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ADE1710-B417-48C6-ACE0-4F951E8E4EE8}"/>
              </a:ext>
            </a:extLst>
          </p:cNvPr>
          <p:cNvSpPr txBox="1"/>
          <p:nvPr/>
        </p:nvSpPr>
        <p:spPr>
          <a:xfrm>
            <a:off x="8477268" y="5395582"/>
            <a:ext cx="282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D09592A-EFF4-4F30-8470-EC7053C0C574}" type="slidenum">
              <a:rPr lang="fr-FR" sz="1200" cap="all" spc="150">
                <a:solidFill>
                  <a:schemeClr val="bg1">
                    <a:lumMod val="85000"/>
                  </a:schemeClr>
                </a:solidFill>
                <a:latin typeface="+mj-lt"/>
              </a:rPr>
              <a:t>4</a:t>
            </a:fld>
            <a:endParaRPr lang="fr-FR" sz="1200" cap="all" spc="15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54FA5E3-2C69-4C37-A420-C765461C52AB}"/>
              </a:ext>
            </a:extLst>
          </p:cNvPr>
          <p:cNvSpPr txBox="1"/>
          <p:nvPr/>
        </p:nvSpPr>
        <p:spPr>
          <a:xfrm>
            <a:off x="411307" y="5395582"/>
            <a:ext cx="1117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cap="all" spc="15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12/06/2020</a:t>
            </a:r>
            <a:endParaRPr lang="fr-FR" sz="1200" cap="all" spc="15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pic>
        <p:nvPicPr>
          <p:cNvPr id="12" name="Image 15" descr="cppm RVB.ai">
            <a:extLst>
              <a:ext uri="{FF2B5EF4-FFF2-40B4-BE49-F238E27FC236}">
                <a16:creationId xmlns:a16="http://schemas.microsoft.com/office/drawing/2014/main" id="{D3CB47D8-4A9C-4A36-A65A-3EBF9880DD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3078" y="13049"/>
            <a:ext cx="408011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 12" descr="Logo cnrs.ai">
            <a:extLst>
              <a:ext uri="{FF2B5EF4-FFF2-40B4-BE49-F238E27FC236}">
                <a16:creationId xmlns:a16="http://schemas.microsoft.com/office/drawing/2014/main" id="{7DDB6A6B-170E-4E8D-902A-67AA555938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7775" y="54563"/>
            <a:ext cx="846385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2" name="ZoneTexte 141">
            <a:extLst>
              <a:ext uri="{FF2B5EF4-FFF2-40B4-BE49-F238E27FC236}">
                <a16:creationId xmlns:a16="http://schemas.microsoft.com/office/drawing/2014/main" id="{D2B25B5F-AE97-4C48-9C1B-18E797EAA121}"/>
              </a:ext>
            </a:extLst>
          </p:cNvPr>
          <p:cNvSpPr txBox="1"/>
          <p:nvPr/>
        </p:nvSpPr>
        <p:spPr>
          <a:xfrm>
            <a:off x="411307" y="702769"/>
            <a:ext cx="8065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Procédure en interface avec Airbus / ESA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Mission à Airbus réussie… mais remplacement d’un câble par </a:t>
            </a:r>
            <a:r>
              <a:rPr lang="fr-FR" sz="16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spare</a:t>
            </a:r>
            <a:r>
              <a:rPr lang="fr-FR" sz="16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non validé par l’ESA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Reste démontage du modèle EQM (1 semaine LAM)</a:t>
            </a:r>
            <a:endParaRPr lang="fr-FR" sz="1600" spc="-38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078" y="2008800"/>
            <a:ext cx="4926192" cy="27558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9541" y="2428635"/>
            <a:ext cx="3054619" cy="191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42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étrospective">
  <a:themeElements>
    <a:clrScheme name="Rétrospective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7431</TotalTime>
  <Words>77</Words>
  <Application>Microsoft Office PowerPoint</Application>
  <PresentationFormat>Affichage à l'écran (16:10)</PresentationFormat>
  <Paragraphs>18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Rétrospective</vt:lpstr>
      <vt:lpstr>Statut ITK | EUCLID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Longeron Handling Frame concept design</dc:title>
  <dc:creator>mathieu niclas</dc:creator>
  <cp:lastModifiedBy>mathieu niclas</cp:lastModifiedBy>
  <cp:revision>387</cp:revision>
  <dcterms:created xsi:type="dcterms:W3CDTF">2019-04-04T07:50:08Z</dcterms:created>
  <dcterms:modified xsi:type="dcterms:W3CDTF">2020-06-12T13:17:14Z</dcterms:modified>
</cp:coreProperties>
</file>