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52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8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9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55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47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5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59F0-2813-4934-A9CE-1E1A42BFC0C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03C5-AD44-46AA-993E-0A53E1D8F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7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451"/>
            <a:ext cx="7753350" cy="5889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88" y="0"/>
            <a:ext cx="6259463" cy="28194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5826226" y="0"/>
            <a:ext cx="0" cy="30956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815164" y="3086100"/>
            <a:ext cx="6376836" cy="95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753351" y="3095625"/>
            <a:ext cx="0" cy="37623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2" t="19800"/>
          <a:stretch/>
        </p:blipFill>
        <p:spPr>
          <a:xfrm>
            <a:off x="7869911" y="3129164"/>
            <a:ext cx="3674389" cy="3751588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>
            <a:off x="9310974" y="4724400"/>
            <a:ext cx="792262" cy="28055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771650" y="5476875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bg1"/>
                </a:solidFill>
              </a:rPr>
              <a:t>1</a:t>
            </a:r>
            <a:endParaRPr lang="fr-FR" sz="3600" b="1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10075" y="5476875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bg1"/>
                </a:solidFill>
              </a:rPr>
              <a:t>2</a:t>
            </a:r>
            <a:endParaRPr lang="fr-FR" sz="3600" b="1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53276" y="5690128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/>
              <a:t>3</a:t>
            </a:r>
            <a:endParaRPr lang="fr-FR" sz="3600" b="1"/>
          </a:p>
        </p:txBody>
      </p:sp>
      <p:sp>
        <p:nvSpPr>
          <p:cNvPr id="25" name="ZoneTexte 24"/>
          <p:cNvSpPr txBox="1"/>
          <p:nvPr/>
        </p:nvSpPr>
        <p:spPr>
          <a:xfrm>
            <a:off x="9530892" y="1866673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bg1"/>
                </a:solidFill>
              </a:rPr>
              <a:t>4</a:t>
            </a:r>
            <a:endParaRPr lang="fr-FR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5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r="2684"/>
          <a:stretch/>
        </p:blipFill>
        <p:spPr>
          <a:xfrm>
            <a:off x="73701" y="428624"/>
            <a:ext cx="3819525" cy="29956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4909" r="3809" b="1974"/>
          <a:stretch/>
        </p:blipFill>
        <p:spPr>
          <a:xfrm>
            <a:off x="4603772" y="4067106"/>
            <a:ext cx="3643880" cy="27255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320" r="6213" b="6875"/>
          <a:stretch/>
        </p:blipFill>
        <p:spPr>
          <a:xfrm>
            <a:off x="90486" y="4039139"/>
            <a:ext cx="3893227" cy="26908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0"/>
            <a:ext cx="4736025" cy="390525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974025" y="0"/>
            <a:ext cx="0" cy="39480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962400" y="3940969"/>
            <a:ext cx="4736025" cy="70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707950" y="-9525"/>
            <a:ext cx="0" cy="68675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9550" y="628650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rgbClr val="FF0000"/>
                </a:solidFill>
              </a:rPr>
              <a:t>1</a:t>
            </a:r>
            <a:endParaRPr lang="fr-FR" sz="3600" b="1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9549" y="4162425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rgbClr val="FF0000"/>
                </a:solidFill>
              </a:rPr>
              <a:t>2</a:t>
            </a:r>
            <a:endParaRPr lang="fr-FR" sz="3600" b="1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52974" y="4162425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rgbClr val="FF0000"/>
                </a:solidFill>
              </a:rPr>
              <a:t>3</a:t>
            </a:r>
            <a:endParaRPr lang="fr-FR" sz="3600" b="1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7609339" y="1830206"/>
            <a:ext cx="396131" cy="60819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5" y="0"/>
            <a:ext cx="1790547" cy="31718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53" y="3009740"/>
            <a:ext cx="3190747" cy="1876605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9672866" y="3095625"/>
            <a:ext cx="186765" cy="804591"/>
          </a:xfrm>
          <a:prstGeom prst="straightConnector1">
            <a:avLst/>
          </a:prstGeom>
          <a:ln w="603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0380175" y="1830206"/>
            <a:ext cx="554937" cy="728391"/>
          </a:xfrm>
          <a:prstGeom prst="straightConnector1">
            <a:avLst/>
          </a:prstGeom>
          <a:ln w="603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10303976" y="253547"/>
            <a:ext cx="631136" cy="698268"/>
          </a:xfrm>
          <a:prstGeom prst="straightConnector1">
            <a:avLst/>
          </a:prstGeom>
          <a:ln w="603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707950" y="4817664"/>
            <a:ext cx="3462772" cy="353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68" y="4924429"/>
            <a:ext cx="3460532" cy="17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2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Lagier</dc:creator>
  <cp:lastModifiedBy>Philippe Lagier</cp:lastModifiedBy>
  <cp:revision>6</cp:revision>
  <dcterms:created xsi:type="dcterms:W3CDTF">2020-06-12T08:27:32Z</dcterms:created>
  <dcterms:modified xsi:type="dcterms:W3CDTF">2020-06-12T09:24:59Z</dcterms:modified>
</cp:coreProperties>
</file>