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3" r:id="rId4"/>
    <p:sldId id="27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2750FF"/>
    <a:srgbClr val="595959"/>
    <a:srgbClr val="27509B"/>
    <a:srgbClr val="27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6568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138" y="64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48" y="18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8"/>
    </p:cViewPr>
  </p:sorterViewPr>
  <p:notesViewPr>
    <p:cSldViewPr snapToGrid="0" snapToObjects="1"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B484-8B0B-4A0B-B3E2-CF98B936C513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7F91-264B-40E8-B730-0B569A674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18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B44EB-3B01-45B1-A8AF-F9B5FED763EA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FBFB-8083-4D95-9E74-89EC1E3AD9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78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37791" cy="5143500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4200" y="1846807"/>
            <a:ext cx="8229600" cy="857250"/>
          </a:xfrm>
        </p:spPr>
        <p:txBody>
          <a:bodyPr/>
          <a:lstStyle>
            <a:lvl1pPr algn="r">
              <a:defRPr lang="fr-FR" sz="2800" b="0" i="0" kern="1200" cap="all" baseline="0" smtClean="0">
                <a:solidFill>
                  <a:srgbClr val="27509B"/>
                </a:solidFill>
                <a:latin typeface="Michelin Black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85916" y="2708903"/>
            <a:ext cx="3427884" cy="345796"/>
          </a:xfrm>
        </p:spPr>
        <p:txBody>
          <a:bodyPr/>
          <a:lstStyle>
            <a:lvl1pPr marL="0" indent="0" algn="r">
              <a:buNone/>
              <a:defRPr lang="fr-FR" sz="1800" kern="1200" cap="none" baseline="0" smtClean="0">
                <a:solidFill>
                  <a:srgbClr val="27509B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69900"/>
          </a:xfrm>
        </p:spPr>
        <p:txBody>
          <a:bodyPr>
            <a:noAutofit/>
          </a:bodyPr>
          <a:lstStyle>
            <a:lvl1pPr algn="l">
              <a:defRPr sz="2000" b="0" i="0" cap="all" baseline="0">
                <a:solidFill>
                  <a:srgbClr val="27509B"/>
                </a:solidFill>
                <a:latin typeface="Michelin SemiBold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457200" y="873125"/>
            <a:ext cx="8356600" cy="3800475"/>
          </a:xfrm>
        </p:spPr>
        <p:txBody>
          <a:bodyPr/>
          <a:lstStyle>
            <a:lvl1pPr>
              <a:defRPr lang="fr-FR" sz="18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Rounded Elegance" panose="02020603050405020304" pitchFamily="18" charset="0"/>
              <a:buChar char="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Organigramme : Entrée manuelle 2"/>
          <p:cNvSpPr/>
          <p:nvPr userDrawn="1"/>
        </p:nvSpPr>
        <p:spPr>
          <a:xfrm rot="16200000" flipV="1">
            <a:off x="38029" y="-37342"/>
            <a:ext cx="302428" cy="377040"/>
          </a:xfrm>
          <a:prstGeom prst="flowChartManualInpu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813663"/>
            <a:ext cx="9144000" cy="329837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576581"/>
            <a:ext cx="20726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2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699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000" b="0" i="0" dirty="0">
                <a:solidFill>
                  <a:srgbClr val="80C535"/>
                </a:solidFill>
                <a:latin typeface="Michelin SemiBold" pitchFamily="50" charset="0"/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457200" y="873125"/>
            <a:ext cx="8356600" cy="3800475"/>
          </a:xfrm>
        </p:spPr>
        <p:txBody>
          <a:bodyPr/>
          <a:lstStyle>
            <a:lvl1pPr>
              <a:defRPr lang="fr-FR" sz="18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Rounded Elegance" panose="02020603050405020304" pitchFamily="18" charset="0"/>
              <a:buChar char="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7" name="Organigramme : Entrée manuelle 6"/>
          <p:cNvSpPr/>
          <p:nvPr userDrawn="1"/>
        </p:nvSpPr>
        <p:spPr>
          <a:xfrm rot="16200000" flipV="1">
            <a:off x="38029" y="-37342"/>
            <a:ext cx="302428" cy="377040"/>
          </a:xfrm>
          <a:prstGeom prst="flowChartManualInpu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813663"/>
            <a:ext cx="9144000" cy="329837"/>
          </a:xfrm>
          <a:prstGeom prst="rect">
            <a:avLst/>
          </a:prstGeom>
          <a:solidFill>
            <a:srgbClr val="80C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57200" y="576581"/>
            <a:ext cx="2072640" cy="0"/>
          </a:xfrm>
          <a:prstGeom prst="line">
            <a:avLst/>
          </a:prstGeom>
          <a:ln>
            <a:solidFill>
              <a:srgbClr val="80C5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0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1203974" y="2172855"/>
            <a:ext cx="7772400" cy="6798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0" i="0" smtClean="0">
                <a:solidFill>
                  <a:schemeClr val="bg1"/>
                </a:solidFill>
                <a:latin typeface="Michelin Black" pitchFamily="50" charset="0"/>
                <a:cs typeface="Arial"/>
              </a:rPr>
              <a:t>merci</a:t>
            </a:r>
            <a:endParaRPr lang="en-US" sz="2800" b="0" i="0" dirty="0">
              <a:solidFill>
                <a:schemeClr val="bg1"/>
              </a:solidFill>
              <a:latin typeface="Michelin Black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5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469900"/>
          </a:xfrm>
        </p:spPr>
        <p:txBody>
          <a:bodyPr>
            <a:noAutofit/>
          </a:bodyPr>
          <a:lstStyle>
            <a:lvl1pPr algn="l">
              <a:defRPr sz="2000" b="0" i="0" cap="all" baseline="0">
                <a:solidFill>
                  <a:srgbClr val="27509B"/>
                </a:solidFill>
                <a:latin typeface="Michelin SemiBold" pitchFamily="50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0"/>
          </p:nvPr>
        </p:nvSpPr>
        <p:spPr>
          <a:xfrm>
            <a:off x="457200" y="873125"/>
            <a:ext cx="8356600" cy="3800475"/>
          </a:xfrm>
        </p:spPr>
        <p:txBody>
          <a:bodyPr/>
          <a:lstStyle>
            <a:lvl1pPr>
              <a:defRPr lang="fr-FR" sz="1800" b="1" kern="1200" dirty="0" smtClean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buFont typeface="Rounded Elegance" panose="02020603050405020304" pitchFamily="18" charset="0"/>
              <a:buChar char="✓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Organigramme : Entrée manuelle 2"/>
          <p:cNvSpPr/>
          <p:nvPr userDrawn="1"/>
        </p:nvSpPr>
        <p:spPr>
          <a:xfrm rot="16200000" flipV="1">
            <a:off x="38029" y="-37342"/>
            <a:ext cx="302428" cy="377040"/>
          </a:xfrm>
          <a:prstGeom prst="flowChartManualInpu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2655" y="2806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27C1B72-A9A3-4E52-BF8B-A8DC78E29680}" type="slidenum">
              <a:rPr kumimoji="0" lang="fr-FR" sz="1000" b="1" i="0" u="none" strike="noStrike" kern="1200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0" charset="0"/>
                <a:ea typeface="Arial" pitchFamily="20" charset="0"/>
                <a:cs typeface="Arial" pitchFamily="20" charset="0"/>
              </a:rPr>
              <a:pPr algn="ctr"/>
              <a:t>‹N°›</a:t>
            </a:fld>
            <a:endParaRPr kumimoji="0" lang="fr-FR" sz="10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20" charset="0"/>
              <a:ea typeface="Arial" pitchFamily="20" charset="0"/>
              <a:cs typeface="Arial" pitchFamily="20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813663"/>
            <a:ext cx="9144000" cy="329837"/>
          </a:xfrm>
          <a:prstGeom prst="rect">
            <a:avLst/>
          </a:prstGeom>
          <a:solidFill>
            <a:srgbClr val="275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576581"/>
            <a:ext cx="20726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ous-titre 4"/>
          <p:cNvSpPr>
            <a:spLocks noGrp="1"/>
          </p:cNvSpPr>
          <p:nvPr>
            <p:ph type="subTitle" idx="1" hasCustomPrompt="1"/>
          </p:nvPr>
        </p:nvSpPr>
        <p:spPr>
          <a:xfrm>
            <a:off x="6320126" y="4879549"/>
            <a:ext cx="2904565" cy="203442"/>
          </a:xfrm>
        </p:spPr>
        <p:txBody>
          <a:bodyPr>
            <a:normAutofit fontScale="62500" lnSpcReduction="20000"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Prospectives for future detectors - 24 </a:t>
            </a:r>
            <a:r>
              <a:rPr lang="fr-FR" dirty="0" err="1" smtClean="0"/>
              <a:t>January</a:t>
            </a:r>
            <a:r>
              <a:rPr lang="fr-FR" dirty="0" smtClean="0"/>
              <a:t>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79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</a:t>
            </a:r>
            <a:r>
              <a:rPr lang="fr-FR" noProof="0" dirty="0" smtClean="0"/>
              <a:t>to</a:t>
            </a:r>
            <a:r>
              <a:rPr lang="en-GB" dirty="0" smtClean="0"/>
              <a:t> </a:t>
            </a:r>
            <a:r>
              <a:rPr lang="fr-FR" noProof="0" dirty="0" err="1" smtClean="0"/>
              <a:t>edit</a:t>
            </a:r>
            <a:r>
              <a:rPr lang="en-GB" dirty="0" smtClean="0"/>
              <a:t> Master text styles</a:t>
            </a:r>
          </a:p>
          <a:p>
            <a:pPr marL="742950" lvl="1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GB" dirty="0" smtClean="0"/>
              <a:t>Second level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8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2000" b="0" i="0" kern="1200" cap="all" baseline="0" dirty="0">
          <a:solidFill>
            <a:srgbClr val="27509B"/>
          </a:solidFill>
          <a:latin typeface="Michelin SemiBold" pitchFamily="50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en-GB" sz="2000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ü"/>
        <a:defRPr lang="en-GB" sz="1800" kern="1200" noProof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i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84200" y="511295"/>
            <a:ext cx="8229600" cy="857250"/>
          </a:xfrm>
        </p:spPr>
        <p:txBody>
          <a:bodyPr/>
          <a:lstStyle/>
          <a:p>
            <a:r>
              <a:rPr lang="fr-FR" dirty="0" err="1" smtClean="0"/>
              <a:t>MICROCHAnNEL</a:t>
            </a:r>
            <a:r>
              <a:rPr lang="fr-FR" dirty="0" smtClean="0"/>
              <a:t> COOLING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515897" y="1373391"/>
            <a:ext cx="3297903" cy="42532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Investigation problèmes de </a:t>
            </a:r>
            <a:r>
              <a:rPr lang="fr-FR" dirty="0" err="1" smtClean="0"/>
              <a:t>bonding</a:t>
            </a:r>
            <a:r>
              <a:rPr lang="fr-FR" dirty="0" smtClean="0"/>
              <a:t> anodique</a:t>
            </a:r>
          </a:p>
          <a:p>
            <a:r>
              <a:rPr lang="fr-FR" dirty="0" smtClean="0"/>
              <a:t>5 juin 2020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84" y="2364205"/>
            <a:ext cx="1264293" cy="15280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99000" y="2448154"/>
            <a:ext cx="106311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S. Beurthey</a:t>
            </a:r>
          </a:p>
          <a:p>
            <a:r>
              <a:rPr lang="fr-FR" sz="1050" dirty="0" smtClean="0"/>
              <a:t>J. </a:t>
            </a:r>
            <a:r>
              <a:rPr lang="fr-FR" sz="1050" dirty="0" err="1" smtClean="0"/>
              <a:t>Cogan</a:t>
            </a:r>
            <a:endParaRPr lang="fr-FR" sz="1050" dirty="0" smtClean="0"/>
          </a:p>
          <a:p>
            <a:r>
              <a:rPr lang="fr-FR" sz="1050" dirty="0" smtClean="0"/>
              <a:t>G. </a:t>
            </a:r>
            <a:r>
              <a:rPr lang="fr-FR" sz="1050" dirty="0" err="1" smtClean="0"/>
              <a:t>Hallewell</a:t>
            </a:r>
            <a:endParaRPr lang="fr-FR" sz="1050" dirty="0" smtClean="0"/>
          </a:p>
          <a:p>
            <a:r>
              <a:rPr lang="fr-FR" sz="1050" dirty="0" smtClean="0"/>
              <a:t>O. Leroy</a:t>
            </a:r>
          </a:p>
          <a:p>
            <a:r>
              <a:rPr lang="fr-FR" sz="1050" dirty="0" smtClean="0"/>
              <a:t>M. Perrin-</a:t>
            </a:r>
            <a:r>
              <a:rPr lang="fr-FR" sz="1050" dirty="0" err="1" smtClean="0"/>
              <a:t>Terrin</a:t>
            </a:r>
            <a:endParaRPr lang="fr-FR" sz="1050" dirty="0" smtClean="0"/>
          </a:p>
        </p:txBody>
      </p:sp>
    </p:spTree>
    <p:extLst>
      <p:ext uri="{BB962C8B-B14F-4D97-AF65-F5344CB8AC3E}">
        <p14:creationId xmlns:p14="http://schemas.microsoft.com/office/powerpoint/2010/main" val="70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Outillage tests pression</a:t>
            </a:r>
            <a:endParaRPr lang="fr-FR" b="1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4294967295"/>
          </p:nvPr>
        </p:nvSpPr>
        <p:spPr>
          <a:xfrm>
            <a:off x="6320126" y="4879549"/>
            <a:ext cx="2904565" cy="203442"/>
          </a:xfrm>
        </p:spPr>
        <p:txBody>
          <a:bodyPr>
            <a:normAutofit fontScale="40000" lnSpcReduction="20000"/>
          </a:bodyPr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8" y="831637"/>
            <a:ext cx="2137767" cy="3800475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19" y="831637"/>
            <a:ext cx="1970584" cy="35032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6" y="831637"/>
            <a:ext cx="1969166" cy="35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439"/>
            <a:ext cx="4738255" cy="37932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Fabrication </a:t>
            </a:r>
            <a:r>
              <a:rPr lang="fr-FR" dirty="0" err="1" smtClean="0"/>
              <a:t>microcanaux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47" y="906843"/>
            <a:ext cx="2257933" cy="206023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2093296" y="1707888"/>
            <a:ext cx="3211735" cy="478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2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Inspection 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12" y="2506925"/>
            <a:ext cx="6812097" cy="2166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302" y="510012"/>
            <a:ext cx="4148271" cy="1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7751</TotalTime>
  <Words>32</Words>
  <Application>Microsoft Office PowerPoint</Application>
  <PresentationFormat>Affichage à l'écran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Michelin Black</vt:lpstr>
      <vt:lpstr>Michelin SemiBold</vt:lpstr>
      <vt:lpstr>Rounded Elegance</vt:lpstr>
      <vt:lpstr>Wingdings</vt:lpstr>
      <vt:lpstr>Office Theme</vt:lpstr>
      <vt:lpstr>MICROCHAnNEL COOLING</vt:lpstr>
      <vt:lpstr>Outillage tests pression</vt:lpstr>
      <vt:lpstr>Fabrication microcanaux</vt:lpstr>
      <vt:lpstr>Inspection 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Flourentzou</dc:creator>
  <cp:lastModifiedBy>Stephan Beurthey</cp:lastModifiedBy>
  <cp:revision>1003</cp:revision>
  <dcterms:created xsi:type="dcterms:W3CDTF">2017-06-15T21:55:29Z</dcterms:created>
  <dcterms:modified xsi:type="dcterms:W3CDTF">2020-06-12T13:02:28Z</dcterms:modified>
</cp:coreProperties>
</file>