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220" r:id="rId2"/>
  </p:sldMasterIdLst>
  <p:notesMasterIdLst>
    <p:notesMasterId r:id="rId7"/>
  </p:notesMasterIdLst>
  <p:sldIdLst>
    <p:sldId id="730" r:id="rId3"/>
    <p:sldId id="732" r:id="rId4"/>
    <p:sldId id="733" r:id="rId5"/>
    <p:sldId id="734" r:id="rId6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5808"/>
    <a:srgbClr val="E46C0A"/>
    <a:srgbClr val="0070C0"/>
    <a:srgbClr val="1563FF"/>
    <a:srgbClr val="FF9900"/>
    <a:srgbClr val="0033FF"/>
    <a:srgbClr val="FF00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795" autoAdjust="0"/>
    <p:restoredTop sz="86475" autoAdjust="0"/>
  </p:normalViewPr>
  <p:slideViewPr>
    <p:cSldViewPr>
      <p:cViewPr varScale="1">
        <p:scale>
          <a:sx n="109" d="100"/>
          <a:sy n="109" d="100"/>
        </p:scale>
        <p:origin x="1194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 sous-jacentes à cette question : qui, quoi, comment, quand, où ?!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11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Manifestation nationale destinée à promouvoir la culture scientifique et technique</a:t>
            </a:r>
          </a:p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• Organisée par le Ministère de l’Enseignement Supérieur de la Recherche et de l’Innovation</a:t>
            </a:r>
          </a:p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• Favorise dans un cadre festif, les échanges entre la science et la société</a:t>
            </a:r>
          </a:p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• Propose à tous les publics de tous âges des milliers d’évènements scientifiques</a:t>
            </a:r>
          </a:p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• Autour de quatre grandes valeurs : Partage – Créativité – Convivialité – Responsabilité</a:t>
            </a:r>
          </a:p>
          <a:p>
            <a:endParaRPr lang="fr-FR" sz="12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Évènement maintenu du 2 au 12 octobre.</a:t>
            </a:r>
          </a:p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 Encourage le développement d’évènements numériques.</a:t>
            </a:r>
          </a:p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 Actions présentielles maintenues sous réserve du respect des</a:t>
            </a:r>
          </a:p>
          <a:p>
            <a:r>
              <a:rPr lang="fr-FR" sz="1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mesures sanitaires en vigueur.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37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535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EA36-04CD-0A41-ABB3-F0EF1A6AAAFC}" type="datetime1">
              <a:rPr lang="fr-FR" altLang="fr-FR" smtClean="0"/>
              <a:t>11/06/2020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-456406"/>
            <a:ext cx="14541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C268-8517-3D46-A9B3-DF856594513C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EB52-BD93-F24F-A295-CE6DF0DC7C10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17B10E-FD15-4710-84D0-704ADE2554B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4FB0-82FB-F24A-A6B9-24EF0D8BB04B}" type="datetime1">
              <a:rPr lang="fr-FR" altLang="fr-FR" smtClean="0"/>
              <a:t>11/06/2020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315416"/>
            <a:ext cx="978478" cy="1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FD7E-2DC1-CF49-BC91-32CFEA0E0A6D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D742-4D8F-C149-9DCF-E26C8242717D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775-F352-D348-B4DF-D9440177D5D4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03CC-1FB6-A646-8720-467DCD0714B6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4073-366E-544E-8293-4FB98C4F4328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ED1-56D6-C74E-A44E-FD9922ABC228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FBB-F1D1-9F49-BA7F-8B9DD581525B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2BE35E-C4FF-BC4F-9E6E-90FD933D42F2}" type="datetime1">
              <a:rPr lang="fr-FR" altLang="fr-FR" smtClean="0"/>
              <a:t>11/06/2020</a:t>
            </a:fld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sldNum="0"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‹N°›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onversation.com/F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" y="1916832"/>
            <a:ext cx="9099978" cy="2952328"/>
          </a:xfrm>
        </p:spPr>
        <p:txBody>
          <a:bodyPr/>
          <a:lstStyle/>
          <a:p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Participation du CPPM à la Fête de la science 2020 ?</a:t>
            </a:r>
            <a:br>
              <a:rPr lang="en-US" sz="2800" b="1" dirty="0">
                <a:solidFill>
                  <a:srgbClr val="B85808"/>
                </a:solidFill>
              </a:rPr>
            </a:b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11/06/20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FS2020 discussion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707092-E84E-473F-AFE6-681813182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2347878" cy="13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2020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https://www.fetedelascience.fr/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58416" y="959114"/>
            <a:ext cx="896033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n-lt"/>
              </a:rPr>
              <a:t>Objectif de la manifestation nationale : </a:t>
            </a:r>
            <a:r>
              <a:rPr lang="fr-FR" sz="1400" dirty="0">
                <a:solidFill>
                  <a:srgbClr val="B85808"/>
                </a:solidFill>
                <a:latin typeface="+mn-lt"/>
              </a:rPr>
              <a:t>promouvoir la culture scientifique et technique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ministère de l'Enseignement Supérieur, la Recherche et l'Innovation organise la Fête de la science 2020…</a:t>
            </a:r>
            <a:b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dirty="0">
                <a:solidFill>
                  <a:srgbClr val="002060"/>
                </a:solidFill>
                <a:latin typeface="+mn-lt"/>
              </a:rPr>
              <a:t>sous réserve du respect des mesures sanitaires en vigueur</a:t>
            </a:r>
            <a:br>
              <a:rPr lang="fr-FR" sz="1800" b="1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fr-FR" sz="1400" b="1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thématique nationale : 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quelle relation entre l'Homme et la Nature ?</a:t>
            </a:r>
          </a:p>
          <a:p>
            <a:r>
              <a:rPr lang="fr-FR" dirty="0"/>
              <a:t>Thématiques 	</a:t>
            </a:r>
            <a:r>
              <a:rPr lang="fr-FR" sz="1400" b="1" dirty="0">
                <a:solidFill>
                  <a:srgbClr val="B85808"/>
                </a:solidFill>
                <a:latin typeface="+mn-lt"/>
              </a:rPr>
              <a:t>thématiques régionales : </a:t>
            </a:r>
          </a:p>
          <a:p>
            <a:r>
              <a:rPr lang="fr-FR" sz="1400" b="1" dirty="0">
                <a:solidFill>
                  <a:srgbClr val="B85808"/>
                </a:solidFill>
                <a:latin typeface="+mn-lt"/>
              </a:rPr>
              <a:t>					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Sciences et Changement Climatique, </a:t>
            </a:r>
          </a:p>
          <a:p>
            <a:r>
              <a:rPr lang="fr-FR" sz="1400" b="1" dirty="0">
                <a:solidFill>
                  <a:srgbClr val="002060"/>
                </a:solidFill>
                <a:latin typeface="+mn-lt"/>
              </a:rPr>
              <a:t>					</a:t>
            </a:r>
            <a:r>
              <a:rPr lang="fr-FR" sz="1400" b="1" dirty="0" err="1">
                <a:solidFill>
                  <a:srgbClr val="002060"/>
                </a:solidFill>
                <a:latin typeface="+mn-lt"/>
              </a:rPr>
              <a:t>iNova’Science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, 	</a:t>
            </a:r>
          </a:p>
          <a:p>
            <a:r>
              <a:rPr lang="fr-FR" sz="1400" b="1" dirty="0">
                <a:solidFill>
                  <a:srgbClr val="002060"/>
                </a:solidFill>
                <a:latin typeface="+mn-lt"/>
              </a:rPr>
              <a:t>					Science au Féminin</a:t>
            </a:r>
            <a:endParaRPr lang="fr-FR" sz="1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B85808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B85808"/>
                </a:solidFill>
                <a:latin typeface="+mn-lt"/>
              </a:rPr>
              <a:t>Du 2 au 12 octobre 2020</a:t>
            </a:r>
            <a:endParaRPr lang="fr-FR" sz="1400" dirty="0">
              <a:solidFill>
                <a:srgbClr val="B85808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Seyne-sur-Mer : la municipalité a réaffirmé vouloir accueillir la Fête de la science</a:t>
            </a:r>
          </a:p>
          <a:p>
            <a:pPr marL="1657350" lvl="3" indent="0"/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Village des sciences (</a:t>
            </a:r>
            <a:r>
              <a:rPr lang="fr-FR" sz="1400" dirty="0">
                <a:solidFill>
                  <a:srgbClr val="B85808"/>
                </a:solidFill>
                <a:latin typeface="+mn-lt"/>
              </a:rPr>
              <a:t>Tente de 1000 m2)</a:t>
            </a:r>
            <a:r>
              <a:rPr lang="fr-FR" sz="14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</a:t>
            </a:r>
          </a:p>
          <a:p>
            <a:pPr marL="1657350" lvl="3" indent="0"/>
            <a:r>
              <a:rPr lang="fr-FR" sz="14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	1</a:t>
            </a:r>
            <a:r>
              <a:rPr lang="fr-FR" sz="1400" baseline="300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er</a:t>
            </a:r>
            <a:r>
              <a:rPr lang="fr-FR" sz="14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week</a:t>
            </a:r>
            <a:r>
              <a:rPr lang="fr-FR" sz="14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 end (2-4 octobre)</a:t>
            </a:r>
          </a:p>
          <a:p>
            <a:pPr marL="1793875"/>
            <a:r>
              <a:rPr lang="fr-FR" sz="14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Forme plus légère (probablement 2 jours au lieu de 3)</a:t>
            </a:r>
          </a:p>
          <a:p>
            <a:pPr marL="1793875"/>
            <a:r>
              <a:rPr lang="fr-FR" sz="1400" dirty="0">
                <a:solidFill>
                  <a:srgbClr val="B85808"/>
                </a:solidFill>
                <a:latin typeface="+mn-lt"/>
              </a:rPr>
              <a:t>Quelques porteurs de projet</a:t>
            </a:r>
          </a:p>
          <a:p>
            <a:pPr marL="1793875"/>
            <a:r>
              <a:rPr lang="fr-FR" sz="1400" dirty="0">
                <a:solidFill>
                  <a:srgbClr val="B85808"/>
                </a:solidFill>
                <a:latin typeface="+mn-lt"/>
              </a:rPr>
              <a:t>Avec des mesures sanitaires en vigueur</a:t>
            </a:r>
            <a:br>
              <a:rPr lang="fr-FR" sz="14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</a:br>
            <a:endParaRPr lang="fr-FR" sz="1400" dirty="0">
              <a:solidFill>
                <a:srgbClr val="B85808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Marseille : peut-être un village aux Terrasses du port…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11/06/20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E98ECD-3D00-4D8E-8584-8CE8DE85672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FS2020 discussion</a:t>
            </a:r>
          </a:p>
        </p:txBody>
      </p:sp>
    </p:spTree>
    <p:extLst>
      <p:ext uri="{BB962C8B-B14F-4D97-AF65-F5344CB8AC3E}">
        <p14:creationId xmlns:p14="http://schemas.microsoft.com/office/powerpoint/2010/main" val="10897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34825" y="832288"/>
            <a:ext cx="88799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+mn-lt"/>
              </a:rPr>
              <a:t>Parallèlement à des actions physiques présentielles, d'autres actions spécifiques au contexte 2020 sont envisagées à l'échelle de la Région Sud Provence-Alpes-Côte d'Azur :</a:t>
            </a:r>
            <a:r>
              <a:rPr lang="fr-FR" b="1" dirty="0">
                <a:solidFill>
                  <a:srgbClr val="002060"/>
                </a:solidFill>
                <a:latin typeface="+mn-lt"/>
              </a:rPr>
              <a:t> 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2060"/>
                </a:solidFill>
                <a:latin typeface="+mn-lt"/>
              </a:rPr>
              <a:t>Village des Sciences virtuel : 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Plateforme rassemblant des ressources ludiques consultables en autonomie (visites virtuelles, expériences à réaliser chez soi, </a:t>
            </a:r>
            <a:r>
              <a:rPr lang="fr-FR" sz="1600" dirty="0" err="1">
                <a:solidFill>
                  <a:srgbClr val="002060"/>
                </a:solidFill>
                <a:latin typeface="+mn-lt"/>
              </a:rPr>
              <a:t>serious</a:t>
            </a:r>
            <a:r>
              <a:rPr lang="fr-FR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+mn-lt"/>
              </a:rPr>
              <a:t>games</a:t>
            </a:r>
            <a:r>
              <a:rPr lang="fr-FR" sz="1600" dirty="0">
                <a:solidFill>
                  <a:srgbClr val="002060"/>
                </a:solidFill>
                <a:latin typeface="+mn-lt"/>
              </a:rPr>
              <a:t>...). </a:t>
            </a:r>
          </a:p>
          <a:p>
            <a:r>
              <a:rPr lang="fr-FR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fr-FR" b="1" dirty="0">
                <a:solidFill>
                  <a:srgbClr val="B85808"/>
                </a:solidFill>
                <a:latin typeface="+mn-lt"/>
                <a:sym typeface="Wingdings" panose="05000000000000000000" pitchFamily="2" charset="2"/>
              </a:rPr>
              <a:t> R</a:t>
            </a:r>
            <a:r>
              <a:rPr lang="fr-FR" b="1" dirty="0">
                <a:solidFill>
                  <a:srgbClr val="B85808"/>
                </a:solidFill>
                <a:latin typeface="+mn-lt"/>
              </a:rPr>
              <a:t>ecensement de ressources pouvant être agrégées sur le futur site.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2060"/>
                </a:solidFill>
                <a:latin typeface="+mn-lt"/>
              </a:rPr>
              <a:t>Grand concours régional en ligne : </a:t>
            </a:r>
            <a:r>
              <a:rPr lang="fr-FR" sz="1600" dirty="0">
                <a:solidFill>
                  <a:srgbClr val="002060"/>
                </a:solidFill>
                <a:latin typeface="+mn-lt"/>
              </a:rPr>
              <a:t>Énigmes, thématiques phares en région, lots à la clé</a:t>
            </a:r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2060"/>
                </a:solidFill>
                <a:latin typeface="+mn-lt"/>
              </a:rPr>
              <a:t>Sciences dans les classes :</a:t>
            </a:r>
            <a:r>
              <a:rPr lang="fr-FR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+mn-lt"/>
              </a:rPr>
              <a:t>interventions au sein des établissements et distancielles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2060"/>
                </a:solidFill>
                <a:latin typeface="+mn-lt"/>
              </a:rPr>
              <a:t>The Conversation France et la Fête de la Science :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The Conversation France est un média en ligne d’information et d’analyse de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l’actualité indépendant, qui propose des articles grand public écrits par les chercheurs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et les universitaires en étroite collaboration avec notre équipe de journalistes.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Notre objectif : permettre une meilleure compréhension des sujets les plus complexes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afin d’enrichir le débat public.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Depuis 2017, la Fête de la Science constitue un rendez-vous phare pour la rédaction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de The Conversation. À cette occasion, de nombreux articles sont publiés.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Ces articles proposent de faire découvrir des aspects étonnants, ludiques,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pédagogiques du travail des scientifiques et des chercheurs. </a:t>
            </a:r>
          </a:p>
          <a:p>
            <a:pPr marL="1169988"/>
            <a:r>
              <a:rPr lang="fr-FR" sz="1600" dirty="0">
                <a:solidFill>
                  <a:srgbClr val="002060"/>
                </a:solidFill>
                <a:latin typeface="+mn-lt"/>
              </a:rPr>
              <a:t>Retrouvez tous les articles de la Fête de la Science 2019 :</a:t>
            </a:r>
          </a:p>
          <a:p>
            <a:pPr marL="1169988"/>
            <a:r>
              <a:rPr lang="fr-FR" sz="1600" b="1" dirty="0">
                <a:solidFill>
                  <a:srgbClr val="B85808"/>
                </a:solidFill>
                <a:latin typeface="+mn-lt"/>
                <a:hlinkClick r:id="rId3"/>
              </a:rPr>
              <a:t>www.theconversation.com/FDS</a:t>
            </a:r>
            <a:endParaRPr lang="fr-FR" sz="1600" b="1" dirty="0">
              <a:solidFill>
                <a:srgbClr val="B85808"/>
              </a:solidFill>
              <a:latin typeface="+mn-lt"/>
            </a:endParaRPr>
          </a:p>
          <a:p>
            <a:pPr marL="1169988"/>
            <a:r>
              <a:rPr lang="fr-FR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002060"/>
                </a:solidFill>
                <a:latin typeface="+mn-lt"/>
              </a:rPr>
              <a:t> 20 juin : date limite pour soumettre votre idée d’articles</a:t>
            </a:r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br>
              <a:rPr lang="fr-FR" dirty="0">
                <a:solidFill>
                  <a:srgbClr val="002060"/>
                </a:solidFill>
                <a:latin typeface="+mn-lt"/>
              </a:rPr>
            </a:br>
            <a:endParaRPr lang="fr-FR" dirty="0">
              <a:solidFill>
                <a:srgbClr val="002060"/>
              </a:solidFill>
              <a:latin typeface="+mn-lt"/>
            </a:endParaRPr>
          </a:p>
          <a:p>
            <a:endParaRPr lang="fr-FR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11/06/20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E98ECD-3D00-4D8E-8584-8CE8DE85672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FS2020 discussion</a:t>
            </a:r>
          </a:p>
        </p:txBody>
      </p:sp>
    </p:spTree>
    <p:extLst>
      <p:ext uri="{BB962C8B-B14F-4D97-AF65-F5344CB8AC3E}">
        <p14:creationId xmlns:p14="http://schemas.microsoft.com/office/powerpoint/2010/main" val="111707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43003" y="2152241"/>
            <a:ext cx="88799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Proposition (Magali) : participation de toutes les équipes à La Seyne-sur-Mer, à discuter qui ? comment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Soumission du dépôt du projet FS : </a:t>
            </a: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15 juin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B85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Soumission des idées pour the Conversation France : </a:t>
            </a: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20 juin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B85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Recensement des ressources numériques </a:t>
            </a:r>
          </a:p>
          <a:p>
            <a:br>
              <a:rPr lang="fr-FR" dirty="0">
                <a:solidFill>
                  <a:srgbClr val="002060"/>
                </a:solidFill>
                <a:latin typeface="+mn-lt"/>
              </a:rPr>
            </a:br>
            <a:endParaRPr lang="fr-FR" dirty="0">
              <a:solidFill>
                <a:srgbClr val="002060"/>
              </a:solidFill>
              <a:latin typeface="+mn-lt"/>
            </a:endParaRPr>
          </a:p>
          <a:p>
            <a:endParaRPr lang="fr-FR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11/06/20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E98ECD-3D00-4D8E-8584-8CE8DE85672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FS2020 discussion</a:t>
            </a:r>
          </a:p>
        </p:txBody>
      </p:sp>
    </p:spTree>
    <p:extLst>
      <p:ext uri="{BB962C8B-B14F-4D97-AF65-F5344CB8AC3E}">
        <p14:creationId xmlns:p14="http://schemas.microsoft.com/office/powerpoint/2010/main" val="3216776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45401</TotalTime>
  <Words>643</Words>
  <Application>Microsoft Office PowerPoint</Application>
  <PresentationFormat>Affichage à l'écran (4:3)</PresentationFormat>
  <Paragraphs>84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9" baseType="lpstr">
      <vt:lpstr>ＭＳ Ｐゴシック</vt:lpstr>
      <vt:lpstr>Arial</vt:lpstr>
      <vt:lpstr>Cabin Bold</vt:lpstr>
      <vt:lpstr>Cabin Medium</vt:lpstr>
      <vt:lpstr>Cabin Regular</vt:lpstr>
      <vt:lpstr>Calibri</vt:lpstr>
      <vt:lpstr>Colibri</vt:lpstr>
      <vt:lpstr>Colobri</vt:lpstr>
      <vt:lpstr>Courier New</vt:lpstr>
      <vt:lpstr>Tahoma</vt:lpstr>
      <vt:lpstr>Times New Roman</vt:lpstr>
      <vt:lpstr>Verdana</vt:lpstr>
      <vt:lpstr>Wingdings</vt:lpstr>
      <vt:lpstr>Thème Office</vt:lpstr>
      <vt:lpstr>1_Thème Office</vt:lpstr>
      <vt:lpstr> Participation du CPPM à la Fête de la science 2020 ? </vt:lpstr>
      <vt:lpstr>Fête de la science 2020 https://www.fetedelascience.fr/</vt:lpstr>
      <vt:lpstr>Fête de la science 2020</vt:lpstr>
      <vt:lpstr>Fête de la science 2020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damoiseaux magali</cp:lastModifiedBy>
  <cp:revision>1120</cp:revision>
  <cp:lastPrinted>2019-05-03T13:26:58Z</cp:lastPrinted>
  <dcterms:created xsi:type="dcterms:W3CDTF">2017-09-05T06:23:59Z</dcterms:created>
  <dcterms:modified xsi:type="dcterms:W3CDTF">2020-06-11T08:11:05Z</dcterms:modified>
</cp:coreProperties>
</file>