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11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embeddedFontLst>
    <p:embeddedFont>
      <p:font typeface="Montserrat" panose="020B0604020202020204" charset="0"/>
      <p:regular r:id="rId12"/>
      <p:bold r:id="rId13"/>
      <p:italic r:id="rId14"/>
      <p:boldItalic r:id="rId15"/>
    </p:embeddedFont>
    <p:embeddedFont>
      <p:font typeface="Libre Franklin" panose="00000500000000000000" charset="0"/>
      <p:regular r:id="rId16"/>
      <p:bold r:id="rId17"/>
      <p:italic r:id="rId18"/>
      <p:boldItalic r:id="rId19"/>
    </p:embeddedFont>
    <p:embeddedFont>
      <p:font typeface="Roboto" panose="020B0604020202020204" charset="0"/>
      <p:regular r:id="rId20"/>
      <p:bold r:id="rId21"/>
      <p:italic r:id="rId22"/>
      <p:boldItalic r:id="rId23"/>
    </p:embeddedFont>
    <p:embeddedFont>
      <p:font typeface="Libre Franklin Medium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2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292078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3903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887256b181_2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887256b181_2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3421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887256b181_2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887256b181_2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0748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0214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4924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5998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55025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25948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5589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1.png"/><Relationship Id="rId16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8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4.png"/><Relationship Id="rId25" Type="http://schemas.openxmlformats.org/officeDocument/2006/relationships/image" Target="../media/image23.png"/><Relationship Id="rId2" Type="http://schemas.openxmlformats.org/officeDocument/2006/relationships/image" Target="../media/image1.png"/><Relationship Id="rId16" Type="http://schemas.openxmlformats.org/officeDocument/2006/relationships/image" Target="../media/image22.png"/><Relationship Id="rId20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1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30.jpg"/><Relationship Id="rId10" Type="http://schemas.openxmlformats.org/officeDocument/2006/relationships/image" Target="../media/image16.png"/><Relationship Id="rId19" Type="http://schemas.openxmlformats.org/officeDocument/2006/relationships/image" Target="../media/image2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.png"/><Relationship Id="rId7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7.png"/><Relationship Id="rId11" Type="http://schemas.openxmlformats.org/officeDocument/2006/relationships/image" Target="../media/image12.png"/><Relationship Id="rId5" Type="http://schemas.openxmlformats.org/officeDocument/2006/relationships/image" Target="../media/image36.png"/><Relationship Id="rId10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4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pa banderas">
  <p:cSld name="Diapositiva de título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1258" y="5077769"/>
            <a:ext cx="12220905" cy="178961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"/>
          <p:cNvSpPr/>
          <p:nvPr/>
        </p:nvSpPr>
        <p:spPr>
          <a:xfrm>
            <a:off x="-12672" y="-1693"/>
            <a:ext cx="12207255" cy="5083127"/>
          </a:xfrm>
          <a:prstGeom prst="rect">
            <a:avLst/>
          </a:prstGeom>
          <a:solidFill>
            <a:srgbClr val="2C2A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" name="Google Shape;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30706" y="2078"/>
            <a:ext cx="4163877" cy="40512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oogle Shape;10;p2"/>
          <p:cNvGrpSpPr/>
          <p:nvPr/>
        </p:nvGrpSpPr>
        <p:grpSpPr>
          <a:xfrm>
            <a:off x="7008718" y="5361238"/>
            <a:ext cx="3839229" cy="1239206"/>
            <a:chOff x="8169499" y="5338777"/>
            <a:chExt cx="3666185" cy="1170719"/>
          </a:xfrm>
        </p:grpSpPr>
        <p:pic>
          <p:nvPicPr>
            <p:cNvPr id="11" name="Google Shape;11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574574" y="5338777"/>
              <a:ext cx="693314" cy="4513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12;p2" descr="Imagen que contiene dibujo&#10;&#10;Descripción generada con confianza muy alta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598502" y="5338777"/>
              <a:ext cx="693314" cy="4513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13;p2" descr="Imagen que contiene alimentos&#10;&#10;Descripción generada con confianza muy alta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597776" y="5342646"/>
              <a:ext cx="768440" cy="4613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4;p2" descr="Imagen que contiene dibujo&#10;&#10;Descripción generada con confianza muy alta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169499" y="6058137"/>
              <a:ext cx="693313" cy="4513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15;p2" descr="Imagen que contiene dibujo&#10;&#10;Descripción generada con confianza muy alta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167611" y="6047405"/>
              <a:ext cx="693313" cy="4513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16;p2" descr="Imagen que contiene alimentos&#10;&#10;Descripción generada con confianza muy alta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0154991" y="6058137"/>
              <a:ext cx="693314" cy="4513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17;p2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1142371" y="6058137"/>
              <a:ext cx="693313" cy="45135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" name="Google Shape;18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7262078" cy="1319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9" name="Google Shape;19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809212" y="5091109"/>
            <a:ext cx="56431" cy="1779454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body" idx="1"/>
          </p:nvPr>
        </p:nvSpPr>
        <p:spPr>
          <a:xfrm>
            <a:off x="832075" y="3526681"/>
            <a:ext cx="7192963" cy="744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-12993" y="5041245"/>
            <a:ext cx="12217987" cy="67793"/>
          </a:xfrm>
          <a:prstGeom prst="rect">
            <a:avLst/>
          </a:prstGeom>
          <a:solidFill>
            <a:srgbClr val="EC20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" name="Google Shape;22;p2"/>
          <p:cNvSpPr txBox="1">
            <a:spLocks noGrp="1"/>
          </p:cNvSpPr>
          <p:nvPr>
            <p:ph type="body" idx="2"/>
          </p:nvPr>
        </p:nvSpPr>
        <p:spPr>
          <a:xfrm>
            <a:off x="831850" y="1911350"/>
            <a:ext cx="7097713" cy="12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pic>
        <p:nvPicPr>
          <p:cNvPr id="23" name="Google Shape;23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82275" y="5562676"/>
            <a:ext cx="3141510" cy="81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" descr="Imagen que contiene alimentos, plato&#10;&#10;Descripción generada con confianza muy alta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940742" y="5754753"/>
            <a:ext cx="1670282" cy="363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7262078" cy="1319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 Medium"/>
              <a:buNone/>
              <a:defRPr sz="44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9" name="Google Shape;139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40" name="Google Shape;140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41" name="Google Shape;14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42" name="Google Shape;14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43" name="Google Shape;14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 Medium"/>
              <a:buNone/>
              <a:defRPr sz="44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6" name="Google Shape;146;p1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47" name="Google Shape;147;p1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48" name="Google Shape;148;p1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49" name="Google Shape;149;p1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50" name="Google Shape;150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51" name="Google Shape;151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52" name="Google Shape;15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7262078" cy="1319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 Medium"/>
              <a:buNone/>
              <a:defRPr sz="44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5" name="Google Shape;15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56" name="Google Shape;15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57" name="Google Shape;15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60" name="Google Shape;160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61" name="Google Shape;161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 Medium"/>
              <a:buNone/>
              <a:defRPr sz="32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4" name="Google Shape;164;p1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65" name="Google Shape;165;p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66" name="Google Shape;16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67" name="Google Shape;16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68" name="Google Shape;16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 Medium"/>
              <a:buNone/>
              <a:defRPr sz="32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1" name="Google Shape;171;p1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72" name="Google Shape;172;p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73" name="Google Shape;17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74" name="Google Shape;17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7262078" cy="1319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 Medium"/>
              <a:buNone/>
              <a:defRPr sz="44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8" name="Google Shape;178;p17"/>
          <p:cNvSpPr txBox="1">
            <a:spLocks noGrp="1"/>
          </p:cNvSpPr>
          <p:nvPr>
            <p:ph type="body" idx="1"/>
          </p:nvPr>
        </p:nvSpPr>
        <p:spPr>
          <a:xfrm rot="5400000">
            <a:off x="2192491" y="471334"/>
            <a:ext cx="2814829" cy="5523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79" name="Google Shape;17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80" name="Google Shape;18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81" name="Google Shape;18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 Medium"/>
              <a:buNone/>
              <a:defRPr sz="44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4" name="Google Shape;184;p1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85" name="Google Shape;18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86" name="Google Shape;18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87" name="Google Shape;18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pa universidades">
  <p:cSld name="Diapositiva de título_1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1258" y="5077769"/>
            <a:ext cx="12220903" cy="1789616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"/>
          <p:cNvSpPr/>
          <p:nvPr/>
        </p:nvSpPr>
        <p:spPr>
          <a:xfrm>
            <a:off x="-12672" y="-1693"/>
            <a:ext cx="12207300" cy="5083200"/>
          </a:xfrm>
          <a:prstGeom prst="rect">
            <a:avLst/>
          </a:prstGeom>
          <a:solidFill>
            <a:srgbClr val="2C2A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8" name="Google Shape;2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30706" y="2078"/>
            <a:ext cx="4163876" cy="4051233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7262100" cy="13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30" name="Google Shape;30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09212" y="5091109"/>
            <a:ext cx="56431" cy="1779454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3"/>
          <p:cNvSpPr txBox="1">
            <a:spLocks noGrp="1"/>
          </p:cNvSpPr>
          <p:nvPr>
            <p:ph type="body" idx="1"/>
          </p:nvPr>
        </p:nvSpPr>
        <p:spPr>
          <a:xfrm>
            <a:off x="832075" y="3526681"/>
            <a:ext cx="7193100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-12993" y="5041245"/>
            <a:ext cx="12218100" cy="67800"/>
          </a:xfrm>
          <a:prstGeom prst="rect">
            <a:avLst/>
          </a:prstGeom>
          <a:solidFill>
            <a:srgbClr val="EC20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3" name="Google Shape;33;p3"/>
          <p:cNvSpPr txBox="1">
            <a:spLocks noGrp="1"/>
          </p:cNvSpPr>
          <p:nvPr>
            <p:ph type="body" idx="2"/>
          </p:nvPr>
        </p:nvSpPr>
        <p:spPr>
          <a:xfrm>
            <a:off x="831850" y="1911350"/>
            <a:ext cx="7097700" cy="12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pic>
        <p:nvPicPr>
          <p:cNvPr id="34" name="Google Shape;34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2275" y="5562676"/>
            <a:ext cx="3141510" cy="81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3" descr="Imagen que contiene alimentos, plato&#10;&#10;Descripción generada con confianza muy alt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40742" y="5754753"/>
            <a:ext cx="1670282" cy="36344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" name="Google Shape;36;p3"/>
          <p:cNvGrpSpPr/>
          <p:nvPr/>
        </p:nvGrpSpPr>
        <p:grpSpPr>
          <a:xfrm>
            <a:off x="6222272" y="5292192"/>
            <a:ext cx="5293605" cy="1513141"/>
            <a:chOff x="5663592" y="2910750"/>
            <a:chExt cx="7660789" cy="2189784"/>
          </a:xfrm>
        </p:grpSpPr>
        <p:pic>
          <p:nvPicPr>
            <p:cNvPr id="37" name="Google Shape;37;p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0443879" y="4353000"/>
              <a:ext cx="1064532" cy="3087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Google Shape;38;p3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5663592" y="3196188"/>
              <a:ext cx="887110" cy="3947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" name="Google Shape;39;p3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5854133" y="4188004"/>
              <a:ext cx="638718" cy="6387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" name="Google Shape;40;p3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7144476" y="3151911"/>
              <a:ext cx="887122" cy="4347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" name="Google Shape;41;p3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10854409" y="2910750"/>
              <a:ext cx="965665" cy="9656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" name="Google Shape;42;p3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12437254" y="3224979"/>
              <a:ext cx="887120" cy="3372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" name="Google Shape;43;p3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6994869" y="3914174"/>
              <a:ext cx="1186360" cy="11863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" name="Google Shape;44;p3"/>
            <p:cNvPicPr preferRelativeResize="0"/>
            <p:nvPr/>
          </p:nvPicPr>
          <p:blipFill>
            <a:blip r:embed="rId14">
              <a:alphaModFix/>
            </a:blip>
            <a:stretch>
              <a:fillRect/>
            </a:stretch>
          </p:blipFill>
          <p:spPr>
            <a:xfrm>
              <a:off x="8547677" y="3044354"/>
              <a:ext cx="832527" cy="6984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" name="Google Shape;45;p3"/>
            <p:cNvPicPr preferRelativeResize="0"/>
            <p:nvPr/>
          </p:nvPicPr>
          <p:blipFill>
            <a:blip r:embed="rId15">
              <a:alphaModFix/>
            </a:blip>
            <a:stretch>
              <a:fillRect/>
            </a:stretch>
          </p:blipFill>
          <p:spPr>
            <a:xfrm>
              <a:off x="12278503" y="4367614"/>
              <a:ext cx="1045878" cy="2794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" name="Google Shape;46;p3"/>
            <p:cNvPicPr preferRelativeResize="0"/>
            <p:nvPr/>
          </p:nvPicPr>
          <p:blipFill>
            <a:blip r:embed="rId16">
              <a:alphaModFix/>
            </a:blip>
            <a:stretch>
              <a:fillRect/>
            </a:stretch>
          </p:blipFill>
          <p:spPr>
            <a:xfrm>
              <a:off x="9896267" y="3076100"/>
              <a:ext cx="586360" cy="58636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7" name="Google Shape;47;p3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8364950" y="5985550"/>
            <a:ext cx="819775" cy="81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pa universidades + institutos">
  <p:cSld name="Diapositiva de título_1_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1258" y="5077769"/>
            <a:ext cx="12220903" cy="1789616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4"/>
          <p:cNvSpPr/>
          <p:nvPr/>
        </p:nvSpPr>
        <p:spPr>
          <a:xfrm>
            <a:off x="-12672" y="-1693"/>
            <a:ext cx="12207300" cy="5083200"/>
          </a:xfrm>
          <a:prstGeom prst="rect">
            <a:avLst/>
          </a:prstGeom>
          <a:solidFill>
            <a:srgbClr val="2C2A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1" name="Google Shape;5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30706" y="2078"/>
            <a:ext cx="4163876" cy="4051233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7262100" cy="13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53" name="Google Shape;53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09212" y="5091109"/>
            <a:ext cx="56431" cy="1779454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32075" y="3526681"/>
            <a:ext cx="7193100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55" name="Google Shape;55;p4"/>
          <p:cNvSpPr/>
          <p:nvPr/>
        </p:nvSpPr>
        <p:spPr>
          <a:xfrm>
            <a:off x="-12993" y="5041245"/>
            <a:ext cx="12218100" cy="67800"/>
          </a:xfrm>
          <a:prstGeom prst="rect">
            <a:avLst/>
          </a:prstGeom>
          <a:solidFill>
            <a:srgbClr val="EC20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6" name="Google Shape;56;p4"/>
          <p:cNvSpPr txBox="1">
            <a:spLocks noGrp="1"/>
          </p:cNvSpPr>
          <p:nvPr>
            <p:ph type="body" idx="2"/>
          </p:nvPr>
        </p:nvSpPr>
        <p:spPr>
          <a:xfrm>
            <a:off x="831850" y="1911350"/>
            <a:ext cx="7097700" cy="12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pic>
        <p:nvPicPr>
          <p:cNvPr id="57" name="Google Shape;57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2275" y="5562676"/>
            <a:ext cx="3141510" cy="81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4" descr="Imagen que contiene alimentos, plato&#10;&#10;Descripción generada con confianza muy alt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40742" y="5754753"/>
            <a:ext cx="1670282" cy="363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854139" y="5919634"/>
            <a:ext cx="667995" cy="193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345896" y="5291571"/>
            <a:ext cx="556663" cy="247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494886" y="5760474"/>
            <a:ext cx="400795" cy="400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455975" y="5269186"/>
            <a:ext cx="605952" cy="29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107721" y="5112459"/>
            <a:ext cx="605955" cy="605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1193944" y="5309638"/>
            <a:ext cx="556667" cy="211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372488" y="5562675"/>
            <a:ext cx="819775" cy="81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453076" y="5217274"/>
            <a:ext cx="477727" cy="400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1094328" y="5919141"/>
            <a:ext cx="656292" cy="175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4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9380375" y="5216217"/>
            <a:ext cx="367940" cy="367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4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10445103" y="6473354"/>
            <a:ext cx="528835" cy="16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4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6978775" y="6395574"/>
            <a:ext cx="337250" cy="33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4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6270025" y="6382450"/>
            <a:ext cx="337249" cy="337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4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7687513" y="6395574"/>
            <a:ext cx="337250" cy="33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4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11241600" y="6473351"/>
            <a:ext cx="631524" cy="161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4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8357562" y="6382437"/>
            <a:ext cx="337252" cy="33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4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9030800" y="6395525"/>
            <a:ext cx="311074" cy="31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4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9577238" y="6238363"/>
            <a:ext cx="631525" cy="63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4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8529575" y="5596938"/>
            <a:ext cx="819775" cy="81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>
  <p:cSld name="Título y objetos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"/>
          <p:cNvSpPr/>
          <p:nvPr/>
        </p:nvSpPr>
        <p:spPr>
          <a:xfrm>
            <a:off x="-27495" y="1125207"/>
            <a:ext cx="12212319" cy="4545511"/>
          </a:xfrm>
          <a:prstGeom prst="rect">
            <a:avLst/>
          </a:prstGeom>
          <a:solidFill>
            <a:srgbClr val="2C2A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80" name="Google Shape;80;p5"/>
          <p:cNvPicPr preferRelativeResize="0"/>
          <p:nvPr/>
        </p:nvPicPr>
        <p:blipFill rotWithShape="1">
          <a:blip r:embed="rId2">
            <a:alphaModFix/>
          </a:blip>
          <a:srcRect t="-227" r="58" b="5828"/>
          <a:stretch/>
        </p:blipFill>
        <p:spPr>
          <a:xfrm>
            <a:off x="7221283" y="1111560"/>
            <a:ext cx="4970718" cy="4552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2378" y="5734847"/>
            <a:ext cx="12208027" cy="1140326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5"/>
          <p:cNvSpPr txBox="1">
            <a:spLocks noGrp="1"/>
          </p:cNvSpPr>
          <p:nvPr>
            <p:ph type="title"/>
          </p:nvPr>
        </p:nvSpPr>
        <p:spPr>
          <a:xfrm>
            <a:off x="797257" y="2770054"/>
            <a:ext cx="7262078" cy="1319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Montserrat"/>
              <a:buNone/>
              <a:defRPr sz="3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3" name="Google Shape;83;p5"/>
          <p:cNvSpPr/>
          <p:nvPr/>
        </p:nvSpPr>
        <p:spPr>
          <a:xfrm>
            <a:off x="-23404" y="5670719"/>
            <a:ext cx="12217987" cy="67793"/>
          </a:xfrm>
          <a:prstGeom prst="rect">
            <a:avLst/>
          </a:prstGeom>
          <a:solidFill>
            <a:srgbClr val="EC20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4" name="Google Shape;84;p5"/>
          <p:cNvSpPr/>
          <p:nvPr/>
        </p:nvSpPr>
        <p:spPr>
          <a:xfrm>
            <a:off x="-23404" y="1057450"/>
            <a:ext cx="12217987" cy="67793"/>
          </a:xfrm>
          <a:prstGeom prst="rect">
            <a:avLst/>
          </a:prstGeom>
          <a:solidFill>
            <a:srgbClr val="EC20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>
  <p:cSld name="Encabezado de secció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6"/>
          <p:cNvSpPr/>
          <p:nvPr/>
        </p:nvSpPr>
        <p:spPr>
          <a:xfrm>
            <a:off x="709684" y="-2265"/>
            <a:ext cx="11484734" cy="682273"/>
          </a:xfrm>
          <a:prstGeom prst="rect">
            <a:avLst/>
          </a:prstGeom>
          <a:solidFill>
            <a:srgbClr val="2C2A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87" name="Google Shape;87;p6" descr="Imagen que contiene paraguas&#10;&#10;Descripción generada con confianza muy alta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57360" y="-4410"/>
            <a:ext cx="2865120" cy="689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719286"/>
            <a:ext cx="12228347" cy="2315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6" descr="Imagen que contiene reloj&#10;&#10;Descripción generada con confianza muy alt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440" y="6598818"/>
            <a:ext cx="1412240" cy="172923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6"/>
          <p:cNvSpPr/>
          <p:nvPr/>
        </p:nvSpPr>
        <p:spPr>
          <a:xfrm rot="10800000" flipH="1">
            <a:off x="-4360" y="6493038"/>
            <a:ext cx="12191999" cy="44428"/>
          </a:xfrm>
          <a:prstGeom prst="rect">
            <a:avLst/>
          </a:prstGeom>
          <a:solidFill>
            <a:srgbClr val="EC20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1" name="Google Shape;91;p6"/>
          <p:cNvSpPr/>
          <p:nvPr/>
        </p:nvSpPr>
        <p:spPr>
          <a:xfrm>
            <a:off x="-8586" y="673567"/>
            <a:ext cx="12217987" cy="45719"/>
          </a:xfrm>
          <a:prstGeom prst="rect">
            <a:avLst/>
          </a:prstGeom>
          <a:solidFill>
            <a:srgbClr val="EC20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833839" y="78578"/>
            <a:ext cx="10515600" cy="533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93" name="Google Shape;93;p6" descr="Imagen que contiene objeto, reloj&#10;&#10;Descripción generada con confianza muy alt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52909" y="6640049"/>
            <a:ext cx="914401" cy="11724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6"/>
          <p:cNvSpPr txBox="1">
            <a:spLocks noGrp="1"/>
          </p:cNvSpPr>
          <p:nvPr>
            <p:ph type="body" idx="1"/>
          </p:nvPr>
        </p:nvSpPr>
        <p:spPr>
          <a:xfrm>
            <a:off x="833438" y="1037255"/>
            <a:ext cx="10515600" cy="5062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pic>
        <p:nvPicPr>
          <p:cNvPr id="95" name="Google Shape;95;p6" descr="Imagen que contiene señal&#10;&#10;Descripción generada con confianza muy alt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370" y="43518"/>
            <a:ext cx="597385" cy="6020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Encabezado de sección">
  <p:cSld name="2_Encabezado de secció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7"/>
          <p:cNvSpPr/>
          <p:nvPr/>
        </p:nvSpPr>
        <p:spPr>
          <a:xfrm>
            <a:off x="709684" y="-2265"/>
            <a:ext cx="11484734" cy="682273"/>
          </a:xfrm>
          <a:prstGeom prst="rect">
            <a:avLst/>
          </a:prstGeom>
          <a:solidFill>
            <a:srgbClr val="2C2A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98" name="Google Shape;98;p7" descr="Imagen que contiene paraguas&#10;&#10;Descripción generada con confianza muy alta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57360" y="-4410"/>
            <a:ext cx="2865120" cy="689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719286"/>
            <a:ext cx="12228347" cy="2315504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7"/>
          <p:cNvSpPr/>
          <p:nvPr/>
        </p:nvSpPr>
        <p:spPr>
          <a:xfrm>
            <a:off x="-8586" y="673567"/>
            <a:ext cx="12217987" cy="45719"/>
          </a:xfrm>
          <a:prstGeom prst="rect">
            <a:avLst/>
          </a:prstGeom>
          <a:solidFill>
            <a:srgbClr val="EC20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1" name="Google Shape;101;p7"/>
          <p:cNvSpPr txBox="1">
            <a:spLocks noGrp="1"/>
          </p:cNvSpPr>
          <p:nvPr>
            <p:ph type="title"/>
          </p:nvPr>
        </p:nvSpPr>
        <p:spPr>
          <a:xfrm>
            <a:off x="833839" y="78578"/>
            <a:ext cx="10515600" cy="533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2" name="Google Shape;102;p7"/>
          <p:cNvSpPr txBox="1">
            <a:spLocks noGrp="1"/>
          </p:cNvSpPr>
          <p:nvPr>
            <p:ph type="body" idx="1"/>
          </p:nvPr>
        </p:nvSpPr>
        <p:spPr>
          <a:xfrm>
            <a:off x="833838" y="1037939"/>
            <a:ext cx="10515199" cy="5021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pic>
        <p:nvPicPr>
          <p:cNvPr id="103" name="Google Shape;103;p7" descr="Imagen que contiene señal&#10;&#10;Descripción generada con confianza muy alt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370" y="43518"/>
            <a:ext cx="597385" cy="6020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cabezado de sección">
  <p:cSld name="1_Encabezado de sección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8"/>
          <p:cNvSpPr/>
          <p:nvPr/>
        </p:nvSpPr>
        <p:spPr>
          <a:xfrm>
            <a:off x="709684" y="-2265"/>
            <a:ext cx="11484734" cy="682273"/>
          </a:xfrm>
          <a:prstGeom prst="rect">
            <a:avLst/>
          </a:prstGeom>
          <a:solidFill>
            <a:srgbClr val="2C2A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06" name="Google Shape;106;p8" descr="Imagen que contiene paraguas&#10;&#10;Descripción generada con confianza muy alta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57360" y="-4410"/>
            <a:ext cx="2865120" cy="689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8" descr="Imagen que contiene reloj&#10;&#10;Descripción generada con confianza muy alt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" y="6598818"/>
            <a:ext cx="1412240" cy="172923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8"/>
          <p:cNvSpPr/>
          <p:nvPr/>
        </p:nvSpPr>
        <p:spPr>
          <a:xfrm rot="10800000" flipH="1">
            <a:off x="-4360" y="6493038"/>
            <a:ext cx="12191999" cy="44428"/>
          </a:xfrm>
          <a:prstGeom prst="rect">
            <a:avLst/>
          </a:prstGeom>
          <a:solidFill>
            <a:srgbClr val="EC20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9" name="Google Shape;109;p8"/>
          <p:cNvSpPr/>
          <p:nvPr/>
        </p:nvSpPr>
        <p:spPr>
          <a:xfrm>
            <a:off x="-8586" y="673567"/>
            <a:ext cx="12217987" cy="45719"/>
          </a:xfrm>
          <a:prstGeom prst="rect">
            <a:avLst/>
          </a:prstGeom>
          <a:solidFill>
            <a:srgbClr val="EC20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0" name="Google Shape;110;p8"/>
          <p:cNvSpPr txBox="1">
            <a:spLocks noGrp="1"/>
          </p:cNvSpPr>
          <p:nvPr>
            <p:ph type="title"/>
          </p:nvPr>
        </p:nvSpPr>
        <p:spPr>
          <a:xfrm>
            <a:off x="833839" y="78578"/>
            <a:ext cx="10515600" cy="533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11" name="Google Shape;111;p8" descr="Imagen que contiene objeto, reloj&#10;&#10;Descripción generada con confianza muy alt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52909" y="6640049"/>
            <a:ext cx="914401" cy="11724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8"/>
          <p:cNvSpPr txBox="1">
            <a:spLocks noGrp="1"/>
          </p:cNvSpPr>
          <p:nvPr>
            <p:ph type="body" idx="1"/>
          </p:nvPr>
        </p:nvSpPr>
        <p:spPr>
          <a:xfrm>
            <a:off x="833438" y="1036969"/>
            <a:ext cx="10515600" cy="4954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pic>
        <p:nvPicPr>
          <p:cNvPr id="113" name="Google Shape;113;p8" descr="Imagen que contiene señal&#10;&#10;Descripción generada con confianza muy alt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370" y="43518"/>
            <a:ext cx="597385" cy="6020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Encabezado de sección">
  <p:cSld name="3_Encabezado de sección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"/>
          <p:cNvSpPr/>
          <p:nvPr/>
        </p:nvSpPr>
        <p:spPr>
          <a:xfrm>
            <a:off x="709684" y="-2265"/>
            <a:ext cx="11484734" cy="682273"/>
          </a:xfrm>
          <a:prstGeom prst="rect">
            <a:avLst/>
          </a:prstGeom>
          <a:solidFill>
            <a:srgbClr val="2C2A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16" name="Google Shape;116;p9" descr="Imagen que contiene paraguas&#10;&#10;Descripción generada con confianza muy alta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57360" y="-4410"/>
            <a:ext cx="2865120" cy="68954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9"/>
          <p:cNvSpPr/>
          <p:nvPr/>
        </p:nvSpPr>
        <p:spPr>
          <a:xfrm>
            <a:off x="-8586" y="673567"/>
            <a:ext cx="12217987" cy="45719"/>
          </a:xfrm>
          <a:prstGeom prst="rect">
            <a:avLst/>
          </a:prstGeom>
          <a:solidFill>
            <a:srgbClr val="EC20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8" name="Google Shape;118;p9"/>
          <p:cNvSpPr txBox="1">
            <a:spLocks noGrp="1"/>
          </p:cNvSpPr>
          <p:nvPr>
            <p:ph type="title"/>
          </p:nvPr>
        </p:nvSpPr>
        <p:spPr>
          <a:xfrm>
            <a:off x="833839" y="78578"/>
            <a:ext cx="10515600" cy="533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9" name="Google Shape;119;p9"/>
          <p:cNvSpPr txBox="1">
            <a:spLocks noGrp="1"/>
          </p:cNvSpPr>
          <p:nvPr>
            <p:ph type="body" idx="1"/>
          </p:nvPr>
        </p:nvSpPr>
        <p:spPr>
          <a:xfrm>
            <a:off x="833838" y="1036991"/>
            <a:ext cx="10515199" cy="5145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pic>
        <p:nvPicPr>
          <p:cNvPr id="120" name="Google Shape;120;p9" descr="Imagen que contiene señal&#10;&#10;Descripción generada con confianza muy alt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370" y="43518"/>
            <a:ext cx="597385" cy="6020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>
  <p:cSld name="1_Diapositiva de título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1258" y="5077769"/>
            <a:ext cx="12220905" cy="1789617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0"/>
          <p:cNvSpPr/>
          <p:nvPr/>
        </p:nvSpPr>
        <p:spPr>
          <a:xfrm>
            <a:off x="-12672" y="-1693"/>
            <a:ext cx="12207255" cy="5083127"/>
          </a:xfrm>
          <a:prstGeom prst="rect">
            <a:avLst/>
          </a:prstGeom>
          <a:solidFill>
            <a:srgbClr val="2C2A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4" name="Google Shape;124;p10"/>
          <p:cNvSpPr/>
          <p:nvPr/>
        </p:nvSpPr>
        <p:spPr>
          <a:xfrm>
            <a:off x="-23404" y="5041245"/>
            <a:ext cx="12217987" cy="67793"/>
          </a:xfrm>
          <a:prstGeom prst="rect">
            <a:avLst/>
          </a:prstGeom>
          <a:solidFill>
            <a:srgbClr val="EC20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25" name="Google Shape;12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5270" y="2078"/>
            <a:ext cx="5269313" cy="5124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66922" y="5091109"/>
            <a:ext cx="56431" cy="1779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0" descr="Imagen que contiene dibujo&#10;&#10;Descripción generada con confianza muy alt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96725" y="4000498"/>
            <a:ext cx="284410" cy="295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81640" y="4000499"/>
            <a:ext cx="284410" cy="295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0" descr="Imagen que contiene dibujo&#10;&#10;Descripción generada con confianza muy alta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04204" y="1886218"/>
            <a:ext cx="348804" cy="359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0" descr="Imagen que contiene dibujo&#10;&#10;Descripción generada con confianza muy alta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411810" y="4000499"/>
            <a:ext cx="284410" cy="295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0" descr="Imagen que contiene dibujo&#10;&#10;Descripción generada con confianza muy alta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04204" y="1338865"/>
            <a:ext cx="348804" cy="359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0"/>
          <p:cNvSpPr txBox="1"/>
          <p:nvPr/>
        </p:nvSpPr>
        <p:spPr>
          <a:xfrm>
            <a:off x="1375893" y="1279301"/>
            <a:ext cx="535117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http://laconga.redclara.net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contacto@laconga.redclara.net</a:t>
            </a:r>
            <a:endParaRPr/>
          </a:p>
        </p:txBody>
      </p:sp>
      <p:sp>
        <p:nvSpPr>
          <p:cNvPr id="133" name="Google Shape;133;p10"/>
          <p:cNvSpPr txBox="1"/>
          <p:nvPr/>
        </p:nvSpPr>
        <p:spPr>
          <a:xfrm>
            <a:off x="4835275" y="4424050"/>
            <a:ext cx="2607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lacongaphysics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4" name="Google Shape;134;p1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48882" y="5356951"/>
            <a:ext cx="4081453" cy="1065041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0"/>
          <p:cNvSpPr/>
          <p:nvPr/>
        </p:nvSpPr>
        <p:spPr>
          <a:xfrm>
            <a:off x="5996725" y="6029838"/>
            <a:ext cx="60960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El apoyo de la Comisión Europea para la producción de esta publicación no constituye una aprobación del contenido, el cual refleja únicamente las opiniones de los autores, y la Comisión no se hace responsable del uso que pueda hacerse de la información contenida en la misma.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6" name="Google Shape;136;p10" descr="Imagen que contiene alimentos, plato&#10;&#10;Descripción generada con confianza muy alta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118984" y="5465581"/>
            <a:ext cx="2108750" cy="4588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7262100" cy="13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</a:pPr>
            <a:endParaRPr/>
          </a:p>
        </p:txBody>
      </p:sp>
      <p:sp>
        <p:nvSpPr>
          <p:cNvPr id="193" name="Google Shape;193;p19"/>
          <p:cNvSpPr txBox="1">
            <a:spLocks noGrp="1"/>
          </p:cNvSpPr>
          <p:nvPr>
            <p:ph type="body" idx="1"/>
          </p:nvPr>
        </p:nvSpPr>
        <p:spPr>
          <a:xfrm>
            <a:off x="832075" y="3526681"/>
            <a:ext cx="7193100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/>
          </a:p>
        </p:txBody>
      </p:sp>
      <p:sp>
        <p:nvSpPr>
          <p:cNvPr id="194" name="Google Shape;194;p19"/>
          <p:cNvSpPr txBox="1">
            <a:spLocks noGrp="1"/>
          </p:cNvSpPr>
          <p:nvPr>
            <p:ph type="body" idx="2"/>
          </p:nvPr>
        </p:nvSpPr>
        <p:spPr>
          <a:xfrm>
            <a:off x="831850" y="1911350"/>
            <a:ext cx="7097700" cy="12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7262100" cy="13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1"/>
          <p:cNvSpPr txBox="1">
            <a:spLocks noGrp="1"/>
          </p:cNvSpPr>
          <p:nvPr>
            <p:ph type="body" idx="1"/>
          </p:nvPr>
        </p:nvSpPr>
        <p:spPr>
          <a:xfrm>
            <a:off x="832075" y="3526681"/>
            <a:ext cx="7193100" cy="744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1"/>
          <p:cNvSpPr txBox="1">
            <a:spLocks noGrp="1"/>
          </p:cNvSpPr>
          <p:nvPr>
            <p:ph type="body" idx="2"/>
          </p:nvPr>
        </p:nvSpPr>
        <p:spPr>
          <a:xfrm>
            <a:off x="831850" y="1911350"/>
            <a:ext cx="7097700" cy="1282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7262100" cy="13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0"/>
          <p:cNvSpPr txBox="1">
            <a:spLocks noGrp="1"/>
          </p:cNvSpPr>
          <p:nvPr>
            <p:ph type="body" idx="1"/>
          </p:nvPr>
        </p:nvSpPr>
        <p:spPr>
          <a:xfrm>
            <a:off x="832075" y="3526681"/>
            <a:ext cx="7193100" cy="744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0"/>
          <p:cNvSpPr txBox="1">
            <a:spLocks noGrp="1"/>
          </p:cNvSpPr>
          <p:nvPr>
            <p:ph type="body" idx="2"/>
          </p:nvPr>
        </p:nvSpPr>
        <p:spPr>
          <a:xfrm>
            <a:off x="831850" y="1911350"/>
            <a:ext cx="7097700" cy="1282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2"/>
          <p:cNvSpPr txBox="1">
            <a:spLocks noGrp="1"/>
          </p:cNvSpPr>
          <p:nvPr>
            <p:ph type="title"/>
          </p:nvPr>
        </p:nvSpPr>
        <p:spPr>
          <a:xfrm>
            <a:off x="797257" y="2770054"/>
            <a:ext cx="7262078" cy="1319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Montserrat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3"/>
          <p:cNvSpPr txBox="1">
            <a:spLocks noGrp="1"/>
          </p:cNvSpPr>
          <p:nvPr>
            <p:ph type="title"/>
          </p:nvPr>
        </p:nvSpPr>
        <p:spPr>
          <a:xfrm>
            <a:off x="833839" y="78578"/>
            <a:ext cx="10515600" cy="533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</a:pPr>
            <a:endParaRPr/>
          </a:p>
        </p:txBody>
      </p:sp>
      <p:sp>
        <p:nvSpPr>
          <p:cNvPr id="219" name="Google Shape;219;p23"/>
          <p:cNvSpPr txBox="1">
            <a:spLocks noGrp="1"/>
          </p:cNvSpPr>
          <p:nvPr>
            <p:ph type="body" idx="1"/>
          </p:nvPr>
        </p:nvSpPr>
        <p:spPr>
          <a:xfrm>
            <a:off x="833438" y="1037255"/>
            <a:ext cx="10515600" cy="5062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4"/>
          <p:cNvSpPr txBox="1">
            <a:spLocks noGrp="1"/>
          </p:cNvSpPr>
          <p:nvPr>
            <p:ph type="title"/>
          </p:nvPr>
        </p:nvSpPr>
        <p:spPr>
          <a:xfrm>
            <a:off x="833839" y="78578"/>
            <a:ext cx="10515600" cy="533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</a:pPr>
            <a:endParaRPr/>
          </a:p>
        </p:txBody>
      </p:sp>
      <p:sp>
        <p:nvSpPr>
          <p:cNvPr id="225" name="Google Shape;225;p24"/>
          <p:cNvSpPr txBox="1">
            <a:spLocks noGrp="1"/>
          </p:cNvSpPr>
          <p:nvPr>
            <p:ph type="body" idx="1"/>
          </p:nvPr>
        </p:nvSpPr>
        <p:spPr>
          <a:xfrm>
            <a:off x="833838" y="1037939"/>
            <a:ext cx="10515199" cy="5021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5"/>
          <p:cNvSpPr txBox="1">
            <a:spLocks noGrp="1"/>
          </p:cNvSpPr>
          <p:nvPr>
            <p:ph type="title"/>
          </p:nvPr>
        </p:nvSpPr>
        <p:spPr>
          <a:xfrm>
            <a:off x="833839" y="78578"/>
            <a:ext cx="10515600" cy="533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</a:pPr>
            <a:endParaRPr/>
          </a:p>
        </p:txBody>
      </p:sp>
      <p:sp>
        <p:nvSpPr>
          <p:cNvPr id="231" name="Google Shape;231;p25"/>
          <p:cNvSpPr txBox="1">
            <a:spLocks noGrp="1"/>
          </p:cNvSpPr>
          <p:nvPr>
            <p:ph type="body" idx="1"/>
          </p:nvPr>
        </p:nvSpPr>
        <p:spPr>
          <a:xfrm>
            <a:off x="833438" y="1036969"/>
            <a:ext cx="10515600" cy="4954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6"/>
          <p:cNvSpPr txBox="1">
            <a:spLocks noGrp="1"/>
          </p:cNvSpPr>
          <p:nvPr>
            <p:ph type="title"/>
          </p:nvPr>
        </p:nvSpPr>
        <p:spPr>
          <a:xfrm>
            <a:off x="833839" y="78578"/>
            <a:ext cx="10515600" cy="533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</a:pPr>
            <a:endParaRPr/>
          </a:p>
        </p:txBody>
      </p:sp>
      <p:sp>
        <p:nvSpPr>
          <p:cNvPr id="237" name="Google Shape;237;p26"/>
          <p:cNvSpPr txBox="1">
            <a:spLocks noGrp="1"/>
          </p:cNvSpPr>
          <p:nvPr>
            <p:ph type="body" idx="1"/>
          </p:nvPr>
        </p:nvSpPr>
        <p:spPr>
          <a:xfrm>
            <a:off x="833838" y="1036991"/>
            <a:ext cx="10515199" cy="5145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0</Words>
  <Application>Microsoft Office PowerPoint</Application>
  <PresentationFormat>Panorámica</PresentationFormat>
  <Paragraphs>0</Paragraphs>
  <Slides>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Montserrat</vt:lpstr>
      <vt:lpstr>Libre Franklin</vt:lpstr>
      <vt:lpstr>Roboto</vt:lpstr>
      <vt:lpstr>Arial</vt:lpstr>
      <vt:lpstr>Libre Franklin Medium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user</cp:lastModifiedBy>
  <cp:revision>2</cp:revision>
  <dcterms:modified xsi:type="dcterms:W3CDTF">2020-06-10T01:24:04Z</dcterms:modified>
</cp:coreProperties>
</file>