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1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0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7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2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6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2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3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6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0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6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2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E689-422D-46F5-ABC5-EC5647418E06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4F361-4085-4645-94B0-7BF3AC2392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nowmass21.org/privacy_policy" TargetMode="External"/><Relationship Id="rId3" Type="http://schemas.openxmlformats.org/officeDocument/2006/relationships/hyperlink" Target="https://indico.fnal.gov/event/24382/" TargetMode="External"/><Relationship Id="rId7" Type="http://schemas.openxmlformats.org/officeDocument/2006/relationships/hyperlink" Target="https://snowmass21.org/terms_of_use" TargetMode="External"/><Relationship Id="rId2" Type="http://schemas.openxmlformats.org/officeDocument/2006/relationships/hyperlink" Target="https://indico.fnal.gov/category/1098/calenda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nowmass21.org/contact" TargetMode="External"/><Relationship Id="rId5" Type="http://schemas.openxmlformats.org/officeDocument/2006/relationships/hyperlink" Target="https://snowmass21.org/" TargetMode="External"/><Relationship Id="rId4" Type="http://schemas.openxmlformats.org/officeDocument/2006/relationships/hyperlink" Target="https://indico.fnal.gov/event/24264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23601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7340" y="1831972"/>
            <a:ext cx="242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SNOWMASS  USA</a:t>
            </a:r>
            <a:endParaRPr lang="en-GB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4485" y="2708920"/>
            <a:ext cx="26200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 -- </a:t>
            </a:r>
            <a:r>
              <a:rPr lang="fr-CH" b="1" dirty="0" err="1" smtClean="0"/>
              <a:t>Why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this</a:t>
            </a:r>
            <a:r>
              <a:rPr lang="fr-CH" b="1" dirty="0" smtClean="0"/>
              <a:t> important</a:t>
            </a:r>
          </a:p>
          <a:p>
            <a:r>
              <a:rPr lang="fr-CH" b="1" dirty="0"/>
              <a:t> </a:t>
            </a:r>
            <a:r>
              <a:rPr lang="fr-CH" b="1" dirty="0" smtClean="0"/>
              <a:t>-- </a:t>
            </a:r>
            <a:r>
              <a:rPr lang="fr-CH" b="1" dirty="0" err="1"/>
              <a:t>W</a:t>
            </a:r>
            <a:r>
              <a:rPr lang="fr-CH" b="1" dirty="0" err="1" smtClean="0"/>
              <a:t>hat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happening </a:t>
            </a:r>
          </a:p>
          <a:p>
            <a:r>
              <a:rPr lang="fr-CH" b="1" dirty="0"/>
              <a:t> </a:t>
            </a:r>
            <a:r>
              <a:rPr lang="fr-CH" b="1" dirty="0" smtClean="0"/>
              <a:t>     -- </a:t>
            </a:r>
            <a:r>
              <a:rPr lang="fr-CH" b="1" dirty="0" err="1" smtClean="0"/>
              <a:t>what</a:t>
            </a:r>
            <a:r>
              <a:rPr lang="fr-CH" b="1" dirty="0" smtClean="0"/>
              <a:t> FCC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doing</a:t>
            </a:r>
            <a:endParaRPr lang="fr-CH" b="1" dirty="0" smtClean="0"/>
          </a:p>
          <a:p>
            <a:r>
              <a:rPr lang="fr-CH" b="1" dirty="0"/>
              <a:t> </a:t>
            </a:r>
            <a:r>
              <a:rPr lang="fr-CH" b="1" dirty="0" smtClean="0"/>
              <a:t>          -- </a:t>
            </a:r>
            <a:r>
              <a:rPr lang="fr-CH" b="1" dirty="0" err="1" smtClean="0"/>
              <a:t>accelerators</a:t>
            </a:r>
            <a:endParaRPr lang="fr-CH" b="1" dirty="0" smtClean="0"/>
          </a:p>
          <a:p>
            <a:r>
              <a:rPr lang="fr-CH" b="1" dirty="0"/>
              <a:t> </a:t>
            </a:r>
            <a:r>
              <a:rPr lang="fr-CH" b="1" dirty="0" smtClean="0"/>
              <a:t>          -- </a:t>
            </a:r>
            <a:r>
              <a:rPr lang="fr-CH" b="1" dirty="0" err="1" smtClean="0"/>
              <a:t>Physics</a:t>
            </a:r>
            <a:endParaRPr lang="fr-CH" b="1" dirty="0" smtClean="0"/>
          </a:p>
          <a:p>
            <a:r>
              <a:rPr lang="fr-CH" b="1" dirty="0"/>
              <a:t> </a:t>
            </a:r>
            <a:r>
              <a:rPr lang="fr-CH" b="1" dirty="0" smtClean="0"/>
              <a:t>          -- case </a:t>
            </a:r>
            <a:r>
              <a:rPr lang="fr-CH" b="1" dirty="0" err="1" smtClean="0"/>
              <a:t>studies</a:t>
            </a:r>
            <a:r>
              <a:rPr lang="fr-CH" b="1" dirty="0" smtClean="0"/>
              <a:t> </a:t>
            </a:r>
          </a:p>
          <a:p>
            <a:endParaRPr lang="fr-CH" b="1" dirty="0" smtClean="0"/>
          </a:p>
          <a:p>
            <a:r>
              <a:rPr lang="fr-CH" b="1" dirty="0" smtClean="0"/>
              <a:t> -- I </a:t>
            </a:r>
            <a:r>
              <a:rPr lang="fr-CH" b="1" dirty="0" err="1" smtClean="0"/>
              <a:t>could</a:t>
            </a:r>
            <a:r>
              <a:rPr lang="fr-CH" b="1" dirty="0" smtClean="0"/>
              <a:t> use </a:t>
            </a:r>
            <a:r>
              <a:rPr lang="fr-CH" b="1" dirty="0" err="1" smtClean="0"/>
              <a:t>some</a:t>
            </a:r>
            <a:r>
              <a:rPr lang="fr-CH" b="1" dirty="0" smtClean="0"/>
              <a:t> help!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5805264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Alain  Blondel 2020-05-07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42" y="3861048"/>
            <a:ext cx="79491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Calendar</a:t>
            </a:r>
            <a:r>
              <a:rPr lang="fr-CH" b="1" dirty="0" smtClean="0"/>
              <a:t>  of all the meetings </a:t>
            </a:r>
          </a:p>
          <a:p>
            <a:r>
              <a:rPr lang="en-GB" dirty="0" smtClean="0"/>
              <a:t> </a:t>
            </a:r>
            <a:r>
              <a:rPr lang="en-GB" dirty="0" smtClean="0">
                <a:hlinkClick r:id="rId2"/>
              </a:rPr>
              <a:t>https://indico.fnal.gov/category/1098/calendar</a:t>
            </a:r>
            <a:endParaRPr lang="en-GB" dirty="0" smtClean="0"/>
          </a:p>
          <a:p>
            <a:endParaRPr lang="fr-CH" dirty="0"/>
          </a:p>
          <a:p>
            <a:r>
              <a:rPr lang="fr-CH" b="1" u="sng" dirty="0" smtClean="0"/>
              <a:t>in </a:t>
            </a:r>
            <a:r>
              <a:rPr lang="fr-CH" b="1" u="sng" dirty="0" err="1" smtClean="0"/>
              <a:t>particular</a:t>
            </a:r>
            <a:r>
              <a:rPr lang="fr-CH" b="1" u="sng" dirty="0" smtClean="0"/>
              <a:t> </a:t>
            </a:r>
          </a:p>
          <a:p>
            <a:r>
              <a:rPr lang="en-GB" dirty="0" smtClean="0"/>
              <a:t>EF01 The first kick-off meeting of the Higgs property group is scheduled for 13 May</a:t>
            </a:r>
          </a:p>
          <a:p>
            <a:r>
              <a:rPr lang="en-GB" dirty="0">
                <a:hlinkClick r:id="rId3"/>
              </a:rPr>
              <a:t>https://indico.fnal.gov/event/24382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</a:p>
          <a:p>
            <a:r>
              <a:rPr lang="fr-CH" dirty="0" smtClean="0"/>
              <a:t>EF kick-off</a:t>
            </a:r>
          </a:p>
          <a:p>
            <a:r>
              <a:rPr lang="en-GB" dirty="0" smtClean="0">
                <a:hlinkClick r:id="rId4"/>
              </a:rPr>
              <a:t>https://indico.fnal.gov/event/24264/</a:t>
            </a:r>
            <a:r>
              <a:rPr lang="en-GB" dirty="0" smtClean="0"/>
              <a:t> </a:t>
            </a:r>
            <a:endParaRPr lang="fr-CH" dirty="0" smtClean="0"/>
          </a:p>
          <a:p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80507" y="116632"/>
            <a:ext cx="855598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 err="1" smtClean="0"/>
              <a:t>useful</a:t>
            </a:r>
            <a:r>
              <a:rPr lang="fr-CH" sz="2400" b="1" dirty="0" smtClean="0"/>
              <a:t> sites </a:t>
            </a:r>
          </a:p>
          <a:p>
            <a:r>
              <a:rPr lang="fr-CH" dirty="0" smtClean="0"/>
              <a:t>Mother site:  </a:t>
            </a:r>
            <a:r>
              <a:rPr lang="en-GB" dirty="0" smtClean="0">
                <a:hlinkClick r:id="rId5"/>
              </a:rPr>
              <a:t>https://snowmass21.org/</a:t>
            </a:r>
            <a:r>
              <a:rPr lang="en-GB" dirty="0" smtClean="0"/>
              <a:t> </a:t>
            </a:r>
          </a:p>
          <a:p>
            <a:endParaRPr lang="fr-CH" dirty="0" smtClean="0"/>
          </a:p>
          <a:p>
            <a:r>
              <a:rPr lang="en-GB" b="1" dirty="0" smtClean="0"/>
              <a:t>Join Slack workspace and Snowmass email list!</a:t>
            </a:r>
          </a:p>
          <a:p>
            <a:r>
              <a:rPr lang="en-GB" dirty="0" smtClean="0"/>
              <a:t>For joining the </a:t>
            </a:r>
            <a:r>
              <a:rPr lang="en-GB" dirty="0" err="1" smtClean="0"/>
              <a:t>snowmass</a:t>
            </a:r>
            <a:r>
              <a:rPr lang="en-GB" dirty="0" smtClean="0"/>
              <a:t> email list: </a:t>
            </a:r>
          </a:p>
          <a:p>
            <a:pPr marL="342900" indent="-342900">
              <a:buAutoNum type="arabicParenR"/>
            </a:pPr>
            <a:r>
              <a:rPr lang="en-GB" dirty="0" smtClean="0"/>
              <a:t>Send an e-mail message to </a:t>
            </a:r>
            <a:r>
              <a:rPr lang="en-GB" dirty="0" err="1" smtClean="0"/>
              <a:t>listservATfnalDOTgov</a:t>
            </a:r>
            <a:r>
              <a:rPr lang="en-GB" dirty="0" smtClean="0"/>
              <a:t>, </a:t>
            </a:r>
          </a:p>
          <a:p>
            <a:pPr marL="342900" indent="-342900">
              <a:buAutoNum type="arabicParenR"/>
            </a:pPr>
            <a:r>
              <a:rPr lang="en-GB" dirty="0" smtClean="0"/>
              <a:t>Leave the subject line blank, and </a:t>
            </a:r>
          </a:p>
          <a:p>
            <a:pPr marL="342900" indent="-342900">
              <a:buAutoNum type="arabicParenR"/>
            </a:pPr>
            <a:r>
              <a:rPr lang="en-GB" dirty="0" smtClean="0"/>
              <a:t>Type “SUBSCRIBE SNOWMASS FIRSTNAME LASTNAME” (without the quotation marks) in the body of your message. </a:t>
            </a:r>
          </a:p>
          <a:p>
            <a:r>
              <a:rPr lang="en-GB" u="sng" dirty="0" smtClean="0"/>
              <a:t>If you need help</a:t>
            </a:r>
            <a:r>
              <a:rPr lang="en-GB" dirty="0" smtClean="0"/>
              <a:t>, email </a:t>
            </a:r>
            <a:r>
              <a:rPr lang="en-GB" dirty="0" err="1" smtClean="0"/>
              <a:t>rhbob</a:t>
            </a:r>
            <a:r>
              <a:rPr lang="en-GB" dirty="0" smtClean="0"/>
              <a:t>[AT]fnal.gov. Please make the subject line “</a:t>
            </a:r>
            <a:r>
              <a:rPr lang="en-GB" dirty="0" err="1" smtClean="0"/>
              <a:t>snowmass</a:t>
            </a:r>
            <a:r>
              <a:rPr lang="en-GB" dirty="0" smtClean="0"/>
              <a:t> slack” or “</a:t>
            </a:r>
            <a:r>
              <a:rPr lang="en-GB" dirty="0" err="1" smtClean="0"/>
              <a:t>snowmass</a:t>
            </a:r>
            <a:r>
              <a:rPr lang="en-GB" dirty="0" smtClean="0"/>
              <a:t> email”. When we get your email we will add you to Slack. Or for just Slack, send an email to </a:t>
            </a:r>
            <a:r>
              <a:rPr lang="en-GB" dirty="0" err="1" smtClean="0"/>
              <a:t>rhbob</a:t>
            </a:r>
            <a:r>
              <a:rPr lang="en-GB" dirty="0" smtClean="0"/>
              <a:t>[AT]fnal.gov. See also </a:t>
            </a:r>
            <a:r>
              <a:rPr lang="en-GB" dirty="0" smtClean="0">
                <a:hlinkClick r:id="rId6" tooltip="https://snowmass21.org/contact"/>
              </a:rPr>
              <a:t>Contact</a:t>
            </a:r>
            <a:r>
              <a:rPr lang="en-GB" dirty="0" smtClean="0"/>
              <a:t>, </a:t>
            </a:r>
            <a:r>
              <a:rPr lang="en-GB" dirty="0" smtClean="0">
                <a:hlinkClick r:id="rId6" tooltip="https://snowmass21.org/contact"/>
              </a:rPr>
              <a:t>Help</a:t>
            </a:r>
            <a:r>
              <a:rPr lang="en-GB" dirty="0" smtClean="0"/>
              <a:t>, </a:t>
            </a:r>
            <a:r>
              <a:rPr lang="en-GB" dirty="0" smtClean="0">
                <a:hlinkClick r:id="rId7" tooltip="https://snowmass21.org/terms_of_use"/>
              </a:rPr>
              <a:t>Terms of Use</a:t>
            </a:r>
            <a:r>
              <a:rPr lang="en-GB" dirty="0" smtClean="0"/>
              <a:t>, </a:t>
            </a:r>
            <a:r>
              <a:rPr lang="en-GB" dirty="0" smtClean="0">
                <a:hlinkClick r:id="rId8" tooltip="https://snowmass21.org/privacy_policy"/>
              </a:rPr>
              <a:t>Privacy Policy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98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7" y="1039402"/>
            <a:ext cx="41264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ENERGY FRONTIER MEETINGS : 10 </a:t>
            </a:r>
            <a:r>
              <a:rPr lang="fr-CH" b="1" dirty="0" err="1" smtClean="0"/>
              <a:t>tracks</a:t>
            </a:r>
            <a:r>
              <a:rPr lang="fr-CH" b="1" dirty="0" smtClean="0"/>
              <a:t>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3521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209" y="1443841"/>
            <a:ext cx="8097794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There are </a:t>
            </a:r>
            <a:r>
              <a:rPr lang="fr-CH" dirty="0" err="1" smtClean="0"/>
              <a:t>many</a:t>
            </a:r>
            <a:r>
              <a:rPr lang="fr-CH" dirty="0" smtClean="0"/>
              <a:t> </a:t>
            </a:r>
            <a:r>
              <a:rPr lang="fr-CH" dirty="0" err="1" smtClean="0"/>
              <a:t>things</a:t>
            </a:r>
            <a:r>
              <a:rPr lang="fr-CH" dirty="0" smtClean="0"/>
              <a:t> to do in addition  to </a:t>
            </a:r>
            <a:r>
              <a:rPr lang="fr-CH" dirty="0" err="1" smtClean="0"/>
              <a:t>snowmasss</a:t>
            </a:r>
            <a:r>
              <a:rPr lang="fr-CH" dirty="0" smtClean="0"/>
              <a:t> in </a:t>
            </a:r>
            <a:r>
              <a:rPr lang="fr-CH" dirty="0" err="1" smtClean="0"/>
              <a:t>particular</a:t>
            </a:r>
            <a:r>
              <a:rPr lang="fr-CH" dirty="0" smtClean="0"/>
              <a:t> </a:t>
            </a:r>
            <a:r>
              <a:rPr lang="fr-CH" dirty="0" err="1" smtClean="0"/>
              <a:t>creation</a:t>
            </a:r>
            <a:r>
              <a:rPr lang="fr-CH" dirty="0" smtClean="0"/>
              <a:t> </a:t>
            </a:r>
          </a:p>
          <a:p>
            <a:r>
              <a:rPr lang="fr-CH" dirty="0" smtClean="0"/>
              <a:t>of FCC-UK, </a:t>
            </a:r>
            <a:r>
              <a:rPr lang="fr-CH" dirty="0" err="1" smtClean="0"/>
              <a:t>Deutschland</a:t>
            </a:r>
            <a:r>
              <a:rPr lang="fr-CH" dirty="0" smtClean="0"/>
              <a:t> etc.. and relations to ECFA </a:t>
            </a:r>
          </a:p>
          <a:p>
            <a:endParaRPr lang="fr-CH" dirty="0"/>
          </a:p>
          <a:p>
            <a:r>
              <a:rPr lang="fr-CH" dirty="0" smtClean="0"/>
              <a:t>By construction </a:t>
            </a:r>
            <a:r>
              <a:rPr lang="fr-CH" dirty="0" err="1" smtClean="0"/>
              <a:t>we</a:t>
            </a:r>
            <a:r>
              <a:rPr lang="fr-CH" dirty="0" smtClean="0"/>
              <a:t> are </a:t>
            </a:r>
            <a:r>
              <a:rPr lang="fr-CH" dirty="0" err="1" smtClean="0"/>
              <a:t>very</a:t>
            </a:r>
            <a:r>
              <a:rPr lang="fr-CH" dirty="0" smtClean="0"/>
              <a:t> short of contacts in the US. </a:t>
            </a:r>
          </a:p>
          <a:p>
            <a:r>
              <a:rPr lang="fr-CH" dirty="0"/>
              <a:t> </a:t>
            </a:r>
            <a:r>
              <a:rPr lang="fr-CH" dirty="0" smtClean="0"/>
              <a:t>  -- if </a:t>
            </a:r>
            <a:r>
              <a:rPr lang="fr-CH" dirty="0" err="1" smtClean="0"/>
              <a:t>some</a:t>
            </a:r>
            <a:r>
              <a:rPr lang="fr-CH" dirty="0" smtClean="0"/>
              <a:t> of </a:t>
            </a:r>
            <a:r>
              <a:rPr lang="fr-CH" dirty="0" err="1" smtClean="0"/>
              <a:t>you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help </a:t>
            </a:r>
            <a:r>
              <a:rPr lang="fr-CH" dirty="0" err="1" smtClean="0"/>
              <a:t>with</a:t>
            </a:r>
            <a:r>
              <a:rPr lang="fr-CH" dirty="0" smtClean="0"/>
              <a:t> the networking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great</a:t>
            </a:r>
            <a:endParaRPr lang="fr-CH" dirty="0" smtClean="0"/>
          </a:p>
          <a:p>
            <a:r>
              <a:rPr lang="fr-CH" dirty="0" smtClean="0"/>
              <a:t>   </a:t>
            </a:r>
          </a:p>
          <a:p>
            <a:r>
              <a:rPr lang="fr-CH" dirty="0"/>
              <a:t> </a:t>
            </a:r>
            <a:r>
              <a:rPr lang="fr-CH" dirty="0" smtClean="0"/>
              <a:t> --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cannot</a:t>
            </a:r>
            <a:r>
              <a:rPr lang="fr-CH" dirty="0" smtClean="0"/>
              <a:t> </a:t>
            </a:r>
            <a:r>
              <a:rPr lang="fr-CH" dirty="0" err="1" smtClean="0"/>
              <a:t>follow</a:t>
            </a:r>
            <a:r>
              <a:rPr lang="fr-CH" dirty="0" smtClean="0"/>
              <a:t> all the meetings, esp. for the </a:t>
            </a:r>
            <a:r>
              <a:rPr lang="fr-CH" dirty="0" err="1" smtClean="0"/>
              <a:t>Energy</a:t>
            </a:r>
            <a:r>
              <a:rPr lang="fr-CH" dirty="0" smtClean="0"/>
              <a:t> Frontier. </a:t>
            </a:r>
          </a:p>
          <a:p>
            <a:r>
              <a:rPr lang="fr-CH" dirty="0"/>
              <a:t> </a:t>
            </a:r>
            <a:r>
              <a:rPr lang="fr-CH" dirty="0" smtClean="0"/>
              <a:t>      --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would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good to have a few </a:t>
            </a:r>
            <a:r>
              <a:rPr lang="fr-CH" dirty="0" err="1" smtClean="0"/>
              <a:t>who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take</a:t>
            </a:r>
            <a:r>
              <a:rPr lang="fr-CH" dirty="0" smtClean="0"/>
              <a:t> on </a:t>
            </a:r>
            <a:r>
              <a:rPr lang="fr-CH" dirty="0" err="1" smtClean="0"/>
              <a:t>some</a:t>
            </a:r>
            <a:r>
              <a:rPr lang="fr-CH" dirty="0" smtClean="0"/>
              <a:t> of the </a:t>
            </a:r>
          </a:p>
          <a:p>
            <a:r>
              <a:rPr lang="fr-CH" dirty="0"/>
              <a:t> </a:t>
            </a:r>
            <a:r>
              <a:rPr lang="fr-CH" dirty="0" smtClean="0"/>
              <a:t>          EF </a:t>
            </a:r>
            <a:r>
              <a:rPr lang="fr-CH" dirty="0" err="1" smtClean="0"/>
              <a:t>frontier</a:t>
            </a:r>
            <a:r>
              <a:rPr lang="fr-CH" dirty="0" smtClean="0"/>
              <a:t> meetings </a:t>
            </a:r>
            <a:r>
              <a:rPr lang="fr-CH" dirty="0" err="1" smtClean="0"/>
              <a:t>series</a:t>
            </a:r>
            <a:r>
              <a:rPr lang="fr-CH" dirty="0" smtClean="0"/>
              <a:t> (</a:t>
            </a:r>
            <a:r>
              <a:rPr lang="fr-CH" dirty="0" err="1" smtClean="0"/>
              <a:t>there</a:t>
            </a:r>
            <a:r>
              <a:rPr lang="fr-CH" dirty="0" smtClean="0"/>
              <a:t> are 11 of </a:t>
            </a:r>
            <a:r>
              <a:rPr lang="fr-CH" dirty="0" err="1" smtClean="0"/>
              <a:t>them</a:t>
            </a:r>
            <a:r>
              <a:rPr lang="fr-CH" dirty="0" smtClean="0"/>
              <a:t>) </a:t>
            </a:r>
          </a:p>
          <a:p>
            <a:r>
              <a:rPr lang="fr-CH" dirty="0" smtClean="0"/>
              <a:t>  </a:t>
            </a:r>
          </a:p>
          <a:p>
            <a:r>
              <a:rPr lang="fr-CH" dirty="0"/>
              <a:t> </a:t>
            </a:r>
            <a:r>
              <a:rPr lang="fr-CH" dirty="0" smtClean="0"/>
              <a:t> -- Software: </a:t>
            </a:r>
          </a:p>
          <a:p>
            <a:r>
              <a:rPr lang="fr-CH" dirty="0" smtClean="0"/>
              <a:t>       -- FCC full </a:t>
            </a:r>
            <a:r>
              <a:rPr lang="fr-CH" dirty="0" err="1" smtClean="0"/>
              <a:t>sim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not </a:t>
            </a:r>
            <a:r>
              <a:rPr lang="fr-CH" dirty="0" err="1" smtClean="0"/>
              <a:t>ready</a:t>
            </a:r>
            <a:r>
              <a:rPr lang="fr-CH" dirty="0" smtClean="0"/>
              <a:t>. </a:t>
            </a:r>
            <a:r>
              <a:rPr lang="fr-CH" dirty="0" err="1" smtClean="0"/>
              <a:t>Yet</a:t>
            </a:r>
            <a:r>
              <a:rPr lang="fr-CH" dirty="0" smtClean="0"/>
              <a:t> a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things</a:t>
            </a:r>
            <a:r>
              <a:rPr lang="fr-CH" dirty="0" smtClean="0"/>
              <a:t> (b-</a:t>
            </a:r>
            <a:r>
              <a:rPr lang="fr-CH" dirty="0" err="1" smtClean="0"/>
              <a:t>tagging</a:t>
            </a:r>
            <a:r>
              <a:rPr lang="fr-CH" dirty="0" smtClean="0"/>
              <a:t> etc… </a:t>
            </a:r>
            <a:r>
              <a:rPr lang="fr-CH" dirty="0" err="1" smtClean="0"/>
              <a:t>really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) </a:t>
            </a:r>
          </a:p>
          <a:p>
            <a:r>
              <a:rPr lang="fr-CH" dirty="0" smtClean="0"/>
              <a:t>       -- </a:t>
            </a:r>
            <a:r>
              <a:rPr lang="fr-CH" dirty="0" err="1" smtClean="0"/>
              <a:t>start</a:t>
            </a:r>
            <a:r>
              <a:rPr lang="fr-CH" dirty="0" smtClean="0"/>
              <a:t> </a:t>
            </a:r>
            <a:r>
              <a:rPr lang="fr-CH" dirty="0" err="1" smtClean="0"/>
              <a:t>studies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DLEPHES FASTSIM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Clement+Gerri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tutor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-- </a:t>
            </a:r>
            <a:r>
              <a:rPr lang="fr-CH" dirty="0" err="1" smtClean="0"/>
              <a:t>we</a:t>
            </a:r>
            <a:r>
              <a:rPr lang="fr-CH" dirty="0" smtClean="0"/>
              <a:t> have made the </a:t>
            </a:r>
            <a:r>
              <a:rPr lang="fr-CH" dirty="0" err="1" smtClean="0"/>
              <a:t>dedicated</a:t>
            </a:r>
            <a:r>
              <a:rPr lang="fr-CH" dirty="0" smtClean="0"/>
              <a:t> </a:t>
            </a:r>
            <a:r>
              <a:rPr lang="fr-CH" dirty="0" err="1" smtClean="0"/>
              <a:t>request</a:t>
            </a:r>
            <a:r>
              <a:rPr lang="fr-CH" dirty="0" smtClean="0"/>
              <a:t> to CERN-EP  for people to help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the </a:t>
            </a:r>
            <a:r>
              <a:rPr lang="fr-CH" dirty="0" err="1" smtClean="0"/>
              <a:t>adaption</a:t>
            </a:r>
            <a:r>
              <a:rPr lang="fr-CH" dirty="0" smtClean="0"/>
              <a:t> to key4hep of full simulation and reconstruction   </a:t>
            </a:r>
            <a:endParaRPr lang="fr-CH" dirty="0"/>
          </a:p>
          <a:p>
            <a:r>
              <a:rPr lang="fr-CH" dirty="0" smtClean="0"/>
              <a:t>       -- </a:t>
            </a:r>
            <a:r>
              <a:rPr lang="fr-CH" dirty="0" err="1" smtClean="0"/>
              <a:t>computing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real issue </a:t>
            </a:r>
            <a:r>
              <a:rPr lang="fr-CH" dirty="0" err="1" smtClean="0"/>
              <a:t>anybody</a:t>
            </a:r>
            <a:r>
              <a:rPr lang="fr-CH" dirty="0" smtClean="0"/>
              <a:t> in France?</a:t>
            </a:r>
            <a:endParaRPr lang="fr-CH" dirty="0"/>
          </a:p>
          <a:p>
            <a:r>
              <a:rPr lang="fr-CH" dirty="0" smtClean="0"/>
              <a:t>          </a:t>
            </a:r>
            <a:endParaRPr lang="fr-CH" dirty="0"/>
          </a:p>
          <a:p>
            <a:r>
              <a:rPr lang="fr-CH" dirty="0" smtClean="0"/>
              <a:t>   </a:t>
            </a:r>
            <a:endParaRPr lang="fr-CH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295007"/>
            <a:ext cx="3598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/>
              <a:t>I </a:t>
            </a:r>
            <a:r>
              <a:rPr lang="fr-CH" sz="2800" b="1" dirty="0" err="1" smtClean="0"/>
              <a:t>could</a:t>
            </a:r>
            <a:r>
              <a:rPr lang="fr-CH" sz="2800" b="1" dirty="0" smtClean="0"/>
              <a:t> use </a:t>
            </a:r>
            <a:r>
              <a:rPr lang="fr-CH" sz="2800" b="1" dirty="0" err="1" smtClean="0"/>
              <a:t>some</a:t>
            </a:r>
            <a:r>
              <a:rPr lang="fr-CH" sz="2800" b="1" dirty="0" smtClean="0"/>
              <a:t> help!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83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756412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SNOWMASS (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year</a:t>
            </a:r>
            <a:r>
              <a:rPr lang="fr-CH" dirty="0" smtClean="0"/>
              <a:t> </a:t>
            </a:r>
            <a:r>
              <a:rPr lang="fr-CH" dirty="0" err="1" smtClean="0"/>
              <a:t>virtual</a:t>
            </a:r>
            <a:r>
              <a:rPr lang="fr-CH" dirty="0" smtClean="0"/>
              <a:t>) </a:t>
            </a:r>
            <a:r>
              <a:rPr lang="fr-CH" dirty="0" err="1" smtClean="0"/>
              <a:t>is</a:t>
            </a:r>
            <a:r>
              <a:rPr lang="fr-CH" dirty="0" smtClean="0"/>
              <a:t> the </a:t>
            </a:r>
            <a:r>
              <a:rPr lang="fr-CH" dirty="0" err="1" smtClean="0"/>
              <a:t>strategy</a:t>
            </a:r>
            <a:r>
              <a:rPr lang="fr-CH" dirty="0" smtClean="0"/>
              <a:t> </a:t>
            </a:r>
            <a:r>
              <a:rPr lang="fr-CH" dirty="0" err="1" smtClean="0"/>
              <a:t>exercize</a:t>
            </a:r>
            <a:r>
              <a:rPr lang="fr-CH" dirty="0" smtClean="0"/>
              <a:t> of the USA</a:t>
            </a:r>
          </a:p>
          <a:p>
            <a:endParaRPr lang="fr-CH" dirty="0"/>
          </a:p>
          <a:p>
            <a:r>
              <a:rPr lang="fr-CH" dirty="0" err="1" smtClean="0"/>
              <a:t>Unlike</a:t>
            </a:r>
            <a:r>
              <a:rPr lang="fr-CH" dirty="0" smtClean="0"/>
              <a:t> the </a:t>
            </a:r>
            <a:r>
              <a:rPr lang="fr-CH" dirty="0" err="1" smtClean="0"/>
              <a:t>European</a:t>
            </a:r>
            <a:r>
              <a:rPr lang="fr-CH" dirty="0" smtClean="0"/>
              <a:t> </a:t>
            </a:r>
            <a:r>
              <a:rPr lang="fr-CH" dirty="0" err="1" smtClean="0"/>
              <a:t>Strategy</a:t>
            </a:r>
            <a:r>
              <a:rPr lang="fr-CH" dirty="0" smtClean="0"/>
              <a:t> </a:t>
            </a:r>
            <a:r>
              <a:rPr lang="fr-CH" dirty="0" err="1" smtClean="0"/>
              <a:t>it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Bottom</a:t>
            </a:r>
            <a:r>
              <a:rPr lang="fr-CH" dirty="0" smtClean="0"/>
              <a:t>-up. </a:t>
            </a:r>
          </a:p>
          <a:p>
            <a:endParaRPr lang="fr-CH" dirty="0" smtClean="0"/>
          </a:p>
          <a:p>
            <a:r>
              <a:rPr lang="fr-CH" b="1" dirty="0" err="1" smtClean="0"/>
              <a:t>Why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this</a:t>
            </a:r>
            <a:r>
              <a:rPr lang="fr-CH" b="1" dirty="0" smtClean="0"/>
              <a:t> important?</a:t>
            </a:r>
            <a:endParaRPr lang="fr-CH" b="1" dirty="0"/>
          </a:p>
          <a:p>
            <a:endParaRPr lang="fr-CH" dirty="0"/>
          </a:p>
          <a:p>
            <a:r>
              <a:rPr lang="fr-CH" dirty="0" smtClean="0"/>
              <a:t>The USA (DOE esp.) have sent a </a:t>
            </a:r>
            <a:r>
              <a:rPr lang="fr-CH" dirty="0" err="1" smtClean="0"/>
              <a:t>strong</a:t>
            </a:r>
            <a:r>
              <a:rPr lang="fr-CH" dirty="0" smtClean="0"/>
              <a:t> message of </a:t>
            </a:r>
            <a:r>
              <a:rPr lang="fr-CH" dirty="0" err="1" smtClean="0"/>
              <a:t>commitment</a:t>
            </a:r>
            <a:r>
              <a:rPr lang="fr-CH" dirty="0" smtClean="0"/>
              <a:t> to the FCC *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 -- It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important </a:t>
            </a:r>
            <a:r>
              <a:rPr lang="fr-CH" dirty="0" err="1" smtClean="0">
                <a:sym typeface="Wingdings" panose="05000000000000000000" pitchFamily="2" charset="2"/>
              </a:rPr>
              <a:t>that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this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repeated</a:t>
            </a:r>
            <a:r>
              <a:rPr lang="fr-CH" dirty="0" smtClean="0">
                <a:sym typeface="Wingdings" panose="05000000000000000000" pitchFamily="2" charset="2"/>
              </a:rPr>
              <a:t> in the US </a:t>
            </a:r>
            <a:r>
              <a:rPr lang="fr-CH" dirty="0" err="1" smtClean="0">
                <a:sym typeface="Wingdings" panose="05000000000000000000" pitchFamily="2" charset="2"/>
              </a:rPr>
              <a:t>exercize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-- and </a:t>
            </a:r>
            <a:r>
              <a:rPr lang="fr-CH" dirty="0" err="1" smtClean="0">
                <a:sym typeface="Wingdings" panose="05000000000000000000" pitchFamily="2" charset="2"/>
              </a:rPr>
              <a:t>it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would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very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bad</a:t>
            </a:r>
            <a:r>
              <a:rPr lang="fr-CH" dirty="0" smtClean="0">
                <a:sym typeface="Wingdings" panose="05000000000000000000" pitchFamily="2" charset="2"/>
              </a:rPr>
              <a:t> if </a:t>
            </a:r>
            <a:r>
              <a:rPr lang="fr-CH" dirty="0" err="1" smtClean="0">
                <a:sym typeface="Wingdings" panose="05000000000000000000" pitchFamily="2" charset="2"/>
              </a:rPr>
              <a:t>it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isnt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 -- </a:t>
            </a:r>
            <a:r>
              <a:rPr lang="fr-CH" dirty="0" err="1" smtClean="0">
                <a:sym typeface="Wingdings" panose="05000000000000000000" pitchFamily="2" charset="2"/>
              </a:rPr>
              <a:t>while</a:t>
            </a:r>
            <a:r>
              <a:rPr lang="fr-CH" dirty="0" smtClean="0">
                <a:sym typeface="Wingdings" panose="05000000000000000000" pitchFamily="2" charset="2"/>
              </a:rPr>
              <a:t> the ESPP support for the FCC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not out </a:t>
            </a:r>
            <a:r>
              <a:rPr lang="fr-CH" dirty="0" err="1" smtClean="0">
                <a:sym typeface="Wingdings" panose="05000000000000000000" pitchFamily="2" charset="2"/>
              </a:rPr>
              <a:t>yet</a:t>
            </a:r>
            <a:r>
              <a:rPr lang="fr-CH" dirty="0" smtClean="0">
                <a:sym typeface="Wingdings" panose="05000000000000000000" pitchFamily="2" charset="2"/>
              </a:rPr>
              <a:t>,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 the ILC and muon </a:t>
            </a:r>
            <a:r>
              <a:rPr lang="fr-CH" dirty="0" err="1" smtClean="0">
                <a:sym typeface="Wingdings" panose="05000000000000000000" pitchFamily="2" charset="2"/>
              </a:rPr>
              <a:t>collider</a:t>
            </a:r>
            <a:r>
              <a:rPr lang="fr-CH" dirty="0" smtClean="0">
                <a:sym typeface="Wingdings" panose="05000000000000000000" pitchFamily="2" charset="2"/>
              </a:rPr>
              <a:t> are </a:t>
            </a:r>
            <a:r>
              <a:rPr lang="fr-CH" dirty="0" err="1" smtClean="0">
                <a:sym typeface="Wingdings" panose="05000000000000000000" pitchFamily="2" charset="2"/>
              </a:rPr>
              <a:t>making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their</a:t>
            </a:r>
            <a:r>
              <a:rPr lang="fr-CH" dirty="0" smtClean="0">
                <a:sym typeface="Wingdings" panose="05000000000000000000" pitchFamily="2" charset="2"/>
              </a:rPr>
              <a:t> moves…. </a:t>
            </a:r>
          </a:p>
          <a:p>
            <a:endParaRPr lang="fr-CH" dirty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It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(at least </a:t>
            </a:r>
            <a:r>
              <a:rPr lang="fr-CH" dirty="0" err="1" smtClean="0">
                <a:sym typeface="Wingdings" panose="05000000000000000000" pitchFamily="2" charset="2"/>
              </a:rPr>
              <a:t>was</a:t>
            </a:r>
            <a:r>
              <a:rPr lang="fr-CH" dirty="0" smtClean="0">
                <a:sym typeface="Wingdings" panose="05000000000000000000" pitchFamily="2" charset="2"/>
              </a:rPr>
              <a:t>) a place </a:t>
            </a:r>
            <a:r>
              <a:rPr lang="fr-CH" dirty="0" err="1" smtClean="0">
                <a:sym typeface="Wingdings" panose="05000000000000000000" pitchFamily="2" charset="2"/>
              </a:rPr>
              <a:t>where</a:t>
            </a:r>
            <a:r>
              <a:rPr lang="fr-CH" dirty="0" smtClean="0">
                <a:sym typeface="Wingdings" panose="05000000000000000000" pitchFamily="2" charset="2"/>
              </a:rPr>
              <a:t> real </a:t>
            </a:r>
            <a:r>
              <a:rPr lang="fr-CH" dirty="0" err="1" smtClean="0">
                <a:sym typeface="Wingdings" panose="05000000000000000000" pitchFamily="2" charset="2"/>
              </a:rPr>
              <a:t>work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gets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done</a:t>
            </a:r>
            <a:r>
              <a:rPr lang="fr-CH" dirty="0" smtClean="0">
                <a:sym typeface="Wingdings" panose="05000000000000000000" pitchFamily="2" charset="2"/>
              </a:rPr>
              <a:t>  </a:t>
            </a:r>
            <a:endParaRPr lang="fr-CH" dirty="0">
              <a:sym typeface="Wingdings" panose="05000000000000000000" pitchFamily="2" charset="2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   -- the TLEP </a:t>
            </a:r>
            <a:r>
              <a:rPr lang="fr-CH" dirty="0" err="1" smtClean="0">
                <a:sym typeface="Wingdings" panose="05000000000000000000" pitchFamily="2" charset="2"/>
              </a:rPr>
              <a:t>paper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was</a:t>
            </a:r>
            <a:r>
              <a:rPr lang="fr-CH" dirty="0" smtClean="0">
                <a:sym typeface="Wingdings" panose="05000000000000000000" pitchFamily="2" charset="2"/>
              </a:rPr>
              <a:t> a ‘contribution to </a:t>
            </a:r>
            <a:r>
              <a:rPr lang="fr-CH" dirty="0" err="1" smtClean="0">
                <a:sym typeface="Wingdings" panose="05000000000000000000" pitchFamily="2" charset="2"/>
              </a:rPr>
              <a:t>snowmass</a:t>
            </a:r>
            <a:r>
              <a:rPr lang="fr-CH" dirty="0" smtClean="0">
                <a:sym typeface="Wingdings" panose="05000000000000000000" pitchFamily="2" charset="2"/>
              </a:rPr>
              <a:t>’. </a:t>
            </a:r>
          </a:p>
          <a:p>
            <a:endParaRPr lang="fr-CH" dirty="0">
              <a:sym typeface="Wingdings" panose="05000000000000000000" pitchFamily="2" charset="2"/>
            </a:endParaRPr>
          </a:p>
          <a:p>
            <a:endParaRPr lang="fr-CH" dirty="0">
              <a:sym typeface="Wingdings" panose="05000000000000000000" pitchFamily="2" charset="2"/>
            </a:endParaRPr>
          </a:p>
          <a:p>
            <a:r>
              <a:rPr lang="fr-CH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0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6" t="33333" r="12397" b="4498"/>
          <a:stretch/>
        </p:blipFill>
        <p:spPr bwMode="auto">
          <a:xfrm>
            <a:off x="1" y="0"/>
            <a:ext cx="6043195" cy="511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9" y="5157192"/>
            <a:ext cx="6831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I</a:t>
            </a:r>
            <a:r>
              <a:rPr lang="fr-CH" b="1" dirty="0" smtClean="0"/>
              <a:t>mportant US input to ESPP:</a:t>
            </a:r>
          </a:p>
          <a:p>
            <a:r>
              <a:rPr lang="fr-CH" dirty="0"/>
              <a:t> </a:t>
            </a:r>
            <a:r>
              <a:rPr lang="fr-CH" dirty="0" smtClean="0"/>
              <a:t>    -- *</a:t>
            </a:r>
            <a:r>
              <a:rPr lang="fr-CH" dirty="0" err="1" smtClean="0"/>
              <a:t>committment</a:t>
            </a:r>
            <a:r>
              <a:rPr lang="fr-CH" dirty="0" smtClean="0"/>
              <a:t>* </a:t>
            </a:r>
            <a:r>
              <a:rPr lang="fr-CH" dirty="0" err="1" smtClean="0"/>
              <a:t>expressed</a:t>
            </a:r>
            <a:r>
              <a:rPr lang="fr-CH" dirty="0" smtClean="0"/>
              <a:t> for CERN and FCC if </a:t>
            </a:r>
            <a:r>
              <a:rPr lang="fr-CH" dirty="0" err="1" smtClean="0"/>
              <a:t>supported</a:t>
            </a:r>
            <a:r>
              <a:rPr lang="fr-CH" dirty="0" smtClean="0"/>
              <a:t> by ESPP</a:t>
            </a:r>
          </a:p>
          <a:p>
            <a:r>
              <a:rPr lang="fr-CH" dirty="0"/>
              <a:t> </a:t>
            </a:r>
            <a:r>
              <a:rPr lang="fr-CH" dirty="0" smtClean="0"/>
              <a:t>    --  </a:t>
            </a:r>
            <a:r>
              <a:rPr lang="fr-CH" dirty="0" err="1" smtClean="0"/>
              <a:t>strong</a:t>
            </a:r>
            <a:r>
              <a:rPr lang="fr-CH" dirty="0" smtClean="0"/>
              <a:t> *</a:t>
            </a:r>
            <a:r>
              <a:rPr lang="fr-CH" dirty="0" err="1" smtClean="0"/>
              <a:t>interest</a:t>
            </a:r>
            <a:r>
              <a:rPr lang="fr-CH" dirty="0" smtClean="0"/>
              <a:t>* for an ILC </a:t>
            </a:r>
            <a:r>
              <a:rPr lang="fr-CH" dirty="0" err="1" smtClean="0"/>
              <a:t>hosted</a:t>
            </a:r>
            <a:r>
              <a:rPr lang="fr-CH" dirty="0" smtClean="0"/>
              <a:t> in </a:t>
            </a:r>
            <a:r>
              <a:rPr lang="fr-CH" dirty="0" err="1" smtClean="0"/>
              <a:t>Japan</a:t>
            </a:r>
            <a:r>
              <a:rPr lang="fr-CH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8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764704"/>
            <a:ext cx="788933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What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happening</a:t>
            </a:r>
          </a:p>
          <a:p>
            <a:endParaRPr lang="fr-CH" b="1" dirty="0"/>
          </a:p>
          <a:p>
            <a:r>
              <a:rPr lang="fr-CH" b="1" dirty="0" smtClean="0"/>
              <a:t>    </a:t>
            </a:r>
            <a:r>
              <a:rPr lang="fr-CH" b="1" dirty="0" err="1" smtClean="0"/>
              <a:t>many</a:t>
            </a:r>
            <a:r>
              <a:rPr lang="fr-CH" b="1" dirty="0" smtClean="0"/>
              <a:t> meetings (I have to admit I </a:t>
            </a:r>
            <a:r>
              <a:rPr lang="fr-CH" b="1" dirty="0" err="1" smtClean="0"/>
              <a:t>am</a:t>
            </a:r>
            <a:r>
              <a:rPr lang="fr-CH" b="1" dirty="0" smtClean="0"/>
              <a:t> not </a:t>
            </a:r>
            <a:r>
              <a:rPr lang="fr-CH" b="1" dirty="0" err="1" smtClean="0"/>
              <a:t>managing</a:t>
            </a:r>
            <a:r>
              <a:rPr lang="fr-CH" b="1" dirty="0" smtClean="0"/>
              <a:t> to </a:t>
            </a:r>
            <a:r>
              <a:rPr lang="fr-CH" b="1" dirty="0" err="1" smtClean="0"/>
              <a:t>follow</a:t>
            </a:r>
            <a:r>
              <a:rPr lang="fr-CH" b="1" dirty="0" smtClean="0"/>
              <a:t> </a:t>
            </a:r>
            <a:r>
              <a:rPr lang="fr-CH" b="1" dirty="0" err="1" smtClean="0"/>
              <a:t>everything</a:t>
            </a:r>
            <a:r>
              <a:rPr lang="fr-CH" b="1" dirty="0" smtClean="0"/>
              <a:t>)</a:t>
            </a:r>
          </a:p>
          <a:p>
            <a:r>
              <a:rPr lang="fr-CH" b="1" dirty="0"/>
              <a:t> </a:t>
            </a:r>
            <a:r>
              <a:rPr lang="fr-CH" b="1" dirty="0" smtClean="0"/>
              <a:t>   </a:t>
            </a:r>
            <a:r>
              <a:rPr lang="fr-CH" b="1" dirty="0" err="1" smtClean="0"/>
              <a:t>we</a:t>
            </a:r>
            <a:r>
              <a:rPr lang="fr-CH" b="1" dirty="0" smtClean="0"/>
              <a:t> </a:t>
            </a:r>
            <a:r>
              <a:rPr lang="fr-CH" b="1" dirty="0" err="1" smtClean="0"/>
              <a:t>were</a:t>
            </a:r>
            <a:r>
              <a:rPr lang="fr-CH" b="1" dirty="0" smtClean="0"/>
              <a:t> not </a:t>
            </a:r>
            <a:r>
              <a:rPr lang="fr-CH" b="1" dirty="0" err="1" smtClean="0"/>
              <a:t>particularly</a:t>
            </a:r>
            <a:r>
              <a:rPr lang="fr-CH" b="1" dirty="0" smtClean="0"/>
              <a:t> </a:t>
            </a:r>
            <a:r>
              <a:rPr lang="fr-CH" b="1" dirty="0" err="1" smtClean="0"/>
              <a:t>informed</a:t>
            </a:r>
            <a:r>
              <a:rPr lang="fr-CH" b="1" dirty="0" smtClean="0"/>
              <a:t> </a:t>
            </a:r>
            <a:r>
              <a:rPr lang="fr-CH" b="1" dirty="0" err="1" smtClean="0"/>
              <a:t>because</a:t>
            </a:r>
            <a:r>
              <a:rPr lang="fr-CH" b="1" dirty="0" smtClean="0"/>
              <a:t> info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circulated</a:t>
            </a:r>
            <a:r>
              <a:rPr lang="fr-CH" b="1" dirty="0" smtClean="0"/>
              <a:t>  </a:t>
            </a:r>
            <a:r>
              <a:rPr lang="fr-CH" b="1" dirty="0" err="1" smtClean="0"/>
              <a:t>internal</a:t>
            </a:r>
            <a:r>
              <a:rPr lang="fr-CH" b="1" dirty="0" smtClean="0"/>
              <a:t> US</a:t>
            </a:r>
          </a:p>
          <a:p>
            <a:r>
              <a:rPr lang="fr-CH" b="1" dirty="0"/>
              <a:t> </a:t>
            </a:r>
            <a:r>
              <a:rPr lang="fr-CH" b="1" dirty="0" smtClean="0"/>
              <a:t>     (APS </a:t>
            </a:r>
            <a:r>
              <a:rPr lang="fr-CH" b="1" dirty="0" err="1" smtClean="0"/>
              <a:t>members</a:t>
            </a:r>
            <a:r>
              <a:rPr lang="fr-CH" b="1" dirty="0" smtClean="0"/>
              <a:t>)  </a:t>
            </a:r>
          </a:p>
          <a:p>
            <a:endParaRPr lang="fr-CH" b="1" dirty="0"/>
          </a:p>
          <a:p>
            <a:r>
              <a:rPr lang="fr-CH" b="1" dirty="0" smtClean="0"/>
              <a:t>    Kick off </a:t>
            </a:r>
            <a:r>
              <a:rPr lang="fr-CH" b="1" dirty="0" err="1" smtClean="0"/>
              <a:t>was</a:t>
            </a:r>
            <a:r>
              <a:rPr lang="fr-CH" b="1" dirty="0" smtClean="0"/>
              <a:t> </a:t>
            </a:r>
            <a:r>
              <a:rPr lang="fr-CH" b="1" dirty="0" err="1" smtClean="0"/>
              <a:t>given</a:t>
            </a:r>
            <a:r>
              <a:rPr lang="fr-CH" b="1" dirty="0" smtClean="0"/>
              <a:t> on </a:t>
            </a:r>
            <a:r>
              <a:rPr lang="en-GB" dirty="0" smtClean="0"/>
              <a:t>Saturday 18 Apr 2020 (note they use proper date system!)</a:t>
            </a:r>
          </a:p>
          <a:p>
            <a:r>
              <a:rPr lang="en-GB" b="1" dirty="0"/>
              <a:t> </a:t>
            </a:r>
            <a:r>
              <a:rPr lang="fr-CH" b="1" dirty="0" smtClean="0"/>
              <a:t>               </a:t>
            </a:r>
            <a:r>
              <a:rPr lang="fr-CH" b="1" dirty="0" smtClean="0">
                <a:hlinkClick r:id="rId2"/>
              </a:rPr>
              <a:t>https://indico.fnal.gov/event/23601/</a:t>
            </a:r>
            <a:r>
              <a:rPr lang="fr-CH" b="1" dirty="0" smtClean="0"/>
              <a:t> </a:t>
            </a:r>
          </a:p>
          <a:p>
            <a:endParaRPr lang="fr-CH" b="1" dirty="0"/>
          </a:p>
          <a:p>
            <a:r>
              <a:rPr lang="fr-CH" b="1" dirty="0" smtClean="0"/>
              <a:t>      I </a:t>
            </a:r>
            <a:r>
              <a:rPr lang="fr-CH" b="1" dirty="0" err="1" smtClean="0"/>
              <a:t>repeat</a:t>
            </a:r>
            <a:r>
              <a:rPr lang="fr-CH" b="1" dirty="0" smtClean="0"/>
              <a:t> in the </a:t>
            </a:r>
            <a:r>
              <a:rPr lang="fr-CH" b="1" dirty="0" err="1" smtClean="0"/>
              <a:t>following</a:t>
            </a:r>
            <a:r>
              <a:rPr lang="fr-CH" b="1" dirty="0" smtClean="0"/>
              <a:t> </a:t>
            </a:r>
            <a:r>
              <a:rPr lang="fr-CH" b="1" dirty="0" err="1" smtClean="0"/>
              <a:t>some</a:t>
            </a:r>
            <a:r>
              <a:rPr lang="fr-CH" b="1" dirty="0" smtClean="0"/>
              <a:t> slides </a:t>
            </a:r>
            <a:r>
              <a:rPr lang="fr-CH" b="1" dirty="0" err="1" smtClean="0"/>
              <a:t>from</a:t>
            </a:r>
            <a:r>
              <a:rPr lang="fr-CH" b="1" dirty="0" smtClean="0"/>
              <a:t> YKK</a:t>
            </a:r>
          </a:p>
          <a:p>
            <a:endParaRPr lang="fr-CH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941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8" y="332656"/>
            <a:ext cx="7848872" cy="58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6453336"/>
            <a:ext cx="156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Young-</a:t>
            </a:r>
            <a:r>
              <a:rPr lang="fr-CH" dirty="0" err="1" smtClean="0"/>
              <a:t>kee</a:t>
            </a:r>
            <a:r>
              <a:rPr lang="fr-CH" dirty="0" smtClean="0"/>
              <a:t> Kim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9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23" y="0"/>
            <a:ext cx="855698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6453336"/>
            <a:ext cx="156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Young-</a:t>
            </a:r>
            <a:r>
              <a:rPr lang="fr-CH" dirty="0" err="1" smtClean="0"/>
              <a:t>kee</a:t>
            </a:r>
            <a:r>
              <a:rPr lang="fr-CH" dirty="0" smtClean="0"/>
              <a:t> Kim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3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3" y="548680"/>
            <a:ext cx="7495392" cy="542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5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5" y="190516"/>
            <a:ext cx="8770390" cy="632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20489103">
            <a:off x="1691680" y="1717359"/>
            <a:ext cx="6598409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We</a:t>
            </a:r>
            <a:r>
              <a:rPr lang="fr-CH" b="1" dirty="0" smtClean="0"/>
              <a:t> </a:t>
            </a:r>
            <a:r>
              <a:rPr lang="fr-CH" b="1" dirty="0" err="1" smtClean="0"/>
              <a:t>intend</a:t>
            </a:r>
            <a:r>
              <a:rPr lang="fr-CH" b="1" dirty="0" smtClean="0"/>
              <a:t> to </a:t>
            </a:r>
            <a:r>
              <a:rPr lang="fr-CH" b="1" dirty="0" err="1" smtClean="0"/>
              <a:t>submit</a:t>
            </a:r>
            <a:r>
              <a:rPr lang="fr-CH" b="1" dirty="0" smtClean="0"/>
              <a:t> </a:t>
            </a:r>
            <a:r>
              <a:rPr lang="fr-CH" b="1" dirty="0" err="1" smtClean="0"/>
              <a:t>early</a:t>
            </a:r>
            <a:r>
              <a:rPr lang="fr-CH" b="1" dirty="0" smtClean="0"/>
              <a:t> </a:t>
            </a:r>
            <a:r>
              <a:rPr lang="fr-CH" b="1" dirty="0" err="1" smtClean="0"/>
              <a:t>next</a:t>
            </a:r>
            <a:r>
              <a:rPr lang="fr-CH" b="1" dirty="0" smtClean="0"/>
              <a:t> </a:t>
            </a:r>
            <a:r>
              <a:rPr lang="fr-CH" b="1" dirty="0" err="1" smtClean="0"/>
              <a:t>week</a:t>
            </a:r>
            <a:r>
              <a:rPr lang="fr-CH" b="1" dirty="0" smtClean="0"/>
              <a:t> a 2-page </a:t>
            </a:r>
            <a:r>
              <a:rPr lang="fr-CH" b="1" dirty="0" err="1" smtClean="0"/>
              <a:t>summary</a:t>
            </a:r>
            <a:r>
              <a:rPr lang="fr-CH" b="1" dirty="0" smtClean="0"/>
              <a:t> of the FCC </a:t>
            </a:r>
          </a:p>
          <a:p>
            <a:r>
              <a:rPr lang="fr-CH" b="1" dirty="0" err="1" smtClean="0"/>
              <a:t>physics</a:t>
            </a:r>
            <a:r>
              <a:rPr lang="fr-CH" b="1" dirty="0" smtClean="0"/>
              <a:t> </a:t>
            </a:r>
            <a:r>
              <a:rPr lang="fr-CH" b="1" dirty="0" err="1" smtClean="0"/>
              <a:t>capabilities</a:t>
            </a:r>
            <a:r>
              <a:rPr lang="fr-CH" b="1" dirty="0" smtClean="0"/>
              <a:t> </a:t>
            </a:r>
            <a:r>
              <a:rPr lang="fr-CH" b="1" dirty="0" err="1" smtClean="0"/>
              <a:t>stressing</a:t>
            </a:r>
            <a:r>
              <a:rPr lang="fr-CH" b="1" dirty="0" smtClean="0"/>
              <a:t> the </a:t>
            </a:r>
            <a:r>
              <a:rPr lang="fr-CH" b="1" dirty="0" err="1" smtClean="0"/>
              <a:t>various</a:t>
            </a:r>
            <a:r>
              <a:rPr lang="fr-CH" b="1" dirty="0" smtClean="0"/>
              <a:t> </a:t>
            </a:r>
            <a:r>
              <a:rPr lang="fr-CH" b="1" dirty="0" err="1" smtClean="0"/>
              <a:t>domains</a:t>
            </a:r>
            <a:r>
              <a:rPr lang="fr-CH" b="1" dirty="0" smtClean="0"/>
              <a:t> of </a:t>
            </a:r>
            <a:r>
              <a:rPr lang="fr-CH" b="1" dirty="0" err="1" smtClean="0"/>
              <a:t>interests</a:t>
            </a:r>
            <a:r>
              <a:rPr lang="fr-CH" b="1" dirty="0" smtClean="0"/>
              <a:t>,</a:t>
            </a:r>
          </a:p>
          <a:p>
            <a:r>
              <a:rPr lang="fr-CH" b="1" dirty="0" smtClean="0"/>
              <a:t> </a:t>
            </a:r>
            <a:r>
              <a:rPr lang="fr-CH" b="1" dirty="0" err="1" smtClean="0"/>
              <a:t>references</a:t>
            </a:r>
            <a:r>
              <a:rPr lang="fr-CH" b="1" dirty="0" smtClean="0"/>
              <a:t> and contact </a:t>
            </a:r>
            <a:r>
              <a:rPr lang="fr-CH" b="1" dirty="0" err="1" smtClean="0"/>
              <a:t>persons</a:t>
            </a:r>
            <a:r>
              <a:rPr lang="fr-CH" b="1" dirty="0" smtClean="0"/>
              <a:t> as </a:t>
            </a:r>
            <a:r>
              <a:rPr lang="fr-CH" b="1" dirty="0" err="1" smtClean="0"/>
              <a:t>well</a:t>
            </a:r>
            <a:r>
              <a:rPr lang="fr-CH" b="1" dirty="0" smtClean="0"/>
              <a:t> as a </a:t>
            </a:r>
            <a:r>
              <a:rPr lang="fr-CH" b="1" dirty="0" err="1" smtClean="0"/>
              <a:t>list</a:t>
            </a:r>
            <a:r>
              <a:rPr lang="fr-CH" b="1" dirty="0" smtClean="0"/>
              <a:t> of challenges </a:t>
            </a:r>
            <a:endParaRPr lang="fr-CH" b="1" dirty="0"/>
          </a:p>
          <a:p>
            <a:endParaRPr lang="fr-CH" b="1" dirty="0" smtClean="0"/>
          </a:p>
          <a:p>
            <a:r>
              <a:rPr lang="fr-CH" b="1" dirty="0" err="1" smtClean="0"/>
              <a:t>see</a:t>
            </a:r>
            <a:r>
              <a:rPr lang="fr-CH" b="1" dirty="0" smtClean="0"/>
              <a:t>: </a:t>
            </a:r>
            <a:r>
              <a:rPr lang="fr-CH" b="1" dirty="0" smtClean="0">
                <a:hlinkClick r:id="rId3"/>
              </a:rPr>
              <a:t>https://docs.google.com/spreadsheets/d/</a:t>
            </a:r>
            <a:endParaRPr lang="fr-CH" b="1" dirty="0" smtClean="0"/>
          </a:p>
          <a:p>
            <a:r>
              <a:rPr lang="fr-CH" b="1" dirty="0" smtClean="0"/>
              <a:t>1ja0UQC-20NHzYq3FktolpYuNfLM-oGffA0D4PrVJh9E/</a:t>
            </a:r>
            <a:r>
              <a:rPr lang="fr-CH" b="1" dirty="0" err="1" smtClean="0"/>
              <a:t>edit#gid</a:t>
            </a:r>
            <a:r>
              <a:rPr lang="fr-CH" b="1" dirty="0" smtClean="0"/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15177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23" y="0"/>
            <a:ext cx="8556981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6453336"/>
            <a:ext cx="1562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Young-</a:t>
            </a:r>
            <a:r>
              <a:rPr lang="fr-CH" dirty="0" err="1" smtClean="0"/>
              <a:t>kee</a:t>
            </a:r>
            <a:r>
              <a:rPr lang="fr-CH" dirty="0" smtClean="0"/>
              <a:t> Kim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11560" y="2276872"/>
            <a:ext cx="5760640" cy="2448272"/>
            <a:chOff x="611560" y="2276872"/>
            <a:chExt cx="5760640" cy="2448272"/>
          </a:xfrm>
        </p:grpSpPr>
        <p:sp>
          <p:nvSpPr>
            <p:cNvPr id="2" name="Rounded Rectangle 1"/>
            <p:cNvSpPr/>
            <p:nvPr/>
          </p:nvSpPr>
          <p:spPr>
            <a:xfrm>
              <a:off x="611560" y="2276872"/>
              <a:ext cx="2448272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11560" y="3356992"/>
              <a:ext cx="2448272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11560" y="3861048"/>
              <a:ext cx="2448272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1560" y="4149080"/>
              <a:ext cx="3024336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27584" y="4437112"/>
              <a:ext cx="2808312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11560" y="2780928"/>
              <a:ext cx="5760640" cy="28803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56176" y="548680"/>
            <a:ext cx="29709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FCC </a:t>
            </a:r>
            <a:r>
              <a:rPr lang="fr-CH" dirty="0" err="1" smtClean="0"/>
              <a:t>physics</a:t>
            </a:r>
            <a:r>
              <a:rPr lang="fr-CH" dirty="0" smtClean="0"/>
              <a:t> :</a:t>
            </a:r>
            <a:br>
              <a:rPr lang="fr-CH" dirty="0" smtClean="0"/>
            </a:br>
            <a:r>
              <a:rPr lang="fr-CH" dirty="0" err="1" smtClean="0"/>
              <a:t>overall</a:t>
            </a:r>
            <a:r>
              <a:rPr lang="fr-CH" dirty="0" smtClean="0"/>
              <a:t> contact M. </a:t>
            </a:r>
            <a:r>
              <a:rPr lang="fr-CH" dirty="0" err="1" smtClean="0"/>
              <a:t>Klute</a:t>
            </a:r>
            <a:r>
              <a:rPr lang="fr-CH" dirty="0" smtClean="0"/>
              <a:t> (MIT)</a:t>
            </a:r>
          </a:p>
          <a:p>
            <a:r>
              <a:rPr lang="fr-CH" dirty="0"/>
              <a:t> </a:t>
            </a:r>
            <a:r>
              <a:rPr lang="fr-CH" dirty="0" smtClean="0"/>
              <a:t>        + Alain</a:t>
            </a:r>
            <a:br>
              <a:rPr lang="fr-CH" dirty="0" smtClean="0"/>
            </a:br>
            <a:r>
              <a:rPr lang="fr-CH" dirty="0" smtClean="0"/>
              <a:t>            Patrick</a:t>
            </a:r>
            <a:br>
              <a:rPr lang="fr-CH" dirty="0" smtClean="0"/>
            </a:br>
            <a:r>
              <a:rPr lang="fr-CH" dirty="0" smtClean="0"/>
              <a:t>            Michelangelo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35896" y="3789040"/>
            <a:ext cx="239084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Zimmermann, </a:t>
            </a:r>
            <a:r>
              <a:rPr lang="fr-CH" dirty="0">
                <a:solidFill>
                  <a:srgbClr val="FF0000"/>
                </a:solidFill>
              </a:rPr>
              <a:t>B</a:t>
            </a:r>
            <a:r>
              <a:rPr lang="fr-CH" dirty="0" smtClean="0">
                <a:solidFill>
                  <a:srgbClr val="FF0000"/>
                </a:solidFill>
              </a:rPr>
              <a:t>enedikt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2071" y="2195572"/>
            <a:ext cx="193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P. Azzi, M. </a:t>
            </a:r>
            <a:r>
              <a:rPr lang="fr-CH" dirty="0" err="1" smtClean="0"/>
              <a:t>Selvaggi</a:t>
            </a:r>
            <a:endParaRPr lang="en-GB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2699628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S. Monteil</a:t>
            </a:r>
            <a:r>
              <a:rPr lang="fr-CH" dirty="0" smtClean="0"/>
              <a:t>, M. Dam</a:t>
            </a:r>
            <a:endParaRPr lang="en-GB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334770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M. Mc </a:t>
            </a:r>
            <a:r>
              <a:rPr lang="fr-CH" dirty="0" err="1" smtClean="0"/>
              <a:t>Cullough</a:t>
            </a:r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588224" y="4158372"/>
            <a:ext cx="2677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M. Dam, F. </a:t>
            </a:r>
            <a:r>
              <a:rPr lang="fr-CH" dirty="0" err="1" smtClean="0"/>
              <a:t>Bedeschi</a:t>
            </a:r>
            <a:endParaRPr lang="fr-CH" dirty="0" smtClean="0"/>
          </a:p>
          <a:p>
            <a:r>
              <a:rPr lang="fr-CH" dirty="0" smtClean="0"/>
              <a:t>??? </a:t>
            </a:r>
          </a:p>
          <a:p>
            <a:r>
              <a:rPr lang="fr-CH" dirty="0" smtClean="0"/>
              <a:t>10^12 Z </a:t>
            </a:r>
            <a:r>
              <a:rPr lang="fr-CH" dirty="0" err="1" smtClean="0"/>
              <a:t>is</a:t>
            </a:r>
            <a:r>
              <a:rPr lang="fr-CH" dirty="0" smtClean="0"/>
              <a:t> a large </a:t>
            </a:r>
            <a:r>
              <a:rPr lang="fr-CH" dirty="0" err="1" smtClean="0"/>
              <a:t>number</a:t>
            </a:r>
            <a:r>
              <a:rPr lang="fr-CH" dirty="0" smtClean="0"/>
              <a:t>!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55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654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8</cp:revision>
  <dcterms:created xsi:type="dcterms:W3CDTF">2020-05-07T05:56:31Z</dcterms:created>
  <dcterms:modified xsi:type="dcterms:W3CDTF">2020-05-07T07:13:51Z</dcterms:modified>
</cp:coreProperties>
</file>