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2"/>
  </p:notesMasterIdLst>
  <p:sldIdLst>
    <p:sldId id="256" r:id="rId2"/>
    <p:sldId id="260" r:id="rId3"/>
    <p:sldId id="257" r:id="rId4"/>
    <p:sldId id="259" r:id="rId5"/>
    <p:sldId id="261" r:id="rId6"/>
    <p:sldId id="263" r:id="rId7"/>
    <p:sldId id="291" r:id="rId8"/>
    <p:sldId id="264" r:id="rId9"/>
    <p:sldId id="262" r:id="rId10"/>
    <p:sldId id="287" r:id="rId11"/>
    <p:sldId id="265" r:id="rId12"/>
    <p:sldId id="266" r:id="rId13"/>
    <p:sldId id="288" r:id="rId14"/>
    <p:sldId id="267" r:id="rId15"/>
    <p:sldId id="268" r:id="rId16"/>
    <p:sldId id="269" r:id="rId17"/>
    <p:sldId id="270" r:id="rId18"/>
    <p:sldId id="271" r:id="rId19"/>
    <p:sldId id="272" r:id="rId20"/>
    <p:sldId id="292" r:id="rId21"/>
    <p:sldId id="297" r:id="rId22"/>
    <p:sldId id="290" r:id="rId23"/>
    <p:sldId id="284" r:id="rId24"/>
    <p:sldId id="293" r:id="rId25"/>
    <p:sldId id="294" r:id="rId26"/>
    <p:sldId id="295" r:id="rId27"/>
    <p:sldId id="296" r:id="rId28"/>
    <p:sldId id="273" r:id="rId29"/>
    <p:sldId id="285" r:id="rId30"/>
    <p:sldId id="286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A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4778FA-3EB6-468B-AD50-081F1554DC62}" v="1056" dt="2022-05-23T22:49:22.9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5" autoAdjust="0"/>
    <p:restoredTop sz="94660"/>
  </p:normalViewPr>
  <p:slideViewPr>
    <p:cSldViewPr snapToGrid="0">
      <p:cViewPr varScale="1">
        <p:scale>
          <a:sx n="76" d="100"/>
          <a:sy n="76" d="100"/>
        </p:scale>
        <p:origin x="81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2013150239" userId="e0a6c1e7-6390-442f-9722-c6805b7ab2af" providerId="ADAL" clId="{494778FA-3EB6-468B-AD50-081F1554DC62}"/>
    <pc:docChg chg="undo redo custSel addSld delSld modSld sldOrd addMainMaster delMainMaster modMainMaster">
      <pc:chgData name="2013150239" userId="e0a6c1e7-6390-442f-9722-c6805b7ab2af" providerId="ADAL" clId="{494778FA-3EB6-468B-AD50-081F1554DC62}" dt="2022-05-23T22:58:45.043" v="7503" actId="20577"/>
      <pc:docMkLst>
        <pc:docMk/>
      </pc:docMkLst>
      <pc:sldChg chg="addSp modSp mod">
        <pc:chgData name="2013150239" userId="e0a6c1e7-6390-442f-9722-c6805b7ab2af" providerId="ADAL" clId="{494778FA-3EB6-468B-AD50-081F1554DC62}" dt="2022-05-23T08:39:47.623" v="6808" actId="1037"/>
        <pc:sldMkLst>
          <pc:docMk/>
          <pc:sldMk cId="2490652469" sldId="256"/>
        </pc:sldMkLst>
        <pc:spChg chg="mod ord">
          <ac:chgData name="2013150239" userId="e0a6c1e7-6390-442f-9722-c6805b7ab2af" providerId="ADAL" clId="{494778FA-3EB6-468B-AD50-081F1554DC62}" dt="2022-05-23T08:39:47.623" v="6808" actId="1037"/>
          <ac:spMkLst>
            <pc:docMk/>
            <pc:sldMk cId="2490652469" sldId="256"/>
            <ac:spMk id="2" creationId="{7F994D8B-192A-6F03-1CFA-82FD320531A5}"/>
          </ac:spMkLst>
        </pc:spChg>
        <pc:spChg chg="mod ord">
          <ac:chgData name="2013150239" userId="e0a6c1e7-6390-442f-9722-c6805b7ab2af" providerId="ADAL" clId="{494778FA-3EB6-468B-AD50-081F1554DC62}" dt="2022-05-23T08:39:47.623" v="6808" actId="1037"/>
          <ac:spMkLst>
            <pc:docMk/>
            <pc:sldMk cId="2490652469" sldId="256"/>
            <ac:spMk id="3" creationId="{AF9A0847-5A66-DC45-9AC3-7F53FDCAF5C9}"/>
          </ac:spMkLst>
        </pc:spChg>
        <pc:spChg chg="add mod">
          <ac:chgData name="2013150239" userId="e0a6c1e7-6390-442f-9722-c6805b7ab2af" providerId="ADAL" clId="{494778FA-3EB6-468B-AD50-081F1554DC62}" dt="2022-05-23T08:39:29.395" v="6792" actId="207"/>
          <ac:spMkLst>
            <pc:docMk/>
            <pc:sldMk cId="2490652469" sldId="256"/>
            <ac:spMk id="5" creationId="{A57D6B45-D21C-2989-DD5B-DD2398BE4396}"/>
          </ac:spMkLst>
        </pc:spChg>
        <pc:picChg chg="add mod">
          <ac:chgData name="2013150239" userId="e0a6c1e7-6390-442f-9722-c6805b7ab2af" providerId="ADAL" clId="{494778FA-3EB6-468B-AD50-081F1554DC62}" dt="2022-05-23T08:35:54.399" v="6629"/>
          <ac:picMkLst>
            <pc:docMk/>
            <pc:sldMk cId="2490652469" sldId="256"/>
            <ac:picMk id="4" creationId="{210453F8-4F6C-1D23-6DA2-492325848877}"/>
          </ac:picMkLst>
        </pc:picChg>
        <pc:picChg chg="add mod">
          <ac:chgData name="2013150239" userId="e0a6c1e7-6390-442f-9722-c6805b7ab2af" providerId="ADAL" clId="{494778FA-3EB6-468B-AD50-081F1554DC62}" dt="2022-05-23T08:37:33.648" v="6647"/>
          <ac:picMkLst>
            <pc:docMk/>
            <pc:sldMk cId="2490652469" sldId="256"/>
            <ac:picMk id="6" creationId="{4B178747-D65E-3938-F97C-DB30E59196FE}"/>
          </ac:picMkLst>
        </pc:picChg>
        <pc:picChg chg="add mod">
          <ac:chgData name="2013150239" userId="e0a6c1e7-6390-442f-9722-c6805b7ab2af" providerId="ADAL" clId="{494778FA-3EB6-468B-AD50-081F1554DC62}" dt="2022-05-23T08:37:33.648" v="6647"/>
          <ac:picMkLst>
            <pc:docMk/>
            <pc:sldMk cId="2490652469" sldId="256"/>
            <ac:picMk id="7" creationId="{9BC9B1D1-417B-2C67-466E-66496F651321}"/>
          </ac:picMkLst>
        </pc:picChg>
      </pc:sldChg>
      <pc:sldChg chg="addSp modSp mod">
        <pc:chgData name="2013150239" userId="e0a6c1e7-6390-442f-9722-c6805b7ab2af" providerId="ADAL" clId="{494778FA-3EB6-468B-AD50-081F1554DC62}" dt="2022-05-23T00:48:24.496" v="4460" actId="1076"/>
        <pc:sldMkLst>
          <pc:docMk/>
          <pc:sldMk cId="4236270144" sldId="257"/>
        </pc:sldMkLst>
        <pc:spChg chg="mod">
          <ac:chgData name="2013150239" userId="e0a6c1e7-6390-442f-9722-c6805b7ab2af" providerId="ADAL" clId="{494778FA-3EB6-468B-AD50-081F1554DC62}" dt="2022-05-21T16:33:30.176" v="1120" actId="14100"/>
          <ac:spMkLst>
            <pc:docMk/>
            <pc:sldMk cId="4236270144" sldId="257"/>
            <ac:spMk id="2" creationId="{B59F58CE-45F6-6E86-3924-1AEC9E8C1E97}"/>
          </ac:spMkLst>
        </pc:spChg>
        <pc:spChg chg="mod">
          <ac:chgData name="2013150239" userId="e0a6c1e7-6390-442f-9722-c6805b7ab2af" providerId="ADAL" clId="{494778FA-3EB6-468B-AD50-081F1554DC62}" dt="2022-05-23T00:48:11.279" v="4456" actId="14100"/>
          <ac:spMkLst>
            <pc:docMk/>
            <pc:sldMk cId="4236270144" sldId="257"/>
            <ac:spMk id="3" creationId="{6FC8AD64-C02C-A84B-84AC-873080E18124}"/>
          </ac:spMkLst>
        </pc:spChg>
        <pc:spChg chg="add mod">
          <ac:chgData name="2013150239" userId="e0a6c1e7-6390-442f-9722-c6805b7ab2af" providerId="ADAL" clId="{494778FA-3EB6-468B-AD50-081F1554DC62}" dt="2022-05-23T00:48:24.496" v="4460" actId="1076"/>
          <ac:spMkLst>
            <pc:docMk/>
            <pc:sldMk cId="4236270144" sldId="257"/>
            <ac:spMk id="10" creationId="{F473C6F2-7C82-AA81-BF0A-5A757C5D2374}"/>
          </ac:spMkLst>
        </pc:spChg>
        <pc:picChg chg="add mod">
          <ac:chgData name="2013150239" userId="e0a6c1e7-6390-442f-9722-c6805b7ab2af" providerId="ADAL" clId="{494778FA-3EB6-468B-AD50-081F1554DC62}" dt="2022-05-23T00:48:22.007" v="4459" actId="1076"/>
          <ac:picMkLst>
            <pc:docMk/>
            <pc:sldMk cId="4236270144" sldId="257"/>
            <ac:picMk id="8" creationId="{56D45A9C-5CC0-E460-0D94-A2F1EC08801A}"/>
          </ac:picMkLst>
        </pc:picChg>
      </pc:sldChg>
      <pc:sldChg chg="addSp delSp modSp mod modNotesTx">
        <pc:chgData name="2013150239" userId="e0a6c1e7-6390-442f-9722-c6805b7ab2af" providerId="ADAL" clId="{494778FA-3EB6-468B-AD50-081F1554DC62}" dt="2022-05-23T22:58:45.043" v="7503" actId="20577"/>
        <pc:sldMkLst>
          <pc:docMk/>
          <pc:sldMk cId="2063954472" sldId="259"/>
        </pc:sldMkLst>
        <pc:spChg chg="mod">
          <ac:chgData name="2013150239" userId="e0a6c1e7-6390-442f-9722-c6805b7ab2af" providerId="ADAL" clId="{494778FA-3EB6-468B-AD50-081F1554DC62}" dt="2022-05-21T16:33:30.176" v="1120" actId="14100"/>
          <ac:spMkLst>
            <pc:docMk/>
            <pc:sldMk cId="2063954472" sldId="259"/>
            <ac:spMk id="2" creationId="{CBE66993-0166-C2F9-5EDC-6EAEE6599BED}"/>
          </ac:spMkLst>
        </pc:spChg>
        <pc:spChg chg="add del mod">
          <ac:chgData name="2013150239" userId="e0a6c1e7-6390-442f-9722-c6805b7ab2af" providerId="ADAL" clId="{494778FA-3EB6-468B-AD50-081F1554DC62}" dt="2022-05-22T18:13:38.527" v="2991" actId="14100"/>
          <ac:spMkLst>
            <pc:docMk/>
            <pc:sldMk cId="2063954472" sldId="259"/>
            <ac:spMk id="3" creationId="{3AF3857E-4250-D202-BEE0-6797053A43D4}"/>
          </ac:spMkLst>
        </pc:spChg>
        <pc:graphicFrameChg chg="add del mod ord modGraphic">
          <ac:chgData name="2013150239" userId="e0a6c1e7-6390-442f-9722-c6805b7ab2af" providerId="ADAL" clId="{494778FA-3EB6-468B-AD50-081F1554DC62}" dt="2022-05-21T15:56:23.250" v="117" actId="3680"/>
          <ac:graphicFrameMkLst>
            <pc:docMk/>
            <pc:sldMk cId="2063954472" sldId="259"/>
            <ac:graphicFrameMk id="4" creationId="{6BBF2FB8-2341-6136-6468-84DD0ED96210}"/>
          </ac:graphicFrameMkLst>
        </pc:graphicFrameChg>
        <pc:graphicFrameChg chg="add mod modGraphic">
          <ac:chgData name="2013150239" userId="e0a6c1e7-6390-442f-9722-c6805b7ab2af" providerId="ADAL" clId="{494778FA-3EB6-468B-AD50-081F1554DC62}" dt="2022-05-23T22:58:10.528" v="7489" actId="790"/>
          <ac:graphicFrameMkLst>
            <pc:docMk/>
            <pc:sldMk cId="2063954472" sldId="259"/>
            <ac:graphicFrameMk id="5" creationId="{147FF976-A73A-B26F-0596-14676D068AC5}"/>
          </ac:graphicFrameMkLst>
        </pc:graphicFrameChg>
        <pc:picChg chg="add mod">
          <ac:chgData name="2013150239" userId="e0a6c1e7-6390-442f-9722-c6805b7ab2af" providerId="ADAL" clId="{494778FA-3EB6-468B-AD50-081F1554DC62}" dt="2022-05-22T19:06:28.519" v="3116" actId="1076"/>
          <ac:picMkLst>
            <pc:docMk/>
            <pc:sldMk cId="2063954472" sldId="259"/>
            <ac:picMk id="9" creationId="{903AFA93-F1C4-34D3-4762-914C954D2B4E}"/>
          </ac:picMkLst>
        </pc:picChg>
        <pc:picChg chg="add mod">
          <ac:chgData name="2013150239" userId="e0a6c1e7-6390-442f-9722-c6805b7ab2af" providerId="ADAL" clId="{494778FA-3EB6-468B-AD50-081F1554DC62}" dt="2022-05-22T19:06:29.904" v="3117" actId="1076"/>
          <ac:picMkLst>
            <pc:docMk/>
            <pc:sldMk cId="2063954472" sldId="259"/>
            <ac:picMk id="10" creationId="{001277C7-839D-D17E-F3D3-DA9675172492}"/>
          </ac:picMkLst>
        </pc:picChg>
      </pc:sldChg>
      <pc:sldChg chg="addSp delSp modSp new mod modAnim">
        <pc:chgData name="2013150239" userId="e0a6c1e7-6390-442f-9722-c6805b7ab2af" providerId="ADAL" clId="{494778FA-3EB6-468B-AD50-081F1554DC62}" dt="2022-05-23T22:49:55.071" v="7308" actId="20577"/>
        <pc:sldMkLst>
          <pc:docMk/>
          <pc:sldMk cId="2554031525" sldId="260"/>
        </pc:sldMkLst>
        <pc:spChg chg="mod">
          <ac:chgData name="2013150239" userId="e0a6c1e7-6390-442f-9722-c6805b7ab2af" providerId="ADAL" clId="{494778FA-3EB6-468B-AD50-081F1554DC62}" dt="2022-05-23T08:42:22.427" v="6836" actId="403"/>
          <ac:spMkLst>
            <pc:docMk/>
            <pc:sldMk cId="2554031525" sldId="260"/>
            <ac:spMk id="2" creationId="{E9475CE0-3544-9845-5F86-8E4603252746}"/>
          </ac:spMkLst>
        </pc:spChg>
        <pc:spChg chg="add mod">
          <ac:chgData name="2013150239" userId="e0a6c1e7-6390-442f-9722-c6805b7ab2af" providerId="ADAL" clId="{494778FA-3EB6-468B-AD50-081F1554DC62}" dt="2022-05-23T22:49:55.071" v="7308" actId="20577"/>
          <ac:spMkLst>
            <pc:docMk/>
            <pc:sldMk cId="2554031525" sldId="260"/>
            <ac:spMk id="3" creationId="{CE6C37EC-1D7C-E32C-6E2C-31EC13A871F0}"/>
          </ac:spMkLst>
        </pc:spChg>
        <pc:spChg chg="del">
          <ac:chgData name="2013150239" userId="e0a6c1e7-6390-442f-9722-c6805b7ab2af" providerId="ADAL" clId="{494778FA-3EB6-468B-AD50-081F1554DC62}" dt="2022-05-23T00:17:20.848" v="3800" actId="478"/>
          <ac:spMkLst>
            <pc:docMk/>
            <pc:sldMk cId="2554031525" sldId="260"/>
            <ac:spMk id="3" creationId="{FB2A20E8-0339-FC93-E18D-6984921C407F}"/>
          </ac:spMkLst>
        </pc:spChg>
        <pc:spChg chg="add mod">
          <ac:chgData name="2013150239" userId="e0a6c1e7-6390-442f-9722-c6805b7ab2af" providerId="ADAL" clId="{494778FA-3EB6-468B-AD50-081F1554DC62}" dt="2022-05-23T10:44:59.525" v="7232" actId="20577"/>
          <ac:spMkLst>
            <pc:docMk/>
            <pc:sldMk cId="2554031525" sldId="260"/>
            <ac:spMk id="7" creationId="{0CB2EBD8-B78E-C48A-446E-4BBF2D008BAE}"/>
          </ac:spMkLst>
        </pc:spChg>
        <pc:spChg chg="add mod">
          <ac:chgData name="2013150239" userId="e0a6c1e7-6390-442f-9722-c6805b7ab2af" providerId="ADAL" clId="{494778FA-3EB6-468B-AD50-081F1554DC62}" dt="2022-05-23T00:17:09.936" v="3796"/>
          <ac:spMkLst>
            <pc:docMk/>
            <pc:sldMk cId="2554031525" sldId="260"/>
            <ac:spMk id="8" creationId="{D74D0925-8F0C-358D-D0A4-F63B1FA6022B}"/>
          </ac:spMkLst>
        </pc:spChg>
        <pc:spChg chg="add mod">
          <ac:chgData name="2013150239" userId="e0a6c1e7-6390-442f-9722-c6805b7ab2af" providerId="ADAL" clId="{494778FA-3EB6-468B-AD50-081F1554DC62}" dt="2022-05-23T00:17:09.936" v="3796"/>
          <ac:spMkLst>
            <pc:docMk/>
            <pc:sldMk cId="2554031525" sldId="260"/>
            <ac:spMk id="9" creationId="{F5253FA0-B2D8-F132-FEA9-E33989845D71}"/>
          </ac:spMkLst>
        </pc:spChg>
        <pc:spChg chg="add mod">
          <ac:chgData name="2013150239" userId="e0a6c1e7-6390-442f-9722-c6805b7ab2af" providerId="ADAL" clId="{494778FA-3EB6-468B-AD50-081F1554DC62}" dt="2022-05-23T10:44:53.774" v="7228" actId="20577"/>
          <ac:spMkLst>
            <pc:docMk/>
            <pc:sldMk cId="2554031525" sldId="260"/>
            <ac:spMk id="10" creationId="{A8B563A4-A6BE-1718-28AE-00F2229071F0}"/>
          </ac:spMkLst>
        </pc:spChg>
        <pc:spChg chg="add mod">
          <ac:chgData name="2013150239" userId="e0a6c1e7-6390-442f-9722-c6805b7ab2af" providerId="ADAL" clId="{494778FA-3EB6-468B-AD50-081F1554DC62}" dt="2022-05-23T08:46:00.177" v="6904" actId="20577"/>
          <ac:spMkLst>
            <pc:docMk/>
            <pc:sldMk cId="2554031525" sldId="260"/>
            <ac:spMk id="11" creationId="{B81891BB-5F74-9BDF-A8E6-0201501F5E79}"/>
          </ac:spMkLst>
        </pc:spChg>
        <pc:spChg chg="add mod">
          <ac:chgData name="2013150239" userId="e0a6c1e7-6390-442f-9722-c6805b7ab2af" providerId="ADAL" clId="{494778FA-3EB6-468B-AD50-081F1554DC62}" dt="2022-05-23T08:46:11.959" v="6915" actId="20577"/>
          <ac:spMkLst>
            <pc:docMk/>
            <pc:sldMk cId="2554031525" sldId="260"/>
            <ac:spMk id="12" creationId="{7F617541-BAB4-740F-0619-8D8354E2FF57}"/>
          </ac:spMkLst>
        </pc:spChg>
        <pc:spChg chg="add mod">
          <ac:chgData name="2013150239" userId="e0a6c1e7-6390-442f-9722-c6805b7ab2af" providerId="ADAL" clId="{494778FA-3EB6-468B-AD50-081F1554DC62}" dt="2022-05-23T10:45:04.486" v="7233" actId="14100"/>
          <ac:spMkLst>
            <pc:docMk/>
            <pc:sldMk cId="2554031525" sldId="260"/>
            <ac:spMk id="16" creationId="{5EA583E0-3A65-763F-D732-41BD8448ACEB}"/>
          </ac:spMkLst>
        </pc:spChg>
        <pc:picChg chg="add mod">
          <ac:chgData name="2013150239" userId="e0a6c1e7-6390-442f-9722-c6805b7ab2af" providerId="ADAL" clId="{494778FA-3EB6-468B-AD50-081F1554DC62}" dt="2022-05-23T00:17:09.936" v="3796"/>
          <ac:picMkLst>
            <pc:docMk/>
            <pc:sldMk cId="2554031525" sldId="260"/>
            <ac:picMk id="13" creationId="{64AA4774-C9BC-0A6F-FF9A-7330511AB360}"/>
          </ac:picMkLst>
        </pc:picChg>
        <pc:picChg chg="add mod">
          <ac:chgData name="2013150239" userId="e0a6c1e7-6390-442f-9722-c6805b7ab2af" providerId="ADAL" clId="{494778FA-3EB6-468B-AD50-081F1554DC62}" dt="2022-05-23T00:17:09.936" v="3796"/>
          <ac:picMkLst>
            <pc:docMk/>
            <pc:sldMk cId="2554031525" sldId="260"/>
            <ac:picMk id="14" creationId="{5883A1E6-5635-A0D3-4E94-C8F5D4516162}"/>
          </ac:picMkLst>
        </pc:picChg>
        <pc:picChg chg="add mod">
          <ac:chgData name="2013150239" userId="e0a6c1e7-6390-442f-9722-c6805b7ab2af" providerId="ADAL" clId="{494778FA-3EB6-468B-AD50-081F1554DC62}" dt="2022-05-23T00:17:09.936" v="3796"/>
          <ac:picMkLst>
            <pc:docMk/>
            <pc:sldMk cId="2554031525" sldId="260"/>
            <ac:picMk id="15" creationId="{59DD1FCA-5027-1874-E2F6-97B160212803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3T22:49:42.125" v="7303" actId="1076"/>
        <pc:sldMkLst>
          <pc:docMk/>
          <pc:sldMk cId="493718002" sldId="261"/>
        </pc:sldMkLst>
        <pc:spChg chg="mod">
          <ac:chgData name="2013150239" userId="e0a6c1e7-6390-442f-9722-c6805b7ab2af" providerId="ADAL" clId="{494778FA-3EB6-468B-AD50-081F1554DC62}" dt="2022-05-21T16:15:37.394" v="601" actId="27636"/>
          <ac:spMkLst>
            <pc:docMk/>
            <pc:sldMk cId="493718002" sldId="261"/>
            <ac:spMk id="2" creationId="{B793E155-A5B8-8E49-6366-B2CEC04106D7}"/>
          </ac:spMkLst>
        </pc:spChg>
        <pc:spChg chg="del">
          <ac:chgData name="2013150239" userId="e0a6c1e7-6390-442f-9722-c6805b7ab2af" providerId="ADAL" clId="{494778FA-3EB6-468B-AD50-081F1554DC62}" dt="2022-05-21T16:16:22.863" v="603" actId="478"/>
          <ac:spMkLst>
            <pc:docMk/>
            <pc:sldMk cId="493718002" sldId="261"/>
            <ac:spMk id="3" creationId="{95693FF8-77D8-DB20-F079-4585CCD19319}"/>
          </ac:spMkLst>
        </pc:spChg>
        <pc:spChg chg="add mod">
          <ac:chgData name="2013150239" userId="e0a6c1e7-6390-442f-9722-c6805b7ab2af" providerId="ADAL" clId="{494778FA-3EB6-468B-AD50-081F1554DC62}" dt="2022-05-23T02:32:43.054" v="5800" actId="5793"/>
          <ac:spMkLst>
            <pc:docMk/>
            <pc:sldMk cId="493718002" sldId="261"/>
            <ac:spMk id="4" creationId="{68DC747A-9CDD-A0CF-0699-1C954CC99145}"/>
          </ac:spMkLst>
        </pc:spChg>
        <pc:spChg chg="add del mod">
          <ac:chgData name="2013150239" userId="e0a6c1e7-6390-442f-9722-c6805b7ab2af" providerId="ADAL" clId="{494778FA-3EB6-468B-AD50-081F1554DC62}" dt="2022-05-21T16:21:50.869" v="691"/>
          <ac:spMkLst>
            <pc:docMk/>
            <pc:sldMk cId="493718002" sldId="261"/>
            <ac:spMk id="7" creationId="{77157B61-C7C3-F08E-63BC-6B22CC2F5742}"/>
          </ac:spMkLst>
        </pc:spChg>
        <pc:spChg chg="add mod">
          <ac:chgData name="2013150239" userId="e0a6c1e7-6390-442f-9722-c6805b7ab2af" providerId="ADAL" clId="{494778FA-3EB6-468B-AD50-081F1554DC62}" dt="2022-05-23T08:47:30.657" v="6927" actId="208"/>
          <ac:spMkLst>
            <pc:docMk/>
            <pc:sldMk cId="493718002" sldId="261"/>
            <ac:spMk id="11" creationId="{6E6786DC-49D5-11B1-8078-5DD4144625F9}"/>
          </ac:spMkLst>
        </pc:spChg>
        <pc:picChg chg="add mod">
          <ac:chgData name="2013150239" userId="e0a6c1e7-6390-442f-9722-c6805b7ab2af" providerId="ADAL" clId="{494778FA-3EB6-468B-AD50-081F1554DC62}" dt="2022-05-23T22:49:40.772" v="7302" actId="1076"/>
          <ac:picMkLst>
            <pc:docMk/>
            <pc:sldMk cId="493718002" sldId="261"/>
            <ac:picMk id="5" creationId="{A19E5C56-D980-CB25-E6EC-F1C80EFCF71B}"/>
          </ac:picMkLst>
        </pc:picChg>
        <pc:picChg chg="add del mod">
          <ac:chgData name="2013150239" userId="e0a6c1e7-6390-442f-9722-c6805b7ab2af" providerId="ADAL" clId="{494778FA-3EB6-468B-AD50-081F1554DC62}" dt="2022-05-23T08:47:04.638" v="6918" actId="478"/>
          <ac:picMkLst>
            <pc:docMk/>
            <pc:sldMk cId="493718002" sldId="261"/>
            <ac:picMk id="6" creationId="{26A619DD-FE41-94A5-6593-494DFE789EF7}"/>
          </ac:picMkLst>
        </pc:picChg>
        <pc:picChg chg="add mod">
          <ac:chgData name="2013150239" userId="e0a6c1e7-6390-442f-9722-c6805b7ab2af" providerId="ADAL" clId="{494778FA-3EB6-468B-AD50-081F1554DC62}" dt="2022-05-23T22:49:42.125" v="7303" actId="1076"/>
          <ac:picMkLst>
            <pc:docMk/>
            <pc:sldMk cId="493718002" sldId="261"/>
            <ac:picMk id="6" creationId="{D0EB834E-F9D4-0819-A046-36D69D318507}"/>
          </ac:picMkLst>
        </pc:picChg>
        <pc:picChg chg="add del mod modCrop">
          <ac:chgData name="2013150239" userId="e0a6c1e7-6390-442f-9722-c6805b7ab2af" providerId="ADAL" clId="{494778FA-3EB6-468B-AD50-081F1554DC62}" dt="2022-05-23T22:49:22.067" v="7291" actId="478"/>
          <ac:picMkLst>
            <pc:docMk/>
            <pc:sldMk cId="493718002" sldId="261"/>
            <ac:picMk id="7" creationId="{CF6688C7-1397-B517-FC8E-C5F25B0C53D1}"/>
          </ac:picMkLst>
        </pc:picChg>
      </pc:sldChg>
      <pc:sldChg chg="addSp delSp modSp new mod ord delAnim modAnim">
        <pc:chgData name="2013150239" userId="e0a6c1e7-6390-442f-9722-c6805b7ab2af" providerId="ADAL" clId="{494778FA-3EB6-468B-AD50-081F1554DC62}" dt="2022-05-23T08:51:50.343" v="7003" actId="14100"/>
        <pc:sldMkLst>
          <pc:docMk/>
          <pc:sldMk cId="2097977078" sldId="262"/>
        </pc:sldMkLst>
        <pc:spChg chg="mod">
          <ac:chgData name="2013150239" userId="e0a6c1e7-6390-442f-9722-c6805b7ab2af" providerId="ADAL" clId="{494778FA-3EB6-468B-AD50-081F1554DC62}" dt="2022-05-21T16:33:30.176" v="1120" actId="14100"/>
          <ac:spMkLst>
            <pc:docMk/>
            <pc:sldMk cId="2097977078" sldId="262"/>
            <ac:spMk id="2" creationId="{ECD75A0B-1A96-2CC3-8789-268DF7E55182}"/>
          </ac:spMkLst>
        </pc:spChg>
        <pc:spChg chg="del">
          <ac:chgData name="2013150239" userId="e0a6c1e7-6390-442f-9722-c6805b7ab2af" providerId="ADAL" clId="{494778FA-3EB6-468B-AD50-081F1554DC62}" dt="2022-05-21T16:22:44.193" v="694" actId="478"/>
          <ac:spMkLst>
            <pc:docMk/>
            <pc:sldMk cId="2097977078" sldId="262"/>
            <ac:spMk id="3" creationId="{32F5C115-A85E-EBB3-6680-37F89ABB5723}"/>
          </ac:spMkLst>
        </pc:spChg>
        <pc:spChg chg="add mod">
          <ac:chgData name="2013150239" userId="e0a6c1e7-6390-442f-9722-c6805b7ab2af" providerId="ADAL" clId="{494778FA-3EB6-468B-AD50-081F1554DC62}" dt="2022-05-23T08:51:50.343" v="7003" actId="14100"/>
          <ac:spMkLst>
            <pc:docMk/>
            <pc:sldMk cId="2097977078" sldId="262"/>
            <ac:spMk id="4" creationId="{21B7F704-3434-F170-7FBC-F740FE508BD8}"/>
          </ac:spMkLst>
        </pc:spChg>
        <pc:spChg chg="add mod">
          <ac:chgData name="2013150239" userId="e0a6c1e7-6390-442f-9722-c6805b7ab2af" providerId="ADAL" clId="{494778FA-3EB6-468B-AD50-081F1554DC62}" dt="2022-05-22T17:41:08.477" v="2784" actId="20577"/>
          <ac:spMkLst>
            <pc:docMk/>
            <pc:sldMk cId="2097977078" sldId="262"/>
            <ac:spMk id="5" creationId="{E716EE6C-F28C-824C-7343-4DD2E0659E95}"/>
          </ac:spMkLst>
        </pc:spChg>
        <pc:spChg chg="add del mod">
          <ac:chgData name="2013150239" userId="e0a6c1e7-6390-442f-9722-c6805b7ab2af" providerId="ADAL" clId="{494778FA-3EB6-468B-AD50-081F1554DC62}" dt="2022-05-21T16:25:07.683" v="712" actId="478"/>
          <ac:spMkLst>
            <pc:docMk/>
            <pc:sldMk cId="2097977078" sldId="262"/>
            <ac:spMk id="6" creationId="{5BAE7114-3DD2-61DE-D51A-CBC9BE667ABC}"/>
          </ac:spMkLst>
        </pc:spChg>
        <pc:spChg chg="add del mod">
          <ac:chgData name="2013150239" userId="e0a6c1e7-6390-442f-9722-c6805b7ab2af" providerId="ADAL" clId="{494778FA-3EB6-468B-AD50-081F1554DC62}" dt="2022-05-22T17:24:51.178" v="2505" actId="478"/>
          <ac:spMkLst>
            <pc:docMk/>
            <pc:sldMk cId="2097977078" sldId="262"/>
            <ac:spMk id="7" creationId="{F89E0DFF-0221-6BF9-86E9-BA7C3236258A}"/>
          </ac:spMkLst>
        </pc:spChg>
        <pc:spChg chg="add del mod">
          <ac:chgData name="2013150239" userId="e0a6c1e7-6390-442f-9722-c6805b7ab2af" providerId="ADAL" clId="{494778FA-3EB6-468B-AD50-081F1554DC62}" dt="2022-05-22T17:31:08.258" v="2568" actId="22"/>
          <ac:spMkLst>
            <pc:docMk/>
            <pc:sldMk cId="2097977078" sldId="262"/>
            <ac:spMk id="46" creationId="{34DD59BE-6E38-7541-FCF6-85579379EB42}"/>
          </ac:spMkLst>
        </pc:spChg>
        <pc:picChg chg="add mod">
          <ac:chgData name="2013150239" userId="e0a6c1e7-6390-442f-9722-c6805b7ab2af" providerId="ADAL" clId="{494778FA-3EB6-468B-AD50-081F1554DC62}" dt="2022-05-22T17:40:54.622" v="2773" actId="1076"/>
          <ac:picMkLst>
            <pc:docMk/>
            <pc:sldMk cId="2097977078" sldId="262"/>
            <ac:picMk id="6" creationId="{A5D23B38-2DEB-0576-383E-9641BD154605}"/>
          </ac:picMkLst>
        </pc:picChg>
        <pc:picChg chg="add del mod">
          <ac:chgData name="2013150239" userId="e0a6c1e7-6390-442f-9722-c6805b7ab2af" providerId="ADAL" clId="{494778FA-3EB6-468B-AD50-081F1554DC62}" dt="2022-05-22T17:34:22.881" v="2681" actId="478"/>
          <ac:picMkLst>
            <pc:docMk/>
            <pc:sldMk cId="2097977078" sldId="262"/>
            <ac:picMk id="11" creationId="{EEA2159B-8617-7687-3228-8F7CE36F73DF}"/>
          </ac:picMkLst>
        </pc:picChg>
        <pc:cxnChg chg="add del mod">
          <ac:chgData name="2013150239" userId="e0a6c1e7-6390-442f-9722-c6805b7ab2af" providerId="ADAL" clId="{494778FA-3EB6-468B-AD50-081F1554DC62}" dt="2022-05-22T17:30:32.063" v="2554" actId="478"/>
          <ac:cxnSpMkLst>
            <pc:docMk/>
            <pc:sldMk cId="2097977078" sldId="262"/>
            <ac:cxnSpMk id="13" creationId="{F53CE982-55EF-44F9-8D46-9B91B2A2136E}"/>
          </ac:cxnSpMkLst>
        </pc:cxnChg>
        <pc:cxnChg chg="add del mod">
          <ac:chgData name="2013150239" userId="e0a6c1e7-6390-442f-9722-c6805b7ab2af" providerId="ADAL" clId="{494778FA-3EB6-468B-AD50-081F1554DC62}" dt="2022-05-22T17:30:32.063" v="2554" actId="478"/>
          <ac:cxnSpMkLst>
            <pc:docMk/>
            <pc:sldMk cId="2097977078" sldId="262"/>
            <ac:cxnSpMk id="14" creationId="{900A5798-DB46-A944-4BEB-C49C856546FE}"/>
          </ac:cxnSpMkLst>
        </pc:cxnChg>
        <pc:cxnChg chg="add del mod">
          <ac:chgData name="2013150239" userId="e0a6c1e7-6390-442f-9722-c6805b7ab2af" providerId="ADAL" clId="{494778FA-3EB6-468B-AD50-081F1554DC62}" dt="2022-05-22T17:30:32.063" v="2554" actId="478"/>
          <ac:cxnSpMkLst>
            <pc:docMk/>
            <pc:sldMk cId="2097977078" sldId="262"/>
            <ac:cxnSpMk id="16" creationId="{C5E8A02B-71E5-7D5B-1C58-16ECF6E8C50E}"/>
          </ac:cxnSpMkLst>
        </pc:cxnChg>
        <pc:cxnChg chg="add del mod">
          <ac:chgData name="2013150239" userId="e0a6c1e7-6390-442f-9722-c6805b7ab2af" providerId="ADAL" clId="{494778FA-3EB6-468B-AD50-081F1554DC62}" dt="2022-05-22T17:30:32.063" v="2554" actId="478"/>
          <ac:cxnSpMkLst>
            <pc:docMk/>
            <pc:sldMk cId="2097977078" sldId="262"/>
            <ac:cxnSpMk id="18" creationId="{63DEB6A8-9DDA-4118-E548-C95F90FAC980}"/>
          </ac:cxnSpMkLst>
        </pc:cxnChg>
        <pc:cxnChg chg="add del mod">
          <ac:chgData name="2013150239" userId="e0a6c1e7-6390-442f-9722-c6805b7ab2af" providerId="ADAL" clId="{494778FA-3EB6-468B-AD50-081F1554DC62}" dt="2022-05-22T17:30:32.063" v="2554" actId="478"/>
          <ac:cxnSpMkLst>
            <pc:docMk/>
            <pc:sldMk cId="2097977078" sldId="262"/>
            <ac:cxnSpMk id="21" creationId="{5D7624A9-50F3-DA4E-42D8-30EE644C45F0}"/>
          </ac:cxnSpMkLst>
        </pc:cxnChg>
        <pc:cxnChg chg="add del mod">
          <ac:chgData name="2013150239" userId="e0a6c1e7-6390-442f-9722-c6805b7ab2af" providerId="ADAL" clId="{494778FA-3EB6-468B-AD50-081F1554DC62}" dt="2022-05-22T17:30:32.063" v="2554" actId="478"/>
          <ac:cxnSpMkLst>
            <pc:docMk/>
            <pc:sldMk cId="2097977078" sldId="262"/>
            <ac:cxnSpMk id="23" creationId="{0453ED0E-0612-A815-6431-3F6043AD78A4}"/>
          </ac:cxnSpMkLst>
        </pc:cxnChg>
        <pc:cxnChg chg="add mod">
          <ac:chgData name="2013150239" userId="e0a6c1e7-6390-442f-9722-c6805b7ab2af" providerId="ADAL" clId="{494778FA-3EB6-468B-AD50-081F1554DC62}" dt="2022-05-22T17:35:02.783" v="2691" actId="14100"/>
          <ac:cxnSpMkLst>
            <pc:docMk/>
            <pc:sldMk cId="2097977078" sldId="262"/>
            <ac:cxnSpMk id="48" creationId="{2B2160E8-2DA4-10DD-2817-3A99D5B64051}"/>
          </ac:cxnSpMkLst>
        </pc:cxnChg>
        <pc:cxnChg chg="add mod">
          <ac:chgData name="2013150239" userId="e0a6c1e7-6390-442f-9722-c6805b7ab2af" providerId="ADAL" clId="{494778FA-3EB6-468B-AD50-081F1554DC62}" dt="2022-05-22T17:36:36.574" v="2722" actId="14100"/>
          <ac:cxnSpMkLst>
            <pc:docMk/>
            <pc:sldMk cId="2097977078" sldId="262"/>
            <ac:cxnSpMk id="51" creationId="{41480339-EFE6-DBF2-CD1B-A23DA14CE958}"/>
          </ac:cxnSpMkLst>
        </pc:cxnChg>
        <pc:cxnChg chg="add del mod">
          <ac:chgData name="2013150239" userId="e0a6c1e7-6390-442f-9722-c6805b7ab2af" providerId="ADAL" clId="{494778FA-3EB6-468B-AD50-081F1554DC62}" dt="2022-05-22T17:35:33.501" v="2699" actId="478"/>
          <ac:cxnSpMkLst>
            <pc:docMk/>
            <pc:sldMk cId="2097977078" sldId="262"/>
            <ac:cxnSpMk id="55" creationId="{EC400B00-D0F8-8F70-A12E-785DF0571BD2}"/>
          </ac:cxnSpMkLst>
        </pc:cxnChg>
        <pc:cxnChg chg="add mod">
          <ac:chgData name="2013150239" userId="e0a6c1e7-6390-442f-9722-c6805b7ab2af" providerId="ADAL" clId="{494778FA-3EB6-468B-AD50-081F1554DC62}" dt="2022-05-22T17:38:28.614" v="2747" actId="14100"/>
          <ac:cxnSpMkLst>
            <pc:docMk/>
            <pc:sldMk cId="2097977078" sldId="262"/>
            <ac:cxnSpMk id="58" creationId="{B458FD99-36CA-B443-B533-838D367BCDF7}"/>
          </ac:cxnSpMkLst>
        </pc:cxnChg>
        <pc:cxnChg chg="add mod">
          <ac:chgData name="2013150239" userId="e0a6c1e7-6390-442f-9722-c6805b7ab2af" providerId="ADAL" clId="{494778FA-3EB6-468B-AD50-081F1554DC62}" dt="2022-05-22T17:40:10.997" v="2761" actId="1076"/>
          <ac:cxnSpMkLst>
            <pc:docMk/>
            <pc:sldMk cId="2097977078" sldId="262"/>
            <ac:cxnSpMk id="60" creationId="{6E1855E1-7634-D7F2-1E82-5AF4A5CECC7A}"/>
          </ac:cxnSpMkLst>
        </pc:cxnChg>
        <pc:cxnChg chg="add del mod">
          <ac:chgData name="2013150239" userId="e0a6c1e7-6390-442f-9722-c6805b7ab2af" providerId="ADAL" clId="{494778FA-3EB6-468B-AD50-081F1554DC62}" dt="2022-05-22T17:40:04.909" v="2760" actId="478"/>
          <ac:cxnSpMkLst>
            <pc:docMk/>
            <pc:sldMk cId="2097977078" sldId="262"/>
            <ac:cxnSpMk id="63" creationId="{38121F30-71CC-99FF-7677-252A30E9A218}"/>
          </ac:cxnSpMkLst>
        </pc:cxnChg>
        <pc:cxnChg chg="add mod">
          <ac:chgData name="2013150239" userId="e0a6c1e7-6390-442f-9722-c6805b7ab2af" providerId="ADAL" clId="{494778FA-3EB6-468B-AD50-081F1554DC62}" dt="2022-05-22T17:39:12.854" v="2750" actId="1076"/>
          <ac:cxnSpMkLst>
            <pc:docMk/>
            <pc:sldMk cId="2097977078" sldId="262"/>
            <ac:cxnSpMk id="71" creationId="{5F789D7E-1FD5-7926-EDF3-0EBAFBC64F83}"/>
          </ac:cxnSpMkLst>
        </pc:cxnChg>
        <pc:cxnChg chg="add mod">
          <ac:chgData name="2013150239" userId="e0a6c1e7-6390-442f-9722-c6805b7ab2af" providerId="ADAL" clId="{494778FA-3EB6-468B-AD50-081F1554DC62}" dt="2022-05-22T17:40:35.846" v="2766" actId="14100"/>
          <ac:cxnSpMkLst>
            <pc:docMk/>
            <pc:sldMk cId="2097977078" sldId="262"/>
            <ac:cxnSpMk id="74" creationId="{4F4560C9-EFB7-3D9A-F435-2DD086DC9AEF}"/>
          </ac:cxnSpMkLst>
        </pc:cxnChg>
        <pc:cxnChg chg="add mod">
          <ac:chgData name="2013150239" userId="e0a6c1e7-6390-442f-9722-c6805b7ab2af" providerId="ADAL" clId="{494778FA-3EB6-468B-AD50-081F1554DC62}" dt="2022-05-22T17:40:35.846" v="2766" actId="14100"/>
          <ac:cxnSpMkLst>
            <pc:docMk/>
            <pc:sldMk cId="2097977078" sldId="262"/>
            <ac:cxnSpMk id="76" creationId="{DE1A7E5C-7EEB-46A3-2F17-E64F5B2A17E1}"/>
          </ac:cxnSpMkLst>
        </pc:cxnChg>
        <pc:cxnChg chg="add mod">
          <ac:chgData name="2013150239" userId="e0a6c1e7-6390-442f-9722-c6805b7ab2af" providerId="ADAL" clId="{494778FA-3EB6-468B-AD50-081F1554DC62}" dt="2022-05-22T17:40:52.942" v="2771" actId="1076"/>
          <ac:cxnSpMkLst>
            <pc:docMk/>
            <pc:sldMk cId="2097977078" sldId="262"/>
            <ac:cxnSpMk id="92" creationId="{1E3FCBBB-AE52-1DA8-C09D-531912A63071}"/>
          </ac:cxnSpMkLst>
        </pc:cxnChg>
        <pc:cxnChg chg="add mod">
          <ac:chgData name="2013150239" userId="e0a6c1e7-6390-442f-9722-c6805b7ab2af" providerId="ADAL" clId="{494778FA-3EB6-468B-AD50-081F1554DC62}" dt="2022-05-22T17:40:59.689" v="2774" actId="14100"/>
          <ac:cxnSpMkLst>
            <pc:docMk/>
            <pc:sldMk cId="2097977078" sldId="262"/>
            <ac:cxnSpMk id="93" creationId="{8EBFFEFA-1917-672A-C3B8-4273742C019B}"/>
          </ac:cxnSpMkLst>
        </pc:cxnChg>
      </pc:sldChg>
      <pc:sldChg chg="addSp delSp modSp new mod ord delAnim modAnim">
        <pc:chgData name="2013150239" userId="e0a6c1e7-6390-442f-9722-c6805b7ab2af" providerId="ADAL" clId="{494778FA-3EB6-468B-AD50-081F1554DC62}" dt="2022-05-23T10:45:58.964" v="7287" actId="20577"/>
        <pc:sldMkLst>
          <pc:docMk/>
          <pc:sldMk cId="2773266081" sldId="263"/>
        </pc:sldMkLst>
        <pc:spChg chg="mod">
          <ac:chgData name="2013150239" userId="e0a6c1e7-6390-442f-9722-c6805b7ab2af" providerId="ADAL" clId="{494778FA-3EB6-468B-AD50-081F1554DC62}" dt="2022-05-21T16:33:30.176" v="1120" actId="14100"/>
          <ac:spMkLst>
            <pc:docMk/>
            <pc:sldMk cId="2773266081" sldId="263"/>
            <ac:spMk id="2" creationId="{36978FCB-1258-7A5A-BA98-88F6BFDCA236}"/>
          </ac:spMkLst>
        </pc:spChg>
        <pc:spChg chg="del mod">
          <ac:chgData name="2013150239" userId="e0a6c1e7-6390-442f-9722-c6805b7ab2af" providerId="ADAL" clId="{494778FA-3EB6-468B-AD50-081F1554DC62}" dt="2022-05-23T02:11:40.831" v="5434" actId="478"/>
          <ac:spMkLst>
            <pc:docMk/>
            <pc:sldMk cId="2773266081" sldId="263"/>
            <ac:spMk id="3" creationId="{5E3B0406-6955-8F97-DBB7-EBC9D102A9B4}"/>
          </ac:spMkLst>
        </pc:spChg>
        <pc:spChg chg="add del mod">
          <ac:chgData name="2013150239" userId="e0a6c1e7-6390-442f-9722-c6805b7ab2af" providerId="ADAL" clId="{494778FA-3EB6-468B-AD50-081F1554DC62}" dt="2022-05-23T02:11:42.968" v="5436" actId="478"/>
          <ac:spMkLst>
            <pc:docMk/>
            <pc:sldMk cId="2773266081" sldId="263"/>
            <ac:spMk id="13" creationId="{F5CC59B1-1D7D-9D34-EB67-E1F2E5BB4E48}"/>
          </ac:spMkLst>
        </pc:spChg>
        <pc:spChg chg="add mod">
          <ac:chgData name="2013150239" userId="e0a6c1e7-6390-442f-9722-c6805b7ab2af" providerId="ADAL" clId="{494778FA-3EB6-468B-AD50-081F1554DC62}" dt="2022-05-23T10:45:58.964" v="7287" actId="20577"/>
          <ac:spMkLst>
            <pc:docMk/>
            <pc:sldMk cId="2773266081" sldId="263"/>
            <ac:spMk id="14" creationId="{620E292E-4FF0-CCDB-669E-E4FC16619178}"/>
          </ac:spMkLst>
        </pc:spChg>
        <pc:picChg chg="add mod">
          <ac:chgData name="2013150239" userId="e0a6c1e7-6390-442f-9722-c6805b7ab2af" providerId="ADAL" clId="{494778FA-3EB6-468B-AD50-081F1554DC62}" dt="2022-05-21T16:27:03.654" v="867" actId="1076"/>
          <ac:picMkLst>
            <pc:docMk/>
            <pc:sldMk cId="2773266081" sldId="263"/>
            <ac:picMk id="4" creationId="{161F4672-499A-45A3-8C6B-3CED37C00DD2}"/>
          </ac:picMkLst>
        </pc:picChg>
        <pc:picChg chg="add del mod">
          <ac:chgData name="2013150239" userId="e0a6c1e7-6390-442f-9722-c6805b7ab2af" providerId="ADAL" clId="{494778FA-3EB6-468B-AD50-081F1554DC62}" dt="2022-05-22T17:52:57.270" v="2836" actId="478"/>
          <ac:picMkLst>
            <pc:docMk/>
            <pc:sldMk cId="2773266081" sldId="263"/>
            <ac:picMk id="9" creationId="{B585C20B-AD23-3815-A6A9-CA1201FE022F}"/>
          </ac:picMkLst>
        </pc:picChg>
        <pc:picChg chg="add del mod modCrop">
          <ac:chgData name="2013150239" userId="e0a6c1e7-6390-442f-9722-c6805b7ab2af" providerId="ADAL" clId="{494778FA-3EB6-468B-AD50-081F1554DC62}" dt="2022-05-23T02:01:16.614" v="5152" actId="478"/>
          <ac:picMkLst>
            <pc:docMk/>
            <pc:sldMk cId="2773266081" sldId="263"/>
            <ac:picMk id="11" creationId="{EAAC0985-E20B-FC99-E4FC-EA003C66FD65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3T09:41:11.163" v="7213" actId="404"/>
        <pc:sldMkLst>
          <pc:docMk/>
          <pc:sldMk cId="1969188610" sldId="264"/>
        </pc:sldMkLst>
        <pc:spChg chg="mod">
          <ac:chgData name="2013150239" userId="e0a6c1e7-6390-442f-9722-c6805b7ab2af" providerId="ADAL" clId="{494778FA-3EB6-468B-AD50-081F1554DC62}" dt="2022-05-23T09:41:11.163" v="7213" actId="404"/>
          <ac:spMkLst>
            <pc:docMk/>
            <pc:sldMk cId="1969188610" sldId="264"/>
            <ac:spMk id="2" creationId="{4187FA34-9951-246A-48D3-17F2EB82DEAF}"/>
          </ac:spMkLst>
        </pc:spChg>
        <pc:spChg chg="del">
          <ac:chgData name="2013150239" userId="e0a6c1e7-6390-442f-9722-c6805b7ab2af" providerId="ADAL" clId="{494778FA-3EB6-468B-AD50-081F1554DC62}" dt="2022-05-21T16:31:50.742" v="1105" actId="478"/>
          <ac:spMkLst>
            <pc:docMk/>
            <pc:sldMk cId="1969188610" sldId="264"/>
            <ac:spMk id="3" creationId="{3556F899-3AE2-F77C-A1CC-C7F842A2D13E}"/>
          </ac:spMkLst>
        </pc:spChg>
        <pc:spChg chg="add mod">
          <ac:chgData name="2013150239" userId="e0a6c1e7-6390-442f-9722-c6805b7ab2af" providerId="ADAL" clId="{494778FA-3EB6-468B-AD50-081F1554DC62}" dt="2022-05-21T16:31:53.424" v="1106" actId="21"/>
          <ac:spMkLst>
            <pc:docMk/>
            <pc:sldMk cId="1969188610" sldId="264"/>
            <ac:spMk id="7" creationId="{2A99D3EE-B05E-98EA-7D04-701B245A00A0}"/>
          </ac:spMkLst>
        </pc:spChg>
        <pc:spChg chg="add mod">
          <ac:chgData name="2013150239" userId="e0a6c1e7-6390-442f-9722-c6805b7ab2af" providerId="ADAL" clId="{494778FA-3EB6-468B-AD50-081F1554DC62}" dt="2022-05-23T09:37:47.159" v="7188" actId="20577"/>
          <ac:spMkLst>
            <pc:docMk/>
            <pc:sldMk cId="1969188610" sldId="264"/>
            <ac:spMk id="8" creationId="{4C7A422A-0166-C52F-1081-3ED107B1AD92}"/>
          </ac:spMkLst>
        </pc:spChg>
        <pc:graphicFrameChg chg="add mod">
          <ac:chgData name="2013150239" userId="e0a6c1e7-6390-442f-9722-c6805b7ab2af" providerId="ADAL" clId="{494778FA-3EB6-468B-AD50-081F1554DC62}" dt="2022-05-21T16:42:13.366" v="1304" actId="1076"/>
          <ac:graphicFrameMkLst>
            <pc:docMk/>
            <pc:sldMk cId="1969188610" sldId="264"/>
            <ac:graphicFrameMk id="11" creationId="{F993F84D-F4E9-AA96-D90A-BDEAEF3EB73E}"/>
          </ac:graphicFrameMkLst>
        </pc:graphicFrameChg>
        <pc:picChg chg="add mod">
          <ac:chgData name="2013150239" userId="e0a6c1e7-6390-442f-9722-c6805b7ab2af" providerId="ADAL" clId="{494778FA-3EB6-468B-AD50-081F1554DC62}" dt="2022-05-21T16:41:53.868" v="1302" actId="1076"/>
          <ac:picMkLst>
            <pc:docMk/>
            <pc:sldMk cId="1969188610" sldId="264"/>
            <ac:picMk id="9" creationId="{6BB18A42-6604-3788-41D4-80149A546B81}"/>
          </ac:picMkLst>
        </pc:picChg>
        <pc:picChg chg="add mod">
          <ac:chgData name="2013150239" userId="e0a6c1e7-6390-442f-9722-c6805b7ab2af" providerId="ADAL" clId="{494778FA-3EB6-468B-AD50-081F1554DC62}" dt="2022-05-21T16:41:52.274" v="1301" actId="1076"/>
          <ac:picMkLst>
            <pc:docMk/>
            <pc:sldMk cId="1969188610" sldId="264"/>
            <ac:picMk id="10" creationId="{B5965C18-4AB2-8BD5-1516-5F2F8B96BDC5}"/>
          </ac:picMkLst>
        </pc:picChg>
      </pc:sldChg>
      <pc:sldChg chg="addSp delSp modSp add del mod chgLayout">
        <pc:chgData name="2013150239" userId="e0a6c1e7-6390-442f-9722-c6805b7ab2af" providerId="ADAL" clId="{494778FA-3EB6-468B-AD50-081F1554DC62}" dt="2022-05-21T16:31:43.346" v="1102" actId="2696"/>
        <pc:sldMkLst>
          <pc:docMk/>
          <pc:sldMk cId="2002459594" sldId="264"/>
        </pc:sldMkLst>
        <pc:spChg chg="del mod ord">
          <ac:chgData name="2013150239" userId="e0a6c1e7-6390-442f-9722-c6805b7ab2af" providerId="ADAL" clId="{494778FA-3EB6-468B-AD50-081F1554DC62}" dt="2022-05-21T16:31:37.041" v="1101" actId="21"/>
          <ac:spMkLst>
            <pc:docMk/>
            <pc:sldMk cId="2002459594" sldId="264"/>
            <ac:spMk id="2" creationId="{FD355EC2-2CA6-4CFA-A102-E845A431D74F}"/>
          </ac:spMkLst>
        </pc:spChg>
        <pc:spChg chg="del mod ord">
          <ac:chgData name="2013150239" userId="e0a6c1e7-6390-442f-9722-c6805b7ab2af" providerId="ADAL" clId="{494778FA-3EB6-468B-AD50-081F1554DC62}" dt="2022-05-21T16:31:37.041" v="1101" actId="21"/>
          <ac:spMkLst>
            <pc:docMk/>
            <pc:sldMk cId="2002459594" sldId="264"/>
            <ac:spMk id="3" creationId="{5A48076E-9659-45C4-B243-E12BC3319C26}"/>
          </ac:spMkLst>
        </pc:spChg>
        <pc:spChg chg="add mod">
          <ac:chgData name="2013150239" userId="e0a6c1e7-6390-442f-9722-c6805b7ab2af" providerId="ADAL" clId="{494778FA-3EB6-468B-AD50-081F1554DC62}" dt="2022-05-21T16:31:37.041" v="1101" actId="21"/>
          <ac:spMkLst>
            <pc:docMk/>
            <pc:sldMk cId="2002459594" sldId="264"/>
            <ac:spMk id="6" creationId="{D5EC8D05-1068-BF24-255D-6B070C3D73F5}"/>
          </ac:spMkLst>
        </pc:spChg>
        <pc:spChg chg="add mod">
          <ac:chgData name="2013150239" userId="e0a6c1e7-6390-442f-9722-c6805b7ab2af" providerId="ADAL" clId="{494778FA-3EB6-468B-AD50-081F1554DC62}" dt="2022-05-21T16:31:37.041" v="1101" actId="21"/>
          <ac:spMkLst>
            <pc:docMk/>
            <pc:sldMk cId="2002459594" sldId="264"/>
            <ac:spMk id="12" creationId="{659E24E9-BE04-A3E7-5C97-2E7515ACACCC}"/>
          </ac:spMkLst>
        </pc:spChg>
        <pc:picChg chg="del">
          <ac:chgData name="2013150239" userId="e0a6c1e7-6390-442f-9722-c6805b7ab2af" providerId="ADAL" clId="{494778FA-3EB6-468B-AD50-081F1554DC62}" dt="2022-05-21T16:31:37.041" v="1101" actId="21"/>
          <ac:picMkLst>
            <pc:docMk/>
            <pc:sldMk cId="2002459594" sldId="264"/>
            <ac:picMk id="5" creationId="{223E8CA6-4D36-4252-AE6A-C42D1589DD33}"/>
          </ac:picMkLst>
        </pc:picChg>
        <pc:picChg chg="del">
          <ac:chgData name="2013150239" userId="e0a6c1e7-6390-442f-9722-c6805b7ab2af" providerId="ADAL" clId="{494778FA-3EB6-468B-AD50-081F1554DC62}" dt="2022-05-21T16:31:37.041" v="1101" actId="21"/>
          <ac:picMkLst>
            <pc:docMk/>
            <pc:sldMk cId="2002459594" sldId="264"/>
            <ac:picMk id="11" creationId="{D413A175-E8E5-46DF-AFC8-6B340EAD1F1D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3T08:52:39.400" v="7010" actId="1076"/>
        <pc:sldMkLst>
          <pc:docMk/>
          <pc:sldMk cId="1213521409" sldId="265"/>
        </pc:sldMkLst>
        <pc:spChg chg="mod">
          <ac:chgData name="2013150239" userId="e0a6c1e7-6390-442f-9722-c6805b7ab2af" providerId="ADAL" clId="{494778FA-3EB6-468B-AD50-081F1554DC62}" dt="2022-05-22T19:27:20.720" v="3480" actId="404"/>
          <ac:spMkLst>
            <pc:docMk/>
            <pc:sldMk cId="1213521409" sldId="265"/>
            <ac:spMk id="2" creationId="{F8709C19-AAF1-7FB0-7148-39BFF36EC77F}"/>
          </ac:spMkLst>
        </pc:spChg>
        <pc:spChg chg="mod">
          <ac:chgData name="2013150239" userId="e0a6c1e7-6390-442f-9722-c6805b7ab2af" providerId="ADAL" clId="{494778FA-3EB6-468B-AD50-081F1554DC62}" dt="2022-05-23T08:52:22.295" v="7005" actId="20577"/>
          <ac:spMkLst>
            <pc:docMk/>
            <pc:sldMk cId="1213521409" sldId="265"/>
            <ac:spMk id="3" creationId="{78DB71ED-07B3-C937-D65C-2405C1D81D85}"/>
          </ac:spMkLst>
        </pc:spChg>
        <pc:spChg chg="add mod">
          <ac:chgData name="2013150239" userId="e0a6c1e7-6390-442f-9722-c6805b7ab2af" providerId="ADAL" clId="{494778FA-3EB6-468B-AD50-081F1554DC62}" dt="2022-05-22T19:12:07.180" v="3315" actId="164"/>
          <ac:spMkLst>
            <pc:docMk/>
            <pc:sldMk cId="1213521409" sldId="265"/>
            <ac:spMk id="7" creationId="{BB9EFE97-BD9D-36B8-1915-8F940CEB2700}"/>
          </ac:spMkLst>
        </pc:spChg>
        <pc:spChg chg="add del">
          <ac:chgData name="2013150239" userId="e0a6c1e7-6390-442f-9722-c6805b7ab2af" providerId="ADAL" clId="{494778FA-3EB6-468B-AD50-081F1554DC62}" dt="2022-05-21T16:44:58.459" v="1371"/>
          <ac:spMkLst>
            <pc:docMk/>
            <pc:sldMk cId="1213521409" sldId="265"/>
            <ac:spMk id="7" creationId="{F512CEED-C036-C07D-67B5-72EDF45B2151}"/>
          </ac:spMkLst>
        </pc:spChg>
        <pc:spChg chg="add del mod">
          <ac:chgData name="2013150239" userId="e0a6c1e7-6390-442f-9722-c6805b7ab2af" providerId="ADAL" clId="{494778FA-3EB6-468B-AD50-081F1554DC62}" dt="2022-05-22T19:12:20.298" v="3320" actId="478"/>
          <ac:spMkLst>
            <pc:docMk/>
            <pc:sldMk cId="1213521409" sldId="265"/>
            <ac:spMk id="9" creationId="{877EAEBB-5041-4DF9-789B-F0233F173B8D}"/>
          </ac:spMkLst>
        </pc:spChg>
        <pc:spChg chg="add del">
          <ac:chgData name="2013150239" userId="e0a6c1e7-6390-442f-9722-c6805b7ab2af" providerId="ADAL" clId="{494778FA-3EB6-468B-AD50-081F1554DC62}" dt="2022-05-21T16:50:22.325" v="1410"/>
          <ac:spMkLst>
            <pc:docMk/>
            <pc:sldMk cId="1213521409" sldId="265"/>
            <ac:spMk id="10" creationId="{3A6DDD06-A7DE-8060-EB1C-5B6BAD886409}"/>
          </ac:spMkLst>
        </pc:spChg>
        <pc:spChg chg="add del">
          <ac:chgData name="2013150239" userId="e0a6c1e7-6390-442f-9722-c6805b7ab2af" providerId="ADAL" clId="{494778FA-3EB6-468B-AD50-081F1554DC62}" dt="2022-05-22T19:16:01.764" v="3444"/>
          <ac:spMkLst>
            <pc:docMk/>
            <pc:sldMk cId="1213521409" sldId="265"/>
            <ac:spMk id="12" creationId="{B2D8E17B-8F6D-8BF8-A00F-CE2CD0B15CCE}"/>
          </ac:spMkLst>
        </pc:spChg>
        <pc:grpChg chg="add del mod">
          <ac:chgData name="2013150239" userId="e0a6c1e7-6390-442f-9722-c6805b7ab2af" providerId="ADAL" clId="{494778FA-3EB6-468B-AD50-081F1554DC62}" dt="2022-05-23T07:55:30.068" v="6611" actId="478"/>
          <ac:grpSpMkLst>
            <pc:docMk/>
            <pc:sldMk cId="1213521409" sldId="265"/>
            <ac:grpSpMk id="10" creationId="{88E06974-E052-4BF2-197A-4CB6F6A625E8}"/>
          </ac:grpSpMkLst>
        </pc:grpChg>
        <pc:picChg chg="add mod">
          <ac:chgData name="2013150239" userId="e0a6c1e7-6390-442f-9722-c6805b7ab2af" providerId="ADAL" clId="{494778FA-3EB6-468B-AD50-081F1554DC62}" dt="2022-05-22T19:12:07.180" v="3315" actId="164"/>
          <ac:picMkLst>
            <pc:docMk/>
            <pc:sldMk cId="1213521409" sldId="265"/>
            <ac:picMk id="8" creationId="{F1BADD73-65FD-2C6D-B7A5-44925E3874BD}"/>
          </ac:picMkLst>
        </pc:picChg>
        <pc:picChg chg="add mod">
          <ac:chgData name="2013150239" userId="e0a6c1e7-6390-442f-9722-c6805b7ab2af" providerId="ADAL" clId="{494778FA-3EB6-468B-AD50-081F1554DC62}" dt="2022-05-23T07:56:04.370" v="6626" actId="1076"/>
          <ac:picMkLst>
            <pc:docMk/>
            <pc:sldMk cId="1213521409" sldId="265"/>
            <ac:picMk id="11" creationId="{AB58674D-F39A-D23E-605B-F5FBCBE8903D}"/>
          </ac:picMkLst>
        </pc:picChg>
        <pc:picChg chg="add mod">
          <ac:chgData name="2013150239" userId="e0a6c1e7-6390-442f-9722-c6805b7ab2af" providerId="ADAL" clId="{494778FA-3EB6-468B-AD50-081F1554DC62}" dt="2022-05-23T08:52:39.400" v="7010" actId="1076"/>
          <ac:picMkLst>
            <pc:docMk/>
            <pc:sldMk cId="1213521409" sldId="265"/>
            <ac:picMk id="12" creationId="{8411D3B1-394F-3A6A-2846-D1EC7F9E94A1}"/>
          </ac:picMkLst>
        </pc:picChg>
        <pc:picChg chg="add del mod">
          <ac:chgData name="2013150239" userId="e0a6c1e7-6390-442f-9722-c6805b7ab2af" providerId="ADAL" clId="{494778FA-3EB6-468B-AD50-081F1554DC62}" dt="2022-05-22T19:27:56.460" v="3496" actId="21"/>
          <ac:picMkLst>
            <pc:docMk/>
            <pc:sldMk cId="1213521409" sldId="265"/>
            <ac:picMk id="13" creationId="{B5003BC4-388F-6590-7608-BDD5D9FA2CBC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3T08:58:39.676" v="7025" actId="20577"/>
        <pc:sldMkLst>
          <pc:docMk/>
          <pc:sldMk cId="571773500" sldId="266"/>
        </pc:sldMkLst>
        <pc:spChg chg="mod">
          <ac:chgData name="2013150239" userId="e0a6c1e7-6390-442f-9722-c6805b7ab2af" providerId="ADAL" clId="{494778FA-3EB6-468B-AD50-081F1554DC62}" dt="2022-05-22T19:33:05.933" v="3696" actId="404"/>
          <ac:spMkLst>
            <pc:docMk/>
            <pc:sldMk cId="571773500" sldId="266"/>
            <ac:spMk id="2" creationId="{B81FEDCA-AC8D-C4F6-AC45-1EC9D59C2B27}"/>
          </ac:spMkLst>
        </pc:spChg>
        <pc:spChg chg="del mod">
          <ac:chgData name="2013150239" userId="e0a6c1e7-6390-442f-9722-c6805b7ab2af" providerId="ADAL" clId="{494778FA-3EB6-468B-AD50-081F1554DC62}" dt="2022-05-23T02:31:44.424" v="5791" actId="478"/>
          <ac:spMkLst>
            <pc:docMk/>
            <pc:sldMk cId="571773500" sldId="266"/>
            <ac:spMk id="3" creationId="{719C480A-8014-77B8-2E41-7978C508286C}"/>
          </ac:spMkLst>
        </pc:spChg>
        <pc:spChg chg="add del mod">
          <ac:chgData name="2013150239" userId="e0a6c1e7-6390-442f-9722-c6805b7ab2af" providerId="ADAL" clId="{494778FA-3EB6-468B-AD50-081F1554DC62}" dt="2022-05-23T02:31:46.714" v="5793" actId="478"/>
          <ac:spMkLst>
            <pc:docMk/>
            <pc:sldMk cId="571773500" sldId="266"/>
            <ac:spMk id="16" creationId="{CA61C396-FB4E-5A47-5B22-3EDB8932EBC3}"/>
          </ac:spMkLst>
        </pc:spChg>
        <pc:spChg chg="add mod">
          <ac:chgData name="2013150239" userId="e0a6c1e7-6390-442f-9722-c6805b7ab2af" providerId="ADAL" clId="{494778FA-3EB6-468B-AD50-081F1554DC62}" dt="2022-05-23T08:58:39.676" v="7025" actId="20577"/>
          <ac:spMkLst>
            <pc:docMk/>
            <pc:sldMk cId="571773500" sldId="266"/>
            <ac:spMk id="17" creationId="{4BB43D27-88CC-F7DB-56D9-DA1C7AF0CA1D}"/>
          </ac:spMkLst>
        </pc:spChg>
        <pc:picChg chg="add del mod">
          <ac:chgData name="2013150239" userId="e0a6c1e7-6390-442f-9722-c6805b7ab2af" providerId="ADAL" clId="{494778FA-3EB6-468B-AD50-081F1554DC62}" dt="2022-05-23T01:46:50.499" v="4499" actId="478"/>
          <ac:picMkLst>
            <pc:docMk/>
            <pc:sldMk cId="571773500" sldId="266"/>
            <ac:picMk id="8" creationId="{E479D8AB-96AA-AFB5-EB67-41A204ECA8B3}"/>
          </ac:picMkLst>
        </pc:picChg>
        <pc:picChg chg="add del mod">
          <ac:chgData name="2013150239" userId="e0a6c1e7-6390-442f-9722-c6805b7ab2af" providerId="ADAL" clId="{494778FA-3EB6-468B-AD50-081F1554DC62}" dt="2022-05-22T19:33:37.467" v="3750" actId="478"/>
          <ac:picMkLst>
            <pc:docMk/>
            <pc:sldMk cId="571773500" sldId="266"/>
            <ac:picMk id="10" creationId="{09C2D6EE-16CD-9D4C-D75C-9EE7139B4CFC}"/>
          </ac:picMkLst>
        </pc:picChg>
        <pc:picChg chg="add del mod">
          <ac:chgData name="2013150239" userId="e0a6c1e7-6390-442f-9722-c6805b7ab2af" providerId="ADAL" clId="{494778FA-3EB6-468B-AD50-081F1554DC62}" dt="2022-05-23T01:46:50.499" v="4499" actId="478"/>
          <ac:picMkLst>
            <pc:docMk/>
            <pc:sldMk cId="571773500" sldId="266"/>
            <ac:picMk id="12" creationId="{E635CE75-7FA3-C0C0-2F84-B340645F7A84}"/>
          </ac:picMkLst>
        </pc:picChg>
        <pc:picChg chg="add del mod">
          <ac:chgData name="2013150239" userId="e0a6c1e7-6390-442f-9722-c6805b7ab2af" providerId="ADAL" clId="{494778FA-3EB6-468B-AD50-081F1554DC62}" dt="2022-05-23T01:46:43.445" v="4497" actId="21"/>
          <ac:picMkLst>
            <pc:docMk/>
            <pc:sldMk cId="571773500" sldId="266"/>
            <ac:picMk id="13" creationId="{7E86CD13-989B-C8B2-3384-F48F45D35B9B}"/>
          </ac:picMkLst>
        </pc:picChg>
        <pc:picChg chg="add mod">
          <ac:chgData name="2013150239" userId="e0a6c1e7-6390-442f-9722-c6805b7ab2af" providerId="ADAL" clId="{494778FA-3EB6-468B-AD50-081F1554DC62}" dt="2022-05-23T01:50:20.236" v="4662" actId="1076"/>
          <ac:picMkLst>
            <pc:docMk/>
            <pc:sldMk cId="571773500" sldId="266"/>
            <ac:picMk id="14" creationId="{2A02C7D4-80AE-9CF7-C752-0AC4E1F7CDFC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3T02:13:34.155" v="5482"/>
        <pc:sldMkLst>
          <pc:docMk/>
          <pc:sldMk cId="1721418574" sldId="267"/>
        </pc:sldMkLst>
        <pc:spChg chg="mod">
          <ac:chgData name="2013150239" userId="e0a6c1e7-6390-442f-9722-c6805b7ab2af" providerId="ADAL" clId="{494778FA-3EB6-468B-AD50-081F1554DC62}" dt="2022-05-21T16:54:05.910" v="1556" actId="20577"/>
          <ac:spMkLst>
            <pc:docMk/>
            <pc:sldMk cId="1721418574" sldId="267"/>
            <ac:spMk id="2" creationId="{3275E917-5FE3-1403-C62B-7B5C186E0856}"/>
          </ac:spMkLst>
        </pc:spChg>
        <pc:spChg chg="add del mod">
          <ac:chgData name="2013150239" userId="e0a6c1e7-6390-442f-9722-c6805b7ab2af" providerId="ADAL" clId="{494778FA-3EB6-468B-AD50-081F1554DC62}" dt="2022-05-23T02:13:34.155" v="5482"/>
          <ac:spMkLst>
            <pc:docMk/>
            <pc:sldMk cId="1721418574" sldId="267"/>
            <ac:spMk id="3" creationId="{D0597B6C-C38E-7DE4-B66A-D9495150FDBE}"/>
          </ac:spMkLst>
        </pc:spChg>
        <pc:spChg chg="add del">
          <ac:chgData name="2013150239" userId="e0a6c1e7-6390-442f-9722-c6805b7ab2af" providerId="ADAL" clId="{494778FA-3EB6-468B-AD50-081F1554DC62}" dt="2022-05-23T01:32:56.112" v="4462" actId="478"/>
          <ac:spMkLst>
            <pc:docMk/>
            <pc:sldMk cId="1721418574" sldId="267"/>
            <ac:spMk id="7" creationId="{0B653A52-D401-1638-511A-9F2155B1F463}"/>
          </ac:spMkLst>
        </pc:spChg>
        <pc:picChg chg="add del mod">
          <ac:chgData name="2013150239" userId="e0a6c1e7-6390-442f-9722-c6805b7ab2af" providerId="ADAL" clId="{494778FA-3EB6-468B-AD50-081F1554DC62}" dt="2022-05-23T01:39:45.542" v="4464"/>
          <ac:picMkLst>
            <pc:docMk/>
            <pc:sldMk cId="1721418574" sldId="267"/>
            <ac:picMk id="9" creationId="{FA59033D-499D-E8A1-1DD3-3DDEE210EACB}"/>
          </ac:picMkLst>
        </pc:picChg>
        <pc:picChg chg="add del mod">
          <ac:chgData name="2013150239" userId="e0a6c1e7-6390-442f-9722-c6805b7ab2af" providerId="ADAL" clId="{494778FA-3EB6-468B-AD50-081F1554DC62}" dt="2022-05-23T01:39:49.032" v="4466"/>
          <ac:picMkLst>
            <pc:docMk/>
            <pc:sldMk cId="1721418574" sldId="267"/>
            <ac:picMk id="11" creationId="{98BB1B01-8992-50EE-0CDF-100577F7E9E7}"/>
          </ac:picMkLst>
        </pc:picChg>
        <pc:picChg chg="add del mod">
          <ac:chgData name="2013150239" userId="e0a6c1e7-6390-442f-9722-c6805b7ab2af" providerId="ADAL" clId="{494778FA-3EB6-468B-AD50-081F1554DC62}" dt="2022-05-23T01:46:18.469" v="4490" actId="21"/>
          <ac:picMkLst>
            <pc:docMk/>
            <pc:sldMk cId="1721418574" sldId="267"/>
            <ac:picMk id="13" creationId="{588EC2BC-CE4B-F9EA-A3FC-FDE1F6566461}"/>
          </ac:picMkLst>
        </pc:picChg>
        <pc:picChg chg="add mod">
          <ac:chgData name="2013150239" userId="e0a6c1e7-6390-442f-9722-c6805b7ab2af" providerId="ADAL" clId="{494778FA-3EB6-468B-AD50-081F1554DC62}" dt="2022-05-23T01:52:34.852" v="4783"/>
          <ac:picMkLst>
            <pc:docMk/>
            <pc:sldMk cId="1721418574" sldId="267"/>
            <ac:picMk id="15" creationId="{5A6ED430-9A69-0CD1-7C4C-FDF49733FAC5}"/>
          </ac:picMkLst>
        </pc:picChg>
        <pc:picChg chg="add mod">
          <ac:chgData name="2013150239" userId="e0a6c1e7-6390-442f-9722-c6805b7ab2af" providerId="ADAL" clId="{494778FA-3EB6-468B-AD50-081F1554DC62}" dt="2022-05-23T01:52:40.887" v="4784"/>
          <ac:picMkLst>
            <pc:docMk/>
            <pc:sldMk cId="1721418574" sldId="267"/>
            <ac:picMk id="17" creationId="{1DF26404-F463-B7A7-669A-2FB2454B9A58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3T09:01:53.606" v="7080" actId="14100"/>
        <pc:sldMkLst>
          <pc:docMk/>
          <pc:sldMk cId="641744333" sldId="268"/>
        </pc:sldMkLst>
        <pc:spChg chg="del mod">
          <ac:chgData name="2013150239" userId="e0a6c1e7-6390-442f-9722-c6805b7ab2af" providerId="ADAL" clId="{494778FA-3EB6-468B-AD50-081F1554DC62}" dt="2022-05-22T16:37:11.167" v="1630" actId="478"/>
          <ac:spMkLst>
            <pc:docMk/>
            <pc:sldMk cId="641744333" sldId="268"/>
            <ac:spMk id="2" creationId="{F2ACA5C4-76CF-B324-790B-030DDBD0F206}"/>
          </ac:spMkLst>
        </pc:spChg>
        <pc:spChg chg="del">
          <ac:chgData name="2013150239" userId="e0a6c1e7-6390-442f-9722-c6805b7ab2af" providerId="ADAL" clId="{494778FA-3EB6-468B-AD50-081F1554DC62}" dt="2022-05-22T16:37:11.167" v="1630" actId="478"/>
          <ac:spMkLst>
            <pc:docMk/>
            <pc:sldMk cId="641744333" sldId="268"/>
            <ac:spMk id="3" creationId="{1B617BE7-DCAB-6AEE-8711-E67EC8309B13}"/>
          </ac:spMkLst>
        </pc:spChg>
        <pc:spChg chg="add mod">
          <ac:chgData name="2013150239" userId="e0a6c1e7-6390-442f-9722-c6805b7ab2af" providerId="ADAL" clId="{494778FA-3EB6-468B-AD50-081F1554DC62}" dt="2022-05-23T09:00:43.908" v="7068" actId="20577"/>
          <ac:spMkLst>
            <pc:docMk/>
            <pc:sldMk cId="641744333" sldId="268"/>
            <ac:spMk id="8" creationId="{972E75AB-435E-C65D-4E8E-6EFEFA40E100}"/>
          </ac:spMkLst>
        </pc:spChg>
        <pc:spChg chg="add del mod">
          <ac:chgData name="2013150239" userId="e0a6c1e7-6390-442f-9722-c6805b7ab2af" providerId="ADAL" clId="{494778FA-3EB6-468B-AD50-081F1554DC62}" dt="2022-05-22T16:37:32.911" v="1637" actId="478"/>
          <ac:spMkLst>
            <pc:docMk/>
            <pc:sldMk cId="641744333" sldId="268"/>
            <ac:spMk id="9" creationId="{69DCB634-A79F-AD34-E7C5-E9AF340AF467}"/>
          </ac:spMkLst>
        </pc:spChg>
        <pc:spChg chg="add del mod">
          <ac:chgData name="2013150239" userId="e0a6c1e7-6390-442f-9722-c6805b7ab2af" providerId="ADAL" clId="{494778FA-3EB6-468B-AD50-081F1554DC62}" dt="2022-05-23T09:01:53.606" v="7080" actId="14100"/>
          <ac:spMkLst>
            <pc:docMk/>
            <pc:sldMk cId="641744333" sldId="268"/>
            <ac:spMk id="10" creationId="{389D001F-F787-65D3-579D-B6D03E93CDB8}"/>
          </ac:spMkLst>
        </pc:spChg>
        <pc:spChg chg="add del mod">
          <ac:chgData name="2013150239" userId="e0a6c1e7-6390-442f-9722-c6805b7ab2af" providerId="ADAL" clId="{494778FA-3EB6-468B-AD50-081F1554DC62}" dt="2022-05-22T16:37:27.326" v="1635"/>
          <ac:spMkLst>
            <pc:docMk/>
            <pc:sldMk cId="641744333" sldId="268"/>
            <ac:spMk id="12" creationId="{3AC877DC-BEB9-6458-5B18-886101839A38}"/>
          </ac:spMkLst>
        </pc:spChg>
        <pc:picChg chg="add del mod">
          <ac:chgData name="2013150239" userId="e0a6c1e7-6390-442f-9722-c6805b7ab2af" providerId="ADAL" clId="{494778FA-3EB6-468B-AD50-081F1554DC62}" dt="2022-05-22T16:37:27.326" v="1635"/>
          <ac:picMkLst>
            <pc:docMk/>
            <pc:sldMk cId="641744333" sldId="268"/>
            <ac:picMk id="11" creationId="{06A349BE-5B4D-5EA5-378D-3FA167456D1D}"/>
          </ac:picMkLst>
        </pc:picChg>
      </pc:sldChg>
      <pc:sldChg chg="addSp delSp modSp new mod modClrScheme chgLayout">
        <pc:chgData name="2013150239" userId="e0a6c1e7-6390-442f-9722-c6805b7ab2af" providerId="ADAL" clId="{494778FA-3EB6-468B-AD50-081F1554DC62}" dt="2022-05-23T09:04:30.025" v="7157" actId="20577"/>
        <pc:sldMkLst>
          <pc:docMk/>
          <pc:sldMk cId="3004244413" sldId="269"/>
        </pc:sldMkLst>
        <pc:spChg chg="mod">
          <ac:chgData name="2013150239" userId="e0a6c1e7-6390-442f-9722-c6805b7ab2af" providerId="ADAL" clId="{494778FA-3EB6-468B-AD50-081F1554DC62}" dt="2022-05-23T09:04:30.025" v="7157" actId="20577"/>
          <ac:spMkLst>
            <pc:docMk/>
            <pc:sldMk cId="3004244413" sldId="269"/>
            <ac:spMk id="2" creationId="{B66B8392-3A67-C69C-B5B5-98E8FD16B802}"/>
          </ac:spMkLst>
        </pc:spChg>
        <pc:spChg chg="add del mod">
          <ac:chgData name="2013150239" userId="e0a6c1e7-6390-442f-9722-c6805b7ab2af" providerId="ADAL" clId="{494778FA-3EB6-468B-AD50-081F1554DC62}" dt="2022-05-23T01:56:14.948" v="4895" actId="14100"/>
          <ac:spMkLst>
            <pc:docMk/>
            <pc:sldMk cId="3004244413" sldId="269"/>
            <ac:spMk id="3" creationId="{418E171E-B08D-C580-750D-DA2FB9250867}"/>
          </ac:spMkLst>
        </pc:spChg>
        <pc:spChg chg="mod">
          <ac:chgData name="2013150239" userId="e0a6c1e7-6390-442f-9722-c6805b7ab2af" providerId="ADAL" clId="{494778FA-3EB6-468B-AD50-081F1554DC62}" dt="2022-05-22T16:39:16.143" v="1770" actId="26606"/>
          <ac:spMkLst>
            <pc:docMk/>
            <pc:sldMk cId="3004244413" sldId="269"/>
            <ac:spMk id="4" creationId="{7F144B18-FD96-1EAB-F922-EDD18CC02CC9}"/>
          </ac:spMkLst>
        </pc:spChg>
        <pc:spChg chg="mod">
          <ac:chgData name="2013150239" userId="e0a6c1e7-6390-442f-9722-c6805b7ab2af" providerId="ADAL" clId="{494778FA-3EB6-468B-AD50-081F1554DC62}" dt="2022-05-22T16:39:16.143" v="1770" actId="26606"/>
          <ac:spMkLst>
            <pc:docMk/>
            <pc:sldMk cId="3004244413" sldId="269"/>
            <ac:spMk id="5" creationId="{86426749-8586-D35D-C9FF-B11216734A72}"/>
          </ac:spMkLst>
        </pc:spChg>
        <pc:spChg chg="mod">
          <ac:chgData name="2013150239" userId="e0a6c1e7-6390-442f-9722-c6805b7ab2af" providerId="ADAL" clId="{494778FA-3EB6-468B-AD50-081F1554DC62}" dt="2022-05-22T16:39:16.143" v="1770" actId="26606"/>
          <ac:spMkLst>
            <pc:docMk/>
            <pc:sldMk cId="3004244413" sldId="269"/>
            <ac:spMk id="6" creationId="{5FD334C3-43BF-027F-D506-8F21229406D5}"/>
          </ac:spMkLst>
        </pc:spChg>
        <pc:spChg chg="add mod">
          <ac:chgData name="2013150239" userId="e0a6c1e7-6390-442f-9722-c6805b7ab2af" providerId="ADAL" clId="{494778FA-3EB6-468B-AD50-081F1554DC62}" dt="2022-05-23T01:55:35.173" v="4841" actId="1076"/>
          <ac:spMkLst>
            <pc:docMk/>
            <pc:sldMk cId="3004244413" sldId="269"/>
            <ac:spMk id="8" creationId="{BA9FE372-788B-993E-3E49-7FA6B90CD345}"/>
          </ac:spMkLst>
        </pc:spChg>
        <pc:spChg chg="add del mod">
          <ac:chgData name="2013150239" userId="e0a6c1e7-6390-442f-9722-c6805b7ab2af" providerId="ADAL" clId="{494778FA-3EB6-468B-AD50-081F1554DC62}" dt="2022-05-22T16:39:16.143" v="1770" actId="26606"/>
          <ac:spMkLst>
            <pc:docMk/>
            <pc:sldMk cId="3004244413" sldId="269"/>
            <ac:spMk id="12" creationId="{17630AB1-F779-FA46-583F-952854EF7C1B}"/>
          </ac:spMkLst>
        </pc:spChg>
        <pc:picChg chg="add mod ord">
          <ac:chgData name="2013150239" userId="e0a6c1e7-6390-442f-9722-c6805b7ab2af" providerId="ADAL" clId="{494778FA-3EB6-468B-AD50-081F1554DC62}" dt="2022-05-22T16:39:16.143" v="1770" actId="26606"/>
          <ac:picMkLst>
            <pc:docMk/>
            <pc:sldMk cId="3004244413" sldId="269"/>
            <ac:picMk id="7" creationId="{B49E5697-44D7-8825-1299-3A2762BBFD53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2T16:40:39.216" v="1809" actId="478"/>
        <pc:sldMkLst>
          <pc:docMk/>
          <pc:sldMk cId="165529508" sldId="270"/>
        </pc:sldMkLst>
        <pc:spChg chg="del">
          <ac:chgData name="2013150239" userId="e0a6c1e7-6390-442f-9722-c6805b7ab2af" providerId="ADAL" clId="{494778FA-3EB6-468B-AD50-081F1554DC62}" dt="2022-05-22T16:39:58.475" v="1773" actId="478"/>
          <ac:spMkLst>
            <pc:docMk/>
            <pc:sldMk cId="165529508" sldId="270"/>
            <ac:spMk id="2" creationId="{18A4F3A9-E85C-D2B9-8B08-78930F1D2BD0}"/>
          </ac:spMkLst>
        </pc:spChg>
        <pc:spChg chg="del">
          <ac:chgData name="2013150239" userId="e0a6c1e7-6390-442f-9722-c6805b7ab2af" providerId="ADAL" clId="{494778FA-3EB6-468B-AD50-081F1554DC62}" dt="2022-05-22T16:40:26.409" v="1807" actId="478"/>
          <ac:spMkLst>
            <pc:docMk/>
            <pc:sldMk cId="165529508" sldId="270"/>
            <ac:spMk id="3" creationId="{B89A9F7C-F695-403A-A0F5-71BED5D69FDB}"/>
          </ac:spMkLst>
        </pc:spChg>
        <pc:spChg chg="add mod">
          <ac:chgData name="2013150239" userId="e0a6c1e7-6390-442f-9722-c6805b7ab2af" providerId="ADAL" clId="{494778FA-3EB6-468B-AD50-081F1554DC62}" dt="2022-05-22T16:40:16.969" v="1803" actId="404"/>
          <ac:spMkLst>
            <pc:docMk/>
            <pc:sldMk cId="165529508" sldId="270"/>
            <ac:spMk id="7" creationId="{FFB96778-83F7-96A1-54D1-2047AE4B6DE7}"/>
          </ac:spMkLst>
        </pc:spChg>
        <pc:spChg chg="add del mod">
          <ac:chgData name="2013150239" userId="e0a6c1e7-6390-442f-9722-c6805b7ab2af" providerId="ADAL" clId="{494778FA-3EB6-468B-AD50-081F1554DC62}" dt="2022-05-22T16:40:29.919" v="1808" actId="1076"/>
          <ac:spMkLst>
            <pc:docMk/>
            <pc:sldMk cId="165529508" sldId="270"/>
            <ac:spMk id="8" creationId="{64140EA5-61C5-DC24-929F-2E510664E6EF}"/>
          </ac:spMkLst>
        </pc:spChg>
        <pc:spChg chg="add del mod">
          <ac:chgData name="2013150239" userId="e0a6c1e7-6390-442f-9722-c6805b7ab2af" providerId="ADAL" clId="{494778FA-3EB6-468B-AD50-081F1554DC62}" dt="2022-05-22T16:40:39.216" v="1809" actId="478"/>
          <ac:spMkLst>
            <pc:docMk/>
            <pc:sldMk cId="165529508" sldId="270"/>
            <ac:spMk id="11" creationId="{5478FEEE-9F43-612D-7083-CF1F24347402}"/>
          </ac:spMkLst>
        </pc:spChg>
        <pc:picChg chg="add mod">
          <ac:chgData name="2013150239" userId="e0a6c1e7-6390-442f-9722-c6805b7ab2af" providerId="ADAL" clId="{494778FA-3EB6-468B-AD50-081F1554DC62}" dt="2022-05-22T16:39:58.799" v="1774"/>
          <ac:picMkLst>
            <pc:docMk/>
            <pc:sldMk cId="165529508" sldId="270"/>
            <ac:picMk id="9" creationId="{226E6922-7A7D-4C2B-AE3F-A2403019DDC8}"/>
          </ac:picMkLst>
        </pc:picChg>
        <pc:picChg chg="add mod">
          <ac:chgData name="2013150239" userId="e0a6c1e7-6390-442f-9722-c6805b7ab2af" providerId="ADAL" clId="{494778FA-3EB6-468B-AD50-081F1554DC62}" dt="2022-05-22T16:39:58.799" v="1774"/>
          <ac:picMkLst>
            <pc:docMk/>
            <pc:sldMk cId="165529508" sldId="270"/>
            <ac:picMk id="10" creationId="{1F6005B7-9FF6-A993-FF36-2ABF70B060A3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3T09:02:03.162" v="7082" actId="20577"/>
        <pc:sldMkLst>
          <pc:docMk/>
          <pc:sldMk cId="1434316186" sldId="271"/>
        </pc:sldMkLst>
        <pc:spChg chg="mod">
          <ac:chgData name="2013150239" userId="e0a6c1e7-6390-442f-9722-c6805b7ab2af" providerId="ADAL" clId="{494778FA-3EB6-468B-AD50-081F1554DC62}" dt="2022-05-22T16:44:48.800" v="1933" actId="404"/>
          <ac:spMkLst>
            <pc:docMk/>
            <pc:sldMk cId="1434316186" sldId="271"/>
            <ac:spMk id="2" creationId="{2870E9DD-CF4D-3FF2-73D1-95E3A724D102}"/>
          </ac:spMkLst>
        </pc:spChg>
        <pc:spChg chg="mod">
          <ac:chgData name="2013150239" userId="e0a6c1e7-6390-442f-9722-c6805b7ab2af" providerId="ADAL" clId="{494778FA-3EB6-468B-AD50-081F1554DC62}" dt="2022-05-23T09:02:03.162" v="7082" actId="20577"/>
          <ac:spMkLst>
            <pc:docMk/>
            <pc:sldMk cId="1434316186" sldId="271"/>
            <ac:spMk id="3" creationId="{06395978-E7D4-0949-1BE4-4366006784F2}"/>
          </ac:spMkLst>
        </pc:spChg>
        <pc:picChg chg="add del mod">
          <ac:chgData name="2013150239" userId="e0a6c1e7-6390-442f-9722-c6805b7ab2af" providerId="ADAL" clId="{494778FA-3EB6-468B-AD50-081F1554DC62}" dt="2022-05-22T16:49:21.865" v="2234" actId="478"/>
          <ac:picMkLst>
            <pc:docMk/>
            <pc:sldMk cId="1434316186" sldId="271"/>
            <ac:picMk id="7" creationId="{5831BE5D-D941-AA1B-D4B3-94D359D48F55}"/>
          </ac:picMkLst>
        </pc:picChg>
        <pc:picChg chg="add mod">
          <ac:chgData name="2013150239" userId="e0a6c1e7-6390-442f-9722-c6805b7ab2af" providerId="ADAL" clId="{494778FA-3EB6-468B-AD50-081F1554DC62}" dt="2022-05-22T16:49:31.903" v="2238" actId="1076"/>
          <ac:picMkLst>
            <pc:docMk/>
            <pc:sldMk cId="1434316186" sldId="271"/>
            <ac:picMk id="8" creationId="{642BD41C-6511-3044-4970-7CEBC2965887}"/>
          </ac:picMkLst>
        </pc:picChg>
      </pc:sldChg>
      <pc:sldChg chg="addSp delSp modSp new mod addAnim delAnim modAnim">
        <pc:chgData name="2013150239" userId="e0a6c1e7-6390-442f-9722-c6805b7ab2af" providerId="ADAL" clId="{494778FA-3EB6-468B-AD50-081F1554DC62}" dt="2022-05-23T09:38:35.498" v="7192" actId="20577"/>
        <pc:sldMkLst>
          <pc:docMk/>
          <pc:sldMk cId="2430981080" sldId="272"/>
        </pc:sldMkLst>
        <pc:spChg chg="del">
          <ac:chgData name="2013150239" userId="e0a6c1e7-6390-442f-9722-c6805b7ab2af" providerId="ADAL" clId="{494778FA-3EB6-468B-AD50-081F1554DC62}" dt="2022-05-22T16:51:51.689" v="2366" actId="478"/>
          <ac:spMkLst>
            <pc:docMk/>
            <pc:sldMk cId="2430981080" sldId="272"/>
            <ac:spMk id="2" creationId="{EBA30FD0-80A2-018D-D1B6-BF1EC296BA08}"/>
          </ac:spMkLst>
        </pc:spChg>
        <pc:spChg chg="del">
          <ac:chgData name="2013150239" userId="e0a6c1e7-6390-442f-9722-c6805b7ab2af" providerId="ADAL" clId="{494778FA-3EB6-468B-AD50-081F1554DC62}" dt="2022-05-22T16:51:53.905" v="2367" actId="478"/>
          <ac:spMkLst>
            <pc:docMk/>
            <pc:sldMk cId="2430981080" sldId="272"/>
            <ac:spMk id="3" creationId="{C8742D2B-128A-561F-094D-165A977DBD1B}"/>
          </ac:spMkLst>
        </pc:spChg>
        <pc:spChg chg="add del mod">
          <ac:chgData name="2013150239" userId="e0a6c1e7-6390-442f-9722-c6805b7ab2af" providerId="ADAL" clId="{494778FA-3EB6-468B-AD50-081F1554DC62}" dt="2022-05-23T09:02:34.732" v="7085" actId="478"/>
          <ac:spMkLst>
            <pc:docMk/>
            <pc:sldMk cId="2430981080" sldId="272"/>
            <ac:spMk id="3" creationId="{F54A55E4-4425-C067-DD1D-47987C0FC89E}"/>
          </ac:spMkLst>
        </pc:spChg>
        <pc:spChg chg="add mod">
          <ac:chgData name="2013150239" userId="e0a6c1e7-6390-442f-9722-c6805b7ab2af" providerId="ADAL" clId="{494778FA-3EB6-468B-AD50-081F1554DC62}" dt="2022-05-23T01:58:32.437" v="5132" actId="20577"/>
          <ac:spMkLst>
            <pc:docMk/>
            <pc:sldMk cId="2430981080" sldId="272"/>
            <ac:spMk id="7" creationId="{68BE4E6E-F03A-E556-15B7-661629EC084B}"/>
          </ac:spMkLst>
        </pc:spChg>
        <pc:spChg chg="add del mod">
          <ac:chgData name="2013150239" userId="e0a6c1e7-6390-442f-9722-c6805b7ab2af" providerId="ADAL" clId="{494778FA-3EB6-468B-AD50-081F1554DC62}" dt="2022-05-23T09:02:33.045" v="7083" actId="478"/>
          <ac:spMkLst>
            <pc:docMk/>
            <pc:sldMk cId="2430981080" sldId="272"/>
            <ac:spMk id="8" creationId="{A21839E7-1F23-ED4D-F6F4-108DD2D4742A}"/>
          </ac:spMkLst>
        </pc:spChg>
        <pc:spChg chg="add mod">
          <ac:chgData name="2013150239" userId="e0a6c1e7-6390-442f-9722-c6805b7ab2af" providerId="ADAL" clId="{494778FA-3EB6-468B-AD50-081F1554DC62}" dt="2022-05-23T09:38:35.498" v="7192" actId="20577"/>
          <ac:spMkLst>
            <pc:docMk/>
            <pc:sldMk cId="2430981080" sldId="272"/>
            <ac:spMk id="10" creationId="{E8D38BFF-67E5-750A-F353-9107D1B2A2C8}"/>
          </ac:spMkLst>
        </pc:spChg>
        <pc:grpChg chg="add del mod">
          <ac:chgData name="2013150239" userId="e0a6c1e7-6390-442f-9722-c6805b7ab2af" providerId="ADAL" clId="{494778FA-3EB6-468B-AD50-081F1554DC62}" dt="2022-05-22T17:16:31.916" v="2418" actId="165"/>
          <ac:grpSpMkLst>
            <pc:docMk/>
            <pc:sldMk cId="2430981080" sldId="272"/>
            <ac:grpSpMk id="13" creationId="{99D49CF4-D9FD-E311-6F40-DBBB4D88FD4A}"/>
          </ac:grpSpMkLst>
        </pc:grpChg>
        <pc:picChg chg="add del mod">
          <ac:chgData name="2013150239" userId="e0a6c1e7-6390-442f-9722-c6805b7ab2af" providerId="ADAL" clId="{494778FA-3EB6-468B-AD50-081F1554DC62}" dt="2022-05-22T17:12:20.797" v="2369" actId="478"/>
          <ac:picMkLst>
            <pc:docMk/>
            <pc:sldMk cId="2430981080" sldId="272"/>
            <ac:picMk id="9" creationId="{3A83B0A4-E64C-89C0-A83F-F77FB6D363F1}"/>
          </ac:picMkLst>
        </pc:picChg>
        <pc:picChg chg="add del mod topLvl">
          <ac:chgData name="2013150239" userId="e0a6c1e7-6390-442f-9722-c6805b7ab2af" providerId="ADAL" clId="{494778FA-3EB6-468B-AD50-081F1554DC62}" dt="2022-05-23T02:14:06.987" v="5484" actId="478"/>
          <ac:picMkLst>
            <pc:docMk/>
            <pc:sldMk cId="2430981080" sldId="272"/>
            <ac:picMk id="10" creationId="{B4176300-8171-8A70-E632-BBCD2BEBBCF6}"/>
          </ac:picMkLst>
        </pc:picChg>
        <pc:picChg chg="add mod topLvl">
          <ac:chgData name="2013150239" userId="e0a6c1e7-6390-442f-9722-c6805b7ab2af" providerId="ADAL" clId="{494778FA-3EB6-468B-AD50-081F1554DC62}" dt="2022-05-22T17:16:31.916" v="2418" actId="165"/>
          <ac:picMkLst>
            <pc:docMk/>
            <pc:sldMk cId="2430981080" sldId="272"/>
            <ac:picMk id="12" creationId="{9E18CFCC-8947-046D-A25B-30B144947E9A}"/>
          </ac:picMkLst>
        </pc:picChg>
      </pc:sldChg>
      <pc:sldChg chg="add">
        <pc:chgData name="2013150239" userId="e0a6c1e7-6390-442f-9722-c6805b7ab2af" providerId="ADAL" clId="{494778FA-3EB6-468B-AD50-081F1554DC62}" dt="2022-05-22T16:42:29.059" v="1812"/>
        <pc:sldMkLst>
          <pc:docMk/>
          <pc:sldMk cId="2385420774" sldId="273"/>
        </pc:sldMkLst>
      </pc:sldChg>
      <pc:sldChg chg="modSp add mod">
        <pc:chgData name="2013150239" userId="e0a6c1e7-6390-442f-9722-c6805b7ab2af" providerId="ADAL" clId="{494778FA-3EB6-468B-AD50-081F1554DC62}" dt="2022-05-22T16:42:29.195" v="1813" actId="27636"/>
        <pc:sldMkLst>
          <pc:docMk/>
          <pc:sldMk cId="3462954528" sldId="274"/>
        </pc:sldMkLst>
        <pc:spChg chg="mod">
          <ac:chgData name="2013150239" userId="e0a6c1e7-6390-442f-9722-c6805b7ab2af" providerId="ADAL" clId="{494778FA-3EB6-468B-AD50-081F1554DC62}" dt="2022-05-22T16:42:29.195" v="1813" actId="27636"/>
          <ac:spMkLst>
            <pc:docMk/>
            <pc:sldMk cId="3462954528" sldId="274"/>
            <ac:spMk id="2" creationId="{759A4EC3-BA0C-BC8F-3477-6BD81B141160}"/>
          </ac:spMkLst>
        </pc:spChg>
      </pc:sldChg>
      <pc:sldChg chg="modSp add mod">
        <pc:chgData name="2013150239" userId="e0a6c1e7-6390-442f-9722-c6805b7ab2af" providerId="ADAL" clId="{494778FA-3EB6-468B-AD50-081F1554DC62}" dt="2022-05-22T16:42:29.203" v="1814" actId="27636"/>
        <pc:sldMkLst>
          <pc:docMk/>
          <pc:sldMk cId="533053632" sldId="275"/>
        </pc:sldMkLst>
        <pc:spChg chg="mod">
          <ac:chgData name="2013150239" userId="e0a6c1e7-6390-442f-9722-c6805b7ab2af" providerId="ADAL" clId="{494778FA-3EB6-468B-AD50-081F1554DC62}" dt="2022-05-22T16:42:29.203" v="1814" actId="27636"/>
          <ac:spMkLst>
            <pc:docMk/>
            <pc:sldMk cId="533053632" sldId="275"/>
            <ac:spMk id="2" creationId="{F0B36E6A-0858-FB4D-5B71-98E16B63C40D}"/>
          </ac:spMkLst>
        </pc:spChg>
      </pc:sldChg>
      <pc:sldChg chg="modSp add mod">
        <pc:chgData name="2013150239" userId="e0a6c1e7-6390-442f-9722-c6805b7ab2af" providerId="ADAL" clId="{494778FA-3EB6-468B-AD50-081F1554DC62}" dt="2022-05-22T16:42:29.210" v="1815" actId="27636"/>
        <pc:sldMkLst>
          <pc:docMk/>
          <pc:sldMk cId="4189763986" sldId="276"/>
        </pc:sldMkLst>
        <pc:spChg chg="mod">
          <ac:chgData name="2013150239" userId="e0a6c1e7-6390-442f-9722-c6805b7ab2af" providerId="ADAL" clId="{494778FA-3EB6-468B-AD50-081F1554DC62}" dt="2022-05-22T16:42:29.210" v="1815" actId="27636"/>
          <ac:spMkLst>
            <pc:docMk/>
            <pc:sldMk cId="4189763986" sldId="276"/>
            <ac:spMk id="2" creationId="{7B2A8337-473B-838A-89AD-860A78176DDE}"/>
          </ac:spMkLst>
        </pc:spChg>
      </pc:sldChg>
      <pc:sldChg chg="add">
        <pc:chgData name="2013150239" userId="e0a6c1e7-6390-442f-9722-c6805b7ab2af" providerId="ADAL" clId="{494778FA-3EB6-468B-AD50-081F1554DC62}" dt="2022-05-22T16:42:29.059" v="1812"/>
        <pc:sldMkLst>
          <pc:docMk/>
          <pc:sldMk cId="2174438634" sldId="277"/>
        </pc:sldMkLst>
      </pc:sldChg>
      <pc:sldChg chg="add">
        <pc:chgData name="2013150239" userId="e0a6c1e7-6390-442f-9722-c6805b7ab2af" providerId="ADAL" clId="{494778FA-3EB6-468B-AD50-081F1554DC62}" dt="2022-05-22T16:42:29.059" v="1812"/>
        <pc:sldMkLst>
          <pc:docMk/>
          <pc:sldMk cId="1306017618" sldId="278"/>
        </pc:sldMkLst>
      </pc:sldChg>
      <pc:sldChg chg="add">
        <pc:chgData name="2013150239" userId="e0a6c1e7-6390-442f-9722-c6805b7ab2af" providerId="ADAL" clId="{494778FA-3EB6-468B-AD50-081F1554DC62}" dt="2022-05-22T16:42:29.059" v="1812"/>
        <pc:sldMkLst>
          <pc:docMk/>
          <pc:sldMk cId="3866416102" sldId="279"/>
        </pc:sldMkLst>
      </pc:sldChg>
      <pc:sldChg chg="add">
        <pc:chgData name="2013150239" userId="e0a6c1e7-6390-442f-9722-c6805b7ab2af" providerId="ADAL" clId="{494778FA-3EB6-468B-AD50-081F1554DC62}" dt="2022-05-22T16:42:29.059" v="1812"/>
        <pc:sldMkLst>
          <pc:docMk/>
          <pc:sldMk cId="2018280910" sldId="280"/>
        </pc:sldMkLst>
      </pc:sldChg>
      <pc:sldChg chg="modSp add mod">
        <pc:chgData name="2013150239" userId="e0a6c1e7-6390-442f-9722-c6805b7ab2af" providerId="ADAL" clId="{494778FA-3EB6-468B-AD50-081F1554DC62}" dt="2022-05-22T16:42:29.223" v="1816" actId="27636"/>
        <pc:sldMkLst>
          <pc:docMk/>
          <pc:sldMk cId="2266760732" sldId="281"/>
        </pc:sldMkLst>
        <pc:spChg chg="mod">
          <ac:chgData name="2013150239" userId="e0a6c1e7-6390-442f-9722-c6805b7ab2af" providerId="ADAL" clId="{494778FA-3EB6-468B-AD50-081F1554DC62}" dt="2022-05-22T16:42:29.223" v="1816" actId="27636"/>
          <ac:spMkLst>
            <pc:docMk/>
            <pc:sldMk cId="2266760732" sldId="281"/>
            <ac:spMk id="2" creationId="{A84ED5A8-60D2-A88B-B1C1-A7A33D967B40}"/>
          </ac:spMkLst>
        </pc:spChg>
      </pc:sldChg>
      <pc:sldChg chg="modSp add mod">
        <pc:chgData name="2013150239" userId="e0a6c1e7-6390-442f-9722-c6805b7ab2af" providerId="ADAL" clId="{494778FA-3EB6-468B-AD50-081F1554DC62}" dt="2022-05-22T16:42:29.231" v="1817" actId="27636"/>
        <pc:sldMkLst>
          <pc:docMk/>
          <pc:sldMk cId="2519369851" sldId="282"/>
        </pc:sldMkLst>
        <pc:spChg chg="mod">
          <ac:chgData name="2013150239" userId="e0a6c1e7-6390-442f-9722-c6805b7ab2af" providerId="ADAL" clId="{494778FA-3EB6-468B-AD50-081F1554DC62}" dt="2022-05-22T16:42:29.231" v="1817" actId="27636"/>
          <ac:spMkLst>
            <pc:docMk/>
            <pc:sldMk cId="2519369851" sldId="282"/>
            <ac:spMk id="2" creationId="{5EC56B8A-E3B3-5070-B4E3-316AFB601B9C}"/>
          </ac:spMkLst>
        </pc:spChg>
      </pc:sldChg>
      <pc:sldChg chg="add">
        <pc:chgData name="2013150239" userId="e0a6c1e7-6390-442f-9722-c6805b7ab2af" providerId="ADAL" clId="{494778FA-3EB6-468B-AD50-081F1554DC62}" dt="2022-05-22T16:42:29.059" v="1812"/>
        <pc:sldMkLst>
          <pc:docMk/>
          <pc:sldMk cId="3541859518" sldId="283"/>
        </pc:sldMkLst>
      </pc:sldChg>
      <pc:sldChg chg="addSp delSp modSp new mod modClrScheme chgLayout">
        <pc:chgData name="2013150239" userId="e0a6c1e7-6390-442f-9722-c6805b7ab2af" providerId="ADAL" clId="{494778FA-3EB6-468B-AD50-081F1554DC62}" dt="2022-05-22T16:43:12.890" v="1840" actId="20577"/>
        <pc:sldMkLst>
          <pc:docMk/>
          <pc:sldMk cId="4196188266" sldId="284"/>
        </pc:sldMkLst>
        <pc:spChg chg="del mod ord">
          <ac:chgData name="2013150239" userId="e0a6c1e7-6390-442f-9722-c6805b7ab2af" providerId="ADAL" clId="{494778FA-3EB6-468B-AD50-081F1554DC62}" dt="2022-05-22T16:43:07.348" v="1819" actId="700"/>
          <ac:spMkLst>
            <pc:docMk/>
            <pc:sldMk cId="4196188266" sldId="284"/>
            <ac:spMk id="2" creationId="{230CF09F-CF29-8253-FF10-63416D95C54F}"/>
          </ac:spMkLst>
        </pc:spChg>
        <pc:spChg chg="del mod ord">
          <ac:chgData name="2013150239" userId="e0a6c1e7-6390-442f-9722-c6805b7ab2af" providerId="ADAL" clId="{494778FA-3EB6-468B-AD50-081F1554DC62}" dt="2022-05-22T16:43:07.348" v="1819" actId="700"/>
          <ac:spMkLst>
            <pc:docMk/>
            <pc:sldMk cId="4196188266" sldId="284"/>
            <ac:spMk id="3" creationId="{38B73460-0C7D-39D5-B8E4-49CC9C83DF19}"/>
          </ac:spMkLst>
        </pc:spChg>
        <pc:spChg chg="mod ord">
          <ac:chgData name="2013150239" userId="e0a6c1e7-6390-442f-9722-c6805b7ab2af" providerId="ADAL" clId="{494778FA-3EB6-468B-AD50-081F1554DC62}" dt="2022-05-22T16:43:07.348" v="1819" actId="700"/>
          <ac:spMkLst>
            <pc:docMk/>
            <pc:sldMk cId="4196188266" sldId="284"/>
            <ac:spMk id="4" creationId="{65124A8B-0D9F-048F-25E1-DDC5B3A29393}"/>
          </ac:spMkLst>
        </pc:spChg>
        <pc:spChg chg="mod ord">
          <ac:chgData name="2013150239" userId="e0a6c1e7-6390-442f-9722-c6805b7ab2af" providerId="ADAL" clId="{494778FA-3EB6-468B-AD50-081F1554DC62}" dt="2022-05-22T16:43:07.348" v="1819" actId="700"/>
          <ac:spMkLst>
            <pc:docMk/>
            <pc:sldMk cId="4196188266" sldId="284"/>
            <ac:spMk id="5" creationId="{C7AC0F7E-67D1-7C38-6C45-3BF6B20640B5}"/>
          </ac:spMkLst>
        </pc:spChg>
        <pc:spChg chg="mod ord">
          <ac:chgData name="2013150239" userId="e0a6c1e7-6390-442f-9722-c6805b7ab2af" providerId="ADAL" clId="{494778FA-3EB6-468B-AD50-081F1554DC62}" dt="2022-05-22T16:43:07.348" v="1819" actId="700"/>
          <ac:spMkLst>
            <pc:docMk/>
            <pc:sldMk cId="4196188266" sldId="284"/>
            <ac:spMk id="6" creationId="{7395F82E-FC0F-A5EB-E3A2-39E6B717CD72}"/>
          </ac:spMkLst>
        </pc:spChg>
        <pc:spChg chg="add mod ord">
          <ac:chgData name="2013150239" userId="e0a6c1e7-6390-442f-9722-c6805b7ab2af" providerId="ADAL" clId="{494778FA-3EB6-468B-AD50-081F1554DC62}" dt="2022-05-22T16:43:12.890" v="1840" actId="20577"/>
          <ac:spMkLst>
            <pc:docMk/>
            <pc:sldMk cId="4196188266" sldId="284"/>
            <ac:spMk id="7" creationId="{C9522CF4-25F0-69C3-FB99-3F5F0EE9E28F}"/>
          </ac:spMkLst>
        </pc:spChg>
        <pc:spChg chg="add mod ord">
          <ac:chgData name="2013150239" userId="e0a6c1e7-6390-442f-9722-c6805b7ab2af" providerId="ADAL" clId="{494778FA-3EB6-468B-AD50-081F1554DC62}" dt="2022-05-22T16:43:07.348" v="1819" actId="700"/>
          <ac:spMkLst>
            <pc:docMk/>
            <pc:sldMk cId="4196188266" sldId="284"/>
            <ac:spMk id="8" creationId="{1E0D6A68-61F2-13F3-29F3-352790AB0CDE}"/>
          </ac:spMkLst>
        </pc:spChg>
      </pc:sldChg>
      <pc:sldChg chg="addSp delSp modSp add mod">
        <pc:chgData name="2013150239" userId="e0a6c1e7-6390-442f-9722-c6805b7ab2af" providerId="ADAL" clId="{494778FA-3EB6-468B-AD50-081F1554DC62}" dt="2022-05-22T16:49:05.290" v="2228" actId="14100"/>
        <pc:sldMkLst>
          <pc:docMk/>
          <pc:sldMk cId="2662137741" sldId="285"/>
        </pc:sldMkLst>
        <pc:picChg chg="add del mod">
          <ac:chgData name="2013150239" userId="e0a6c1e7-6390-442f-9722-c6805b7ab2af" providerId="ADAL" clId="{494778FA-3EB6-468B-AD50-081F1554DC62}" dt="2022-05-22T16:49:02.234" v="2226"/>
          <ac:picMkLst>
            <pc:docMk/>
            <pc:sldMk cId="2662137741" sldId="285"/>
            <ac:picMk id="8" creationId="{1121B597-F56E-C6EC-9504-5894986E5DA9}"/>
          </ac:picMkLst>
        </pc:picChg>
        <pc:picChg chg="mod">
          <ac:chgData name="2013150239" userId="e0a6c1e7-6390-442f-9722-c6805b7ab2af" providerId="ADAL" clId="{494778FA-3EB6-468B-AD50-081F1554DC62}" dt="2022-05-22T16:49:05.290" v="2228" actId="14100"/>
          <ac:picMkLst>
            <pc:docMk/>
            <pc:sldMk cId="2662137741" sldId="285"/>
            <ac:picMk id="8194" creationId="{9C3FECCA-86EA-0AB5-33AD-5669987EA575}"/>
          </ac:picMkLst>
        </pc:picChg>
      </pc:sldChg>
      <pc:sldChg chg="add">
        <pc:chgData name="2013150239" userId="e0a6c1e7-6390-442f-9722-c6805b7ab2af" providerId="ADAL" clId="{494778FA-3EB6-468B-AD50-081F1554DC62}" dt="2022-05-22T16:44:04.147" v="1841"/>
        <pc:sldMkLst>
          <pc:docMk/>
          <pc:sldMk cId="300279340" sldId="286"/>
        </pc:sldMkLst>
      </pc:sldChg>
      <pc:sldChg chg="addSp delSp modSp new mod modAnim">
        <pc:chgData name="2013150239" userId="e0a6c1e7-6390-442f-9722-c6805b7ab2af" providerId="ADAL" clId="{494778FA-3EB6-468B-AD50-081F1554DC62}" dt="2022-05-22T17:51:09.802" v="2831"/>
        <pc:sldMkLst>
          <pc:docMk/>
          <pc:sldMk cId="934659884" sldId="287"/>
        </pc:sldMkLst>
        <pc:spChg chg="mod">
          <ac:chgData name="2013150239" userId="e0a6c1e7-6390-442f-9722-c6805b7ab2af" providerId="ADAL" clId="{494778FA-3EB6-468B-AD50-081F1554DC62}" dt="2022-05-22T17:41:37.759" v="2786"/>
          <ac:spMkLst>
            <pc:docMk/>
            <pc:sldMk cId="934659884" sldId="287"/>
            <ac:spMk id="2" creationId="{6BCEE5A5-C5A8-4F26-FF4C-E7F78DB439EC}"/>
          </ac:spMkLst>
        </pc:spChg>
        <pc:spChg chg="del">
          <ac:chgData name="2013150239" userId="e0a6c1e7-6390-442f-9722-c6805b7ab2af" providerId="ADAL" clId="{494778FA-3EB6-468B-AD50-081F1554DC62}" dt="2022-05-22T17:46:14.387" v="2787"/>
          <ac:spMkLst>
            <pc:docMk/>
            <pc:sldMk cId="934659884" sldId="287"/>
            <ac:spMk id="3" creationId="{A4B9CA60-987F-9F18-036C-0C781DDF55F8}"/>
          </ac:spMkLst>
        </pc:spChg>
        <pc:picChg chg="add mod">
          <ac:chgData name="2013150239" userId="e0a6c1e7-6390-442f-9722-c6805b7ab2af" providerId="ADAL" clId="{494778FA-3EB6-468B-AD50-081F1554DC62}" dt="2022-05-22T17:50:48.893" v="2828" actId="12789"/>
          <ac:picMkLst>
            <pc:docMk/>
            <pc:sldMk cId="934659884" sldId="287"/>
            <ac:picMk id="8" creationId="{203725C1-DE6F-A948-327F-6F41D73790C8}"/>
          </ac:picMkLst>
        </pc:picChg>
        <pc:picChg chg="add mod modCrop">
          <ac:chgData name="2013150239" userId="e0a6c1e7-6390-442f-9722-c6805b7ab2af" providerId="ADAL" clId="{494778FA-3EB6-468B-AD50-081F1554DC62}" dt="2022-05-22T17:50:48.893" v="2828" actId="12789"/>
          <ac:picMkLst>
            <pc:docMk/>
            <pc:sldMk cId="934659884" sldId="287"/>
            <ac:picMk id="10" creationId="{C53B7AB3-6A3A-39E9-ABC1-731C9AD41F51}"/>
          </ac:picMkLst>
        </pc:picChg>
        <pc:picChg chg="add mod">
          <ac:chgData name="2013150239" userId="e0a6c1e7-6390-442f-9722-c6805b7ab2af" providerId="ADAL" clId="{494778FA-3EB6-468B-AD50-081F1554DC62}" dt="2022-05-22T17:50:48.893" v="2828" actId="12789"/>
          <ac:picMkLst>
            <pc:docMk/>
            <pc:sldMk cId="934659884" sldId="287"/>
            <ac:picMk id="11" creationId="{C65BBE16-DE46-775B-D43B-DFA11DFE69CE}"/>
          </ac:picMkLst>
        </pc:picChg>
      </pc:sldChg>
      <pc:sldChg chg="addSp delSp modSp add mod">
        <pc:chgData name="2013150239" userId="e0a6c1e7-6390-442f-9722-c6805b7ab2af" providerId="ADAL" clId="{494778FA-3EB6-468B-AD50-081F1554DC62}" dt="2022-05-23T08:59:48.024" v="7028" actId="1076"/>
        <pc:sldMkLst>
          <pc:docMk/>
          <pc:sldMk cId="112071572" sldId="288"/>
        </pc:sldMkLst>
        <pc:spChg chg="del">
          <ac:chgData name="2013150239" userId="e0a6c1e7-6390-442f-9722-c6805b7ab2af" providerId="ADAL" clId="{494778FA-3EB6-468B-AD50-081F1554DC62}" dt="2022-05-23T01:49:53.820" v="4641" actId="478"/>
          <ac:spMkLst>
            <pc:docMk/>
            <pc:sldMk cId="112071572" sldId="288"/>
            <ac:spMk id="3" creationId="{719C480A-8014-77B8-2E41-7978C508286C}"/>
          </ac:spMkLst>
        </pc:spChg>
        <pc:spChg chg="add mod">
          <ac:chgData name="2013150239" userId="e0a6c1e7-6390-442f-9722-c6805b7ab2af" providerId="ADAL" clId="{494778FA-3EB6-468B-AD50-081F1554DC62}" dt="2022-05-23T08:59:39.124" v="7027"/>
          <ac:spMkLst>
            <pc:docMk/>
            <pc:sldMk cId="112071572" sldId="288"/>
            <ac:spMk id="9" creationId="{E9EA4900-EF10-4006-4238-A02CE87E1E20}"/>
          </ac:spMkLst>
        </pc:spChg>
        <pc:spChg chg="add del mod">
          <ac:chgData name="2013150239" userId="e0a6c1e7-6390-442f-9722-c6805b7ab2af" providerId="ADAL" clId="{494778FA-3EB6-468B-AD50-081F1554DC62}" dt="2022-05-23T01:49:56.766" v="4643" actId="478"/>
          <ac:spMkLst>
            <pc:docMk/>
            <pc:sldMk cId="112071572" sldId="288"/>
            <ac:spMk id="9" creationId="{FFF5C9B7-C28A-F578-92B4-631B6BC6D6C4}"/>
          </ac:spMkLst>
        </pc:spChg>
        <pc:spChg chg="add del mod">
          <ac:chgData name="2013150239" userId="e0a6c1e7-6390-442f-9722-c6805b7ab2af" providerId="ADAL" clId="{494778FA-3EB6-468B-AD50-081F1554DC62}" dt="2022-05-23T08:59:38.735" v="7026" actId="478"/>
          <ac:spMkLst>
            <pc:docMk/>
            <pc:sldMk cId="112071572" sldId="288"/>
            <ac:spMk id="11" creationId="{F8EBCE1F-D947-EECD-2E75-22750BB860C2}"/>
          </ac:spMkLst>
        </pc:spChg>
        <pc:picChg chg="mod">
          <ac:chgData name="2013150239" userId="e0a6c1e7-6390-442f-9722-c6805b7ab2af" providerId="ADAL" clId="{494778FA-3EB6-468B-AD50-081F1554DC62}" dt="2022-05-23T08:59:48.024" v="7028" actId="1076"/>
          <ac:picMkLst>
            <pc:docMk/>
            <pc:sldMk cId="112071572" sldId="288"/>
            <ac:picMk id="8" creationId="{E479D8AB-96AA-AFB5-EB67-41A204ECA8B3}"/>
          </ac:picMkLst>
        </pc:picChg>
        <pc:picChg chg="mod">
          <ac:chgData name="2013150239" userId="e0a6c1e7-6390-442f-9722-c6805b7ab2af" providerId="ADAL" clId="{494778FA-3EB6-468B-AD50-081F1554DC62}" dt="2022-05-23T08:59:48.024" v="7028" actId="1076"/>
          <ac:picMkLst>
            <pc:docMk/>
            <pc:sldMk cId="112071572" sldId="288"/>
            <ac:picMk id="12" creationId="{E635CE75-7FA3-C0C0-2F84-B340645F7A84}"/>
          </ac:picMkLst>
        </pc:picChg>
      </pc:sldChg>
      <pc:sldChg chg="new del">
        <pc:chgData name="2013150239" userId="e0a6c1e7-6390-442f-9722-c6805b7ab2af" providerId="ADAL" clId="{494778FA-3EB6-468B-AD50-081F1554DC62}" dt="2022-05-23T01:58:54.232" v="5135" actId="47"/>
        <pc:sldMkLst>
          <pc:docMk/>
          <pc:sldMk cId="339660316" sldId="289"/>
        </pc:sldMkLst>
      </pc:sldChg>
      <pc:sldChg chg="delSp modSp add mod">
        <pc:chgData name="2013150239" userId="e0a6c1e7-6390-442f-9722-c6805b7ab2af" providerId="ADAL" clId="{494778FA-3EB6-468B-AD50-081F1554DC62}" dt="2022-05-23T01:59:03.930" v="5146" actId="478"/>
        <pc:sldMkLst>
          <pc:docMk/>
          <pc:sldMk cId="641699168" sldId="290"/>
        </pc:sldMkLst>
        <pc:spChg chg="mod">
          <ac:chgData name="2013150239" userId="e0a6c1e7-6390-442f-9722-c6805b7ab2af" providerId="ADAL" clId="{494778FA-3EB6-468B-AD50-081F1554DC62}" dt="2022-05-23T01:58:58.821" v="5145" actId="20577"/>
          <ac:spMkLst>
            <pc:docMk/>
            <pc:sldMk cId="641699168" sldId="290"/>
            <ac:spMk id="7" creationId="{C9522CF4-25F0-69C3-FB99-3F5F0EE9E28F}"/>
          </ac:spMkLst>
        </pc:spChg>
        <pc:spChg chg="del">
          <ac:chgData name="2013150239" userId="e0a6c1e7-6390-442f-9722-c6805b7ab2af" providerId="ADAL" clId="{494778FA-3EB6-468B-AD50-081F1554DC62}" dt="2022-05-23T01:59:03.930" v="5146" actId="478"/>
          <ac:spMkLst>
            <pc:docMk/>
            <pc:sldMk cId="641699168" sldId="290"/>
            <ac:spMk id="8" creationId="{1E0D6A68-61F2-13F3-29F3-352790AB0CDE}"/>
          </ac:spMkLst>
        </pc:spChg>
      </pc:sldChg>
      <pc:sldChg chg="addSp delSp modSp add mod delAnim">
        <pc:chgData name="2013150239" userId="e0a6c1e7-6390-442f-9722-c6805b7ab2af" providerId="ADAL" clId="{494778FA-3EB6-468B-AD50-081F1554DC62}" dt="2022-05-23T10:46:11.434" v="7288"/>
        <pc:sldMkLst>
          <pc:docMk/>
          <pc:sldMk cId="2087843713" sldId="291"/>
        </pc:sldMkLst>
        <pc:spChg chg="del mod">
          <ac:chgData name="2013150239" userId="e0a6c1e7-6390-442f-9722-c6805b7ab2af" providerId="ADAL" clId="{494778FA-3EB6-468B-AD50-081F1554DC62}" dt="2022-05-23T08:50:38.245" v="6939" actId="478"/>
          <ac:spMkLst>
            <pc:docMk/>
            <pc:sldMk cId="2087843713" sldId="291"/>
            <ac:spMk id="3" creationId="{5E3B0406-6955-8F97-DBB7-EBC9D102A9B4}"/>
          </ac:spMkLst>
        </pc:spChg>
        <pc:spChg chg="add del mod">
          <ac:chgData name="2013150239" userId="e0a6c1e7-6390-442f-9722-c6805b7ab2af" providerId="ADAL" clId="{494778FA-3EB6-468B-AD50-081F1554DC62}" dt="2022-05-23T08:50:41.097" v="6940" actId="478"/>
          <ac:spMkLst>
            <pc:docMk/>
            <pc:sldMk cId="2087843713" sldId="291"/>
            <ac:spMk id="8" creationId="{CBF5FBF0-A148-5FC0-6DFC-2847C5CFC047}"/>
          </ac:spMkLst>
        </pc:spChg>
        <pc:spChg chg="add mod">
          <ac:chgData name="2013150239" userId="e0a6c1e7-6390-442f-9722-c6805b7ab2af" providerId="ADAL" clId="{494778FA-3EB6-468B-AD50-081F1554DC62}" dt="2022-05-23T10:46:11.434" v="7288"/>
          <ac:spMkLst>
            <pc:docMk/>
            <pc:sldMk cId="2087843713" sldId="291"/>
            <ac:spMk id="10" creationId="{3C6FF605-A0E4-559E-CD6B-1FDD18A3DBAA}"/>
          </ac:spMkLst>
        </pc:spChg>
        <pc:picChg chg="del">
          <ac:chgData name="2013150239" userId="e0a6c1e7-6390-442f-9722-c6805b7ab2af" providerId="ADAL" clId="{494778FA-3EB6-468B-AD50-081F1554DC62}" dt="2022-05-23T02:01:21.266" v="5154" actId="478"/>
          <ac:picMkLst>
            <pc:docMk/>
            <pc:sldMk cId="2087843713" sldId="291"/>
            <ac:picMk id="4" creationId="{161F4672-499A-45A3-8C6B-3CED37C00DD2}"/>
          </ac:picMkLst>
        </pc:picChg>
        <pc:picChg chg="mod">
          <ac:chgData name="2013150239" userId="e0a6c1e7-6390-442f-9722-c6805b7ab2af" providerId="ADAL" clId="{494778FA-3EB6-468B-AD50-081F1554DC62}" dt="2022-05-23T02:01:29.909" v="5155" actId="1076"/>
          <ac:picMkLst>
            <pc:docMk/>
            <pc:sldMk cId="2087843713" sldId="291"/>
            <ac:picMk id="11" creationId="{EAAC0985-E20B-FC99-E4FC-EA003C66FD65}"/>
          </ac:picMkLst>
        </pc:picChg>
      </pc:sldChg>
      <pc:sldChg chg="modSp add mod">
        <pc:chgData name="2013150239" userId="e0a6c1e7-6390-442f-9722-c6805b7ab2af" providerId="ADAL" clId="{494778FA-3EB6-468B-AD50-081F1554DC62}" dt="2022-05-23T09:38:30.779" v="7190" actId="20577"/>
        <pc:sldMkLst>
          <pc:docMk/>
          <pc:sldMk cId="3590853767" sldId="292"/>
        </pc:sldMkLst>
        <pc:spChg chg="mod">
          <ac:chgData name="2013150239" userId="e0a6c1e7-6390-442f-9722-c6805b7ab2af" providerId="ADAL" clId="{494778FA-3EB6-468B-AD50-081F1554DC62}" dt="2022-05-23T09:38:30.779" v="7190" actId="20577"/>
          <ac:spMkLst>
            <pc:docMk/>
            <pc:sldMk cId="3590853767" sldId="292"/>
            <ac:spMk id="8" creationId="{A21839E7-1F23-ED4D-F6F4-108DD2D4742A}"/>
          </ac:spMkLst>
        </pc:spChg>
      </pc:sldChg>
      <pc:sldChg chg="addSp delSp modSp new mod">
        <pc:chgData name="2013150239" userId="e0a6c1e7-6390-442f-9722-c6805b7ab2af" providerId="ADAL" clId="{494778FA-3EB6-468B-AD50-081F1554DC62}" dt="2022-05-23T02:15:31.826" v="5522" actId="20577"/>
        <pc:sldMkLst>
          <pc:docMk/>
          <pc:sldMk cId="1915560987" sldId="293"/>
        </pc:sldMkLst>
        <pc:spChg chg="mod">
          <ac:chgData name="2013150239" userId="e0a6c1e7-6390-442f-9722-c6805b7ab2af" providerId="ADAL" clId="{494778FA-3EB6-468B-AD50-081F1554DC62}" dt="2022-05-23T02:15:31.826" v="5522" actId="20577"/>
          <ac:spMkLst>
            <pc:docMk/>
            <pc:sldMk cId="1915560987" sldId="293"/>
            <ac:spMk id="2" creationId="{202DE597-8947-1470-283D-EA76F0A20D9D}"/>
          </ac:spMkLst>
        </pc:spChg>
        <pc:spChg chg="add del">
          <ac:chgData name="2013150239" userId="e0a6c1e7-6390-442f-9722-c6805b7ab2af" providerId="ADAL" clId="{494778FA-3EB6-468B-AD50-081F1554DC62}" dt="2022-05-23T02:15:03.913" v="5491"/>
          <ac:spMkLst>
            <pc:docMk/>
            <pc:sldMk cId="1915560987" sldId="293"/>
            <ac:spMk id="7" creationId="{361D0E71-1A0D-3423-6213-B1E3FD5DF4BB}"/>
          </ac:spMkLst>
        </pc:spChg>
        <pc:spChg chg="add del">
          <ac:chgData name="2013150239" userId="e0a6c1e7-6390-442f-9722-c6805b7ab2af" providerId="ADAL" clId="{494778FA-3EB6-468B-AD50-081F1554DC62}" dt="2022-05-23T02:15:11.688" v="5495"/>
          <ac:spMkLst>
            <pc:docMk/>
            <pc:sldMk cId="1915560987" sldId="293"/>
            <ac:spMk id="9" creationId="{E6CB6490-661B-794A-A433-2EB6D2A03D1F}"/>
          </ac:spMkLst>
        </pc:spChg>
        <pc:picChg chg="add mod">
          <ac:chgData name="2013150239" userId="e0a6c1e7-6390-442f-9722-c6805b7ab2af" providerId="ADAL" clId="{494778FA-3EB6-468B-AD50-081F1554DC62}" dt="2022-05-23T02:15:27.601" v="5507" actId="1076"/>
          <ac:picMkLst>
            <pc:docMk/>
            <pc:sldMk cId="1915560987" sldId="293"/>
            <ac:picMk id="8" creationId="{CC52A919-118B-30CD-E1C0-B5732A97C15D}"/>
          </ac:picMkLst>
        </pc:picChg>
        <pc:picChg chg="add mod">
          <ac:chgData name="2013150239" userId="e0a6c1e7-6390-442f-9722-c6805b7ab2af" providerId="ADAL" clId="{494778FA-3EB6-468B-AD50-081F1554DC62}" dt="2022-05-23T02:15:26.841" v="5506" actId="1076"/>
          <ac:picMkLst>
            <pc:docMk/>
            <pc:sldMk cId="1915560987" sldId="293"/>
            <ac:picMk id="10" creationId="{D851C99B-971A-7E51-565C-86E75D21FBFF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3T02:16:33.825" v="5565" actId="1076"/>
        <pc:sldMkLst>
          <pc:docMk/>
          <pc:sldMk cId="2968246754" sldId="294"/>
        </pc:sldMkLst>
        <pc:spChg chg="mod">
          <ac:chgData name="2013150239" userId="e0a6c1e7-6390-442f-9722-c6805b7ab2af" providerId="ADAL" clId="{494778FA-3EB6-468B-AD50-081F1554DC62}" dt="2022-05-23T02:16:03.470" v="5557" actId="20577"/>
          <ac:spMkLst>
            <pc:docMk/>
            <pc:sldMk cId="2968246754" sldId="294"/>
            <ac:spMk id="2" creationId="{7EED4865-07BA-7338-C4BB-CC12A9707CFE}"/>
          </ac:spMkLst>
        </pc:spChg>
        <pc:spChg chg="add del">
          <ac:chgData name="2013150239" userId="e0a6c1e7-6390-442f-9722-c6805b7ab2af" providerId="ADAL" clId="{494778FA-3EB6-468B-AD50-081F1554DC62}" dt="2022-05-23T02:16:15.699" v="5559"/>
          <ac:spMkLst>
            <pc:docMk/>
            <pc:sldMk cId="2968246754" sldId="294"/>
            <ac:spMk id="7" creationId="{B8AF4981-EDB1-142E-59EF-3E965C106341}"/>
          </ac:spMkLst>
        </pc:spChg>
        <pc:spChg chg="add del">
          <ac:chgData name="2013150239" userId="e0a6c1e7-6390-442f-9722-c6805b7ab2af" providerId="ADAL" clId="{494778FA-3EB6-468B-AD50-081F1554DC62}" dt="2022-05-23T02:16:24.576" v="5563"/>
          <ac:spMkLst>
            <pc:docMk/>
            <pc:sldMk cId="2968246754" sldId="294"/>
            <ac:spMk id="9" creationId="{A542760A-5168-7F5C-241C-7901DBB37107}"/>
          </ac:spMkLst>
        </pc:spChg>
        <pc:picChg chg="add mod">
          <ac:chgData name="2013150239" userId="e0a6c1e7-6390-442f-9722-c6805b7ab2af" providerId="ADAL" clId="{494778FA-3EB6-468B-AD50-081F1554DC62}" dt="2022-05-23T02:16:18.049" v="5561" actId="1076"/>
          <ac:picMkLst>
            <pc:docMk/>
            <pc:sldMk cId="2968246754" sldId="294"/>
            <ac:picMk id="8" creationId="{9DEEACA6-C0CD-5919-D96D-F779098D3C40}"/>
          </ac:picMkLst>
        </pc:picChg>
        <pc:picChg chg="add mod">
          <ac:chgData name="2013150239" userId="e0a6c1e7-6390-442f-9722-c6805b7ab2af" providerId="ADAL" clId="{494778FA-3EB6-468B-AD50-081F1554DC62}" dt="2022-05-23T02:16:33.825" v="5565" actId="1076"/>
          <ac:picMkLst>
            <pc:docMk/>
            <pc:sldMk cId="2968246754" sldId="294"/>
            <ac:picMk id="10" creationId="{4412DB58-3D50-10E5-A7CC-650217DB2A81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3T02:21:08.110" v="5609"/>
        <pc:sldMkLst>
          <pc:docMk/>
          <pc:sldMk cId="2726520081" sldId="295"/>
        </pc:sldMkLst>
        <pc:spChg chg="mod">
          <ac:chgData name="2013150239" userId="e0a6c1e7-6390-442f-9722-c6805b7ab2af" providerId="ADAL" clId="{494778FA-3EB6-468B-AD50-081F1554DC62}" dt="2022-05-23T02:17:05.445" v="5588" actId="20577"/>
          <ac:spMkLst>
            <pc:docMk/>
            <pc:sldMk cId="2726520081" sldId="295"/>
            <ac:spMk id="2" creationId="{63622BE9-AEC1-5E87-21F1-905E2C198E0A}"/>
          </ac:spMkLst>
        </pc:spChg>
        <pc:spChg chg="del">
          <ac:chgData name="2013150239" userId="e0a6c1e7-6390-442f-9722-c6805b7ab2af" providerId="ADAL" clId="{494778FA-3EB6-468B-AD50-081F1554DC62}" dt="2022-05-23T02:18:51.834" v="5599"/>
          <ac:spMkLst>
            <pc:docMk/>
            <pc:sldMk cId="2726520081" sldId="295"/>
            <ac:spMk id="3" creationId="{05387365-14D6-F804-B5E2-E7D868CCCC74}"/>
          </ac:spMkLst>
        </pc:spChg>
        <pc:spChg chg="add del">
          <ac:chgData name="2013150239" userId="e0a6c1e7-6390-442f-9722-c6805b7ab2af" providerId="ADAL" clId="{494778FA-3EB6-468B-AD50-081F1554DC62}" dt="2022-05-23T02:17:09.140" v="5590"/>
          <ac:spMkLst>
            <pc:docMk/>
            <pc:sldMk cId="2726520081" sldId="295"/>
            <ac:spMk id="7" creationId="{28AB4C14-761F-1DB3-28E8-24EC91EA8266}"/>
          </ac:spMkLst>
        </pc:spChg>
        <pc:spChg chg="add del">
          <ac:chgData name="2013150239" userId="e0a6c1e7-6390-442f-9722-c6805b7ab2af" providerId="ADAL" clId="{494778FA-3EB6-468B-AD50-081F1554DC62}" dt="2022-05-23T02:21:08.110" v="5609"/>
          <ac:spMkLst>
            <pc:docMk/>
            <pc:sldMk cId="2726520081" sldId="295"/>
            <ac:spMk id="11" creationId="{AFBE23C9-077A-BF59-26E1-178EE6713B6E}"/>
          </ac:spMkLst>
        </pc:spChg>
        <pc:picChg chg="add del mod">
          <ac:chgData name="2013150239" userId="e0a6c1e7-6390-442f-9722-c6805b7ab2af" providerId="ADAL" clId="{494778FA-3EB6-468B-AD50-081F1554DC62}" dt="2022-05-23T02:18:51.343" v="5598" actId="478"/>
          <ac:picMkLst>
            <pc:docMk/>
            <pc:sldMk cId="2726520081" sldId="295"/>
            <ac:picMk id="8" creationId="{E2AB6392-0F40-EA4E-B4BA-2906733A17C2}"/>
          </ac:picMkLst>
        </pc:picChg>
        <pc:picChg chg="add mod">
          <ac:chgData name="2013150239" userId="e0a6c1e7-6390-442f-9722-c6805b7ab2af" providerId="ADAL" clId="{494778FA-3EB6-468B-AD50-081F1554DC62}" dt="2022-05-23T02:19:11.192" v="5606" actId="1076"/>
          <ac:picMkLst>
            <pc:docMk/>
            <pc:sldMk cId="2726520081" sldId="295"/>
            <ac:picMk id="10" creationId="{9DA2C053-5D04-C3CB-5422-AD64BE37A49A}"/>
          </ac:picMkLst>
        </pc:picChg>
      </pc:sldChg>
      <pc:sldChg chg="addSp delSp modSp new mod">
        <pc:chgData name="2013150239" userId="e0a6c1e7-6390-442f-9722-c6805b7ab2af" providerId="ADAL" clId="{494778FA-3EB6-468B-AD50-081F1554DC62}" dt="2022-05-23T02:22:42.856" v="5684" actId="20577"/>
        <pc:sldMkLst>
          <pc:docMk/>
          <pc:sldMk cId="1966761658" sldId="296"/>
        </pc:sldMkLst>
        <pc:spChg chg="mod">
          <ac:chgData name="2013150239" userId="e0a6c1e7-6390-442f-9722-c6805b7ab2af" providerId="ADAL" clId="{494778FA-3EB6-468B-AD50-081F1554DC62}" dt="2022-05-23T02:22:42.856" v="5684" actId="20577"/>
          <ac:spMkLst>
            <pc:docMk/>
            <pc:sldMk cId="1966761658" sldId="296"/>
            <ac:spMk id="2" creationId="{7DF5C288-7BCD-2E43-3825-ADE088DCB2AB}"/>
          </ac:spMkLst>
        </pc:spChg>
        <pc:spChg chg="del">
          <ac:chgData name="2013150239" userId="e0a6c1e7-6390-442f-9722-c6805b7ab2af" providerId="ADAL" clId="{494778FA-3EB6-468B-AD50-081F1554DC62}" dt="2022-05-23T02:21:52.419" v="5618"/>
          <ac:spMkLst>
            <pc:docMk/>
            <pc:sldMk cId="1966761658" sldId="296"/>
            <ac:spMk id="3" creationId="{5B7FD9D9-C9A5-F8B9-4E10-80AEF7774836}"/>
          </ac:spMkLst>
        </pc:spChg>
        <pc:spChg chg="add del">
          <ac:chgData name="2013150239" userId="e0a6c1e7-6390-442f-9722-c6805b7ab2af" providerId="ADAL" clId="{494778FA-3EB6-468B-AD50-081F1554DC62}" dt="2022-05-23T02:21:11.315" v="5611"/>
          <ac:spMkLst>
            <pc:docMk/>
            <pc:sldMk cId="1966761658" sldId="296"/>
            <ac:spMk id="7" creationId="{4AEB98B0-FFAF-6131-FAC7-D0B4D6808F1F}"/>
          </ac:spMkLst>
        </pc:spChg>
        <pc:picChg chg="add del mod">
          <ac:chgData name="2013150239" userId="e0a6c1e7-6390-442f-9722-c6805b7ab2af" providerId="ADAL" clId="{494778FA-3EB6-468B-AD50-081F1554DC62}" dt="2022-05-23T02:21:19.247" v="5615" actId="478"/>
          <ac:picMkLst>
            <pc:docMk/>
            <pc:sldMk cId="1966761658" sldId="296"/>
            <ac:picMk id="8" creationId="{CA1F544D-CF04-8715-8F5F-011628E7A214}"/>
          </ac:picMkLst>
        </pc:picChg>
        <pc:picChg chg="add del mod">
          <ac:chgData name="2013150239" userId="e0a6c1e7-6390-442f-9722-c6805b7ab2af" providerId="ADAL" clId="{494778FA-3EB6-468B-AD50-081F1554DC62}" dt="2022-05-23T02:21:51.486" v="5617"/>
          <ac:picMkLst>
            <pc:docMk/>
            <pc:sldMk cId="1966761658" sldId="296"/>
            <ac:picMk id="9" creationId="{5043E14E-E840-1D57-74E4-D3CCFDFCEC5E}"/>
          </ac:picMkLst>
        </pc:picChg>
        <pc:picChg chg="add mod">
          <ac:chgData name="2013150239" userId="e0a6c1e7-6390-442f-9722-c6805b7ab2af" providerId="ADAL" clId="{494778FA-3EB6-468B-AD50-081F1554DC62}" dt="2022-05-23T02:21:52.419" v="5618"/>
          <ac:picMkLst>
            <pc:docMk/>
            <pc:sldMk cId="1966761658" sldId="296"/>
            <ac:picMk id="10" creationId="{34B1F510-A76C-6F1F-BA73-08E7712F53E4}"/>
          </ac:picMkLst>
        </pc:picChg>
      </pc:sldChg>
      <pc:sldChg chg="modSp new mod">
        <pc:chgData name="2013150239" userId="e0a6c1e7-6390-442f-9722-c6805b7ab2af" providerId="ADAL" clId="{494778FA-3EB6-468B-AD50-081F1554DC62}" dt="2022-05-23T10:46:48.591" v="7290" actId="20577"/>
        <pc:sldMkLst>
          <pc:docMk/>
          <pc:sldMk cId="2939394092" sldId="297"/>
        </pc:sldMkLst>
        <pc:spChg chg="mod">
          <ac:chgData name="2013150239" userId="e0a6c1e7-6390-442f-9722-c6805b7ab2af" providerId="ADAL" clId="{494778FA-3EB6-468B-AD50-081F1554DC62}" dt="2022-05-23T02:33:50.939" v="5826" actId="20577"/>
          <ac:spMkLst>
            <pc:docMk/>
            <pc:sldMk cId="2939394092" sldId="297"/>
            <ac:spMk id="2" creationId="{5900E9D8-A763-0CC6-527C-9508B858871F}"/>
          </ac:spMkLst>
        </pc:spChg>
        <pc:spChg chg="mod">
          <ac:chgData name="2013150239" userId="e0a6c1e7-6390-442f-9722-c6805b7ab2af" providerId="ADAL" clId="{494778FA-3EB6-468B-AD50-081F1554DC62}" dt="2022-05-23T10:46:48.591" v="7290" actId="20577"/>
          <ac:spMkLst>
            <pc:docMk/>
            <pc:sldMk cId="2939394092" sldId="297"/>
            <ac:spMk id="3" creationId="{34BC839E-4FF4-6A7D-8084-741D661A84EA}"/>
          </ac:spMkLst>
        </pc:spChg>
      </pc:sldChg>
      <pc:sldMasterChg chg="add del addSldLayout delSldLayout">
        <pc:chgData name="2013150239" userId="e0a6c1e7-6390-442f-9722-c6805b7ab2af" providerId="ADAL" clId="{494778FA-3EB6-468B-AD50-081F1554DC62}" dt="2022-05-21T16:31:43.346" v="1102" actId="2696"/>
        <pc:sldMasterMkLst>
          <pc:docMk/>
          <pc:sldMasterMk cId="1908226923" sldId="2147483660"/>
        </pc:sldMasterMkLst>
        <pc:sldLayoutChg chg="add del">
          <pc:chgData name="2013150239" userId="e0a6c1e7-6390-442f-9722-c6805b7ab2af" providerId="ADAL" clId="{494778FA-3EB6-468B-AD50-081F1554DC62}" dt="2022-05-21T16:31:43.346" v="1102" actId="2696"/>
          <pc:sldLayoutMkLst>
            <pc:docMk/>
            <pc:sldMasterMk cId="1908226923" sldId="2147483660"/>
            <pc:sldLayoutMk cId="2324651341" sldId="2147483662"/>
          </pc:sldLayoutMkLst>
        </pc:sldLayoutChg>
      </pc:sldMasterChg>
      <pc:sldMasterChg chg="replId modSldLayout">
        <pc:chgData name="2013150239" userId="e0a6c1e7-6390-442f-9722-c6805b7ab2af" providerId="ADAL" clId="{494778FA-3EB6-468B-AD50-081F1554DC62}" dt="2022-05-21T16:33:30.584" v="1121" actId="14100"/>
        <pc:sldMasterMkLst>
          <pc:docMk/>
          <pc:sldMasterMk cId="3469813976" sldId="2147483672"/>
        </pc:sldMasterMkLst>
        <pc:sldLayoutChg chg="modSp mod replId">
          <pc:chgData name="2013150239" userId="e0a6c1e7-6390-442f-9722-c6805b7ab2af" providerId="ADAL" clId="{494778FA-3EB6-468B-AD50-081F1554DC62}" dt="2022-05-21T16:33:30.584" v="1121" actId="14100"/>
          <pc:sldLayoutMkLst>
            <pc:docMk/>
            <pc:sldMasterMk cId="3469813976" sldId="2147483672"/>
            <pc:sldLayoutMk cId="4190150758" sldId="2147483673"/>
          </pc:sldLayoutMkLst>
          <pc:spChg chg="mod">
            <ac:chgData name="2013150239" userId="e0a6c1e7-6390-442f-9722-c6805b7ab2af" providerId="ADAL" clId="{494778FA-3EB6-468B-AD50-081F1554DC62}" dt="2022-05-21T16:33:30.584" v="1121" actId="14100"/>
            <ac:spMkLst>
              <pc:docMk/>
              <pc:sldMasterMk cId="3469813976" sldId="2147483672"/>
              <pc:sldLayoutMk cId="4190150758" sldId="2147483673"/>
              <ac:spMk id="2" creationId="{CC94A043-E1E2-445C-AA61-EABE7851C286}"/>
            </ac:spMkLst>
          </pc:spChg>
          <pc:cxnChg chg="mod">
            <ac:chgData name="2013150239" userId="e0a6c1e7-6390-442f-9722-c6805b7ab2af" providerId="ADAL" clId="{494778FA-3EB6-468B-AD50-081F1554DC62}" dt="2022-05-21T16:33:30.584" v="1121" actId="14100"/>
            <ac:cxnSpMkLst>
              <pc:docMk/>
              <pc:sldMasterMk cId="3469813976" sldId="2147483672"/>
              <pc:sldLayoutMk cId="4190150758" sldId="2147483673"/>
              <ac:cxnSpMk id="8" creationId="{C42C30C5-DC29-496A-8EBF-786E6976D7FC}"/>
            </ac:cxnSpMkLst>
          </pc:cxn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F03FB-B45B-499B-BB16-91A79D5ED644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D4358-CCE0-49F1-8324-7A336E91B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0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PMTs</a:t>
            </a:r>
            <a:r>
              <a:rPr lang="pt-PT" dirty="0"/>
              <a:t>: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0.00646</a:t>
            </a:r>
            <a:r>
              <a:rPr lang="en-US" dirty="0"/>
              <a:t> </a:t>
            </a:r>
            <a:r>
              <a:rPr lang="en-US" dirty="0" err="1"/>
              <a:t>mBq</a:t>
            </a:r>
            <a:r>
              <a:rPr lang="en-US" dirty="0"/>
              <a:t>/mm2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D4358-CCE0-49F1-8324-7A336E91B6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7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867D8-1E75-4C4F-8C18-1973E121F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AD3EAC-BB1D-4249-A198-572454BA4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1E103-57FF-4BAC-BF77-0CF61EE9D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059BA-CD75-4403-B463-01B0E9E23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5B596-18D7-4723-9A78-F0DFFBEF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2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2F488-7C0D-4123-BCB6-92BCD88A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5A523-E731-4546-A13D-27FD09EAC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9841C-85D6-4DCB-9137-6DF920A70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BE67D-3EA9-4B5F-B26C-CDC9E11F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4597F-AEA3-40D8-BCB4-292735688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12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CD2441-4CFE-4565-8D18-46C7E7E9F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AB348D-E7CB-47FE-923B-0626975E1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C4A0A-5027-4A27-BB94-A942388A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72A27-7468-41D1-9294-B03296B37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F80A8-114D-43DD-93C4-E03D2E440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84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4A043-E1E2-445C-AA61-EABE7851C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932851" cy="1004056"/>
          </a:xfrm>
        </p:spPr>
        <p:txBody>
          <a:bodyPr/>
          <a:lstStyle/>
          <a:p>
            <a:r>
              <a:rPr lang="pt-PT" dirty="0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667F4-3945-4717-9F50-AB3A8F83E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67A00-BCF8-487A-AB63-C53622F3E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5729A-D31F-4E43-886B-73DFE54F5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F22BD-ED35-4D25-8D21-BF3A9DA46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2C30C5-DC29-496A-8EBF-786E6976D7FC}"/>
              </a:ext>
            </a:extLst>
          </p:cNvPr>
          <p:cNvCxnSpPr>
            <a:cxnSpLocks/>
            <a:endCxn id="2" idx="2"/>
          </p:cNvCxnSpPr>
          <p:nvPr/>
        </p:nvCxnSpPr>
        <p:spPr>
          <a:xfrm flipH="1">
            <a:off x="4804626" y="1369182"/>
            <a:ext cx="7387374" cy="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A5C423-B960-4A3B-A2F5-2462BB5DDDEF}"/>
              </a:ext>
            </a:extLst>
          </p:cNvPr>
          <p:cNvCxnSpPr>
            <a:cxnSpLocks/>
          </p:cNvCxnSpPr>
          <p:nvPr/>
        </p:nvCxnSpPr>
        <p:spPr>
          <a:xfrm flipH="1">
            <a:off x="0" y="6328532"/>
            <a:ext cx="6096000" cy="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8C6DE-79E6-4B5E-9A81-E09B9A04F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934" y="384570"/>
            <a:ext cx="1110021" cy="353791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9F7D671-E5E7-4943-A97A-89BFF491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55" y="384570"/>
            <a:ext cx="1398845" cy="70222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F8A7B66-E5FF-4C11-AFCB-3C882264D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51" y="746992"/>
            <a:ext cx="1183904" cy="51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150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03EED-4325-477C-AA39-88E00E994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D8517-EF6E-4620-BB95-CA634E217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B5DC6-0041-45AC-BC04-814DD4A4D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D03AD-7D8E-49E6-B2D0-54E260947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E9D6B-734B-441F-A434-01A157D6E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21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A8A40-4E75-4A92-9E82-177923DDA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F1577-0F73-44E2-8DD3-BD17C208ED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C53EB-3F71-4178-931E-1BD2A05C4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7A9B44-5591-4F38-B114-424760945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E9CF7-AE3B-4839-ADE7-29DE271F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7EDD9-8335-44E2-A821-9829BBF8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94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1CFB-D680-4B77-9E42-7F270951A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6BF49-432E-4F5D-A941-9CEB9D7D4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72331-F27F-4E01-8058-D28F62302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EB6A62-1D6E-413A-A19A-7088C835F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ED1C01-9E6C-4AB1-AF10-54C3A5A3FF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07C0AF-29A7-4EA5-A232-CC16264AC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C431F2-A2C2-4E34-9940-B82D55A2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8796B-2C24-4AF3-B5CA-E0F79BC7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47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B9016-3322-4816-8F8A-A12AF957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107537-EA50-4AEB-8C6E-766111735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EAC5D-2107-4CB8-9BAF-5ED2A090D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74639-675B-460D-B7CD-15B65A82F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40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8CA816-2FBD-4007-BD41-7BA0D1308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B90C7F-9E80-4D3D-980F-96149A5FF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59C95-B5AB-4A64-98D6-0C06019B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33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43E40-3D65-412A-8852-1BDD4EA19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FED72-5DD6-4320-ABB7-F00FB2279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EE46F8-08D5-45D1-96F7-35DE0AFB5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7900A-7347-4295-B638-7CF032A4C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A37689-ACC7-4031-8F01-EFEBBC77D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92D5F-E614-4919-A087-0313A050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03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7D6C-EDFA-4807-AD9A-98780DA75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AA10F-3D46-4B14-98DF-9228D1147E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8E27A3-E341-4EE2-8BD5-74775B31A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ADBA9-63BF-4FF9-B213-3BC6E3731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5306AF-2BC3-41D1-B7E1-D946A9F58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ACE38-135A-4FF5-A0F3-1A16741AC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7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C03149-75C0-40BF-BCF7-D3D35FA26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3FDE6-1D8F-4257-A5FD-DEDE0DAED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43352"/>
            <a:ext cx="10515600" cy="4633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A27E9-25BB-493E-AA0D-68D2723538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0F659-25F4-4894-A8E7-2527392B1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3A621-ED5B-4A9D-A15C-8BBF659B5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0603D-2793-44F3-9F34-C93699AE4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1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ro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ro Light" panose="000003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ro Light" panose="000003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ro Light" panose="000003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ro Light" panose="000003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ro Light" panose="000003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github.com/alexkaz2/hexalattic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Une image contenant intérieur, bleu, plante, fermer&#10;&#10;Description générée automatiquement">
            <a:extLst>
              <a:ext uri="{FF2B5EF4-FFF2-40B4-BE49-F238E27FC236}">
                <a16:creationId xmlns:a16="http://schemas.microsoft.com/office/drawing/2014/main" id="{210453F8-4F6C-1D23-6DA2-492325848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893" y="-1587731"/>
            <a:ext cx="8119108" cy="108254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7D6B45-D21C-2989-DD5B-DD2398BE4396}"/>
              </a:ext>
            </a:extLst>
          </p:cNvPr>
          <p:cNvSpPr/>
          <p:nvPr/>
        </p:nvSpPr>
        <p:spPr>
          <a:xfrm rot="10800000">
            <a:off x="0" y="0"/>
            <a:ext cx="12129407" cy="6869170"/>
          </a:xfrm>
          <a:prstGeom prst="rect">
            <a:avLst/>
          </a:prstGeom>
          <a:gradFill flip="none" rotWithShape="1">
            <a:gsLst>
              <a:gs pos="37000">
                <a:schemeClr val="bg1">
                  <a:alpha val="0"/>
                </a:schemeClr>
              </a:gs>
              <a:gs pos="62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45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994D8B-192A-6F03-1CFA-82FD32053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231" y="741039"/>
            <a:ext cx="4474264" cy="1727067"/>
          </a:xfrm>
        </p:spPr>
        <p:txBody>
          <a:bodyPr>
            <a:normAutofit/>
          </a:bodyPr>
          <a:lstStyle/>
          <a:p>
            <a:pPr algn="l"/>
            <a:r>
              <a:rPr lang="en-US" sz="4800" dirty="0" err="1">
                <a:solidFill>
                  <a:schemeClr val="bg1">
                    <a:lumMod val="85000"/>
                  </a:schemeClr>
                </a:solidFill>
              </a:rPr>
              <a:t>SiPM</a:t>
            </a:r>
            <a:r>
              <a:rPr lang="en-US" sz="4800" dirty="0">
                <a:solidFill>
                  <a:schemeClr val="bg1">
                    <a:lumMod val="85000"/>
                  </a:schemeClr>
                </a:solidFill>
              </a:rPr>
              <a:t> readout of </a:t>
            </a:r>
            <a:r>
              <a:rPr lang="en-US" sz="4800" dirty="0" err="1">
                <a:solidFill>
                  <a:schemeClr val="bg1">
                    <a:lumMod val="85000"/>
                  </a:schemeClr>
                </a:solidFill>
              </a:rPr>
              <a:t>Xenoscope</a:t>
            </a:r>
            <a:endParaRPr lang="en-US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9A0847-5A66-DC45-9AC3-7F53FDCAF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231" y="2978735"/>
            <a:ext cx="7967870" cy="2626360"/>
          </a:xfrm>
        </p:spPr>
        <p:txBody>
          <a:bodyPr>
            <a:normAutofit/>
          </a:bodyPr>
          <a:lstStyle/>
          <a:p>
            <a:pPr algn="l"/>
            <a:r>
              <a:rPr lang="pt-PT" sz="3200" dirty="0" err="1">
                <a:solidFill>
                  <a:schemeClr val="bg1">
                    <a:lumMod val="85000"/>
                  </a:schemeClr>
                </a:solidFill>
              </a:rPr>
              <a:t>XeSAT</a:t>
            </a:r>
            <a:r>
              <a:rPr lang="pt-PT" sz="3200" dirty="0">
                <a:solidFill>
                  <a:schemeClr val="bg1">
                    <a:lumMod val="85000"/>
                  </a:schemeClr>
                </a:solidFill>
              </a:rPr>
              <a:t> 2022</a:t>
            </a:r>
          </a:p>
          <a:p>
            <a:pPr algn="l"/>
            <a:r>
              <a:rPr lang="pt-PT" sz="3200" dirty="0" err="1">
                <a:solidFill>
                  <a:schemeClr val="bg1">
                    <a:lumMod val="85000"/>
                  </a:schemeClr>
                </a:solidFill>
              </a:rPr>
              <a:t>University</a:t>
            </a:r>
            <a:r>
              <a:rPr lang="pt-PT" sz="3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t-PT" sz="3200" dirty="0" err="1">
                <a:solidFill>
                  <a:schemeClr val="bg1">
                    <a:lumMod val="85000"/>
                  </a:schemeClr>
                </a:solidFill>
              </a:rPr>
              <a:t>of</a:t>
            </a:r>
            <a:r>
              <a:rPr lang="pt-PT" sz="3200" dirty="0">
                <a:solidFill>
                  <a:schemeClr val="bg1">
                    <a:lumMod val="85000"/>
                  </a:schemeClr>
                </a:solidFill>
              </a:rPr>
              <a:t> Coimbra</a:t>
            </a:r>
          </a:p>
          <a:p>
            <a:pPr algn="l"/>
            <a:endParaRPr lang="pt-PT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pt-PT" dirty="0">
                <a:solidFill>
                  <a:schemeClr val="bg1">
                    <a:lumMod val="85000"/>
                  </a:schemeClr>
                </a:solidFill>
              </a:rPr>
              <a:t>Ricardo Peres</a:t>
            </a:r>
          </a:p>
          <a:p>
            <a:pPr algn="l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24/05/2022</a:t>
            </a:r>
          </a:p>
        </p:txBody>
      </p:sp>
      <p:pic>
        <p:nvPicPr>
          <p:cNvPr id="6" name="Image 23" descr="Une image contenant dessin, assiette, horloge, signe&#10;&#10;Description générée automatiquement">
            <a:extLst>
              <a:ext uri="{FF2B5EF4-FFF2-40B4-BE49-F238E27FC236}">
                <a16:creationId xmlns:a16="http://schemas.microsoft.com/office/drawing/2014/main" id="{4B178747-D65E-3938-F97C-DB30E59196F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83" y="5899633"/>
            <a:ext cx="2054269" cy="675000"/>
          </a:xfrm>
          <a:prstGeom prst="rect">
            <a:avLst/>
          </a:prstGeom>
        </p:spPr>
      </p:pic>
      <p:pic>
        <p:nvPicPr>
          <p:cNvPr id="7" name="Image 24" descr="Une image contenant objet, horloge&#10;&#10;Description générée automatiquement">
            <a:extLst>
              <a:ext uri="{FF2B5EF4-FFF2-40B4-BE49-F238E27FC236}">
                <a16:creationId xmlns:a16="http://schemas.microsoft.com/office/drawing/2014/main" id="{9BC9B1D1-417B-2C67-466E-66496F651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19" y="5899633"/>
            <a:ext cx="1349430" cy="6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52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E5A5-C5A8-4F26-FF4C-E7F78DB43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Argon Setup - </a:t>
            </a:r>
            <a:r>
              <a:rPr lang="en-US" dirty="0" err="1"/>
              <a:t>LArS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03725C1-DE6F-A948-327F-6F41D7379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8" y="2367895"/>
            <a:ext cx="3986890" cy="2728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670B5-F6CB-A25A-805A-F7DC05E22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9844E-DB31-7822-4BF0-C27BB3DA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41895-E7FE-31B1-A5FB-27EE12B79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 descr="A board game on a table&#10;&#10;Description automatically generated with low confidence">
            <a:extLst>
              <a:ext uri="{FF2B5EF4-FFF2-40B4-BE49-F238E27FC236}">
                <a16:creationId xmlns:a16="http://schemas.microsoft.com/office/drawing/2014/main" id="{C53B7AB3-6A3A-39E9-ABC1-731C9AD41F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7" r="9349"/>
          <a:stretch/>
        </p:blipFill>
        <p:spPr>
          <a:xfrm>
            <a:off x="8022052" y="2375152"/>
            <a:ext cx="4033692" cy="2714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5BBE16-DE46-775B-D43B-DFA11DFE69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49" t="5324" b="21260"/>
          <a:stretch/>
        </p:blipFill>
        <p:spPr>
          <a:xfrm>
            <a:off x="4279696" y="1663711"/>
            <a:ext cx="3632608" cy="413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465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09C19-AAF1-7FB0-7148-39BFF36EC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SiPM</a:t>
            </a:r>
            <a:r>
              <a:rPr lang="en-US" sz="2800" dirty="0"/>
              <a:t> characterization – breakdown voltage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B71ED-07B3-C937-D65C-2405C1D81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352"/>
            <a:ext cx="5369351" cy="4633611"/>
          </a:xfrm>
        </p:spPr>
        <p:txBody>
          <a:bodyPr>
            <a:normAutofit/>
          </a:bodyPr>
          <a:lstStyle/>
          <a:p>
            <a:r>
              <a:rPr lang="en-US" sz="2400" dirty="0"/>
              <a:t>Measurements at different temperatures in GN</a:t>
            </a:r>
            <a:r>
              <a:rPr lang="en-US" sz="2400" baseline="-25000" dirty="0"/>
              <a:t>2</a:t>
            </a:r>
          </a:p>
          <a:p>
            <a:r>
              <a:rPr lang="en-US" sz="2400" dirty="0"/>
              <a:t>In-situ LED at constant luminosity</a:t>
            </a:r>
          </a:p>
          <a:p>
            <a:r>
              <a:rPr lang="en-US" sz="2400" dirty="0"/>
              <a:t>Measured: 48.2-49.0 V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4C338-E756-08C3-8C28-F8DB2FE1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B1AA5-17B6-3FDE-A557-CCFCE724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D91F7-893B-FDED-7BFB-3D6AE8892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58674D-F39A-D23E-605B-F5FBCBE89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21" y="3617775"/>
            <a:ext cx="3983692" cy="2514362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8411D3B1-394F-3A6A-2846-D1EC7F9E94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88" y="1956650"/>
            <a:ext cx="6852623" cy="380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21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FEDCA-AC8D-C4F6-AC45-1EC9D59C2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SiPM</a:t>
            </a:r>
            <a:r>
              <a:rPr lang="en-US" sz="2800" dirty="0"/>
              <a:t> characterization – gain and </a:t>
            </a:r>
            <a:r>
              <a:rPr lang="en-US" sz="2800" dirty="0" err="1"/>
              <a:t>SPEres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899A3-FBF8-4694-6567-E23AA2DC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A68B2-A2EC-D85C-8AFD-DF78ACAD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46656-E0D7-29E4-594D-AE977685F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12</a:t>
            </a:fld>
            <a:endParaRPr lang="en-US" dirty="0"/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2A02C7D4-80AE-9CF7-C752-0AC4E1F7C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96" y="1788160"/>
            <a:ext cx="7155604" cy="3975337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BB43D27-88CC-F7DB-56D9-DA1C7AF0CA1D}"/>
              </a:ext>
            </a:extLst>
          </p:cNvPr>
          <p:cNvSpPr txBox="1">
            <a:spLocks/>
          </p:cNvSpPr>
          <p:nvPr/>
        </p:nvSpPr>
        <p:spPr>
          <a:xfrm>
            <a:off x="838200" y="1788160"/>
            <a:ext cx="4023360" cy="43888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Measurements at different temperatures in GN</a:t>
            </a:r>
            <a:r>
              <a:rPr lang="en-US" sz="2400" baseline="-25000" dirty="0"/>
              <a:t>2</a:t>
            </a:r>
          </a:p>
          <a:p>
            <a:r>
              <a:rPr lang="en-US" sz="2400" dirty="0"/>
              <a:t>Fit of 1 pe  peak in dark count dataset</a:t>
            </a:r>
          </a:p>
          <a:p>
            <a:r>
              <a:rPr lang="en-US" sz="2400" dirty="0"/>
              <a:t>Presence of “shoulders” in photoelectron peaks </a:t>
            </a:r>
            <a:r>
              <a:rPr lang="en-US" sz="1600" dirty="0"/>
              <a:t>(as seen in G. </a:t>
            </a:r>
            <a:r>
              <a:rPr lang="en-US" sz="1600" dirty="0" err="1"/>
              <a:t>Gallina</a:t>
            </a:r>
            <a:r>
              <a:rPr lang="en-US" sz="1600" dirty="0"/>
              <a:t> et al. (</a:t>
            </a:r>
            <a:r>
              <a:rPr lang="en-US" sz="1600" dirty="0" err="1"/>
              <a:t>nEXO</a:t>
            </a:r>
            <a:r>
              <a:rPr lang="en-US" sz="1600" dirty="0"/>
              <a:t> collaboration), </a:t>
            </a:r>
            <a:r>
              <a:rPr lang="en-US" sz="1600" dirty="0" err="1"/>
              <a:t>Nucl.Instrum.Meth.A</a:t>
            </a:r>
            <a:r>
              <a:rPr lang="en-US" sz="1600" dirty="0"/>
              <a:t> 940, 2019)</a:t>
            </a:r>
          </a:p>
          <a:p>
            <a:r>
              <a:rPr lang="en-US" sz="2400" dirty="0"/>
              <a:t>Measured gain: O(10</a:t>
            </a:r>
            <a:r>
              <a:rPr lang="en-US" sz="2400" baseline="30000" dirty="0"/>
              <a:t>6</a:t>
            </a:r>
            <a:r>
              <a:rPr lang="en-US" sz="2400" dirty="0"/>
              <a:t>) </a:t>
            </a:r>
          </a:p>
          <a:p>
            <a:r>
              <a:rPr lang="en-US" sz="2400" dirty="0"/>
              <a:t>Measured SPE resolution: 4% at ~4x10</a:t>
            </a:r>
            <a:r>
              <a:rPr lang="en-US" sz="2400" baseline="30000" dirty="0"/>
              <a:t>6</a:t>
            </a:r>
            <a:r>
              <a:rPr lang="en-US" sz="2400" dirty="0"/>
              <a:t> gain</a:t>
            </a:r>
          </a:p>
        </p:txBody>
      </p:sp>
    </p:spTree>
    <p:extLst>
      <p:ext uri="{BB962C8B-B14F-4D97-AF65-F5344CB8AC3E}">
        <p14:creationId xmlns:p14="http://schemas.microsoft.com/office/powerpoint/2010/main" val="571773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FEDCA-AC8D-C4F6-AC45-1EC9D59C2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SiPM</a:t>
            </a:r>
            <a:r>
              <a:rPr lang="en-US" sz="2800" dirty="0"/>
              <a:t> characterization – gain and </a:t>
            </a:r>
            <a:r>
              <a:rPr lang="en-US" sz="2800" dirty="0" err="1"/>
              <a:t>SPEres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899A3-FBF8-4694-6567-E23AA2DC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A68B2-A2EC-D85C-8AFD-DF78ACAD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46656-E0D7-29E4-594D-AE977685F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 descr="Chart, text&#10;&#10;Description automatically generated with medium confidence">
            <a:extLst>
              <a:ext uri="{FF2B5EF4-FFF2-40B4-BE49-F238E27FC236}">
                <a16:creationId xmlns:a16="http://schemas.microsoft.com/office/drawing/2014/main" id="{E479D8AB-96AA-AFB5-EB67-41A204ECA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60" y="2296361"/>
            <a:ext cx="3178118" cy="3132809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35CE75-7FA3-C0C0-2F84-B340645F7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367" y="2322403"/>
            <a:ext cx="3182780" cy="308072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EA4900-EF10-4006-4238-A02CE87E1E20}"/>
              </a:ext>
            </a:extLst>
          </p:cNvPr>
          <p:cNvSpPr txBox="1">
            <a:spLocks/>
          </p:cNvSpPr>
          <p:nvPr/>
        </p:nvSpPr>
        <p:spPr>
          <a:xfrm>
            <a:off x="838200" y="1788160"/>
            <a:ext cx="4023360" cy="43888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Measurements at different temperatures in GN</a:t>
            </a:r>
            <a:r>
              <a:rPr lang="en-US" sz="2400" baseline="-25000" dirty="0"/>
              <a:t>2</a:t>
            </a:r>
          </a:p>
          <a:p>
            <a:r>
              <a:rPr lang="en-US" sz="2400" dirty="0"/>
              <a:t>Fit of 1 pe  peak in dark count dataset</a:t>
            </a:r>
          </a:p>
          <a:p>
            <a:r>
              <a:rPr lang="en-US" sz="2400" dirty="0"/>
              <a:t>Presence of “shoulders” in photoelectron peaks </a:t>
            </a:r>
            <a:r>
              <a:rPr lang="en-US" sz="1600" dirty="0"/>
              <a:t>(as seen in G. </a:t>
            </a:r>
            <a:r>
              <a:rPr lang="en-US" sz="1600" dirty="0" err="1"/>
              <a:t>Gallina</a:t>
            </a:r>
            <a:r>
              <a:rPr lang="en-US" sz="1600" dirty="0"/>
              <a:t> et al. (</a:t>
            </a:r>
            <a:r>
              <a:rPr lang="en-US" sz="1600" dirty="0" err="1"/>
              <a:t>nEXO</a:t>
            </a:r>
            <a:r>
              <a:rPr lang="en-US" sz="1600" dirty="0"/>
              <a:t> collaboration), </a:t>
            </a:r>
            <a:r>
              <a:rPr lang="en-US" sz="1600" dirty="0" err="1"/>
              <a:t>Nucl.Instrum.Meth.A</a:t>
            </a:r>
            <a:r>
              <a:rPr lang="en-US" sz="1600" dirty="0"/>
              <a:t> 940, 2019)</a:t>
            </a:r>
          </a:p>
          <a:p>
            <a:r>
              <a:rPr lang="en-US" sz="2400" dirty="0"/>
              <a:t>Measured gain: O(10</a:t>
            </a:r>
            <a:r>
              <a:rPr lang="en-US" sz="2400" baseline="30000" dirty="0"/>
              <a:t>6</a:t>
            </a:r>
            <a:r>
              <a:rPr lang="en-US" sz="2400" dirty="0"/>
              <a:t>) </a:t>
            </a:r>
          </a:p>
          <a:p>
            <a:r>
              <a:rPr lang="en-US" sz="2400" dirty="0"/>
              <a:t>Measured SPE resolution: 4% at ~4x10</a:t>
            </a:r>
            <a:r>
              <a:rPr lang="en-US" sz="2400" baseline="30000" dirty="0"/>
              <a:t>6</a:t>
            </a:r>
            <a:r>
              <a:rPr lang="en-US" sz="2400" dirty="0"/>
              <a:t> gain</a:t>
            </a:r>
          </a:p>
        </p:txBody>
      </p:sp>
    </p:spTree>
    <p:extLst>
      <p:ext uri="{BB962C8B-B14F-4D97-AF65-F5344CB8AC3E}">
        <p14:creationId xmlns:p14="http://schemas.microsoft.com/office/powerpoint/2010/main" val="112071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5E917-5FE3-1403-C62B-7B5C186E0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SiPM</a:t>
            </a:r>
            <a:r>
              <a:rPr lang="en-US" dirty="0"/>
              <a:t> characterization - DCR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97B6C-C38E-7DE4-B66A-D9495150F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960"/>
            <a:ext cx="10515600" cy="4633611"/>
          </a:xfrm>
        </p:spPr>
        <p:txBody>
          <a:bodyPr>
            <a:normAutofit/>
          </a:bodyPr>
          <a:lstStyle/>
          <a:p>
            <a:r>
              <a:rPr lang="en-US" sz="2400" dirty="0"/>
              <a:t>Measured DCR: O(1) Hz/mm</a:t>
            </a:r>
            <a:r>
              <a:rPr lang="en-US" sz="2400" baseline="30000" dirty="0"/>
              <a:t>2 </a:t>
            </a:r>
            <a:r>
              <a:rPr lang="en-US" sz="2400" dirty="0"/>
              <a:t>at </a:t>
            </a:r>
            <a:r>
              <a:rPr lang="en-US" sz="2400" dirty="0" err="1"/>
              <a:t>GXe</a:t>
            </a:r>
            <a:r>
              <a:rPr lang="en-US" sz="2400" dirty="0"/>
              <a:t> temperature up to 2x10</a:t>
            </a:r>
            <a:r>
              <a:rPr lang="en-US" sz="2400" baseline="30000" dirty="0"/>
              <a:t>6</a:t>
            </a:r>
            <a:r>
              <a:rPr lang="en-US" sz="2400" dirty="0"/>
              <a:t> gain</a:t>
            </a:r>
          </a:p>
          <a:p>
            <a:r>
              <a:rPr lang="en-US" sz="2400" dirty="0"/>
              <a:t>Low cross talk probability: 2-5 % up to 2x10</a:t>
            </a:r>
            <a:r>
              <a:rPr lang="en-US" sz="2400" baseline="30000" dirty="0"/>
              <a:t>6</a:t>
            </a:r>
            <a:r>
              <a:rPr lang="en-US" sz="2400" dirty="0"/>
              <a:t> gain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4BB6E-EF69-1ADF-1703-2CB0A3DF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6744C-C35B-D7C9-42BB-2C58E3DD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C40DE-FC87-ADC7-2326-B556379DD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14</a:t>
            </a:fld>
            <a:endParaRPr lang="en-US"/>
          </a:p>
        </p:txBody>
      </p:sp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5A6ED430-9A69-0CD1-7C4C-FDF49733FA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5" y="2320109"/>
            <a:ext cx="5207572" cy="3719694"/>
          </a:xfrm>
          <a:prstGeom prst="rect">
            <a:avLst/>
          </a:prstGeom>
        </p:spPr>
      </p:pic>
      <p:pic>
        <p:nvPicPr>
          <p:cNvPr id="17" name="Picture 16" descr="Chart, scatter chart&#10;&#10;Description automatically generated">
            <a:extLst>
              <a:ext uri="{FF2B5EF4-FFF2-40B4-BE49-F238E27FC236}">
                <a16:creationId xmlns:a16="http://schemas.microsoft.com/office/drawing/2014/main" id="{1DF26404-F463-B7A7-669A-2FB2454B9A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57" y="2320110"/>
            <a:ext cx="5207571" cy="3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18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6E53D-BA8F-2E63-12DF-47D9278E1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D265F-C0CB-4B33-636E-63E40AEC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94949-3D2F-F67F-1DC8-A7C501FD0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15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2E75AB-435E-C65D-4E8E-6EFEFA40E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Electron diffusion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389D001F-F787-65D3-579D-B6D03E93CD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43352"/>
                <a:ext cx="11044031" cy="4633611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The overall effect is a combination of two independent random-walks with distinct diffusion constants, D</a:t>
                </a:r>
                <a:r>
                  <a:rPr lang="en-US" sz="2400" baseline="-25000" dirty="0"/>
                  <a:t>L</a:t>
                </a:r>
                <a:r>
                  <a:rPr lang="en-US" sz="2400" dirty="0"/>
                  <a:t> and D</a:t>
                </a:r>
                <a:r>
                  <a:rPr lang="en-US" sz="2400" baseline="-25000" dirty="0"/>
                  <a:t>T.</a:t>
                </a:r>
              </a:p>
              <a:p>
                <a:r>
                  <a:rPr lang="en-US" sz="2400" dirty="0"/>
                  <a:t>In the parallel direction, usually z, the field gives an extra component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The variance of the gaussian distributions is given by the diffusion constants such that:</a:t>
                </a:r>
                <a:endParaRPr lang="pt-PT" sz="2400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389D001F-F787-65D3-579D-B6D03E93CD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43352"/>
                <a:ext cx="11044031" cy="4633611"/>
              </a:xfrm>
              <a:blipFill>
                <a:blip r:embed="rId2"/>
                <a:stretch>
                  <a:fillRect l="-717" t="-1711" r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6A349BE-5B4D-5EA5-378D-3FA167456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841" y="2990133"/>
            <a:ext cx="6904318" cy="11126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C877DC-BEB9-6458-5B18-886101839A38}"/>
                  </a:ext>
                </a:extLst>
              </p:cNvPr>
              <p:cNvSpPr txBox="1"/>
              <p:nvPr/>
            </p:nvSpPr>
            <p:spPr>
              <a:xfrm>
                <a:off x="5400579" y="5258087"/>
                <a:ext cx="1712135" cy="4099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C877DC-BEB9-6458-5B18-886101839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579" y="5258087"/>
                <a:ext cx="1712135" cy="409920"/>
              </a:xfrm>
              <a:prstGeom prst="rect">
                <a:avLst/>
              </a:prstGeom>
              <a:blipFill>
                <a:blip r:embed="rId4"/>
                <a:stretch>
                  <a:fillRect l="-2135" r="-2491" b="-25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1744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8392-3A67-C69C-B5B5-98E8FD16B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Transverse diffusion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E171E-B08D-C580-750D-DA2FB9250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040"/>
            <a:ext cx="5181600" cy="4332923"/>
          </a:xfrm>
        </p:spPr>
        <p:txBody>
          <a:bodyPr/>
          <a:lstStyle/>
          <a:p>
            <a:r>
              <a:rPr lang="en-US" dirty="0"/>
              <a:t>Few and contradicting results in current literature.</a:t>
            </a:r>
          </a:p>
          <a:p>
            <a:r>
              <a:rPr lang="en-US" dirty="0"/>
              <a:t>Requires fine position reconstruction</a:t>
            </a:r>
          </a:p>
          <a:p>
            <a:r>
              <a:rPr lang="en-US" dirty="0"/>
              <a:t>Improved fit by deep characterization of the detector response</a:t>
            </a:r>
          </a:p>
          <a:p>
            <a:r>
              <a:rPr lang="en-US" dirty="0"/>
              <a:t>Accentuated in longer drift times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44B18-FD96-1EAB-F922-EDD18CC02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26749-8586-D35D-C9FF-B11216734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334C3-43BF-027F-D506-8F212294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B49E5697-44D7-8825-1299-3A2762BBF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986947"/>
            <a:ext cx="5181600" cy="4028693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9FE372-788B-993E-3E49-7FA6B90CD345}"/>
              </a:ext>
            </a:extLst>
          </p:cNvPr>
          <p:cNvSpPr txBox="1"/>
          <p:nvPr/>
        </p:nvSpPr>
        <p:spPr>
          <a:xfrm>
            <a:off x="6670040" y="1844040"/>
            <a:ext cx="557276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latin typeface="Hero" panose="00000500000000000000" pitchFamily="50" charset="0"/>
              </a:rPr>
              <a:t>from </a:t>
            </a:r>
            <a:r>
              <a:rPr lang="fr-FR" sz="1100" dirty="0">
                <a:latin typeface="Hero" panose="00000500000000000000" pitchFamily="50" charset="0"/>
              </a:rPr>
              <a:t>J. B. Albert et al. (EXO-200 Collaboration), Phys. </a:t>
            </a:r>
            <a:r>
              <a:rPr lang="fr-FR" sz="1100" dirty="0" err="1">
                <a:latin typeface="Hero" panose="00000500000000000000" pitchFamily="50" charset="0"/>
              </a:rPr>
              <a:t>Rev</a:t>
            </a:r>
            <a:r>
              <a:rPr lang="fr-FR" sz="1100" dirty="0">
                <a:latin typeface="Hero" panose="00000500000000000000" pitchFamily="50" charset="0"/>
              </a:rPr>
              <a:t>. C 95,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44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E9303-E932-E63D-5C54-CB94CE1B9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8074B-C816-BD00-99FA-3A36C2134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43632-CA46-B85D-CF34-27FCD6A9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B96778-83F7-96A1-54D1-2047AE4B6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4056"/>
          </a:xfrm>
        </p:spPr>
        <p:txBody>
          <a:bodyPr>
            <a:normAutofit/>
          </a:bodyPr>
          <a:lstStyle/>
          <a:p>
            <a:r>
              <a:rPr lang="en-US" sz="4000" dirty="0"/>
              <a:t> Xe lamp pulse </a:t>
            </a:r>
            <a:r>
              <a:rPr lang="en-US" sz="2000" dirty="0"/>
              <a:t>(work of Y. Biondi)</a:t>
            </a:r>
            <a:endParaRPr lang="en-US" sz="4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4140EA5-61C5-DC24-929F-2E510664E6EF}"/>
              </a:ext>
            </a:extLst>
          </p:cNvPr>
          <p:cNvSpPr txBox="1">
            <a:spLocks/>
          </p:cNvSpPr>
          <p:nvPr/>
        </p:nvSpPr>
        <p:spPr>
          <a:xfrm>
            <a:off x="838200" y="1545960"/>
            <a:ext cx="10515600" cy="4633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Gaussian pulse with FWHM=2,9 us</a:t>
            </a:r>
          </a:p>
          <a:p>
            <a:r>
              <a:rPr lang="en-US" sz="2400"/>
              <a:t>Numerical aperture: 0.22</a:t>
            </a:r>
          </a:p>
          <a:p>
            <a:r>
              <a:rPr lang="en-US" sz="2400"/>
              <a:t>Distance from Photocathode: 2mm</a:t>
            </a:r>
          </a:p>
          <a:p>
            <a:r>
              <a:rPr lang="en-US" sz="2400"/>
              <a:t>Gaussian distribution of produced electrons*</a:t>
            </a:r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E6922-7A7D-4C2B-AE3F-A2403019D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908" y="3511732"/>
            <a:ext cx="4236004" cy="261756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F6005B7-9FF6-A993-FF36-2ABF70B06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38" y="2003187"/>
            <a:ext cx="3522324" cy="346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29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0E9DD-CF4D-3FF2-73D1-95E3A724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Drift, diffusion and electron extraction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95978-E7D4-0949-1BE4-436600678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1039"/>
            <a:ext cx="6426200" cy="4205923"/>
          </a:xfrm>
        </p:spPr>
        <p:txBody>
          <a:bodyPr>
            <a:normAutofit/>
          </a:bodyPr>
          <a:lstStyle/>
          <a:p>
            <a:r>
              <a:rPr lang="en-US" sz="2400" dirty="0"/>
              <a:t>Drift and diffuse the electron cloud over through the TPC volume.</a:t>
            </a:r>
          </a:p>
          <a:p>
            <a:pPr lvl="1"/>
            <a:r>
              <a:rPr lang="en-US" sz="2000" dirty="0"/>
              <a:t>90% within a 15 mm radius</a:t>
            </a:r>
          </a:p>
          <a:p>
            <a:r>
              <a:rPr lang="en-US" sz="2400" dirty="0"/>
              <a:t>Adjusted for electron lifetime and extraction efficiency.</a:t>
            </a:r>
          </a:p>
          <a:p>
            <a:r>
              <a:rPr lang="en-US" sz="2400" dirty="0"/>
              <a:t>Binned toy-MC light patterns on the top array area.</a:t>
            </a:r>
          </a:p>
          <a:p>
            <a:r>
              <a:rPr lang="en-US" sz="2400" dirty="0"/>
              <a:t>Final light distribution as the sum of each electron light pattern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696D4-0968-1AD0-064F-37668109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28794-7B85-4D60-B4FF-3687AAAC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1852-6ACC-22A0-41CD-8F84B216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BD41C-6511-3044-4970-7CEBC2965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913" y="1333870"/>
            <a:ext cx="5052574" cy="505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16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65CD7-520A-6970-C3E1-AE509FFD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81B43-50A3-B437-97C3-19355190A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F847E-0E0A-AA52-B8AB-E7A48E95C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19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BE4E6E-F03A-E556-15B7-661629EC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932851" cy="1004056"/>
          </a:xfrm>
        </p:spPr>
        <p:txBody>
          <a:bodyPr>
            <a:normAutofit/>
          </a:bodyPr>
          <a:lstStyle/>
          <a:p>
            <a:r>
              <a:rPr lang="en-US" dirty="0"/>
              <a:t>Signal on the Top Array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9E18CFCC-8947-046D-A25B-30B144947E9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63987" y="1904914"/>
            <a:ext cx="3816518" cy="370426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8D38BFF-67E5-750A-F353-9107D1B2A2C8}"/>
              </a:ext>
            </a:extLst>
          </p:cNvPr>
          <p:cNvSpPr txBox="1">
            <a:spLocks/>
          </p:cNvSpPr>
          <p:nvPr/>
        </p:nvSpPr>
        <p:spPr>
          <a:xfrm>
            <a:off x="838200" y="1848788"/>
            <a:ext cx="5069840" cy="4328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Actual top array is finitely tilled:</a:t>
            </a:r>
          </a:p>
          <a:p>
            <a:pPr lvl="1"/>
            <a:r>
              <a:rPr lang="en-US" sz="2000" dirty="0"/>
              <a:t>12 tiles of 4 12x12 </a:t>
            </a:r>
            <a:r>
              <a:rPr lang="en-US" sz="2000" dirty="0" err="1"/>
              <a:t>SiPMs</a:t>
            </a:r>
            <a:endParaRPr lang="en-US" sz="2000" dirty="0"/>
          </a:p>
          <a:p>
            <a:r>
              <a:rPr lang="en-US" sz="2400" dirty="0"/>
              <a:t>Direct measurement of diffusion</a:t>
            </a:r>
          </a:p>
          <a:p>
            <a:r>
              <a:rPr lang="en-US" sz="2400" dirty="0"/>
              <a:t>Simulated response of </a:t>
            </a:r>
            <a:r>
              <a:rPr lang="en-US" sz="2400" dirty="0" err="1"/>
              <a:t>SiPM</a:t>
            </a:r>
            <a:r>
              <a:rPr lang="en-US" sz="2400" dirty="0"/>
              <a:t> array can be used as a template for diffusion constant fit</a:t>
            </a:r>
          </a:p>
          <a:p>
            <a:r>
              <a:rPr lang="en-US" sz="2400" dirty="0"/>
              <a:t>Inform next design choices and physics reach</a:t>
            </a:r>
          </a:p>
        </p:txBody>
      </p:sp>
    </p:spTree>
    <p:extLst>
      <p:ext uri="{BB962C8B-B14F-4D97-AF65-F5344CB8AC3E}">
        <p14:creationId xmlns:p14="http://schemas.microsoft.com/office/powerpoint/2010/main" val="2430981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75CE0-3544-9845-5F86-8E4603252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556369" cy="1004056"/>
          </a:xfrm>
        </p:spPr>
        <p:txBody>
          <a:bodyPr>
            <a:noAutofit/>
          </a:bodyPr>
          <a:lstStyle/>
          <a:p>
            <a:r>
              <a:rPr lang="pt-PT" sz="3200" dirty="0" err="1"/>
              <a:t>Xenoscope</a:t>
            </a:r>
            <a:r>
              <a:rPr lang="pt-PT" sz="3200" dirty="0"/>
              <a:t> - a </a:t>
            </a:r>
            <a:r>
              <a:rPr lang="pt-PT" sz="3200" dirty="0" err="1"/>
              <a:t>full-scale</a:t>
            </a:r>
            <a:r>
              <a:rPr lang="pt-PT" sz="3200" dirty="0"/>
              <a:t> vertical DARWIN </a:t>
            </a:r>
            <a:r>
              <a:rPr lang="pt-PT" sz="3200" dirty="0" err="1"/>
              <a:t>demonstrator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76BF3-12D6-CCE9-D7A3-83F95F5B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67E37-58D7-5B6D-6A2E-EADD32B3A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D463D-202E-5570-C2CC-D811264A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2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B2EBD8-B78E-C48A-446E-4BBF2D008BAE}"/>
              </a:ext>
            </a:extLst>
          </p:cNvPr>
          <p:cNvSpPr/>
          <p:nvPr/>
        </p:nvSpPr>
        <p:spPr>
          <a:xfrm>
            <a:off x="1439111" y="1724628"/>
            <a:ext cx="1973480" cy="642395"/>
          </a:xfrm>
          <a:prstGeom prst="roundRect">
            <a:avLst>
              <a:gd name="adj" fmla="val 1576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Hero" panose="00000500000000000000" pitchFamily="50" charset="0"/>
              </a:rPr>
              <a:t>52.5 cm Purity Monitor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4D0925-8F0C-358D-D0A4-F63B1FA6022B}"/>
              </a:ext>
            </a:extLst>
          </p:cNvPr>
          <p:cNvSpPr/>
          <p:nvPr/>
        </p:nvSpPr>
        <p:spPr>
          <a:xfrm>
            <a:off x="5396594" y="1724627"/>
            <a:ext cx="1973480" cy="642395"/>
          </a:xfrm>
          <a:prstGeom prst="roundRect">
            <a:avLst>
              <a:gd name="adj" fmla="val 1576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Hero" panose="00000500000000000000" pitchFamily="50" charset="0"/>
              </a:rPr>
              <a:t>1 m TPC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5253FA0-B2D8-F132-FEA9-E33989845D71}"/>
              </a:ext>
            </a:extLst>
          </p:cNvPr>
          <p:cNvSpPr/>
          <p:nvPr/>
        </p:nvSpPr>
        <p:spPr>
          <a:xfrm>
            <a:off x="9519593" y="1724628"/>
            <a:ext cx="1973480" cy="642395"/>
          </a:xfrm>
          <a:prstGeom prst="roundRect">
            <a:avLst>
              <a:gd name="adj" fmla="val 1576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Hero" panose="00000500000000000000" pitchFamily="50" charset="0"/>
              </a:rPr>
              <a:t>2.6 m TPC</a:t>
            </a: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A8B563A4-A6BE-1718-28AE-00F2229071F0}"/>
              </a:ext>
            </a:extLst>
          </p:cNvPr>
          <p:cNvSpPr txBox="1">
            <a:spLocks/>
          </p:cNvSpPr>
          <p:nvPr/>
        </p:nvSpPr>
        <p:spPr>
          <a:xfrm>
            <a:off x="1190187" y="2916821"/>
            <a:ext cx="2743201" cy="3260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52.5 cm single phase PM</a:t>
            </a:r>
          </a:p>
          <a:p>
            <a:r>
              <a:rPr lang="en-US" sz="1800" dirty="0"/>
              <a:t>Signal from Xe flash-lamp shining on a photocathode</a:t>
            </a:r>
          </a:p>
          <a:p>
            <a:r>
              <a:rPr lang="en-US" sz="1800" dirty="0"/>
              <a:t>Direct charge readout from electrodes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B81891BB-5F74-9BDF-A8E6-0201501F5E79}"/>
              </a:ext>
            </a:extLst>
          </p:cNvPr>
          <p:cNvSpPr txBox="1">
            <a:spLocks/>
          </p:cNvSpPr>
          <p:nvPr/>
        </p:nvSpPr>
        <p:spPr>
          <a:xfrm>
            <a:off x="5013597" y="2857080"/>
            <a:ext cx="2743201" cy="3260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1 m dual-phase time projection chamber</a:t>
            </a:r>
          </a:p>
          <a:p>
            <a:r>
              <a:rPr lang="en-US" sz="1800" dirty="0"/>
              <a:t>Electron signal from the photocathode</a:t>
            </a:r>
          </a:p>
          <a:p>
            <a:r>
              <a:rPr lang="en-US" sz="1800" dirty="0"/>
              <a:t>Proportional scintillation light readout with a </a:t>
            </a:r>
            <a:r>
              <a:rPr lang="en-US" sz="1800" dirty="0" err="1"/>
              <a:t>SiPM</a:t>
            </a:r>
            <a:r>
              <a:rPr lang="en-US" sz="1800" dirty="0"/>
              <a:t> tiled array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F617541-BAB4-740F-0619-8D8354E2FF57}"/>
              </a:ext>
            </a:extLst>
          </p:cNvPr>
          <p:cNvSpPr txBox="1">
            <a:spLocks/>
          </p:cNvSpPr>
          <p:nvPr/>
        </p:nvSpPr>
        <p:spPr>
          <a:xfrm>
            <a:off x="9134732" y="2860907"/>
            <a:ext cx="3057268" cy="3260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Final drift length goal.</a:t>
            </a:r>
          </a:p>
          <a:p>
            <a:r>
              <a:rPr lang="en-US" sz="1800" dirty="0"/>
              <a:t>Electron signal from photocathode and possibly internal and external sources</a:t>
            </a:r>
          </a:p>
        </p:txBody>
      </p:sp>
      <p:pic>
        <p:nvPicPr>
          <p:cNvPr id="13" name="Image 17">
            <a:extLst>
              <a:ext uri="{FF2B5EF4-FFF2-40B4-BE49-F238E27FC236}">
                <a16:creationId xmlns:a16="http://schemas.microsoft.com/office/drawing/2014/main" id="{64AA4774-C9BC-0A6F-FF9A-7330511AB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639"/>
          <a:stretch/>
        </p:blipFill>
        <p:spPr>
          <a:xfrm>
            <a:off x="131360" y="1369182"/>
            <a:ext cx="1002952" cy="4874969"/>
          </a:xfrm>
          <a:prstGeom prst="rect">
            <a:avLst/>
          </a:prstGeom>
        </p:spPr>
      </p:pic>
      <p:pic>
        <p:nvPicPr>
          <p:cNvPr id="14" name="Image 17">
            <a:extLst>
              <a:ext uri="{FF2B5EF4-FFF2-40B4-BE49-F238E27FC236}">
                <a16:creationId xmlns:a16="http://schemas.microsoft.com/office/drawing/2014/main" id="{5883A1E6-5635-A0D3-4E94-C8F5D4516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79" r="37348"/>
          <a:stretch/>
        </p:blipFill>
        <p:spPr>
          <a:xfrm>
            <a:off x="4117809" y="1422670"/>
            <a:ext cx="897097" cy="4874969"/>
          </a:xfrm>
          <a:prstGeom prst="rect">
            <a:avLst/>
          </a:prstGeom>
        </p:spPr>
      </p:pic>
      <p:pic>
        <p:nvPicPr>
          <p:cNvPr id="15" name="Image 17">
            <a:extLst>
              <a:ext uri="{FF2B5EF4-FFF2-40B4-BE49-F238E27FC236}">
                <a16:creationId xmlns:a16="http://schemas.microsoft.com/office/drawing/2014/main" id="{59DD1FCA-5027-1874-E2F6-97B160212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27"/>
          <a:stretch/>
        </p:blipFill>
        <p:spPr>
          <a:xfrm>
            <a:off x="8118574" y="1422670"/>
            <a:ext cx="897097" cy="487496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EA583E0-3A65-763F-D732-41BD8448ACEB}"/>
              </a:ext>
            </a:extLst>
          </p:cNvPr>
          <p:cNvSpPr/>
          <p:nvPr/>
        </p:nvSpPr>
        <p:spPr>
          <a:xfrm>
            <a:off x="3781839" y="1295399"/>
            <a:ext cx="8410161" cy="5060951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6C37EC-1D7C-E32C-6E2C-31EC13A871F0}"/>
              </a:ext>
            </a:extLst>
          </p:cNvPr>
          <p:cNvSpPr txBox="1"/>
          <p:nvPr/>
        </p:nvSpPr>
        <p:spPr>
          <a:xfrm rot="20750403">
            <a:off x="9489743" y="4923757"/>
            <a:ext cx="2490483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>
                <a:latin typeface="Hero" panose="00000500000000000000" pitchFamily="50" charset="0"/>
              </a:rPr>
              <a:t>See</a:t>
            </a:r>
            <a:r>
              <a:rPr lang="pt-PT" b="1" dirty="0">
                <a:latin typeface="Hero" panose="00000500000000000000" pitchFamily="50" charset="0"/>
              </a:rPr>
              <a:t> Prof. </a:t>
            </a:r>
            <a:r>
              <a:rPr lang="pt-PT" b="1" dirty="0" err="1">
                <a:latin typeface="Hero" panose="00000500000000000000" pitchFamily="50" charset="0"/>
              </a:rPr>
              <a:t>Baudis</a:t>
            </a:r>
            <a:r>
              <a:rPr lang="pt-PT" b="1" dirty="0">
                <a:latin typeface="Hero" panose="00000500000000000000" pitchFamily="50" charset="0"/>
              </a:rPr>
              <a:t>’ </a:t>
            </a:r>
            <a:r>
              <a:rPr lang="pt-PT" b="1" dirty="0" err="1">
                <a:latin typeface="Hero" panose="00000500000000000000" pitchFamily="50" charset="0"/>
              </a:rPr>
              <a:t>talk</a:t>
            </a:r>
            <a:r>
              <a:rPr lang="pt-PT" b="1" dirty="0">
                <a:latin typeface="Hero" panose="00000500000000000000" pitchFamily="50" charset="0"/>
              </a:rPr>
              <a:t> </a:t>
            </a:r>
            <a:r>
              <a:rPr lang="pt-PT" b="1" dirty="0" err="1">
                <a:latin typeface="Hero" panose="00000500000000000000" pitchFamily="50" charset="0"/>
              </a:rPr>
              <a:t>from</a:t>
            </a:r>
            <a:r>
              <a:rPr lang="pt-PT" b="1" dirty="0">
                <a:latin typeface="Hero" panose="00000500000000000000" pitchFamily="50" charset="0"/>
              </a:rPr>
              <a:t> </a:t>
            </a:r>
            <a:r>
              <a:rPr lang="pt-PT" b="1" dirty="0" err="1">
                <a:latin typeface="Hero" panose="00000500000000000000" pitchFamily="50" charset="0"/>
              </a:rPr>
              <a:t>earlier</a:t>
            </a:r>
            <a:r>
              <a:rPr lang="pt-PT" b="1" dirty="0">
                <a:latin typeface="Hero" panose="00000500000000000000" pitchFamily="50" charset="0"/>
              </a:rPr>
              <a:t> </a:t>
            </a:r>
            <a:r>
              <a:rPr lang="pt-PT" b="1" dirty="0" err="1">
                <a:latin typeface="Hero" panose="00000500000000000000" pitchFamily="50" charset="0"/>
              </a:rPr>
              <a:t>today</a:t>
            </a:r>
            <a:endParaRPr lang="en-US" b="1" dirty="0">
              <a:latin typeface="He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03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build="p"/>
      <p:bldP spid="11" grpId="0"/>
      <p:bldP spid="12" grpId="0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65CD7-520A-6970-C3E1-AE509FFD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81B43-50A3-B437-97C3-19355190A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F847E-0E0A-AA52-B8AB-E7A48E95C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20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BE4E6E-F03A-E556-15B7-661629EC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932851" cy="1004056"/>
          </a:xfrm>
        </p:spPr>
        <p:txBody>
          <a:bodyPr>
            <a:normAutofit/>
          </a:bodyPr>
          <a:lstStyle/>
          <a:p>
            <a:r>
              <a:rPr lang="en-US" dirty="0"/>
              <a:t>Signal on the Top Array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21839E7-1F23-ED4D-F6F4-108DD2D47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8788"/>
            <a:ext cx="5069840" cy="4328175"/>
          </a:xfrm>
        </p:spPr>
        <p:txBody>
          <a:bodyPr>
            <a:normAutofit/>
          </a:bodyPr>
          <a:lstStyle/>
          <a:p>
            <a:r>
              <a:rPr lang="en-US" sz="2400" dirty="0"/>
              <a:t>Actual top array is finitely tilled:</a:t>
            </a:r>
          </a:p>
          <a:p>
            <a:pPr lvl="1"/>
            <a:r>
              <a:rPr lang="en-US" sz="2000" dirty="0"/>
              <a:t>12 tiles of 4 12x12 </a:t>
            </a:r>
            <a:r>
              <a:rPr lang="en-US" sz="2000" dirty="0" err="1"/>
              <a:t>SiPMs</a:t>
            </a:r>
            <a:endParaRPr lang="en-US" sz="2000" dirty="0"/>
          </a:p>
          <a:p>
            <a:r>
              <a:rPr lang="en-US" sz="2400" dirty="0"/>
              <a:t>Direct measurement of diffusion</a:t>
            </a:r>
          </a:p>
          <a:p>
            <a:r>
              <a:rPr lang="en-US" sz="2400" dirty="0"/>
              <a:t>Simulated response of </a:t>
            </a:r>
            <a:r>
              <a:rPr lang="en-US" sz="2400" dirty="0" err="1"/>
              <a:t>SiPM</a:t>
            </a:r>
            <a:r>
              <a:rPr lang="en-US" sz="2400" dirty="0"/>
              <a:t> array can be used as a template for diffusion constant fit</a:t>
            </a:r>
          </a:p>
          <a:p>
            <a:r>
              <a:rPr lang="en-US" sz="2400" dirty="0"/>
              <a:t>Inform next design choices and physics reach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176300-8171-8A70-E632-BBCD2BEBB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883" y="981779"/>
            <a:ext cx="6807157" cy="5569492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9E18CFCC-8947-046D-A25B-30B144947E9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63987" y="1904914"/>
            <a:ext cx="3816518" cy="37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5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E9D8-A763-0CC6-527C-9508B858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C839E-4FF4-6A7D-8084-741D661A8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9226"/>
            <a:ext cx="10515600" cy="4417737"/>
          </a:xfrm>
        </p:spPr>
        <p:txBody>
          <a:bodyPr/>
          <a:lstStyle/>
          <a:p>
            <a:r>
              <a:rPr lang="en-US" dirty="0" err="1"/>
              <a:t>Xenoscope</a:t>
            </a:r>
            <a:r>
              <a:rPr lang="en-US" dirty="0"/>
              <a:t> will feature an array of VUV </a:t>
            </a:r>
            <a:r>
              <a:rPr lang="en-US" dirty="0" err="1"/>
              <a:t>SiPMs</a:t>
            </a:r>
            <a:r>
              <a:rPr lang="en-US" dirty="0"/>
              <a:t> in its next run (starting this summer</a:t>
            </a:r>
            <a:r>
              <a:rPr lang="en-US"/>
              <a:t>/autumn</a:t>
            </a:r>
            <a:r>
              <a:rPr lang="en-US" dirty="0"/>
              <a:t>!)</a:t>
            </a:r>
          </a:p>
          <a:p>
            <a:r>
              <a:rPr lang="en-US" dirty="0"/>
              <a:t>All the sensors are being characterized to detect outliers and allow gain-matching </a:t>
            </a:r>
          </a:p>
          <a:p>
            <a:pPr lvl="1"/>
            <a:r>
              <a:rPr lang="en-US" dirty="0"/>
              <a:t>Breakdown voltage, gain, SPE resolution, DCR and CTP</a:t>
            </a:r>
          </a:p>
          <a:p>
            <a:pPr lvl="1"/>
            <a:r>
              <a:rPr lang="en-US" dirty="0"/>
              <a:t>At </a:t>
            </a:r>
            <a:r>
              <a:rPr lang="en-US" dirty="0" err="1"/>
              <a:t>LXe</a:t>
            </a:r>
            <a:r>
              <a:rPr lang="en-US" dirty="0"/>
              <a:t> and expected </a:t>
            </a:r>
            <a:r>
              <a:rPr lang="en-US" dirty="0" err="1"/>
              <a:t>GXe</a:t>
            </a:r>
            <a:r>
              <a:rPr lang="en-US" dirty="0"/>
              <a:t> temperature (170 K to 200 K)</a:t>
            </a:r>
          </a:p>
          <a:p>
            <a:r>
              <a:rPr lang="en-US" dirty="0"/>
              <a:t>Equipped with light readout, </a:t>
            </a:r>
            <a:r>
              <a:rPr lang="en-US" dirty="0" err="1"/>
              <a:t>Xenoscope</a:t>
            </a:r>
            <a:r>
              <a:rPr lang="en-US" dirty="0"/>
              <a:t> will be able to measure the electron longitudinal and transversal diffusion constants in </a:t>
            </a:r>
            <a:r>
              <a:rPr lang="en-US" dirty="0" err="1"/>
              <a:t>LXe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C4235-14FA-71D7-9BBA-B16DDF09E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06508-7992-F5BD-A744-91647105D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BF696-770F-17E9-54B2-0B24DA88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94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9522CF4-25F0-69C3-FB99-3F5F0EE9E2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41699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9522CF4-25F0-69C3-FB99-3F5F0EE9E2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E0D6A68-61F2-13F3-29F3-352790AB0C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88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DE597-8947-1470-283D-EA76F0A20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FA982-E0C5-9365-11E1-EEF45814C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C91B6-E807-E870-F4E4-B5129D5D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75356-6CCD-C044-FFD0-7C231E65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5EBB9-1CD4-FC19-65E4-4715C7BF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2A919-118B-30CD-E1C0-B5732A97C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2347587"/>
            <a:ext cx="6050280" cy="3025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51C99B-971A-7E51-565C-86E75D21F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748" y="2421588"/>
            <a:ext cx="5216412" cy="31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60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4865-07BA-7338-C4BB-CC12A9707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Gain and SPE – alternative plots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0F250-A237-3470-BB44-14607B54F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F9529-A411-6B57-BE3D-0A08203D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44E3A-A8B3-8968-F9E6-294A8AB34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87DFB-B610-7026-528F-22428665E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EEACA6-C0CD-5919-D96D-F779098D3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812" y="1576388"/>
            <a:ext cx="4676775" cy="4600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12DB58-3D50-10E5-A7CC-650217DB2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5" y="1543352"/>
            <a:ext cx="474345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46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22BE9-AEC1-5E87-21F1-905E2C198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DCR vs threshold</a:t>
            </a:r>
          </a:p>
        </p:txBody>
      </p:sp>
      <p:pic>
        <p:nvPicPr>
          <p:cNvPr id="10" name="Content Placeholder 9" descr="Chart, line chart, histogram&#10;&#10;Description automatically generated">
            <a:extLst>
              <a:ext uri="{FF2B5EF4-FFF2-40B4-BE49-F238E27FC236}">
                <a16:creationId xmlns:a16="http://schemas.microsoft.com/office/drawing/2014/main" id="{9DA2C053-5D04-C3CB-5422-AD64BE37A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97" y="1112996"/>
            <a:ext cx="8988606" cy="524335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4D70E-1890-1E58-FA9C-0618733CA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DC990-DBD8-1071-7A1F-CDF08B0ED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DA063-6D77-73E3-AEC3-AFD6623E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20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C288-7BCD-2E43-3825-ADE088DCB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30F69-73A9-DD9B-4BD1-F387FB9D3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7D61D-AF35-C534-A328-8D821F6D9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A5228-619A-976D-7435-8CA272404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27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4B1F510-A76C-6F1F-BA73-08E7712F5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5083" y="1543050"/>
            <a:ext cx="9981834" cy="46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61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ECEED-3FE4-AC30-5FE6-D207CA5AA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Simulating a light signal from a diffused electron cloud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A770E-381E-26B8-4778-0FCB8EE11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468F7-7F2D-F289-A862-17B1A82F2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4314-6902-85F3-45C3-C2E3EE05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28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00AB83-0512-4236-BD05-C7C9097B99EF}"/>
              </a:ext>
            </a:extLst>
          </p:cNvPr>
          <p:cNvSpPr/>
          <p:nvPr/>
        </p:nvSpPr>
        <p:spPr>
          <a:xfrm>
            <a:off x="627668" y="1727461"/>
            <a:ext cx="2304853" cy="9898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Xe lamp produces a pulse of light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9251F9-EC26-A3FC-311A-0AE8AF13383A}"/>
              </a:ext>
            </a:extLst>
          </p:cNvPr>
          <p:cNvSpPr/>
          <p:nvPr/>
        </p:nvSpPr>
        <p:spPr>
          <a:xfrm>
            <a:off x="340150" y="3016578"/>
            <a:ext cx="2879888" cy="13197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Light shining on the photocathode produces an (extended) electron cloud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A0A53E-39BE-F493-46DB-BB3CCFD1D994}"/>
              </a:ext>
            </a:extLst>
          </p:cNvPr>
          <p:cNvSpPr/>
          <p:nvPr/>
        </p:nvSpPr>
        <p:spPr>
          <a:xfrm>
            <a:off x="3753045" y="2401479"/>
            <a:ext cx="2370842" cy="12301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Drift of electrons with longitudinal and transverse diffusion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310EDE-3760-E436-5842-1D65266AB45F}"/>
              </a:ext>
            </a:extLst>
          </p:cNvPr>
          <p:cNvSpPr/>
          <p:nvPr/>
        </p:nvSpPr>
        <p:spPr>
          <a:xfrm>
            <a:off x="6656895" y="1727461"/>
            <a:ext cx="2380268" cy="13291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Focusing effect on the hexagonal grids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75B514-2A1D-9C63-BDB1-1B7C1C21F6A8}"/>
              </a:ext>
            </a:extLst>
          </p:cNvPr>
          <p:cNvSpPr/>
          <p:nvPr/>
        </p:nvSpPr>
        <p:spPr>
          <a:xfrm>
            <a:off x="9335679" y="2530978"/>
            <a:ext cx="2380268" cy="13291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Extraction of electrons</a:t>
            </a:r>
          </a:p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Some were captured by impurities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749AB9-FC32-4EB2-A648-A36BDB585ABC}"/>
              </a:ext>
            </a:extLst>
          </p:cNvPr>
          <p:cNvSpPr/>
          <p:nvPr/>
        </p:nvSpPr>
        <p:spPr>
          <a:xfrm>
            <a:off x="8655771" y="4336330"/>
            <a:ext cx="2380268" cy="13291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Proportional scintillation in </a:t>
            </a:r>
            <a:r>
              <a:rPr lang="en-US" dirty="0" err="1">
                <a:solidFill>
                  <a:sysClr val="windowText" lastClr="000000"/>
                </a:solidFill>
              </a:rPr>
              <a:t>Gxe</a:t>
            </a:r>
            <a:br>
              <a:rPr lang="en-US" dirty="0">
                <a:solidFill>
                  <a:sysClr val="windowText" lastClr="000000"/>
                </a:solidFill>
              </a:rPr>
            </a:br>
            <a:r>
              <a:rPr lang="en-US" dirty="0">
                <a:solidFill>
                  <a:sysClr val="windowText" lastClr="000000"/>
                </a:solidFill>
              </a:rPr>
              <a:t>(no reflectors)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FC180BC-DBE2-9A1C-CCD3-B28E6A296F92}"/>
              </a:ext>
            </a:extLst>
          </p:cNvPr>
          <p:cNvSpPr/>
          <p:nvPr/>
        </p:nvSpPr>
        <p:spPr>
          <a:xfrm>
            <a:off x="5169816" y="4718164"/>
            <a:ext cx="2380268" cy="132917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Detection on the </a:t>
            </a:r>
            <a:r>
              <a:rPr lang="en-US" dirty="0" err="1">
                <a:solidFill>
                  <a:sysClr val="windowText" lastClr="000000"/>
                </a:solidFill>
              </a:rPr>
              <a:t>SiPMs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D93E07-CB43-5274-F56E-EB3EA212C240}"/>
              </a:ext>
            </a:extLst>
          </p:cNvPr>
          <p:cNvSpPr/>
          <p:nvPr/>
        </p:nvSpPr>
        <p:spPr>
          <a:xfrm>
            <a:off x="1880648" y="4718163"/>
            <a:ext cx="2380268" cy="132917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DAQ and signal processing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218D7B-3F7C-6E4F-4C64-DA82A883F47C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1780094" y="2717276"/>
            <a:ext cx="1" cy="299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7BE1F56-E49E-B144-CE96-36D9930E0638}"/>
              </a:ext>
            </a:extLst>
          </p:cNvPr>
          <p:cNvCxnSpPr>
            <a:stCxn id="8" idx="3"/>
            <a:endCxn id="9" idx="1"/>
          </p:cNvCxnSpPr>
          <p:nvPr/>
        </p:nvCxnSpPr>
        <p:spPr>
          <a:xfrm flipV="1">
            <a:off x="3220038" y="3016578"/>
            <a:ext cx="533007" cy="659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8B324D-21AB-E0A5-C239-70D7123D41CA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6123887" y="2392051"/>
            <a:ext cx="533008" cy="624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C92D5E4-CED6-DE6B-1FC3-48E643BECDF2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9048162" y="2392050"/>
            <a:ext cx="287517" cy="803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08F704B-5ED7-4FF0-20AA-62D684FDAA88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9845905" y="3860157"/>
            <a:ext cx="679908" cy="476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B7D8C37-BF82-A4F5-93FE-63FF524E9783}"/>
              </a:ext>
            </a:extLst>
          </p:cNvPr>
          <p:cNvCxnSpPr>
            <a:cxnSpLocks/>
            <a:stCxn id="12" idx="1"/>
            <a:endCxn id="13" idx="3"/>
          </p:cNvCxnSpPr>
          <p:nvPr/>
        </p:nvCxnSpPr>
        <p:spPr>
          <a:xfrm flipH="1">
            <a:off x="7550084" y="5000920"/>
            <a:ext cx="1105687" cy="381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84E0275-E474-12DB-E46D-B57407AF146E}"/>
              </a:ext>
            </a:extLst>
          </p:cNvPr>
          <p:cNvCxnSpPr>
            <a:cxnSpLocks/>
            <a:stCxn id="13" idx="1"/>
            <a:endCxn id="14" idx="3"/>
          </p:cNvCxnSpPr>
          <p:nvPr/>
        </p:nvCxnSpPr>
        <p:spPr>
          <a:xfrm flipH="1" flipV="1">
            <a:off x="4260916" y="5382753"/>
            <a:ext cx="9089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420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712F6-B588-DA37-4D8D-61764513D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 and diffuse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85505-79C5-88E1-497A-CADDA10CC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7464"/>
            <a:ext cx="6684390" cy="4079499"/>
          </a:xfrm>
        </p:spPr>
        <p:txBody>
          <a:bodyPr/>
          <a:lstStyle/>
          <a:p>
            <a:r>
              <a:rPr lang="en-US" dirty="0"/>
              <a:t>Propagate the electrons given a certain time step.</a:t>
            </a:r>
          </a:p>
          <a:p>
            <a:r>
              <a:rPr lang="en-US" dirty="0"/>
              <a:t>Gaussian random-walk + drift velocity</a:t>
            </a:r>
          </a:p>
          <a:p>
            <a:r>
              <a:rPr lang="en-US" dirty="0"/>
              <a:t>Stop when electrons reach the length of the TPC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0C210-021A-D65D-24C0-DEB972E6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DB192-B062-26AC-C004-5F69677B3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43351-0AD0-E5CC-CA80-FF7AF7DB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29</a:t>
            </a:fld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C3FECCA-86EA-0AB5-33AD-5669987EA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893" y="2046296"/>
            <a:ext cx="3583121" cy="362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137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F58CE-45F6-6E86-3924-1AEC9E8C1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Light detection with </a:t>
            </a:r>
            <a:r>
              <a:rPr lang="en-US" sz="4000" dirty="0" err="1"/>
              <a:t>SiPMs</a:t>
            </a:r>
            <a:endParaRPr lang="en-US" sz="4000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FC8AD64-C02C-A84B-84AC-873080E18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7600"/>
            <a:ext cx="6258560" cy="3789363"/>
          </a:xfrm>
        </p:spPr>
        <p:txBody>
          <a:bodyPr>
            <a:normAutofit/>
          </a:bodyPr>
          <a:lstStyle/>
          <a:p>
            <a:r>
              <a:rPr lang="en-US" sz="2400" dirty="0"/>
              <a:t>Avalanche Photo Diodes (APDs) with a doped PN junction in a silicon wafer</a:t>
            </a:r>
          </a:p>
          <a:p>
            <a:r>
              <a:rPr lang="en-US" sz="2400" dirty="0"/>
              <a:t>Each APD is set in Geiger-mode and proportionality achieved by the number of triggered cells</a:t>
            </a:r>
          </a:p>
          <a:p>
            <a:r>
              <a:rPr lang="en-US" sz="2400" dirty="0"/>
              <a:t>In recent years VUV sensitive </a:t>
            </a:r>
            <a:r>
              <a:rPr lang="en-US" sz="2400" dirty="0" err="1"/>
              <a:t>SiPMs</a:t>
            </a:r>
            <a:r>
              <a:rPr lang="en-US" sz="2400" dirty="0"/>
              <a:t> were made accessible in large form factors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FBFF2-205E-3341-F472-47A620B5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4BFC4-1A6D-169E-F15F-9BE970CEA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E9A98-371A-A9BD-ED90-B3D6F0E2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45A9C-5CC0-E460-0D94-A2F1EC088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722" y="1807317"/>
            <a:ext cx="4424837" cy="39275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73C6F2-7C82-AA81-BF0A-5A757C5D2374}"/>
              </a:ext>
            </a:extLst>
          </p:cNvPr>
          <p:cNvSpPr txBox="1"/>
          <p:nvPr/>
        </p:nvSpPr>
        <p:spPr>
          <a:xfrm>
            <a:off x="10200640" y="5076091"/>
            <a:ext cx="2087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Hero" panose="00000500000000000000" pitchFamily="50" charset="0"/>
              </a:rPr>
              <a:t>from “Introduction to silicon photomultipliers (</a:t>
            </a:r>
            <a:r>
              <a:rPr lang="en-US" sz="1200" dirty="0" err="1">
                <a:latin typeface="Hero" panose="00000500000000000000" pitchFamily="50" charset="0"/>
              </a:rPr>
              <a:t>SiPMs</a:t>
            </a:r>
            <a:r>
              <a:rPr lang="en-US" sz="1200" dirty="0">
                <a:latin typeface="Hero" panose="00000500000000000000" pitchFamily="50" charset="0"/>
              </a:rPr>
              <a:t>)”, First Sensor</a:t>
            </a:r>
          </a:p>
        </p:txBody>
      </p:sp>
    </p:spTree>
    <p:extLst>
      <p:ext uri="{BB962C8B-B14F-4D97-AF65-F5344CB8AC3E}">
        <p14:creationId xmlns:p14="http://schemas.microsoft.com/office/powerpoint/2010/main" val="4236270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7255-D41D-4563-D425-D612C52FF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 and diffuse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25AD4-1CCB-CD11-86F5-89BDC2EA7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695DE-A054-CE05-9C9E-E9381F91B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FCE2F-2FC2-D59A-A68A-C07392150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B4998-7A74-CBA9-66F3-8FEE5AAB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30</a:t>
            </a:fld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65B816A-FD05-8E15-4BED-A42AD280A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71" y="1024095"/>
            <a:ext cx="9459057" cy="524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721197-DA7F-55BF-D93F-8038CB22316B}"/>
              </a:ext>
            </a:extLst>
          </p:cNvPr>
          <p:cNvSpPr txBox="1"/>
          <p:nvPr/>
        </p:nvSpPr>
        <p:spPr>
          <a:xfrm>
            <a:off x="8884763" y="4421316"/>
            <a:ext cx="1673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ro" panose="00000500000000000000" pitchFamily="50" charset="0"/>
              </a:rPr>
              <a:t>Longitudinal diffusion will be ignored for now</a:t>
            </a:r>
          </a:p>
        </p:txBody>
      </p:sp>
    </p:spTree>
    <p:extLst>
      <p:ext uri="{BB962C8B-B14F-4D97-AF65-F5344CB8AC3E}">
        <p14:creationId xmlns:p14="http://schemas.microsoft.com/office/powerpoint/2010/main" val="300279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4EC3-BA0C-BC8F-3477-6BD81B141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Focusing effect on hex mesh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A4EB6-20A5-51B9-9DB3-EB2657BF5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352"/>
            <a:ext cx="6136640" cy="4633611"/>
          </a:xfrm>
        </p:spPr>
        <p:txBody>
          <a:bodyPr/>
          <a:lstStyle/>
          <a:p>
            <a:r>
              <a:rPr lang="en-US" dirty="0"/>
              <a:t>If you need hexagonal meshes take a look at </a:t>
            </a:r>
            <a:r>
              <a:rPr lang="en-US" dirty="0">
                <a:hlinkClick r:id="rId2"/>
              </a:rPr>
              <a:t>hexalattice</a:t>
            </a:r>
            <a:r>
              <a:rPr lang="en-US" dirty="0"/>
              <a:t>.</a:t>
            </a:r>
          </a:p>
          <a:p>
            <a:r>
              <a:rPr lang="en-US" dirty="0"/>
              <a:t>Radius: 150 mm</a:t>
            </a:r>
          </a:p>
          <a:p>
            <a:r>
              <a:rPr lang="en-US" dirty="0"/>
              <a:t>Hex side: 1.56 mm</a:t>
            </a:r>
          </a:p>
          <a:p>
            <a:r>
              <a:rPr lang="en-US" dirty="0"/>
              <a:t>Hex center radius: 2.70 mm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B5829-2D53-34D6-D628-C71A10C43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82C61-D7B3-34A0-CF24-A2742A9E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A1554-7E3C-DE33-A97E-EE16880F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9D9299-E453-E19E-E5BB-A5A9CF39E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145279"/>
            <a:ext cx="2264675" cy="1939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543B8F-7AC3-D13D-3171-AAD9C6CC6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737" y="834645"/>
            <a:ext cx="5886830" cy="588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54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36E6A-0858-FB4D-5B71-98E16B63C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Focusing effect on hex mesh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61781-D4BC-3C24-35AB-EE8124E92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352"/>
            <a:ext cx="5140960" cy="4633611"/>
          </a:xfrm>
        </p:spPr>
        <p:txBody>
          <a:bodyPr/>
          <a:lstStyle/>
          <a:p>
            <a:r>
              <a:rPr lang="en-US" dirty="0"/>
              <a:t>Focusing effect simplified: all the electrons converge to their closest hex center.</a:t>
            </a:r>
          </a:p>
          <a:p>
            <a:r>
              <a:rPr lang="en-US" dirty="0"/>
              <a:t>Count how many electrons are in each.</a:t>
            </a:r>
          </a:p>
          <a:p>
            <a:r>
              <a:rPr lang="en-US" dirty="0"/>
              <a:t>Apply extraction efficiency (99%)</a:t>
            </a:r>
          </a:p>
          <a:p>
            <a:r>
              <a:rPr lang="en-US" dirty="0"/>
              <a:t>Apply e-lifetime (2000 us)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52412-6426-31FF-150E-CDCE62A95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BEC81-064C-9A81-D0CC-671D62BEC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8D689-45CD-B9BF-F071-67F8F1FC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9A865-7966-9B16-8C17-263E190B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0" y="1138554"/>
            <a:ext cx="5354320" cy="535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53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A8337-473B-838A-89AD-860A7817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Focusing effect on hex mesh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55F48-68BE-F47E-84FF-92F4AC20B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A9E1-AC95-8874-1E30-C98CBDD27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CD176-1A73-0179-E381-0C5F5E777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17550-D947-959E-0854-AE9B17CE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33</a:t>
            </a:fld>
            <a:endParaRPr lang="en-US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A51ACB97-2F73-B2BB-A860-47F58D8FF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91" y="2116012"/>
            <a:ext cx="5904230" cy="336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BE06329E-1E13-C636-7DD0-0A46BA425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10" y="1783081"/>
            <a:ext cx="3930971" cy="383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763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85A25-3C78-85DE-3A4D-349F031E7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From electrons to </a:t>
            </a:r>
            <a:r>
              <a:rPr lang="en-US" sz="3600"/>
              <a:t>detected photoelectrons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A8AB5-0351-5563-A4C8-58403A0A2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to take into account:</a:t>
            </a:r>
          </a:p>
          <a:p>
            <a:pPr lvl="1"/>
            <a:r>
              <a:rPr lang="en-US" dirty="0"/>
              <a:t>Proportional scintillation: (“over”)simplified by using a single-electron gain (28.57 pe/e- from </a:t>
            </a:r>
            <a:r>
              <a:rPr lang="en-US" dirty="0" err="1"/>
              <a:t>Xurich</a:t>
            </a:r>
            <a:r>
              <a:rPr lang="en-US" dirty="0"/>
              <a:t> II)</a:t>
            </a:r>
          </a:p>
          <a:p>
            <a:pPr lvl="1"/>
            <a:r>
              <a:rPr lang="en-US" dirty="0"/>
              <a:t>LCE maps, or what’s the chance that a photon from a certain hex center hits a certain (</a:t>
            </a:r>
            <a:r>
              <a:rPr lang="en-US" dirty="0" err="1"/>
              <a:t>x,y</a:t>
            </a:r>
            <a:r>
              <a:rPr lang="en-US" dirty="0"/>
              <a:t>) on the top array?</a:t>
            </a:r>
          </a:p>
          <a:p>
            <a:endParaRPr lang="en-US" dirty="0"/>
          </a:p>
          <a:p>
            <a:r>
              <a:rPr lang="en-US" dirty="0"/>
              <a:t>LCE maps:</a:t>
            </a:r>
          </a:p>
          <a:p>
            <a:pPr lvl="1"/>
            <a:r>
              <a:rPr lang="en-US" dirty="0"/>
              <a:t>Toy-MC in half a sphere (1e6-1e8)</a:t>
            </a:r>
          </a:p>
          <a:p>
            <a:pPr lvl="1"/>
            <a:r>
              <a:rPr lang="en-US" dirty="0"/>
              <a:t>Select hits on the Top Array</a:t>
            </a:r>
          </a:p>
          <a:p>
            <a:pPr lvl="1"/>
            <a:r>
              <a:rPr lang="en-US" dirty="0"/>
              <a:t>Discretize into bins (2dhist), normalize and define interpolative function (spline)</a:t>
            </a:r>
          </a:p>
          <a:p>
            <a:pPr lvl="1"/>
            <a:r>
              <a:rPr lang="en-US" dirty="0"/>
              <a:t>Repeat for each hex center</a:t>
            </a:r>
          </a:p>
          <a:p>
            <a:pPr lvl="1"/>
            <a:r>
              <a:rPr lang="en-US" dirty="0"/>
              <a:t>The number of photon/pe for a given area is then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615E9-1024-0FA0-466B-29C26DF9E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75976-1685-449A-5024-491B3ABC2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99570-AB2B-6187-DAF2-17013E14D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ACDCDE-E124-0F86-4E36-C2EE229AA4B9}"/>
                  </a:ext>
                </a:extLst>
              </p:cNvPr>
              <p:cNvSpPr txBox="1"/>
              <p:nvPr/>
            </p:nvSpPr>
            <p:spPr>
              <a:xfrm>
                <a:off x="6705600" y="5301531"/>
                <a:ext cx="6106160" cy="8754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h𝑒𝑥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𝐿𝐶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𝑑𝑥𝑑𝑦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ACDCDE-E124-0F86-4E36-C2EE229AA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5301531"/>
                <a:ext cx="6106160" cy="8754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8D59E6-A20E-DC67-92EE-DD0DBD19C9C2}"/>
                  </a:ext>
                </a:extLst>
              </p:cNvPr>
              <p:cNvSpPr txBox="1"/>
              <p:nvPr/>
            </p:nvSpPr>
            <p:spPr>
              <a:xfrm>
                <a:off x="8153400" y="3608112"/>
                <a:ext cx="3310715" cy="6970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tan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𝑠𝑖𝑛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</m:func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tan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eqArr>
                            </m:e>
                          </m:d>
                        </m:e>
                        <m:sup/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8D59E6-A20E-DC67-92EE-DD0DBD19C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3608112"/>
                <a:ext cx="3310715" cy="697050"/>
              </a:xfrm>
              <a:prstGeom prst="rect">
                <a:avLst/>
              </a:prstGeom>
              <a:blipFill>
                <a:blip r:embed="rId3"/>
                <a:stretch>
                  <a:fillRect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4438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39278-E5B7-AAE7-68D9-341629FC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From electrons to detected photoelectrons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18FD0-932B-1653-3767-854417184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29472-854D-1C7D-D5F4-855CABED1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74E56-0156-E338-1BFA-9E7B0155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8368D-3936-ADE1-04B7-1D11C2E9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35</a:t>
            </a:fld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31F4E0FC-23AB-FEF8-0C54-02DB2AF30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898"/>
            <a:ext cx="12192000" cy="39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017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56619-EC01-523D-515A-661FFBC3A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From electrons to detected photoelectrons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19A75-2454-4BC3-BA66-D7337CA6E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3808 hex centers’ LCEs were computed (~30 min)</a:t>
            </a:r>
          </a:p>
          <a:p>
            <a:r>
              <a:rPr lang="en-US" dirty="0"/>
              <a:t>Say a number between 0 and 3807 : 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2C4BC-CC37-AD14-8080-3C8890567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742CB-2E3A-C78A-BE19-B8599E652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8AB2A-B9BE-A685-11C5-70932AFFC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161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7D475-53F0-4453-690B-BD67A62A2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all the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0492B-4145-DFC0-B8B1-E95539F02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352"/>
            <a:ext cx="5298440" cy="4633611"/>
          </a:xfrm>
        </p:spPr>
        <p:txBody>
          <a:bodyPr/>
          <a:lstStyle/>
          <a:p>
            <a:r>
              <a:rPr lang="en-US" dirty="0"/>
              <a:t>Add all the patterns from all the (non-empty) hex centers</a:t>
            </a:r>
          </a:p>
          <a:p>
            <a:r>
              <a:rPr lang="en-US" dirty="0"/>
              <a:t>Recheck normalization</a:t>
            </a:r>
          </a:p>
          <a:p>
            <a:r>
              <a:rPr lang="en-US" dirty="0"/>
              <a:t>Get your final pattern</a:t>
            </a:r>
          </a:p>
          <a:p>
            <a:endParaRPr lang="en-US" dirty="0"/>
          </a:p>
          <a:p>
            <a:r>
              <a:rPr lang="en-US" dirty="0"/>
              <a:t>No grid survives on this size and gas gap?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63190-E582-0EF0-F52C-8A3C933C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4E0AA-20E9-87B4-66C8-13D6BB53B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1E73-ACDF-4343-7299-0718889F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C5C255-161B-D6EA-89E5-19F1FD8E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0" y="973834"/>
            <a:ext cx="5696206" cy="569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80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D5A8-60D2-A88B-B1C1-A7A33D967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Read on the actual Top Array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2FEA7-0BFA-825F-44E6-BEA80C052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352"/>
            <a:ext cx="6512560" cy="4633611"/>
          </a:xfrm>
        </p:spPr>
        <p:txBody>
          <a:bodyPr/>
          <a:lstStyle/>
          <a:p>
            <a:r>
              <a:rPr lang="en-US" dirty="0"/>
              <a:t>12 tiles</a:t>
            </a:r>
          </a:p>
          <a:p>
            <a:r>
              <a:rPr lang="en-US" dirty="0"/>
              <a:t>12*4 = 48 12x12mm2 VUV4 MPPCs</a:t>
            </a:r>
          </a:p>
          <a:p>
            <a:r>
              <a:rPr lang="en-US" dirty="0"/>
              <a:t>12*4*4 = 192 6x6mm2 VUV4 MPPCs</a:t>
            </a:r>
          </a:p>
          <a:p>
            <a:endParaRPr lang="en-US" dirty="0"/>
          </a:p>
          <a:p>
            <a:r>
              <a:rPr lang="en-US" dirty="0"/>
              <a:t>What kind of patterns do we expect from such an ensemble?</a:t>
            </a:r>
          </a:p>
          <a:p>
            <a:r>
              <a:rPr lang="en-US" dirty="0"/>
              <a:t>Should any adjustments still be done?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74657-35B1-F888-0320-3FC6F61E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C685B-CAF9-E497-1993-50A4C9B08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512F0-478B-1378-1B72-5A7F2A0B9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9350C5-438A-0166-6611-6C2CABE29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49" t="5324" b="21260"/>
          <a:stretch/>
        </p:blipFill>
        <p:spPr>
          <a:xfrm>
            <a:off x="7858760" y="1569720"/>
            <a:ext cx="3967479" cy="4518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6760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6B8A-E3B3-5070-B4E3-316AFB601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Read on the actual Top Array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3FA9F-A3DE-1854-A4C2-DD9486E72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352"/>
            <a:ext cx="4835275" cy="4633611"/>
          </a:xfrm>
        </p:spPr>
        <p:txBody>
          <a:bodyPr/>
          <a:lstStyle/>
          <a:p>
            <a:r>
              <a:rPr lang="en-US" dirty="0"/>
              <a:t>Take the summed pattern and integrate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37FF7-5152-EE0C-0476-0FD195CE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48E47-3CBC-4D6F-FDA8-1C7948550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1658E-12FF-86F5-DA1D-9C0C5FBB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39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18BB46-13EB-F545-69C1-247F93936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6" r="15167"/>
          <a:stretch/>
        </p:blipFill>
        <p:spPr>
          <a:xfrm>
            <a:off x="1010034" y="2803430"/>
            <a:ext cx="4212205" cy="30588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4B27A3-FFC8-D2CC-5478-3755370B6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03313"/>
            <a:ext cx="6420379" cy="52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6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66993-0166-C2F9-5EDC-6EAEE659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Light detection with </a:t>
            </a:r>
            <a:r>
              <a:rPr lang="en-US" sz="4400" dirty="0" err="1"/>
              <a:t>SiPMs</a:t>
            </a:r>
            <a:endParaRPr lang="en-US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AF3857E-4250-D202-BEE0-6797053A4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352"/>
            <a:ext cx="11185689" cy="4633611"/>
          </a:xfrm>
        </p:spPr>
        <p:txBody>
          <a:bodyPr>
            <a:normAutofit/>
          </a:bodyPr>
          <a:lstStyle/>
          <a:p>
            <a:r>
              <a:rPr lang="en-US" sz="2400" dirty="0"/>
              <a:t>Are </a:t>
            </a:r>
            <a:r>
              <a:rPr lang="en-US" sz="2400" dirty="0" err="1"/>
              <a:t>SiPMs</a:t>
            </a:r>
            <a:r>
              <a:rPr lang="en-US" sz="2400" dirty="0"/>
              <a:t> the photosensors of the next generation </a:t>
            </a:r>
            <a:r>
              <a:rPr lang="en-US" sz="2400" dirty="0" err="1"/>
              <a:t>LXe</a:t>
            </a:r>
            <a:r>
              <a:rPr lang="en-US" sz="2400" dirty="0"/>
              <a:t> DM experiment?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47FF976-A73A-B26F-0596-14676D068A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098502"/>
              </p:ext>
            </p:extLst>
          </p:nvPr>
        </p:nvGraphicFramePr>
        <p:xfrm>
          <a:off x="1083918" y="2718768"/>
          <a:ext cx="7069482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6494">
                  <a:extLst>
                    <a:ext uri="{9D8B030D-6E8A-4147-A177-3AD203B41FA5}">
                      <a16:colId xmlns:a16="http://schemas.microsoft.com/office/drawing/2014/main" val="167379076"/>
                    </a:ext>
                  </a:extLst>
                </a:gridCol>
                <a:gridCol w="2356494">
                  <a:extLst>
                    <a:ext uri="{9D8B030D-6E8A-4147-A177-3AD203B41FA5}">
                      <a16:colId xmlns:a16="http://schemas.microsoft.com/office/drawing/2014/main" val="2940964386"/>
                    </a:ext>
                  </a:extLst>
                </a:gridCol>
                <a:gridCol w="2356494">
                  <a:extLst>
                    <a:ext uri="{9D8B030D-6E8A-4147-A177-3AD203B41FA5}">
                      <a16:colId xmlns:a16="http://schemas.microsoft.com/office/drawing/2014/main" val="17275383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Hero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ro" panose="00000500000000000000" pitchFamily="50" charset="0"/>
                        </a:rPr>
                        <a:t>PMTs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Hero" panose="00000500000000000000" pitchFamily="50" charset="0"/>
                        </a:rPr>
                        <a:t>SiPMs</a:t>
                      </a:r>
                      <a:endParaRPr lang="en-US" dirty="0">
                        <a:latin typeface="Hero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218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Hero" panose="00000500000000000000" pitchFamily="50" charset="0"/>
                        </a:rPr>
                        <a:t>Bias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ro" panose="00000500000000000000" pitchFamily="50" charset="0"/>
                        </a:rPr>
                        <a:t>1-2 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ro" panose="00000500000000000000" pitchFamily="50" charset="0"/>
                        </a:rPr>
                        <a:t>~50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515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Hero" panose="00000500000000000000" pitchFamily="50" charset="0"/>
                        </a:rPr>
                        <a:t>QE @175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ro" panose="00000500000000000000" pitchFamily="50" charset="0"/>
                        </a:rPr>
                        <a:t>~35%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ro" panose="00000500000000000000" pitchFamily="50" charset="0"/>
                        </a:rPr>
                        <a:t>~30%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333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Hero" panose="00000500000000000000" pitchFamily="50" charset="0"/>
                        </a:rPr>
                        <a:t>SPE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ro" panose="00000500000000000000" pitchFamily="50" charset="0"/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ro" panose="00000500000000000000" pitchFamily="50" charset="0"/>
                        </a:rPr>
                        <a:t>4-6%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981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Hero" panose="00000500000000000000" pitchFamily="50" charset="0"/>
                        </a:rPr>
                        <a:t>DCR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ro" panose="00000500000000000000" pitchFamily="50" charset="0"/>
                        </a:rPr>
                        <a:t>0.01 Hz/mm</a:t>
                      </a:r>
                      <a:r>
                        <a:rPr lang="en-US" baseline="30000" dirty="0">
                          <a:latin typeface="Hero" panose="00000500000000000000" pitchFamily="50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>
                          <a:latin typeface="Hero" panose="00000500000000000000" pitchFamily="50" charset="0"/>
                        </a:rPr>
                        <a:t>O(1) Hz/mm</a:t>
                      </a:r>
                      <a:r>
                        <a:rPr lang="en-US" u="sng" baseline="30000" dirty="0">
                          <a:latin typeface="Hero" panose="00000500000000000000" pitchFamily="50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4181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Hero" panose="00000500000000000000" pitchFamily="50" charset="0"/>
                        </a:rPr>
                        <a:t>Radioactivity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>
                          <a:latin typeface="Hero" panose="00000500000000000000" pitchFamily="50" charset="0"/>
                        </a:rPr>
                        <a:t>Higher per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>
                          <a:latin typeface="Hero" panose="00000500000000000000" pitchFamily="50" charset="0"/>
                        </a:rPr>
                        <a:t>Lower per area (excluding readout)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412962"/>
                  </a:ext>
                </a:extLst>
              </a:tr>
            </a:tbl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F28F56-97B0-9031-4312-9B2D569AE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0C66764-7B65-A107-1B86-6AB053D5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9C6758-B065-FB3A-AE07-F6E0E7673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3AFA93-F1C4-34D3-4762-914C954D2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1" y="2182834"/>
            <a:ext cx="2553432" cy="182265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0" name="Image 15">
            <a:extLst>
              <a:ext uri="{FF2B5EF4-FFF2-40B4-BE49-F238E27FC236}">
                <a16:creationId xmlns:a16="http://schemas.microsoft.com/office/drawing/2014/main" id="{001277C7-839D-D17E-F3D3-DA96751724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8631" t="52083" r="33113" b="10486"/>
          <a:stretch/>
        </p:blipFill>
        <p:spPr>
          <a:xfrm>
            <a:off x="9139249" y="4240142"/>
            <a:ext cx="1973376" cy="1948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3954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6BCA-99E4-A2A8-4D6F-79713C11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configurations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2BBD9-7ED3-8541-4DF6-2D5C8E8A9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4B649-7AAB-A05F-163F-35B0C38C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FBC7E-6A42-5792-F816-9C43FC4B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6DA3E-8D7B-0B62-2314-A8F3192B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06353-8C10-481E-AEE6-8FDF1EB68ABB}" type="slidenum">
              <a:rPr lang="en-US" smtClean="0"/>
              <a:t>40</a:t>
            </a:fld>
            <a:endParaRPr lang="en-US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4FB94F6F-8B11-4C55-C147-8A9DA7C9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3" y="2066592"/>
            <a:ext cx="4058313" cy="33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581FDC-D3E8-FA44-5EC8-5ECE01D55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956" y="1543352"/>
            <a:ext cx="4938889" cy="4040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3B1EF-49DF-20DE-171A-6F9022213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8377" y="1606635"/>
            <a:ext cx="4876871" cy="399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59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3E155-A5B8-8E49-6366-B2CEC0410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834460" cy="1004056"/>
          </a:xfrm>
        </p:spPr>
        <p:txBody>
          <a:bodyPr>
            <a:normAutofit/>
          </a:bodyPr>
          <a:lstStyle/>
          <a:p>
            <a:r>
              <a:rPr lang="en-US" sz="2800" dirty="0" err="1"/>
              <a:t>SiPMs</a:t>
            </a:r>
            <a:r>
              <a:rPr lang="en-US" sz="2800" dirty="0"/>
              <a:t> in a dual-phase </a:t>
            </a:r>
            <a:r>
              <a:rPr lang="en-US" sz="2800" dirty="0" err="1"/>
              <a:t>LXe</a:t>
            </a:r>
            <a:r>
              <a:rPr lang="en-US" sz="2800" dirty="0"/>
              <a:t> TPC – </a:t>
            </a:r>
            <a:r>
              <a:rPr lang="en-US" sz="2800" dirty="0" err="1"/>
              <a:t>Xurich</a:t>
            </a:r>
            <a:r>
              <a:rPr lang="en-US" sz="2800" dirty="0"/>
              <a:t> II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8DC747A-9CDD-A0CF-0699-1C954CC99145}"/>
              </a:ext>
            </a:extLst>
          </p:cNvPr>
          <p:cNvSpPr txBox="1">
            <a:spLocks/>
          </p:cNvSpPr>
          <p:nvPr/>
        </p:nvSpPr>
        <p:spPr>
          <a:xfrm>
            <a:off x="838200" y="1545960"/>
            <a:ext cx="5519351" cy="4633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LXe</a:t>
            </a:r>
            <a:r>
              <a:rPr lang="en-US" sz="2400" dirty="0"/>
              <a:t> dual-phase TPC with 31 mm x 31 mm (diameter x height)</a:t>
            </a:r>
          </a:p>
          <a:p>
            <a:r>
              <a:rPr lang="en-US" sz="2400" dirty="0"/>
              <a:t>Operated with a 2” PMT on the bottom, 16 VUV MPPCs on the top.</a:t>
            </a:r>
          </a:p>
          <a:p>
            <a:r>
              <a:rPr lang="en-US" sz="2400" dirty="0"/>
              <a:t>Position reconstruction (center-of-gravity) with ~1.5 mm resolution</a:t>
            </a:r>
          </a:p>
          <a:p>
            <a:r>
              <a:rPr lang="en-US" sz="2400" dirty="0"/>
              <a:t>Detector calibrated with </a:t>
            </a:r>
            <a:r>
              <a:rPr lang="en-US" sz="2400" baseline="30000" dirty="0"/>
              <a:t>83m</a:t>
            </a:r>
            <a:r>
              <a:rPr lang="en-US" sz="2400" dirty="0"/>
              <a:t>Kr and </a:t>
            </a:r>
            <a:r>
              <a:rPr lang="en-US" sz="2400" baseline="30000" dirty="0"/>
              <a:t>37</a:t>
            </a:r>
            <a:r>
              <a:rPr lang="en-US" sz="2400" dirty="0"/>
              <a:t>Ar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(https://doi.org/10.1140/epjc/s10052-020-8031-6)</a:t>
            </a:r>
          </a:p>
          <a:p>
            <a:r>
              <a:rPr lang="en-US" sz="2400" dirty="0"/>
              <a:t>New measurement of W-value in </a:t>
            </a:r>
            <a:r>
              <a:rPr lang="en-US" sz="2400" dirty="0" err="1"/>
              <a:t>Lxe</a:t>
            </a:r>
            <a:endParaRPr lang="en-US" sz="2400" dirty="0"/>
          </a:p>
          <a:p>
            <a:pPr marL="0" indent="0">
              <a:buNone/>
            </a:pPr>
            <a:r>
              <a:rPr lang="en-US" sz="1200" dirty="0"/>
              <a:t>(</a:t>
            </a:r>
            <a:r>
              <a:rPr lang="en-US" sz="1200" dirty="0">
                <a:solidFill>
                  <a:srgbClr val="333333"/>
                </a:solidFill>
              </a:rPr>
              <a:t>https://doi.org/10.1140/epjc/s10052-021-09834-x)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9E5C56-D980-CB25-E6EC-F1C80EFCF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956" y="2228306"/>
            <a:ext cx="3095818" cy="257624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5E4BE1-694D-3E33-FADF-C202BB01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D85CE7A-2E90-36BB-4439-8B4CB6B74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1E4875F-70BE-ED96-FEA6-7AD664E35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6786DC-49D5-11B1-8078-5DD4144625F9}"/>
              </a:ext>
            </a:extLst>
          </p:cNvPr>
          <p:cNvSpPr txBox="1"/>
          <p:nvPr/>
        </p:nvSpPr>
        <p:spPr>
          <a:xfrm>
            <a:off x="7106920" y="5638392"/>
            <a:ext cx="466598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ro Bold" panose="00000800000000000000" pitchFamily="50" charset="0"/>
              </a:rPr>
              <a:t>See K. </a:t>
            </a:r>
            <a:r>
              <a:rPr lang="en-US" sz="2400" dirty="0" err="1">
                <a:latin typeface="Hero Bold" panose="00000800000000000000" pitchFamily="50" charset="0"/>
              </a:rPr>
              <a:t>Thieme’s</a:t>
            </a:r>
            <a:r>
              <a:rPr lang="en-US" sz="2400" dirty="0">
                <a:latin typeface="Hero Bold" panose="00000800000000000000" pitchFamily="50" charset="0"/>
              </a:rPr>
              <a:t> talk (Thu. 14h)</a:t>
            </a:r>
            <a:endParaRPr lang="en-US" sz="3600" dirty="0"/>
          </a:p>
        </p:txBody>
      </p:sp>
      <p:pic>
        <p:nvPicPr>
          <p:cNvPr id="6" name="Picture 5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D0EB834E-F9D4-0819-A046-36D69D318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418" y="2228306"/>
            <a:ext cx="2379084" cy="237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1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78FCB-1258-7A5A-BA98-88F6BFDCA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Top Array of </a:t>
            </a:r>
            <a:r>
              <a:rPr lang="en-US" dirty="0" err="1"/>
              <a:t>Xenoscope</a:t>
            </a:r>
            <a:endParaRPr lang="en-US" dirty="0"/>
          </a:p>
        </p:txBody>
      </p:sp>
      <p:pic>
        <p:nvPicPr>
          <p:cNvPr id="4" name="Content Placeholder 8" descr="A tall building with many windows&#10;&#10;Description automatically generated with low confidence">
            <a:extLst>
              <a:ext uri="{FF2B5EF4-FFF2-40B4-BE49-F238E27FC236}">
                <a16:creationId xmlns:a16="http://schemas.microsoft.com/office/drawing/2014/main" id="{161F4672-499A-45A3-8C6B-3CED37C00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44" y="2114155"/>
            <a:ext cx="4392731" cy="329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6DAF5-F1FD-C4B3-AC7E-61A59E49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0F479-B0A5-17AB-0F35-B0A063824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4EC58-4533-FC70-01FE-51A515F8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6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20E292E-4FF0-CCDB-669E-E4FC16619178}"/>
              </a:ext>
            </a:extLst>
          </p:cNvPr>
          <p:cNvSpPr txBox="1">
            <a:spLocks/>
          </p:cNvSpPr>
          <p:nvPr/>
        </p:nvSpPr>
        <p:spPr>
          <a:xfrm>
            <a:off x="838200" y="1543352"/>
            <a:ext cx="5963920" cy="46336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Dimensions: </a:t>
            </a:r>
          </a:p>
          <a:p>
            <a:pPr lvl="1"/>
            <a:r>
              <a:rPr lang="en-US" sz="2000" dirty="0"/>
              <a:t>Back plate: ø160 mm</a:t>
            </a:r>
          </a:p>
          <a:p>
            <a:pPr lvl="1"/>
            <a:r>
              <a:rPr lang="en-US" sz="2000" dirty="0"/>
              <a:t>TPC/active area: ø150 mm</a:t>
            </a:r>
          </a:p>
          <a:p>
            <a:r>
              <a:rPr lang="en-US" sz="2400" dirty="0"/>
              <a:t>Testing </a:t>
            </a:r>
            <a:r>
              <a:rPr lang="en-US" sz="2400" dirty="0" err="1"/>
              <a:t>SiPMs</a:t>
            </a:r>
            <a:r>
              <a:rPr lang="en-US" sz="2400" dirty="0"/>
              <a:t> on a large-scale dual-phase </a:t>
            </a:r>
            <a:r>
              <a:rPr lang="en-US" sz="2400" dirty="0" err="1"/>
              <a:t>LXe</a:t>
            </a:r>
            <a:r>
              <a:rPr lang="en-US" sz="2400" dirty="0"/>
              <a:t> TPC</a:t>
            </a:r>
          </a:p>
          <a:p>
            <a:r>
              <a:rPr lang="en-US" sz="2000" dirty="0"/>
              <a:t>Detect proportional scintillation light signal from drifted electrons:</a:t>
            </a:r>
          </a:p>
          <a:p>
            <a:pPr lvl="1"/>
            <a:r>
              <a:rPr lang="en-US" sz="2000" dirty="0"/>
              <a:t>Xe lamp on photocathode</a:t>
            </a:r>
          </a:p>
          <a:p>
            <a:pPr lvl="1"/>
            <a:r>
              <a:rPr lang="en-US" sz="2000" dirty="0"/>
              <a:t>Muons with coincidence trigger</a:t>
            </a:r>
          </a:p>
          <a:p>
            <a:r>
              <a:rPr lang="en-US" sz="2400" dirty="0"/>
              <a:t>Total of 48 12x12 mm</a:t>
            </a:r>
            <a:r>
              <a:rPr lang="en-US" sz="2400" baseline="30000" dirty="0"/>
              <a:t>2</a:t>
            </a:r>
            <a:r>
              <a:rPr lang="en-US" sz="2400" dirty="0"/>
              <a:t> VUV4 MMPCs from Hamamatsu</a:t>
            </a:r>
          </a:p>
          <a:p>
            <a:pPr lvl="1"/>
            <a:r>
              <a:rPr lang="en-US" sz="2000" dirty="0"/>
              <a:t>192 6x6 mm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dirty="0" err="1"/>
              <a:t>SiPMs</a:t>
            </a:r>
            <a:endParaRPr lang="en-US" sz="2000" dirty="0"/>
          </a:p>
          <a:p>
            <a:pPr lvl="1"/>
            <a:r>
              <a:rPr lang="en-US" sz="2000" dirty="0"/>
              <a:t>~2.76 x 10</a:t>
            </a:r>
            <a:r>
              <a:rPr lang="en-US" sz="2000" baseline="30000" dirty="0"/>
              <a:t>6</a:t>
            </a:r>
            <a:r>
              <a:rPr lang="en-US" sz="2000" dirty="0"/>
              <a:t>APD cells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326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78FCB-1258-7A5A-BA98-88F6BFDCA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Top Array of </a:t>
            </a:r>
            <a:r>
              <a:rPr lang="en-US" dirty="0" err="1"/>
              <a:t>Xenoscope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6DAF5-F1FD-C4B3-AC7E-61A59E49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0F479-B0A5-17AB-0F35-B0A063824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4EC58-4533-FC70-01FE-51A515F8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AC0985-E20B-FC99-E4FC-EA003C66FD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00"/>
                    </a14:imgEffect>
                    <a14:imgEffect>
                      <a14:saturation sat="108000"/>
                    </a14:imgEffect>
                    <a14:imgEffect>
                      <a14:brightnessContrast bright="4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5" t="17002" r="23438" b="14215"/>
          <a:stretch/>
        </p:blipFill>
        <p:spPr>
          <a:xfrm>
            <a:off x="7166490" y="1908778"/>
            <a:ext cx="4395105" cy="3902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6FF605-A0E4-559E-CD6B-1FDD18A3DBAA}"/>
              </a:ext>
            </a:extLst>
          </p:cNvPr>
          <p:cNvSpPr txBox="1">
            <a:spLocks/>
          </p:cNvSpPr>
          <p:nvPr/>
        </p:nvSpPr>
        <p:spPr>
          <a:xfrm>
            <a:off x="838200" y="1543352"/>
            <a:ext cx="5963920" cy="46336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Dimensions: </a:t>
            </a:r>
          </a:p>
          <a:p>
            <a:pPr lvl="1"/>
            <a:r>
              <a:rPr lang="en-US" sz="2000" dirty="0"/>
              <a:t>Back plate: ø160 mm</a:t>
            </a:r>
          </a:p>
          <a:p>
            <a:pPr lvl="1"/>
            <a:r>
              <a:rPr lang="en-US" sz="2000" dirty="0"/>
              <a:t>TPC/active area: ø150 mm</a:t>
            </a:r>
          </a:p>
          <a:p>
            <a:r>
              <a:rPr lang="en-US" sz="2400" dirty="0"/>
              <a:t>Testing </a:t>
            </a:r>
            <a:r>
              <a:rPr lang="en-US" sz="2400" dirty="0" err="1"/>
              <a:t>SiPMs</a:t>
            </a:r>
            <a:r>
              <a:rPr lang="en-US" sz="2400" dirty="0"/>
              <a:t> on a large-scale dual-phase </a:t>
            </a:r>
            <a:r>
              <a:rPr lang="en-US" sz="2400" dirty="0" err="1"/>
              <a:t>LXe</a:t>
            </a:r>
            <a:r>
              <a:rPr lang="en-US" sz="2400" dirty="0"/>
              <a:t> TPC</a:t>
            </a:r>
          </a:p>
          <a:p>
            <a:r>
              <a:rPr lang="en-US" sz="2000" dirty="0"/>
              <a:t>Detect proportional scintillation light signal from drifted electrons:</a:t>
            </a:r>
          </a:p>
          <a:p>
            <a:pPr lvl="1"/>
            <a:r>
              <a:rPr lang="en-US" sz="2000" dirty="0"/>
              <a:t>Xe lamp on photocathode</a:t>
            </a:r>
          </a:p>
          <a:p>
            <a:pPr lvl="1"/>
            <a:r>
              <a:rPr lang="en-US" sz="2000" dirty="0"/>
              <a:t>Muons with coincidence trigger</a:t>
            </a:r>
          </a:p>
          <a:p>
            <a:r>
              <a:rPr lang="en-US" sz="2400" dirty="0"/>
              <a:t>Total of 48 12x12 mm</a:t>
            </a:r>
            <a:r>
              <a:rPr lang="en-US" sz="2400" baseline="30000" dirty="0"/>
              <a:t>2</a:t>
            </a:r>
            <a:r>
              <a:rPr lang="en-US" sz="2400" dirty="0"/>
              <a:t> VUV4 MMPCs from Hamamatsu</a:t>
            </a:r>
          </a:p>
          <a:p>
            <a:pPr lvl="1"/>
            <a:r>
              <a:rPr lang="en-US" sz="2000" dirty="0"/>
              <a:t>192 6x6 mm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dirty="0" err="1"/>
              <a:t>SiPMs</a:t>
            </a:r>
            <a:endParaRPr lang="en-US" sz="2000" dirty="0"/>
          </a:p>
          <a:p>
            <a:pPr lvl="1"/>
            <a:r>
              <a:rPr lang="en-US" sz="2000" dirty="0"/>
              <a:t>~ 2.76 x 10</a:t>
            </a:r>
            <a:r>
              <a:rPr lang="en-US" sz="2000" baseline="30000" dirty="0"/>
              <a:t>6</a:t>
            </a:r>
            <a:r>
              <a:rPr lang="en-US" sz="2000" dirty="0"/>
              <a:t>APD cells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784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7FA34-9951-246A-48D3-17F2EB82D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3200" dirty="0" err="1"/>
              <a:t>Hamamatsu</a:t>
            </a:r>
            <a:r>
              <a:rPr lang="pt-PT" sz="3200" dirty="0"/>
              <a:t> VUV4 </a:t>
            </a:r>
            <a:r>
              <a:rPr lang="en-US" sz="3200" dirty="0"/>
              <a:t>12x12 mm</a:t>
            </a:r>
            <a:r>
              <a:rPr lang="en-US" sz="3200" baseline="30000" dirty="0"/>
              <a:t>2</a:t>
            </a:r>
            <a:r>
              <a:rPr lang="en-US" sz="3200" dirty="0"/>
              <a:t> MPPC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C14C4-43F4-ED18-D69D-EFC47FBE4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EA062-E59B-2570-CE8A-DF1854DB2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E80D-4220-E00F-6F1D-69C1148D5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99D3EE-B05E-98EA-7D04-701B245A00A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0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ro" panose="00000500000000000000" pitchFamily="50" charset="0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7A422A-0166-C52F-1081-3ED107B1AD92}"/>
              </a:ext>
            </a:extLst>
          </p:cNvPr>
          <p:cNvSpPr txBox="1">
            <a:spLocks/>
          </p:cNvSpPr>
          <p:nvPr/>
        </p:nvSpPr>
        <p:spPr>
          <a:xfrm>
            <a:off x="838200" y="1699709"/>
            <a:ext cx="8069132" cy="479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Latest generation of VUV </a:t>
            </a:r>
            <a:r>
              <a:rPr lang="en-US" sz="2000" dirty="0" err="1"/>
              <a:t>SiPMs</a:t>
            </a:r>
            <a:r>
              <a:rPr lang="en-US" sz="2000" dirty="0"/>
              <a:t> from Hamamatsu</a:t>
            </a:r>
          </a:p>
          <a:p>
            <a:r>
              <a:rPr lang="en-US" sz="2000" dirty="0"/>
              <a:t>50-</a:t>
            </a:r>
            <a:r>
              <a:rPr lang="el-GR" sz="2000" dirty="0">
                <a:latin typeface="Avenir Next LT Pro Light" panose="020B03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μ</a:t>
            </a:r>
            <a:r>
              <a:rPr lang="pt-PT" sz="2000" dirty="0">
                <a:ea typeface="Roboto" panose="02000000000000000000" pitchFamily="2" charset="0"/>
              </a:rPr>
              <a:t>m </a:t>
            </a:r>
            <a:r>
              <a:rPr lang="en-US" sz="2000" dirty="0">
                <a:ea typeface="Roboto" panose="02000000000000000000" pitchFamily="2" charset="0"/>
              </a:rPr>
              <a:t>pitch cells </a:t>
            </a:r>
            <a:endParaRPr lang="en-US" sz="2000" dirty="0"/>
          </a:p>
          <a:p>
            <a:r>
              <a:rPr lang="en-US" sz="2000" dirty="0"/>
              <a:t>Tiled array with 4 12x12 mm</a:t>
            </a:r>
            <a:r>
              <a:rPr lang="en-US" sz="2000" baseline="30000" dirty="0"/>
              <a:t>2</a:t>
            </a:r>
            <a:r>
              <a:rPr lang="en-US" sz="2000" dirty="0"/>
              <a:t> MPPCs</a:t>
            </a:r>
          </a:p>
          <a:p>
            <a:r>
              <a:rPr lang="en-US" sz="2000" dirty="0"/>
              <a:t>Summed readout (parallel) with a x20 pre-amplifier</a:t>
            </a:r>
          </a:p>
          <a:p>
            <a:r>
              <a:rPr lang="en-US" sz="2000" dirty="0"/>
              <a:t>Known gain of each sensor allows gain-matching within tiles</a:t>
            </a:r>
          </a:p>
        </p:txBody>
      </p:sp>
      <p:pic>
        <p:nvPicPr>
          <p:cNvPr id="9" name="Image 15">
            <a:extLst>
              <a:ext uri="{FF2B5EF4-FFF2-40B4-BE49-F238E27FC236}">
                <a16:creationId xmlns:a16="http://schemas.microsoft.com/office/drawing/2014/main" id="{6BB18A42-6604-3788-41D4-80149A546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8631" t="52083" r="33113" b="10486"/>
          <a:stretch/>
        </p:blipFill>
        <p:spPr>
          <a:xfrm>
            <a:off x="5326828" y="3732518"/>
            <a:ext cx="2490497" cy="245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965C18-4AB2-8BD5-1516-5F2F8B96B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504" t="19979" r="4988" b="11109"/>
          <a:stretch/>
        </p:blipFill>
        <p:spPr>
          <a:xfrm>
            <a:off x="1459459" y="3885405"/>
            <a:ext cx="2342473" cy="2305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993F84D-F4E9-AA96-D90A-BDEAEF3EB7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460292"/>
              </p:ext>
            </p:extLst>
          </p:nvPr>
        </p:nvGraphicFramePr>
        <p:xfrm>
          <a:off x="8792948" y="1543722"/>
          <a:ext cx="3278560" cy="4647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5" imgW="4118760" imgH="5837040" progId="Paint.Picture">
                  <p:embed/>
                </p:oleObj>
              </mc:Choice>
              <mc:Fallback>
                <p:oleObj name="Imagem de Mapa de Bits" r:id="rId5" imgW="4118760" imgH="583704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993F84D-F4E9-AA96-D90A-BDEAEF3EB7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92948" y="1543722"/>
                        <a:ext cx="3278560" cy="4647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9188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75A0B-1A96-2CC3-8789-268DF7E55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Argon Setup - </a:t>
            </a:r>
            <a:r>
              <a:rPr lang="en-US" dirty="0" err="1"/>
              <a:t>LArS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1B7F704-3434-F170-7FBC-F740FE508BD8}"/>
              </a:ext>
            </a:extLst>
          </p:cNvPr>
          <p:cNvSpPr txBox="1">
            <a:spLocks/>
          </p:cNvSpPr>
          <p:nvPr/>
        </p:nvSpPr>
        <p:spPr>
          <a:xfrm>
            <a:off x="790162" y="1803880"/>
            <a:ext cx="3707296" cy="4633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ro Light" panose="000003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LN</a:t>
            </a:r>
            <a:r>
              <a:rPr lang="en-US" sz="2400" baseline="-25000" dirty="0"/>
              <a:t>2</a:t>
            </a:r>
            <a:r>
              <a:rPr lang="en-US" sz="2400" dirty="0"/>
              <a:t> boil-off cooling</a:t>
            </a:r>
          </a:p>
          <a:p>
            <a:r>
              <a:rPr lang="en-US" sz="2400" dirty="0"/>
              <a:t>Cryostat filled with GN</a:t>
            </a:r>
            <a:r>
              <a:rPr lang="en-US" sz="2400" baseline="-25000" dirty="0"/>
              <a:t>2</a:t>
            </a:r>
            <a:r>
              <a:rPr lang="en-US" sz="2400" dirty="0"/>
              <a:t> or </a:t>
            </a:r>
            <a:r>
              <a:rPr lang="en-US" sz="2400" dirty="0" err="1"/>
              <a:t>GHe</a:t>
            </a:r>
            <a:r>
              <a:rPr lang="en-US" sz="2400" dirty="0"/>
              <a:t>.</a:t>
            </a:r>
          </a:p>
          <a:p>
            <a:r>
              <a:rPr lang="en-US" sz="2400" dirty="0"/>
              <a:t>Pressure: 1.9 bar</a:t>
            </a:r>
          </a:p>
          <a:p>
            <a:r>
              <a:rPr lang="en-US" sz="2400" dirty="0"/>
              <a:t>Tests between 170 K and 200 K</a:t>
            </a:r>
          </a:p>
          <a:p>
            <a:r>
              <a:rPr lang="en-US" sz="2400" dirty="0"/>
              <a:t>Temperature stability: &lt; 0.5 K</a:t>
            </a:r>
          </a:p>
          <a:p>
            <a:r>
              <a:rPr lang="en-US" sz="2400" dirty="0"/>
              <a:t>Temperature sensor soldered to one PCB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6EE6C-F28C-824C-7343-4DD2E0659E95}"/>
              </a:ext>
            </a:extLst>
          </p:cNvPr>
          <p:cNvSpPr txBox="1"/>
          <p:nvPr/>
        </p:nvSpPr>
        <p:spPr>
          <a:xfrm>
            <a:off x="8292116" y="1805748"/>
            <a:ext cx="371661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dirty="0">
                <a:latin typeface="Hero Light" panose="00000300000000000000" pitchFamily="50" charset="0"/>
              </a:rPr>
              <a:t>Electrical and instrumentation feedthrough</a:t>
            </a:r>
          </a:p>
          <a:p>
            <a:pPr>
              <a:spcAft>
                <a:spcPts val="600"/>
              </a:spcAft>
            </a:pPr>
            <a:r>
              <a:rPr lang="en-CA" dirty="0">
                <a:latin typeface="Hero Light" panose="00000300000000000000" pitchFamily="50" charset="0"/>
              </a:rPr>
              <a:t>Gas inlet</a:t>
            </a:r>
          </a:p>
          <a:p>
            <a:pPr>
              <a:spcAft>
                <a:spcPts val="600"/>
              </a:spcAft>
            </a:pPr>
            <a:r>
              <a:rPr lang="en-CA" dirty="0">
                <a:latin typeface="Hero Light" panose="00000300000000000000" pitchFamily="50" charset="0"/>
              </a:rPr>
              <a:t>Pressure relief valve</a:t>
            </a:r>
          </a:p>
          <a:p>
            <a:pPr>
              <a:spcAft>
                <a:spcPts val="600"/>
              </a:spcAft>
            </a:pPr>
            <a:r>
              <a:rPr lang="en-CA" dirty="0">
                <a:latin typeface="Hero Light" panose="00000300000000000000" pitchFamily="50" charset="0"/>
              </a:rPr>
              <a:t>Gas outlet</a:t>
            </a:r>
          </a:p>
          <a:p>
            <a:pPr>
              <a:spcAft>
                <a:spcPts val="600"/>
              </a:spcAft>
            </a:pPr>
            <a:r>
              <a:rPr lang="en-CA" dirty="0">
                <a:latin typeface="Hero Light" panose="00000300000000000000" pitchFamily="50" charset="0"/>
              </a:rPr>
              <a:t>LN</a:t>
            </a:r>
            <a:r>
              <a:rPr lang="en-CA" baseline="-25000" dirty="0">
                <a:latin typeface="Hero Light" panose="00000300000000000000" pitchFamily="50" charset="0"/>
              </a:rPr>
              <a:t>2</a:t>
            </a:r>
            <a:r>
              <a:rPr lang="en-CA" dirty="0">
                <a:latin typeface="Hero Light" panose="00000300000000000000" pitchFamily="50" charset="0"/>
              </a:rPr>
              <a:t> coil</a:t>
            </a:r>
          </a:p>
          <a:p>
            <a:pPr>
              <a:spcAft>
                <a:spcPts val="600"/>
              </a:spcAft>
            </a:pPr>
            <a:r>
              <a:rPr lang="en-CA" dirty="0">
                <a:latin typeface="Hero Light" panose="00000300000000000000" pitchFamily="50" charset="0"/>
              </a:rPr>
              <a:t>Cryostat</a:t>
            </a:r>
          </a:p>
          <a:p>
            <a:pPr>
              <a:spcAft>
                <a:spcPts val="600"/>
              </a:spcAft>
            </a:pPr>
            <a:endParaRPr lang="en-CA" dirty="0">
              <a:latin typeface="Hero Light" panose="00000300000000000000" pitchFamily="50" charset="0"/>
            </a:endParaRPr>
          </a:p>
          <a:p>
            <a:pPr>
              <a:spcAft>
                <a:spcPts val="600"/>
              </a:spcAft>
            </a:pPr>
            <a:r>
              <a:rPr lang="en-CA" dirty="0" err="1">
                <a:latin typeface="Hero Light" panose="00000300000000000000" pitchFamily="50" charset="0"/>
              </a:rPr>
              <a:t>SiPM</a:t>
            </a:r>
            <a:r>
              <a:rPr lang="en-CA" dirty="0">
                <a:latin typeface="Hero Light" panose="00000300000000000000" pitchFamily="50" charset="0"/>
              </a:rPr>
              <a:t> array</a:t>
            </a:r>
          </a:p>
          <a:p>
            <a:pPr>
              <a:spcAft>
                <a:spcPts val="600"/>
              </a:spcAft>
            </a:pPr>
            <a:r>
              <a:rPr lang="en-CA" dirty="0">
                <a:latin typeface="Hero Light" panose="00000300000000000000" pitchFamily="50" charset="0"/>
              </a:rPr>
              <a:t>On-board PT100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503F0DF-5B23-52EA-C864-19951564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24/05/2022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D729CAE-456D-E7DE-4E68-5B0E9256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SiPM readout of Xenoscope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4934DBF-65A3-ED53-8043-81ACBB4B1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0603D-2793-44F3-9F34-C93699AE4777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D23B38-2DEB-0576-383E-9641BD154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952" y="1396203"/>
            <a:ext cx="3550181" cy="5325272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B2160E8-2DA4-10DD-2817-3A99D5B64051}"/>
              </a:ext>
            </a:extLst>
          </p:cNvPr>
          <p:cNvCxnSpPr>
            <a:cxnSpLocks/>
          </p:cNvCxnSpPr>
          <p:nvPr/>
        </p:nvCxnSpPr>
        <p:spPr>
          <a:xfrm>
            <a:off x="6713316" y="1678329"/>
            <a:ext cx="1578800" cy="428263"/>
          </a:xfrm>
          <a:prstGeom prst="line">
            <a:avLst/>
          </a:prstGeom>
          <a:ln w="190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1480339-EFE6-DBF2-CD1B-A23DA14CE958}"/>
              </a:ext>
            </a:extLst>
          </p:cNvPr>
          <p:cNvCxnSpPr>
            <a:cxnSpLocks/>
          </p:cNvCxnSpPr>
          <p:nvPr/>
        </p:nvCxnSpPr>
        <p:spPr>
          <a:xfrm>
            <a:off x="6827520" y="1850136"/>
            <a:ext cx="1464596" cy="256456"/>
          </a:xfrm>
          <a:prstGeom prst="line">
            <a:avLst/>
          </a:prstGeom>
          <a:ln w="190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458FD99-36CA-B443-B533-838D367BCDF7}"/>
              </a:ext>
            </a:extLst>
          </p:cNvPr>
          <p:cNvCxnSpPr>
            <a:cxnSpLocks/>
          </p:cNvCxnSpPr>
          <p:nvPr/>
        </p:nvCxnSpPr>
        <p:spPr>
          <a:xfrm>
            <a:off x="5897638" y="2078455"/>
            <a:ext cx="2312610" cy="538421"/>
          </a:xfrm>
          <a:prstGeom prst="line">
            <a:avLst/>
          </a:prstGeom>
          <a:ln w="190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E1855E1-7634-D7F2-1E82-5AF4A5CECC7A}"/>
              </a:ext>
            </a:extLst>
          </p:cNvPr>
          <p:cNvCxnSpPr>
            <a:cxnSpLocks/>
          </p:cNvCxnSpPr>
          <p:nvPr/>
        </p:nvCxnSpPr>
        <p:spPr>
          <a:xfrm>
            <a:off x="6120381" y="2938753"/>
            <a:ext cx="2089867" cy="383333"/>
          </a:xfrm>
          <a:prstGeom prst="line">
            <a:avLst/>
          </a:prstGeom>
          <a:ln w="190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F789D7E-1FD5-7926-EDF3-0EBAFBC64F83}"/>
              </a:ext>
            </a:extLst>
          </p:cNvPr>
          <p:cNvCxnSpPr>
            <a:cxnSpLocks/>
          </p:cNvCxnSpPr>
          <p:nvPr/>
        </p:nvCxnSpPr>
        <p:spPr>
          <a:xfrm>
            <a:off x="6512076" y="2634475"/>
            <a:ext cx="1698172" cy="328060"/>
          </a:xfrm>
          <a:prstGeom prst="line">
            <a:avLst/>
          </a:prstGeom>
          <a:ln w="190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F4560C9-EFB7-3D9A-F435-2DD086DC9AEF}"/>
              </a:ext>
            </a:extLst>
          </p:cNvPr>
          <p:cNvCxnSpPr>
            <a:cxnSpLocks/>
          </p:cNvCxnSpPr>
          <p:nvPr/>
        </p:nvCxnSpPr>
        <p:spPr>
          <a:xfrm flipV="1">
            <a:off x="6333067" y="3696305"/>
            <a:ext cx="1877181" cy="411238"/>
          </a:xfrm>
          <a:prstGeom prst="line">
            <a:avLst/>
          </a:prstGeom>
          <a:ln w="190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E1A7E5C-7EEB-46A3-2F17-E64F5B2A17E1}"/>
              </a:ext>
            </a:extLst>
          </p:cNvPr>
          <p:cNvCxnSpPr>
            <a:cxnSpLocks/>
          </p:cNvCxnSpPr>
          <p:nvPr/>
        </p:nvCxnSpPr>
        <p:spPr>
          <a:xfrm flipV="1">
            <a:off x="6865257" y="4049486"/>
            <a:ext cx="1344991" cy="295124"/>
          </a:xfrm>
          <a:prstGeom prst="line">
            <a:avLst/>
          </a:prstGeom>
          <a:ln w="190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E3FCBBB-AE52-1DA8-C09D-531912A63071}"/>
              </a:ext>
            </a:extLst>
          </p:cNvPr>
          <p:cNvCxnSpPr>
            <a:cxnSpLocks/>
          </p:cNvCxnSpPr>
          <p:nvPr/>
        </p:nvCxnSpPr>
        <p:spPr>
          <a:xfrm flipV="1">
            <a:off x="6096000" y="4755475"/>
            <a:ext cx="2157314" cy="578351"/>
          </a:xfrm>
          <a:prstGeom prst="line">
            <a:avLst/>
          </a:prstGeom>
          <a:ln w="190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EBFFEFA-1917-672A-C3B8-4273742C019B}"/>
              </a:ext>
            </a:extLst>
          </p:cNvPr>
          <p:cNvCxnSpPr>
            <a:cxnSpLocks/>
          </p:cNvCxnSpPr>
          <p:nvPr/>
        </p:nvCxnSpPr>
        <p:spPr>
          <a:xfrm flipV="1">
            <a:off x="6333067" y="5108656"/>
            <a:ext cx="1920247" cy="502762"/>
          </a:xfrm>
          <a:prstGeom prst="line">
            <a:avLst/>
          </a:prstGeom>
          <a:ln w="1905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97707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s_linhas_DARW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CC387C5-7FF1-4A57-BC7A-C6824F26C182}" vid="{FCFC3603-234F-45DF-9ED0-F01E743712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darwin_simple_lines</Template>
  <TotalTime>1341</TotalTime>
  <Words>1743</Words>
  <Application>Microsoft Office PowerPoint</Application>
  <PresentationFormat>Widescreen</PresentationFormat>
  <Paragraphs>338</Paragraphs>
  <Slides>40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Avenir Next LT Pro Light</vt:lpstr>
      <vt:lpstr>Calibri</vt:lpstr>
      <vt:lpstr>Cambria Math</vt:lpstr>
      <vt:lpstr>Hero</vt:lpstr>
      <vt:lpstr>Hero Bold</vt:lpstr>
      <vt:lpstr>Hero Light</vt:lpstr>
      <vt:lpstr>Simples_linhas_DARWIN</vt:lpstr>
      <vt:lpstr>Imagem de Mapa de Bits</vt:lpstr>
      <vt:lpstr>SiPM readout of Xenoscope</vt:lpstr>
      <vt:lpstr>Xenoscope - a full-scale vertical DARWIN demonstrator</vt:lpstr>
      <vt:lpstr>Light detection with SiPMs</vt:lpstr>
      <vt:lpstr>Light detection with SiPMs</vt:lpstr>
      <vt:lpstr>SiPMs in a dual-phase LXe TPC – Xurich II</vt:lpstr>
      <vt:lpstr>The Top Array of Xenoscope</vt:lpstr>
      <vt:lpstr>The Top Array of Xenoscope</vt:lpstr>
      <vt:lpstr>Hamamatsu VUV4 12x12 mm2 MPPC</vt:lpstr>
      <vt:lpstr>Liquid Argon Setup - LArS</vt:lpstr>
      <vt:lpstr>Liquid Argon Setup - LArS</vt:lpstr>
      <vt:lpstr>SiPM characterization – breakdown voltage</vt:lpstr>
      <vt:lpstr>SiPM characterization – gain and SPEres</vt:lpstr>
      <vt:lpstr>SiPM characterization – gain and SPEres</vt:lpstr>
      <vt:lpstr>SiPM characterization - DCR</vt:lpstr>
      <vt:lpstr>Electron diffusion simulation</vt:lpstr>
      <vt:lpstr>Transverse diffusion measurements</vt:lpstr>
      <vt:lpstr> Xe lamp pulse (work of Y. Biondi)</vt:lpstr>
      <vt:lpstr>Drift, diffusion and electron extraction</vt:lpstr>
      <vt:lpstr>Signal on the Top Array</vt:lpstr>
      <vt:lpstr>Signal on the Top Array</vt:lpstr>
      <vt:lpstr>Outlook</vt:lpstr>
      <vt:lpstr>Thank you!</vt:lpstr>
      <vt:lpstr>Backup Slides</vt:lpstr>
      <vt:lpstr>Event selection</vt:lpstr>
      <vt:lpstr>Gain and SPE – alternative plots</vt:lpstr>
      <vt:lpstr>DCR vs threshold</vt:lpstr>
      <vt:lpstr>Lots of PEs</vt:lpstr>
      <vt:lpstr>Simulating a light signal from a diffused electron cloud</vt:lpstr>
      <vt:lpstr>Drift and diffuse</vt:lpstr>
      <vt:lpstr>Drift and diffuse</vt:lpstr>
      <vt:lpstr>Focusing effect on hex mesh</vt:lpstr>
      <vt:lpstr>Focusing effect on hex mesh</vt:lpstr>
      <vt:lpstr>Focusing effect on hex mesh</vt:lpstr>
      <vt:lpstr>From electrons to detected photoelectrons</vt:lpstr>
      <vt:lpstr>From electrons to detected photoelectrons</vt:lpstr>
      <vt:lpstr>From electrons to detected photoelectrons</vt:lpstr>
      <vt:lpstr>Add all the patterns</vt:lpstr>
      <vt:lpstr>Read on the actual Top Array</vt:lpstr>
      <vt:lpstr>Read on the actual Top Array</vt:lpstr>
      <vt:lpstr>Alternative configurations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SiPM readout of Xenoscope</dc:title>
  <dc:creator>2013150239</dc:creator>
  <cp:lastModifiedBy>2013150239</cp:lastModifiedBy>
  <cp:revision>1</cp:revision>
  <dcterms:created xsi:type="dcterms:W3CDTF">2022-05-20T07:59:11Z</dcterms:created>
  <dcterms:modified xsi:type="dcterms:W3CDTF">2022-05-23T22:59:00Z</dcterms:modified>
</cp:coreProperties>
</file>