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5235" r:id="rId2"/>
    <p:sldMasterId id="2147484229" r:id="rId3"/>
  </p:sldMasterIdLst>
  <p:notesMasterIdLst>
    <p:notesMasterId r:id="rId8"/>
  </p:notesMasterIdLst>
  <p:handoutMasterIdLst>
    <p:handoutMasterId r:id="rId9"/>
  </p:handoutMasterIdLst>
  <p:sldIdLst>
    <p:sldId id="257" r:id="rId4"/>
    <p:sldId id="887" r:id="rId5"/>
    <p:sldId id="1350" r:id="rId6"/>
    <p:sldId id="1351" r:id="rId7"/>
  </p:sldIdLst>
  <p:sldSz cx="9144000" cy="6858000" type="screen4x3"/>
  <p:notesSz cx="6858000" cy="9144000"/>
  <p:custShowLst>
    <p:custShow name="Custom Show 1" id="0">
      <p:sldLst>
        <p:sld r:id="rId4"/>
      </p:sldLst>
    </p:custShow>
  </p:custShowLst>
  <p:defaultTextStyle>
    <a:defPPr>
      <a:defRPr lang="ru-RU"/>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FF33CC"/>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51"/>
  </p:normalViewPr>
  <p:slideViewPr>
    <p:cSldViewPr>
      <p:cViewPr>
        <p:scale>
          <a:sx n="130" d="100"/>
          <a:sy n="130" d="100"/>
        </p:scale>
        <p:origin x="144" y="-4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7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35E48-8C75-4B44-A3F5-A7AC3BA967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a:extLst>
              <a:ext uri="{FF2B5EF4-FFF2-40B4-BE49-F238E27FC236}">
                <a16:creationId xmlns:a16="http://schemas.microsoft.com/office/drawing/2014/main" id="{C53E8274-0DA4-FC49-A711-496FA67ED6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68CF63-04D5-4541-9A0E-6C8D6B0367F1}" type="datetimeFigureOut">
              <a:rPr lang="en-FR" smtClean="0"/>
              <a:t>06/12/2020</a:t>
            </a:fld>
            <a:endParaRPr lang="en-FR"/>
          </a:p>
        </p:txBody>
      </p:sp>
      <p:sp>
        <p:nvSpPr>
          <p:cNvPr id="4" name="Footer Placeholder 3">
            <a:extLst>
              <a:ext uri="{FF2B5EF4-FFF2-40B4-BE49-F238E27FC236}">
                <a16:creationId xmlns:a16="http://schemas.microsoft.com/office/drawing/2014/main" id="{67FB587F-FB68-864F-B901-65BBA2D039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5" name="Slide Number Placeholder 4">
            <a:extLst>
              <a:ext uri="{FF2B5EF4-FFF2-40B4-BE49-F238E27FC236}">
                <a16:creationId xmlns:a16="http://schemas.microsoft.com/office/drawing/2014/main" id="{9D5621E9-2FC6-484E-8D98-D26DC64C26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A5DD96-A3AE-084A-97B0-233C6042D99D}" type="slidenum">
              <a:rPr lang="en-FR" smtClean="0"/>
              <a:t>‹#›</a:t>
            </a:fld>
            <a:endParaRPr lang="en-FR"/>
          </a:p>
        </p:txBody>
      </p:sp>
    </p:spTree>
    <p:extLst>
      <p:ext uri="{BB962C8B-B14F-4D97-AF65-F5344CB8AC3E}">
        <p14:creationId xmlns:p14="http://schemas.microsoft.com/office/powerpoint/2010/main" val="230811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4DBC666-D5F0-C145-9368-2AEA15BC39F8}" type="slidenum">
              <a:rPr lang="en-US"/>
              <a:pPr>
                <a:defRPr/>
              </a:pPr>
              <a:t>‹#›</a:t>
            </a:fld>
            <a:endParaRPr lang="en-US"/>
          </a:p>
        </p:txBody>
      </p:sp>
    </p:spTree>
    <p:extLst>
      <p:ext uri="{BB962C8B-B14F-4D97-AF65-F5344CB8AC3E}">
        <p14:creationId xmlns:p14="http://schemas.microsoft.com/office/powerpoint/2010/main" val="4200532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E4995B-560D-7441-B205-2956885343CE}" type="slidenum">
              <a:rPr lang="en-US" sz="1200"/>
              <a:pPr/>
              <a:t>3</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E4995B-560D-7441-B205-2956885343CE}" type="slidenum">
              <a:rPr lang="en-US" sz="1200"/>
              <a:pPr/>
              <a:t>4</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292143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en-US" sz="2400">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grpSp>
      </p:grpSp>
      <p:sp>
        <p:nvSpPr>
          <p:cNvPr id="2959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9595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804D007F-90C2-5948-9482-FE592BC4A3C7}" type="slidenum">
              <a:rPr lang="en-US"/>
              <a:pPr>
                <a:defRPr/>
              </a:pPr>
              <a:t>‹#›</a:t>
            </a:fld>
            <a:endParaRPr lang="en-US"/>
          </a:p>
        </p:txBody>
      </p:sp>
    </p:spTree>
    <p:extLst>
      <p:ext uri="{BB962C8B-B14F-4D97-AF65-F5344CB8AC3E}">
        <p14:creationId xmlns:p14="http://schemas.microsoft.com/office/powerpoint/2010/main" val="182136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802865-145D-2146-82E8-8C969C89A1B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0455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en-US"/>
              <a:t>Cliquez et modifiez le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8CFBC8D-7C26-3E42-A276-75FC49A9975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381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en-US"/>
              <a:t>Cliquez et modifiez le titre</a:t>
            </a:r>
            <a:endParaRPr lang="fr-FR"/>
          </a:p>
        </p:txBody>
      </p:sp>
      <p:sp>
        <p:nvSpPr>
          <p:cNvPr id="3" name="Espace réservé du texte 2"/>
          <p:cNvSpPr>
            <a:spLocks noGrp="1"/>
          </p:cNvSpPr>
          <p:nvPr>
            <p:ph type="body" sz="half" idx="1"/>
          </p:nvPr>
        </p:nvSpPr>
        <p:spPr>
          <a:xfrm>
            <a:off x="457200" y="1981200"/>
            <a:ext cx="4038600" cy="38862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quarter" idx="2"/>
          </p:nvPr>
        </p:nvSpPr>
        <p:spPr>
          <a:xfrm>
            <a:off x="4648200" y="19812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contenu 4"/>
          <p:cNvSpPr>
            <a:spLocks noGrp="1"/>
          </p:cNvSpPr>
          <p:nvPr>
            <p:ph sz="quarter" idx="3"/>
          </p:nvPr>
        </p:nvSpPr>
        <p:spPr>
          <a:xfrm>
            <a:off x="4648200" y="40005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4BFC48C9-5ECC-6E4C-8975-BA8BBA6C124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767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457200"/>
            <a:ext cx="8229600" cy="1371600"/>
          </a:xfrm>
        </p:spPr>
        <p:txBody>
          <a:bodyPr/>
          <a:lstStyle/>
          <a:p>
            <a:r>
              <a:rPr lang="en-US"/>
              <a:t>Cliquez et modifiez le titre</a:t>
            </a:r>
            <a:endParaRPr lang="fr-FR"/>
          </a:p>
        </p:txBody>
      </p:sp>
      <p:sp>
        <p:nvSpPr>
          <p:cNvPr id="3" name="Espace réservé du contenu 2"/>
          <p:cNvSpPr>
            <a:spLocks noGrp="1"/>
          </p:cNvSpPr>
          <p:nvPr>
            <p:ph sz="quarter" idx="1"/>
          </p:nvPr>
        </p:nvSpPr>
        <p:spPr>
          <a:xfrm>
            <a:off x="457200" y="19812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quarter" idx="2"/>
          </p:nvPr>
        </p:nvSpPr>
        <p:spPr>
          <a:xfrm>
            <a:off x="4648200" y="19812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contenu 4"/>
          <p:cNvSpPr>
            <a:spLocks noGrp="1"/>
          </p:cNvSpPr>
          <p:nvPr>
            <p:ph sz="quarter" idx="3"/>
          </p:nvPr>
        </p:nvSpPr>
        <p:spPr>
          <a:xfrm>
            <a:off x="457200" y="40005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Espace réservé du contenu 5"/>
          <p:cNvSpPr>
            <a:spLocks noGrp="1"/>
          </p:cNvSpPr>
          <p:nvPr>
            <p:ph sz="quarter" idx="4"/>
          </p:nvPr>
        </p:nvSpPr>
        <p:spPr>
          <a:xfrm>
            <a:off x="4648200" y="40005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4C76306-5BCF-A748-92A3-C97796C4B466}"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99297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en-US"/>
              <a:t>Cliquez et modifiez le titre</a:t>
            </a:r>
            <a:endParaRPr lang="fr-FR"/>
          </a:p>
        </p:txBody>
      </p:sp>
      <p:sp>
        <p:nvSpPr>
          <p:cNvPr id="3" name="Espace réservé du texte 2"/>
          <p:cNvSpPr>
            <a:spLocks noGrp="1"/>
          </p:cNvSpPr>
          <p:nvPr>
            <p:ph type="body" sz="half" idx="1"/>
          </p:nvPr>
        </p:nvSpPr>
        <p:spPr>
          <a:xfrm>
            <a:off x="457200" y="1981200"/>
            <a:ext cx="4038600" cy="38862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400EC0D-32EF-DB41-A492-D8603BF3E55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711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1D0D9E25-CB43-334E-B8FB-D6453BE264B9}"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3782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en-US"/>
              <a:t>Cliquez et modifiez le titre</a:t>
            </a:r>
            <a:endParaRPr lang="fr-FR"/>
          </a:p>
        </p:txBody>
      </p:sp>
      <p:sp>
        <p:nvSpPr>
          <p:cNvPr id="3" name="Espace réservé du contenu 2"/>
          <p:cNvSpPr>
            <a:spLocks noGrp="1"/>
          </p:cNvSpPr>
          <p:nvPr>
            <p:ph sz="quarter" idx="1"/>
          </p:nvPr>
        </p:nvSpPr>
        <p:spPr>
          <a:xfrm>
            <a:off x="457200" y="19812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quarter" idx="2"/>
          </p:nvPr>
        </p:nvSpPr>
        <p:spPr>
          <a:xfrm>
            <a:off x="457200" y="4000500"/>
            <a:ext cx="4038600" cy="18669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contenu 4"/>
          <p:cNvSpPr>
            <a:spLocks noGrp="1"/>
          </p:cNvSpPr>
          <p:nvPr>
            <p:ph sz="half" idx="3"/>
          </p:nvPr>
        </p:nvSpPr>
        <p:spPr>
          <a:xfrm>
            <a:off x="4648200" y="1981200"/>
            <a:ext cx="4038600" cy="38862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30F67181-9A3E-3845-9E3D-5BD2B8A3FA35}"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0402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F9E8-8B98-8B49-95CD-B9A4E09C8761}"/>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FR"/>
          </a:p>
        </p:txBody>
      </p:sp>
      <p:sp>
        <p:nvSpPr>
          <p:cNvPr id="3" name="Subtitle 2">
            <a:extLst>
              <a:ext uri="{FF2B5EF4-FFF2-40B4-BE49-F238E27FC236}">
                <a16:creationId xmlns:a16="http://schemas.microsoft.com/office/drawing/2014/main" id="{8528ED8D-15FB-7847-8DF3-9C393F06F6C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R"/>
          </a:p>
        </p:txBody>
      </p:sp>
      <p:sp>
        <p:nvSpPr>
          <p:cNvPr id="4" name="Date Placeholder 3">
            <a:extLst>
              <a:ext uri="{FF2B5EF4-FFF2-40B4-BE49-F238E27FC236}">
                <a16:creationId xmlns:a16="http://schemas.microsoft.com/office/drawing/2014/main" id="{C6631219-8B77-184D-B9CE-0EB249A43FC8}"/>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5" name="Footer Placeholder 4">
            <a:extLst>
              <a:ext uri="{FF2B5EF4-FFF2-40B4-BE49-F238E27FC236}">
                <a16:creationId xmlns:a16="http://schemas.microsoft.com/office/drawing/2014/main" id="{78181CF3-6E9F-4B4C-8BCA-FFC930602D63}"/>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FF331156-E5F6-814F-9EF9-11A8E2442451}"/>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391035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980B-E5B0-BA4E-9469-CD95B4638E19}"/>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831A32E2-BD11-354B-BF61-CCF6DCFCDF8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0649D6CB-2469-7E4D-8814-48EE5E55BAF5}"/>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5" name="Footer Placeholder 4">
            <a:extLst>
              <a:ext uri="{FF2B5EF4-FFF2-40B4-BE49-F238E27FC236}">
                <a16:creationId xmlns:a16="http://schemas.microsoft.com/office/drawing/2014/main" id="{DB1C875A-6844-B742-AFDD-38EF15F6D16D}"/>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C89CFD28-C7C4-9A4F-8EFD-CB62B03E33EC}"/>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339446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6BF9E-C5CC-FE42-814E-E60BF6DA621A}"/>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F3E05A7D-8A0D-6E4C-AFFE-84571E1F82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3B02ED-CC8E-BE40-AB3B-37F979FC58CC}"/>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5" name="Footer Placeholder 4">
            <a:extLst>
              <a:ext uri="{FF2B5EF4-FFF2-40B4-BE49-F238E27FC236}">
                <a16:creationId xmlns:a16="http://schemas.microsoft.com/office/drawing/2014/main" id="{79A6367F-0F03-4846-95E9-920B144D69D9}"/>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61AA5DB9-BB64-E34F-A9FD-19A39FBCC333}"/>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137054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11" name="Date Placeholder 10">
            <a:extLst>
              <a:ext uri="{FF2B5EF4-FFF2-40B4-BE49-F238E27FC236}">
                <a16:creationId xmlns:a16="http://schemas.microsoft.com/office/drawing/2014/main" id="{303AC583-C248-C04C-83A9-90F4B22FA245}"/>
              </a:ext>
            </a:extLst>
          </p:cNvPr>
          <p:cNvSpPr>
            <a:spLocks noGrp="1"/>
          </p:cNvSpPr>
          <p:nvPr>
            <p:ph type="dt" sz="half" idx="10"/>
          </p:nvPr>
        </p:nvSpPr>
        <p:spPr/>
        <p:txBody>
          <a:bodyPr/>
          <a:lstStyle/>
          <a:p>
            <a:pPr>
              <a:defRPr/>
            </a:pPr>
            <a:endParaRPr lang="en-US"/>
          </a:p>
        </p:txBody>
      </p:sp>
      <p:sp>
        <p:nvSpPr>
          <p:cNvPr id="12" name="Footer Placeholder 11">
            <a:extLst>
              <a:ext uri="{FF2B5EF4-FFF2-40B4-BE49-F238E27FC236}">
                <a16:creationId xmlns:a16="http://schemas.microsoft.com/office/drawing/2014/main" id="{1D9EF381-B0E8-FA41-AE8A-0CABA6B175D2}"/>
              </a:ext>
            </a:extLst>
          </p:cNvPr>
          <p:cNvSpPr>
            <a:spLocks noGrp="1"/>
          </p:cNvSpPr>
          <p:nvPr>
            <p:ph type="ftr" sz="quarter" idx="11"/>
          </p:nvPr>
        </p:nvSpPr>
        <p:spPr/>
        <p:txBody>
          <a:bodyPr/>
          <a:lstStyle/>
          <a:p>
            <a:pPr>
              <a:defRPr/>
            </a:pPr>
            <a:endParaRPr lang="en-US"/>
          </a:p>
        </p:txBody>
      </p:sp>
      <p:sp>
        <p:nvSpPr>
          <p:cNvPr id="13" name="Slide Number Placeholder 12">
            <a:extLst>
              <a:ext uri="{FF2B5EF4-FFF2-40B4-BE49-F238E27FC236}">
                <a16:creationId xmlns:a16="http://schemas.microsoft.com/office/drawing/2014/main" id="{9585AF44-C9C7-3C45-8C23-82C6FB87E5F3}"/>
              </a:ext>
            </a:extLst>
          </p:cNvPr>
          <p:cNvSpPr>
            <a:spLocks noGrp="1"/>
          </p:cNvSpPr>
          <p:nvPr>
            <p:ph type="sldNum" sz="quarter" idx="12"/>
          </p:nvPr>
        </p:nvSpPr>
        <p:spPr/>
        <p:txBody>
          <a:bodyPr/>
          <a:lstStyle/>
          <a:p>
            <a:pPr>
              <a:defRPr/>
            </a:pPr>
            <a:fld id="{0E24B353-C77E-6047-B553-D94A141C63B7}" type="slidenum">
              <a:rPr lang="en-US" smtClean="0"/>
              <a:pPr>
                <a:defRPr/>
              </a:pPr>
              <a:t>‹#›</a:t>
            </a:fld>
            <a:endParaRPr lang="en-US"/>
          </a:p>
        </p:txBody>
      </p:sp>
      <p:sp>
        <p:nvSpPr>
          <p:cNvPr id="14" name="Title 13">
            <a:extLst>
              <a:ext uri="{FF2B5EF4-FFF2-40B4-BE49-F238E27FC236}">
                <a16:creationId xmlns:a16="http://schemas.microsoft.com/office/drawing/2014/main" id="{4262F7FD-3E62-2748-ABE6-434604CD374B}"/>
              </a:ext>
            </a:extLst>
          </p:cNvPr>
          <p:cNvSpPr>
            <a:spLocks noGrp="1"/>
          </p:cNvSpPr>
          <p:nvPr>
            <p:ph type="title"/>
          </p:nvPr>
        </p:nvSpPr>
        <p:spPr/>
        <p:txBody>
          <a:bodyPr/>
          <a:lstStyle/>
          <a:p>
            <a:r>
              <a:rPr lang="en-GB"/>
              <a:t>Click to edit Master title style</a:t>
            </a:r>
            <a:endParaRPr lang="en-FR"/>
          </a:p>
        </p:txBody>
      </p:sp>
    </p:spTree>
    <p:extLst>
      <p:ext uri="{BB962C8B-B14F-4D97-AF65-F5344CB8AC3E}">
        <p14:creationId xmlns:p14="http://schemas.microsoft.com/office/powerpoint/2010/main" val="1164174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9CE6-C826-114F-A0DC-097BF9C11270}"/>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729EC618-B2DA-B44F-922B-473841D67F27}"/>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Content Placeholder 3">
            <a:extLst>
              <a:ext uri="{FF2B5EF4-FFF2-40B4-BE49-F238E27FC236}">
                <a16:creationId xmlns:a16="http://schemas.microsoft.com/office/drawing/2014/main" id="{1DC32B8B-E0F9-1F46-8981-60863557EC7C}"/>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Date Placeholder 4">
            <a:extLst>
              <a:ext uri="{FF2B5EF4-FFF2-40B4-BE49-F238E27FC236}">
                <a16:creationId xmlns:a16="http://schemas.microsoft.com/office/drawing/2014/main" id="{891B1F33-41FB-BD4C-9921-CF1F61C2E2E9}"/>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6" name="Footer Placeholder 5">
            <a:extLst>
              <a:ext uri="{FF2B5EF4-FFF2-40B4-BE49-F238E27FC236}">
                <a16:creationId xmlns:a16="http://schemas.microsoft.com/office/drawing/2014/main" id="{F1D1E701-984C-424D-9B57-76CB488D34CE}"/>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CB46B2D9-5D0F-5E4E-AAAF-0E720A2B005B}"/>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423972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5B8A-72F9-484E-A388-B2F8A6BDDBEB}"/>
              </a:ext>
            </a:extLst>
          </p:cNvPr>
          <p:cNvSpPr>
            <a:spLocks noGrp="1"/>
          </p:cNvSpPr>
          <p:nvPr>
            <p:ph type="title"/>
          </p:nvPr>
        </p:nvSpPr>
        <p:spPr>
          <a:xfrm>
            <a:off x="630238" y="365125"/>
            <a:ext cx="7886700" cy="1325563"/>
          </a:xfrm>
        </p:spPr>
        <p:txBody>
          <a:bodyPr/>
          <a:lstStyle/>
          <a:p>
            <a:r>
              <a:rPr lang="en-GB"/>
              <a:t>Click to edit Master title style</a:t>
            </a:r>
            <a:endParaRPr lang="en-FR"/>
          </a:p>
        </p:txBody>
      </p:sp>
      <p:sp>
        <p:nvSpPr>
          <p:cNvPr id="3" name="Text Placeholder 2">
            <a:extLst>
              <a:ext uri="{FF2B5EF4-FFF2-40B4-BE49-F238E27FC236}">
                <a16:creationId xmlns:a16="http://schemas.microsoft.com/office/drawing/2014/main" id="{10D77169-4513-684C-8BF0-1203ADC31AD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525CDCC-186D-4A4D-B78E-D97B6F6F68BE}"/>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DF5B3D05-FB32-A746-8C69-540C639DC57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683C2B8-DD4D-294D-A90F-5A915683D226}"/>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7" name="Date Placeholder 6">
            <a:extLst>
              <a:ext uri="{FF2B5EF4-FFF2-40B4-BE49-F238E27FC236}">
                <a16:creationId xmlns:a16="http://schemas.microsoft.com/office/drawing/2014/main" id="{B49A419D-D3F3-5141-B258-0A9E982CFDFE}"/>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8" name="Footer Placeholder 7">
            <a:extLst>
              <a:ext uri="{FF2B5EF4-FFF2-40B4-BE49-F238E27FC236}">
                <a16:creationId xmlns:a16="http://schemas.microsoft.com/office/drawing/2014/main" id="{A4A88AAE-513E-DB49-B12A-FC18F0420FC9}"/>
              </a:ext>
            </a:extLst>
          </p:cNvPr>
          <p:cNvSpPr>
            <a:spLocks noGrp="1"/>
          </p:cNvSpPr>
          <p:nvPr>
            <p:ph type="ftr" sz="quarter" idx="11"/>
          </p:nvPr>
        </p:nvSpPr>
        <p:spPr/>
        <p:txBody>
          <a:bodyPr/>
          <a:lstStyle/>
          <a:p>
            <a:endParaRPr lang="en-FR"/>
          </a:p>
        </p:txBody>
      </p:sp>
      <p:sp>
        <p:nvSpPr>
          <p:cNvPr id="9" name="Slide Number Placeholder 8">
            <a:extLst>
              <a:ext uri="{FF2B5EF4-FFF2-40B4-BE49-F238E27FC236}">
                <a16:creationId xmlns:a16="http://schemas.microsoft.com/office/drawing/2014/main" id="{FBC801AB-E8B4-9241-AC3F-1AB1737D8C56}"/>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219889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B000-7B91-DA43-81C6-3AA3263C1A48}"/>
              </a:ext>
            </a:extLst>
          </p:cNvPr>
          <p:cNvSpPr>
            <a:spLocks noGrp="1"/>
          </p:cNvSpPr>
          <p:nvPr>
            <p:ph type="title"/>
          </p:nvPr>
        </p:nvSpPr>
        <p:spPr/>
        <p:txBody>
          <a:bodyPr/>
          <a:lstStyle/>
          <a:p>
            <a:r>
              <a:rPr lang="en-GB"/>
              <a:t>Click to edit Master title style</a:t>
            </a:r>
            <a:endParaRPr lang="en-FR"/>
          </a:p>
        </p:txBody>
      </p:sp>
      <p:sp>
        <p:nvSpPr>
          <p:cNvPr id="3" name="Date Placeholder 2">
            <a:extLst>
              <a:ext uri="{FF2B5EF4-FFF2-40B4-BE49-F238E27FC236}">
                <a16:creationId xmlns:a16="http://schemas.microsoft.com/office/drawing/2014/main" id="{D28ED2B0-F441-7649-9E16-BFB620FFF98C}"/>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4" name="Footer Placeholder 3">
            <a:extLst>
              <a:ext uri="{FF2B5EF4-FFF2-40B4-BE49-F238E27FC236}">
                <a16:creationId xmlns:a16="http://schemas.microsoft.com/office/drawing/2014/main" id="{744A7ECF-6D11-9945-B47F-67DCAF28917D}"/>
              </a:ext>
            </a:extLst>
          </p:cNvPr>
          <p:cNvSpPr>
            <a:spLocks noGrp="1"/>
          </p:cNvSpPr>
          <p:nvPr>
            <p:ph type="ftr" sz="quarter" idx="11"/>
          </p:nvPr>
        </p:nvSpPr>
        <p:spPr/>
        <p:txBody>
          <a:bodyPr/>
          <a:lstStyle/>
          <a:p>
            <a:endParaRPr lang="en-FR"/>
          </a:p>
        </p:txBody>
      </p:sp>
      <p:sp>
        <p:nvSpPr>
          <p:cNvPr id="5" name="Slide Number Placeholder 4">
            <a:extLst>
              <a:ext uri="{FF2B5EF4-FFF2-40B4-BE49-F238E27FC236}">
                <a16:creationId xmlns:a16="http://schemas.microsoft.com/office/drawing/2014/main" id="{091791E2-44BC-1444-B025-61FD68DD1FD6}"/>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1492868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99D6B-34B3-5F4A-A1F4-324AA028E47E}"/>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3" name="Footer Placeholder 2">
            <a:extLst>
              <a:ext uri="{FF2B5EF4-FFF2-40B4-BE49-F238E27FC236}">
                <a16:creationId xmlns:a16="http://schemas.microsoft.com/office/drawing/2014/main" id="{87F0BD43-A2B3-0340-8A17-47F3F2427FDC}"/>
              </a:ext>
            </a:extLst>
          </p:cNvPr>
          <p:cNvSpPr>
            <a:spLocks noGrp="1"/>
          </p:cNvSpPr>
          <p:nvPr>
            <p:ph type="ftr" sz="quarter" idx="11"/>
          </p:nvPr>
        </p:nvSpPr>
        <p:spPr/>
        <p:txBody>
          <a:bodyPr/>
          <a:lstStyle/>
          <a:p>
            <a:endParaRPr lang="en-FR"/>
          </a:p>
        </p:txBody>
      </p:sp>
      <p:sp>
        <p:nvSpPr>
          <p:cNvPr id="4" name="Slide Number Placeholder 3">
            <a:extLst>
              <a:ext uri="{FF2B5EF4-FFF2-40B4-BE49-F238E27FC236}">
                <a16:creationId xmlns:a16="http://schemas.microsoft.com/office/drawing/2014/main" id="{3A6EA598-F7F2-5A4D-8327-40212DF14242}"/>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3642565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E861-C062-824B-9741-62C46FAA4383}"/>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FR"/>
          </a:p>
        </p:txBody>
      </p:sp>
      <p:sp>
        <p:nvSpPr>
          <p:cNvPr id="3" name="Content Placeholder 2">
            <a:extLst>
              <a:ext uri="{FF2B5EF4-FFF2-40B4-BE49-F238E27FC236}">
                <a16:creationId xmlns:a16="http://schemas.microsoft.com/office/drawing/2014/main" id="{1A5090CB-2CF0-9147-B572-130A37BEBC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Text Placeholder 3">
            <a:extLst>
              <a:ext uri="{FF2B5EF4-FFF2-40B4-BE49-F238E27FC236}">
                <a16:creationId xmlns:a16="http://schemas.microsoft.com/office/drawing/2014/main" id="{2FCAB658-D1DA-AE46-8FEA-7B34AEA1DB7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A9210B-DE55-2F4D-961C-AF4FE8799416}"/>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6" name="Footer Placeholder 5">
            <a:extLst>
              <a:ext uri="{FF2B5EF4-FFF2-40B4-BE49-F238E27FC236}">
                <a16:creationId xmlns:a16="http://schemas.microsoft.com/office/drawing/2014/main" id="{F0775F6D-7EF7-F34D-BFA0-442547E1C1A1}"/>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C2BCE3BE-2453-1F47-BA0B-5989F73D6831}"/>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3878855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4DFD-0C42-304A-A9C6-F2B1D69E14DD}"/>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FR"/>
          </a:p>
        </p:txBody>
      </p:sp>
      <p:sp>
        <p:nvSpPr>
          <p:cNvPr id="3" name="Picture Placeholder 2">
            <a:extLst>
              <a:ext uri="{FF2B5EF4-FFF2-40B4-BE49-F238E27FC236}">
                <a16:creationId xmlns:a16="http://schemas.microsoft.com/office/drawing/2014/main" id="{6BE288FE-0F16-C843-A2D0-65201BD0A66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4" name="Text Placeholder 3">
            <a:extLst>
              <a:ext uri="{FF2B5EF4-FFF2-40B4-BE49-F238E27FC236}">
                <a16:creationId xmlns:a16="http://schemas.microsoft.com/office/drawing/2014/main" id="{8B4C9E5D-9378-1044-AB88-6219726700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038449-8591-2F41-AE6C-EF2800D8B39C}"/>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6" name="Footer Placeholder 5">
            <a:extLst>
              <a:ext uri="{FF2B5EF4-FFF2-40B4-BE49-F238E27FC236}">
                <a16:creationId xmlns:a16="http://schemas.microsoft.com/office/drawing/2014/main" id="{C93D3383-DA4C-6947-8D9F-25B1C6C741FD}"/>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D2376786-8C25-B34C-A6E9-94DED8EACFB1}"/>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3886515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1AA8-A18A-074A-A947-63BD6373BCD7}"/>
              </a:ext>
            </a:extLst>
          </p:cNvPr>
          <p:cNvSpPr>
            <a:spLocks noGrp="1"/>
          </p:cNvSpPr>
          <p:nvPr>
            <p:ph type="title"/>
          </p:nvPr>
        </p:nvSpPr>
        <p:spPr/>
        <p:txBody>
          <a:bodyPr/>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A26BE541-26AA-0E4A-AC22-65D593C4762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5E3C7DA2-522C-C04D-BB57-A5DAE2D061A2}"/>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5" name="Footer Placeholder 4">
            <a:extLst>
              <a:ext uri="{FF2B5EF4-FFF2-40B4-BE49-F238E27FC236}">
                <a16:creationId xmlns:a16="http://schemas.microsoft.com/office/drawing/2014/main" id="{72B6F1BA-63A8-B34F-9A63-BD49E0EFC04E}"/>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4D9BD6D5-E68E-C647-82D1-401E9D0614C2}"/>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262666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29104-66CA-5A4C-8653-8037D0BC44DA}"/>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5EF5FCA4-F797-AA4D-935E-82F73A17C8C5}"/>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1FB4355B-44B7-2A40-A0C9-41558830945E}"/>
              </a:ext>
            </a:extLst>
          </p:cNvPr>
          <p:cNvSpPr>
            <a:spLocks noGrp="1"/>
          </p:cNvSpPr>
          <p:nvPr>
            <p:ph type="dt" sz="half" idx="10"/>
          </p:nvPr>
        </p:nvSpPr>
        <p:spPr/>
        <p:txBody>
          <a:bodyPr/>
          <a:lstStyle/>
          <a:p>
            <a:fld id="{2C7854F3-E4CA-1B4E-B7C8-4B7DC42A1DFA}" type="datetimeFigureOut">
              <a:rPr lang="en-FR" smtClean="0"/>
              <a:t>06/12/2020</a:t>
            </a:fld>
            <a:endParaRPr lang="en-FR"/>
          </a:p>
        </p:txBody>
      </p:sp>
      <p:sp>
        <p:nvSpPr>
          <p:cNvPr id="5" name="Footer Placeholder 4">
            <a:extLst>
              <a:ext uri="{FF2B5EF4-FFF2-40B4-BE49-F238E27FC236}">
                <a16:creationId xmlns:a16="http://schemas.microsoft.com/office/drawing/2014/main" id="{A7A64A95-EDE7-3F48-B3F6-E73164A5CEB8}"/>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1C243822-A704-3A4D-8CFE-7A7E1C8B34E2}"/>
              </a:ext>
            </a:extLst>
          </p:cNvPr>
          <p:cNvSpPr>
            <a:spLocks noGrp="1"/>
          </p:cNvSpPr>
          <p:nvPr>
            <p:ph type="sldNum" sz="quarter" idx="12"/>
          </p:nvPr>
        </p:nvSpPr>
        <p:spPr/>
        <p:txBody>
          <a:bodyPr/>
          <a:lstStyle/>
          <a:p>
            <a:fld id="{BC494E9F-4F4F-0A46-9065-A3DF8976811C}" type="slidenum">
              <a:rPr lang="en-FR" smtClean="0"/>
              <a:t>‹#›</a:t>
            </a:fld>
            <a:endParaRPr lang="en-FR"/>
          </a:p>
        </p:txBody>
      </p:sp>
    </p:spTree>
    <p:extLst>
      <p:ext uri="{BB962C8B-B14F-4D97-AF65-F5344CB8AC3E}">
        <p14:creationId xmlns:p14="http://schemas.microsoft.com/office/powerpoint/2010/main" val="1172969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B2C996E2-DA7F-FA4D-A688-0B41D2753D3E}" type="slidenum">
              <a:rPr lang="en-US"/>
              <a:pPr>
                <a:defRPr/>
              </a:pPr>
              <a:t>‹#›</a:t>
            </a:fld>
            <a:endParaRPr lang="en-US"/>
          </a:p>
        </p:txBody>
      </p:sp>
    </p:spTree>
    <p:extLst>
      <p:ext uri="{BB962C8B-B14F-4D97-AF65-F5344CB8AC3E}">
        <p14:creationId xmlns:p14="http://schemas.microsoft.com/office/powerpoint/2010/main" val="1222791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et modifiez le titre</a:t>
            </a:r>
            <a:endParaRPr lang="fr-FR"/>
          </a:p>
        </p:txBody>
      </p:sp>
      <p:sp>
        <p:nvSpPr>
          <p:cNvPr id="3" name="Espace réservé du contenu 2"/>
          <p:cNvSpPr>
            <a:spLocks noGrp="1"/>
          </p:cNvSpPr>
          <p:nvPr>
            <p:ph idx="1"/>
          </p:nvPr>
        </p:nvSpPr>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642F663-059E-DC42-A16A-815EE978A693}" type="slidenum">
              <a:rPr lang="en-US"/>
              <a:pPr>
                <a:defRPr/>
              </a:pPr>
              <a:t>‹#›</a:t>
            </a:fld>
            <a:endParaRPr lang="en-US"/>
          </a:p>
        </p:txBody>
      </p:sp>
    </p:spTree>
    <p:extLst>
      <p:ext uri="{BB962C8B-B14F-4D97-AF65-F5344CB8AC3E}">
        <p14:creationId xmlns:p14="http://schemas.microsoft.com/office/powerpoint/2010/main" val="36331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518117A-CBF5-D748-9E9E-9DB2F350773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4844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992A323-92FE-8943-BE6D-C6BFE288CDFA}" type="slidenum">
              <a:rPr lang="en-US"/>
              <a:pPr>
                <a:defRPr/>
              </a:pPr>
              <a:t>‹#›</a:t>
            </a:fld>
            <a:endParaRPr lang="en-US"/>
          </a:p>
        </p:txBody>
      </p:sp>
    </p:spTree>
    <p:extLst>
      <p:ext uri="{BB962C8B-B14F-4D97-AF65-F5344CB8AC3E}">
        <p14:creationId xmlns:p14="http://schemas.microsoft.com/office/powerpoint/2010/main" val="1611318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8F2D68DD-6000-0F40-802F-9B50E36A6168}" type="slidenum">
              <a:rPr lang="en-US"/>
              <a:pPr>
                <a:defRPr/>
              </a:pPr>
              <a:t>‹#›</a:t>
            </a:fld>
            <a:endParaRPr lang="en-US"/>
          </a:p>
        </p:txBody>
      </p:sp>
    </p:spTree>
    <p:extLst>
      <p:ext uri="{BB962C8B-B14F-4D97-AF65-F5344CB8AC3E}">
        <p14:creationId xmlns:p14="http://schemas.microsoft.com/office/powerpoint/2010/main" val="1072263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E20D4F3D-3666-C347-BC4D-4F529D24AC5F}" type="slidenum">
              <a:rPr lang="en-US"/>
              <a:pPr>
                <a:defRPr/>
              </a:pPr>
              <a:t>‹#›</a:t>
            </a:fld>
            <a:endParaRPr lang="en-US"/>
          </a:p>
        </p:txBody>
      </p:sp>
    </p:spTree>
    <p:extLst>
      <p:ext uri="{BB962C8B-B14F-4D97-AF65-F5344CB8AC3E}">
        <p14:creationId xmlns:p14="http://schemas.microsoft.com/office/powerpoint/2010/main" val="1484345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63BA0CC3-25B2-454D-B441-19BCDBFE6A88}" type="slidenum">
              <a:rPr lang="en-US"/>
              <a:pPr>
                <a:defRPr/>
              </a:pPr>
              <a:t>‹#›</a:t>
            </a:fld>
            <a:endParaRPr lang="en-US"/>
          </a:p>
        </p:txBody>
      </p:sp>
    </p:spTree>
    <p:extLst>
      <p:ext uri="{BB962C8B-B14F-4D97-AF65-F5344CB8AC3E}">
        <p14:creationId xmlns:p14="http://schemas.microsoft.com/office/powerpoint/2010/main" val="2430587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US"/>
          </a:p>
        </p:txBody>
      </p:sp>
      <p:sp>
        <p:nvSpPr>
          <p:cNvPr id="3" name="Espace réservé du pied de page 4"/>
          <p:cNvSpPr>
            <a:spLocks noGrp="1"/>
          </p:cNvSpPr>
          <p:nvPr>
            <p:ph type="ftr" sz="quarter" idx="11"/>
          </p:nvPr>
        </p:nvSpPr>
        <p:spPr/>
        <p:txBody>
          <a:bodyPr/>
          <a:lstStyle>
            <a:lvl1pPr>
              <a:defRPr/>
            </a:lvl1pPr>
          </a:lstStyle>
          <a:p>
            <a:pPr>
              <a:defRPr/>
            </a:pP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78C57DED-E020-EA44-9A73-50E1AE22E242}" type="slidenum">
              <a:rPr lang="en-US"/>
              <a:pPr>
                <a:defRPr/>
              </a:pPr>
              <a:t>‹#›</a:t>
            </a:fld>
            <a:endParaRPr lang="en-US"/>
          </a:p>
        </p:txBody>
      </p:sp>
    </p:spTree>
    <p:extLst>
      <p:ext uri="{BB962C8B-B14F-4D97-AF65-F5344CB8AC3E}">
        <p14:creationId xmlns:p14="http://schemas.microsoft.com/office/powerpoint/2010/main" val="3297190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75246A32-7DD5-854B-A016-00119873F31F}" type="slidenum">
              <a:rPr lang="en-US"/>
              <a:pPr>
                <a:defRPr/>
              </a:pPr>
              <a:t>‹#›</a:t>
            </a:fld>
            <a:endParaRPr lang="en-US"/>
          </a:p>
        </p:txBody>
      </p:sp>
    </p:spTree>
    <p:extLst>
      <p:ext uri="{BB962C8B-B14F-4D97-AF65-F5344CB8AC3E}">
        <p14:creationId xmlns:p14="http://schemas.microsoft.com/office/powerpoint/2010/main" val="2228210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p:txBody>
          <a:bodyPr/>
          <a:lstStyle>
            <a:lvl1pPr>
              <a:defRPr/>
            </a:lvl1pPr>
          </a:lstStyle>
          <a:p>
            <a:pPr>
              <a:defRPr/>
            </a:pPr>
            <a:fld id="{7FC84FEE-4848-274F-9F54-6A25B2D3F107}" type="slidenum">
              <a:rPr lang="en-US"/>
              <a:pPr>
                <a:defRPr/>
              </a:pPr>
              <a:t>‹#›</a:t>
            </a:fld>
            <a:endParaRPr lang="en-US"/>
          </a:p>
        </p:txBody>
      </p:sp>
    </p:spTree>
    <p:extLst>
      <p:ext uri="{BB962C8B-B14F-4D97-AF65-F5344CB8AC3E}">
        <p14:creationId xmlns:p14="http://schemas.microsoft.com/office/powerpoint/2010/main" val="1599489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0F211B9-D137-4F4F-ABD7-0641591F9DE6}" type="slidenum">
              <a:rPr lang="en-US"/>
              <a:pPr>
                <a:defRPr/>
              </a:pPr>
              <a:t>‹#›</a:t>
            </a:fld>
            <a:endParaRPr lang="en-US"/>
          </a:p>
        </p:txBody>
      </p:sp>
    </p:spTree>
    <p:extLst>
      <p:ext uri="{BB962C8B-B14F-4D97-AF65-F5344CB8AC3E}">
        <p14:creationId xmlns:p14="http://schemas.microsoft.com/office/powerpoint/2010/main" val="1596338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en-US"/>
          </a:p>
        </p:txBody>
      </p:sp>
      <p:sp>
        <p:nvSpPr>
          <p:cNvPr id="5" name="Espace réservé du pied de page 4"/>
          <p:cNvSpPr>
            <a:spLocks noGrp="1"/>
          </p:cNvSpPr>
          <p:nvPr>
            <p:ph type="ftr" sz="quarter" idx="11"/>
          </p:nvPr>
        </p:nvSpPr>
        <p:spPr/>
        <p:txBody>
          <a:bodyPr/>
          <a:lstStyle>
            <a:lvl1pPr>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48B9F2F-8D51-5B47-9E4B-C219D300133D}" type="slidenum">
              <a:rPr lang="en-US"/>
              <a:pPr>
                <a:defRPr/>
              </a:pPr>
              <a:t>‹#›</a:t>
            </a:fld>
            <a:endParaRPr lang="en-US"/>
          </a:p>
        </p:txBody>
      </p:sp>
    </p:spTree>
    <p:extLst>
      <p:ext uri="{BB962C8B-B14F-4D97-AF65-F5344CB8AC3E}">
        <p14:creationId xmlns:p14="http://schemas.microsoft.com/office/powerpoint/2010/main" val="9113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et modifiez le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D25C895-0007-BE42-B49C-927E93DFB68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5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US"/>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81582BA-75F1-9F41-88D0-9312B03A0AE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202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219200"/>
            <a:ext cx="8229600" cy="1371600"/>
          </a:xfrm>
        </p:spPr>
        <p:txBody>
          <a:body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41540AB-C49F-E14B-BFC4-6102E7003300}"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539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07B23684-433E-A44A-B273-BEA6FC5344EF}"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646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280EBE1-0A03-5B40-83DC-9A518FF11FA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284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01927B2-EFFD-CD4D-933F-CA01AC2A738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240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294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a:defRPr/>
            </a:pPr>
            <a:fld id="{0E24B353-C77E-6047-B553-D94A141C63B7}" type="slidenum">
              <a:rPr lang="en-US"/>
              <a:pPr>
                <a:defRPr/>
              </a:pPr>
              <a:t>‹#›</a:t>
            </a:fld>
            <a:endParaRPr lang="en-US"/>
          </a:p>
        </p:txBody>
      </p:sp>
      <p:grpSp>
        <p:nvGrpSpPr>
          <p:cNvPr id="1028" name="Group 4"/>
          <p:cNvGrpSpPr>
            <a:grpSpLocks/>
          </p:cNvGrpSpPr>
          <p:nvPr/>
        </p:nvGrpSpPr>
        <p:grpSpPr bwMode="auto">
          <a:xfrm>
            <a:off x="0" y="-152400"/>
            <a:ext cx="9144000" cy="8382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lang="en-US" sz="2400">
                <a:latin typeface="Times New Roman" charset="0"/>
              </a:endParaRPr>
            </a:p>
          </p:txBody>
        </p:sp>
        <p:sp>
          <p:nvSpPr>
            <p:cNvPr id="1033" name="Rectangle 6"/>
            <p:cNvSpPr>
              <a:spLocks noChangeArrowheads="1"/>
            </p:cNvSpPr>
            <p:nvPr userDrawn="1"/>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dirty="0">
                  <a:solidFill>
                    <a:schemeClr val="bg2"/>
                  </a:solidFill>
                  <a:latin typeface="Times New Roman" charset="0"/>
                </a:rPr>
                <a:t>    Cosmic Rays and Neutrinos in multi-messenger era  </a:t>
              </a: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z="2400">
                <a:latin typeface="Times New Roman"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4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234" r:id="rId1"/>
    <p:sldLayoutId id="2147485208" r:id="rId2"/>
    <p:sldLayoutId id="2147485209" r:id="rId3"/>
    <p:sldLayoutId id="2147485210" r:id="rId4"/>
    <p:sldLayoutId id="2147485211" r:id="rId5"/>
    <p:sldLayoutId id="2147485212" r:id="rId6"/>
    <p:sldLayoutId id="2147485213" r:id="rId7"/>
    <p:sldLayoutId id="2147485214" r:id="rId8"/>
    <p:sldLayoutId id="2147485215" r:id="rId9"/>
    <p:sldLayoutId id="2147485216" r:id="rId10"/>
    <p:sldLayoutId id="2147485217" r:id="rId11"/>
    <p:sldLayoutId id="2147485218" r:id="rId12"/>
    <p:sldLayoutId id="2147485219" r:id="rId13"/>
    <p:sldLayoutId id="2147485220" r:id="rId14"/>
    <p:sldLayoutId id="2147485221" r:id="rId15"/>
    <p:sldLayoutId id="2147485222" r:id="rId16"/>
  </p:sldLayoutIdLst>
  <p:txStyles>
    <p:titleStyle>
      <a:lvl1pPr algn="ctr" rtl="0" eaLnBrk="0" fontAlgn="base" hangingPunct="0">
        <a:spcBef>
          <a:spcPct val="0"/>
        </a:spcBef>
        <a:spcAft>
          <a:spcPct val="0"/>
        </a:spcAft>
        <a:defRPr sz="4400">
          <a:solidFill>
            <a:srgbClr val="0066FF"/>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0066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0066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0066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0066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0066FF"/>
          </a:solidFill>
          <a:latin typeface="Arial" charset="0"/>
        </a:defRPr>
      </a:lvl6pPr>
      <a:lvl7pPr marL="914400" algn="ctr" rtl="0" fontAlgn="base">
        <a:spcBef>
          <a:spcPct val="0"/>
        </a:spcBef>
        <a:spcAft>
          <a:spcPct val="0"/>
        </a:spcAft>
        <a:defRPr sz="4400">
          <a:solidFill>
            <a:srgbClr val="0066FF"/>
          </a:solidFill>
          <a:latin typeface="Arial" charset="0"/>
        </a:defRPr>
      </a:lvl7pPr>
      <a:lvl8pPr marL="1371600" algn="ctr" rtl="0" fontAlgn="base">
        <a:spcBef>
          <a:spcPct val="0"/>
        </a:spcBef>
        <a:spcAft>
          <a:spcPct val="0"/>
        </a:spcAft>
        <a:defRPr sz="4400">
          <a:solidFill>
            <a:srgbClr val="0066FF"/>
          </a:solidFill>
          <a:latin typeface="Arial" charset="0"/>
        </a:defRPr>
      </a:lvl8pPr>
      <a:lvl9pPr marL="1828800" algn="ctr" rtl="0" fontAlgn="base">
        <a:spcBef>
          <a:spcPct val="0"/>
        </a:spcBef>
        <a:spcAft>
          <a:spcPct val="0"/>
        </a:spcAft>
        <a:defRPr sz="4400">
          <a:solidFill>
            <a:srgbClr val="0066FF"/>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SzPct val="65000"/>
        <a:buFont typeface="Wingdings" charset="0"/>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F47DB7-A1C9-364D-8494-72FC8DE89B1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FR"/>
          </a:p>
        </p:txBody>
      </p:sp>
      <p:sp>
        <p:nvSpPr>
          <p:cNvPr id="3" name="Text Placeholder 2">
            <a:extLst>
              <a:ext uri="{FF2B5EF4-FFF2-40B4-BE49-F238E27FC236}">
                <a16:creationId xmlns:a16="http://schemas.microsoft.com/office/drawing/2014/main" id="{33F03D58-87BD-854A-8972-5A086F00E90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24DE39D4-2BC6-5143-910E-A502905EA73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854F3-E4CA-1B4E-B7C8-4B7DC42A1DFA}" type="datetimeFigureOut">
              <a:rPr lang="en-FR" smtClean="0"/>
              <a:t>06/12/2020</a:t>
            </a:fld>
            <a:endParaRPr lang="en-FR"/>
          </a:p>
        </p:txBody>
      </p:sp>
      <p:sp>
        <p:nvSpPr>
          <p:cNvPr id="5" name="Footer Placeholder 4">
            <a:extLst>
              <a:ext uri="{FF2B5EF4-FFF2-40B4-BE49-F238E27FC236}">
                <a16:creationId xmlns:a16="http://schemas.microsoft.com/office/drawing/2014/main" id="{31999BA7-388A-4247-BBD2-9038A4BCDE9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a:extLst>
              <a:ext uri="{FF2B5EF4-FFF2-40B4-BE49-F238E27FC236}">
                <a16:creationId xmlns:a16="http://schemas.microsoft.com/office/drawing/2014/main" id="{71AFB7BF-CC80-DA4F-B616-3ABB5B6B674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94E9F-4F4F-0A46-9065-A3DF8976811C}" type="slidenum">
              <a:rPr lang="en-FR" smtClean="0"/>
              <a:t>‹#›</a:t>
            </a:fld>
            <a:endParaRPr lang="en-FR"/>
          </a:p>
        </p:txBody>
      </p:sp>
    </p:spTree>
    <p:extLst>
      <p:ext uri="{BB962C8B-B14F-4D97-AF65-F5344CB8AC3E}">
        <p14:creationId xmlns:p14="http://schemas.microsoft.com/office/powerpoint/2010/main" val="4030885943"/>
      </p:ext>
    </p:extLst>
  </p:cSld>
  <p:clrMap bg1="lt1" tx1="dk1" bg2="lt2" tx2="dk2" accent1="accent1" accent2="accent2" accent3="accent3" accent4="accent4" accent5="accent5" accent6="accent6" hlink="hlink" folHlink="folHlink"/>
  <p:sldLayoutIdLst>
    <p:sldLayoutId id="2147485236"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Cliquez et modifiez le titre</a:t>
            </a:r>
            <a:endParaRPr lang="fr-FR"/>
          </a:p>
        </p:txBody>
      </p:sp>
      <p:sp>
        <p:nvSpPr>
          <p:cNvPr id="1843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B5649A-A233-474D-88E6-180E1D1057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cosmicraysandneutrinosinparis@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3"/>
          <p:cNvSpPr>
            <a:spLocks noGrp="1" noChangeArrowheads="1"/>
          </p:cNvSpPr>
          <p:nvPr>
            <p:ph type="subTitle" idx="1"/>
          </p:nvPr>
        </p:nvSpPr>
        <p:spPr>
          <a:xfrm>
            <a:off x="1066800" y="4114800"/>
            <a:ext cx="7239000" cy="2286000"/>
          </a:xfrm>
        </p:spPr>
        <p:txBody>
          <a:bodyPr/>
          <a:lstStyle/>
          <a:p>
            <a:pPr eaLnBrk="1" hangingPunct="1"/>
            <a:r>
              <a:rPr lang="en-US" sz="2800" dirty="0">
                <a:solidFill>
                  <a:srgbClr val="FF0000"/>
                </a:solidFill>
                <a:latin typeface="Tahoma" charset="0"/>
              </a:rPr>
              <a:t>Dmitri Semikoz </a:t>
            </a:r>
          </a:p>
          <a:p>
            <a:pPr eaLnBrk="1" hangingPunct="1"/>
            <a:r>
              <a:rPr lang="en-US" sz="2400" i="1" dirty="0">
                <a:solidFill>
                  <a:srgbClr val="FF0000"/>
                </a:solidFill>
                <a:latin typeface="Tahoma" charset="0"/>
              </a:rPr>
              <a:t>APC, Paris </a:t>
            </a:r>
          </a:p>
          <a:p>
            <a:pPr eaLnBrk="1" hangingPunct="1"/>
            <a:endParaRPr lang="en-US" sz="2800" i="1" dirty="0">
              <a:solidFill>
                <a:srgbClr val="FF0000"/>
              </a:solidFill>
              <a:latin typeface="Tahoma" charset="0"/>
            </a:endParaRPr>
          </a:p>
        </p:txBody>
      </p:sp>
      <p:pic>
        <p:nvPicPr>
          <p:cNvPr id="5" name="Picture 4">
            <a:extLst>
              <a:ext uri="{FF2B5EF4-FFF2-40B4-BE49-F238E27FC236}">
                <a16:creationId xmlns:a16="http://schemas.microsoft.com/office/drawing/2014/main" id="{7853F41F-0D1A-E44D-8F27-CE742EC478BC}"/>
              </a:ext>
            </a:extLst>
          </p:cNvPr>
          <p:cNvPicPr>
            <a:picLocks noChangeAspect="1"/>
          </p:cNvPicPr>
          <p:nvPr/>
        </p:nvPicPr>
        <p:blipFill>
          <a:blip r:embed="rId2"/>
          <a:stretch>
            <a:fillRect/>
          </a:stretch>
        </p:blipFill>
        <p:spPr>
          <a:xfrm>
            <a:off x="16727" y="0"/>
            <a:ext cx="9112250" cy="6969216"/>
          </a:xfrm>
          <a:prstGeom prst="rect">
            <a:avLst/>
          </a:prstGeom>
        </p:spPr>
      </p:pic>
      <p:sp>
        <p:nvSpPr>
          <p:cNvPr id="31747" name="Rectangle 2"/>
          <p:cNvSpPr>
            <a:spLocks noGrp="1" noChangeArrowheads="1"/>
          </p:cNvSpPr>
          <p:nvPr>
            <p:ph type="ctrTitle"/>
          </p:nvPr>
        </p:nvSpPr>
        <p:spPr>
          <a:xfrm>
            <a:off x="-1219200" y="4800600"/>
            <a:ext cx="9112250" cy="1736725"/>
          </a:xfrm>
        </p:spPr>
        <p:txBody>
          <a:bodyPr/>
          <a:lstStyle/>
          <a:p>
            <a:pPr eaLnBrk="1" hangingPunct="1"/>
            <a:r>
              <a:rPr lang="fr-FR" dirty="0">
                <a:solidFill>
                  <a:schemeClr val="bg1"/>
                </a:solidFill>
                <a:latin typeface="Helvetica" charset="0"/>
                <a:cs typeface="Helvetica" charset="0"/>
              </a:rPr>
              <a:t>WELCOME !</a:t>
            </a:r>
            <a:endParaRPr lang="ru-RU" dirty="0">
              <a:solidFill>
                <a:schemeClr val="bg1"/>
              </a:solidFill>
              <a:latin typeface="Tahoma"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EB55D-16C0-0C4E-8181-C8582D9EEB39}"/>
              </a:ext>
            </a:extLst>
          </p:cNvPr>
          <p:cNvPicPr>
            <a:picLocks noChangeAspect="1"/>
          </p:cNvPicPr>
          <p:nvPr/>
        </p:nvPicPr>
        <p:blipFill>
          <a:blip r:embed="rId2"/>
          <a:stretch>
            <a:fillRect/>
          </a:stretch>
        </p:blipFill>
        <p:spPr>
          <a:xfrm rot="5400000">
            <a:off x="1082488" y="136712"/>
            <a:ext cx="6324600" cy="8184776"/>
          </a:xfrm>
          <a:prstGeom prst="rect">
            <a:avLst/>
          </a:prstGeom>
        </p:spPr>
      </p:pic>
      <p:sp>
        <p:nvSpPr>
          <p:cNvPr id="9" name="Rectangle 2">
            <a:extLst>
              <a:ext uri="{FF2B5EF4-FFF2-40B4-BE49-F238E27FC236}">
                <a16:creationId xmlns:a16="http://schemas.microsoft.com/office/drawing/2014/main" id="{9A267842-FFD8-8746-A506-05D208C3CE7A}"/>
              </a:ext>
            </a:extLst>
          </p:cNvPr>
          <p:cNvSpPr>
            <a:spLocks noGrp="1" noChangeArrowheads="1"/>
          </p:cNvSpPr>
          <p:nvPr>
            <p:ph type="title"/>
          </p:nvPr>
        </p:nvSpPr>
        <p:spPr>
          <a:xfrm>
            <a:off x="457200" y="381000"/>
            <a:ext cx="8229600" cy="1371600"/>
          </a:xfrm>
        </p:spPr>
        <p:txBody>
          <a:bodyPr/>
          <a:lstStyle/>
          <a:p>
            <a:pPr eaLnBrk="1" hangingPunct="1"/>
            <a:r>
              <a:rPr lang="en-US" sz="2800" dirty="0">
                <a:solidFill>
                  <a:srgbClr val="0000FF"/>
                </a:solidFill>
                <a:latin typeface="Arial" charset="0"/>
                <a:ea typeface="ＭＳ Ｐゴシック" charset="0"/>
                <a:cs typeface="ＭＳ Ｐゴシック" charset="0"/>
              </a:rPr>
              <a:t>Cosmic rays and neutrinos in multi-messenger era</a:t>
            </a:r>
            <a:br>
              <a:rPr lang="en-US" sz="2800" dirty="0">
                <a:solidFill>
                  <a:srgbClr val="0000FF"/>
                </a:solidFill>
                <a:latin typeface="Arial" charset="0"/>
                <a:ea typeface="ＭＳ Ｐゴシック" charset="0"/>
                <a:cs typeface="ＭＳ Ｐゴシック" charset="0"/>
              </a:rPr>
            </a:br>
            <a:r>
              <a:rPr lang="en-US" sz="2800" dirty="0">
                <a:solidFill>
                  <a:srgbClr val="0000FF"/>
                </a:solidFill>
                <a:latin typeface="Arial" charset="0"/>
                <a:ea typeface="ＭＳ Ｐゴシック" charset="0"/>
                <a:cs typeface="ＭＳ Ｐゴシック" charset="0"/>
              </a:rPr>
              <a:t>Dec 7-11, 2020</a:t>
            </a:r>
            <a:endParaRPr lang="ru-RU" sz="2800" dirty="0">
              <a:solidFill>
                <a:srgbClr val="0000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043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0"/>
            <a:ext cx="8229600" cy="1371600"/>
          </a:xfrm>
        </p:spPr>
        <p:txBody>
          <a:bodyPr/>
          <a:lstStyle/>
          <a:p>
            <a:pPr eaLnBrk="1" hangingPunct="1"/>
            <a:r>
              <a:rPr lang="en-US" dirty="0">
                <a:solidFill>
                  <a:srgbClr val="0000FF"/>
                </a:solidFill>
                <a:latin typeface="Arial" charset="0"/>
                <a:ea typeface="ＭＳ Ｐゴシック" charset="0"/>
                <a:cs typeface="ＭＳ Ｐゴシック" charset="0"/>
              </a:rPr>
              <a:t>Workshop schedule</a:t>
            </a:r>
            <a:endParaRPr lang="ru-RU" dirty="0">
              <a:solidFill>
                <a:srgbClr val="0000FF"/>
              </a:solidFill>
              <a:latin typeface="Arial" charset="0"/>
              <a:ea typeface="ＭＳ Ｐゴシック" charset="0"/>
              <a:cs typeface="ＭＳ Ｐゴシック" charset="0"/>
            </a:endParaRPr>
          </a:p>
        </p:txBody>
      </p:sp>
      <p:sp>
        <p:nvSpPr>
          <p:cNvPr id="129026" name="Rectangle 3"/>
          <p:cNvSpPr>
            <a:spLocks noGrp="1" noChangeArrowheads="1"/>
          </p:cNvSpPr>
          <p:nvPr>
            <p:ph type="body" idx="1"/>
          </p:nvPr>
        </p:nvSpPr>
        <p:spPr>
          <a:xfrm>
            <a:off x="0" y="990600"/>
            <a:ext cx="9144000" cy="5486400"/>
          </a:xfrm>
        </p:spPr>
        <p:txBody>
          <a:bodyPr/>
          <a:lstStyle/>
          <a:p>
            <a:pPr eaLnBrk="1" hangingPunct="1">
              <a:buFont typeface="Wingdings" charset="0"/>
              <a:buNone/>
            </a:pPr>
            <a:endParaRPr lang="en-US" i="1" dirty="0">
              <a:solidFill>
                <a:srgbClr val="1818FF"/>
              </a:solidFill>
              <a:latin typeface="Arial" charset="0"/>
              <a:ea typeface="ＭＳ Ｐゴシック" charset="0"/>
              <a:cs typeface="ＭＳ Ｐゴシック" charset="0"/>
            </a:endParaRPr>
          </a:p>
          <a:p>
            <a:pPr eaLnBrk="1" hangingPunct="1"/>
            <a:r>
              <a:rPr lang="en-GB" sz="2400" dirty="0">
                <a:solidFill>
                  <a:srgbClr val="0066FF"/>
                </a:solidFill>
              </a:rPr>
              <a:t>All talks and discussions will be recorded and can be found </a:t>
            </a:r>
            <a:r>
              <a:rPr lang="en-GB" sz="2400">
                <a:solidFill>
                  <a:srgbClr val="0066FF"/>
                </a:solidFill>
              </a:rPr>
              <a:t>on indico  web-page </a:t>
            </a:r>
            <a:r>
              <a:rPr lang="en-GB" sz="2400" dirty="0">
                <a:solidFill>
                  <a:srgbClr val="0066FF"/>
                </a:solidFill>
              </a:rPr>
              <a:t>of Workshop</a:t>
            </a:r>
          </a:p>
          <a:p>
            <a:pPr eaLnBrk="1" hangingPunct="1"/>
            <a:r>
              <a:rPr lang="en-GB" sz="2400" dirty="0">
                <a:solidFill>
                  <a:srgbClr val="0066FF"/>
                </a:solidFill>
              </a:rPr>
              <a:t> To the speakers:  don't forget to upload your talk on indico before the beginning of the session. In case of issues, send the slides to</a:t>
            </a:r>
            <a:r>
              <a:rPr lang="en-GB" sz="2400" dirty="0"/>
              <a:t> </a:t>
            </a:r>
            <a:r>
              <a:rPr lang="en-GB" sz="2400" dirty="0">
                <a:hlinkClick r:id="rId3"/>
              </a:rPr>
              <a:t>cosmicraysandneutrinosinparis@gmail.com</a:t>
            </a:r>
            <a:endParaRPr lang="en-GB" sz="2400" dirty="0">
              <a:solidFill>
                <a:srgbClr val="0066FF"/>
              </a:solidFill>
            </a:endParaRPr>
          </a:p>
          <a:p>
            <a:pPr eaLnBrk="1" hangingPunct="1"/>
            <a:r>
              <a:rPr lang="en-GB" sz="2400" dirty="0">
                <a:solidFill>
                  <a:srgbClr val="0066FF"/>
                </a:solidFill>
              </a:rPr>
              <a:t>Don't miss the poster sessions (two on Monday and two on Friday). We ask the presenters to be near their posters for at least two sessions. The poster rooms can also be visited at any time during the conference. </a:t>
            </a:r>
          </a:p>
          <a:p>
            <a:pPr eaLnBrk="1" hangingPunct="1"/>
            <a:r>
              <a:rPr lang="en-GB" sz="2400" dirty="0">
                <a:solidFill>
                  <a:srgbClr val="0066FF"/>
                </a:solidFill>
              </a:rPr>
              <a:t>Don't miss on Tuesday the </a:t>
            </a:r>
            <a:r>
              <a:rPr lang="en-GB" sz="2400" dirty="0" err="1">
                <a:solidFill>
                  <a:srgbClr val="0066FF"/>
                </a:solidFill>
              </a:rPr>
              <a:t>Art&amp;Science</a:t>
            </a:r>
            <a:r>
              <a:rPr lang="en-GB" sz="2400" dirty="0">
                <a:solidFill>
                  <a:srgbClr val="0066FF"/>
                </a:solidFill>
              </a:rPr>
              <a:t> talk presented by Donald Fortescue, PhD in Art and professor at the Californian College for the Arts in San Francisco</a:t>
            </a:r>
          </a:p>
        </p:txBody>
      </p:sp>
    </p:spTree>
    <p:extLst>
      <p:ext uri="{BB962C8B-B14F-4D97-AF65-F5344CB8AC3E}">
        <p14:creationId xmlns:p14="http://schemas.microsoft.com/office/powerpoint/2010/main" val="21281934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902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902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902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90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81000"/>
            <a:ext cx="8229600" cy="1371600"/>
          </a:xfrm>
        </p:spPr>
        <p:txBody>
          <a:bodyPr/>
          <a:lstStyle/>
          <a:p>
            <a:pPr eaLnBrk="1" hangingPunct="1"/>
            <a:r>
              <a:rPr lang="en-US" dirty="0">
                <a:solidFill>
                  <a:srgbClr val="0000FF"/>
                </a:solidFill>
                <a:latin typeface="Arial" charset="0"/>
                <a:ea typeface="ＭＳ Ｐゴシック" charset="0"/>
                <a:cs typeface="ＭＳ Ｐゴシック" charset="0"/>
              </a:rPr>
              <a:t>During session</a:t>
            </a:r>
            <a:endParaRPr lang="ru-RU" dirty="0">
              <a:solidFill>
                <a:srgbClr val="0000FF"/>
              </a:solidFill>
              <a:latin typeface="Arial" charset="0"/>
              <a:ea typeface="ＭＳ Ｐゴシック" charset="0"/>
              <a:cs typeface="ＭＳ Ｐゴシック" charset="0"/>
            </a:endParaRPr>
          </a:p>
        </p:txBody>
      </p:sp>
      <p:sp>
        <p:nvSpPr>
          <p:cNvPr id="129026" name="Rectangle 3"/>
          <p:cNvSpPr>
            <a:spLocks noGrp="1" noChangeArrowheads="1"/>
          </p:cNvSpPr>
          <p:nvPr>
            <p:ph type="body" idx="1"/>
          </p:nvPr>
        </p:nvSpPr>
        <p:spPr>
          <a:xfrm>
            <a:off x="0" y="990600"/>
            <a:ext cx="9144000" cy="5486400"/>
          </a:xfrm>
        </p:spPr>
        <p:txBody>
          <a:bodyPr/>
          <a:lstStyle/>
          <a:p>
            <a:pPr eaLnBrk="1" hangingPunct="1">
              <a:buFont typeface="Wingdings" charset="0"/>
              <a:buNone/>
            </a:pPr>
            <a:endParaRPr lang="en-US" i="1" dirty="0">
              <a:solidFill>
                <a:srgbClr val="1818FF"/>
              </a:solidFill>
              <a:latin typeface="Arial" charset="0"/>
              <a:ea typeface="ＭＳ Ｐゴシック" charset="0"/>
              <a:cs typeface="ＭＳ Ｐゴシック" charset="0"/>
            </a:endParaRPr>
          </a:p>
          <a:p>
            <a:pPr eaLnBrk="1" hangingPunct="1"/>
            <a:r>
              <a:rPr lang="en-GB" sz="2400" dirty="0">
                <a:solidFill>
                  <a:srgbClr val="0066FF"/>
                </a:solidFill>
              </a:rPr>
              <a:t>Please do not forget to mute your microphone  and turn off your camera when you are not speaking </a:t>
            </a:r>
            <a:endParaRPr lang="en-US" sz="2400" i="1" dirty="0">
              <a:solidFill>
                <a:srgbClr val="0066FF"/>
              </a:solidFill>
              <a:latin typeface="Arial" charset="0"/>
              <a:ea typeface="ＭＳ Ｐゴシック" charset="0"/>
              <a:cs typeface="ＭＳ Ｐゴシック" charset="0"/>
            </a:endParaRPr>
          </a:p>
          <a:p>
            <a:pPr eaLnBrk="1" hangingPunct="1"/>
            <a:r>
              <a:rPr lang="en-GB" sz="2400" dirty="0">
                <a:solidFill>
                  <a:srgbClr val="0066FF"/>
                </a:solidFill>
              </a:rPr>
              <a:t>Remember to raise your hand during question time.  </a:t>
            </a:r>
          </a:p>
          <a:p>
            <a:pPr eaLnBrk="1" hangingPunct="1"/>
            <a:endParaRPr lang="en-GB" sz="2000" dirty="0">
              <a:solidFill>
                <a:srgbClr val="0066FF"/>
              </a:solidFill>
            </a:endParaRPr>
          </a:p>
        </p:txBody>
      </p:sp>
    </p:spTree>
    <p:extLst>
      <p:ext uri="{BB962C8B-B14F-4D97-AF65-F5344CB8AC3E}">
        <p14:creationId xmlns:p14="http://schemas.microsoft.com/office/powerpoint/2010/main" val="25910441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902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90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254858</TotalTime>
  <Words>174</Words>
  <Application>Microsoft Macintosh PowerPoint</Application>
  <PresentationFormat>On-screen Show (4:3)</PresentationFormat>
  <Paragraphs>16</Paragraphs>
  <Slides>4</Slides>
  <Notes>2</Notes>
  <HiddenSlides>0</HiddenSlides>
  <MMClips>0</MMClips>
  <ScaleCrop>false</ScaleCrop>
  <HeadingPairs>
    <vt:vector size="8" baseType="variant">
      <vt:variant>
        <vt:lpstr>Fonts Used</vt:lpstr>
      </vt:variant>
      <vt:variant>
        <vt:i4>8</vt:i4>
      </vt:variant>
      <vt:variant>
        <vt:lpstr>Theme</vt:lpstr>
      </vt:variant>
      <vt:variant>
        <vt:i4>3</vt:i4>
      </vt:variant>
      <vt:variant>
        <vt:lpstr>Slide Titles</vt:lpstr>
      </vt:variant>
      <vt:variant>
        <vt:i4>4</vt:i4>
      </vt:variant>
      <vt:variant>
        <vt:lpstr>Custom Shows</vt:lpstr>
      </vt:variant>
      <vt:variant>
        <vt:i4>1</vt:i4>
      </vt:variant>
    </vt:vector>
  </HeadingPairs>
  <TitlesOfParts>
    <vt:vector size="16" baseType="lpstr">
      <vt:lpstr>Arial</vt:lpstr>
      <vt:lpstr>Arial Black</vt:lpstr>
      <vt:lpstr>Calibri</vt:lpstr>
      <vt:lpstr>Calibri Light</vt:lpstr>
      <vt:lpstr>Helvetica</vt:lpstr>
      <vt:lpstr>Tahoma</vt:lpstr>
      <vt:lpstr>Times New Roman</vt:lpstr>
      <vt:lpstr>Wingdings</vt:lpstr>
      <vt:lpstr>Pixel</vt:lpstr>
      <vt:lpstr>Custom Design</vt:lpstr>
      <vt:lpstr>Thème Office</vt:lpstr>
      <vt:lpstr>WELCOME !</vt:lpstr>
      <vt:lpstr>Cosmic rays and neutrinos in multi-messenger era Dec 7-11, 2020</vt:lpstr>
      <vt:lpstr>Workshop schedule</vt:lpstr>
      <vt:lpstr>During session</vt:lpstr>
      <vt:lpstr>Custom Show 1</vt:lpstr>
    </vt:vector>
  </TitlesOfParts>
  <Company>DK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dc:creator>
  <cp:lastModifiedBy>Microsoft Office User</cp:lastModifiedBy>
  <cp:revision>1018</cp:revision>
  <cp:lastPrinted>2020-07-28T08:47:48Z</cp:lastPrinted>
  <dcterms:created xsi:type="dcterms:W3CDTF">2014-09-10T06:48:45Z</dcterms:created>
  <dcterms:modified xsi:type="dcterms:W3CDTF">2020-12-06T16:06:20Z</dcterms:modified>
</cp:coreProperties>
</file>