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A3E7C-C45C-426E-A34F-BBE5C72C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7B33B7-1E70-4FB0-8AB1-552EDEA62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C953FD-510A-406D-BABD-8C857C17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20C0D2-63C6-404D-B492-67A239D4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467CD2-D462-4825-AFF9-8894FD70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75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368D9-F8C7-4AD4-BBA1-EB189B4D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C0A9A1-8804-4510-A055-70BB18252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00BAD-0484-4A77-8000-9E042144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8516A0-DFC7-41C5-A06D-1FBD5C50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8B4DBA-452A-4B61-BADB-97B50237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25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76403B7-17ED-47E6-AE3A-CE1C785E4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EDE827-A55F-4C7C-8A3E-EFB29AB32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B71559-800C-4BC4-B3AE-BF78A99B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B09872-7D66-4461-B63A-944CAE249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2A5BED-9711-4C39-B42B-27E1BB03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0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D931A-889E-42B4-B8DA-ADBEA5499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A16EC-361A-45E0-829F-25DE24E0A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E502B-2D11-4DDB-8E8F-719822EA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62CA66-74C4-41BE-9ECD-98699DD8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65E9B5-F1ED-4030-9623-2CC48B7B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46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29FC0-AA6C-4E91-9092-A45641F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A34CC-5598-449B-ABDB-7383EE067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EDF2BA-813A-4E41-865A-CE089ACB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26D6D9-E366-407F-B12E-4A903FE6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AABCE5-6AB9-4AF4-B117-0F2ECC5F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45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0F553-D7D9-4F8A-9BD9-7FE501E0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83EECA-222C-4554-B6F4-1C7D9D4C4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CF51DA-1663-41FF-AC49-0E978902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51D7A2-61C0-4093-8932-2C27EE99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A9729C-E29B-4E2E-8399-D72415BA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88989D-B7CC-4968-AB1A-417E6918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82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EAD96-4764-4908-899B-CE7DB987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DE3C84-96A9-430A-9C5F-A7436B7F1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B12C79-8C8A-4529-AA08-D6552592D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ADA14A-C595-4680-9B78-787BC697F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FF311C5-4C6D-4E07-9503-CF4BE3343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556DB2-2988-4B63-A766-5D4407DB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07820C-E2D8-4D6E-9F2B-5538FAE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061D9B-AFE5-44AE-8401-31FE0C57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58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F813E-3B34-4B40-9AE0-54489783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779452-28C6-421F-8ADB-90C39DFA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6B2842-471D-490D-8BB9-AED2D698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A93BC1-98C5-4F5C-8A12-1FFBCEEF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31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16CB48-C60D-4C14-BD3B-A34618F6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F52DB5-4FC7-45EF-9C08-9042FF92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8A818-EBA7-4CBB-B513-62E22C8BE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79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130E5-0016-483E-A00C-290D5740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BA272E-3F64-4957-B68D-DC8166FE2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2E7AB2-4A95-4C60-A1FB-8365EDC57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CFC210-7CC6-4CA4-99B7-2A0468D13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753D0-2316-456D-8940-C7B259BC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B21197-3E6F-453F-8080-C231CA66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19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611EC-04AA-4FA4-972F-075211C0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4A72E0-9EF5-4D3A-866F-17B7D6381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E44366-6F9C-4794-98C3-D27967CB3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3F7B8D-82D8-4832-8577-9F7C7C7FB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74C4C-9C1D-451C-A175-BE08B002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21268B-82A1-4160-80D8-1E243610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2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36C037-F8DB-4301-8918-109F9C18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4C7433-352D-425F-B916-B73057C94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5E6050-E784-44FE-929C-BCF33C7A87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75668-D5E4-47AF-9BAB-711645136FA9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8D763A-3CFA-4236-A2E8-679FE3452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23F598-AC0A-4106-8032-BDB447E3C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30489-C6C1-4DF6-9D63-33496B34A6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35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C64D5-ADAF-4F4C-ABBF-48A1322F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13"/>
            <a:ext cx="9144000" cy="914781"/>
          </a:xfrm>
        </p:spPr>
        <p:txBody>
          <a:bodyPr/>
          <a:lstStyle/>
          <a:p>
            <a:r>
              <a:rPr lang="fr-FR" b="1" dirty="0"/>
              <a:t>Upgrade ND280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3D8F0D-0AC1-444F-B75C-E8697108D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06077"/>
            <a:ext cx="9144000" cy="35650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Contribution mécanique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41D445-E085-48E9-9C22-1E066A920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244" y="44191"/>
            <a:ext cx="3192087" cy="16583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795657-861C-4C04-B3B6-DAA841F09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6" y="264728"/>
            <a:ext cx="2756015" cy="15311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6997C3-49A4-4BD3-AEC2-F9397D6F21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3" y="2223441"/>
            <a:ext cx="6588117" cy="409633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457640-5779-4405-8132-B7DAB714D166}"/>
              </a:ext>
            </a:extLst>
          </p:cNvPr>
          <p:cNvSpPr txBox="1"/>
          <p:nvPr/>
        </p:nvSpPr>
        <p:spPr>
          <a:xfrm>
            <a:off x="7095281" y="2384385"/>
            <a:ext cx="4884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redessiner toute la structure en version basique</a:t>
            </a:r>
          </a:p>
          <a:p>
            <a:endParaRPr lang="fr-FR" dirty="0"/>
          </a:p>
          <a:p>
            <a:r>
              <a:rPr lang="fr-FR" dirty="0"/>
              <a:t>Application de masses pour simuler les différents sous détecteurs</a:t>
            </a:r>
          </a:p>
        </p:txBody>
      </p:sp>
    </p:spTree>
    <p:extLst>
      <p:ext uri="{BB962C8B-B14F-4D97-AF65-F5344CB8AC3E}">
        <p14:creationId xmlns:p14="http://schemas.microsoft.com/office/powerpoint/2010/main" val="279865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7AE2081-3F63-40A2-9879-AEA31AA7E68F}"/>
              </a:ext>
            </a:extLst>
          </p:cNvPr>
          <p:cNvPicPr/>
          <p:nvPr/>
        </p:nvPicPr>
        <p:blipFill rotWithShape="1">
          <a:blip r:embed="rId2"/>
          <a:srcRect b="10159"/>
          <a:stretch/>
        </p:blipFill>
        <p:spPr>
          <a:xfrm>
            <a:off x="5842460" y="1778086"/>
            <a:ext cx="6349539" cy="368516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20D4D8D-CB7D-42C9-9EE3-5047BFB9C658}"/>
              </a:ext>
            </a:extLst>
          </p:cNvPr>
          <p:cNvSpPr txBox="1"/>
          <p:nvPr/>
        </p:nvSpPr>
        <p:spPr>
          <a:xfrm>
            <a:off x="616380" y="307976"/>
            <a:ext cx="3882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Statique</a:t>
            </a: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76270796-6610-43EF-BC40-383296555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35" y="1789661"/>
            <a:ext cx="5782780" cy="36735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07AF8BB-6392-420B-B789-219F401AAF6A}"/>
              </a:ext>
            </a:extLst>
          </p:cNvPr>
          <p:cNvSpPr txBox="1"/>
          <p:nvPr/>
        </p:nvSpPr>
        <p:spPr>
          <a:xfrm>
            <a:off x="1670858" y="1263535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Contraintes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630FB8-255A-4D6B-A119-B7FE63DE9FBA}"/>
              </a:ext>
            </a:extLst>
          </p:cNvPr>
          <p:cNvSpPr txBox="1"/>
          <p:nvPr/>
        </p:nvSpPr>
        <p:spPr>
          <a:xfrm>
            <a:off x="7528562" y="1263535"/>
            <a:ext cx="247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Déplacement (8,1mm)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51CE07-B10D-46AE-8D39-3D720808429E}"/>
              </a:ext>
            </a:extLst>
          </p:cNvPr>
          <p:cNvSpPr txBox="1"/>
          <p:nvPr/>
        </p:nvSpPr>
        <p:spPr>
          <a:xfrm>
            <a:off x="5842460" y="5685906"/>
            <a:ext cx="634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Même ordre de grandeur que les calculs réalisés par les anglais</a:t>
            </a:r>
          </a:p>
        </p:txBody>
      </p:sp>
    </p:spTree>
    <p:extLst>
      <p:ext uri="{BB962C8B-B14F-4D97-AF65-F5344CB8AC3E}">
        <p14:creationId xmlns:p14="http://schemas.microsoft.com/office/powerpoint/2010/main" val="403431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44CCF-0775-4F06-9D84-68C69213C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9" y="143495"/>
            <a:ext cx="2275936" cy="980596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Sismique</a:t>
            </a:r>
            <a:endParaRPr lang="fr-FR" sz="3600" b="1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9E25E5-6494-4D23-BF52-5170060B3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30"/>
          <a:stretch/>
        </p:blipFill>
        <p:spPr>
          <a:xfrm>
            <a:off x="0" y="2691442"/>
            <a:ext cx="6128255" cy="40230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0BCFD89-64AC-465F-8BFD-D719BE03FDD2}"/>
              </a:ext>
            </a:extLst>
          </p:cNvPr>
          <p:cNvPicPr/>
          <p:nvPr/>
        </p:nvPicPr>
        <p:blipFill rotWithShape="1">
          <a:blip r:embed="rId3"/>
          <a:srcRect r="20919"/>
          <a:stretch/>
        </p:blipFill>
        <p:spPr>
          <a:xfrm>
            <a:off x="6128254" y="0"/>
            <a:ext cx="6063745" cy="45978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8D95EF4-6B44-4348-893A-ECD7EA5403BB}"/>
              </a:ext>
            </a:extLst>
          </p:cNvPr>
          <p:cNvSpPr txBox="1"/>
          <p:nvPr/>
        </p:nvSpPr>
        <p:spPr>
          <a:xfrm>
            <a:off x="6548682" y="4686695"/>
            <a:ext cx="52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déplacement du basket causé par le spectre d’accélération est d’environ 3,3cm au bas du basket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C5DD54-9A1D-468D-BAD3-41D8EBB34CCF}"/>
              </a:ext>
            </a:extLst>
          </p:cNvPr>
          <p:cNvSpPr txBox="1"/>
          <p:nvPr/>
        </p:nvSpPr>
        <p:spPr>
          <a:xfrm>
            <a:off x="-66502" y="1975773"/>
            <a:ext cx="606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Les contraintes peu élevées, sauf à des endroit très précis (artefacts à négliger dû à la simplification du design)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6652AB3-002E-41C9-A151-C9376F7C2F4D}"/>
              </a:ext>
            </a:extLst>
          </p:cNvPr>
          <p:cNvCxnSpPr/>
          <p:nvPr/>
        </p:nvCxnSpPr>
        <p:spPr>
          <a:xfrm>
            <a:off x="6134912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7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F3176-685B-4E5F-B54C-BE2187F3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72" y="290132"/>
            <a:ext cx="8801911" cy="770181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Prochaines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4F2489-4E30-4DC1-B2FD-F948C5248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017" y="1443415"/>
            <a:ext cx="11117094" cy="4801741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Obtenir la vrai fixation entre le support et le basket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Commencer à insérer les sous détecteurs réels (TPC et S-FGD)</a:t>
            </a:r>
          </a:p>
          <a:p>
            <a:pPr marL="914400" lvl="2" indent="0">
              <a:buNone/>
            </a:pPr>
            <a:r>
              <a:rPr lang="fr-FR" dirty="0"/>
              <a:t>En ce moment j’essaye de simuler la structure composite des TPC (nid d’abeille et différentes peaux)</a:t>
            </a:r>
          </a:p>
          <a:p>
            <a:pPr marL="914400" lvl="2" indent="0">
              <a:buNone/>
            </a:pPr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4636215-5FB3-4855-BD0C-5097B6E28759}"/>
              </a:ext>
            </a:extLst>
          </p:cNvPr>
          <p:cNvGrpSpPr/>
          <p:nvPr/>
        </p:nvGrpSpPr>
        <p:grpSpPr>
          <a:xfrm>
            <a:off x="6749297" y="1906118"/>
            <a:ext cx="1740921" cy="2760748"/>
            <a:chOff x="5497103" y="1906118"/>
            <a:chExt cx="1740921" cy="276074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1C037A6-F2FF-4171-B082-A3F8DD19F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7103" y="1906118"/>
              <a:ext cx="1740921" cy="2377646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A2CEE0C-4841-4DEE-8044-5A9A3B9367F9}"/>
                </a:ext>
              </a:extLst>
            </p:cNvPr>
            <p:cNvSpPr txBox="1"/>
            <p:nvPr/>
          </p:nvSpPr>
          <p:spPr>
            <a:xfrm>
              <a:off x="6011010" y="4297534"/>
              <a:ext cx="1099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Réel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BB07606-0A21-48A8-B336-93EB664FE45D}"/>
              </a:ext>
            </a:extLst>
          </p:cNvPr>
          <p:cNvGrpSpPr/>
          <p:nvPr/>
        </p:nvGrpSpPr>
        <p:grpSpPr>
          <a:xfrm>
            <a:off x="2315313" y="1906118"/>
            <a:ext cx="2739014" cy="2760748"/>
            <a:chOff x="2315313" y="1906118"/>
            <a:chExt cx="2739014" cy="276074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E96B503-AE77-4C85-8651-6811DFD89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820"/>
            <a:stretch/>
          </p:blipFill>
          <p:spPr>
            <a:xfrm>
              <a:off x="2739014" y="1906118"/>
              <a:ext cx="1851480" cy="2377646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E630B31-20C0-4478-A268-C01FCEF45346}"/>
                </a:ext>
              </a:extLst>
            </p:cNvPr>
            <p:cNvSpPr txBox="1"/>
            <p:nvPr/>
          </p:nvSpPr>
          <p:spPr>
            <a:xfrm>
              <a:off x="2315313" y="4297534"/>
              <a:ext cx="2739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Dessin que l’on m’a donné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0091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124</Words>
  <Application>Microsoft Office PowerPoint</Application>
  <PresentationFormat>Grand écran</PresentationFormat>
  <Paragraphs>27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Upgrade ND280</vt:lpstr>
      <vt:lpstr>Présentation PowerPoint</vt:lpstr>
      <vt:lpstr>Sismique</vt:lpstr>
      <vt:lpstr>Prochaines étapes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Upgrade ND280</dc:title>
  <dc:creator>Julien Philippe</dc:creator>
  <cp:lastModifiedBy>Julien Philippe</cp:lastModifiedBy>
  <cp:revision>15</cp:revision>
  <dcterms:created xsi:type="dcterms:W3CDTF">2020-03-10T11:15:35Z</dcterms:created>
  <dcterms:modified xsi:type="dcterms:W3CDTF">2020-03-14T08:59:06Z</dcterms:modified>
</cp:coreProperties>
</file>