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_rels/presentation.xml.rels" ContentType="application/vnd.openxmlformats-package.relationships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10.jpeg" ContentType="image/jpeg"/>
  <Override PartName="/ppt/media/image6.jpeg" ContentType="image/jpeg"/>
  <Override PartName="/ppt/media/image11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slides/slide1.xml" ContentType="application/vnd.openxmlformats-officedocument.presentationml.slide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fr-FR" sz="4400" spc="-1" strike="noStrike">
                <a:solidFill>
                  <a:srgbClr val="000000"/>
                </a:solidFill>
                <a:latin typeface="Calibri Light"/>
              </a:rPr>
              <a:t>Modifiez le style du titre</a:t>
            </a: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Modifier les styles du texte du masque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Deuxième niveau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Troisième niveau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Quatrième niveau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Cinquième niveau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B807E3E7-1DD4-4A63-B1BE-495E3268C0C6}" type="datetime">
              <a:rPr b="0" lang="fr-FR" sz="1200" spc="-1" strike="noStrike">
                <a:solidFill>
                  <a:srgbClr val="8b8b8b"/>
                </a:solidFill>
                <a:latin typeface="Calibri"/>
              </a:rPr>
              <a:t>10/06/2021</a:t>
            </a:fld>
            <a:endParaRPr b="0" lang="fr-FR" sz="12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fr-FR" sz="2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B0E59DFB-48C1-4895-AA81-94357B8F513B}" type="slidenum">
              <a:rPr b="0" lang="fr-FR" sz="1200" spc="-1" strike="noStrike">
                <a:solidFill>
                  <a:srgbClr val="8b8b8b"/>
                </a:solidFill>
                <a:latin typeface="Calibri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p>
            <a:pPr algn="ctr">
              <a:lnSpc>
                <a:spcPct val="90000"/>
              </a:lnSpc>
            </a:pPr>
            <a:r>
              <a:rPr b="0" lang="fr-FR" sz="6000" spc="-1" strike="noStrike">
                <a:solidFill>
                  <a:srgbClr val="000000"/>
                </a:solidFill>
                <a:latin typeface="Calibri Light"/>
              </a:rPr>
              <a:t>Modifiez le style du titre</a:t>
            </a:r>
            <a:endParaRPr b="0" lang="fr-FR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B28C8298-3935-41AC-B535-F64A1880414F}" type="datetime">
              <a:rPr b="0" lang="fr-FR" sz="1200" spc="-1" strike="noStrike">
                <a:solidFill>
                  <a:srgbClr val="8b8b8b"/>
                </a:solidFill>
                <a:latin typeface="Calibri"/>
              </a:rPr>
              <a:t>10/06/2021</a:t>
            </a:fld>
            <a:endParaRPr b="0" lang="fr-FR" sz="1200" spc="-1" strike="noStrike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fr-FR" sz="24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824C8097-7E40-4CA9-B481-56462DCB7809}" type="slidenum">
              <a:rPr b="0" lang="fr-FR" sz="1200" spc="-1" strike="noStrike">
                <a:solidFill>
                  <a:srgbClr val="8b8b8b"/>
                </a:solidFill>
                <a:latin typeface="Calibri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Cliquez pour éditer le format du plan de texte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Second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Troisième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Quatrième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r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3" name="Espace réservé du contenu 4" descr=""/>
          <p:cNvPicPr/>
          <p:nvPr/>
        </p:nvPicPr>
        <p:blipFill>
          <a:blip r:embed="rId1"/>
          <a:stretch/>
        </p:blipFill>
        <p:spPr>
          <a:xfrm>
            <a:off x="0" y="0"/>
            <a:ext cx="12195000" cy="685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re 1"/>
          <p:cNvSpPr txBox="1"/>
          <p:nvPr/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Sous-titre 2"/>
          <p:cNvSpPr txBox="1"/>
          <p:nvPr/>
        </p:nvSpPr>
        <p:spPr>
          <a:xfrm>
            <a:off x="1523880" y="3602160"/>
            <a:ext cx="9143640" cy="165528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  <p:pic>
        <p:nvPicPr>
          <p:cNvPr id="86" name="Image 4" descr=""/>
          <p:cNvPicPr/>
          <p:nvPr/>
        </p:nvPicPr>
        <p:blipFill>
          <a:blip r:embed="rId1"/>
          <a:stretch/>
        </p:blipFill>
        <p:spPr>
          <a:xfrm>
            <a:off x="0" y="-635040"/>
            <a:ext cx="12195360" cy="8130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itr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8" name="Espace réservé du contenu 4" descr=""/>
          <p:cNvPicPr/>
          <p:nvPr/>
        </p:nvPicPr>
        <p:blipFill>
          <a:blip r:embed="rId1"/>
          <a:stretch/>
        </p:blipFill>
        <p:spPr>
          <a:xfrm>
            <a:off x="0" y="0"/>
            <a:ext cx="12190320" cy="685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ZoneTexte 5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tx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0" name="Titr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1" name="Espace réservé du contenu 4" descr=""/>
          <p:cNvPicPr/>
          <p:nvPr/>
        </p:nvPicPr>
        <p:blipFill>
          <a:blip r:embed="rId1"/>
          <a:stretch/>
        </p:blipFill>
        <p:spPr>
          <a:xfrm>
            <a:off x="102600" y="365040"/>
            <a:ext cx="11986560" cy="5811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r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3" name="Espace réservé du contenu 4" descr=""/>
          <p:cNvPicPr/>
          <p:nvPr/>
        </p:nvPicPr>
        <p:blipFill>
          <a:blip r:embed="rId1"/>
          <a:stretch/>
        </p:blipFill>
        <p:spPr>
          <a:xfrm>
            <a:off x="-228600" y="0"/>
            <a:ext cx="13023720" cy="685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ZoneTexte 1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tx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5" name="Titr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6" name="Espace réservé du contenu 8" descr=""/>
          <p:cNvPicPr/>
          <p:nvPr/>
        </p:nvPicPr>
        <p:blipFill>
          <a:blip r:embed="rId1"/>
          <a:stretch/>
        </p:blipFill>
        <p:spPr>
          <a:xfrm>
            <a:off x="4887360" y="1960920"/>
            <a:ext cx="6982920" cy="4645440"/>
          </a:xfrm>
          <a:prstGeom prst="rect">
            <a:avLst/>
          </a:prstGeom>
          <a:ln w="0">
            <a:noFill/>
          </a:ln>
        </p:spPr>
      </p:pic>
      <p:pic>
        <p:nvPicPr>
          <p:cNvPr id="97" name="Image 10" descr=""/>
          <p:cNvPicPr/>
          <p:nvPr/>
        </p:nvPicPr>
        <p:blipFill>
          <a:blip r:embed="rId2"/>
          <a:stretch/>
        </p:blipFill>
        <p:spPr>
          <a:xfrm>
            <a:off x="0" y="0"/>
            <a:ext cx="6851160" cy="4557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ZoneTexte 5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tx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9" name="Titr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0" name="Espace réservé du contenu 4" descr=""/>
          <p:cNvPicPr/>
          <p:nvPr/>
        </p:nvPicPr>
        <p:blipFill>
          <a:blip r:embed="rId1"/>
          <a:stretch/>
        </p:blipFill>
        <p:spPr>
          <a:xfrm>
            <a:off x="4506120" y="1808280"/>
            <a:ext cx="7413480" cy="4931640"/>
          </a:xfrm>
          <a:prstGeom prst="rect">
            <a:avLst/>
          </a:prstGeom>
          <a:ln w="0">
            <a:noFill/>
          </a:ln>
        </p:spPr>
      </p:pic>
      <p:pic>
        <p:nvPicPr>
          <p:cNvPr id="101" name="Image 7" descr=""/>
          <p:cNvPicPr/>
          <p:nvPr/>
        </p:nvPicPr>
        <p:blipFill>
          <a:blip r:embed="rId2"/>
          <a:stretch/>
        </p:blipFill>
        <p:spPr>
          <a:xfrm>
            <a:off x="102960" y="204120"/>
            <a:ext cx="5382000" cy="3656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ZoneTexte 5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tx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3" name="Titr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4" name="Espace réservé du contenu 4" descr=""/>
          <p:cNvPicPr/>
          <p:nvPr/>
        </p:nvPicPr>
        <p:blipFill>
          <a:blip r:embed="rId1"/>
          <a:stretch/>
        </p:blipFill>
        <p:spPr>
          <a:xfrm>
            <a:off x="1315800" y="365040"/>
            <a:ext cx="9560160" cy="6365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ZoneTexte 6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tx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6" name="Titr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7" name="Espace réservé du contenu 5" descr=""/>
          <p:cNvPicPr/>
          <p:nvPr/>
        </p:nvPicPr>
        <p:blipFill>
          <a:blip r:embed="rId1"/>
          <a:stretch/>
        </p:blipFill>
        <p:spPr>
          <a:xfrm>
            <a:off x="937080" y="0"/>
            <a:ext cx="10317600" cy="685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</TotalTime>
  <Application>LibreOffice/7.1.3.2$Linux_X86_64 LibreOffice_project/10$Build-2</Application>
  <AppVersion>15.0000</AppVersion>
  <Words>0</Words>
  <Paragraphs>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2020-08-04T12:25:27Z</dcterms:created>
  <dc:creator>Microsoft Office User</dc:creator>
  <dc:description/>
  <dc:language>fr-FR</dc:language>
  <cp:lastModifiedBy/>
  <dcterms:modified xsi:type="dcterms:W3CDTF">2021-06-10T15:33:34Z</dcterms:modified>
  <cp:revision>11</cp:revision>
  <dc:subject/>
  <dc:title>Présentation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Grand écran</vt:lpwstr>
  </property>
  <property fmtid="{D5CDD505-2E9C-101B-9397-08002B2CF9AE}" pid="3" name="Slides">
    <vt:i4>13</vt:i4>
  </property>
</Properties>
</file>