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4286" r:id="rId2"/>
  </p:sldMasterIdLst>
  <p:notesMasterIdLst>
    <p:notesMasterId r:id="rId18"/>
  </p:notesMasterIdLst>
  <p:handoutMasterIdLst>
    <p:handoutMasterId r:id="rId19"/>
  </p:handoutMasterIdLst>
  <p:sldIdLst>
    <p:sldId id="359" r:id="rId3"/>
    <p:sldId id="358" r:id="rId4"/>
    <p:sldId id="366" r:id="rId5"/>
    <p:sldId id="365" r:id="rId6"/>
    <p:sldId id="370" r:id="rId7"/>
    <p:sldId id="371" r:id="rId8"/>
    <p:sldId id="361" r:id="rId9"/>
    <p:sldId id="367" r:id="rId10"/>
    <p:sldId id="375" r:id="rId11"/>
    <p:sldId id="368" r:id="rId12"/>
    <p:sldId id="369" r:id="rId13"/>
    <p:sldId id="364" r:id="rId14"/>
    <p:sldId id="372" r:id="rId15"/>
    <p:sldId id="360" r:id="rId16"/>
    <p:sldId id="373" r:id="rId17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ome" initials="j" lastIdx="5" clrIdx="0"/>
  <p:cmAuthor id="1" name="Steph" initials="S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D1D1"/>
    <a:srgbClr val="D3D3D3"/>
    <a:srgbClr val="BEBEBE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5482" autoAdjust="0"/>
  </p:normalViewPr>
  <p:slideViewPr>
    <p:cSldViewPr snapToObjects="1">
      <p:cViewPr varScale="1">
        <p:scale>
          <a:sx n="130" d="100"/>
          <a:sy n="130" d="100"/>
        </p:scale>
        <p:origin x="-99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alain\Recherche\Publications\Publications_accept&#233;es\IEEE_Special_issue_2014\Comparaison_analytique-maillag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alain\Recherche\Publications\Publications_accept&#233;es\IEEE_Special_issue_2014\Comparaison_analytique-maillag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2021_IN2P3\Simulations\Id(Vgs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2021_IN2P3\Simulations\Id(Vgs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2021_IN2P3\Simulations\Coupe_charge_oxyd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Contrat\2016-2017_R&amp;T_CNES_Prediction_ECORCE\Comparaison_experience_simul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05639480468561"/>
          <c:y val="5.8479073536716074E-2"/>
          <c:w val="0.72038699128311712"/>
          <c:h val="0.658189923154648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'sigma=0.02µm, Qmax=1e19cm-3'!$A$7:$B$7</c:f>
              <c:strCache>
                <c:ptCount val="1"/>
                <c:pt idx="0">
                  <c:v>Résultat analytique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'sigma=0.02µm, Qmax=1e19cm-3'!$A$9:$A$1009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xVal>
          <c:yVal>
            <c:numRef>
              <c:f>'sigma=0.02µm, Qmax=1e19cm-3'!$B$9:$B$1009</c:f>
              <c:numCache>
                <c:formatCode>0.0000E+00</c:formatCode>
                <c:ptCount val="1001"/>
                <c:pt idx="0">
                  <c:v>0</c:v>
                </c:pt>
                <c:pt idx="1">
                  <c:v>0.29055954596358635</c:v>
                </c:pt>
                <c:pt idx="2">
                  <c:v>0.56665169371199298</c:v>
                </c:pt>
                <c:pt idx="3">
                  <c:v>0.82898202658214881</c:v>
                </c:pt>
                <c:pt idx="4">
                  <c:v>1.0782217162055829</c:v>
                </c:pt>
                <c:pt idx="5">
                  <c:v>1.3150092007870926</c:v>
                </c:pt>
                <c:pt idx="6">
                  <c:v>1.5399517815328085</c:v>
                </c:pt>
                <c:pt idx="7">
                  <c:v>1.7536271412195363</c:v>
                </c:pt>
                <c:pt idx="8">
                  <c:v>1.9565847887025987</c:v>
                </c:pt>
                <c:pt idx="9">
                  <c:v>2.1493474329742068</c:v>
                </c:pt>
                <c:pt idx="10">
                  <c:v>2.3324122902081985</c:v>
                </c:pt>
                <c:pt idx="11">
                  <c:v>2.5062523270594674</c:v>
                </c:pt>
                <c:pt idx="12">
                  <c:v>2.6713174433269584</c:v>
                </c:pt>
                <c:pt idx="13">
                  <c:v>2.8280355969375011</c:v>
                </c:pt>
                <c:pt idx="14">
                  <c:v>2.9768138740635468</c:v>
                </c:pt>
                <c:pt idx="15">
                  <c:v>3.1180395070506375</c:v>
                </c:pt>
                <c:pt idx="16">
                  <c:v>3.2520808426999714</c:v>
                </c:pt>
                <c:pt idx="17">
                  <c:v>3.3792882633272678</c:v>
                </c:pt>
                <c:pt idx="18">
                  <c:v>3.4999950629010668</c:v>
                </c:pt>
                <c:pt idx="19">
                  <c:v>3.6145182804512483</c:v>
                </c:pt>
                <c:pt idx="20">
                  <c:v>3.7231594928317526</c:v>
                </c:pt>
                <c:pt idx="21">
                  <c:v>3.8262055688197938</c:v>
                </c:pt>
                <c:pt idx="22">
                  <c:v>3.9239293864372295</c:v>
                </c:pt>
                <c:pt idx="23">
                  <c:v>4.0165905152877492</c:v>
                </c:pt>
                <c:pt idx="24">
                  <c:v>4.1044358656160913</c:v>
                </c:pt>
                <c:pt idx="25">
                  <c:v>4.1877003057122577</c:v>
                </c:pt>
                <c:pt idx="26">
                  <c:v>4.2666072492045828</c:v>
                </c:pt>
                <c:pt idx="27">
                  <c:v>4.3413692137101716</c:v>
                </c:pt>
                <c:pt idx="28">
                  <c:v>4.4121883522396406</c:v>
                </c:pt>
                <c:pt idx="29">
                  <c:v>4.479256958684938</c:v>
                </c:pt>
                <c:pt idx="30">
                  <c:v>4.5427579486542378</c:v>
                </c:pt>
                <c:pt idx="31">
                  <c:v>4.602865316856235</c:v>
                </c:pt>
                <c:pt idx="32">
                  <c:v>4.659744572177547</c:v>
                </c:pt>
                <c:pt idx="33">
                  <c:v>4.7135531515411424</c:v>
                </c:pt>
                <c:pt idx="34">
                  <c:v>4.7644408135806513</c:v>
                </c:pt>
                <c:pt idx="35">
                  <c:v>4.8125500131149543</c:v>
                </c:pt>
                <c:pt idx="36">
                  <c:v>4.8580162573594334</c:v>
                </c:pt>
                <c:pt idx="37">
                  <c:v>4.9009684447645929</c:v>
                </c:pt>
                <c:pt idx="38">
                  <c:v>4.9415291873293237</c:v>
                </c:pt>
                <c:pt idx="39">
                  <c:v>4.9798151171947698</c:v>
                </c:pt>
                <c:pt idx="40">
                  <c:v>5.0159371782854265</c:v>
                </c:pt>
                <c:pt idx="41">
                  <c:v>5.0500009037267457</c:v>
                </c:pt>
                <c:pt idx="42">
                  <c:v>5.0821066797329166</c:v>
                </c:pt>
                <c:pt idx="43">
                  <c:v>5.1123499966246895</c:v>
                </c:pt>
                <c:pt idx="44">
                  <c:v>5.1408216876049186</c:v>
                </c:pt>
                <c:pt idx="45">
                  <c:v>5.1676081558888782</c:v>
                </c:pt>
                <c:pt idx="46">
                  <c:v>5.1927915907573103</c:v>
                </c:pt>
                <c:pt idx="47">
                  <c:v>5.2164501730724346</c:v>
                </c:pt>
                <c:pt idx="48">
                  <c:v>5.2386582707708271</c:v>
                </c:pt>
                <c:pt idx="49">
                  <c:v>5.2594866248219994</c:v>
                </c:pt>
                <c:pt idx="50">
                  <c:v>5.2790025261176678</c:v>
                </c:pt>
                <c:pt idx="51">
                  <c:v>5.2972699837340329</c:v>
                </c:pt>
                <c:pt idx="52">
                  <c:v>5.3143498849878146</c:v>
                </c:pt>
                <c:pt idx="53">
                  <c:v>5.3303001476862519</c:v>
                </c:pt>
                <c:pt idx="54">
                  <c:v>5.3451758649517966</c:v>
                </c:pt>
                <c:pt idx="55">
                  <c:v>5.3590294429836103</c:v>
                </c:pt>
                <c:pt idx="56">
                  <c:v>5.3719107321003623</c:v>
                </c:pt>
                <c:pt idx="57">
                  <c:v>5.3838671513919927</c:v>
                </c:pt>
                <c:pt idx="58">
                  <c:v>5.3949438072921332</c:v>
                </c:pt>
                <c:pt idx="59">
                  <c:v>5.4051836063676912</c:v>
                </c:pt>
                <c:pt idx="60">
                  <c:v>5.4146273626076118</c:v>
                </c:pt>
                <c:pt idx="61">
                  <c:v>5.4233138994791101</c:v>
                </c:pt>
                <c:pt idx="62">
                  <c:v>5.4312801470065653</c:v>
                </c:pt>
                <c:pt idx="63">
                  <c:v>5.4385612341158103</c:v>
                </c:pt>
                <c:pt idx="64">
                  <c:v>5.4451905764747517</c:v>
                </c:pt>
                <c:pt idx="65">
                  <c:v>5.4511999600499408</c:v>
                </c:pt>
                <c:pt idx="66">
                  <c:v>5.4566196205880457</c:v>
                </c:pt>
                <c:pt idx="67">
                  <c:v>5.461478319220971</c:v>
                </c:pt>
                <c:pt idx="68">
                  <c:v>5.4658034143836653</c:v>
                </c:pt>
                <c:pt idx="69">
                  <c:v>5.4696209302244601</c:v>
                </c:pt>
                <c:pt idx="70">
                  <c:v>5.472955621678997</c:v>
                </c:pt>
                <c:pt idx="71">
                  <c:v>5.4758310363704572</c:v>
                </c:pt>
                <c:pt idx="72">
                  <c:v>5.4782695734908904</c:v>
                </c:pt>
                <c:pt idx="73">
                  <c:v>5.4802925398108586</c:v>
                </c:pt>
                <c:pt idx="74">
                  <c:v>5.4819202029574603</c:v>
                </c:pt>
                <c:pt idx="75">
                  <c:v>5.4831718420939577</c:v>
                </c:pt>
                <c:pt idx="76">
                  <c:v>5.4840657961277248</c:v>
                </c:pt>
                <c:pt idx="77">
                  <c:v>5.4846195095670707</c:v>
                </c:pt>
                <c:pt idx="78">
                  <c:v>5.4848495761415919</c:v>
                </c:pt>
                <c:pt idx="79">
                  <c:v>5.4847717802951443</c:v>
                </c:pt>
                <c:pt idx="80">
                  <c:v>5.4844011366551744</c:v>
                </c:pt>
                <c:pt idx="81">
                  <c:v>5.4837519275771056</c:v>
                </c:pt>
                <c:pt idx="82">
                  <c:v>5.4828377388576683</c:v>
                </c:pt>
                <c:pt idx="83">
                  <c:v>5.4816714937064663</c:v>
                </c:pt>
                <c:pt idx="84">
                  <c:v>5.4802654850607375</c:v>
                </c:pt>
                <c:pt idx="85">
                  <c:v>5.4786314063240908</c:v>
                </c:pt>
                <c:pt idx="86">
                  <c:v>5.476780380606117</c:v>
                </c:pt>
                <c:pt idx="87">
                  <c:v>5.4747229885359472</c:v>
                </c:pt>
                <c:pt idx="88">
                  <c:v>5.4724692947193416</c:v>
                </c:pt>
                <c:pt idx="89">
                  <c:v>5.4700288729054449</c:v>
                </c:pt>
                <c:pt idx="90">
                  <c:v>5.4674108299261484</c:v>
                </c:pt>
                <c:pt idx="91">
                  <c:v>5.4646238284679072</c:v>
                </c:pt>
                <c:pt idx="92">
                  <c:v>5.461676108732977</c:v>
                </c:pt>
                <c:pt idx="93">
                  <c:v>5.4585755090442047</c:v>
                </c:pt>
                <c:pt idx="94">
                  <c:v>5.4553294854449206</c:v>
                </c:pt>
                <c:pt idx="95">
                  <c:v>5.4519451303429323</c:v>
                </c:pt>
                <c:pt idx="96">
                  <c:v>5.4484291902452364</c:v>
                </c:pt>
                <c:pt idx="97">
                  <c:v>5.4447880826278006</c:v>
                </c:pt>
                <c:pt idx="98">
                  <c:v>5.4410279119825971</c:v>
                </c:pt>
                <c:pt idx="99">
                  <c:v>5.4371544850820097</c:v>
                </c:pt>
                <c:pt idx="100">
                  <c:v>5.4331733254987924</c:v>
                </c:pt>
                <c:pt idx="101">
                  <c:v>5.4290896874178785</c:v>
                </c:pt>
                <c:pt idx="102">
                  <c:v>5.4249085687745753</c:v>
                </c:pt>
                <c:pt idx="103">
                  <c:v>5.4206347237520109</c:v>
                </c:pt>
                <c:pt idx="104">
                  <c:v>5.4162726746690666</c:v>
                </c:pt>
                <c:pt idx="105">
                  <c:v>5.4118267232885282</c:v>
                </c:pt>
                <c:pt idx="106">
                  <c:v>5.4073009615737346</c:v>
                </c:pt>
                <c:pt idx="107">
                  <c:v>5.4026992819206185</c:v>
                </c:pt>
                <c:pt idx="108">
                  <c:v>5.3980253868907235</c:v>
                </c:pt>
                <c:pt idx="109">
                  <c:v>5.3932827984695333</c:v>
                </c:pt>
                <c:pt idx="110">
                  <c:v>5.3884748668732758</c:v>
                </c:pt>
                <c:pt idx="111">
                  <c:v>5.3836047789262036</c:v>
                </c:pt>
                <c:pt idx="112">
                  <c:v>5.3786755660293162</c:v>
                </c:pt>
                <c:pt idx="113">
                  <c:v>5.3736901117404425</c:v>
                </c:pt>
                <c:pt idx="114">
                  <c:v>5.3686511589846377</c:v>
                </c:pt>
                <c:pt idx="115">
                  <c:v>5.3635613169129215</c:v>
                </c:pt>
                <c:pt idx="116">
                  <c:v>5.3584230674265179</c:v>
                </c:pt>
                <c:pt idx="117">
                  <c:v>5.3532387713828999</c:v>
                </c:pt>
                <c:pt idx="118">
                  <c:v>5.3480106744991618</c:v>
                </c:pt>
                <c:pt idx="119">
                  <c:v>5.3427409129674839</c:v>
                </c:pt>
                <c:pt idx="120">
                  <c:v>5.3374315187967243</c:v>
                </c:pt>
                <c:pt idx="121">
                  <c:v>5.3320844248935</c:v>
                </c:pt>
                <c:pt idx="122">
                  <c:v>5.3267014698954593</c:v>
                </c:pt>
                <c:pt idx="123">
                  <c:v>5.3212844027688337</c:v>
                </c:pt>
                <c:pt idx="124">
                  <c:v>5.3158348871817669</c:v>
                </c:pt>
                <c:pt idx="125">
                  <c:v>5.310354505664348</c:v>
                </c:pt>
                <c:pt idx="126">
                  <c:v>5.3048447635657636</c:v>
                </c:pt>
                <c:pt idx="127">
                  <c:v>5.299307092818454</c:v>
                </c:pt>
                <c:pt idx="128">
                  <c:v>5.2937428555186914</c:v>
                </c:pt>
                <c:pt idx="129">
                  <c:v>5.2881533473325266</c:v>
                </c:pt>
                <c:pt idx="130">
                  <c:v>5.2825398007356341</c:v>
                </c:pt>
                <c:pt idx="131">
                  <c:v>5.2769033880951381</c:v>
                </c:pt>
                <c:pt idx="132">
                  <c:v>5.2712452246011452</c:v>
                </c:pt>
                <c:pt idx="133">
                  <c:v>5.2655663710552973</c:v>
                </c:pt>
                <c:pt idx="134">
                  <c:v>5.2598678365233313</c:v>
                </c:pt>
                <c:pt idx="135">
                  <c:v>5.2541505808582665</c:v>
                </c:pt>
                <c:pt idx="136">
                  <c:v>5.248415517100538</c:v>
                </c:pt>
                <c:pt idx="137">
                  <c:v>5.2426635137610731</c:v>
                </c:pt>
                <c:pt idx="138">
                  <c:v>5.2368953969930221</c:v>
                </c:pt>
                <c:pt idx="139">
                  <c:v>5.2311119526575709</c:v>
                </c:pt>
                <c:pt idx="140">
                  <c:v>5.225313928289002</c:v>
                </c:pt>
                <c:pt idx="141">
                  <c:v>5.219502034963921</c:v>
                </c:pt>
                <c:pt idx="142">
                  <c:v>5.2136769490793196</c:v>
                </c:pt>
                <c:pt idx="143">
                  <c:v>5.2078393140439179</c:v>
                </c:pt>
                <c:pt idx="144">
                  <c:v>5.2019897418870213</c:v>
                </c:pt>
                <c:pt idx="145">
                  <c:v>5.1961288147889153</c:v>
                </c:pt>
                <c:pt idx="146">
                  <c:v>5.1902570865366187</c:v>
                </c:pt>
                <c:pt idx="147">
                  <c:v>5.1843750839086358</c:v>
                </c:pt>
                <c:pt idx="148">
                  <c:v>5.1784833079921828</c:v>
                </c:pt>
                <c:pt idx="149">
                  <c:v>5.1725822354361624</c:v>
                </c:pt>
                <c:pt idx="150">
                  <c:v>5.1666723196430366</c:v>
                </c:pt>
                <c:pt idx="151">
                  <c:v>5.1607539919025678</c:v>
                </c:pt>
                <c:pt idx="152">
                  <c:v>5.1548276624702698</c:v>
                </c:pt>
                <c:pt idx="153">
                  <c:v>5.1488937215932582</c:v>
                </c:pt>
                <c:pt idx="154">
                  <c:v>5.1429525404860712</c:v>
                </c:pt>
                <c:pt idx="155">
                  <c:v>5.1370044722589014</c:v>
                </c:pt>
                <c:pt idx="156">
                  <c:v>5.1310498528005546</c:v>
                </c:pt>
                <c:pt idx="157">
                  <c:v>5.1250890016183455</c:v>
                </c:pt>
                <c:pt idx="158">
                  <c:v>5.1191222226370314</c:v>
                </c:pt>
                <c:pt idx="159">
                  <c:v>5.1131498049587885</c:v>
                </c:pt>
                <c:pt idx="160">
                  <c:v>5.1071720235861102</c:v>
                </c:pt>
                <c:pt idx="161">
                  <c:v>5.1011891401094607</c:v>
                </c:pt>
                <c:pt idx="162">
                  <c:v>5.0952014033613864</c:v>
                </c:pt>
                <c:pt idx="163">
                  <c:v>5.089209050038729</c:v>
                </c:pt>
                <c:pt idx="164">
                  <c:v>5.0832123052944862</c:v>
                </c:pt>
                <c:pt idx="165">
                  <c:v>5.0772113833008179</c:v>
                </c:pt>
                <c:pt idx="166">
                  <c:v>5.0712064877845808</c:v>
                </c:pt>
                <c:pt idx="167">
                  <c:v>5.0651978125367592</c:v>
                </c:pt>
                <c:pt idx="168">
                  <c:v>5.0591855418970351</c:v>
                </c:pt>
                <c:pt idx="169">
                  <c:v>5.0531698512147436</c:v>
                </c:pt>
                <c:pt idx="170">
                  <c:v>5.0471509072873273</c:v>
                </c:pt>
                <c:pt idx="171">
                  <c:v>5.0411288687774229</c:v>
                </c:pt>
                <c:pt idx="172">
                  <c:v>5.0351038866096003</c:v>
                </c:pt>
                <c:pt idx="173">
                  <c:v>5.0290761043477499</c:v>
                </c:pt>
                <c:pt idx="174">
                  <c:v>5.0230456585540679</c:v>
                </c:pt>
                <c:pt idx="175">
                  <c:v>5.0170126791305361</c:v>
                </c:pt>
                <c:pt idx="176">
                  <c:v>5.0109772896437397</c:v>
                </c:pt>
                <c:pt idx="177">
                  <c:v>5.004939607633851</c:v>
                </c:pt>
                <c:pt idx="178">
                  <c:v>4.9988997449085417</c:v>
                </c:pt>
                <c:pt idx="179">
                  <c:v>4.9928578078225563</c:v>
                </c:pt>
                <c:pt idx="180">
                  <c:v>4.9868138975436587</c:v>
                </c:pt>
                <c:pt idx="181">
                  <c:v>4.9807681103056041</c:v>
                </c:pt>
                <c:pt idx="182">
                  <c:v>4.9747205376487695</c:v>
                </c:pt>
                <c:pt idx="183">
                  <c:v>4.9686712666490571</c:v>
                </c:pt>
                <c:pt idx="184">
                  <c:v>4.9626203801356263</c:v>
                </c:pt>
                <c:pt idx="185">
                  <c:v>4.9565679568980112</c:v>
                </c:pt>
                <c:pt idx="186">
                  <c:v>4.9505140718831342</c:v>
                </c:pt>
                <c:pt idx="187">
                  <c:v>4.9444587963827136</c:v>
                </c:pt>
                <c:pt idx="188">
                  <c:v>4.9384021982115289</c:v>
                </c:pt>
                <c:pt idx="189">
                  <c:v>4.9323443418769966</c:v>
                </c:pt>
                <c:pt idx="190">
                  <c:v>4.9262852887404653</c:v>
                </c:pt>
                <c:pt idx="191">
                  <c:v>4.9202250971706576</c:v>
                </c:pt>
                <c:pt idx="192">
                  <c:v>4.9141638226896198</c:v>
                </c:pt>
                <c:pt idx="193">
                  <c:v>4.9081015181115566</c:v>
                </c:pt>
                <c:pt idx="194">
                  <c:v>4.9020382336748911</c:v>
                </c:pt>
                <c:pt idx="195">
                  <c:v>4.8959740171678918</c:v>
                </c:pt>
                <c:pt idx="196">
                  <c:v>4.8899089140481662</c:v>
                </c:pt>
                <c:pt idx="197">
                  <c:v>4.8838429675563262</c:v>
                </c:pt>
                <c:pt idx="198">
                  <c:v>4.8777762188241161</c:v>
                </c:pt>
                <c:pt idx="199">
                  <c:v>4.8717087069772598</c:v>
                </c:pt>
                <c:pt idx="200">
                  <c:v>4.8656404692332975</c:v>
                </c:pt>
                <c:pt idx="201">
                  <c:v>4.8595715409946489</c:v>
                </c:pt>
                <c:pt idx="202">
                  <c:v>4.8535019559371388</c:v>
                </c:pt>
                <c:pt idx="203">
                  <c:v>4.8474317460941982</c:v>
                </c:pt>
                <c:pt idx="204">
                  <c:v>4.8413609419369745</c:v>
                </c:pt>
                <c:pt idx="205">
                  <c:v>4.8352895724505167</c:v>
                </c:pt>
                <c:pt idx="206">
                  <c:v>4.8292176652062562</c:v>
                </c:pt>
                <c:pt idx="207">
                  <c:v>4.8231452464309514</c:v>
                </c:pt>
                <c:pt idx="208">
                  <c:v>4.8170723410722651</c:v>
                </c:pt>
                <c:pt idx="209">
                  <c:v>4.8109989728611495</c:v>
                </c:pt>
                <c:pt idx="210">
                  <c:v>4.8049251643711832</c:v>
                </c:pt>
                <c:pt idx="211">
                  <c:v>4.7988509370750192</c:v>
                </c:pt>
                <c:pt idx="212">
                  <c:v>4.792776311398077</c:v>
                </c:pt>
                <c:pt idx="213">
                  <c:v>4.7867013067696167</c:v>
                </c:pt>
                <c:pt idx="214">
                  <c:v>4.7806259416713219</c:v>
                </c:pt>
                <c:pt idx="215">
                  <c:v>4.7745502336835131</c:v>
                </c:pt>
                <c:pt idx="216">
                  <c:v>4.76847419952911</c:v>
                </c:pt>
                <c:pt idx="217">
                  <c:v>4.7623978551154451</c:v>
                </c:pt>
                <c:pt idx="218">
                  <c:v>4.7563212155740411</c:v>
                </c:pt>
                <c:pt idx="219">
                  <c:v>4.7502442952984474</c:v>
                </c:pt>
                <c:pt idx="220">
                  <c:v>4.7441671079802319</c:v>
                </c:pt>
                <c:pt idx="221">
                  <c:v>4.7380896666432175</c:v>
                </c:pt>
                <c:pt idx="222">
                  <c:v>4.7320119836760473</c:v>
                </c:pt>
                <c:pt idx="223">
                  <c:v>4.7259340708631612</c:v>
                </c:pt>
                <c:pt idx="224">
                  <c:v>4.7198559394142698</c:v>
                </c:pt>
                <c:pt idx="225">
                  <c:v>4.7137775999923752</c:v>
                </c:pt>
                <c:pt idx="226">
                  <c:v>4.7076990627404403</c:v>
                </c:pt>
                <c:pt idx="227">
                  <c:v>4.7016203373067516</c:v>
                </c:pt>
                <c:pt idx="228">
                  <c:v>4.6955414328690397</c:v>
                </c:pt>
                <c:pt idx="229">
                  <c:v>4.6894623581574351</c:v>
                </c:pt>
                <c:pt idx="230">
                  <c:v>4.6833831214762931</c:v>
                </c:pt>
                <c:pt idx="231">
                  <c:v>4.6773037307249608</c:v>
                </c:pt>
                <c:pt idx="232">
                  <c:v>4.6712241934175305</c:v>
                </c:pt>
                <c:pt idx="233">
                  <c:v>4.665144516701627</c:v>
                </c:pt>
                <c:pt idx="234">
                  <c:v>4.6590647073762828</c:v>
                </c:pt>
                <c:pt idx="235">
                  <c:v>4.6529847719089359</c:v>
                </c:pt>
                <c:pt idx="236">
                  <c:v>4.6469047164516049</c:v>
                </c:pt>
                <c:pt idx="237">
                  <c:v>4.640824546856269</c:v>
                </c:pt>
                <c:pt idx="238">
                  <c:v>4.6347442686895057</c:v>
                </c:pt>
                <c:pt idx="239">
                  <c:v>4.6286638872464057</c:v>
                </c:pt>
                <c:pt idx="240">
                  <c:v>4.6225834075638161</c:v>
                </c:pt>
                <c:pt idx="241">
                  <c:v>4.6165028344329313</c:v>
                </c:pt>
                <c:pt idx="242">
                  <c:v>4.6104221724112806</c:v>
                </c:pt>
                <c:pt idx="243">
                  <c:v>4.6043414258341162</c:v>
                </c:pt>
                <c:pt idx="244">
                  <c:v>4.5982605988252603</c:v>
                </c:pt>
                <c:pt idx="245">
                  <c:v>4.5921796953074123</c:v>
                </c:pt>
                <c:pt idx="246">
                  <c:v>4.58609871901196</c:v>
                </c:pt>
                <c:pt idx="247">
                  <c:v>4.5800176734883085</c:v>
                </c:pt>
                <c:pt idx="248">
                  <c:v>4.573936562112757</c:v>
                </c:pt>
                <c:pt idx="249">
                  <c:v>4.5678553880969419</c:v>
                </c:pt>
                <c:pt idx="250">
                  <c:v>4.561774154495863</c:v>
                </c:pt>
                <c:pt idx="251">
                  <c:v>4.555692864215529</c:v>
                </c:pt>
                <c:pt idx="252">
                  <c:v>4.5496115200202194</c:v>
                </c:pt>
                <c:pt idx="253">
                  <c:v>4.5435301245393998</c:v>
                </c:pt>
                <c:pt idx="254">
                  <c:v>4.5374486802742915</c:v>
                </c:pt>
                <c:pt idx="255">
                  <c:v>4.5313671896041345</c:v>
                </c:pt>
                <c:pt idx="256">
                  <c:v>4.5252856547921292</c:v>
                </c:pt>
                <c:pt idx="257">
                  <c:v>4.5192040779910982</c:v>
                </c:pt>
                <c:pt idx="258">
                  <c:v>4.5131224612488712</c:v>
                </c:pt>
                <c:pt idx="259">
                  <c:v>4.5070408065134036</c:v>
                </c:pt>
                <c:pt idx="260">
                  <c:v>4.5009591156376469</c:v>
                </c:pt>
                <c:pt idx="261">
                  <c:v>4.4948773903841843</c:v>
                </c:pt>
                <c:pt idx="262">
                  <c:v>4.4887956324296354</c:v>
                </c:pt>
                <c:pt idx="263">
                  <c:v>4.4827138433688516</c:v>
                </c:pt>
                <c:pt idx="264">
                  <c:v>4.4766320247189029</c:v>
                </c:pt>
                <c:pt idx="265">
                  <c:v>4.4705501779228687</c:v>
                </c:pt>
                <c:pt idx="266">
                  <c:v>4.4644683043534492</c:v>
                </c:pt>
                <c:pt idx="267">
                  <c:v>4.4583864053163991</c:v>
                </c:pt>
                <c:pt idx="268">
                  <c:v>4.4523044820537887</c:v>
                </c:pt>
                <c:pt idx="269">
                  <c:v>4.446222535747113</c:v>
                </c:pt>
                <c:pt idx="270">
                  <c:v>4.4401405675202446</c:v>
                </c:pt>
                <c:pt idx="271">
                  <c:v>4.4340585784422428</c:v>
                </c:pt>
                <c:pt idx="272">
                  <c:v>4.4279765695300295</c:v>
                </c:pt>
                <c:pt idx="273">
                  <c:v>4.4218945417509321</c:v>
                </c:pt>
                <c:pt idx="274">
                  <c:v>4.4158124960250982</c:v>
                </c:pt>
                <c:pt idx="275">
                  <c:v>4.4097304332278</c:v>
                </c:pt>
                <c:pt idx="276">
                  <c:v>4.403648354191624</c:v>
                </c:pt>
                <c:pt idx="277">
                  <c:v>4.3975662597085483</c:v>
                </c:pt>
                <c:pt idx="278">
                  <c:v>4.3914841505319284</c:v>
                </c:pt>
                <c:pt idx="279">
                  <c:v>4.3854020273783751</c:v>
                </c:pt>
                <c:pt idx="280">
                  <c:v>4.379319890929553</c:v>
                </c:pt>
                <c:pt idx="281">
                  <c:v>4.3732377418338801</c:v>
                </c:pt>
                <c:pt idx="282">
                  <c:v>4.3671555807081495</c:v>
                </c:pt>
                <c:pt idx="283">
                  <c:v>4.3610734081390747</c:v>
                </c:pt>
                <c:pt idx="284">
                  <c:v>4.3549912246847544</c:v>
                </c:pt>
                <c:pt idx="285">
                  <c:v>4.3489090308760678</c:v>
                </c:pt>
                <c:pt idx="286">
                  <c:v>4.3428268272180031</c:v>
                </c:pt>
                <c:pt idx="287">
                  <c:v>4.3367446141909216</c:v>
                </c:pt>
                <c:pt idx="288">
                  <c:v>4.3306623922517531</c:v>
                </c:pt>
                <c:pt idx="289">
                  <c:v>4.324580161835148</c:v>
                </c:pt>
                <c:pt idx="290">
                  <c:v>4.3184979233545535</c:v>
                </c:pt>
                <c:pt idx="291">
                  <c:v>4.3124156772032567</c:v>
                </c:pt>
                <c:pt idx="292">
                  <c:v>4.306333423755361</c:v>
                </c:pt>
                <c:pt idx="293">
                  <c:v>4.3002511633667266</c:v>
                </c:pt>
                <c:pt idx="294">
                  <c:v>4.2941688963758562</c:v>
                </c:pt>
                <c:pt idx="295">
                  <c:v>4.2880866231047454</c:v>
                </c:pt>
                <c:pt idx="296">
                  <c:v>4.2820043438596853</c:v>
                </c:pt>
                <c:pt idx="297">
                  <c:v>4.2759220589320286</c:v>
                </c:pt>
                <c:pt idx="298">
                  <c:v>4.2698397685989189</c:v>
                </c:pt>
                <c:pt idx="299">
                  <c:v>4.2637574731239827</c:v>
                </c:pt>
                <c:pt idx="300">
                  <c:v>4.25767517275799</c:v>
                </c:pt>
                <c:pt idx="301">
                  <c:v>4.2515928677394816</c:v>
                </c:pt>
                <c:pt idx="302">
                  <c:v>4.2455105582953623</c:v>
                </c:pt>
                <c:pt idx="303">
                  <c:v>4.2394282446414717</c:v>
                </c:pt>
                <c:pt idx="304">
                  <c:v>4.2333459269831231</c:v>
                </c:pt>
                <c:pt idx="305">
                  <c:v>4.2272636055156152</c:v>
                </c:pt>
                <c:pt idx="306">
                  <c:v>4.2211812804247248</c:v>
                </c:pt>
                <c:pt idx="307">
                  <c:v>4.2150989518871658</c:v>
                </c:pt>
                <c:pt idx="308">
                  <c:v>4.2090166200710328</c:v>
                </c:pt>
                <c:pt idx="309">
                  <c:v>4.2029342851362248</c:v>
                </c:pt>
                <c:pt idx="310">
                  <c:v>4.1968519472348413</c:v>
                </c:pt>
                <c:pt idx="311">
                  <c:v>4.190769606511564</c:v>
                </c:pt>
                <c:pt idx="312">
                  <c:v>4.1846872631040171</c:v>
                </c:pt>
                <c:pt idx="313">
                  <c:v>4.1786049171431161</c:v>
                </c:pt>
                <c:pt idx="314">
                  <c:v>4.1725225687533882</c:v>
                </c:pt>
                <c:pt idx="315">
                  <c:v>4.1664402180532889</c:v>
                </c:pt>
                <c:pt idx="316">
                  <c:v>4.1603578651554969</c:v>
                </c:pt>
                <c:pt idx="317">
                  <c:v>4.154275510167194</c:v>
                </c:pt>
                <c:pt idx="318">
                  <c:v>4.148193153190336</c:v>
                </c:pt>
                <c:pt idx="319">
                  <c:v>4.1421107943219058</c:v>
                </c:pt>
                <c:pt idx="320">
                  <c:v>4.1360284336541566</c:v>
                </c:pt>
                <c:pt idx="321">
                  <c:v>4.1299460712748424</c:v>
                </c:pt>
                <c:pt idx="322">
                  <c:v>4.1238637072674367</c:v>
                </c:pt>
                <c:pt idx="323">
                  <c:v>4.1177813417113427</c:v>
                </c:pt>
                <c:pt idx="324">
                  <c:v>4.1116989746820911</c:v>
                </c:pt>
                <c:pt idx="325">
                  <c:v>4.1056166062515285</c:v>
                </c:pt>
                <c:pt idx="326">
                  <c:v>4.0995342364879974</c:v>
                </c:pt>
                <c:pt idx="327">
                  <c:v>4.0934518654565082</c:v>
                </c:pt>
                <c:pt idx="328">
                  <c:v>4.0873694932188984</c:v>
                </c:pt>
                <c:pt idx="329">
                  <c:v>4.0812871198339931</c:v>
                </c:pt>
                <c:pt idx="330">
                  <c:v>4.0752047453577447</c:v>
                </c:pt>
                <c:pt idx="331">
                  <c:v>4.06912236984338</c:v>
                </c:pt>
                <c:pt idx="332">
                  <c:v>4.063039993341528</c:v>
                </c:pt>
                <c:pt idx="333">
                  <c:v>4.0569576159003491</c:v>
                </c:pt>
                <c:pt idx="334">
                  <c:v>4.0508752375656556</c:v>
                </c:pt>
                <c:pt idx="335">
                  <c:v>4.0447928583810224</c:v>
                </c:pt>
                <c:pt idx="336">
                  <c:v>4.0387104783879035</c:v>
                </c:pt>
                <c:pt idx="337">
                  <c:v>4.0326280976257296</c:v>
                </c:pt>
                <c:pt idx="338">
                  <c:v>4.0265457161320075</c:v>
                </c:pt>
                <c:pt idx="339">
                  <c:v>4.0204633339424136</c:v>
                </c:pt>
                <c:pt idx="340">
                  <c:v>4.0143809510908879</c:v>
                </c:pt>
                <c:pt idx="341">
                  <c:v>4.008298567609712</c:v>
                </c:pt>
                <c:pt idx="342">
                  <c:v>4.0022161835295957</c:v>
                </c:pt>
                <c:pt idx="343">
                  <c:v>3.9961337988797481</c:v>
                </c:pt>
                <c:pt idx="344">
                  <c:v>3.9900514136879566</c:v>
                </c:pt>
                <c:pt idx="345">
                  <c:v>3.9839690279806512</c:v>
                </c:pt>
                <c:pt idx="346">
                  <c:v>3.9778866417829741</c:v>
                </c:pt>
                <c:pt idx="347">
                  <c:v>3.9718042551188408</c:v>
                </c:pt>
                <c:pt idx="348">
                  <c:v>3.9657218680110016</c:v>
                </c:pt>
                <c:pt idx="349">
                  <c:v>3.959639480481095</c:v>
                </c:pt>
                <c:pt idx="350">
                  <c:v>3.953557092549707</c:v>
                </c:pt>
                <c:pt idx="351">
                  <c:v>3.9474747042364164</c:v>
                </c:pt>
                <c:pt idx="352">
                  <c:v>3.9413923155598494</c:v>
                </c:pt>
                <c:pt idx="353">
                  <c:v>3.935309926537724</c:v>
                </c:pt>
                <c:pt idx="354">
                  <c:v>3.9292275371868919</c:v>
                </c:pt>
                <c:pt idx="355">
                  <c:v>3.9231451475233854</c:v>
                </c:pt>
                <c:pt idx="356">
                  <c:v>3.9170627575624537</c:v>
                </c:pt>
                <c:pt idx="357">
                  <c:v>3.9109803673186021</c:v>
                </c:pt>
                <c:pt idx="358">
                  <c:v>3.9048979768056289</c:v>
                </c:pt>
                <c:pt idx="359">
                  <c:v>3.8988155860366591</c:v>
                </c:pt>
                <c:pt idx="360">
                  <c:v>3.8927331950241775</c:v>
                </c:pt>
                <c:pt idx="361">
                  <c:v>3.8866508037800616</c:v>
                </c:pt>
                <c:pt idx="362">
                  <c:v>3.8805684123156068</c:v>
                </c:pt>
                <c:pt idx="363">
                  <c:v>3.8744860206415601</c:v>
                </c:pt>
                <c:pt idx="364">
                  <c:v>3.8684036287681436</c:v>
                </c:pt>
                <c:pt idx="365">
                  <c:v>3.8623212367050797</c:v>
                </c:pt>
                <c:pt idx="366">
                  <c:v>3.8562388444616182</c:v>
                </c:pt>
                <c:pt idx="367">
                  <c:v>3.8501564520465572</c:v>
                </c:pt>
                <c:pt idx="368">
                  <c:v>3.8440740594682659</c:v>
                </c:pt>
                <c:pt idx="369">
                  <c:v>3.8379916667347045</c:v>
                </c:pt>
                <c:pt idx="370">
                  <c:v>3.8319092738534457</c:v>
                </c:pt>
                <c:pt idx="371">
                  <c:v>3.8258268808316944</c:v>
                </c:pt>
                <c:pt idx="372">
                  <c:v>3.8197444876763003</c:v>
                </c:pt>
                <c:pt idx="373">
                  <c:v>3.813662094393782</c:v>
                </c:pt>
                <c:pt idx="374">
                  <c:v>3.80757970099034</c:v>
                </c:pt>
                <c:pt idx="375">
                  <c:v>3.801497307471871</c:v>
                </c:pt>
                <c:pt idx="376">
                  <c:v>3.7954149138439854</c:v>
                </c:pt>
                <c:pt idx="377">
                  <c:v>3.7893325201120196</c:v>
                </c:pt>
                <c:pt idx="378">
                  <c:v>3.7832501262810494</c:v>
                </c:pt>
                <c:pt idx="379">
                  <c:v>3.7771677323559039</c:v>
                </c:pt>
                <c:pt idx="380">
                  <c:v>3.7710853383411744</c:v>
                </c:pt>
                <c:pt idx="381">
                  <c:v>3.7650029442412323</c:v>
                </c:pt>
                <c:pt idx="382">
                  <c:v>3.7589205500602314</c:v>
                </c:pt>
                <c:pt idx="383">
                  <c:v>3.752838155802126</c:v>
                </c:pt>
                <c:pt idx="384">
                  <c:v>3.7467557614706766</c:v>
                </c:pt>
                <c:pt idx="385">
                  <c:v>3.7406733670694603</c:v>
                </c:pt>
                <c:pt idx="386">
                  <c:v>3.7345909726018793</c:v>
                </c:pt>
                <c:pt idx="387">
                  <c:v>3.7285085780711698</c:v>
                </c:pt>
                <c:pt idx="388">
                  <c:v>3.7224261834804113</c:v>
                </c:pt>
                <c:pt idx="389">
                  <c:v>3.7163437888325328</c:v>
                </c:pt>
                <c:pt idx="390">
                  <c:v>3.7102613941303191</c:v>
                </c:pt>
                <c:pt idx="391">
                  <c:v>3.7041789993764205</c:v>
                </c:pt>
                <c:pt idx="392">
                  <c:v>3.6980966045733585</c:v>
                </c:pt>
                <c:pt idx="393">
                  <c:v>3.6920142097235296</c:v>
                </c:pt>
                <c:pt idx="394">
                  <c:v>3.6859318148292153</c:v>
                </c:pt>
                <c:pt idx="395">
                  <c:v>3.6798494198925851</c:v>
                </c:pt>
                <c:pt idx="396">
                  <c:v>3.6737670249157026</c:v>
                </c:pt>
                <c:pt idx="397">
                  <c:v>3.6676846299005312</c:v>
                </c:pt>
                <c:pt idx="398">
                  <c:v>3.6616022348489379</c:v>
                </c:pt>
                <c:pt idx="399">
                  <c:v>3.6555198397627002</c:v>
                </c:pt>
                <c:pt idx="400">
                  <c:v>3.6494374446435058</c:v>
                </c:pt>
                <c:pt idx="401">
                  <c:v>3.6433550494929632</c:v>
                </c:pt>
                <c:pt idx="402">
                  <c:v>3.6372726543126013</c:v>
                </c:pt>
                <c:pt idx="403">
                  <c:v>3.6311902591038741</c:v>
                </c:pt>
                <c:pt idx="404">
                  <c:v>3.6251078638681649</c:v>
                </c:pt>
                <c:pt idx="405">
                  <c:v>3.61902546860679</c:v>
                </c:pt>
                <c:pt idx="406">
                  <c:v>3.6129430733210008</c:v>
                </c:pt>
                <c:pt idx="407">
                  <c:v>3.6068606780119885</c:v>
                </c:pt>
                <c:pt idx="408">
                  <c:v>3.600778282680885</c:v>
                </c:pt>
                <c:pt idx="409">
                  <c:v>3.5946958873287675</c:v>
                </c:pt>
                <c:pt idx="410">
                  <c:v>3.5886134919566621</c:v>
                </c:pt>
                <c:pt idx="411">
                  <c:v>3.5825310965655426</c:v>
                </c:pt>
                <c:pt idx="412">
                  <c:v>3.5764487011563371</c:v>
                </c:pt>
                <c:pt idx="413">
                  <c:v>3.5703663057299271</c:v>
                </c:pt>
                <c:pt idx="414">
                  <c:v>3.5642839102871515</c:v>
                </c:pt>
                <c:pt idx="415">
                  <c:v>3.5582015148288089</c:v>
                </c:pt>
                <c:pt idx="416">
                  <c:v>3.5521191193556581</c:v>
                </c:pt>
                <c:pt idx="417">
                  <c:v>3.5460367238684221</c:v>
                </c:pt>
                <c:pt idx="418">
                  <c:v>3.5399543283677866</c:v>
                </c:pt>
                <c:pt idx="419">
                  <c:v>3.5338719328544062</c:v>
                </c:pt>
                <c:pt idx="420">
                  <c:v>3.5277895373289025</c:v>
                </c:pt>
                <c:pt idx="421">
                  <c:v>3.5217071417918659</c:v>
                </c:pt>
                <c:pt idx="422">
                  <c:v>3.5156247462438595</c:v>
                </c:pt>
                <c:pt idx="423">
                  <c:v>3.5095423506854178</c:v>
                </c:pt>
                <c:pt idx="424">
                  <c:v>3.5034599551170498</c:v>
                </c:pt>
                <c:pt idx="425">
                  <c:v>3.4973775595392405</c:v>
                </c:pt>
                <c:pt idx="426">
                  <c:v>3.4912951639524494</c:v>
                </c:pt>
                <c:pt idx="427">
                  <c:v>3.4852127683571155</c:v>
                </c:pt>
                <c:pt idx="428">
                  <c:v>3.4791303727536542</c:v>
                </c:pt>
                <c:pt idx="429">
                  <c:v>3.4730479771424623</c:v>
                </c:pt>
                <c:pt idx="430">
                  <c:v>3.4669655815239171</c:v>
                </c:pt>
                <c:pt idx="431">
                  <c:v>3.4608831858983771</c:v>
                </c:pt>
                <c:pt idx="432">
                  <c:v>3.4548007902661837</c:v>
                </c:pt>
                <c:pt idx="433">
                  <c:v>3.4487183946276612</c:v>
                </c:pt>
                <c:pt idx="434">
                  <c:v>3.4426359989831181</c:v>
                </c:pt>
                <c:pt idx="435">
                  <c:v>3.4365536033328485</c:v>
                </c:pt>
                <c:pt idx="436">
                  <c:v>3.4304712076771309</c:v>
                </c:pt>
                <c:pt idx="437">
                  <c:v>3.4243888120162316</c:v>
                </c:pt>
                <c:pt idx="438">
                  <c:v>3.4183064163504033</c:v>
                </c:pt>
                <c:pt idx="439">
                  <c:v>3.4122240206798859</c:v>
                </c:pt>
                <c:pt idx="440">
                  <c:v>3.4061416250049086</c:v>
                </c:pt>
                <c:pt idx="441">
                  <c:v>3.4000592293256893</c:v>
                </c:pt>
                <c:pt idx="442">
                  <c:v>3.3939768336424336</c:v>
                </c:pt>
                <c:pt idx="443">
                  <c:v>3.3878944379553393</c:v>
                </c:pt>
                <c:pt idx="444">
                  <c:v>3.3818120422645932</c:v>
                </c:pt>
                <c:pt idx="445">
                  <c:v>3.3757296465703743</c:v>
                </c:pt>
                <c:pt idx="446">
                  <c:v>3.3696472508728506</c:v>
                </c:pt>
                <c:pt idx="447">
                  <c:v>3.363564855172184</c:v>
                </c:pt>
                <c:pt idx="448">
                  <c:v>3.3574824594685286</c:v>
                </c:pt>
                <c:pt idx="449">
                  <c:v>3.3514000637620285</c:v>
                </c:pt>
                <c:pt idx="450">
                  <c:v>3.3453176680528229</c:v>
                </c:pt>
                <c:pt idx="451">
                  <c:v>3.3392352723410452</c:v>
                </c:pt>
                <c:pt idx="452">
                  <c:v>3.3331528766268188</c:v>
                </c:pt>
                <c:pt idx="453">
                  <c:v>3.3270704809102645</c:v>
                </c:pt>
                <c:pt idx="454">
                  <c:v>3.320988085191495</c:v>
                </c:pt>
                <c:pt idx="455">
                  <c:v>3.3149056894706193</c:v>
                </c:pt>
                <c:pt idx="456">
                  <c:v>3.3088232937477393</c:v>
                </c:pt>
                <c:pt idx="457">
                  <c:v>3.3027408980229529</c:v>
                </c:pt>
                <c:pt idx="458">
                  <c:v>3.2966585022963533</c:v>
                </c:pt>
                <c:pt idx="459">
                  <c:v>3.2905761065680288</c:v>
                </c:pt>
                <c:pt idx="460">
                  <c:v>3.284493710838063</c:v>
                </c:pt>
                <c:pt idx="461">
                  <c:v>3.278411315106537</c:v>
                </c:pt>
                <c:pt idx="462">
                  <c:v>3.2723289193735265</c:v>
                </c:pt>
                <c:pt idx="463">
                  <c:v>3.2662465236391038</c:v>
                </c:pt>
                <c:pt idx="464">
                  <c:v>3.2601641279033378</c:v>
                </c:pt>
                <c:pt idx="465">
                  <c:v>3.2540817321662932</c:v>
                </c:pt>
                <c:pt idx="466">
                  <c:v>3.247999336428034</c:v>
                </c:pt>
                <c:pt idx="467">
                  <c:v>3.2419169406886179</c:v>
                </c:pt>
                <c:pt idx="468">
                  <c:v>3.2358345449481019</c:v>
                </c:pt>
                <c:pt idx="469">
                  <c:v>3.2297521492065409</c:v>
                </c:pt>
                <c:pt idx="470">
                  <c:v>3.2236697534639833</c:v>
                </c:pt>
                <c:pt idx="471">
                  <c:v>3.2175873577204799</c:v>
                </c:pt>
                <c:pt idx="472">
                  <c:v>3.2115049619760754</c:v>
                </c:pt>
                <c:pt idx="473">
                  <c:v>3.2054225662308147</c:v>
                </c:pt>
                <c:pt idx="474">
                  <c:v>3.1993401704847395</c:v>
                </c:pt>
                <c:pt idx="475">
                  <c:v>3.1932577747378885</c:v>
                </c:pt>
                <c:pt idx="476">
                  <c:v>3.1871753789903012</c:v>
                </c:pt>
                <c:pt idx="477">
                  <c:v>3.1810929832420123</c:v>
                </c:pt>
                <c:pt idx="478">
                  <c:v>3.1750105874930559</c:v>
                </c:pt>
                <c:pt idx="479">
                  <c:v>3.1689281917434653</c:v>
                </c:pt>
                <c:pt idx="480">
                  <c:v>3.1628457959932708</c:v>
                </c:pt>
                <c:pt idx="481">
                  <c:v>3.1567634002425025</c:v>
                </c:pt>
                <c:pt idx="482">
                  <c:v>3.1506810044911875</c:v>
                </c:pt>
                <c:pt idx="483">
                  <c:v>3.1445986087393534</c:v>
                </c:pt>
                <c:pt idx="484">
                  <c:v>3.1385162129870254</c:v>
                </c:pt>
                <c:pt idx="485">
                  <c:v>3.1324338172342268</c:v>
                </c:pt>
                <c:pt idx="486">
                  <c:v>3.1263514214809813</c:v>
                </c:pt>
                <c:pt idx="487">
                  <c:v>3.12026902572731</c:v>
                </c:pt>
                <c:pt idx="488">
                  <c:v>3.1141866299732346</c:v>
                </c:pt>
                <c:pt idx="489">
                  <c:v>3.1081042342187741</c:v>
                </c:pt>
                <c:pt idx="490">
                  <c:v>3.1020218384639477</c:v>
                </c:pt>
                <c:pt idx="491">
                  <c:v>3.0959394427087727</c:v>
                </c:pt>
                <c:pt idx="492">
                  <c:v>3.0898570469532669</c:v>
                </c:pt>
                <c:pt idx="493">
                  <c:v>3.0837746511974458</c:v>
                </c:pt>
                <c:pt idx="494">
                  <c:v>3.0776922554413249</c:v>
                </c:pt>
                <c:pt idx="495">
                  <c:v>3.0716098596849184</c:v>
                </c:pt>
                <c:pt idx="496">
                  <c:v>3.065527463928241</c:v>
                </c:pt>
                <c:pt idx="497">
                  <c:v>3.0594450681713061</c:v>
                </c:pt>
                <c:pt idx="498">
                  <c:v>3.0533626724141256</c:v>
                </c:pt>
                <c:pt idx="499">
                  <c:v>3.047280276656712</c:v>
                </c:pt>
                <c:pt idx="500">
                  <c:v>3.0411978808990758</c:v>
                </c:pt>
                <c:pt idx="501">
                  <c:v>3.0351154851412283</c:v>
                </c:pt>
                <c:pt idx="502">
                  <c:v>3.0290330893831801</c:v>
                </c:pt>
                <c:pt idx="503">
                  <c:v>3.0229506936249404</c:v>
                </c:pt>
                <c:pt idx="504">
                  <c:v>3.0168682978665196</c:v>
                </c:pt>
                <c:pt idx="505">
                  <c:v>3.0107859021079251</c:v>
                </c:pt>
                <c:pt idx="506">
                  <c:v>3.0047035063491667</c:v>
                </c:pt>
                <c:pt idx="507">
                  <c:v>2.9986211105902516</c:v>
                </c:pt>
                <c:pt idx="508">
                  <c:v>2.9925387148311877</c:v>
                </c:pt>
                <c:pt idx="509">
                  <c:v>2.9864563190719822</c:v>
                </c:pt>
                <c:pt idx="510">
                  <c:v>2.9803739233126416</c:v>
                </c:pt>
                <c:pt idx="511">
                  <c:v>2.9742915275531732</c:v>
                </c:pt>
                <c:pt idx="512">
                  <c:v>2.968209131793583</c:v>
                </c:pt>
                <c:pt idx="513">
                  <c:v>2.9621267360338774</c:v>
                </c:pt>
                <c:pt idx="514">
                  <c:v>2.9560443402740608</c:v>
                </c:pt>
                <c:pt idx="515">
                  <c:v>2.9499619445141394</c:v>
                </c:pt>
                <c:pt idx="516">
                  <c:v>2.9438795487541181</c:v>
                </c:pt>
                <c:pt idx="517">
                  <c:v>2.9377971529940026</c:v>
                </c:pt>
                <c:pt idx="518">
                  <c:v>2.931714757233796</c:v>
                </c:pt>
                <c:pt idx="519">
                  <c:v>2.9256323614735034</c:v>
                </c:pt>
                <c:pt idx="520">
                  <c:v>2.9195499657131299</c:v>
                </c:pt>
                <c:pt idx="521">
                  <c:v>2.9134675699526786</c:v>
                </c:pt>
                <c:pt idx="522">
                  <c:v>2.9073851741921533</c:v>
                </c:pt>
                <c:pt idx="523">
                  <c:v>2.9013027784315573</c:v>
                </c:pt>
                <c:pt idx="524">
                  <c:v>2.8952203826708947</c:v>
                </c:pt>
                <c:pt idx="525">
                  <c:v>2.8891379869101685</c:v>
                </c:pt>
                <c:pt idx="526">
                  <c:v>2.8830555911493816</c:v>
                </c:pt>
                <c:pt idx="527">
                  <c:v>2.8769731953885374</c:v>
                </c:pt>
                <c:pt idx="528">
                  <c:v>2.8708907996276385</c:v>
                </c:pt>
                <c:pt idx="529">
                  <c:v>2.8648084038666868</c:v>
                </c:pt>
                <c:pt idx="530">
                  <c:v>2.8587260081056867</c:v>
                </c:pt>
                <c:pt idx="531">
                  <c:v>2.8526436123446381</c:v>
                </c:pt>
                <c:pt idx="532">
                  <c:v>2.8465612165835452</c:v>
                </c:pt>
                <c:pt idx="533">
                  <c:v>2.8404788208224101</c:v>
                </c:pt>
                <c:pt idx="534">
                  <c:v>2.8343964250612341</c:v>
                </c:pt>
                <c:pt idx="535">
                  <c:v>2.8283140293000204</c:v>
                </c:pt>
                <c:pt idx="536">
                  <c:v>2.8222316335387689</c:v>
                </c:pt>
                <c:pt idx="537">
                  <c:v>2.8161492377774824</c:v>
                </c:pt>
                <c:pt idx="538">
                  <c:v>2.8100668420161634</c:v>
                </c:pt>
                <c:pt idx="539">
                  <c:v>2.803984446254812</c:v>
                </c:pt>
                <c:pt idx="540">
                  <c:v>2.7979020504934313</c:v>
                </c:pt>
                <c:pt idx="541">
                  <c:v>2.7918196547320218</c:v>
                </c:pt>
                <c:pt idx="542">
                  <c:v>2.7857372589705851</c:v>
                </c:pt>
                <c:pt idx="543">
                  <c:v>2.7796548632091227</c:v>
                </c:pt>
                <c:pt idx="544">
                  <c:v>2.7735724674476354</c:v>
                </c:pt>
                <c:pt idx="545">
                  <c:v>2.767490071686125</c:v>
                </c:pt>
                <c:pt idx="546">
                  <c:v>2.7614076759245916</c:v>
                </c:pt>
                <c:pt idx="547">
                  <c:v>2.7553252801630372</c:v>
                </c:pt>
                <c:pt idx="548">
                  <c:v>2.7492428844014634</c:v>
                </c:pt>
                <c:pt idx="549">
                  <c:v>2.7431604886398704</c:v>
                </c:pt>
                <c:pt idx="550">
                  <c:v>2.7370780928782588</c:v>
                </c:pt>
                <c:pt idx="551">
                  <c:v>2.7309956971166298</c:v>
                </c:pt>
                <c:pt idx="552">
                  <c:v>2.724913301354984</c:v>
                </c:pt>
                <c:pt idx="553">
                  <c:v>2.7188309055933231</c:v>
                </c:pt>
                <c:pt idx="554">
                  <c:v>2.7127485098316471</c:v>
                </c:pt>
                <c:pt idx="555">
                  <c:v>2.7066661140699564</c:v>
                </c:pt>
                <c:pt idx="556">
                  <c:v>2.7005837183082533</c:v>
                </c:pt>
                <c:pt idx="557">
                  <c:v>2.6945013225465364</c:v>
                </c:pt>
                <c:pt idx="558">
                  <c:v>2.688418926784808</c:v>
                </c:pt>
                <c:pt idx="559">
                  <c:v>2.6823365310230671</c:v>
                </c:pt>
                <c:pt idx="560">
                  <c:v>2.6762541352613156</c:v>
                </c:pt>
                <c:pt idx="561">
                  <c:v>2.6701717394995539</c:v>
                </c:pt>
                <c:pt idx="562">
                  <c:v>2.6640893437377815</c:v>
                </c:pt>
                <c:pt idx="563">
                  <c:v>2.6580069479760007</c:v>
                </c:pt>
                <c:pt idx="564">
                  <c:v>2.6519245522142096</c:v>
                </c:pt>
                <c:pt idx="565">
                  <c:v>2.6458421564524106</c:v>
                </c:pt>
                <c:pt idx="566">
                  <c:v>2.6397597606906031</c:v>
                </c:pt>
                <c:pt idx="567">
                  <c:v>2.6336773649287877</c:v>
                </c:pt>
                <c:pt idx="568">
                  <c:v>2.6275949691669656</c:v>
                </c:pt>
                <c:pt idx="569">
                  <c:v>2.6215125734051359</c:v>
                </c:pt>
                <c:pt idx="570">
                  <c:v>2.6154301776432995</c:v>
                </c:pt>
                <c:pt idx="571">
                  <c:v>2.609347781881457</c:v>
                </c:pt>
                <c:pt idx="572">
                  <c:v>2.6032653861196082</c:v>
                </c:pt>
                <c:pt idx="573">
                  <c:v>2.5971829903577532</c:v>
                </c:pt>
                <c:pt idx="574">
                  <c:v>2.5911005945958934</c:v>
                </c:pt>
                <c:pt idx="575">
                  <c:v>2.5850181988340282</c:v>
                </c:pt>
                <c:pt idx="576">
                  <c:v>2.5789358030721581</c:v>
                </c:pt>
                <c:pt idx="577">
                  <c:v>2.5728534073102831</c:v>
                </c:pt>
                <c:pt idx="578">
                  <c:v>2.5667710115484037</c:v>
                </c:pt>
                <c:pt idx="579">
                  <c:v>2.5606886157865199</c:v>
                </c:pt>
                <c:pt idx="580">
                  <c:v>2.554606220024632</c:v>
                </c:pt>
                <c:pt idx="581">
                  <c:v>2.5485238242627406</c:v>
                </c:pt>
                <c:pt idx="582">
                  <c:v>2.5424414285008452</c:v>
                </c:pt>
                <c:pt idx="583">
                  <c:v>2.5363590327389458</c:v>
                </c:pt>
                <c:pt idx="584">
                  <c:v>2.5302766369770446</c:v>
                </c:pt>
                <c:pt idx="585">
                  <c:v>2.524194241215139</c:v>
                </c:pt>
                <c:pt idx="586">
                  <c:v>2.5181118454532307</c:v>
                </c:pt>
                <c:pt idx="587">
                  <c:v>2.5120294496913194</c:v>
                </c:pt>
                <c:pt idx="588">
                  <c:v>2.5059470539294053</c:v>
                </c:pt>
                <c:pt idx="589">
                  <c:v>2.499864658167489</c:v>
                </c:pt>
                <c:pt idx="590">
                  <c:v>2.4937822624055697</c:v>
                </c:pt>
                <c:pt idx="591">
                  <c:v>2.4876998666436489</c:v>
                </c:pt>
                <c:pt idx="592">
                  <c:v>2.4816174708817251</c:v>
                </c:pt>
                <c:pt idx="593">
                  <c:v>2.4755350751197991</c:v>
                </c:pt>
                <c:pt idx="594">
                  <c:v>2.4694526793578717</c:v>
                </c:pt>
                <c:pt idx="595">
                  <c:v>2.4633702835959417</c:v>
                </c:pt>
                <c:pt idx="596">
                  <c:v>2.4572878878340103</c:v>
                </c:pt>
                <c:pt idx="597">
                  <c:v>2.4512054920720772</c:v>
                </c:pt>
                <c:pt idx="598">
                  <c:v>2.4451230963101427</c:v>
                </c:pt>
                <c:pt idx="599">
                  <c:v>2.4390407005482064</c:v>
                </c:pt>
                <c:pt idx="600">
                  <c:v>2.432958304786268</c:v>
                </c:pt>
                <c:pt idx="601">
                  <c:v>2.4268759090243286</c:v>
                </c:pt>
                <c:pt idx="602">
                  <c:v>2.4207935132623879</c:v>
                </c:pt>
                <c:pt idx="603">
                  <c:v>2.4147111175004459</c:v>
                </c:pt>
                <c:pt idx="604">
                  <c:v>2.408628721738503</c:v>
                </c:pt>
                <c:pt idx="605">
                  <c:v>2.4025463259765587</c:v>
                </c:pt>
                <c:pt idx="606">
                  <c:v>2.3964639302146131</c:v>
                </c:pt>
                <c:pt idx="607">
                  <c:v>2.3903815344526667</c:v>
                </c:pt>
                <c:pt idx="608">
                  <c:v>2.3842991386907189</c:v>
                </c:pt>
                <c:pt idx="609">
                  <c:v>2.3782167429287702</c:v>
                </c:pt>
                <c:pt idx="610">
                  <c:v>2.372134347166821</c:v>
                </c:pt>
                <c:pt idx="611">
                  <c:v>2.3660519514048706</c:v>
                </c:pt>
                <c:pt idx="612">
                  <c:v>2.3599695556429201</c:v>
                </c:pt>
                <c:pt idx="613">
                  <c:v>2.3538871598809679</c:v>
                </c:pt>
                <c:pt idx="614">
                  <c:v>2.3478047641190152</c:v>
                </c:pt>
                <c:pt idx="615">
                  <c:v>2.341722368357062</c:v>
                </c:pt>
                <c:pt idx="616">
                  <c:v>2.3356399725951076</c:v>
                </c:pt>
                <c:pt idx="617">
                  <c:v>2.3295575768331531</c:v>
                </c:pt>
                <c:pt idx="618">
                  <c:v>2.3234751810711978</c:v>
                </c:pt>
                <c:pt idx="619">
                  <c:v>2.317392785309242</c:v>
                </c:pt>
                <c:pt idx="620">
                  <c:v>2.3113103895472862</c:v>
                </c:pt>
                <c:pt idx="621">
                  <c:v>2.3052279937853291</c:v>
                </c:pt>
                <c:pt idx="622">
                  <c:v>2.2991455980233715</c:v>
                </c:pt>
                <c:pt idx="623">
                  <c:v>2.2930632022614135</c:v>
                </c:pt>
                <c:pt idx="624">
                  <c:v>2.286980806499455</c:v>
                </c:pt>
                <c:pt idx="625">
                  <c:v>2.2808984107374966</c:v>
                </c:pt>
                <c:pt idx="626">
                  <c:v>2.2748160149755376</c:v>
                </c:pt>
                <c:pt idx="627">
                  <c:v>2.2687336192135783</c:v>
                </c:pt>
                <c:pt idx="628">
                  <c:v>2.2626512234516181</c:v>
                </c:pt>
                <c:pt idx="629">
                  <c:v>2.2565688276896574</c:v>
                </c:pt>
                <c:pt idx="630">
                  <c:v>2.2504864319276972</c:v>
                </c:pt>
                <c:pt idx="631">
                  <c:v>2.244404036165736</c:v>
                </c:pt>
                <c:pt idx="632">
                  <c:v>2.2383216404037745</c:v>
                </c:pt>
                <c:pt idx="633">
                  <c:v>2.2322392446418138</c:v>
                </c:pt>
                <c:pt idx="634">
                  <c:v>2.2261568488798518</c:v>
                </c:pt>
                <c:pt idx="635">
                  <c:v>2.2200744531178898</c:v>
                </c:pt>
                <c:pt idx="636">
                  <c:v>2.2139920573559273</c:v>
                </c:pt>
                <c:pt idx="637">
                  <c:v>2.2079096615939644</c:v>
                </c:pt>
                <c:pt idx="638">
                  <c:v>2.2018272658320019</c:v>
                </c:pt>
                <c:pt idx="639">
                  <c:v>2.195744870070039</c:v>
                </c:pt>
                <c:pt idx="640">
                  <c:v>2.1896624743080766</c:v>
                </c:pt>
                <c:pt idx="641">
                  <c:v>2.1835800785461128</c:v>
                </c:pt>
                <c:pt idx="642">
                  <c:v>2.177497682784149</c:v>
                </c:pt>
                <c:pt idx="643">
                  <c:v>2.1714152870221857</c:v>
                </c:pt>
                <c:pt idx="644">
                  <c:v>2.1653328912602214</c:v>
                </c:pt>
                <c:pt idx="645">
                  <c:v>2.1592504954982576</c:v>
                </c:pt>
                <c:pt idx="646">
                  <c:v>2.1531680997362934</c:v>
                </c:pt>
                <c:pt idx="647">
                  <c:v>2.1470857039743292</c:v>
                </c:pt>
                <c:pt idx="648">
                  <c:v>2.141003308212365</c:v>
                </c:pt>
                <c:pt idx="649">
                  <c:v>2.1349209124503998</c:v>
                </c:pt>
                <c:pt idx="650">
                  <c:v>2.1288385166884352</c:v>
                </c:pt>
                <c:pt idx="651">
                  <c:v>2.1227561209264705</c:v>
                </c:pt>
                <c:pt idx="652">
                  <c:v>2.1166737251645054</c:v>
                </c:pt>
                <c:pt idx="653">
                  <c:v>2.1105913294025402</c:v>
                </c:pt>
                <c:pt idx="654">
                  <c:v>2.1045089336405756</c:v>
                </c:pt>
                <c:pt idx="655">
                  <c:v>2.09842653787861</c:v>
                </c:pt>
                <c:pt idx="656">
                  <c:v>2.0923441421166449</c:v>
                </c:pt>
                <c:pt idx="657">
                  <c:v>2.0862617463546793</c:v>
                </c:pt>
                <c:pt idx="658">
                  <c:v>2.0801793505927142</c:v>
                </c:pt>
                <c:pt idx="659">
                  <c:v>2.0740969548307477</c:v>
                </c:pt>
                <c:pt idx="660">
                  <c:v>2.0680145590687822</c:v>
                </c:pt>
                <c:pt idx="661">
                  <c:v>2.0619321633068175</c:v>
                </c:pt>
                <c:pt idx="662">
                  <c:v>2.055849767544851</c:v>
                </c:pt>
                <c:pt idx="663">
                  <c:v>2.0497673717828855</c:v>
                </c:pt>
                <c:pt idx="664">
                  <c:v>2.043684976020919</c:v>
                </c:pt>
                <c:pt idx="665">
                  <c:v>2.0376025802589535</c:v>
                </c:pt>
                <c:pt idx="666">
                  <c:v>2.031520184496987</c:v>
                </c:pt>
                <c:pt idx="667">
                  <c:v>2.0254377887350214</c:v>
                </c:pt>
                <c:pt idx="668">
                  <c:v>2.0193553929730559</c:v>
                </c:pt>
                <c:pt idx="669">
                  <c:v>2.0132729972110894</c:v>
                </c:pt>
                <c:pt idx="670">
                  <c:v>2.007190601449123</c:v>
                </c:pt>
                <c:pt idx="671">
                  <c:v>2.0011082056871565</c:v>
                </c:pt>
                <c:pt idx="672">
                  <c:v>1.9950258099251901</c:v>
                </c:pt>
                <c:pt idx="673">
                  <c:v>1.9889434141632236</c:v>
                </c:pt>
                <c:pt idx="674">
                  <c:v>1.9828610184012572</c:v>
                </c:pt>
                <c:pt idx="675">
                  <c:v>1.9767786226392916</c:v>
                </c:pt>
                <c:pt idx="676">
                  <c:v>1.9706962268773252</c:v>
                </c:pt>
                <c:pt idx="677">
                  <c:v>1.9646138311153578</c:v>
                </c:pt>
                <c:pt idx="678">
                  <c:v>1.9585314353533914</c:v>
                </c:pt>
                <c:pt idx="679">
                  <c:v>1.9524490395914249</c:v>
                </c:pt>
                <c:pt idx="680">
                  <c:v>1.9463666438294585</c:v>
                </c:pt>
                <c:pt idx="681">
                  <c:v>1.940284248067492</c:v>
                </c:pt>
                <c:pt idx="682">
                  <c:v>1.9342018523055247</c:v>
                </c:pt>
                <c:pt idx="683">
                  <c:v>1.9281194565435591</c:v>
                </c:pt>
                <c:pt idx="684">
                  <c:v>1.9220370607815918</c:v>
                </c:pt>
                <c:pt idx="685">
                  <c:v>1.9159546650196253</c:v>
                </c:pt>
                <c:pt idx="686">
                  <c:v>1.909872269257658</c:v>
                </c:pt>
                <c:pt idx="687">
                  <c:v>1.9037898734956915</c:v>
                </c:pt>
                <c:pt idx="688">
                  <c:v>1.8977074777337251</c:v>
                </c:pt>
                <c:pt idx="689">
                  <c:v>1.8916250819717586</c:v>
                </c:pt>
                <c:pt idx="690">
                  <c:v>1.8855426862097922</c:v>
                </c:pt>
                <c:pt idx="691">
                  <c:v>1.8794602904478239</c:v>
                </c:pt>
                <c:pt idx="692">
                  <c:v>1.8733778946858584</c:v>
                </c:pt>
                <c:pt idx="693">
                  <c:v>1.8672954989238919</c:v>
                </c:pt>
                <c:pt idx="694">
                  <c:v>1.8612131031619237</c:v>
                </c:pt>
                <c:pt idx="695">
                  <c:v>1.8551307073999572</c:v>
                </c:pt>
                <c:pt idx="696">
                  <c:v>1.8490483116379908</c:v>
                </c:pt>
                <c:pt idx="697">
                  <c:v>1.8429659158760234</c:v>
                </c:pt>
                <c:pt idx="698">
                  <c:v>1.8368835201140561</c:v>
                </c:pt>
                <c:pt idx="699">
                  <c:v>1.8308011243520896</c:v>
                </c:pt>
                <c:pt idx="700">
                  <c:v>1.8247187285901241</c:v>
                </c:pt>
                <c:pt idx="701">
                  <c:v>1.8186363328281558</c:v>
                </c:pt>
                <c:pt idx="702">
                  <c:v>1.8125539370661894</c:v>
                </c:pt>
                <c:pt idx="703">
                  <c:v>1.8064715413042221</c:v>
                </c:pt>
                <c:pt idx="704">
                  <c:v>1.8003891455422547</c:v>
                </c:pt>
                <c:pt idx="705">
                  <c:v>1.7943067497802883</c:v>
                </c:pt>
                <c:pt idx="706">
                  <c:v>1.7882243540183218</c:v>
                </c:pt>
                <c:pt idx="707">
                  <c:v>1.7821419582563545</c:v>
                </c:pt>
                <c:pt idx="708">
                  <c:v>1.7760595624943871</c:v>
                </c:pt>
                <c:pt idx="709">
                  <c:v>1.7699771667324207</c:v>
                </c:pt>
                <c:pt idx="710">
                  <c:v>1.7638947709704524</c:v>
                </c:pt>
                <c:pt idx="711">
                  <c:v>1.7578123752084869</c:v>
                </c:pt>
                <c:pt idx="712">
                  <c:v>1.7517299794465195</c:v>
                </c:pt>
                <c:pt idx="713">
                  <c:v>1.7456475836845531</c:v>
                </c:pt>
                <c:pt idx="714">
                  <c:v>1.7395651879225857</c:v>
                </c:pt>
                <c:pt idx="715">
                  <c:v>1.7334827921606184</c:v>
                </c:pt>
                <c:pt idx="716">
                  <c:v>1.7274003963986519</c:v>
                </c:pt>
                <c:pt idx="717">
                  <c:v>1.7213180006366837</c:v>
                </c:pt>
                <c:pt idx="718">
                  <c:v>1.7152356048747173</c:v>
                </c:pt>
                <c:pt idx="719">
                  <c:v>1.7091532091127499</c:v>
                </c:pt>
                <c:pt idx="720">
                  <c:v>1.7030708133507826</c:v>
                </c:pt>
                <c:pt idx="721">
                  <c:v>1.6969884175888161</c:v>
                </c:pt>
                <c:pt idx="722">
                  <c:v>1.6909060218268497</c:v>
                </c:pt>
                <c:pt idx="723">
                  <c:v>1.6848236260648823</c:v>
                </c:pt>
                <c:pt idx="724">
                  <c:v>1.678741230302915</c:v>
                </c:pt>
                <c:pt idx="725">
                  <c:v>1.6726588345409485</c:v>
                </c:pt>
                <c:pt idx="726">
                  <c:v>1.6665764387789812</c:v>
                </c:pt>
                <c:pt idx="727">
                  <c:v>1.6604940430170139</c:v>
                </c:pt>
                <c:pt idx="728">
                  <c:v>1.6544116472550474</c:v>
                </c:pt>
                <c:pt idx="729">
                  <c:v>1.6483292514930801</c:v>
                </c:pt>
                <c:pt idx="730">
                  <c:v>1.6422468557311127</c:v>
                </c:pt>
                <c:pt idx="731">
                  <c:v>1.6361644599691454</c:v>
                </c:pt>
                <c:pt idx="732">
                  <c:v>1.6300820642071789</c:v>
                </c:pt>
                <c:pt idx="733">
                  <c:v>1.6239996684452107</c:v>
                </c:pt>
                <c:pt idx="734">
                  <c:v>1.6179172726832443</c:v>
                </c:pt>
                <c:pt idx="735">
                  <c:v>1.6118348769212778</c:v>
                </c:pt>
                <c:pt idx="736">
                  <c:v>1.6057524811593105</c:v>
                </c:pt>
                <c:pt idx="737">
                  <c:v>1.5996700853973431</c:v>
                </c:pt>
                <c:pt idx="738">
                  <c:v>1.5935876896353758</c:v>
                </c:pt>
                <c:pt idx="739">
                  <c:v>1.5875052938734093</c:v>
                </c:pt>
                <c:pt idx="740">
                  <c:v>1.5814228981114411</c:v>
                </c:pt>
                <c:pt idx="741">
                  <c:v>1.5753405023494746</c:v>
                </c:pt>
                <c:pt idx="742">
                  <c:v>1.5692581065875082</c:v>
                </c:pt>
                <c:pt idx="743">
                  <c:v>1.56317571082554</c:v>
                </c:pt>
                <c:pt idx="744">
                  <c:v>1.5570933150635744</c:v>
                </c:pt>
                <c:pt idx="745">
                  <c:v>1.5510109193016071</c:v>
                </c:pt>
                <c:pt idx="746">
                  <c:v>1.5449285235396397</c:v>
                </c:pt>
                <c:pt idx="747">
                  <c:v>1.5388461277776724</c:v>
                </c:pt>
                <c:pt idx="748">
                  <c:v>1.5327637320157059</c:v>
                </c:pt>
                <c:pt idx="749">
                  <c:v>1.5266813362537395</c:v>
                </c:pt>
                <c:pt idx="750">
                  <c:v>1.5205989404917712</c:v>
                </c:pt>
                <c:pt idx="751">
                  <c:v>1.5145165447298048</c:v>
                </c:pt>
                <c:pt idx="752">
                  <c:v>1.5084341489678375</c:v>
                </c:pt>
                <c:pt idx="753">
                  <c:v>1.5023517532058701</c:v>
                </c:pt>
                <c:pt idx="754">
                  <c:v>1.4962693574439028</c:v>
                </c:pt>
                <c:pt idx="755">
                  <c:v>1.4901869616819363</c:v>
                </c:pt>
                <c:pt idx="756">
                  <c:v>1.484104565919969</c:v>
                </c:pt>
                <c:pt idx="757">
                  <c:v>1.4780221701580016</c:v>
                </c:pt>
                <c:pt idx="758">
                  <c:v>1.4719397743960352</c:v>
                </c:pt>
                <c:pt idx="759">
                  <c:v>1.465857378634067</c:v>
                </c:pt>
                <c:pt idx="760">
                  <c:v>1.4597749828721005</c:v>
                </c:pt>
                <c:pt idx="761">
                  <c:v>1.4536925871101332</c:v>
                </c:pt>
                <c:pt idx="762">
                  <c:v>1.4476101913481667</c:v>
                </c:pt>
                <c:pt idx="763">
                  <c:v>1.4415277955861994</c:v>
                </c:pt>
                <c:pt idx="764">
                  <c:v>1.435445399824232</c:v>
                </c:pt>
                <c:pt idx="765">
                  <c:v>1.4293630040622656</c:v>
                </c:pt>
                <c:pt idx="766">
                  <c:v>1.4232806083002973</c:v>
                </c:pt>
                <c:pt idx="767">
                  <c:v>1.4171982125383309</c:v>
                </c:pt>
                <c:pt idx="768">
                  <c:v>1.4111158167763636</c:v>
                </c:pt>
                <c:pt idx="769">
                  <c:v>1.4050334210143962</c:v>
                </c:pt>
                <c:pt idx="770">
                  <c:v>1.3989510252524298</c:v>
                </c:pt>
                <c:pt idx="771">
                  <c:v>1.3928686294904624</c:v>
                </c:pt>
                <c:pt idx="772">
                  <c:v>1.386786233728496</c:v>
                </c:pt>
                <c:pt idx="773">
                  <c:v>1.3807038379665277</c:v>
                </c:pt>
                <c:pt idx="774">
                  <c:v>1.3746214422045613</c:v>
                </c:pt>
                <c:pt idx="775">
                  <c:v>1.3685390464425939</c:v>
                </c:pt>
                <c:pt idx="776">
                  <c:v>1.3624566506806266</c:v>
                </c:pt>
                <c:pt idx="777">
                  <c:v>1.3563742549186601</c:v>
                </c:pt>
                <c:pt idx="778">
                  <c:v>1.3502918591566928</c:v>
                </c:pt>
                <c:pt idx="779">
                  <c:v>1.3442094633947255</c:v>
                </c:pt>
                <c:pt idx="780">
                  <c:v>1.3381270676327581</c:v>
                </c:pt>
                <c:pt idx="781">
                  <c:v>1.3320446718707917</c:v>
                </c:pt>
                <c:pt idx="782">
                  <c:v>1.3259622761088234</c:v>
                </c:pt>
                <c:pt idx="783">
                  <c:v>1.319879880346857</c:v>
                </c:pt>
                <c:pt idx="784">
                  <c:v>1.3137974845848905</c:v>
                </c:pt>
                <c:pt idx="785">
                  <c:v>1.3077150888229232</c:v>
                </c:pt>
                <c:pt idx="786">
                  <c:v>1.3016326930609559</c:v>
                </c:pt>
                <c:pt idx="787">
                  <c:v>1.2955502972989885</c:v>
                </c:pt>
                <c:pt idx="788">
                  <c:v>1.2894679015370221</c:v>
                </c:pt>
                <c:pt idx="789">
                  <c:v>1.2833855057750538</c:v>
                </c:pt>
                <c:pt idx="790">
                  <c:v>1.2773031100130874</c:v>
                </c:pt>
                <c:pt idx="791">
                  <c:v>1.2712207142511209</c:v>
                </c:pt>
                <c:pt idx="792">
                  <c:v>1.2651383184891527</c:v>
                </c:pt>
                <c:pt idx="793">
                  <c:v>1.2590559227271862</c:v>
                </c:pt>
                <c:pt idx="794">
                  <c:v>1.2529735269652189</c:v>
                </c:pt>
                <c:pt idx="795">
                  <c:v>1.2468911312032525</c:v>
                </c:pt>
                <c:pt idx="796">
                  <c:v>1.2408087354412842</c:v>
                </c:pt>
                <c:pt idx="797">
                  <c:v>1.2347263396793178</c:v>
                </c:pt>
                <c:pt idx="798">
                  <c:v>1.2286439439173513</c:v>
                </c:pt>
                <c:pt idx="799">
                  <c:v>1.2225615481553831</c:v>
                </c:pt>
                <c:pt idx="800">
                  <c:v>1.2164791523934166</c:v>
                </c:pt>
                <c:pt idx="801">
                  <c:v>1.2103967566314493</c:v>
                </c:pt>
                <c:pt idx="802">
                  <c:v>1.204314360869482</c:v>
                </c:pt>
                <c:pt idx="803">
                  <c:v>1.1982319651075146</c:v>
                </c:pt>
                <c:pt idx="804">
                  <c:v>1.1921495693455482</c:v>
                </c:pt>
                <c:pt idx="805">
                  <c:v>1.1860671735835808</c:v>
                </c:pt>
                <c:pt idx="806">
                  <c:v>1.1799847778216135</c:v>
                </c:pt>
                <c:pt idx="807">
                  <c:v>1.173902382059647</c:v>
                </c:pt>
                <c:pt idx="808">
                  <c:v>1.1678199862976797</c:v>
                </c:pt>
                <c:pt idx="809">
                  <c:v>1.1617375905357124</c:v>
                </c:pt>
                <c:pt idx="810">
                  <c:v>1.155655194773745</c:v>
                </c:pt>
                <c:pt idx="811">
                  <c:v>1.1495727990117786</c:v>
                </c:pt>
                <c:pt idx="812">
                  <c:v>1.1434904032498112</c:v>
                </c:pt>
                <c:pt idx="813">
                  <c:v>1.1374080074878439</c:v>
                </c:pt>
                <c:pt idx="814">
                  <c:v>1.1313256117258774</c:v>
                </c:pt>
                <c:pt idx="815">
                  <c:v>1.1252432159639092</c:v>
                </c:pt>
                <c:pt idx="816">
                  <c:v>1.1191608202019427</c:v>
                </c:pt>
                <c:pt idx="817">
                  <c:v>1.1130784244399754</c:v>
                </c:pt>
                <c:pt idx="818">
                  <c:v>1.1069960286780081</c:v>
                </c:pt>
                <c:pt idx="819">
                  <c:v>1.1009136329160416</c:v>
                </c:pt>
                <c:pt idx="820">
                  <c:v>1.0948312371540743</c:v>
                </c:pt>
                <c:pt idx="821">
                  <c:v>1.0887488413921078</c:v>
                </c:pt>
                <c:pt idx="822">
                  <c:v>1.0826664456301396</c:v>
                </c:pt>
                <c:pt idx="823">
                  <c:v>1.0765840498681731</c:v>
                </c:pt>
                <c:pt idx="824">
                  <c:v>1.0705016541062058</c:v>
                </c:pt>
                <c:pt idx="825">
                  <c:v>1.0644192583442385</c:v>
                </c:pt>
                <c:pt idx="826">
                  <c:v>1.058336862582272</c:v>
                </c:pt>
                <c:pt idx="827">
                  <c:v>1.0522544668203047</c:v>
                </c:pt>
                <c:pt idx="828">
                  <c:v>1.0461720710583373</c:v>
                </c:pt>
                <c:pt idx="829">
                  <c:v>1.04008967529637</c:v>
                </c:pt>
                <c:pt idx="830">
                  <c:v>1.0340072795344035</c:v>
                </c:pt>
                <c:pt idx="831">
                  <c:v>1.0279248837724362</c:v>
                </c:pt>
                <c:pt idx="832">
                  <c:v>1.0218424880104688</c:v>
                </c:pt>
                <c:pt idx="833">
                  <c:v>1.0157600922485024</c:v>
                </c:pt>
                <c:pt idx="834">
                  <c:v>1.009677696486535</c:v>
                </c:pt>
                <c:pt idx="835">
                  <c:v>1.0035953007245677</c:v>
                </c:pt>
                <c:pt idx="836">
                  <c:v>0.99751290496260037</c:v>
                </c:pt>
                <c:pt idx="837">
                  <c:v>0.99143050920063391</c:v>
                </c:pt>
                <c:pt idx="838">
                  <c:v>0.98534811343866568</c:v>
                </c:pt>
                <c:pt idx="839">
                  <c:v>0.97926571767669923</c:v>
                </c:pt>
                <c:pt idx="840">
                  <c:v>0.97318332191473278</c:v>
                </c:pt>
                <c:pt idx="841">
                  <c:v>0.96710092615276455</c:v>
                </c:pt>
                <c:pt idx="842">
                  <c:v>0.9610185303907981</c:v>
                </c:pt>
                <c:pt idx="843">
                  <c:v>0.95493613462883076</c:v>
                </c:pt>
                <c:pt idx="844">
                  <c:v>0.9488537388668643</c:v>
                </c:pt>
                <c:pt idx="845">
                  <c:v>0.94277134310489608</c:v>
                </c:pt>
                <c:pt idx="846">
                  <c:v>0.93668894734292962</c:v>
                </c:pt>
                <c:pt idx="847">
                  <c:v>0.93060655158096317</c:v>
                </c:pt>
                <c:pt idx="848">
                  <c:v>0.92452415581899494</c:v>
                </c:pt>
                <c:pt idx="849">
                  <c:v>0.91844176005702849</c:v>
                </c:pt>
                <c:pt idx="850">
                  <c:v>0.91235936429506115</c:v>
                </c:pt>
                <c:pt idx="851">
                  <c:v>0.90627696853309381</c:v>
                </c:pt>
                <c:pt idx="852">
                  <c:v>0.90019457277112647</c:v>
                </c:pt>
                <c:pt idx="853">
                  <c:v>0.89411217700916001</c:v>
                </c:pt>
                <c:pt idx="854">
                  <c:v>0.88802978124719356</c:v>
                </c:pt>
                <c:pt idx="855">
                  <c:v>0.88194738548522533</c:v>
                </c:pt>
                <c:pt idx="856">
                  <c:v>0.87586498972325888</c:v>
                </c:pt>
                <c:pt idx="857">
                  <c:v>0.86978259396129154</c:v>
                </c:pt>
                <c:pt idx="858">
                  <c:v>0.8637001981993242</c:v>
                </c:pt>
                <c:pt idx="859">
                  <c:v>0.85761780243735686</c:v>
                </c:pt>
                <c:pt idx="860">
                  <c:v>0.8515354066753904</c:v>
                </c:pt>
                <c:pt idx="861">
                  <c:v>0.84545301091342306</c:v>
                </c:pt>
                <c:pt idx="862">
                  <c:v>0.83937061515145572</c:v>
                </c:pt>
                <c:pt idx="863">
                  <c:v>0.83328821938948927</c:v>
                </c:pt>
                <c:pt idx="864">
                  <c:v>0.82720582362752104</c:v>
                </c:pt>
                <c:pt idx="865">
                  <c:v>0.82112342786555459</c:v>
                </c:pt>
                <c:pt idx="866">
                  <c:v>0.81504103210358725</c:v>
                </c:pt>
                <c:pt idx="867">
                  <c:v>0.8089586363416208</c:v>
                </c:pt>
                <c:pt idx="868">
                  <c:v>0.80287624057965346</c:v>
                </c:pt>
                <c:pt idx="869">
                  <c:v>0.79679384481768611</c:v>
                </c:pt>
                <c:pt idx="870">
                  <c:v>0.79071144905571966</c:v>
                </c:pt>
                <c:pt idx="871">
                  <c:v>0.78462905329375143</c:v>
                </c:pt>
                <c:pt idx="872">
                  <c:v>0.77854665753178498</c:v>
                </c:pt>
                <c:pt idx="873">
                  <c:v>0.77246426176981764</c:v>
                </c:pt>
                <c:pt idx="874">
                  <c:v>0.7663818660078503</c:v>
                </c:pt>
                <c:pt idx="875">
                  <c:v>0.76029947024588385</c:v>
                </c:pt>
                <c:pt idx="876">
                  <c:v>0.75421707448391651</c:v>
                </c:pt>
                <c:pt idx="877">
                  <c:v>0.74813467872195005</c:v>
                </c:pt>
                <c:pt idx="878">
                  <c:v>0.74205228295998182</c:v>
                </c:pt>
                <c:pt idx="879">
                  <c:v>0.73596988719801537</c:v>
                </c:pt>
                <c:pt idx="880">
                  <c:v>0.72988749143604803</c:v>
                </c:pt>
                <c:pt idx="881">
                  <c:v>0.72380509567408069</c:v>
                </c:pt>
                <c:pt idx="882">
                  <c:v>0.71772269991211424</c:v>
                </c:pt>
                <c:pt idx="883">
                  <c:v>0.7116403041501469</c:v>
                </c:pt>
                <c:pt idx="884">
                  <c:v>0.70555790838817956</c:v>
                </c:pt>
                <c:pt idx="885">
                  <c:v>0.69947551262621221</c:v>
                </c:pt>
                <c:pt idx="886">
                  <c:v>0.69339311686424576</c:v>
                </c:pt>
                <c:pt idx="887">
                  <c:v>0.68731072110227753</c:v>
                </c:pt>
                <c:pt idx="888">
                  <c:v>0.68122832534031108</c:v>
                </c:pt>
                <c:pt idx="889">
                  <c:v>0.67514592957834463</c:v>
                </c:pt>
                <c:pt idx="890">
                  <c:v>0.66906353381637729</c:v>
                </c:pt>
                <c:pt idx="891">
                  <c:v>0.66298113805440995</c:v>
                </c:pt>
                <c:pt idx="892">
                  <c:v>0.65689874229244261</c:v>
                </c:pt>
                <c:pt idx="893">
                  <c:v>0.65081634653047615</c:v>
                </c:pt>
                <c:pt idx="894">
                  <c:v>0.64473395076850792</c:v>
                </c:pt>
                <c:pt idx="895">
                  <c:v>0.63865155500654147</c:v>
                </c:pt>
                <c:pt idx="896">
                  <c:v>0.63256915924457502</c:v>
                </c:pt>
                <c:pt idx="897">
                  <c:v>0.62648676348260679</c:v>
                </c:pt>
                <c:pt idx="898">
                  <c:v>0.62040436772064034</c:v>
                </c:pt>
                <c:pt idx="899">
                  <c:v>0.614321971958673</c:v>
                </c:pt>
                <c:pt idx="900">
                  <c:v>0.60823957619670566</c:v>
                </c:pt>
                <c:pt idx="901">
                  <c:v>0.60215718043473832</c:v>
                </c:pt>
                <c:pt idx="902">
                  <c:v>0.59607478467277186</c:v>
                </c:pt>
                <c:pt idx="903">
                  <c:v>0.58999238891080541</c:v>
                </c:pt>
                <c:pt idx="904">
                  <c:v>0.58390999314883718</c:v>
                </c:pt>
                <c:pt idx="905">
                  <c:v>0.57782759738687073</c:v>
                </c:pt>
                <c:pt idx="906">
                  <c:v>0.57174520162490339</c:v>
                </c:pt>
                <c:pt idx="907">
                  <c:v>0.56566280586293605</c:v>
                </c:pt>
                <c:pt idx="908">
                  <c:v>0.55958041010096871</c:v>
                </c:pt>
                <c:pt idx="909">
                  <c:v>0.55349801433900225</c:v>
                </c:pt>
                <c:pt idx="910">
                  <c:v>0.54741561857703491</c:v>
                </c:pt>
                <c:pt idx="911">
                  <c:v>0.54133322281506757</c:v>
                </c:pt>
                <c:pt idx="912">
                  <c:v>0.53525082705310112</c:v>
                </c:pt>
                <c:pt idx="913">
                  <c:v>0.52916843129113378</c:v>
                </c:pt>
                <c:pt idx="914">
                  <c:v>0.52308603552916644</c:v>
                </c:pt>
                <c:pt idx="915">
                  <c:v>0.5170036397671991</c:v>
                </c:pt>
                <c:pt idx="916">
                  <c:v>0.51092124400523264</c:v>
                </c:pt>
                <c:pt idx="917">
                  <c:v>0.5048388482432653</c:v>
                </c:pt>
                <c:pt idx="918">
                  <c:v>0.49875645248129796</c:v>
                </c:pt>
                <c:pt idx="919">
                  <c:v>0.49267405671933151</c:v>
                </c:pt>
                <c:pt idx="920">
                  <c:v>0.48659166095736328</c:v>
                </c:pt>
                <c:pt idx="921">
                  <c:v>0.48050926519539683</c:v>
                </c:pt>
                <c:pt idx="922">
                  <c:v>0.47442686943342949</c:v>
                </c:pt>
                <c:pt idx="923">
                  <c:v>0.46834447367146215</c:v>
                </c:pt>
                <c:pt idx="924">
                  <c:v>0.46226207790949569</c:v>
                </c:pt>
                <c:pt idx="925">
                  <c:v>0.45617968214752835</c:v>
                </c:pt>
                <c:pt idx="926">
                  <c:v>0.4500972863855619</c:v>
                </c:pt>
                <c:pt idx="927">
                  <c:v>0.44401489062359367</c:v>
                </c:pt>
                <c:pt idx="928">
                  <c:v>0.43793249486162722</c:v>
                </c:pt>
                <c:pt idx="929">
                  <c:v>0.43185009909965988</c:v>
                </c:pt>
                <c:pt idx="930">
                  <c:v>0.42576770333769254</c:v>
                </c:pt>
                <c:pt idx="931">
                  <c:v>0.41968530757572609</c:v>
                </c:pt>
                <c:pt idx="932">
                  <c:v>0.41360291181375874</c:v>
                </c:pt>
                <c:pt idx="933">
                  <c:v>0.4075205160517914</c:v>
                </c:pt>
                <c:pt idx="934">
                  <c:v>0.40143812028982406</c:v>
                </c:pt>
                <c:pt idx="935">
                  <c:v>0.39535572452785761</c:v>
                </c:pt>
                <c:pt idx="936">
                  <c:v>0.38927332876588938</c:v>
                </c:pt>
                <c:pt idx="937">
                  <c:v>0.38319093300392293</c:v>
                </c:pt>
                <c:pt idx="938">
                  <c:v>0.37710853724195648</c:v>
                </c:pt>
                <c:pt idx="939">
                  <c:v>0.37102614147998914</c:v>
                </c:pt>
                <c:pt idx="940">
                  <c:v>0.36494374571802179</c:v>
                </c:pt>
                <c:pt idx="941">
                  <c:v>0.35886134995605445</c:v>
                </c:pt>
                <c:pt idx="942">
                  <c:v>0.352778954194088</c:v>
                </c:pt>
                <c:pt idx="943">
                  <c:v>0.34669655843211977</c:v>
                </c:pt>
                <c:pt idx="944">
                  <c:v>0.34061416267015332</c:v>
                </c:pt>
                <c:pt idx="945">
                  <c:v>0.33453176690818687</c:v>
                </c:pt>
                <c:pt idx="946">
                  <c:v>0.32844937114621864</c:v>
                </c:pt>
                <c:pt idx="947">
                  <c:v>0.32236697538425219</c:v>
                </c:pt>
                <c:pt idx="948">
                  <c:v>0.31628457962228484</c:v>
                </c:pt>
                <c:pt idx="949">
                  <c:v>0.31020218386031839</c:v>
                </c:pt>
                <c:pt idx="950">
                  <c:v>0.30411978809835016</c:v>
                </c:pt>
                <c:pt idx="951">
                  <c:v>0.29803739233638371</c:v>
                </c:pt>
                <c:pt idx="952">
                  <c:v>0.29195499657441726</c:v>
                </c:pt>
                <c:pt idx="953">
                  <c:v>0.28587260081244903</c:v>
                </c:pt>
                <c:pt idx="954">
                  <c:v>0.27979020505048258</c:v>
                </c:pt>
                <c:pt idx="955">
                  <c:v>0.27370780928851524</c:v>
                </c:pt>
                <c:pt idx="956">
                  <c:v>0.2676254135265479</c:v>
                </c:pt>
                <c:pt idx="957">
                  <c:v>0.26154301776458055</c:v>
                </c:pt>
                <c:pt idx="958">
                  <c:v>0.2554606220026141</c:v>
                </c:pt>
                <c:pt idx="959">
                  <c:v>0.24937822624064765</c:v>
                </c:pt>
                <c:pt idx="960">
                  <c:v>0.24329583047867942</c:v>
                </c:pt>
                <c:pt idx="961">
                  <c:v>0.23721343471671297</c:v>
                </c:pt>
                <c:pt idx="962">
                  <c:v>0.23113103895474563</c:v>
                </c:pt>
                <c:pt idx="963">
                  <c:v>0.22504864319277829</c:v>
                </c:pt>
                <c:pt idx="964">
                  <c:v>0.21896624743081095</c:v>
                </c:pt>
                <c:pt idx="965">
                  <c:v>0.21288385166884449</c:v>
                </c:pt>
                <c:pt idx="966">
                  <c:v>0.20680145590687715</c:v>
                </c:pt>
                <c:pt idx="967">
                  <c:v>0.20071906014490981</c:v>
                </c:pt>
                <c:pt idx="968">
                  <c:v>0.19463666438294336</c:v>
                </c:pt>
                <c:pt idx="969">
                  <c:v>0.18855426862097513</c:v>
                </c:pt>
                <c:pt idx="970">
                  <c:v>0.18247187285900868</c:v>
                </c:pt>
                <c:pt idx="971">
                  <c:v>0.17638947709704134</c:v>
                </c:pt>
                <c:pt idx="972">
                  <c:v>0.17030708133507488</c:v>
                </c:pt>
                <c:pt idx="973">
                  <c:v>0.16422468557310754</c:v>
                </c:pt>
                <c:pt idx="974">
                  <c:v>0.1581422898111402</c:v>
                </c:pt>
                <c:pt idx="975">
                  <c:v>0.15205989404917375</c:v>
                </c:pt>
                <c:pt idx="976">
                  <c:v>0.14597749828720552</c:v>
                </c:pt>
                <c:pt idx="977">
                  <c:v>0.13989510252523907</c:v>
                </c:pt>
                <c:pt idx="978">
                  <c:v>0.13381270676327173</c:v>
                </c:pt>
                <c:pt idx="979">
                  <c:v>0.12773031100130439</c:v>
                </c:pt>
                <c:pt idx="980">
                  <c:v>0.12164791523933793</c:v>
                </c:pt>
                <c:pt idx="981">
                  <c:v>0.11556551947737059</c:v>
                </c:pt>
                <c:pt idx="982">
                  <c:v>0.10948312371540325</c:v>
                </c:pt>
                <c:pt idx="983">
                  <c:v>0.10340072795343591</c:v>
                </c:pt>
                <c:pt idx="984">
                  <c:v>9.7318332191469459E-2</c:v>
                </c:pt>
                <c:pt idx="985">
                  <c:v>9.1235936429502118E-2</c:v>
                </c:pt>
                <c:pt idx="986">
                  <c:v>8.5153540667534777E-2</c:v>
                </c:pt>
                <c:pt idx="987">
                  <c:v>7.9071144905567436E-2</c:v>
                </c:pt>
                <c:pt idx="988">
                  <c:v>7.2988749143600984E-2</c:v>
                </c:pt>
                <c:pt idx="989">
                  <c:v>6.6906353381633643E-2</c:v>
                </c:pt>
                <c:pt idx="990">
                  <c:v>6.0823957619666302E-2</c:v>
                </c:pt>
                <c:pt idx="991">
                  <c:v>5.474156185769985E-2</c:v>
                </c:pt>
                <c:pt idx="992">
                  <c:v>4.8659166095731621E-2</c:v>
                </c:pt>
                <c:pt idx="993">
                  <c:v>4.2576770333765168E-2</c:v>
                </c:pt>
                <c:pt idx="994">
                  <c:v>3.6494374571797827E-2</c:v>
                </c:pt>
                <c:pt idx="995">
                  <c:v>3.0411978809830487E-2</c:v>
                </c:pt>
                <c:pt idx="996">
                  <c:v>2.4329583047864034E-2</c:v>
                </c:pt>
                <c:pt idx="997">
                  <c:v>1.8247187285896693E-2</c:v>
                </c:pt>
                <c:pt idx="998">
                  <c:v>1.2164791523930241E-2</c:v>
                </c:pt>
                <c:pt idx="999">
                  <c:v>6.0823957619620117E-3</c:v>
                </c:pt>
                <c:pt idx="100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403-417C-81A2-CCECB07EB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957568"/>
        <c:axId val="182959488"/>
      </c:scatterChart>
      <c:valAx>
        <c:axId val="182957568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(µm)</a:t>
                </a:r>
              </a:p>
            </c:rich>
          </c:tx>
          <c:layout>
            <c:manualLayout>
              <c:xMode val="edge"/>
              <c:yMode val="edge"/>
              <c:x val="0.5259091565531937"/>
              <c:y val="0.854172278616397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2959488"/>
        <c:crosses val="autoZero"/>
        <c:crossBetween val="midCat"/>
      </c:valAx>
      <c:valAx>
        <c:axId val="182959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Potential (V)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8295756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84428399271208"/>
          <c:y val="4.9598467475206159E-2"/>
          <c:w val="0.43869808782825565"/>
          <c:h val="0.65980642843642268"/>
        </c:manualLayout>
      </c:layout>
      <c:scatterChart>
        <c:scatterStyle val="lineMarker"/>
        <c:varyColors val="0"/>
        <c:ser>
          <c:idx val="3"/>
          <c:order val="0"/>
          <c:tx>
            <c:strRef>
              <c:f>'sigma=0.02µm, Qmax=1e19cm-3'!$T$7:$U$7</c:f>
              <c:strCache>
                <c:ptCount val="1"/>
                <c:pt idx="0">
                  <c:v>0.0625 µm
(17 nodes)</c:v>
                </c:pt>
              </c:strCache>
            </c:strRef>
          </c:tx>
          <c:spPr>
            <a:ln w="19050"/>
          </c:spPr>
          <c:marker>
            <c:symbol val="square"/>
            <c:size val="5"/>
          </c:marker>
          <c:xVal>
            <c:numRef>
              <c:f>'sigma=0.02µm, Qmax=1e19cm-3'!$T$9:$T$25</c:f>
              <c:numCache>
                <c:formatCode>0.00E+00</c:formatCode>
                <c:ptCount val="17"/>
                <c:pt idx="0" formatCode="General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'sigma=0.02µm, Qmax=1e19cm-3'!$W$9:$W$25</c:f>
              <c:numCache>
                <c:formatCode>0.00E+00</c:formatCode>
                <c:ptCount val="17"/>
                <c:pt idx="0">
                  <c:v>72.2</c:v>
                </c:pt>
                <c:pt idx="1">
                  <c:v>72.217226606198537</c:v>
                </c:pt>
                <c:pt idx="2">
                  <c:v>72.217226606337505</c:v>
                </c:pt>
                <c:pt idx="3">
                  <c:v>72.217226607822255</c:v>
                </c:pt>
                <c:pt idx="4">
                  <c:v>72.217226608136869</c:v>
                </c:pt>
                <c:pt idx="5">
                  <c:v>72.217226607565337</c:v>
                </c:pt>
                <c:pt idx="6">
                  <c:v>72.217226608948764</c:v>
                </c:pt>
                <c:pt idx="7">
                  <c:v>72.217226609558622</c:v>
                </c:pt>
                <c:pt idx="8">
                  <c:v>72.217226605744443</c:v>
                </c:pt>
                <c:pt idx="9">
                  <c:v>72.217226606067314</c:v>
                </c:pt>
                <c:pt idx="10">
                  <c:v>72.217226603553968</c:v>
                </c:pt>
                <c:pt idx="11">
                  <c:v>72.217226609626522</c:v>
                </c:pt>
                <c:pt idx="12">
                  <c:v>72.217226606543846</c:v>
                </c:pt>
                <c:pt idx="13">
                  <c:v>72.217226601405443</c:v>
                </c:pt>
                <c:pt idx="14">
                  <c:v>72.217226591128707</c:v>
                </c:pt>
                <c:pt idx="15">
                  <c:v>72.217226609030575</c:v>
                </c:pt>
                <c:pt idx="16">
                  <c:v>72.2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4F-4EE2-9EE2-BE6D8F0DD350}"/>
            </c:ext>
          </c:extLst>
        </c:ser>
        <c:ser>
          <c:idx val="2"/>
          <c:order val="1"/>
          <c:tx>
            <c:strRef>
              <c:f>'sigma=0.02µm, Qmax=1e19cm-3'!$O$7:$P$7</c:f>
              <c:strCache>
                <c:ptCount val="1"/>
                <c:pt idx="0">
                  <c:v>0.031 µm
(33 nodes)</c:v>
                </c:pt>
              </c:strCache>
            </c:strRef>
          </c:tx>
          <c:spPr>
            <a:ln w="19050"/>
          </c:spPr>
          <c:marker>
            <c:symbol val="circle"/>
            <c:size val="5"/>
          </c:marker>
          <c:xVal>
            <c:numRef>
              <c:f>'sigma=0.02µm, Qmax=1e19cm-3'!$O$9:$O$41</c:f>
              <c:numCache>
                <c:formatCode>0.00E+00</c:formatCode>
                <c:ptCount val="33"/>
                <c:pt idx="0" formatCode="General">
                  <c:v>0</c:v>
                </c:pt>
                <c:pt idx="1">
                  <c:v>3.125E-2</c:v>
                </c:pt>
                <c:pt idx="2">
                  <c:v>6.25E-2</c:v>
                </c:pt>
                <c:pt idx="3">
                  <c:v>9.375E-2</c:v>
                </c:pt>
                <c:pt idx="4">
                  <c:v>0.125</c:v>
                </c:pt>
                <c:pt idx="5">
                  <c:v>0.15625</c:v>
                </c:pt>
                <c:pt idx="6">
                  <c:v>0.1875</c:v>
                </c:pt>
                <c:pt idx="7">
                  <c:v>0.21875</c:v>
                </c:pt>
                <c:pt idx="8">
                  <c:v>0.25</c:v>
                </c:pt>
                <c:pt idx="9">
                  <c:v>0.28125</c:v>
                </c:pt>
                <c:pt idx="10">
                  <c:v>0.3125</c:v>
                </c:pt>
                <c:pt idx="11">
                  <c:v>0.34375</c:v>
                </c:pt>
                <c:pt idx="12">
                  <c:v>0.375</c:v>
                </c:pt>
                <c:pt idx="13">
                  <c:v>0.40625</c:v>
                </c:pt>
                <c:pt idx="14">
                  <c:v>0.4375</c:v>
                </c:pt>
                <c:pt idx="15">
                  <c:v>0.46875</c:v>
                </c:pt>
                <c:pt idx="16">
                  <c:v>0.5</c:v>
                </c:pt>
                <c:pt idx="17">
                  <c:v>0.53125</c:v>
                </c:pt>
                <c:pt idx="18">
                  <c:v>0.5625</c:v>
                </c:pt>
                <c:pt idx="19">
                  <c:v>0.59375</c:v>
                </c:pt>
                <c:pt idx="20">
                  <c:v>0.625</c:v>
                </c:pt>
                <c:pt idx="21">
                  <c:v>0.65625</c:v>
                </c:pt>
                <c:pt idx="22">
                  <c:v>0.6875</c:v>
                </c:pt>
                <c:pt idx="23">
                  <c:v>0.71875</c:v>
                </c:pt>
                <c:pt idx="24">
                  <c:v>0.75</c:v>
                </c:pt>
                <c:pt idx="25">
                  <c:v>0.78125</c:v>
                </c:pt>
                <c:pt idx="26">
                  <c:v>0.8125</c:v>
                </c:pt>
                <c:pt idx="27">
                  <c:v>0.84375</c:v>
                </c:pt>
                <c:pt idx="28">
                  <c:v>0.875</c:v>
                </c:pt>
                <c:pt idx="29">
                  <c:v>0.90625</c:v>
                </c:pt>
                <c:pt idx="30">
                  <c:v>0.9375</c:v>
                </c:pt>
                <c:pt idx="31">
                  <c:v>0.96875</c:v>
                </c:pt>
                <c:pt idx="32">
                  <c:v>1</c:v>
                </c:pt>
              </c:numCache>
            </c:numRef>
          </c:xVal>
          <c:yVal>
            <c:numRef>
              <c:f>'sigma=0.02µm, Qmax=1e19cm-3'!$R$9:$R$41</c:f>
              <c:numCache>
                <c:formatCode>0.00E+00</c:formatCode>
                <c:ptCount val="33"/>
                <c:pt idx="0">
                  <c:v>19.899999999999999</c:v>
                </c:pt>
                <c:pt idx="1">
                  <c:v>19.880600826582686</c:v>
                </c:pt>
                <c:pt idx="2">
                  <c:v>19.880600826977297</c:v>
                </c:pt>
                <c:pt idx="3">
                  <c:v>19.880600828536611</c:v>
                </c:pt>
                <c:pt idx="4">
                  <c:v>19.880600827949007</c:v>
                </c:pt>
                <c:pt idx="5">
                  <c:v>19.880600828139226</c:v>
                </c:pt>
                <c:pt idx="6">
                  <c:v>19.880600828020757</c:v>
                </c:pt>
                <c:pt idx="7">
                  <c:v>19.880600828307688</c:v>
                </c:pt>
                <c:pt idx="8">
                  <c:v>19.88060082702426</c:v>
                </c:pt>
                <c:pt idx="9">
                  <c:v>19.880600828246845</c:v>
                </c:pt>
                <c:pt idx="10">
                  <c:v>19.88060082817719</c:v>
                </c:pt>
                <c:pt idx="11">
                  <c:v>19.880600826908289</c:v>
                </c:pt>
                <c:pt idx="12">
                  <c:v>19.880600826867546</c:v>
                </c:pt>
                <c:pt idx="13">
                  <c:v>19.880600829165608</c:v>
                </c:pt>
                <c:pt idx="14">
                  <c:v>19.880600828441207</c:v>
                </c:pt>
                <c:pt idx="15">
                  <c:v>19.880600827864146</c:v>
                </c:pt>
                <c:pt idx="16">
                  <c:v>19.880600827856032</c:v>
                </c:pt>
                <c:pt idx="17">
                  <c:v>19.880600827582708</c:v>
                </c:pt>
                <c:pt idx="18">
                  <c:v>19.880600829848987</c:v>
                </c:pt>
                <c:pt idx="19">
                  <c:v>19.88060082712915</c:v>
                </c:pt>
                <c:pt idx="20">
                  <c:v>19.88060082915452</c:v>
                </c:pt>
                <c:pt idx="21">
                  <c:v>19.880600825744231</c:v>
                </c:pt>
                <c:pt idx="22">
                  <c:v>19.880600828005544</c:v>
                </c:pt>
                <c:pt idx="23">
                  <c:v>19.880600830768163</c:v>
                </c:pt>
                <c:pt idx="24">
                  <c:v>19.880600826272453</c:v>
                </c:pt>
                <c:pt idx="25">
                  <c:v>19.880600829576409</c:v>
                </c:pt>
                <c:pt idx="26">
                  <c:v>19.880600823383258</c:v>
                </c:pt>
                <c:pt idx="27">
                  <c:v>19.88060082743096</c:v>
                </c:pt>
                <c:pt idx="28">
                  <c:v>19.880600833502516</c:v>
                </c:pt>
                <c:pt idx="29">
                  <c:v>19.88060082242508</c:v>
                </c:pt>
                <c:pt idx="30">
                  <c:v>19.880600832065021</c:v>
                </c:pt>
                <c:pt idx="31">
                  <c:v>19.880600797395235</c:v>
                </c:pt>
                <c:pt idx="32">
                  <c:v>19.899999999999999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4F-4EE2-9EE2-BE6D8F0DD350}"/>
            </c:ext>
          </c:extLst>
        </c:ser>
        <c:ser>
          <c:idx val="0"/>
          <c:order val="2"/>
          <c:tx>
            <c:strRef>
              <c:f>'sigma=0.02µm, Qmax=1e19cm-3'!$J$7:$K$7</c:f>
              <c:strCache>
                <c:ptCount val="1"/>
                <c:pt idx="0">
                  <c:v>0.0078 µm
(129 nodes)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'sigma=0.02µm, Qmax=1e19cm-3'!$J$9:$J$137</c:f>
              <c:numCache>
                <c:formatCode>0.0000000000000000</c:formatCode>
                <c:ptCount val="129"/>
                <c:pt idx="0">
                  <c:v>0</c:v>
                </c:pt>
                <c:pt idx="1">
                  <c:v>7.8125E-3</c:v>
                </c:pt>
                <c:pt idx="2">
                  <c:v>1.5625E-2</c:v>
                </c:pt>
                <c:pt idx="3">
                  <c:v>2.34375E-2</c:v>
                </c:pt>
                <c:pt idx="4">
                  <c:v>3.125E-2</c:v>
                </c:pt>
                <c:pt idx="5">
                  <c:v>3.90625E-2</c:v>
                </c:pt>
                <c:pt idx="6">
                  <c:v>4.6875E-2</c:v>
                </c:pt>
                <c:pt idx="7">
                  <c:v>5.46875E-2</c:v>
                </c:pt>
                <c:pt idx="8">
                  <c:v>6.25E-2</c:v>
                </c:pt>
                <c:pt idx="9">
                  <c:v>7.03125E-2</c:v>
                </c:pt>
                <c:pt idx="10">
                  <c:v>7.8125E-2</c:v>
                </c:pt>
                <c:pt idx="11">
                  <c:v>8.59375E-2</c:v>
                </c:pt>
                <c:pt idx="12">
                  <c:v>9.375E-2</c:v>
                </c:pt>
                <c:pt idx="13">
                  <c:v>0.1015625</c:v>
                </c:pt>
                <c:pt idx="14">
                  <c:v>0.109375</c:v>
                </c:pt>
                <c:pt idx="15">
                  <c:v>0.1171875</c:v>
                </c:pt>
                <c:pt idx="16">
                  <c:v>0.125</c:v>
                </c:pt>
                <c:pt idx="17">
                  <c:v>0.1328125</c:v>
                </c:pt>
                <c:pt idx="18">
                  <c:v>0.140625</c:v>
                </c:pt>
                <c:pt idx="19">
                  <c:v>0.1484375</c:v>
                </c:pt>
                <c:pt idx="20">
                  <c:v>0.15625</c:v>
                </c:pt>
                <c:pt idx="21">
                  <c:v>0.1640625</c:v>
                </c:pt>
                <c:pt idx="22">
                  <c:v>0.171875</c:v>
                </c:pt>
                <c:pt idx="23">
                  <c:v>0.1796875</c:v>
                </c:pt>
                <c:pt idx="24">
                  <c:v>0.1875</c:v>
                </c:pt>
                <c:pt idx="25">
                  <c:v>0.1953125</c:v>
                </c:pt>
                <c:pt idx="26">
                  <c:v>0.203125</c:v>
                </c:pt>
                <c:pt idx="27">
                  <c:v>0.2109375</c:v>
                </c:pt>
                <c:pt idx="28">
                  <c:v>0.21875</c:v>
                </c:pt>
                <c:pt idx="29">
                  <c:v>0.2265625</c:v>
                </c:pt>
                <c:pt idx="30">
                  <c:v>0.234375</c:v>
                </c:pt>
                <c:pt idx="31">
                  <c:v>0.2421875</c:v>
                </c:pt>
                <c:pt idx="32">
                  <c:v>0.25</c:v>
                </c:pt>
                <c:pt idx="33">
                  <c:v>0.2578125</c:v>
                </c:pt>
                <c:pt idx="34">
                  <c:v>0.265625</c:v>
                </c:pt>
                <c:pt idx="35">
                  <c:v>0.2734375</c:v>
                </c:pt>
                <c:pt idx="36">
                  <c:v>0.28125</c:v>
                </c:pt>
                <c:pt idx="37">
                  <c:v>0.2890625</c:v>
                </c:pt>
                <c:pt idx="38">
                  <c:v>0.296875</c:v>
                </c:pt>
                <c:pt idx="39">
                  <c:v>0.3046875</c:v>
                </c:pt>
                <c:pt idx="40">
                  <c:v>0.3125</c:v>
                </c:pt>
                <c:pt idx="41">
                  <c:v>0.3203125</c:v>
                </c:pt>
                <c:pt idx="42">
                  <c:v>0.328125</c:v>
                </c:pt>
                <c:pt idx="43">
                  <c:v>0.3359375</c:v>
                </c:pt>
                <c:pt idx="44">
                  <c:v>0.34375</c:v>
                </c:pt>
                <c:pt idx="45">
                  <c:v>0.3515625</c:v>
                </c:pt>
                <c:pt idx="46">
                  <c:v>0.359375</c:v>
                </c:pt>
                <c:pt idx="47">
                  <c:v>0.3671875</c:v>
                </c:pt>
                <c:pt idx="48">
                  <c:v>0.375</c:v>
                </c:pt>
                <c:pt idx="49">
                  <c:v>0.3828125</c:v>
                </c:pt>
                <c:pt idx="50">
                  <c:v>0.390625</c:v>
                </c:pt>
                <c:pt idx="51">
                  <c:v>0.3984375</c:v>
                </c:pt>
                <c:pt idx="52">
                  <c:v>0.40625</c:v>
                </c:pt>
                <c:pt idx="53">
                  <c:v>0.4140625</c:v>
                </c:pt>
                <c:pt idx="54">
                  <c:v>0.421875</c:v>
                </c:pt>
                <c:pt idx="55">
                  <c:v>0.4296875</c:v>
                </c:pt>
                <c:pt idx="56">
                  <c:v>0.4375</c:v>
                </c:pt>
                <c:pt idx="57">
                  <c:v>0.4453125</c:v>
                </c:pt>
                <c:pt idx="58">
                  <c:v>0.453125</c:v>
                </c:pt>
                <c:pt idx="59">
                  <c:v>0.4609375</c:v>
                </c:pt>
                <c:pt idx="60">
                  <c:v>0.46875</c:v>
                </c:pt>
                <c:pt idx="61">
                  <c:v>0.4765625</c:v>
                </c:pt>
                <c:pt idx="62">
                  <c:v>0.484375</c:v>
                </c:pt>
                <c:pt idx="63">
                  <c:v>0.4921875</c:v>
                </c:pt>
                <c:pt idx="64">
                  <c:v>0.5</c:v>
                </c:pt>
                <c:pt idx="65">
                  <c:v>0.5078125</c:v>
                </c:pt>
                <c:pt idx="66">
                  <c:v>0.515625</c:v>
                </c:pt>
                <c:pt idx="67">
                  <c:v>0.5234375</c:v>
                </c:pt>
                <c:pt idx="68">
                  <c:v>0.53125</c:v>
                </c:pt>
                <c:pt idx="69">
                  <c:v>0.5390625</c:v>
                </c:pt>
                <c:pt idx="70">
                  <c:v>0.546875</c:v>
                </c:pt>
                <c:pt idx="71">
                  <c:v>0.5546875</c:v>
                </c:pt>
                <c:pt idx="72">
                  <c:v>0.5625</c:v>
                </c:pt>
                <c:pt idx="73">
                  <c:v>0.5703125</c:v>
                </c:pt>
                <c:pt idx="74">
                  <c:v>0.578125</c:v>
                </c:pt>
                <c:pt idx="75">
                  <c:v>0.5859375</c:v>
                </c:pt>
                <c:pt idx="76">
                  <c:v>0.59375</c:v>
                </c:pt>
                <c:pt idx="77">
                  <c:v>0.6015625</c:v>
                </c:pt>
                <c:pt idx="78">
                  <c:v>0.609375</c:v>
                </c:pt>
                <c:pt idx="79">
                  <c:v>0.6171875</c:v>
                </c:pt>
                <c:pt idx="80">
                  <c:v>0.625</c:v>
                </c:pt>
                <c:pt idx="81">
                  <c:v>0.6328125</c:v>
                </c:pt>
                <c:pt idx="82">
                  <c:v>0.640625</c:v>
                </c:pt>
                <c:pt idx="83">
                  <c:v>0.6484375</c:v>
                </c:pt>
                <c:pt idx="84">
                  <c:v>0.65625</c:v>
                </c:pt>
                <c:pt idx="85">
                  <c:v>0.6640625</c:v>
                </c:pt>
                <c:pt idx="86">
                  <c:v>0.671875</c:v>
                </c:pt>
                <c:pt idx="87">
                  <c:v>0.6796875</c:v>
                </c:pt>
                <c:pt idx="88">
                  <c:v>0.6875</c:v>
                </c:pt>
                <c:pt idx="89">
                  <c:v>0.6953125</c:v>
                </c:pt>
                <c:pt idx="90">
                  <c:v>0.703125</c:v>
                </c:pt>
                <c:pt idx="91">
                  <c:v>0.7109375</c:v>
                </c:pt>
                <c:pt idx="92">
                  <c:v>0.71875</c:v>
                </c:pt>
                <c:pt idx="93">
                  <c:v>0.7265625</c:v>
                </c:pt>
                <c:pt idx="94">
                  <c:v>0.734375</c:v>
                </c:pt>
                <c:pt idx="95">
                  <c:v>0.7421875</c:v>
                </c:pt>
                <c:pt idx="96">
                  <c:v>0.75</c:v>
                </c:pt>
                <c:pt idx="97">
                  <c:v>0.7578125</c:v>
                </c:pt>
                <c:pt idx="98">
                  <c:v>0.765625</c:v>
                </c:pt>
                <c:pt idx="99">
                  <c:v>0.7734375</c:v>
                </c:pt>
                <c:pt idx="100">
                  <c:v>0.78125</c:v>
                </c:pt>
                <c:pt idx="101">
                  <c:v>0.7890625</c:v>
                </c:pt>
                <c:pt idx="102">
                  <c:v>0.796875</c:v>
                </c:pt>
                <c:pt idx="103">
                  <c:v>0.8046875</c:v>
                </c:pt>
                <c:pt idx="104">
                  <c:v>0.8125</c:v>
                </c:pt>
                <c:pt idx="105">
                  <c:v>0.8203125</c:v>
                </c:pt>
                <c:pt idx="106">
                  <c:v>0.828125</c:v>
                </c:pt>
                <c:pt idx="107">
                  <c:v>0.8359375</c:v>
                </c:pt>
                <c:pt idx="108">
                  <c:v>0.84375</c:v>
                </c:pt>
                <c:pt idx="109">
                  <c:v>0.8515625</c:v>
                </c:pt>
                <c:pt idx="110">
                  <c:v>0.859375</c:v>
                </c:pt>
                <c:pt idx="111">
                  <c:v>0.8671875</c:v>
                </c:pt>
                <c:pt idx="112">
                  <c:v>0.875</c:v>
                </c:pt>
                <c:pt idx="113">
                  <c:v>0.8828125</c:v>
                </c:pt>
                <c:pt idx="114">
                  <c:v>0.890625</c:v>
                </c:pt>
                <c:pt idx="115">
                  <c:v>0.8984375</c:v>
                </c:pt>
                <c:pt idx="116">
                  <c:v>0.90625</c:v>
                </c:pt>
                <c:pt idx="117">
                  <c:v>0.9140625</c:v>
                </c:pt>
                <c:pt idx="118">
                  <c:v>0.921875</c:v>
                </c:pt>
                <c:pt idx="119">
                  <c:v>0.9296875</c:v>
                </c:pt>
                <c:pt idx="120">
                  <c:v>0.9375</c:v>
                </c:pt>
                <c:pt idx="121">
                  <c:v>0.9453125</c:v>
                </c:pt>
                <c:pt idx="122">
                  <c:v>0.953125</c:v>
                </c:pt>
                <c:pt idx="123">
                  <c:v>0.9609375</c:v>
                </c:pt>
                <c:pt idx="124">
                  <c:v>0.96875</c:v>
                </c:pt>
                <c:pt idx="125">
                  <c:v>0.9765625</c:v>
                </c:pt>
                <c:pt idx="126">
                  <c:v>0.984375</c:v>
                </c:pt>
                <c:pt idx="127">
                  <c:v>0.9921875</c:v>
                </c:pt>
                <c:pt idx="128">
                  <c:v>1</c:v>
                </c:pt>
              </c:numCache>
            </c:numRef>
          </c:xVal>
          <c:yVal>
            <c:numRef>
              <c:f>'sigma=0.02µm, Qmax=1e19cm-3'!$M$9:$M$137</c:f>
              <c:numCache>
                <c:formatCode>0.0000000000000000</c:formatCode>
                <c:ptCount val="129"/>
                <c:pt idx="0">
                  <c:v>0</c:v>
                </c:pt>
                <c:pt idx="1">
                  <c:v>1.2699357114047238</c:v>
                </c:pt>
                <c:pt idx="2">
                  <c:v>1.2699357134013554</c:v>
                </c:pt>
                <c:pt idx="3">
                  <c:v>1.2699357130451143</c:v>
                </c:pt>
                <c:pt idx="4">
                  <c:v>1.2699357122209358</c:v>
                </c:pt>
                <c:pt idx="5">
                  <c:v>1.2699357138726268</c:v>
                </c:pt>
                <c:pt idx="6">
                  <c:v>1.2699357127366326</c:v>
                </c:pt>
                <c:pt idx="7">
                  <c:v>1.2699357130025699</c:v>
                </c:pt>
                <c:pt idx="8">
                  <c:v>1.2699357133496358</c:v>
                </c:pt>
                <c:pt idx="9">
                  <c:v>1.269935713185212</c:v>
                </c:pt>
                <c:pt idx="10">
                  <c:v>1.2699357126096682</c:v>
                </c:pt>
                <c:pt idx="11">
                  <c:v>1.2699357136142988</c:v>
                </c:pt>
                <c:pt idx="12">
                  <c:v>1.2699357126371711</c:v>
                </c:pt>
                <c:pt idx="13">
                  <c:v>1.269935712820645</c:v>
                </c:pt>
                <c:pt idx="14">
                  <c:v>1.2699357122395822</c:v>
                </c:pt>
                <c:pt idx="15">
                  <c:v>1.2699357131597864</c:v>
                </c:pt>
                <c:pt idx="16">
                  <c:v>1.2699357120896544</c:v>
                </c:pt>
                <c:pt idx="17">
                  <c:v>1.2699357135672373</c:v>
                </c:pt>
                <c:pt idx="18">
                  <c:v>1.2699357134203919</c:v>
                </c:pt>
                <c:pt idx="19">
                  <c:v>1.2699357124534056</c:v>
                </c:pt>
                <c:pt idx="20">
                  <c:v>1.2699357128385098</c:v>
                </c:pt>
                <c:pt idx="21">
                  <c:v>1.2699357120934514</c:v>
                </c:pt>
                <c:pt idx="22">
                  <c:v>1.2699357128660376</c:v>
                </c:pt>
                <c:pt idx="23">
                  <c:v>1.2699357126633048</c:v>
                </c:pt>
                <c:pt idx="24">
                  <c:v>1.2699357120227048</c:v>
                </c:pt>
                <c:pt idx="25">
                  <c:v>1.2699357134601172</c:v>
                </c:pt>
                <c:pt idx="26">
                  <c:v>1.2699357132465912</c:v>
                </c:pt>
                <c:pt idx="27">
                  <c:v>1.2699357119694055</c:v>
                </c:pt>
                <c:pt idx="28">
                  <c:v>1.2699357137335994</c:v>
                </c:pt>
                <c:pt idx="29">
                  <c:v>1.2699357119541002</c:v>
                </c:pt>
                <c:pt idx="30">
                  <c:v>1.2699357135828573</c:v>
                </c:pt>
                <c:pt idx="31">
                  <c:v>1.2699357128344202</c:v>
                </c:pt>
                <c:pt idx="32">
                  <c:v>1.2699357134696945</c:v>
                </c:pt>
                <c:pt idx="33">
                  <c:v>1.2699357139706511</c:v>
                </c:pt>
                <c:pt idx="34">
                  <c:v>1.269935712715216</c:v>
                </c:pt>
                <c:pt idx="35">
                  <c:v>1.2699357134663136</c:v>
                </c:pt>
                <c:pt idx="36">
                  <c:v>1.2699357129060256</c:v>
                </c:pt>
                <c:pt idx="37">
                  <c:v>1.2699357127014659</c:v>
                </c:pt>
                <c:pt idx="38">
                  <c:v>1.2699357137023366</c:v>
                </c:pt>
                <c:pt idx="39">
                  <c:v>1.2699357141990217</c:v>
                </c:pt>
                <c:pt idx="40">
                  <c:v>1.2699357125357338</c:v>
                </c:pt>
                <c:pt idx="41">
                  <c:v>1.2699357141422181</c:v>
                </c:pt>
                <c:pt idx="42">
                  <c:v>1.2699357126973529</c:v>
                </c:pt>
                <c:pt idx="43">
                  <c:v>1.2699357118546097</c:v>
                </c:pt>
                <c:pt idx="44">
                  <c:v>1.2699357141240053</c:v>
                </c:pt>
                <c:pt idx="45">
                  <c:v>1.2699357125043598</c:v>
                </c:pt>
                <c:pt idx="46">
                  <c:v>1.2699357120611861</c:v>
                </c:pt>
                <c:pt idx="47">
                  <c:v>1.2699357120376704</c:v>
                </c:pt>
                <c:pt idx="48">
                  <c:v>1.2699357128719171</c:v>
                </c:pt>
                <c:pt idx="49">
                  <c:v>1.2699357143511438</c:v>
                </c:pt>
                <c:pt idx="50">
                  <c:v>1.2699357126496165</c:v>
                </c:pt>
                <c:pt idx="51">
                  <c:v>1.2699357120969381</c:v>
                </c:pt>
                <c:pt idx="52">
                  <c:v>1.2699357124158881</c:v>
                </c:pt>
                <c:pt idx="53">
                  <c:v>1.2699357127561623</c:v>
                </c:pt>
                <c:pt idx="54">
                  <c:v>1.2699357117525167</c:v>
                </c:pt>
                <c:pt idx="55">
                  <c:v>1.2699357124508786</c:v>
                </c:pt>
                <c:pt idx="56">
                  <c:v>1.2699357121752675</c:v>
                </c:pt>
                <c:pt idx="57">
                  <c:v>1.2699357120911525</c:v>
                </c:pt>
                <c:pt idx="58">
                  <c:v>1.2699357120503565</c:v>
                </c:pt>
                <c:pt idx="59">
                  <c:v>1.2699357140373648</c:v>
                </c:pt>
                <c:pt idx="60">
                  <c:v>1.2699357132344979</c:v>
                </c:pt>
                <c:pt idx="61">
                  <c:v>1.2699357136325942</c:v>
                </c:pt>
                <c:pt idx="62">
                  <c:v>1.2699357126991713</c:v>
                </c:pt>
                <c:pt idx="63">
                  <c:v>1.2699357140927896</c:v>
                </c:pt>
                <c:pt idx="64">
                  <c:v>1.2699357115655274</c:v>
                </c:pt>
                <c:pt idx="65">
                  <c:v>1.2699357119049264</c:v>
                </c:pt>
                <c:pt idx="66">
                  <c:v>1.2699357119554744</c:v>
                </c:pt>
                <c:pt idx="67">
                  <c:v>1.269935711801488</c:v>
                </c:pt>
                <c:pt idx="68">
                  <c:v>1.2699357115005556</c:v>
                </c:pt>
                <c:pt idx="69">
                  <c:v>1.2699357147040982</c:v>
                </c:pt>
                <c:pt idx="70">
                  <c:v>1.2699357142763765</c:v>
                </c:pt>
                <c:pt idx="71">
                  <c:v>1.269935713787397</c:v>
                </c:pt>
                <c:pt idx="72">
                  <c:v>1.2699357132490965</c:v>
                </c:pt>
                <c:pt idx="73">
                  <c:v>1.2699357126692858</c:v>
                </c:pt>
                <c:pt idx="74">
                  <c:v>1.269935712052858</c:v>
                </c:pt>
                <c:pt idx="75">
                  <c:v>1.2699357114027481</c:v>
                </c:pt>
                <c:pt idx="76">
                  <c:v>1.2699357148189914</c:v>
                </c:pt>
                <c:pt idx="77">
                  <c:v>1.2699357141853476</c:v>
                </c:pt>
                <c:pt idx="78">
                  <c:v>1.2699357135229195</c:v>
                </c:pt>
                <c:pt idx="79">
                  <c:v>1.269935712831088</c:v>
                </c:pt>
                <c:pt idx="80">
                  <c:v>1.2699357121088146</c:v>
                </c:pt>
                <c:pt idx="81">
                  <c:v>1.2699357113546728</c:v>
                </c:pt>
                <c:pt idx="82">
                  <c:v>1.2699357152000887</c:v>
                </c:pt>
                <c:pt idx="83">
                  <c:v>1.2699357144797747</c:v>
                </c:pt>
                <c:pt idx="84">
                  <c:v>1.2699357137263581</c:v>
                </c:pt>
                <c:pt idx="85">
                  <c:v>1.2699357129376161</c:v>
                </c:pt>
                <c:pt idx="86">
                  <c:v>1.2699357121111481</c:v>
                </c:pt>
                <c:pt idx="87">
                  <c:v>1.2699357112442737</c:v>
                </c:pt>
                <c:pt idx="88">
                  <c:v>1.2699357103339153</c:v>
                </c:pt>
                <c:pt idx="89">
                  <c:v>1.2699357148415995</c:v>
                </c:pt>
                <c:pt idx="90">
                  <c:v>1.2699357139779079</c:v>
                </c:pt>
                <c:pt idx="91">
                  <c:v>1.2699357130675175</c:v>
                </c:pt>
                <c:pt idx="92">
                  <c:v>1.269935712106498</c:v>
                </c:pt>
                <c:pt idx="93">
                  <c:v>1.2699357110906166</c:v>
                </c:pt>
                <c:pt idx="94">
                  <c:v>1.2699357100148811</c:v>
                </c:pt>
                <c:pt idx="95">
                  <c:v>1.269935715332307</c:v>
                </c:pt>
                <c:pt idx="96">
                  <c:v>1.2699357143219929</c:v>
                </c:pt>
                <c:pt idx="97">
                  <c:v>1.2699357132463771</c:v>
                </c:pt>
                <c:pt idx="98">
                  <c:v>1.2699357120991155</c:v>
                </c:pt>
                <c:pt idx="99">
                  <c:v>1.2699357108727489</c:v>
                </c:pt>
                <c:pt idx="100">
                  <c:v>1.2699357095587676</c:v>
                </c:pt>
                <c:pt idx="101">
                  <c:v>1.2699357160408813</c:v>
                </c:pt>
                <c:pt idx="102">
                  <c:v>1.2699357148245989</c:v>
                </c:pt>
                <c:pt idx="103">
                  <c:v>1.269935713511033</c:v>
                </c:pt>
                <c:pt idx="104">
                  <c:v>1.2699357120879058</c:v>
                </c:pt>
                <c:pt idx="105">
                  <c:v>1.2699357105411093</c:v>
                </c:pt>
                <c:pt idx="106">
                  <c:v>1.2699357088536951</c:v>
                </c:pt>
                <c:pt idx="107">
                  <c:v>1.2699357171542776</c:v>
                </c:pt>
                <c:pt idx="108">
                  <c:v>1.2699357156287805</c:v>
                </c:pt>
                <c:pt idx="109">
                  <c:v>1.269935713942717</c:v>
                </c:pt>
                <c:pt idx="110">
                  <c:v>1.2699357120691963</c:v>
                </c:pt>
                <c:pt idx="111">
                  <c:v>1.2699357099753852</c:v>
                </c:pt>
                <c:pt idx="112">
                  <c:v>1.2699357076198328</c:v>
                </c:pt>
                <c:pt idx="113">
                  <c:v>1.2699357191584997</c:v>
                </c:pt>
                <c:pt idx="114">
                  <c:v>1.2699357171222603</c:v>
                </c:pt>
                <c:pt idx="115">
                  <c:v>1.2699357147728785</c:v>
                </c:pt>
                <c:pt idx="116">
                  <c:v>1.2699357120319532</c:v>
                </c:pt>
                <c:pt idx="117">
                  <c:v>1.2699357087924859</c:v>
                </c:pt>
                <c:pt idx="118">
                  <c:v>1.2699357049053244</c:v>
                </c:pt>
                <c:pt idx="119">
                  <c:v>1.2699357238348368</c:v>
                </c:pt>
                <c:pt idx="120">
                  <c:v>1.2699357208559447</c:v>
                </c:pt>
                <c:pt idx="121">
                  <c:v>1.2699357170262078</c:v>
                </c:pt>
                <c:pt idx="122">
                  <c:v>1.2699357119198922</c:v>
                </c:pt>
                <c:pt idx="123">
                  <c:v>1.2699357047710378</c:v>
                </c:pt>
                <c:pt idx="124">
                  <c:v>1.2699356940473041</c:v>
                </c:pt>
                <c:pt idx="125">
                  <c:v>1.2699357472165016</c:v>
                </c:pt>
                <c:pt idx="126">
                  <c:v>1.269935746992686</c:v>
                </c:pt>
                <c:pt idx="127">
                  <c:v>1.2699357463193852</c:v>
                </c:pt>
                <c:pt idx="12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4F-4EE2-9EE2-BE6D8F0DD350}"/>
            </c:ext>
          </c:extLst>
        </c:ser>
        <c:ser>
          <c:idx val="4"/>
          <c:order val="3"/>
          <c:tx>
            <c:strRef>
              <c:f>'sigma=0.02µm, Qmax=1e19cm-3'!$O$44:$P$44</c:f>
              <c:strCache>
                <c:ptCount val="1"/>
                <c:pt idx="0">
                  <c:v>0.0039 µm
(257 nodes)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'sigma=0.02µm, Qmax=1e19cm-3'!$O$45:$O$301</c:f>
              <c:numCache>
                <c:formatCode>0.00E+00</c:formatCode>
                <c:ptCount val="257"/>
                <c:pt idx="0" formatCode="General">
                  <c:v>0</c:v>
                </c:pt>
                <c:pt idx="1">
                  <c:v>3.90625E-3</c:v>
                </c:pt>
                <c:pt idx="2">
                  <c:v>7.8125E-3</c:v>
                </c:pt>
                <c:pt idx="3">
                  <c:v>1.171875E-2</c:v>
                </c:pt>
                <c:pt idx="4">
                  <c:v>1.5625E-2</c:v>
                </c:pt>
                <c:pt idx="5">
                  <c:v>1.953125E-2</c:v>
                </c:pt>
                <c:pt idx="6">
                  <c:v>2.34375E-2</c:v>
                </c:pt>
                <c:pt idx="7">
                  <c:v>2.734375E-2</c:v>
                </c:pt>
                <c:pt idx="8">
                  <c:v>3.125E-2</c:v>
                </c:pt>
                <c:pt idx="9">
                  <c:v>3.515625E-2</c:v>
                </c:pt>
                <c:pt idx="10">
                  <c:v>3.90625E-2</c:v>
                </c:pt>
                <c:pt idx="11">
                  <c:v>4.296875E-2</c:v>
                </c:pt>
                <c:pt idx="12">
                  <c:v>4.6875E-2</c:v>
                </c:pt>
                <c:pt idx="13">
                  <c:v>5.078125E-2</c:v>
                </c:pt>
                <c:pt idx="14">
                  <c:v>5.46875E-2</c:v>
                </c:pt>
                <c:pt idx="15">
                  <c:v>5.859375E-2</c:v>
                </c:pt>
                <c:pt idx="16">
                  <c:v>6.25E-2</c:v>
                </c:pt>
                <c:pt idx="17">
                  <c:v>6.640625E-2</c:v>
                </c:pt>
                <c:pt idx="18">
                  <c:v>7.03125E-2</c:v>
                </c:pt>
                <c:pt idx="19">
                  <c:v>7.421875E-2</c:v>
                </c:pt>
                <c:pt idx="20">
                  <c:v>7.8125E-2</c:v>
                </c:pt>
                <c:pt idx="21">
                  <c:v>8.203125E-2</c:v>
                </c:pt>
                <c:pt idx="22">
                  <c:v>8.59375E-2</c:v>
                </c:pt>
                <c:pt idx="23">
                  <c:v>8.984375E-2</c:v>
                </c:pt>
                <c:pt idx="24">
                  <c:v>9.375E-2</c:v>
                </c:pt>
                <c:pt idx="25">
                  <c:v>9.765625E-2</c:v>
                </c:pt>
                <c:pt idx="26">
                  <c:v>0.1015625</c:v>
                </c:pt>
                <c:pt idx="27">
                  <c:v>0.10546875</c:v>
                </c:pt>
                <c:pt idx="28">
                  <c:v>0.109375</c:v>
                </c:pt>
                <c:pt idx="29">
                  <c:v>0.11328125</c:v>
                </c:pt>
                <c:pt idx="30">
                  <c:v>0.1171875</c:v>
                </c:pt>
                <c:pt idx="31">
                  <c:v>0.12109375</c:v>
                </c:pt>
                <c:pt idx="32">
                  <c:v>0.125</c:v>
                </c:pt>
                <c:pt idx="33">
                  <c:v>0.12890625</c:v>
                </c:pt>
                <c:pt idx="34">
                  <c:v>0.1328125</c:v>
                </c:pt>
                <c:pt idx="35">
                  <c:v>0.13671875</c:v>
                </c:pt>
                <c:pt idx="36">
                  <c:v>0.140625</c:v>
                </c:pt>
                <c:pt idx="37">
                  <c:v>0.14453125</c:v>
                </c:pt>
                <c:pt idx="38">
                  <c:v>0.1484375</c:v>
                </c:pt>
                <c:pt idx="39">
                  <c:v>0.15234375</c:v>
                </c:pt>
                <c:pt idx="40">
                  <c:v>0.15625</c:v>
                </c:pt>
                <c:pt idx="41">
                  <c:v>0.16015625</c:v>
                </c:pt>
                <c:pt idx="42">
                  <c:v>0.1640625</c:v>
                </c:pt>
                <c:pt idx="43">
                  <c:v>0.16796875</c:v>
                </c:pt>
                <c:pt idx="44">
                  <c:v>0.171875</c:v>
                </c:pt>
                <c:pt idx="45">
                  <c:v>0.17578125</c:v>
                </c:pt>
                <c:pt idx="46">
                  <c:v>0.1796875</c:v>
                </c:pt>
                <c:pt idx="47">
                  <c:v>0.18359375</c:v>
                </c:pt>
                <c:pt idx="48">
                  <c:v>0.1875</c:v>
                </c:pt>
                <c:pt idx="49">
                  <c:v>0.19140625</c:v>
                </c:pt>
                <c:pt idx="50">
                  <c:v>0.1953125</c:v>
                </c:pt>
                <c:pt idx="51">
                  <c:v>0.19921875</c:v>
                </c:pt>
                <c:pt idx="52">
                  <c:v>0.203125</c:v>
                </c:pt>
                <c:pt idx="53">
                  <c:v>0.20703125</c:v>
                </c:pt>
                <c:pt idx="54">
                  <c:v>0.2109375</c:v>
                </c:pt>
                <c:pt idx="55">
                  <c:v>0.21484375</c:v>
                </c:pt>
                <c:pt idx="56">
                  <c:v>0.21875</c:v>
                </c:pt>
                <c:pt idx="57">
                  <c:v>0.22265625</c:v>
                </c:pt>
                <c:pt idx="58">
                  <c:v>0.2265625</c:v>
                </c:pt>
                <c:pt idx="59">
                  <c:v>0.23046875</c:v>
                </c:pt>
                <c:pt idx="60">
                  <c:v>0.234375</c:v>
                </c:pt>
                <c:pt idx="61">
                  <c:v>0.23828125</c:v>
                </c:pt>
                <c:pt idx="62">
                  <c:v>0.2421875</c:v>
                </c:pt>
                <c:pt idx="63">
                  <c:v>0.24609375</c:v>
                </c:pt>
                <c:pt idx="64">
                  <c:v>0.25</c:v>
                </c:pt>
                <c:pt idx="65">
                  <c:v>0.25390625</c:v>
                </c:pt>
                <c:pt idx="66">
                  <c:v>0.2578125</c:v>
                </c:pt>
                <c:pt idx="67">
                  <c:v>0.26171875</c:v>
                </c:pt>
                <c:pt idx="68">
                  <c:v>0.265625</c:v>
                </c:pt>
                <c:pt idx="69">
                  <c:v>0.26953125</c:v>
                </c:pt>
                <c:pt idx="70">
                  <c:v>0.2734375</c:v>
                </c:pt>
                <c:pt idx="71">
                  <c:v>0.27734375</c:v>
                </c:pt>
                <c:pt idx="72">
                  <c:v>0.28125</c:v>
                </c:pt>
                <c:pt idx="73">
                  <c:v>0.28515625</c:v>
                </c:pt>
                <c:pt idx="74">
                  <c:v>0.2890625</c:v>
                </c:pt>
                <c:pt idx="75">
                  <c:v>0.29296875</c:v>
                </c:pt>
                <c:pt idx="76">
                  <c:v>0.296875</c:v>
                </c:pt>
                <c:pt idx="77">
                  <c:v>0.30078125</c:v>
                </c:pt>
                <c:pt idx="78">
                  <c:v>0.3046875</c:v>
                </c:pt>
                <c:pt idx="79">
                  <c:v>0.30859375</c:v>
                </c:pt>
                <c:pt idx="80">
                  <c:v>0.3125</c:v>
                </c:pt>
                <c:pt idx="81">
                  <c:v>0.31640625</c:v>
                </c:pt>
                <c:pt idx="82">
                  <c:v>0.3203125</c:v>
                </c:pt>
                <c:pt idx="83">
                  <c:v>0.32421875</c:v>
                </c:pt>
                <c:pt idx="84">
                  <c:v>0.328125</c:v>
                </c:pt>
                <c:pt idx="85">
                  <c:v>0.33203125</c:v>
                </c:pt>
                <c:pt idx="86">
                  <c:v>0.3359375</c:v>
                </c:pt>
                <c:pt idx="87">
                  <c:v>0.33984375</c:v>
                </c:pt>
                <c:pt idx="88">
                  <c:v>0.34375</c:v>
                </c:pt>
                <c:pt idx="89">
                  <c:v>0.34765625</c:v>
                </c:pt>
                <c:pt idx="90">
                  <c:v>0.3515625</c:v>
                </c:pt>
                <c:pt idx="91">
                  <c:v>0.35546875</c:v>
                </c:pt>
                <c:pt idx="92">
                  <c:v>0.359375</c:v>
                </c:pt>
                <c:pt idx="93">
                  <c:v>0.36328125</c:v>
                </c:pt>
                <c:pt idx="94">
                  <c:v>0.3671875</c:v>
                </c:pt>
                <c:pt idx="95">
                  <c:v>0.37109375</c:v>
                </c:pt>
                <c:pt idx="96">
                  <c:v>0.375</c:v>
                </c:pt>
                <c:pt idx="97">
                  <c:v>0.37890625</c:v>
                </c:pt>
                <c:pt idx="98">
                  <c:v>0.3828125</c:v>
                </c:pt>
                <c:pt idx="99">
                  <c:v>0.38671875</c:v>
                </c:pt>
                <c:pt idx="100">
                  <c:v>0.390625</c:v>
                </c:pt>
                <c:pt idx="101">
                  <c:v>0.39453125</c:v>
                </c:pt>
                <c:pt idx="102">
                  <c:v>0.3984375</c:v>
                </c:pt>
                <c:pt idx="103">
                  <c:v>0.40234375</c:v>
                </c:pt>
                <c:pt idx="104">
                  <c:v>0.40625</c:v>
                </c:pt>
                <c:pt idx="105">
                  <c:v>0.41015625</c:v>
                </c:pt>
                <c:pt idx="106">
                  <c:v>0.4140625</c:v>
                </c:pt>
                <c:pt idx="107">
                  <c:v>0.41796875</c:v>
                </c:pt>
                <c:pt idx="108">
                  <c:v>0.421875</c:v>
                </c:pt>
                <c:pt idx="109">
                  <c:v>0.42578125</c:v>
                </c:pt>
                <c:pt idx="110">
                  <c:v>0.4296875</c:v>
                </c:pt>
                <c:pt idx="111">
                  <c:v>0.43359375</c:v>
                </c:pt>
                <c:pt idx="112">
                  <c:v>0.4375</c:v>
                </c:pt>
                <c:pt idx="113">
                  <c:v>0.44140625</c:v>
                </c:pt>
                <c:pt idx="114">
                  <c:v>0.4453125</c:v>
                </c:pt>
                <c:pt idx="115">
                  <c:v>0.44921875</c:v>
                </c:pt>
                <c:pt idx="116">
                  <c:v>0.453125</c:v>
                </c:pt>
                <c:pt idx="117">
                  <c:v>0.45703125</c:v>
                </c:pt>
                <c:pt idx="118">
                  <c:v>0.4609375</c:v>
                </c:pt>
                <c:pt idx="119">
                  <c:v>0.46484375</c:v>
                </c:pt>
                <c:pt idx="120">
                  <c:v>0.46875</c:v>
                </c:pt>
                <c:pt idx="121">
                  <c:v>0.47265625</c:v>
                </c:pt>
                <c:pt idx="122">
                  <c:v>0.4765625</c:v>
                </c:pt>
                <c:pt idx="123">
                  <c:v>0.48046875</c:v>
                </c:pt>
                <c:pt idx="124">
                  <c:v>0.484375</c:v>
                </c:pt>
                <c:pt idx="125">
                  <c:v>0.48828125</c:v>
                </c:pt>
                <c:pt idx="126">
                  <c:v>0.4921875</c:v>
                </c:pt>
                <c:pt idx="127">
                  <c:v>0.49609375</c:v>
                </c:pt>
                <c:pt idx="128">
                  <c:v>0.5</c:v>
                </c:pt>
                <c:pt idx="129">
                  <c:v>0.50390625</c:v>
                </c:pt>
                <c:pt idx="130">
                  <c:v>0.5078125</c:v>
                </c:pt>
                <c:pt idx="131">
                  <c:v>0.51171875</c:v>
                </c:pt>
                <c:pt idx="132">
                  <c:v>0.515625</c:v>
                </c:pt>
                <c:pt idx="133">
                  <c:v>0.51953125</c:v>
                </c:pt>
                <c:pt idx="134">
                  <c:v>0.5234375</c:v>
                </c:pt>
                <c:pt idx="135">
                  <c:v>0.52734375</c:v>
                </c:pt>
                <c:pt idx="136">
                  <c:v>0.53125</c:v>
                </c:pt>
                <c:pt idx="137">
                  <c:v>0.53515625</c:v>
                </c:pt>
                <c:pt idx="138">
                  <c:v>0.5390625</c:v>
                </c:pt>
                <c:pt idx="139">
                  <c:v>0.54296875</c:v>
                </c:pt>
                <c:pt idx="140">
                  <c:v>0.546875</c:v>
                </c:pt>
                <c:pt idx="141">
                  <c:v>0.55078125</c:v>
                </c:pt>
                <c:pt idx="142">
                  <c:v>0.5546875</c:v>
                </c:pt>
                <c:pt idx="143">
                  <c:v>0.55859375</c:v>
                </c:pt>
                <c:pt idx="144">
                  <c:v>0.5625</c:v>
                </c:pt>
                <c:pt idx="145">
                  <c:v>0.56640625</c:v>
                </c:pt>
                <c:pt idx="146">
                  <c:v>0.5703125</c:v>
                </c:pt>
                <c:pt idx="147">
                  <c:v>0.57421875</c:v>
                </c:pt>
                <c:pt idx="148">
                  <c:v>0.578125</c:v>
                </c:pt>
                <c:pt idx="149">
                  <c:v>0.58203125</c:v>
                </c:pt>
                <c:pt idx="150">
                  <c:v>0.5859375</c:v>
                </c:pt>
                <c:pt idx="151">
                  <c:v>0.58984375</c:v>
                </c:pt>
                <c:pt idx="152">
                  <c:v>0.59375</c:v>
                </c:pt>
                <c:pt idx="153">
                  <c:v>0.59765625</c:v>
                </c:pt>
                <c:pt idx="154">
                  <c:v>0.6015625</c:v>
                </c:pt>
                <c:pt idx="155">
                  <c:v>0.60546875</c:v>
                </c:pt>
                <c:pt idx="156">
                  <c:v>0.609375</c:v>
                </c:pt>
                <c:pt idx="157">
                  <c:v>0.61328125</c:v>
                </c:pt>
                <c:pt idx="158">
                  <c:v>0.6171875</c:v>
                </c:pt>
                <c:pt idx="159">
                  <c:v>0.62109375</c:v>
                </c:pt>
                <c:pt idx="160">
                  <c:v>0.625</c:v>
                </c:pt>
                <c:pt idx="161">
                  <c:v>0.62890625</c:v>
                </c:pt>
                <c:pt idx="162">
                  <c:v>0.6328125</c:v>
                </c:pt>
                <c:pt idx="163">
                  <c:v>0.63671875</c:v>
                </c:pt>
                <c:pt idx="164">
                  <c:v>0.640625</c:v>
                </c:pt>
                <c:pt idx="165">
                  <c:v>0.64453125</c:v>
                </c:pt>
                <c:pt idx="166">
                  <c:v>0.6484375</c:v>
                </c:pt>
                <c:pt idx="167">
                  <c:v>0.65234375</c:v>
                </c:pt>
                <c:pt idx="168">
                  <c:v>0.65625</c:v>
                </c:pt>
                <c:pt idx="169">
                  <c:v>0.66015625</c:v>
                </c:pt>
                <c:pt idx="170">
                  <c:v>0.6640625</c:v>
                </c:pt>
                <c:pt idx="171">
                  <c:v>0.66796875</c:v>
                </c:pt>
                <c:pt idx="172">
                  <c:v>0.671875</c:v>
                </c:pt>
                <c:pt idx="173">
                  <c:v>0.67578125</c:v>
                </c:pt>
                <c:pt idx="174">
                  <c:v>0.6796875</c:v>
                </c:pt>
                <c:pt idx="175">
                  <c:v>0.68359375</c:v>
                </c:pt>
                <c:pt idx="176">
                  <c:v>0.6875</c:v>
                </c:pt>
                <c:pt idx="177">
                  <c:v>0.69140625</c:v>
                </c:pt>
                <c:pt idx="178">
                  <c:v>0.6953125</c:v>
                </c:pt>
                <c:pt idx="179">
                  <c:v>0.69921875</c:v>
                </c:pt>
                <c:pt idx="180">
                  <c:v>0.703125</c:v>
                </c:pt>
                <c:pt idx="181">
                  <c:v>0.70703125</c:v>
                </c:pt>
                <c:pt idx="182">
                  <c:v>0.7109375</c:v>
                </c:pt>
                <c:pt idx="183">
                  <c:v>0.71484375</c:v>
                </c:pt>
                <c:pt idx="184">
                  <c:v>0.71875</c:v>
                </c:pt>
                <c:pt idx="185">
                  <c:v>0.72265625</c:v>
                </c:pt>
                <c:pt idx="186">
                  <c:v>0.7265625</c:v>
                </c:pt>
                <c:pt idx="187">
                  <c:v>0.73046875</c:v>
                </c:pt>
                <c:pt idx="188">
                  <c:v>0.734375</c:v>
                </c:pt>
                <c:pt idx="189">
                  <c:v>0.73828125</c:v>
                </c:pt>
                <c:pt idx="190">
                  <c:v>0.7421875</c:v>
                </c:pt>
                <c:pt idx="191">
                  <c:v>0.74609375</c:v>
                </c:pt>
                <c:pt idx="192">
                  <c:v>0.75</c:v>
                </c:pt>
                <c:pt idx="193">
                  <c:v>0.75390625</c:v>
                </c:pt>
                <c:pt idx="194">
                  <c:v>0.7578125</c:v>
                </c:pt>
                <c:pt idx="195">
                  <c:v>0.76171875</c:v>
                </c:pt>
                <c:pt idx="196">
                  <c:v>0.765625</c:v>
                </c:pt>
                <c:pt idx="197">
                  <c:v>0.76953125</c:v>
                </c:pt>
                <c:pt idx="198">
                  <c:v>0.7734375</c:v>
                </c:pt>
                <c:pt idx="199">
                  <c:v>0.77734375</c:v>
                </c:pt>
                <c:pt idx="200">
                  <c:v>0.78125</c:v>
                </c:pt>
                <c:pt idx="201">
                  <c:v>0.78515625</c:v>
                </c:pt>
                <c:pt idx="202">
                  <c:v>0.7890625</c:v>
                </c:pt>
                <c:pt idx="203">
                  <c:v>0.79296875</c:v>
                </c:pt>
                <c:pt idx="204">
                  <c:v>0.796875</c:v>
                </c:pt>
                <c:pt idx="205">
                  <c:v>0.80078125</c:v>
                </c:pt>
                <c:pt idx="206">
                  <c:v>0.8046875</c:v>
                </c:pt>
                <c:pt idx="207">
                  <c:v>0.80859375</c:v>
                </c:pt>
                <c:pt idx="208">
                  <c:v>0.8125</c:v>
                </c:pt>
                <c:pt idx="209">
                  <c:v>0.81640625</c:v>
                </c:pt>
                <c:pt idx="210">
                  <c:v>0.8203125</c:v>
                </c:pt>
                <c:pt idx="211">
                  <c:v>0.82421875</c:v>
                </c:pt>
                <c:pt idx="212">
                  <c:v>0.828125</c:v>
                </c:pt>
                <c:pt idx="213">
                  <c:v>0.83203125</c:v>
                </c:pt>
                <c:pt idx="214">
                  <c:v>0.8359375</c:v>
                </c:pt>
                <c:pt idx="215">
                  <c:v>0.83984375</c:v>
                </c:pt>
                <c:pt idx="216">
                  <c:v>0.84375</c:v>
                </c:pt>
                <c:pt idx="217">
                  <c:v>0.84765625</c:v>
                </c:pt>
                <c:pt idx="218">
                  <c:v>0.8515625</c:v>
                </c:pt>
                <c:pt idx="219">
                  <c:v>0.85546875</c:v>
                </c:pt>
                <c:pt idx="220">
                  <c:v>0.859375</c:v>
                </c:pt>
                <c:pt idx="221">
                  <c:v>0.86328125</c:v>
                </c:pt>
                <c:pt idx="222">
                  <c:v>0.8671875</c:v>
                </c:pt>
                <c:pt idx="223">
                  <c:v>0.87109375</c:v>
                </c:pt>
                <c:pt idx="224">
                  <c:v>0.875</c:v>
                </c:pt>
                <c:pt idx="225">
                  <c:v>0.87890625</c:v>
                </c:pt>
                <c:pt idx="226">
                  <c:v>0.8828125</c:v>
                </c:pt>
                <c:pt idx="227">
                  <c:v>0.88671875</c:v>
                </c:pt>
                <c:pt idx="228">
                  <c:v>0.890625</c:v>
                </c:pt>
                <c:pt idx="229">
                  <c:v>0.89453125</c:v>
                </c:pt>
                <c:pt idx="230">
                  <c:v>0.8984375</c:v>
                </c:pt>
                <c:pt idx="231">
                  <c:v>0.90234375</c:v>
                </c:pt>
                <c:pt idx="232">
                  <c:v>0.90625</c:v>
                </c:pt>
                <c:pt idx="233">
                  <c:v>0.91015625</c:v>
                </c:pt>
                <c:pt idx="234">
                  <c:v>0.9140625</c:v>
                </c:pt>
                <c:pt idx="235">
                  <c:v>0.91796875</c:v>
                </c:pt>
                <c:pt idx="236">
                  <c:v>0.921875</c:v>
                </c:pt>
                <c:pt idx="237">
                  <c:v>0.92578125</c:v>
                </c:pt>
                <c:pt idx="238">
                  <c:v>0.9296875</c:v>
                </c:pt>
                <c:pt idx="239">
                  <c:v>0.93359375</c:v>
                </c:pt>
                <c:pt idx="240">
                  <c:v>0.9375</c:v>
                </c:pt>
                <c:pt idx="241">
                  <c:v>0.94140625</c:v>
                </c:pt>
                <c:pt idx="242">
                  <c:v>0.9453125</c:v>
                </c:pt>
                <c:pt idx="243">
                  <c:v>0.94921875</c:v>
                </c:pt>
                <c:pt idx="244">
                  <c:v>0.953125</c:v>
                </c:pt>
                <c:pt idx="245">
                  <c:v>0.95703125</c:v>
                </c:pt>
                <c:pt idx="246">
                  <c:v>0.9609375</c:v>
                </c:pt>
                <c:pt idx="247">
                  <c:v>0.96484375</c:v>
                </c:pt>
                <c:pt idx="248">
                  <c:v>0.96875</c:v>
                </c:pt>
                <c:pt idx="249">
                  <c:v>0.97265625</c:v>
                </c:pt>
                <c:pt idx="250">
                  <c:v>0.9765625</c:v>
                </c:pt>
                <c:pt idx="251">
                  <c:v>0.98046875</c:v>
                </c:pt>
                <c:pt idx="252">
                  <c:v>0.984375</c:v>
                </c:pt>
                <c:pt idx="253">
                  <c:v>0.98828125</c:v>
                </c:pt>
                <c:pt idx="254">
                  <c:v>0.9921875</c:v>
                </c:pt>
                <c:pt idx="255">
                  <c:v>0.99609375</c:v>
                </c:pt>
                <c:pt idx="256">
                  <c:v>1</c:v>
                </c:pt>
              </c:numCache>
            </c:numRef>
          </c:xVal>
          <c:yVal>
            <c:numRef>
              <c:f>'sigma=0.02µm, Qmax=1e19cm-3'!$R$45:$R$301</c:f>
              <c:numCache>
                <c:formatCode>0.0000E+00</c:formatCode>
                <c:ptCount val="257"/>
                <c:pt idx="0">
                  <c:v>0</c:v>
                </c:pt>
                <c:pt idx="1">
                  <c:v>0.31779018018508615</c:v>
                </c:pt>
                <c:pt idx="2">
                  <c:v>0.31779017911279595</c:v>
                </c:pt>
                <c:pt idx="3">
                  <c:v>0.31779017564998469</c:v>
                </c:pt>
                <c:pt idx="4">
                  <c:v>0.3177901784827199</c:v>
                </c:pt>
                <c:pt idx="5">
                  <c:v>0.31779017743726351</c:v>
                </c:pt>
                <c:pt idx="6">
                  <c:v>0.31779017826845329</c:v>
                </c:pt>
                <c:pt idx="7">
                  <c:v>0.31779017710504637</c:v>
                </c:pt>
                <c:pt idx="8">
                  <c:v>0.31779017855538361</c:v>
                </c:pt>
                <c:pt idx="9">
                  <c:v>0.31779017736013726</c:v>
                </c:pt>
                <c:pt idx="10">
                  <c:v>0.31779017693680106</c:v>
                </c:pt>
                <c:pt idx="11">
                  <c:v>0.31779017832511386</c:v>
                </c:pt>
                <c:pt idx="12">
                  <c:v>0.3177901776790219</c:v>
                </c:pt>
                <c:pt idx="13">
                  <c:v>0.31779017738835108</c:v>
                </c:pt>
                <c:pt idx="14">
                  <c:v>0.31779017809286214</c:v>
                </c:pt>
                <c:pt idx="15">
                  <c:v>0.31779017695046996</c:v>
                </c:pt>
                <c:pt idx="16">
                  <c:v>0.31779017818501076</c:v>
                </c:pt>
                <c:pt idx="17">
                  <c:v>0.31779017836312334</c:v>
                </c:pt>
                <c:pt idx="18">
                  <c:v>0.31779017696940348</c:v>
                </c:pt>
                <c:pt idx="19">
                  <c:v>0.31779017776588886</c:v>
                </c:pt>
                <c:pt idx="20">
                  <c:v>0.31779017808842142</c:v>
                </c:pt>
                <c:pt idx="21">
                  <c:v>0.31779017834515871</c:v>
                </c:pt>
                <c:pt idx="22">
                  <c:v>0.31779017662200199</c:v>
                </c:pt>
                <c:pt idx="23">
                  <c:v>0.31779017761297684</c:v>
                </c:pt>
                <c:pt idx="24">
                  <c:v>0.31779017779830721</c:v>
                </c:pt>
                <c:pt idx="25">
                  <c:v>0.31779017735194875</c:v>
                </c:pt>
                <c:pt idx="26">
                  <c:v>0.31779017793872988</c:v>
                </c:pt>
                <c:pt idx="27">
                  <c:v>0.31779017694916983</c:v>
                </c:pt>
                <c:pt idx="28">
                  <c:v>0.31779017712588492</c:v>
                </c:pt>
                <c:pt idx="29">
                  <c:v>0.31779017674260679</c:v>
                </c:pt>
                <c:pt idx="30">
                  <c:v>0.31779017703889467</c:v>
                </c:pt>
                <c:pt idx="31">
                  <c:v>0.3177901777837569</c:v>
                </c:pt>
                <c:pt idx="32">
                  <c:v>0.31779017766118245</c:v>
                </c:pt>
                <c:pt idx="33">
                  <c:v>0.31779017769606344</c:v>
                </c:pt>
                <c:pt idx="34">
                  <c:v>0.31779017829540762</c:v>
                </c:pt>
                <c:pt idx="35">
                  <c:v>0.31779017705842255</c:v>
                </c:pt>
                <c:pt idx="36">
                  <c:v>0.31779017662181636</c:v>
                </c:pt>
                <c:pt idx="37">
                  <c:v>0.31779017839178281</c:v>
                </c:pt>
                <c:pt idx="38">
                  <c:v>0.31779017815718641</c:v>
                </c:pt>
                <c:pt idx="39">
                  <c:v>0.31779017679799304</c:v>
                </c:pt>
                <c:pt idx="40">
                  <c:v>0.31779017690279121</c:v>
                </c:pt>
                <c:pt idx="41">
                  <c:v>0.31779017721935493</c:v>
                </c:pt>
                <c:pt idx="42">
                  <c:v>0.31779017775918417</c:v>
                </c:pt>
                <c:pt idx="43">
                  <c:v>0.3177901771944171</c:v>
                </c:pt>
                <c:pt idx="44">
                  <c:v>0.31779017813068622</c:v>
                </c:pt>
                <c:pt idx="45">
                  <c:v>0.31779017783105473</c:v>
                </c:pt>
                <c:pt idx="46">
                  <c:v>0.31779017822397326</c:v>
                </c:pt>
                <c:pt idx="47">
                  <c:v>0.31779017699833012</c:v>
                </c:pt>
                <c:pt idx="48">
                  <c:v>0.31779017709172819</c:v>
                </c:pt>
                <c:pt idx="49">
                  <c:v>0.31779017821116934</c:v>
                </c:pt>
                <c:pt idx="50">
                  <c:v>0.31779017759728106</c:v>
                </c:pt>
                <c:pt idx="51">
                  <c:v>0.31779017656365227</c:v>
                </c:pt>
                <c:pt idx="52">
                  <c:v>0.31779017672863252</c:v>
                </c:pt>
                <c:pt idx="53">
                  <c:v>0.31779017819418365</c:v>
                </c:pt>
                <c:pt idx="54">
                  <c:v>0.31779017681083838</c:v>
                </c:pt>
                <c:pt idx="55">
                  <c:v>0.31779017827015466</c:v>
                </c:pt>
                <c:pt idx="56">
                  <c:v>0.31779017770095158</c:v>
                </c:pt>
                <c:pt idx="57">
                  <c:v>0.31779017836588463</c:v>
                </c:pt>
                <c:pt idx="58">
                  <c:v>0.31779017799485743</c:v>
                </c:pt>
                <c:pt idx="59">
                  <c:v>0.31779017739712973</c:v>
                </c:pt>
                <c:pt idx="60">
                  <c:v>0.3177901770722743</c:v>
                </c:pt>
                <c:pt idx="61">
                  <c:v>0.31779017831544004</c:v>
                </c:pt>
                <c:pt idx="62">
                  <c:v>0.31779017646892027</c:v>
                </c:pt>
                <c:pt idx="63">
                  <c:v>0.31779017658878767</c:v>
                </c:pt>
                <c:pt idx="64">
                  <c:v>0.31779017716140673</c:v>
                </c:pt>
                <c:pt idx="65">
                  <c:v>0.31779017825628564</c:v>
                </c:pt>
                <c:pt idx="66">
                  <c:v>0.31779017794916337</c:v>
                </c:pt>
                <c:pt idx="67">
                  <c:v>0.31779017832051648</c:v>
                </c:pt>
                <c:pt idx="68">
                  <c:v>0.31779017723533459</c:v>
                </c:pt>
                <c:pt idx="69">
                  <c:v>0.31779017663941544</c:v>
                </c:pt>
                <c:pt idx="70">
                  <c:v>0.31779017739438548</c:v>
                </c:pt>
                <c:pt idx="71">
                  <c:v>0.31779017668934878</c:v>
                </c:pt>
                <c:pt idx="72">
                  <c:v>0.31779017737212401</c:v>
                </c:pt>
                <c:pt idx="73">
                  <c:v>0.31779017699940515</c:v>
                </c:pt>
                <c:pt idx="74">
                  <c:v>0.31779017687887873</c:v>
                </c:pt>
                <c:pt idx="75">
                  <c:v>0.31779017822141509</c:v>
                </c:pt>
                <c:pt idx="76">
                  <c:v>0.31779017773437573</c:v>
                </c:pt>
                <c:pt idx="77">
                  <c:v>0.31779017770193713</c:v>
                </c:pt>
                <c:pt idx="78">
                  <c:v>0.31779017866785292</c:v>
                </c:pt>
                <c:pt idx="79">
                  <c:v>0.31779017851369717</c:v>
                </c:pt>
                <c:pt idx="80">
                  <c:v>0.31779017870314241</c:v>
                </c:pt>
                <c:pt idx="81">
                  <c:v>0.31779017669339132</c:v>
                </c:pt>
                <c:pt idx="82">
                  <c:v>0.31779017828239881</c:v>
                </c:pt>
                <c:pt idx="83">
                  <c:v>0.31779017729885828</c:v>
                </c:pt>
                <c:pt idx="84">
                  <c:v>0.31779017764642936</c:v>
                </c:pt>
                <c:pt idx="85">
                  <c:v>0.3177901781546611</c:v>
                </c:pt>
                <c:pt idx="86">
                  <c:v>0.31779017847931856</c:v>
                </c:pt>
                <c:pt idx="87">
                  <c:v>0.31779017708052365</c:v>
                </c:pt>
                <c:pt idx="88">
                  <c:v>0.31779017865509751</c:v>
                </c:pt>
                <c:pt idx="89">
                  <c:v>0.31779017864569958</c:v>
                </c:pt>
                <c:pt idx="90">
                  <c:v>0.31779017735141324</c:v>
                </c:pt>
                <c:pt idx="91">
                  <c:v>0.31779017634073253</c:v>
                </c:pt>
                <c:pt idx="92">
                  <c:v>0.31779017706076379</c:v>
                </c:pt>
                <c:pt idx="93">
                  <c:v>0.317790176600448</c:v>
                </c:pt>
                <c:pt idx="94">
                  <c:v>0.31779017876570248</c:v>
                </c:pt>
                <c:pt idx="95">
                  <c:v>0.3177901765797066</c:v>
                </c:pt>
                <c:pt idx="96">
                  <c:v>0.3177901762333154</c:v>
                </c:pt>
                <c:pt idx="97">
                  <c:v>0.31779017669996162</c:v>
                </c:pt>
                <c:pt idx="98">
                  <c:v>0.31779017789239755</c:v>
                </c:pt>
                <c:pt idx="99">
                  <c:v>0.31779017830801143</c:v>
                </c:pt>
                <c:pt idx="100">
                  <c:v>0.31779017794242648</c:v>
                </c:pt>
                <c:pt idx="101">
                  <c:v>0.31779017854667618</c:v>
                </c:pt>
                <c:pt idx="102">
                  <c:v>0.31779017837371676</c:v>
                </c:pt>
                <c:pt idx="103">
                  <c:v>0.31779017772662221</c:v>
                </c:pt>
                <c:pt idx="104">
                  <c:v>0.31779017636669099</c:v>
                </c:pt>
                <c:pt idx="105">
                  <c:v>0.31779017639000856</c:v>
                </c:pt>
                <c:pt idx="106">
                  <c:v>0.31779017675677057</c:v>
                </c:pt>
                <c:pt idx="107">
                  <c:v>0.31779017892092037</c:v>
                </c:pt>
                <c:pt idx="108">
                  <c:v>0.31779017841145563</c:v>
                </c:pt>
                <c:pt idx="109">
                  <c:v>0.3177901761662455</c:v>
                </c:pt>
                <c:pt idx="110">
                  <c:v>0.31779017875541649</c:v>
                </c:pt>
                <c:pt idx="111">
                  <c:v>0.31779017822413724</c:v>
                </c:pt>
                <c:pt idx="112">
                  <c:v>0.31779017800331488</c:v>
                </c:pt>
                <c:pt idx="113">
                  <c:v>0.31779017856658281</c:v>
                </c:pt>
                <c:pt idx="114">
                  <c:v>0.31779017734395365</c:v>
                </c:pt>
                <c:pt idx="115">
                  <c:v>0.31779017761250805</c:v>
                </c:pt>
                <c:pt idx="116">
                  <c:v>0.31779017665378417</c:v>
                </c:pt>
                <c:pt idx="117">
                  <c:v>0.31779017769890389</c:v>
                </c:pt>
                <c:pt idx="118">
                  <c:v>0.31779017791411679</c:v>
                </c:pt>
                <c:pt idx="119">
                  <c:v>0.31779017743225169</c:v>
                </c:pt>
                <c:pt idx="120">
                  <c:v>0.31779017636309342</c:v>
                </c:pt>
                <c:pt idx="121">
                  <c:v>0.31779017792488767</c:v>
                </c:pt>
                <c:pt idx="122">
                  <c:v>0.3177901759606015</c:v>
                </c:pt>
                <c:pt idx="123">
                  <c:v>0.31779017681119071</c:v>
                </c:pt>
                <c:pt idx="124">
                  <c:v>0.3177901774009565</c:v>
                </c:pt>
                <c:pt idx="125">
                  <c:v>0.31779017777290802</c:v>
                </c:pt>
                <c:pt idx="126">
                  <c:v>0.31779017796253517</c:v>
                </c:pt>
                <c:pt idx="127">
                  <c:v>0.31779017799921283</c:v>
                </c:pt>
                <c:pt idx="128">
                  <c:v>0.31779017790726155</c:v>
                </c:pt>
                <c:pt idx="129">
                  <c:v>0.31779017770671958</c:v>
                </c:pt>
                <c:pt idx="130">
                  <c:v>0.3177901774141822</c:v>
                </c:pt>
                <c:pt idx="131">
                  <c:v>0.31779017704330631</c:v>
                </c:pt>
                <c:pt idx="132">
                  <c:v>0.31779017660538605</c:v>
                </c:pt>
                <c:pt idx="133">
                  <c:v>0.31779017610969684</c:v>
                </c:pt>
                <c:pt idx="134">
                  <c:v>0.31779017902473666</c:v>
                </c:pt>
                <c:pt idx="135">
                  <c:v>0.31779017846367486</c:v>
                </c:pt>
                <c:pt idx="136">
                  <c:v>0.31779017786438429</c:v>
                </c:pt>
                <c:pt idx="137">
                  <c:v>0.31779017723102154</c:v>
                </c:pt>
                <c:pt idx="138">
                  <c:v>0.31779017656707648</c:v>
                </c:pt>
                <c:pt idx="139">
                  <c:v>0.31779017587526354</c:v>
                </c:pt>
                <c:pt idx="140">
                  <c:v>0.31779017879771704</c:v>
                </c:pt>
                <c:pt idx="141">
                  <c:v>0.31779017808812587</c:v>
                </c:pt>
                <c:pt idx="142">
                  <c:v>0.31779017735667464</c:v>
                </c:pt>
                <c:pt idx="143">
                  <c:v>0.31779017660443692</c:v>
                </c:pt>
                <c:pt idx="144">
                  <c:v>0.31779017583229136</c:v>
                </c:pt>
                <c:pt idx="145">
                  <c:v>0.31779017884466049</c:v>
                </c:pt>
                <c:pt idx="146">
                  <c:v>0.31779017806895232</c:v>
                </c:pt>
                <c:pt idx="147">
                  <c:v>0.31779017727525555</c:v>
                </c:pt>
                <c:pt idx="148">
                  <c:v>0.31779017646381469</c:v>
                </c:pt>
                <c:pt idx="149">
                  <c:v>0.31779017563465645</c:v>
                </c:pt>
                <c:pt idx="150">
                  <c:v>0.31779017877094345</c:v>
                </c:pt>
                <c:pt idx="151">
                  <c:v>0.31779017794404801</c:v>
                </c:pt>
                <c:pt idx="152">
                  <c:v>0.31779017709977714</c:v>
                </c:pt>
                <c:pt idx="153">
                  <c:v>0.31779017623787859</c:v>
                </c:pt>
                <c:pt idx="154">
                  <c:v>0.31779017949757388</c:v>
                </c:pt>
                <c:pt idx="155">
                  <c:v>0.31779017864049802</c:v>
                </c:pt>
                <c:pt idx="156">
                  <c:v>0.31779017776558904</c:v>
                </c:pt>
                <c:pt idx="157">
                  <c:v>0.31779017687241995</c:v>
                </c:pt>
                <c:pt idx="158">
                  <c:v>0.31779017596054604</c:v>
                </c:pt>
                <c:pt idx="159">
                  <c:v>0.31779017938234394</c:v>
                </c:pt>
                <c:pt idx="160">
                  <c:v>0.31779017847685836</c:v>
                </c:pt>
                <c:pt idx="161">
                  <c:v>0.31779017755205419</c:v>
                </c:pt>
                <c:pt idx="162">
                  <c:v>0.31779017660737452</c:v>
                </c:pt>
                <c:pt idx="163">
                  <c:v>0.31779017564213796</c:v>
                </c:pt>
                <c:pt idx="164">
                  <c:v>0.31779017924520286</c:v>
                </c:pt>
                <c:pt idx="165">
                  <c:v>0.31779017828747236</c:v>
                </c:pt>
                <c:pt idx="166">
                  <c:v>0.31779017730831366</c:v>
                </c:pt>
                <c:pt idx="167">
                  <c:v>0.31779017630710937</c:v>
                </c:pt>
                <c:pt idx="168">
                  <c:v>0.31779017528306547</c:v>
                </c:pt>
                <c:pt idx="169">
                  <c:v>0.3177901790885817</c:v>
                </c:pt>
                <c:pt idx="170">
                  <c:v>0.31779017807291327</c:v>
                </c:pt>
                <c:pt idx="171">
                  <c:v>0.31779017703334694</c:v>
                </c:pt>
                <c:pt idx="172">
                  <c:v>0.31779017596895109</c:v>
                </c:pt>
                <c:pt idx="173">
                  <c:v>0.31779017996600545</c:v>
                </c:pt>
                <c:pt idx="174">
                  <c:v>0.31779017891136729</c:v>
                </c:pt>
                <c:pt idx="175">
                  <c:v>0.31779017783068869</c:v>
                </c:pt>
                <c:pt idx="176">
                  <c:v>0.3177901767229464</c:v>
                </c:pt>
                <c:pt idx="177">
                  <c:v>0.31779017558719541</c:v>
                </c:pt>
                <c:pt idx="178">
                  <c:v>0.31779017983543312</c:v>
                </c:pt>
                <c:pt idx="179">
                  <c:v>0.31779017871056764</c:v>
                </c:pt>
                <c:pt idx="180">
                  <c:v>0.31779017755605127</c:v>
                </c:pt>
                <c:pt idx="181">
                  <c:v>0.31779017637078516</c:v>
                </c:pt>
                <c:pt idx="182">
                  <c:v>0.31779017515344699</c:v>
                </c:pt>
                <c:pt idx="183">
                  <c:v>0.31779017968671813</c:v>
                </c:pt>
                <c:pt idx="184">
                  <c:v>0.31779017848156765</c:v>
                </c:pt>
                <c:pt idx="185">
                  <c:v>0.31779017724256142</c:v>
                </c:pt>
                <c:pt idx="186">
                  <c:v>0.31779017596811504</c:v>
                </c:pt>
                <c:pt idx="187">
                  <c:v>0.31779017465672815</c:v>
                </c:pt>
                <c:pt idx="188">
                  <c:v>0.31779017951591337</c:v>
                </c:pt>
                <c:pt idx="189">
                  <c:v>0.31779017821837463</c:v>
                </c:pt>
                <c:pt idx="190">
                  <c:v>0.31779017688141742</c:v>
                </c:pt>
                <c:pt idx="191">
                  <c:v>0.31779017550343813</c:v>
                </c:pt>
                <c:pt idx="192">
                  <c:v>0.31779018067961073</c:v>
                </c:pt>
                <c:pt idx="193">
                  <c:v>0.31779017931811548</c:v>
                </c:pt>
                <c:pt idx="194">
                  <c:v>0.31779017791262559</c:v>
                </c:pt>
                <c:pt idx="195">
                  <c:v>0.31779017646119201</c:v>
                </c:pt>
                <c:pt idx="196">
                  <c:v>0.31779017496125272</c:v>
                </c:pt>
                <c:pt idx="197">
                  <c:v>0.31779018056689445</c:v>
                </c:pt>
                <c:pt idx="198">
                  <c:v>0.31779017908606944</c:v>
                </c:pt>
                <c:pt idx="199">
                  <c:v>0.31779017755330197</c:v>
                </c:pt>
                <c:pt idx="200">
                  <c:v>0.31779017596579284</c:v>
                </c:pt>
                <c:pt idx="201">
                  <c:v>0.31779017432055617</c:v>
                </c:pt>
                <c:pt idx="202">
                  <c:v>0.31779018043328744</c:v>
                </c:pt>
                <c:pt idx="203">
                  <c:v>0.31779017881032928</c:v>
                </c:pt>
                <c:pt idx="204">
                  <c:v>0.31779017712480573</c:v>
                </c:pt>
                <c:pt idx="205">
                  <c:v>0.3177901753732566</c:v>
                </c:pt>
                <c:pt idx="206">
                  <c:v>0.31779017355164552</c:v>
                </c:pt>
                <c:pt idx="207">
                  <c:v>0.3177901802725091</c:v>
                </c:pt>
                <c:pt idx="208">
                  <c:v>0.31779017847698748</c:v>
                </c:pt>
                <c:pt idx="209">
                  <c:v>0.31779017660521969</c:v>
                </c:pt>
                <c:pt idx="210">
                  <c:v>0.31779017465190812</c:v>
                </c:pt>
                <c:pt idx="211">
                  <c:v>0.3177901819946321</c:v>
                </c:pt>
                <c:pt idx="212">
                  <c:v>0.31779018007510534</c:v>
                </c:pt>
                <c:pt idx="213">
                  <c:v>0.31779017806629828</c:v>
                </c:pt>
                <c:pt idx="214">
                  <c:v>0.31779017596173348</c:v>
                </c:pt>
                <c:pt idx="215">
                  <c:v>0.31779017375470076</c:v>
                </c:pt>
                <c:pt idx="216">
                  <c:v>0.31779018199275333</c:v>
                </c:pt>
                <c:pt idx="217">
                  <c:v>0.31779017982708518</c:v>
                </c:pt>
                <c:pt idx="218">
                  <c:v>0.31779017754743449</c:v>
                </c:pt>
                <c:pt idx="219">
                  <c:v>0.31779017514454677</c:v>
                </c:pt>
                <c:pt idx="220">
                  <c:v>0.31779017260807446</c:v>
                </c:pt>
                <c:pt idx="221">
                  <c:v>0.31779018199044456</c:v>
                </c:pt>
                <c:pt idx="222">
                  <c:v>0.31779017950611793</c:v>
                </c:pt>
                <c:pt idx="223">
                  <c:v>0.31779017687143835</c:v>
                </c:pt>
                <c:pt idx="224">
                  <c:v>0.31779017407187243</c:v>
                </c:pt>
                <c:pt idx="225">
                  <c:v>0.31779017109179475</c:v>
                </c:pt>
                <c:pt idx="226">
                  <c:v>0.31779018198724152</c:v>
                </c:pt>
                <c:pt idx="227">
                  <c:v>0.31779017907458501</c:v>
                </c:pt>
                <c:pt idx="228">
                  <c:v>0.31779017595376485</c:v>
                </c:pt>
                <c:pt idx="229">
                  <c:v>0.31779017260204978</c:v>
                </c:pt>
                <c:pt idx="230">
                  <c:v>0.31779018523164398</c:v>
                </c:pt>
                <c:pt idx="231">
                  <c:v>0.31779018198275727</c:v>
                </c:pt>
                <c:pt idx="232">
                  <c:v>0.31779017846311058</c:v>
                </c:pt>
                <c:pt idx="233">
                  <c:v>0.31779017463742781</c:v>
                </c:pt>
                <c:pt idx="234">
                  <c:v>0.31779017046376468</c:v>
                </c:pt>
                <c:pt idx="235">
                  <c:v>0.31779018599894931</c:v>
                </c:pt>
                <c:pt idx="236">
                  <c:v>0.31779018197600756</c:v>
                </c:pt>
                <c:pt idx="237">
                  <c:v>0.31779017752980737</c:v>
                </c:pt>
                <c:pt idx="238">
                  <c:v>0.31779017258957182</c:v>
                </c:pt>
                <c:pt idx="239">
                  <c:v>0.31779016706813223</c:v>
                </c:pt>
                <c:pt idx="240">
                  <c:v>0.31779018724536778</c:v>
                </c:pt>
                <c:pt idx="241">
                  <c:v>0.31779018196503844</c:v>
                </c:pt>
                <c:pt idx="242">
                  <c:v>0.31779017592984227</c:v>
                </c:pt>
                <c:pt idx="243">
                  <c:v>0.31779016896644208</c:v>
                </c:pt>
                <c:pt idx="244">
                  <c:v>0.31779016084247508</c:v>
                </c:pt>
                <c:pt idx="245">
                  <c:v>0.31779018962555222</c:v>
                </c:pt>
                <c:pt idx="246">
                  <c:v>0.31779018194270292</c:v>
                </c:pt>
                <c:pt idx="247">
                  <c:v>0.3177901725525667</c:v>
                </c:pt>
                <c:pt idx="248">
                  <c:v>0.31779016081441458</c:v>
                </c:pt>
                <c:pt idx="249">
                  <c:v>0.31779020604148978</c:v>
                </c:pt>
                <c:pt idx="250">
                  <c:v>0.31779019597210745</c:v>
                </c:pt>
                <c:pt idx="251">
                  <c:v>0.31779018187571978</c:v>
                </c:pt>
                <c:pt idx="252">
                  <c:v>0.31779016073115302</c:v>
                </c:pt>
                <c:pt idx="253">
                  <c:v>0.3177901254901887</c:v>
                </c:pt>
                <c:pt idx="254">
                  <c:v>0.31779026611910094</c:v>
                </c:pt>
                <c:pt idx="255">
                  <c:v>0.31779026578792346</c:v>
                </c:pt>
                <c:pt idx="25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4F-4EE2-9EE2-BE6D8F0DD350}"/>
            </c:ext>
          </c:extLst>
        </c:ser>
        <c:ser>
          <c:idx val="1"/>
          <c:order val="4"/>
          <c:tx>
            <c:strRef>
              <c:f>'sigma=0.02µm, Qmax=1e19cm-3'!$E$7:$F$7</c:f>
              <c:strCache>
                <c:ptCount val="1"/>
                <c:pt idx="0">
                  <c:v>Dynamic
(77 nodes)</c:v>
                </c:pt>
              </c:strCache>
            </c:strRef>
          </c:tx>
          <c:spPr>
            <a:ln w="19050"/>
          </c:spPr>
          <c:marker>
            <c:symbol val="diamond"/>
            <c:size val="5"/>
          </c:marker>
          <c:xVal>
            <c:numRef>
              <c:f>'sigma=0.02µm, Qmax=1e19cm-3'!$E$9:$E$85</c:f>
              <c:numCache>
                <c:formatCode>0.00E+00</c:formatCode>
                <c:ptCount val="77"/>
                <c:pt idx="0">
                  <c:v>0</c:v>
                </c:pt>
                <c:pt idx="1">
                  <c:v>4.8828130000000002E-4</c:v>
                </c:pt>
                <c:pt idx="2">
                  <c:v>9.765625E-4</c:v>
                </c:pt>
                <c:pt idx="3">
                  <c:v>1.4648438E-3</c:v>
                </c:pt>
                <c:pt idx="4">
                  <c:v>1.953125E-3</c:v>
                </c:pt>
                <c:pt idx="5">
                  <c:v>2.4414062999999998E-3</c:v>
                </c:pt>
                <c:pt idx="6">
                  <c:v>2.9296875E-3</c:v>
                </c:pt>
                <c:pt idx="7">
                  <c:v>3.4179687999999998E-3</c:v>
                </c:pt>
                <c:pt idx="8">
                  <c:v>3.90625E-3</c:v>
                </c:pt>
                <c:pt idx="9">
                  <c:v>4.3945312999999998E-3</c:v>
                </c:pt>
                <c:pt idx="10">
                  <c:v>4.8828125E-3</c:v>
                </c:pt>
                <c:pt idx="11">
                  <c:v>5.3710937999999998E-3</c:v>
                </c:pt>
                <c:pt idx="12">
                  <c:v>5.859375E-3</c:v>
                </c:pt>
                <c:pt idx="13">
                  <c:v>6.8359375E-3</c:v>
                </c:pt>
                <c:pt idx="14">
                  <c:v>7.8125E-3</c:v>
                </c:pt>
                <c:pt idx="15">
                  <c:v>8.7890625E-3</c:v>
                </c:pt>
                <c:pt idx="16">
                  <c:v>9.765625E-3</c:v>
                </c:pt>
                <c:pt idx="17">
                  <c:v>1.07421875E-2</c:v>
                </c:pt>
                <c:pt idx="18">
                  <c:v>1.171875E-2</c:v>
                </c:pt>
                <c:pt idx="19">
                  <c:v>1.26953125E-2</c:v>
                </c:pt>
                <c:pt idx="20">
                  <c:v>1.3671875E-2</c:v>
                </c:pt>
                <c:pt idx="21">
                  <c:v>1.46484375E-2</c:v>
                </c:pt>
                <c:pt idx="22">
                  <c:v>1.5625E-2</c:v>
                </c:pt>
                <c:pt idx="23">
                  <c:v>1.66015625E-2</c:v>
                </c:pt>
                <c:pt idx="24">
                  <c:v>1.7578125E-2</c:v>
                </c:pt>
                <c:pt idx="25">
                  <c:v>1.85546875E-2</c:v>
                </c:pt>
                <c:pt idx="26">
                  <c:v>1.953125E-2</c:v>
                </c:pt>
                <c:pt idx="27">
                  <c:v>2.05078125E-2</c:v>
                </c:pt>
                <c:pt idx="28">
                  <c:v>2.1484375E-2</c:v>
                </c:pt>
                <c:pt idx="29">
                  <c:v>2.24609375E-2</c:v>
                </c:pt>
                <c:pt idx="30">
                  <c:v>2.34375E-2</c:v>
                </c:pt>
                <c:pt idx="31">
                  <c:v>2.44140625E-2</c:v>
                </c:pt>
                <c:pt idx="32">
                  <c:v>2.5390625E-2</c:v>
                </c:pt>
                <c:pt idx="33">
                  <c:v>2.63671875E-2</c:v>
                </c:pt>
                <c:pt idx="34">
                  <c:v>2.734375E-2</c:v>
                </c:pt>
                <c:pt idx="35">
                  <c:v>2.83203125E-2</c:v>
                </c:pt>
                <c:pt idx="36">
                  <c:v>2.9296875E-2</c:v>
                </c:pt>
                <c:pt idx="37">
                  <c:v>3.02734375E-2</c:v>
                </c:pt>
                <c:pt idx="38">
                  <c:v>3.125E-2</c:v>
                </c:pt>
                <c:pt idx="39">
                  <c:v>3.22265625E-2</c:v>
                </c:pt>
                <c:pt idx="40">
                  <c:v>3.3203125E-2</c:v>
                </c:pt>
                <c:pt idx="41">
                  <c:v>3.515625E-2</c:v>
                </c:pt>
                <c:pt idx="42">
                  <c:v>3.7109375E-2</c:v>
                </c:pt>
                <c:pt idx="43">
                  <c:v>3.90625E-2</c:v>
                </c:pt>
                <c:pt idx="44">
                  <c:v>4.1015625E-2</c:v>
                </c:pt>
                <c:pt idx="45">
                  <c:v>4.296875E-2</c:v>
                </c:pt>
                <c:pt idx="46">
                  <c:v>4.4921875E-2</c:v>
                </c:pt>
                <c:pt idx="47">
                  <c:v>4.6875E-2</c:v>
                </c:pt>
                <c:pt idx="48">
                  <c:v>4.8828125E-2</c:v>
                </c:pt>
                <c:pt idx="49">
                  <c:v>5.078125E-2</c:v>
                </c:pt>
                <c:pt idx="50">
                  <c:v>5.2734375E-2</c:v>
                </c:pt>
                <c:pt idx="51">
                  <c:v>5.46875E-2</c:v>
                </c:pt>
                <c:pt idx="52">
                  <c:v>5.6640625E-2</c:v>
                </c:pt>
                <c:pt idx="53">
                  <c:v>5.859375E-2</c:v>
                </c:pt>
                <c:pt idx="54">
                  <c:v>6.0546875E-2</c:v>
                </c:pt>
                <c:pt idx="55">
                  <c:v>6.25E-2</c:v>
                </c:pt>
                <c:pt idx="56">
                  <c:v>6.640625E-2</c:v>
                </c:pt>
                <c:pt idx="57">
                  <c:v>7.03125E-2</c:v>
                </c:pt>
                <c:pt idx="58">
                  <c:v>7.421875E-2</c:v>
                </c:pt>
                <c:pt idx="59">
                  <c:v>7.8125E-2</c:v>
                </c:pt>
                <c:pt idx="60">
                  <c:v>8.203125E-2</c:v>
                </c:pt>
                <c:pt idx="61">
                  <c:v>8.59375E-2</c:v>
                </c:pt>
                <c:pt idx="62">
                  <c:v>8.984375E-2</c:v>
                </c:pt>
                <c:pt idx="63">
                  <c:v>9.375E-2</c:v>
                </c:pt>
                <c:pt idx="64">
                  <c:v>0.1015625</c:v>
                </c:pt>
                <c:pt idx="65">
                  <c:v>0.109375</c:v>
                </c:pt>
                <c:pt idx="66">
                  <c:v>0.1171875</c:v>
                </c:pt>
                <c:pt idx="67">
                  <c:v>0.125</c:v>
                </c:pt>
                <c:pt idx="68">
                  <c:v>0.140625</c:v>
                </c:pt>
                <c:pt idx="69">
                  <c:v>0.15625</c:v>
                </c:pt>
                <c:pt idx="70">
                  <c:v>0.1875</c:v>
                </c:pt>
                <c:pt idx="71">
                  <c:v>0.25</c:v>
                </c:pt>
                <c:pt idx="72">
                  <c:v>0.3125</c:v>
                </c:pt>
                <c:pt idx="73">
                  <c:v>0.375</c:v>
                </c:pt>
                <c:pt idx="74">
                  <c:v>0.5</c:v>
                </c:pt>
                <c:pt idx="75">
                  <c:v>0.75</c:v>
                </c:pt>
                <c:pt idx="76">
                  <c:v>1</c:v>
                </c:pt>
              </c:numCache>
            </c:numRef>
          </c:xVal>
          <c:yVal>
            <c:numRef>
              <c:f>'sigma=0.02µm, Qmax=1e19cm-3'!$H$9:$H$85</c:f>
              <c:numCache>
                <c:formatCode>0.00E+00</c:formatCode>
                <c:ptCount val="77"/>
                <c:pt idx="0">
                  <c:v>0</c:v>
                </c:pt>
                <c:pt idx="1">
                  <c:v>5.2590324860966028E-2</c:v>
                </c:pt>
                <c:pt idx="2">
                  <c:v>5.3317584516229428E-2</c:v>
                </c:pt>
                <c:pt idx="3">
                  <c:v>5.4037614424072976E-2</c:v>
                </c:pt>
                <c:pt idx="4">
                  <c:v>5.4770348572891245E-2</c:v>
                </c:pt>
                <c:pt idx="5">
                  <c:v>5.5504011769546481E-2</c:v>
                </c:pt>
                <c:pt idx="6">
                  <c:v>5.6247660669495159E-2</c:v>
                </c:pt>
                <c:pt idx="7">
                  <c:v>5.6994209920081307E-2</c:v>
                </c:pt>
                <c:pt idx="8">
                  <c:v>5.7749578898607594E-2</c:v>
                </c:pt>
                <c:pt idx="9">
                  <c:v>5.8508763162109123E-2</c:v>
                </c:pt>
                <c:pt idx="10">
                  <c:v>5.9276139364237417E-2</c:v>
                </c:pt>
                <c:pt idx="11">
                  <c:v>6.0047853336147511E-2</c:v>
                </c:pt>
                <c:pt idx="12">
                  <c:v>6.0827357167842266E-2</c:v>
                </c:pt>
                <c:pt idx="13">
                  <c:v>5.8611419286319848E-2</c:v>
                </c:pt>
                <c:pt idx="14">
                  <c:v>5.729038344279596E-2</c:v>
                </c:pt>
                <c:pt idx="15">
                  <c:v>5.6572513559309645E-2</c:v>
                </c:pt>
                <c:pt idx="16">
                  <c:v>5.6282755626001643E-2</c:v>
                </c:pt>
                <c:pt idx="17">
                  <c:v>5.6309686025455573E-2</c:v>
                </c:pt>
                <c:pt idx="18">
                  <c:v>5.6579014156662839E-2</c:v>
                </c:pt>
                <c:pt idx="19">
                  <c:v>5.7039280471280818E-2</c:v>
                </c:pt>
                <c:pt idx="20">
                  <c:v>5.7653718661859005E-2</c:v>
                </c:pt>
                <c:pt idx="21">
                  <c:v>5.8395342630508891E-2</c:v>
                </c:pt>
                <c:pt idx="22">
                  <c:v>5.9243886902758731E-2</c:v>
                </c:pt>
                <c:pt idx="23">
                  <c:v>6.0183845635648381E-2</c:v>
                </c:pt>
                <c:pt idx="24">
                  <c:v>6.1203131155345217E-2</c:v>
                </c:pt>
                <c:pt idx="25">
                  <c:v>6.2292175040683198E-2</c:v>
                </c:pt>
                <c:pt idx="26">
                  <c:v>6.344330620862508E-2</c:v>
                </c:pt>
                <c:pt idx="27">
                  <c:v>6.465029050085469E-2</c:v>
                </c:pt>
                <c:pt idx="28">
                  <c:v>6.590800295748428E-2</c:v>
                </c:pt>
                <c:pt idx="29">
                  <c:v>6.721218959940152E-2</c:v>
                </c:pt>
                <c:pt idx="30">
                  <c:v>6.8559283800665116E-2</c:v>
                </c:pt>
                <c:pt idx="31">
                  <c:v>6.9946260997925197E-2</c:v>
                </c:pt>
                <c:pt idx="32">
                  <c:v>7.1370545690272499E-2</c:v>
                </c:pt>
                <c:pt idx="33">
                  <c:v>7.2829920748558569E-2</c:v>
                </c:pt>
                <c:pt idx="34">
                  <c:v>7.4322458317580428E-2</c:v>
                </c:pt>
                <c:pt idx="35">
                  <c:v>7.5846481899526669E-2</c:v>
                </c:pt>
                <c:pt idx="36">
                  <c:v>7.7400507893315498E-2</c:v>
                </c:pt>
                <c:pt idx="37">
                  <c:v>7.8983227601689437E-2</c:v>
                </c:pt>
                <c:pt idx="38">
                  <c:v>8.0593477205630579E-2</c:v>
                </c:pt>
                <c:pt idx="39">
                  <c:v>8.2230205644863094E-2</c:v>
                </c:pt>
                <c:pt idx="40">
                  <c:v>8.3892469320360416E-2</c:v>
                </c:pt>
                <c:pt idx="41">
                  <c:v>8.4566773909237336E-2</c:v>
                </c:pt>
                <c:pt idx="42">
                  <c:v>8.5550564051058778E-2</c:v>
                </c:pt>
                <c:pt idx="43">
                  <c:v>8.6802731300335167E-2</c:v>
                </c:pt>
                <c:pt idx="44">
                  <c:v>8.828976345123439E-2</c:v>
                </c:pt>
                <c:pt idx="45">
                  <c:v>8.998403172373394E-2</c:v>
                </c:pt>
                <c:pt idx="46">
                  <c:v>9.1862516555313384E-2</c:v>
                </c:pt>
                <c:pt idx="47">
                  <c:v>9.3905846834034065E-2</c:v>
                </c:pt>
                <c:pt idx="48">
                  <c:v>9.6097583604126277E-2</c:v>
                </c:pt>
                <c:pt idx="49">
                  <c:v>9.842366554451229E-2</c:v>
                </c:pt>
                <c:pt idx="50">
                  <c:v>0.10087196896662451</c:v>
                </c:pt>
                <c:pt idx="51">
                  <c:v>0.10343197064605733</c:v>
                </c:pt>
                <c:pt idx="52">
                  <c:v>0.10609448699374896</c:v>
                </c:pt>
                <c:pt idx="53">
                  <c:v>0.10885145056947503</c:v>
                </c:pt>
                <c:pt idx="54">
                  <c:v>0.11169573618219325</c:v>
                </c:pt>
                <c:pt idx="55">
                  <c:v>0.11462102854132024</c:v>
                </c:pt>
                <c:pt idx="56">
                  <c:v>0.11635390888837302</c:v>
                </c:pt>
                <c:pt idx="57">
                  <c:v>0.11874018902435138</c:v>
                </c:pt>
                <c:pt idx="58">
                  <c:v>0.12166594650229795</c:v>
                </c:pt>
                <c:pt idx="59">
                  <c:v>0.12504082297703051</c:v>
                </c:pt>
                <c:pt idx="60">
                  <c:v>0.12879254956458802</c:v>
                </c:pt>
                <c:pt idx="61">
                  <c:v>0.13286291930081115</c:v>
                </c:pt>
                <c:pt idx="62">
                  <c:v>0.13720478765963623</c:v>
                </c:pt>
                <c:pt idx="63">
                  <c:v>0.1417797941495314</c:v>
                </c:pt>
                <c:pt idx="64">
                  <c:v>0.14453364707970376</c:v>
                </c:pt>
                <c:pt idx="65">
                  <c:v>0.14884631527325692</c:v>
                </c:pt>
                <c:pt idx="66">
                  <c:v>0.15426196389488914</c:v>
                </c:pt>
                <c:pt idx="67">
                  <c:v>0.16047414417152323</c:v>
                </c:pt>
                <c:pt idx="68">
                  <c:v>0.16345230105754921</c:v>
                </c:pt>
                <c:pt idx="69">
                  <c:v>0.16995997155861156</c:v>
                </c:pt>
                <c:pt idx="70">
                  <c:v>0.17126447917496135</c:v>
                </c:pt>
                <c:pt idx="71">
                  <c:v>0.16598443706433766</c:v>
                </c:pt>
                <c:pt idx="72">
                  <c:v>0.16573700455317353</c:v>
                </c:pt>
                <c:pt idx="73">
                  <c:v>0.16572969095406073</c:v>
                </c:pt>
                <c:pt idx="74">
                  <c:v>0.16572867201019614</c:v>
                </c:pt>
                <c:pt idx="75">
                  <c:v>0.16572866594715527</c:v>
                </c:pt>
                <c:pt idx="76">
                  <c:v>0.16600000000000001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A4F-4EE2-9EE2-BE6D8F0DD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900736"/>
        <c:axId val="130902656"/>
      </c:scatterChart>
      <c:valAx>
        <c:axId val="130900736"/>
        <c:scaling>
          <c:orientation val="minMax"/>
          <c:max val="1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x (µm)</a:t>
                </a:r>
              </a:p>
            </c:rich>
          </c:tx>
          <c:layout>
            <c:manualLayout>
              <c:xMode val="edge"/>
              <c:yMode val="edge"/>
              <c:x val="0.30742645741489638"/>
              <c:y val="0.79799539427389099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0902656"/>
        <c:crossesAt val="1.0000000000000013E-8"/>
        <c:crossBetween val="midCat"/>
        <c:majorUnit val="0.25"/>
      </c:valAx>
      <c:valAx>
        <c:axId val="130902656"/>
        <c:scaling>
          <c:logBase val="10"/>
          <c:orientation val="minMax"/>
          <c:max val="100.1"/>
          <c:min val="1.0000000000000002E-2"/>
        </c:scaling>
        <c:delete val="0"/>
        <c:axPos val="l"/>
        <c:majorGridlines/>
        <c:minorGridlines>
          <c:spPr>
            <a:ln>
              <a:prstDash val="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Relative error (%)</a:t>
                </a:r>
              </a:p>
            </c:rich>
          </c:tx>
          <c:layout>
            <c:manualLayout>
              <c:xMode val="edge"/>
              <c:yMode val="edge"/>
              <c:x val="1.7493331909990792E-2"/>
              <c:y val="0.11614453652433511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090073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362867757911736"/>
          <c:y val="5.3609996575475209E-2"/>
          <c:w val="0.26748911522694141"/>
          <c:h val="0.75405318682600897"/>
        </c:manualLayout>
      </c:layout>
      <c:overlay val="0"/>
      <c:txPr>
        <a:bodyPr/>
        <a:lstStyle/>
        <a:p>
          <a:pPr>
            <a:defRPr sz="10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38353472707826"/>
          <c:y val="6.6719903305536898E-2"/>
          <c:w val="0.63719101450206606"/>
          <c:h val="0.680375097211420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'Ion PN_2D_45°'!$A$1:$B$1</c:f>
              <c:strCache>
                <c:ptCount val="1"/>
                <c:pt idx="0">
                  <c:v>Current (A/cm)</c:v>
                </c:pt>
              </c:strCache>
            </c:strRef>
          </c:tx>
          <c:marker>
            <c:symbol val="none"/>
          </c:marker>
          <c:xVal>
            <c:numRef>
              <c:f>'Ion PN_2D_45°'!$A$3:$A$976</c:f>
              <c:numCache>
                <c:formatCode>0.00E+00</c:formatCode>
                <c:ptCount val="974"/>
                <c:pt idx="0" formatCode="General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6.9120000000000003E-15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1.18528E-14</c:v>
                </c:pt>
                <c:pt idx="9">
                  <c:v>1.33968E-14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1.67557E-14</c:v>
                </c:pt>
                <c:pt idx="13">
                  <c:v>1.7755699999999999E-14</c:v>
                </c:pt>
                <c:pt idx="14">
                  <c:v>1.8755700000000001E-14</c:v>
                </c:pt>
                <c:pt idx="15">
                  <c:v>1.97557E-14</c:v>
                </c:pt>
                <c:pt idx="16">
                  <c:v>2.07949E-14</c:v>
                </c:pt>
                <c:pt idx="17">
                  <c:v>2.1863899999999999E-14</c:v>
                </c:pt>
                <c:pt idx="18">
                  <c:v>2.2979499999999999E-14</c:v>
                </c:pt>
                <c:pt idx="19">
                  <c:v>2.41619E-14</c:v>
                </c:pt>
                <c:pt idx="20">
                  <c:v>2.5442500000000001E-14</c:v>
                </c:pt>
                <c:pt idx="21">
                  <c:v>2.68279E-14</c:v>
                </c:pt>
                <c:pt idx="22">
                  <c:v>2.83289E-14</c:v>
                </c:pt>
                <c:pt idx="23">
                  <c:v>2.9955699999999997E-14</c:v>
                </c:pt>
                <c:pt idx="24">
                  <c:v>3.1720000000000003E-14</c:v>
                </c:pt>
                <c:pt idx="25">
                  <c:v>3.3636699999999997E-14</c:v>
                </c:pt>
                <c:pt idx="26">
                  <c:v>3.5720099999999999E-14</c:v>
                </c:pt>
                <c:pt idx="27">
                  <c:v>3.7985899999999997E-14</c:v>
                </c:pt>
                <c:pt idx="28">
                  <c:v>4.0452599999999999E-14</c:v>
                </c:pt>
                <c:pt idx="29">
                  <c:v>4.3140599999999999E-14</c:v>
                </c:pt>
                <c:pt idx="30">
                  <c:v>4.6071700000000003E-14</c:v>
                </c:pt>
                <c:pt idx="31">
                  <c:v>4.9267500000000003E-14</c:v>
                </c:pt>
                <c:pt idx="32">
                  <c:v>5.2759400000000001E-14</c:v>
                </c:pt>
                <c:pt idx="33">
                  <c:v>5.6577999999999998E-14</c:v>
                </c:pt>
                <c:pt idx="34">
                  <c:v>6.0764199999999999E-14</c:v>
                </c:pt>
                <c:pt idx="35">
                  <c:v>6.5363000000000001E-14</c:v>
                </c:pt>
                <c:pt idx="36">
                  <c:v>7.0426300000000006E-14</c:v>
                </c:pt>
                <c:pt idx="37">
                  <c:v>7.5960200000000001E-14</c:v>
                </c:pt>
                <c:pt idx="38">
                  <c:v>8.1803700000000005E-14</c:v>
                </c:pt>
                <c:pt idx="39">
                  <c:v>8.8056300000000003E-14</c:v>
                </c:pt>
                <c:pt idx="40">
                  <c:v>9.4758800000000006E-14</c:v>
                </c:pt>
                <c:pt idx="41">
                  <c:v>1.0166699999999999E-13</c:v>
                </c:pt>
                <c:pt idx="42">
                  <c:v>1.0857499999999999E-13</c:v>
                </c:pt>
                <c:pt idx="43">
                  <c:v>1.1548299999999999E-13</c:v>
                </c:pt>
                <c:pt idx="44">
                  <c:v>1.23773E-13</c:v>
                </c:pt>
                <c:pt idx="45">
                  <c:v>1.32929E-13</c:v>
                </c:pt>
                <c:pt idx="46">
                  <c:v>1.43248E-13</c:v>
                </c:pt>
                <c:pt idx="47">
                  <c:v>1.54817E-13</c:v>
                </c:pt>
                <c:pt idx="48">
                  <c:v>1.6774199999999999E-13</c:v>
                </c:pt>
                <c:pt idx="49">
                  <c:v>1.8210999999999999E-13</c:v>
                </c:pt>
                <c:pt idx="50">
                  <c:v>1.9800699999999999E-13</c:v>
                </c:pt>
                <c:pt idx="51">
                  <c:v>2.15528E-13</c:v>
                </c:pt>
                <c:pt idx="52">
                  <c:v>2.3472800000000001E-13</c:v>
                </c:pt>
                <c:pt idx="53">
                  <c:v>2.55697E-13</c:v>
                </c:pt>
                <c:pt idx="54">
                  <c:v>2.7844099999999999E-13</c:v>
                </c:pt>
                <c:pt idx="55">
                  <c:v>3.0299099999999998E-13</c:v>
                </c:pt>
                <c:pt idx="56">
                  <c:v>3.2948999999999999E-13</c:v>
                </c:pt>
                <c:pt idx="57">
                  <c:v>3.5790299999999998E-13</c:v>
                </c:pt>
                <c:pt idx="58">
                  <c:v>3.8826099999999998E-13</c:v>
                </c:pt>
                <c:pt idx="59">
                  <c:v>4.2056999999999999E-13</c:v>
                </c:pt>
                <c:pt idx="60">
                  <c:v>4.5478899999999995E-13</c:v>
                </c:pt>
                <c:pt idx="61">
                  <c:v>4.9106499999999999E-13</c:v>
                </c:pt>
                <c:pt idx="62">
                  <c:v>5.2935800000000004E-13</c:v>
                </c:pt>
                <c:pt idx="63">
                  <c:v>5.69696E-13</c:v>
                </c:pt>
                <c:pt idx="64">
                  <c:v>6.1215699999999997E-13</c:v>
                </c:pt>
                <c:pt idx="65">
                  <c:v>6.5699499999999997E-13</c:v>
                </c:pt>
                <c:pt idx="66">
                  <c:v>7.0389000000000004E-13</c:v>
                </c:pt>
                <c:pt idx="67">
                  <c:v>7.5304399999999998E-13</c:v>
                </c:pt>
                <c:pt idx="68">
                  <c:v>8.0461400000000003E-13</c:v>
                </c:pt>
                <c:pt idx="69">
                  <c:v>8.5619199999999995E-13</c:v>
                </c:pt>
                <c:pt idx="70">
                  <c:v>8.9057700000000001E-13</c:v>
                </c:pt>
                <c:pt idx="71">
                  <c:v>9.135000000000001E-13</c:v>
                </c:pt>
                <c:pt idx="72">
                  <c:v>9.2878199999999995E-13</c:v>
                </c:pt>
                <c:pt idx="73">
                  <c:v>9.4406499999999998E-13</c:v>
                </c:pt>
                <c:pt idx="74">
                  <c:v>9.517059999999999E-13</c:v>
                </c:pt>
                <c:pt idx="75">
                  <c:v>9.5934700000000003E-13</c:v>
                </c:pt>
                <c:pt idx="76">
                  <c:v>9.6851599999999991E-13</c:v>
                </c:pt>
                <c:pt idx="77">
                  <c:v>9.7952000000000005E-13</c:v>
                </c:pt>
                <c:pt idx="78">
                  <c:v>9.9272399999999992E-13</c:v>
                </c:pt>
                <c:pt idx="79">
                  <c:v>1.00857E-12</c:v>
                </c:pt>
                <c:pt idx="80">
                  <c:v>1.0273199999999999E-12</c:v>
                </c:pt>
                <c:pt idx="81">
                  <c:v>1.0460799999999999E-12</c:v>
                </c:pt>
                <c:pt idx="82">
                  <c:v>1.0554499999999999E-12</c:v>
                </c:pt>
                <c:pt idx="83">
                  <c:v>1.06483E-12</c:v>
                </c:pt>
                <c:pt idx="84">
                  <c:v>1.07608E-12</c:v>
                </c:pt>
                <c:pt idx="85">
                  <c:v>1.08959E-12</c:v>
                </c:pt>
                <c:pt idx="86">
                  <c:v>1.1057900000000001E-12</c:v>
                </c:pt>
                <c:pt idx="87">
                  <c:v>1.12523E-12</c:v>
                </c:pt>
                <c:pt idx="88">
                  <c:v>1.14857E-12</c:v>
                </c:pt>
                <c:pt idx="89">
                  <c:v>1.1765699999999999E-12</c:v>
                </c:pt>
                <c:pt idx="90">
                  <c:v>1.21016E-12</c:v>
                </c:pt>
                <c:pt idx="91">
                  <c:v>1.2504799999999999E-12</c:v>
                </c:pt>
                <c:pt idx="92">
                  <c:v>1.2988700000000001E-12</c:v>
                </c:pt>
                <c:pt idx="93">
                  <c:v>1.35693E-12</c:v>
                </c:pt>
                <c:pt idx="94">
                  <c:v>1.4266E-12</c:v>
                </c:pt>
                <c:pt idx="95">
                  <c:v>1.5102E-12</c:v>
                </c:pt>
                <c:pt idx="96">
                  <c:v>1.60631E-12</c:v>
                </c:pt>
                <c:pt idx="97">
                  <c:v>1.7054099999999999E-12</c:v>
                </c:pt>
                <c:pt idx="98">
                  <c:v>1.8047999999999999E-12</c:v>
                </c:pt>
                <c:pt idx="99">
                  <c:v>1.9049799999999998E-12</c:v>
                </c:pt>
                <c:pt idx="100">
                  <c:v>2.00619E-12</c:v>
                </c:pt>
                <c:pt idx="101">
                  <c:v>2.1083600000000001E-12</c:v>
                </c:pt>
                <c:pt idx="102">
                  <c:v>2.21201E-12</c:v>
                </c:pt>
                <c:pt idx="103">
                  <c:v>2.3172999999999998E-12</c:v>
                </c:pt>
                <c:pt idx="104">
                  <c:v>2.42446E-12</c:v>
                </c:pt>
                <c:pt idx="105">
                  <c:v>2.53353E-12</c:v>
                </c:pt>
                <c:pt idx="106">
                  <c:v>2.64468E-12</c:v>
                </c:pt>
                <c:pt idx="107">
                  <c:v>2.7584499999999998E-12</c:v>
                </c:pt>
                <c:pt idx="108">
                  <c:v>2.87502E-12</c:v>
                </c:pt>
                <c:pt idx="109">
                  <c:v>2.99452E-12</c:v>
                </c:pt>
                <c:pt idx="110">
                  <c:v>3.1174E-12</c:v>
                </c:pt>
                <c:pt idx="111">
                  <c:v>3.24394E-12</c:v>
                </c:pt>
                <c:pt idx="112">
                  <c:v>3.3742500000000001E-12</c:v>
                </c:pt>
                <c:pt idx="113">
                  <c:v>3.50903E-12</c:v>
                </c:pt>
                <c:pt idx="114">
                  <c:v>3.6483499999999999E-12</c:v>
                </c:pt>
                <c:pt idx="115">
                  <c:v>3.7931200000000003E-12</c:v>
                </c:pt>
                <c:pt idx="116">
                  <c:v>3.9431499999999998E-12</c:v>
                </c:pt>
                <c:pt idx="117">
                  <c:v>4.0993599999999996E-12</c:v>
                </c:pt>
                <c:pt idx="118">
                  <c:v>4.2614799999999997E-12</c:v>
                </c:pt>
                <c:pt idx="119">
                  <c:v>4.4315399999999999E-12</c:v>
                </c:pt>
                <c:pt idx="120">
                  <c:v>4.6091499999999996E-12</c:v>
                </c:pt>
                <c:pt idx="121">
                  <c:v>4.7952400000000001E-12</c:v>
                </c:pt>
                <c:pt idx="122">
                  <c:v>4.9908900000000004E-12</c:v>
                </c:pt>
                <c:pt idx="123">
                  <c:v>5.1964900000000002E-12</c:v>
                </c:pt>
                <c:pt idx="124">
                  <c:v>5.4132099999999997E-12</c:v>
                </c:pt>
                <c:pt idx="125">
                  <c:v>5.6420099999999997E-12</c:v>
                </c:pt>
                <c:pt idx="126">
                  <c:v>5.88383E-12</c:v>
                </c:pt>
                <c:pt idx="127">
                  <c:v>6.1396999999999998E-12</c:v>
                </c:pt>
                <c:pt idx="128">
                  <c:v>6.41175E-12</c:v>
                </c:pt>
                <c:pt idx="129">
                  <c:v>6.7009700000000003E-12</c:v>
                </c:pt>
                <c:pt idx="130">
                  <c:v>7.00868E-12</c:v>
                </c:pt>
                <c:pt idx="131">
                  <c:v>7.3370199999999994E-12</c:v>
                </c:pt>
                <c:pt idx="132">
                  <c:v>7.6873000000000002E-12</c:v>
                </c:pt>
                <c:pt idx="133">
                  <c:v>8.0602799999999993E-12</c:v>
                </c:pt>
                <c:pt idx="134">
                  <c:v>8.4562899999999997E-12</c:v>
                </c:pt>
                <c:pt idx="135">
                  <c:v>8.8700000000000008E-12</c:v>
                </c:pt>
                <c:pt idx="136">
                  <c:v>9.3039599999999995E-12</c:v>
                </c:pt>
                <c:pt idx="137">
                  <c:v>9.7596399999999994E-12</c:v>
                </c:pt>
                <c:pt idx="138">
                  <c:v>1.0236500000000001E-11</c:v>
                </c:pt>
                <c:pt idx="139">
                  <c:v>1.0735299999999999E-11</c:v>
                </c:pt>
                <c:pt idx="140">
                  <c:v>1.12588E-11</c:v>
                </c:pt>
                <c:pt idx="141">
                  <c:v>1.1806700000000001E-11</c:v>
                </c:pt>
                <c:pt idx="142">
                  <c:v>1.2381400000000001E-11</c:v>
                </c:pt>
                <c:pt idx="143">
                  <c:v>1.2984999999999999E-11</c:v>
                </c:pt>
                <c:pt idx="144">
                  <c:v>1.36176E-11</c:v>
                </c:pt>
                <c:pt idx="145">
                  <c:v>1.42804E-11</c:v>
                </c:pt>
                <c:pt idx="146">
                  <c:v>1.4977500000000001E-11</c:v>
                </c:pt>
                <c:pt idx="147">
                  <c:v>1.57137E-11</c:v>
                </c:pt>
                <c:pt idx="148">
                  <c:v>1.64883E-11</c:v>
                </c:pt>
                <c:pt idx="149">
                  <c:v>1.7300700000000001E-11</c:v>
                </c:pt>
                <c:pt idx="150">
                  <c:v>1.8156E-11</c:v>
                </c:pt>
                <c:pt idx="151">
                  <c:v>1.9057400000000002E-11</c:v>
                </c:pt>
                <c:pt idx="152">
                  <c:v>2.00117E-11</c:v>
                </c:pt>
                <c:pt idx="153">
                  <c:v>2.1008199999999998E-11</c:v>
                </c:pt>
                <c:pt idx="154">
                  <c:v>2.2055499999999999E-11</c:v>
                </c:pt>
                <c:pt idx="155">
                  <c:v>2.3152199999999999E-11</c:v>
                </c:pt>
                <c:pt idx="156">
                  <c:v>2.4307900000000001E-11</c:v>
                </c:pt>
                <c:pt idx="157">
                  <c:v>2.5520199999999999E-11</c:v>
                </c:pt>
                <c:pt idx="158">
                  <c:v>2.6795400000000001E-11</c:v>
                </c:pt>
                <c:pt idx="159">
                  <c:v>2.81427E-11</c:v>
                </c:pt>
                <c:pt idx="160">
                  <c:v>2.9572199999999998E-11</c:v>
                </c:pt>
                <c:pt idx="161">
                  <c:v>3.10676E-11</c:v>
                </c:pt>
                <c:pt idx="162">
                  <c:v>3.26407E-11</c:v>
                </c:pt>
                <c:pt idx="163">
                  <c:v>3.42927E-11</c:v>
                </c:pt>
                <c:pt idx="164">
                  <c:v>3.6022900000000002E-11</c:v>
                </c:pt>
                <c:pt idx="165">
                  <c:v>3.7854099999999999E-11</c:v>
                </c:pt>
                <c:pt idx="166">
                  <c:v>3.9770200000000001E-11</c:v>
                </c:pt>
                <c:pt idx="167">
                  <c:v>4.1807999999999998E-11</c:v>
                </c:pt>
                <c:pt idx="168">
                  <c:v>4.39337E-11</c:v>
                </c:pt>
                <c:pt idx="169">
                  <c:v>4.6105800000000002E-11</c:v>
                </c:pt>
                <c:pt idx="170">
                  <c:v>4.83664E-11</c:v>
                </c:pt>
                <c:pt idx="171">
                  <c:v>5.0746600000000001E-11</c:v>
                </c:pt>
                <c:pt idx="172">
                  <c:v>5.3234899999999998E-11</c:v>
                </c:pt>
                <c:pt idx="173">
                  <c:v>5.5819700000000002E-11</c:v>
                </c:pt>
                <c:pt idx="174">
                  <c:v>5.8545400000000001E-11</c:v>
                </c:pt>
                <c:pt idx="175">
                  <c:v>6.1434300000000002E-11</c:v>
                </c:pt>
                <c:pt idx="176">
                  <c:v>6.4465899999999997E-11</c:v>
                </c:pt>
                <c:pt idx="177">
                  <c:v>6.76366E-11</c:v>
                </c:pt>
                <c:pt idx="178">
                  <c:v>7.1021199999999999E-11</c:v>
                </c:pt>
                <c:pt idx="179">
                  <c:v>7.4579699999999997E-11</c:v>
                </c:pt>
                <c:pt idx="180">
                  <c:v>7.8391699999999999E-11</c:v>
                </c:pt>
                <c:pt idx="181">
                  <c:v>8.2448499999999997E-11</c:v>
                </c:pt>
                <c:pt idx="182">
                  <c:v>8.6785799999999997E-11</c:v>
                </c:pt>
                <c:pt idx="183">
                  <c:v>9.1429499999999997E-11</c:v>
                </c:pt>
                <c:pt idx="184">
                  <c:v>9.6475899999999998E-11</c:v>
                </c:pt>
                <c:pt idx="185">
                  <c:v>1.01816E-10</c:v>
                </c:pt>
                <c:pt idx="186">
                  <c:v>1.07601E-10</c:v>
                </c:pt>
                <c:pt idx="187">
                  <c:v>1.1387199999999999E-10</c:v>
                </c:pt>
                <c:pt idx="188">
                  <c:v>1.2071500000000001E-10</c:v>
                </c:pt>
                <c:pt idx="189">
                  <c:v>1.2805900000000001E-10</c:v>
                </c:pt>
                <c:pt idx="190">
                  <c:v>1.3610799999999999E-10</c:v>
                </c:pt>
                <c:pt idx="191">
                  <c:v>1.4481299999999999E-10</c:v>
                </c:pt>
                <c:pt idx="192">
                  <c:v>1.5436100000000001E-10</c:v>
                </c:pt>
                <c:pt idx="193">
                  <c:v>1.6480500000000001E-10</c:v>
                </c:pt>
                <c:pt idx="194">
                  <c:v>1.763E-10</c:v>
                </c:pt>
                <c:pt idx="195">
                  <c:v>1.88751E-10</c:v>
                </c:pt>
                <c:pt idx="196">
                  <c:v>2.02069E-10</c:v>
                </c:pt>
                <c:pt idx="197">
                  <c:v>2.1626399999999999E-10</c:v>
                </c:pt>
                <c:pt idx="198">
                  <c:v>2.31367E-10</c:v>
                </c:pt>
                <c:pt idx="199">
                  <c:v>2.4754999999999999E-10</c:v>
                </c:pt>
                <c:pt idx="200">
                  <c:v>2.6455699999999999E-10</c:v>
                </c:pt>
                <c:pt idx="201">
                  <c:v>2.8291700000000002E-10</c:v>
                </c:pt>
                <c:pt idx="202">
                  <c:v>3.0149799999999998E-10</c:v>
                </c:pt>
                <c:pt idx="203">
                  <c:v>3.22232E-10</c:v>
                </c:pt>
                <c:pt idx="204">
                  <c:v>3.42722E-10</c:v>
                </c:pt>
                <c:pt idx="205">
                  <c:v>3.6536199999999998E-10</c:v>
                </c:pt>
                <c:pt idx="206">
                  <c:v>3.8899199999999998E-10</c:v>
                </c:pt>
                <c:pt idx="207">
                  <c:v>4.1339000000000001E-10</c:v>
                </c:pt>
                <c:pt idx="208">
                  <c:v>4.3930600000000002E-10</c:v>
                </c:pt>
                <c:pt idx="209">
                  <c:v>4.6638799999999996E-10</c:v>
                </c:pt>
                <c:pt idx="210">
                  <c:v>4.9527999999999997E-10</c:v>
                </c:pt>
                <c:pt idx="211">
                  <c:v>5.2391799999999997E-10</c:v>
                </c:pt>
                <c:pt idx="212">
                  <c:v>5.5587800000000003E-10</c:v>
                </c:pt>
                <c:pt idx="213">
                  <c:v>5.8881299999999998E-10</c:v>
                </c:pt>
                <c:pt idx="214">
                  <c:v>6.2235200000000004E-10</c:v>
                </c:pt>
                <c:pt idx="215">
                  <c:v>6.5654600000000004E-10</c:v>
                </c:pt>
                <c:pt idx="216">
                  <c:v>6.9281100000000002E-10</c:v>
                </c:pt>
                <c:pt idx="217">
                  <c:v>7.3162400000000004E-10</c:v>
                </c:pt>
                <c:pt idx="218">
                  <c:v>7.70949E-10</c:v>
                </c:pt>
                <c:pt idx="219">
                  <c:v>8.1086299999999995E-10</c:v>
                </c:pt>
                <c:pt idx="220">
                  <c:v>8.5239600000000004E-10</c:v>
                </c:pt>
                <c:pt idx="221">
                  <c:v>8.9512500000000005E-10</c:v>
                </c:pt>
                <c:pt idx="222">
                  <c:v>9.4034500000000002E-10</c:v>
                </c:pt>
                <c:pt idx="223">
                  <c:v>9.8670100000000002E-10</c:v>
                </c:pt>
                <c:pt idx="224">
                  <c:v>1.0347899999999999E-9</c:v>
                </c:pt>
                <c:pt idx="225">
                  <c:v>1.0861899999999999E-9</c:v>
                </c:pt>
                <c:pt idx="226">
                  <c:v>1.13933E-9</c:v>
                </c:pt>
                <c:pt idx="227">
                  <c:v>1.19142E-9</c:v>
                </c:pt>
                <c:pt idx="228">
                  <c:v>1.2486800000000001E-9</c:v>
                </c:pt>
                <c:pt idx="229">
                  <c:v>1.30988E-9</c:v>
                </c:pt>
                <c:pt idx="230">
                  <c:v>1.3738199999999999E-9</c:v>
                </c:pt>
                <c:pt idx="231">
                  <c:v>1.44261E-9</c:v>
                </c:pt>
                <c:pt idx="232">
                  <c:v>1.5157099999999999E-9</c:v>
                </c:pt>
                <c:pt idx="233">
                  <c:v>1.5909699999999999E-9</c:v>
                </c:pt>
                <c:pt idx="234">
                  <c:v>1.67723E-9</c:v>
                </c:pt>
                <c:pt idx="235">
                  <c:v>1.76442E-9</c:v>
                </c:pt>
                <c:pt idx="236">
                  <c:v>1.8616799999999999E-9</c:v>
                </c:pt>
                <c:pt idx="237">
                  <c:v>1.9687900000000002E-9</c:v>
                </c:pt>
                <c:pt idx="238">
                  <c:v>2.0848799999999999E-9</c:v>
                </c:pt>
                <c:pt idx="239">
                  <c:v>2.2100399999999999E-9</c:v>
                </c:pt>
                <c:pt idx="240">
                  <c:v>2.34798E-9</c:v>
                </c:pt>
                <c:pt idx="241">
                  <c:v>2.5088100000000001E-9</c:v>
                </c:pt>
                <c:pt idx="242">
                  <c:v>2.6948100000000001E-9</c:v>
                </c:pt>
                <c:pt idx="243">
                  <c:v>2.90963E-9</c:v>
                </c:pt>
                <c:pt idx="244">
                  <c:v>3.1146399999999999E-9</c:v>
                </c:pt>
                <c:pt idx="245">
                  <c:v>3.2854800000000001E-9</c:v>
                </c:pt>
                <c:pt idx="246">
                  <c:v>3.4278499999999999E-9</c:v>
                </c:pt>
                <c:pt idx="247">
                  <c:v>3.5464899999999998E-9</c:v>
                </c:pt>
                <c:pt idx="248">
                  <c:v>3.6453599999999999E-9</c:v>
                </c:pt>
                <c:pt idx="249">
                  <c:v>3.7277500000000001E-9</c:v>
                </c:pt>
                <c:pt idx="250">
                  <c:v>3.7964099999999997E-9</c:v>
                </c:pt>
                <c:pt idx="251">
                  <c:v>3.8536199999999998E-9</c:v>
                </c:pt>
                <c:pt idx="252">
                  <c:v>3.9013000000000002E-9</c:v>
                </c:pt>
                <c:pt idx="253">
                  <c:v>3.94103E-9</c:v>
                </c:pt>
                <c:pt idx="254">
                  <c:v>3.9741399999999997E-9</c:v>
                </c:pt>
                <c:pt idx="255">
                  <c:v>4.0030499999999997E-9</c:v>
                </c:pt>
                <c:pt idx="256">
                  <c:v>4.0337700000000002E-9</c:v>
                </c:pt>
                <c:pt idx="257">
                  <c:v>4.0649699999999999E-9</c:v>
                </c:pt>
                <c:pt idx="258">
                  <c:v>4.09873E-9</c:v>
                </c:pt>
                <c:pt idx="259">
                  <c:v>4.1353199999999997E-9</c:v>
                </c:pt>
                <c:pt idx="260">
                  <c:v>4.1761600000000002E-9</c:v>
                </c:pt>
                <c:pt idx="261">
                  <c:v>4.2189600000000001E-9</c:v>
                </c:pt>
                <c:pt idx="262">
                  <c:v>4.2620700000000004E-9</c:v>
                </c:pt>
                <c:pt idx="263">
                  <c:v>4.3109999999999997E-9</c:v>
                </c:pt>
                <c:pt idx="264">
                  <c:v>4.3637300000000002E-9</c:v>
                </c:pt>
                <c:pt idx="265">
                  <c:v>4.4207099999999997E-9</c:v>
                </c:pt>
                <c:pt idx="266">
                  <c:v>4.4817700000000003E-9</c:v>
                </c:pt>
                <c:pt idx="267">
                  <c:v>4.5477400000000003E-9</c:v>
                </c:pt>
                <c:pt idx="268">
                  <c:v>4.6112500000000002E-9</c:v>
                </c:pt>
                <c:pt idx="269">
                  <c:v>4.6753199999999999E-9</c:v>
                </c:pt>
                <c:pt idx="270">
                  <c:v>4.7465900000000003E-9</c:v>
                </c:pt>
                <c:pt idx="271">
                  <c:v>4.81886E-9</c:v>
                </c:pt>
                <c:pt idx="272">
                  <c:v>4.8941999999999999E-9</c:v>
                </c:pt>
                <c:pt idx="273">
                  <c:v>4.9710399999999998E-9</c:v>
                </c:pt>
                <c:pt idx="274">
                  <c:v>5.05743E-9</c:v>
                </c:pt>
                <c:pt idx="275">
                  <c:v>5.1493400000000003E-9</c:v>
                </c:pt>
                <c:pt idx="276">
                  <c:v>5.2491799999999999E-9</c:v>
                </c:pt>
                <c:pt idx="277">
                  <c:v>5.36093E-9</c:v>
                </c:pt>
                <c:pt idx="278">
                  <c:v>5.4801599999999998E-9</c:v>
                </c:pt>
                <c:pt idx="279">
                  <c:v>5.6108300000000002E-9</c:v>
                </c:pt>
                <c:pt idx="280">
                  <c:v>5.7568599999999999E-9</c:v>
                </c:pt>
                <c:pt idx="281">
                  <c:v>5.9147300000000003E-9</c:v>
                </c:pt>
                <c:pt idx="282">
                  <c:v>6.0833999999999999E-9</c:v>
                </c:pt>
                <c:pt idx="283">
                  <c:v>6.2684399999999999E-9</c:v>
                </c:pt>
                <c:pt idx="284">
                  <c:v>6.4709500000000003E-9</c:v>
                </c:pt>
                <c:pt idx="285">
                  <c:v>6.6906500000000003E-9</c:v>
                </c:pt>
                <c:pt idx="286">
                  <c:v>6.92766E-9</c:v>
                </c:pt>
                <c:pt idx="287">
                  <c:v>7.1840400000000004E-9</c:v>
                </c:pt>
                <c:pt idx="288">
                  <c:v>7.4677399999999993E-9</c:v>
                </c:pt>
                <c:pt idx="289">
                  <c:v>7.8081800000000006E-9</c:v>
                </c:pt>
                <c:pt idx="290">
                  <c:v>8.2139400000000007E-9</c:v>
                </c:pt>
                <c:pt idx="291">
                  <c:v>8.7008499999999998E-9</c:v>
                </c:pt>
                <c:pt idx="292">
                  <c:v>9.2851400000000001E-9</c:v>
                </c:pt>
                <c:pt idx="293">
                  <c:v>9.9862800000000008E-9</c:v>
                </c:pt>
                <c:pt idx="294">
                  <c:v>1.08165E-8</c:v>
                </c:pt>
                <c:pt idx="295">
                  <c:v>1.17311E-8</c:v>
                </c:pt>
                <c:pt idx="296">
                  <c:v>1.2668E-8</c:v>
                </c:pt>
                <c:pt idx="297">
                  <c:v>1.36445E-8</c:v>
                </c:pt>
                <c:pt idx="298">
                  <c:v>1.4619500000000001E-8</c:v>
                </c:pt>
                <c:pt idx="299">
                  <c:v>1.5560499999999999E-8</c:v>
                </c:pt>
                <c:pt idx="300">
                  <c:v>1.6559400000000001E-8</c:v>
                </c:pt>
                <c:pt idx="301">
                  <c:v>1.75283E-8</c:v>
                </c:pt>
                <c:pt idx="302">
                  <c:v>1.8528100000000001E-8</c:v>
                </c:pt>
                <c:pt idx="303">
                  <c:v>1.9544700000000001E-8</c:v>
                </c:pt>
                <c:pt idx="304">
                  <c:v>2.05682E-8</c:v>
                </c:pt>
                <c:pt idx="305">
                  <c:v>2.1531599999999999E-8</c:v>
                </c:pt>
                <c:pt idx="306">
                  <c:v>2.25213E-8</c:v>
                </c:pt>
                <c:pt idx="307">
                  <c:v>2.3526199999999999E-8</c:v>
                </c:pt>
                <c:pt idx="308">
                  <c:v>2.45425E-8</c:v>
                </c:pt>
                <c:pt idx="309">
                  <c:v>2.5566400000000001E-8</c:v>
                </c:pt>
                <c:pt idx="310">
                  <c:v>2.6594200000000001E-8</c:v>
                </c:pt>
                <c:pt idx="311">
                  <c:v>2.7623300000000002E-8</c:v>
                </c:pt>
                <c:pt idx="312">
                  <c:v>2.8653100000000001E-8</c:v>
                </c:pt>
                <c:pt idx="313">
                  <c:v>2.9683300000000002E-8</c:v>
                </c:pt>
                <c:pt idx="314">
                  <c:v>3.0713700000000003E-8</c:v>
                </c:pt>
                <c:pt idx="315">
                  <c:v>3.1722200000000002E-8</c:v>
                </c:pt>
                <c:pt idx="316">
                  <c:v>3.27406E-8</c:v>
                </c:pt>
                <c:pt idx="317">
                  <c:v>3.3763999999999997E-8</c:v>
                </c:pt>
                <c:pt idx="318">
                  <c:v>3.4790100000000001E-8</c:v>
                </c:pt>
                <c:pt idx="319">
                  <c:v>3.5817299999999999E-8</c:v>
                </c:pt>
                <c:pt idx="320">
                  <c:v>3.6845100000000002E-8</c:v>
                </c:pt>
                <c:pt idx="321">
                  <c:v>3.7872999999999998E-8</c:v>
                </c:pt>
                <c:pt idx="322">
                  <c:v>3.8900999999999999E-8</c:v>
                </c:pt>
                <c:pt idx="323">
                  <c:v>3.9929099999999999E-8</c:v>
                </c:pt>
                <c:pt idx="324">
                  <c:v>4.0957299999999997E-8</c:v>
                </c:pt>
                <c:pt idx="325">
                  <c:v>4.1985500000000002E-8</c:v>
                </c:pt>
                <c:pt idx="326">
                  <c:v>4.3013700000000001E-8</c:v>
                </c:pt>
                <c:pt idx="327">
                  <c:v>4.4042099999999997E-8</c:v>
                </c:pt>
                <c:pt idx="328">
                  <c:v>4.5070599999999999E-8</c:v>
                </c:pt>
                <c:pt idx="329">
                  <c:v>4.6099299999999998E-8</c:v>
                </c:pt>
                <c:pt idx="330">
                  <c:v>4.7128499999999997E-8</c:v>
                </c:pt>
                <c:pt idx="331">
                  <c:v>4.8158199999999998E-8</c:v>
                </c:pt>
                <c:pt idx="332">
                  <c:v>4.9188999999999998E-8</c:v>
                </c:pt>
                <c:pt idx="333">
                  <c:v>5.0221399999999999E-8</c:v>
                </c:pt>
                <c:pt idx="334">
                  <c:v>5.1256300000000002E-8</c:v>
                </c:pt>
                <c:pt idx="335">
                  <c:v>5.2295199999999997E-8</c:v>
                </c:pt>
                <c:pt idx="336">
                  <c:v>5.3406299999999998E-8</c:v>
                </c:pt>
                <c:pt idx="337">
                  <c:v>5.4663200000000002E-8</c:v>
                </c:pt>
                <c:pt idx="338">
                  <c:v>5.6171400000000002E-8</c:v>
                </c:pt>
                <c:pt idx="339">
                  <c:v>5.7981299999999998E-8</c:v>
                </c:pt>
                <c:pt idx="340">
                  <c:v>6.0153100000000001E-8</c:v>
                </c:pt>
                <c:pt idx="341">
                  <c:v>6.2759300000000003E-8</c:v>
                </c:pt>
                <c:pt idx="342">
                  <c:v>6.5886699999999997E-8</c:v>
                </c:pt>
                <c:pt idx="343">
                  <c:v>6.9368500000000003E-8</c:v>
                </c:pt>
                <c:pt idx="344">
                  <c:v>7.2931200000000004E-8</c:v>
                </c:pt>
                <c:pt idx="345">
                  <c:v>7.6512799999999994E-8</c:v>
                </c:pt>
                <c:pt idx="346">
                  <c:v>8.0099299999999998E-8</c:v>
                </c:pt>
                <c:pt idx="347">
                  <c:v>8.3687100000000006E-8</c:v>
                </c:pt>
                <c:pt idx="348">
                  <c:v>8.6677000000000003E-8</c:v>
                </c:pt>
                <c:pt idx="349">
                  <c:v>8.9168600000000001E-8</c:v>
                </c:pt>
                <c:pt idx="350">
                  <c:v>9.1244900000000002E-8</c:v>
                </c:pt>
                <c:pt idx="351">
                  <c:v>9.2975100000000002E-8</c:v>
                </c:pt>
                <c:pt idx="352">
                  <c:v>9.4417000000000004E-8</c:v>
                </c:pt>
                <c:pt idx="353">
                  <c:v>9.5618599999999996E-8</c:v>
                </c:pt>
                <c:pt idx="354">
                  <c:v>9.6619899999999996E-8</c:v>
                </c:pt>
                <c:pt idx="355">
                  <c:v>9.7562999999999998E-8</c:v>
                </c:pt>
                <c:pt idx="356">
                  <c:v>9.8507499999999997E-8</c:v>
                </c:pt>
                <c:pt idx="357">
                  <c:v>9.9467100000000005E-8</c:v>
                </c:pt>
                <c:pt idx="358">
                  <c:v>1.00444E-7</c:v>
                </c:pt>
                <c:pt idx="359">
                  <c:v>1.01441E-7</c:v>
                </c:pt>
                <c:pt idx="360">
                  <c:v>1.02506E-7</c:v>
                </c:pt>
                <c:pt idx="361">
                  <c:v>1.03716E-7</c:v>
                </c:pt>
                <c:pt idx="362">
                  <c:v>1.05152E-7</c:v>
                </c:pt>
                <c:pt idx="363">
                  <c:v>1.06875E-7</c:v>
                </c:pt>
                <c:pt idx="364">
                  <c:v>1.08942E-7</c:v>
                </c:pt>
                <c:pt idx="365">
                  <c:v>1.11423E-7</c:v>
                </c:pt>
                <c:pt idx="366">
                  <c:v>1.1440100000000001E-7</c:v>
                </c:pt>
                <c:pt idx="367">
                  <c:v>1.17854E-7</c:v>
                </c:pt>
                <c:pt idx="368">
                  <c:v>1.20731E-7</c:v>
                </c:pt>
                <c:pt idx="369">
                  <c:v>1.2312899999999999E-7</c:v>
                </c:pt>
                <c:pt idx="370">
                  <c:v>1.2512800000000001E-7</c:v>
                </c:pt>
                <c:pt idx="371">
                  <c:v>1.2709599999999999E-7</c:v>
                </c:pt>
                <c:pt idx="372">
                  <c:v>1.28736E-7</c:v>
                </c:pt>
                <c:pt idx="373">
                  <c:v>1.3010200000000001E-7</c:v>
                </c:pt>
                <c:pt idx="374">
                  <c:v>1.31241E-7</c:v>
                </c:pt>
                <c:pt idx="375">
                  <c:v>1.3218999999999999E-7</c:v>
                </c:pt>
                <c:pt idx="376">
                  <c:v>1.3313400000000001E-7</c:v>
                </c:pt>
                <c:pt idx="377">
                  <c:v>1.3426699999999999E-7</c:v>
                </c:pt>
                <c:pt idx="378">
                  <c:v>1.35627E-7</c:v>
                </c:pt>
                <c:pt idx="379">
                  <c:v>1.3675999999999999E-7</c:v>
                </c:pt>
                <c:pt idx="380">
                  <c:v>1.37704E-7</c:v>
                </c:pt>
                <c:pt idx="381">
                  <c:v>1.3849099999999999E-7</c:v>
                </c:pt>
                <c:pt idx="382">
                  <c:v>1.39147E-7</c:v>
                </c:pt>
                <c:pt idx="383">
                  <c:v>1.3969300000000001E-7</c:v>
                </c:pt>
                <c:pt idx="384">
                  <c:v>1.4014799999999999E-7</c:v>
                </c:pt>
                <c:pt idx="385">
                  <c:v>1.4056699999999999E-7</c:v>
                </c:pt>
                <c:pt idx="386">
                  <c:v>1.41022E-7</c:v>
                </c:pt>
                <c:pt idx="387">
                  <c:v>1.41528E-7</c:v>
                </c:pt>
                <c:pt idx="388">
                  <c:v>1.4208399999999999E-7</c:v>
                </c:pt>
                <c:pt idx="389">
                  <c:v>1.4268999999999999E-7</c:v>
                </c:pt>
                <c:pt idx="390">
                  <c:v>1.4334100000000001E-7</c:v>
                </c:pt>
                <c:pt idx="391">
                  <c:v>1.44052E-7</c:v>
                </c:pt>
                <c:pt idx="392">
                  <c:v>1.4483899999999999E-7</c:v>
                </c:pt>
                <c:pt idx="393">
                  <c:v>1.4571700000000001E-7</c:v>
                </c:pt>
                <c:pt idx="394">
                  <c:v>1.46712E-7</c:v>
                </c:pt>
                <c:pt idx="395">
                  <c:v>1.47861E-7</c:v>
                </c:pt>
                <c:pt idx="396">
                  <c:v>1.4922200000000001E-7</c:v>
                </c:pt>
                <c:pt idx="397">
                  <c:v>1.5085400000000001E-7</c:v>
                </c:pt>
                <c:pt idx="398">
                  <c:v>1.5281300000000001E-7</c:v>
                </c:pt>
                <c:pt idx="399">
                  <c:v>1.55164E-7</c:v>
                </c:pt>
                <c:pt idx="400">
                  <c:v>1.57122E-7</c:v>
                </c:pt>
                <c:pt idx="401">
                  <c:v>1.5875499999999999E-7</c:v>
                </c:pt>
                <c:pt idx="402">
                  <c:v>1.60115E-7</c:v>
                </c:pt>
                <c:pt idx="403">
                  <c:v>1.6124899999999999E-7</c:v>
                </c:pt>
                <c:pt idx="404">
                  <c:v>1.62194E-7</c:v>
                </c:pt>
                <c:pt idx="405">
                  <c:v>1.62981E-7</c:v>
                </c:pt>
                <c:pt idx="406">
                  <c:v>1.63781E-7</c:v>
                </c:pt>
                <c:pt idx="407">
                  <c:v>1.6468099999999999E-7</c:v>
                </c:pt>
                <c:pt idx="408">
                  <c:v>1.65716E-7</c:v>
                </c:pt>
                <c:pt idx="409">
                  <c:v>1.6695800000000001E-7</c:v>
                </c:pt>
                <c:pt idx="410">
                  <c:v>1.68448E-7</c:v>
                </c:pt>
                <c:pt idx="411">
                  <c:v>1.6969000000000001E-7</c:v>
                </c:pt>
                <c:pt idx="412">
                  <c:v>1.7072399999999999E-7</c:v>
                </c:pt>
                <c:pt idx="413">
                  <c:v>1.7158700000000001E-7</c:v>
                </c:pt>
                <c:pt idx="414">
                  <c:v>1.7230500000000001E-7</c:v>
                </c:pt>
                <c:pt idx="415">
                  <c:v>1.72904E-7</c:v>
                </c:pt>
                <c:pt idx="416">
                  <c:v>1.7340300000000001E-7</c:v>
                </c:pt>
                <c:pt idx="417">
                  <c:v>1.73883E-7</c:v>
                </c:pt>
                <c:pt idx="418">
                  <c:v>1.74421E-7</c:v>
                </c:pt>
                <c:pt idx="419">
                  <c:v>1.7502099999999999E-7</c:v>
                </c:pt>
                <c:pt idx="420">
                  <c:v>1.7569000000000001E-7</c:v>
                </c:pt>
                <c:pt idx="421">
                  <c:v>1.7643600000000001E-7</c:v>
                </c:pt>
                <c:pt idx="422">
                  <c:v>1.7728599999999999E-7</c:v>
                </c:pt>
                <c:pt idx="423">
                  <c:v>1.78255E-7</c:v>
                </c:pt>
                <c:pt idx="424">
                  <c:v>1.7938999999999999E-7</c:v>
                </c:pt>
                <c:pt idx="425">
                  <c:v>1.80749E-7</c:v>
                </c:pt>
                <c:pt idx="426">
                  <c:v>1.8238E-7</c:v>
                </c:pt>
                <c:pt idx="427">
                  <c:v>1.84084E-7</c:v>
                </c:pt>
                <c:pt idx="428">
                  <c:v>1.8550399999999999E-7</c:v>
                </c:pt>
                <c:pt idx="429">
                  <c:v>1.8668700000000001E-7</c:v>
                </c:pt>
                <c:pt idx="430">
                  <c:v>1.8767299999999999E-7</c:v>
                </c:pt>
                <c:pt idx="431">
                  <c:v>1.8849499999999999E-7</c:v>
                </c:pt>
                <c:pt idx="432">
                  <c:v>1.8918E-7</c:v>
                </c:pt>
                <c:pt idx="433">
                  <c:v>1.8977799999999999E-7</c:v>
                </c:pt>
                <c:pt idx="434">
                  <c:v>1.90413E-7</c:v>
                </c:pt>
                <c:pt idx="435">
                  <c:v>1.9112000000000001E-7</c:v>
                </c:pt>
                <c:pt idx="436">
                  <c:v>1.9191E-7</c:v>
                </c:pt>
                <c:pt idx="437">
                  <c:v>1.9280899999999999E-7</c:v>
                </c:pt>
                <c:pt idx="438">
                  <c:v>1.9383999999999999E-7</c:v>
                </c:pt>
                <c:pt idx="439">
                  <c:v>1.9507699999999999E-7</c:v>
                </c:pt>
                <c:pt idx="440">
                  <c:v>1.9656000000000001E-7</c:v>
                </c:pt>
                <c:pt idx="441">
                  <c:v>1.9833899999999999E-7</c:v>
                </c:pt>
                <c:pt idx="442">
                  <c:v>2.00473E-7</c:v>
                </c:pt>
                <c:pt idx="443">
                  <c:v>2.0303499999999999E-7</c:v>
                </c:pt>
                <c:pt idx="444">
                  <c:v>2.05169E-7</c:v>
                </c:pt>
                <c:pt idx="445">
                  <c:v>2.0694800000000001E-7</c:v>
                </c:pt>
                <c:pt idx="446">
                  <c:v>2.0842999999999999E-7</c:v>
                </c:pt>
                <c:pt idx="447">
                  <c:v>2.0966499999999999E-7</c:v>
                </c:pt>
                <c:pt idx="448">
                  <c:v>2.10695E-7</c:v>
                </c:pt>
                <c:pt idx="449">
                  <c:v>2.1155299999999999E-7</c:v>
                </c:pt>
                <c:pt idx="450">
                  <c:v>2.1233900000000001E-7</c:v>
                </c:pt>
                <c:pt idx="451">
                  <c:v>2.13193E-7</c:v>
                </c:pt>
                <c:pt idx="452">
                  <c:v>2.1416300000000001E-7</c:v>
                </c:pt>
                <c:pt idx="453">
                  <c:v>2.15294E-7</c:v>
                </c:pt>
                <c:pt idx="454">
                  <c:v>2.16652E-7</c:v>
                </c:pt>
                <c:pt idx="455">
                  <c:v>2.1828099999999999E-7</c:v>
                </c:pt>
                <c:pt idx="456">
                  <c:v>2.2023500000000001E-7</c:v>
                </c:pt>
                <c:pt idx="457">
                  <c:v>2.22581E-7</c:v>
                </c:pt>
                <c:pt idx="458">
                  <c:v>2.2539599999999999E-7</c:v>
                </c:pt>
                <c:pt idx="459">
                  <c:v>2.2877300000000001E-7</c:v>
                </c:pt>
                <c:pt idx="460">
                  <c:v>2.31588E-7</c:v>
                </c:pt>
                <c:pt idx="461">
                  <c:v>2.3393400000000001E-7</c:v>
                </c:pt>
                <c:pt idx="462">
                  <c:v>2.35889E-7</c:v>
                </c:pt>
                <c:pt idx="463">
                  <c:v>2.37518E-7</c:v>
                </c:pt>
                <c:pt idx="464">
                  <c:v>2.38875E-7</c:v>
                </c:pt>
                <c:pt idx="465">
                  <c:v>2.4000599999999999E-7</c:v>
                </c:pt>
                <c:pt idx="466">
                  <c:v>2.4096800000000002E-7</c:v>
                </c:pt>
                <c:pt idx="467">
                  <c:v>2.4191199999999998E-7</c:v>
                </c:pt>
                <c:pt idx="468">
                  <c:v>2.42866E-7</c:v>
                </c:pt>
                <c:pt idx="469">
                  <c:v>2.4383500000000001E-7</c:v>
                </c:pt>
                <c:pt idx="470">
                  <c:v>2.4481999999999999E-7</c:v>
                </c:pt>
                <c:pt idx="471">
                  <c:v>2.4582099999999999E-7</c:v>
                </c:pt>
                <c:pt idx="472">
                  <c:v>2.4684000000000001E-7</c:v>
                </c:pt>
                <c:pt idx="473">
                  <c:v>2.4792400000000002E-7</c:v>
                </c:pt>
                <c:pt idx="474">
                  <c:v>2.4915399999999998E-7</c:v>
                </c:pt>
                <c:pt idx="475">
                  <c:v>2.5062200000000001E-7</c:v>
                </c:pt>
                <c:pt idx="476">
                  <c:v>2.5238300000000002E-7</c:v>
                </c:pt>
                <c:pt idx="477">
                  <c:v>2.5449699999999998E-7</c:v>
                </c:pt>
                <c:pt idx="478">
                  <c:v>2.5703400000000002E-7</c:v>
                </c:pt>
                <c:pt idx="479">
                  <c:v>2.6007900000000001E-7</c:v>
                </c:pt>
                <c:pt idx="480">
                  <c:v>2.6261500000000003E-7</c:v>
                </c:pt>
                <c:pt idx="481">
                  <c:v>2.6472899999999999E-7</c:v>
                </c:pt>
                <c:pt idx="482">
                  <c:v>2.6649099999999997E-7</c:v>
                </c:pt>
                <c:pt idx="483">
                  <c:v>2.67959E-7</c:v>
                </c:pt>
                <c:pt idx="484">
                  <c:v>2.6918300000000001E-7</c:v>
                </c:pt>
                <c:pt idx="485">
                  <c:v>2.7020200000000003E-7</c:v>
                </c:pt>
                <c:pt idx="486">
                  <c:v>2.7105999999999999E-7</c:v>
                </c:pt>
                <c:pt idx="487">
                  <c:v>2.7190699999999997E-7</c:v>
                </c:pt>
                <c:pt idx="488">
                  <c:v>2.7277700000000001E-7</c:v>
                </c:pt>
                <c:pt idx="489">
                  <c:v>2.7367199999999999E-7</c:v>
                </c:pt>
                <c:pt idx="490">
                  <c:v>2.7459199999999997E-7</c:v>
                </c:pt>
                <c:pt idx="491">
                  <c:v>2.7553700000000001E-7</c:v>
                </c:pt>
                <c:pt idx="492">
                  <c:v>2.7653E-7</c:v>
                </c:pt>
                <c:pt idx="493">
                  <c:v>2.7763599999999999E-7</c:v>
                </c:pt>
                <c:pt idx="494">
                  <c:v>2.7889599999999998E-7</c:v>
                </c:pt>
                <c:pt idx="495">
                  <c:v>2.8040800000000001E-7</c:v>
                </c:pt>
                <c:pt idx="496">
                  <c:v>2.82222E-7</c:v>
                </c:pt>
                <c:pt idx="497">
                  <c:v>2.8439799999999998E-7</c:v>
                </c:pt>
                <c:pt idx="498">
                  <c:v>2.8700999999999997E-7</c:v>
                </c:pt>
                <c:pt idx="499">
                  <c:v>2.9014500000000001E-7</c:v>
                </c:pt>
                <c:pt idx="500">
                  <c:v>2.9275700000000001E-7</c:v>
                </c:pt>
                <c:pt idx="501">
                  <c:v>2.9493299999999998E-7</c:v>
                </c:pt>
                <c:pt idx="502">
                  <c:v>2.9674699999999998E-7</c:v>
                </c:pt>
                <c:pt idx="503">
                  <c:v>2.98259E-7</c:v>
                </c:pt>
                <c:pt idx="504">
                  <c:v>2.99519E-7</c:v>
                </c:pt>
                <c:pt idx="505">
                  <c:v>3.00568E-7</c:v>
                </c:pt>
                <c:pt idx="506">
                  <c:v>3.0145399999999999E-7</c:v>
                </c:pt>
                <c:pt idx="507">
                  <c:v>3.0232799999999998E-7</c:v>
                </c:pt>
                <c:pt idx="508">
                  <c:v>3.0322199999999999E-7</c:v>
                </c:pt>
                <c:pt idx="509">
                  <c:v>3.0413899999999999E-7</c:v>
                </c:pt>
                <c:pt idx="510">
                  <c:v>3.05079E-7</c:v>
                </c:pt>
                <c:pt idx="511">
                  <c:v>3.0604200000000001E-7</c:v>
                </c:pt>
                <c:pt idx="512">
                  <c:v>3.07037E-7</c:v>
                </c:pt>
                <c:pt idx="513">
                  <c:v>3.0812999999999999E-7</c:v>
                </c:pt>
                <c:pt idx="514">
                  <c:v>3.0937799999999998E-7</c:v>
                </c:pt>
                <c:pt idx="515">
                  <c:v>3.1087700000000001E-7</c:v>
                </c:pt>
                <c:pt idx="516">
                  <c:v>3.1267400000000001E-7</c:v>
                </c:pt>
                <c:pt idx="517">
                  <c:v>3.1483200000000002E-7</c:v>
                </c:pt>
                <c:pt idx="518">
                  <c:v>3.1741999999999999E-7</c:v>
                </c:pt>
                <c:pt idx="519">
                  <c:v>3.20527E-7</c:v>
                </c:pt>
                <c:pt idx="520">
                  <c:v>3.2311599999999999E-7</c:v>
                </c:pt>
                <c:pt idx="521">
                  <c:v>3.2527299999999998E-7</c:v>
                </c:pt>
                <c:pt idx="522">
                  <c:v>3.27071E-7</c:v>
                </c:pt>
                <c:pt idx="523">
                  <c:v>3.2856900000000001E-7</c:v>
                </c:pt>
                <c:pt idx="524">
                  <c:v>3.2981699999999999E-7</c:v>
                </c:pt>
                <c:pt idx="525">
                  <c:v>3.3085799999999998E-7</c:v>
                </c:pt>
                <c:pt idx="526">
                  <c:v>3.3173999999999998E-7</c:v>
                </c:pt>
                <c:pt idx="527">
                  <c:v>3.3261299999999999E-7</c:v>
                </c:pt>
                <c:pt idx="528">
                  <c:v>3.3350499999999999E-7</c:v>
                </c:pt>
                <c:pt idx="529">
                  <c:v>3.3442099999999997E-7</c:v>
                </c:pt>
                <c:pt idx="530">
                  <c:v>3.3535899999999998E-7</c:v>
                </c:pt>
                <c:pt idx="531">
                  <c:v>3.3632100000000001E-7</c:v>
                </c:pt>
                <c:pt idx="532">
                  <c:v>3.3731100000000002E-7</c:v>
                </c:pt>
                <c:pt idx="533">
                  <c:v>3.3839E-7</c:v>
                </c:pt>
                <c:pt idx="534">
                  <c:v>3.3962799999999998E-7</c:v>
                </c:pt>
                <c:pt idx="535">
                  <c:v>3.4111200000000002E-7</c:v>
                </c:pt>
                <c:pt idx="536">
                  <c:v>3.4289400000000003E-7</c:v>
                </c:pt>
                <c:pt idx="537">
                  <c:v>3.4503200000000002E-7</c:v>
                </c:pt>
                <c:pt idx="538">
                  <c:v>3.4759699999999999E-7</c:v>
                </c:pt>
                <c:pt idx="539">
                  <c:v>3.5067499999999998E-7</c:v>
                </c:pt>
                <c:pt idx="540">
                  <c:v>3.5324000000000001E-7</c:v>
                </c:pt>
                <c:pt idx="541">
                  <c:v>3.5537799999999999E-7</c:v>
                </c:pt>
                <c:pt idx="542">
                  <c:v>3.5715899999999998E-7</c:v>
                </c:pt>
                <c:pt idx="543">
                  <c:v>3.5864399999999999E-7</c:v>
                </c:pt>
                <c:pt idx="544">
                  <c:v>3.5988099999999999E-7</c:v>
                </c:pt>
                <c:pt idx="545">
                  <c:v>3.6091200000000002E-7</c:v>
                </c:pt>
                <c:pt idx="546">
                  <c:v>3.6178600000000001E-7</c:v>
                </c:pt>
                <c:pt idx="547">
                  <c:v>3.6264999999999998E-7</c:v>
                </c:pt>
                <c:pt idx="548">
                  <c:v>3.6353399999999998E-7</c:v>
                </c:pt>
                <c:pt idx="549">
                  <c:v>3.6444099999999997E-7</c:v>
                </c:pt>
                <c:pt idx="550">
                  <c:v>3.65372E-7</c:v>
                </c:pt>
                <c:pt idx="551">
                  <c:v>3.6632600000000002E-7</c:v>
                </c:pt>
                <c:pt idx="552">
                  <c:v>3.6731000000000002E-7</c:v>
                </c:pt>
                <c:pt idx="553">
                  <c:v>3.6838599999999997E-7</c:v>
                </c:pt>
                <c:pt idx="554">
                  <c:v>3.6962E-7</c:v>
                </c:pt>
                <c:pt idx="555">
                  <c:v>3.7109599999999998E-7</c:v>
                </c:pt>
                <c:pt idx="556">
                  <c:v>3.7286600000000002E-7</c:v>
                </c:pt>
                <c:pt idx="557">
                  <c:v>3.7499100000000003E-7</c:v>
                </c:pt>
                <c:pt idx="558">
                  <c:v>3.7754100000000001E-7</c:v>
                </c:pt>
                <c:pt idx="559">
                  <c:v>3.8060099999999998E-7</c:v>
                </c:pt>
                <c:pt idx="560">
                  <c:v>3.8315100000000001E-7</c:v>
                </c:pt>
                <c:pt idx="561">
                  <c:v>3.8527600000000001E-7</c:v>
                </c:pt>
                <c:pt idx="562">
                  <c:v>3.8704600000000001E-7</c:v>
                </c:pt>
                <c:pt idx="563">
                  <c:v>3.8852199999999999E-7</c:v>
                </c:pt>
                <c:pt idx="564">
                  <c:v>3.8975200000000001E-7</c:v>
                </c:pt>
                <c:pt idx="565">
                  <c:v>3.90776E-7</c:v>
                </c:pt>
                <c:pt idx="566">
                  <c:v>3.9163599999999997E-7</c:v>
                </c:pt>
                <c:pt idx="567">
                  <c:v>3.9248500000000001E-7</c:v>
                </c:pt>
                <c:pt idx="568">
                  <c:v>3.9335600000000002E-7</c:v>
                </c:pt>
                <c:pt idx="569">
                  <c:v>3.94251E-7</c:v>
                </c:pt>
                <c:pt idx="570">
                  <c:v>3.9517200000000001E-7</c:v>
                </c:pt>
                <c:pt idx="571">
                  <c:v>3.96119E-7</c:v>
                </c:pt>
                <c:pt idx="572">
                  <c:v>3.9711500000000002E-7</c:v>
                </c:pt>
                <c:pt idx="573">
                  <c:v>3.9822500000000001E-7</c:v>
                </c:pt>
                <c:pt idx="574">
                  <c:v>3.9949100000000001E-7</c:v>
                </c:pt>
                <c:pt idx="575">
                  <c:v>4.0101000000000002E-7</c:v>
                </c:pt>
                <c:pt idx="576">
                  <c:v>4.0283200000000002E-7</c:v>
                </c:pt>
                <c:pt idx="577">
                  <c:v>4.0502000000000001E-7</c:v>
                </c:pt>
                <c:pt idx="578">
                  <c:v>4.0764400000000002E-7</c:v>
                </c:pt>
                <c:pt idx="579">
                  <c:v>4.1079300000000002E-7</c:v>
                </c:pt>
                <c:pt idx="580">
                  <c:v>4.13418E-7</c:v>
                </c:pt>
                <c:pt idx="581">
                  <c:v>4.1560500000000002E-7</c:v>
                </c:pt>
                <c:pt idx="582">
                  <c:v>4.17428E-7</c:v>
                </c:pt>
                <c:pt idx="583">
                  <c:v>4.18947E-7</c:v>
                </c:pt>
                <c:pt idx="584">
                  <c:v>4.2021199999999998E-7</c:v>
                </c:pt>
                <c:pt idx="585">
                  <c:v>4.2126699999999998E-7</c:v>
                </c:pt>
                <c:pt idx="586">
                  <c:v>4.2215499999999998E-7</c:v>
                </c:pt>
                <c:pt idx="587">
                  <c:v>4.2303100000000002E-7</c:v>
                </c:pt>
                <c:pt idx="588">
                  <c:v>4.2392600000000001E-7</c:v>
                </c:pt>
                <c:pt idx="589">
                  <c:v>4.2484300000000001E-7</c:v>
                </c:pt>
                <c:pt idx="590">
                  <c:v>4.2578500000000002E-7</c:v>
                </c:pt>
                <c:pt idx="591">
                  <c:v>4.2674900000000001E-7</c:v>
                </c:pt>
                <c:pt idx="592">
                  <c:v>4.2774700000000003E-7</c:v>
                </c:pt>
                <c:pt idx="593">
                  <c:v>4.2885300000000001E-7</c:v>
                </c:pt>
                <c:pt idx="594">
                  <c:v>4.30109E-7</c:v>
                </c:pt>
                <c:pt idx="595">
                  <c:v>4.3161700000000002E-7</c:v>
                </c:pt>
                <c:pt idx="596">
                  <c:v>4.3342599999999998E-7</c:v>
                </c:pt>
                <c:pt idx="597">
                  <c:v>4.3559699999999998E-7</c:v>
                </c:pt>
                <c:pt idx="598">
                  <c:v>4.3820300000000002E-7</c:v>
                </c:pt>
                <c:pt idx="599">
                  <c:v>4.4132900000000002E-7</c:v>
                </c:pt>
                <c:pt idx="600">
                  <c:v>4.4393500000000001E-7</c:v>
                </c:pt>
                <c:pt idx="601">
                  <c:v>4.4610600000000001E-7</c:v>
                </c:pt>
                <c:pt idx="602">
                  <c:v>4.4791500000000002E-7</c:v>
                </c:pt>
                <c:pt idx="603">
                  <c:v>4.4942299999999999E-7</c:v>
                </c:pt>
                <c:pt idx="604">
                  <c:v>4.5067899999999998E-7</c:v>
                </c:pt>
                <c:pt idx="605">
                  <c:v>4.5172599999999998E-7</c:v>
                </c:pt>
                <c:pt idx="606">
                  <c:v>4.52611E-7</c:v>
                </c:pt>
                <c:pt idx="607">
                  <c:v>4.5348499999999999E-7</c:v>
                </c:pt>
                <c:pt idx="608">
                  <c:v>4.54379E-7</c:v>
                </c:pt>
                <c:pt idx="609">
                  <c:v>4.5529499999999998E-7</c:v>
                </c:pt>
                <c:pt idx="610">
                  <c:v>4.5623400000000001E-7</c:v>
                </c:pt>
                <c:pt idx="611">
                  <c:v>4.5719700000000001E-7</c:v>
                </c:pt>
                <c:pt idx="612">
                  <c:v>4.5819099999999998E-7</c:v>
                </c:pt>
                <c:pt idx="613">
                  <c:v>4.5928000000000002E-7</c:v>
                </c:pt>
                <c:pt idx="614">
                  <c:v>4.60526E-7</c:v>
                </c:pt>
                <c:pt idx="615">
                  <c:v>4.6202099999999998E-7</c:v>
                </c:pt>
                <c:pt idx="616">
                  <c:v>4.63815E-7</c:v>
                </c:pt>
                <c:pt idx="617">
                  <c:v>4.6596799999999998E-7</c:v>
                </c:pt>
                <c:pt idx="618">
                  <c:v>4.68552E-7</c:v>
                </c:pt>
                <c:pt idx="619">
                  <c:v>4.7165200000000002E-7</c:v>
                </c:pt>
                <c:pt idx="620">
                  <c:v>4.7423599999999999E-7</c:v>
                </c:pt>
                <c:pt idx="621">
                  <c:v>4.7638900000000002E-7</c:v>
                </c:pt>
                <c:pt idx="622">
                  <c:v>4.7818299999999999E-7</c:v>
                </c:pt>
                <c:pt idx="623">
                  <c:v>4.7967799999999996E-7</c:v>
                </c:pt>
                <c:pt idx="624">
                  <c:v>4.8092400000000005E-7</c:v>
                </c:pt>
                <c:pt idx="625">
                  <c:v>4.8196200000000001E-7</c:v>
                </c:pt>
                <c:pt idx="626">
                  <c:v>4.8283899999999997E-7</c:v>
                </c:pt>
                <c:pt idx="627">
                  <c:v>4.8370499999999995E-7</c:v>
                </c:pt>
                <c:pt idx="628">
                  <c:v>4.8459099999999995E-7</c:v>
                </c:pt>
                <c:pt idx="629">
                  <c:v>4.8550000000000005E-7</c:v>
                </c:pt>
                <c:pt idx="630">
                  <c:v>4.8643299999999997E-7</c:v>
                </c:pt>
                <c:pt idx="631">
                  <c:v>4.87389E-7</c:v>
                </c:pt>
                <c:pt idx="632">
                  <c:v>4.8837799999999998E-7</c:v>
                </c:pt>
                <c:pt idx="633">
                  <c:v>4.8946399999999999E-7</c:v>
                </c:pt>
                <c:pt idx="634">
                  <c:v>4.90707E-7</c:v>
                </c:pt>
                <c:pt idx="635">
                  <c:v>4.9220000000000003E-7</c:v>
                </c:pt>
                <c:pt idx="636">
                  <c:v>4.9398999999999999E-7</c:v>
                </c:pt>
                <c:pt idx="637">
                  <c:v>4.9613900000000002E-7</c:v>
                </c:pt>
                <c:pt idx="638">
                  <c:v>4.9871799999999995E-7</c:v>
                </c:pt>
                <c:pt idx="639">
                  <c:v>5.0181300000000005E-7</c:v>
                </c:pt>
                <c:pt idx="640">
                  <c:v>5.0439199999999998E-7</c:v>
                </c:pt>
                <c:pt idx="641">
                  <c:v>5.0654100000000001E-7</c:v>
                </c:pt>
                <c:pt idx="642">
                  <c:v>5.0833099999999997E-7</c:v>
                </c:pt>
                <c:pt idx="643">
                  <c:v>5.09824E-7</c:v>
                </c:pt>
                <c:pt idx="644">
                  <c:v>5.1106700000000001E-7</c:v>
                </c:pt>
                <c:pt idx="645">
                  <c:v>5.1210400000000004E-7</c:v>
                </c:pt>
                <c:pt idx="646">
                  <c:v>5.1297999999999998E-7</c:v>
                </c:pt>
                <c:pt idx="647">
                  <c:v>5.1384599999999995E-7</c:v>
                </c:pt>
                <c:pt idx="648">
                  <c:v>5.1473199999999995E-7</c:v>
                </c:pt>
                <c:pt idx="649">
                  <c:v>5.1564000000000003E-7</c:v>
                </c:pt>
                <c:pt idx="650">
                  <c:v>5.1657299999999995E-7</c:v>
                </c:pt>
                <c:pt idx="651">
                  <c:v>5.1752899999999998E-7</c:v>
                </c:pt>
                <c:pt idx="652">
                  <c:v>5.1851700000000004E-7</c:v>
                </c:pt>
                <c:pt idx="653">
                  <c:v>5.1959800000000002E-7</c:v>
                </c:pt>
                <c:pt idx="654">
                  <c:v>5.2083800000000005E-7</c:v>
                </c:pt>
                <c:pt idx="655">
                  <c:v>5.2232500000000001E-7</c:v>
                </c:pt>
                <c:pt idx="656">
                  <c:v>5.2411000000000005E-7</c:v>
                </c:pt>
                <c:pt idx="657">
                  <c:v>5.2625199999999999E-7</c:v>
                </c:pt>
                <c:pt idx="658">
                  <c:v>5.28822E-7</c:v>
                </c:pt>
                <c:pt idx="659">
                  <c:v>5.3190700000000003E-7</c:v>
                </c:pt>
                <c:pt idx="660">
                  <c:v>5.3447700000000003E-7</c:v>
                </c:pt>
                <c:pt idx="661">
                  <c:v>5.3661899999999997E-7</c:v>
                </c:pt>
                <c:pt idx="662">
                  <c:v>5.3840400000000001E-7</c:v>
                </c:pt>
                <c:pt idx="663">
                  <c:v>5.3989099999999997E-7</c:v>
                </c:pt>
                <c:pt idx="664">
                  <c:v>5.41131E-7</c:v>
                </c:pt>
                <c:pt idx="665">
                  <c:v>5.4216400000000004E-7</c:v>
                </c:pt>
                <c:pt idx="666">
                  <c:v>5.4303900000000005E-7</c:v>
                </c:pt>
                <c:pt idx="667">
                  <c:v>5.43904E-7</c:v>
                </c:pt>
                <c:pt idx="668">
                  <c:v>5.4478899999999997E-7</c:v>
                </c:pt>
                <c:pt idx="669">
                  <c:v>5.4569700000000005E-7</c:v>
                </c:pt>
                <c:pt idx="670">
                  <c:v>5.4662900000000004E-7</c:v>
                </c:pt>
                <c:pt idx="671">
                  <c:v>5.4758499999999996E-7</c:v>
                </c:pt>
                <c:pt idx="672">
                  <c:v>5.4856900000000002E-7</c:v>
                </c:pt>
                <c:pt idx="673">
                  <c:v>5.49646E-7</c:v>
                </c:pt>
                <c:pt idx="674">
                  <c:v>5.5087999999999997E-7</c:v>
                </c:pt>
                <c:pt idx="675">
                  <c:v>5.5235999999999995E-7</c:v>
                </c:pt>
                <c:pt idx="676">
                  <c:v>5.5413599999999995E-7</c:v>
                </c:pt>
                <c:pt idx="677">
                  <c:v>5.5626700000000001E-7</c:v>
                </c:pt>
                <c:pt idx="678">
                  <c:v>5.5882399999999998E-7</c:v>
                </c:pt>
                <c:pt idx="679">
                  <c:v>5.6189199999999996E-7</c:v>
                </c:pt>
                <c:pt idx="680">
                  <c:v>5.6444900000000003E-7</c:v>
                </c:pt>
                <c:pt idx="681">
                  <c:v>5.6657999999999998E-7</c:v>
                </c:pt>
                <c:pt idx="682">
                  <c:v>5.6835599999999998E-7</c:v>
                </c:pt>
                <c:pt idx="683">
                  <c:v>5.6983599999999997E-7</c:v>
                </c:pt>
                <c:pt idx="684">
                  <c:v>5.7106900000000002E-7</c:v>
                </c:pt>
                <c:pt idx="685">
                  <c:v>5.7209599999999999E-7</c:v>
                </c:pt>
                <c:pt idx="686">
                  <c:v>5.7296899999999995E-7</c:v>
                </c:pt>
                <c:pt idx="687">
                  <c:v>5.7383299999999997E-7</c:v>
                </c:pt>
                <c:pt idx="688">
                  <c:v>5.74716E-7</c:v>
                </c:pt>
                <c:pt idx="689">
                  <c:v>5.7562300000000005E-7</c:v>
                </c:pt>
                <c:pt idx="690">
                  <c:v>5.7655400000000002E-7</c:v>
                </c:pt>
                <c:pt idx="691">
                  <c:v>5.7750799999999999E-7</c:v>
                </c:pt>
                <c:pt idx="692">
                  <c:v>5.7848800000000004E-7</c:v>
                </c:pt>
                <c:pt idx="693">
                  <c:v>5.7956100000000001E-7</c:v>
                </c:pt>
                <c:pt idx="694">
                  <c:v>5.80792E-7</c:v>
                </c:pt>
                <c:pt idx="695">
                  <c:v>5.82257E-7</c:v>
                </c:pt>
                <c:pt idx="696">
                  <c:v>5.8401599999999995E-7</c:v>
                </c:pt>
                <c:pt idx="697">
                  <c:v>5.8612699999999999E-7</c:v>
                </c:pt>
                <c:pt idx="698">
                  <c:v>5.88659E-7</c:v>
                </c:pt>
                <c:pt idx="699">
                  <c:v>5.9169899999999996E-7</c:v>
                </c:pt>
                <c:pt idx="700">
                  <c:v>5.9423099999999997E-7</c:v>
                </c:pt>
                <c:pt idx="701">
                  <c:v>5.9634200000000001E-7</c:v>
                </c:pt>
                <c:pt idx="702">
                  <c:v>5.9810099999999996E-7</c:v>
                </c:pt>
                <c:pt idx="703">
                  <c:v>5.9956699999999998E-7</c:v>
                </c:pt>
                <c:pt idx="704">
                  <c:v>6.0078800000000002E-7</c:v>
                </c:pt>
                <c:pt idx="705">
                  <c:v>6.0180599999999996E-7</c:v>
                </c:pt>
                <c:pt idx="706">
                  <c:v>6.02663E-7</c:v>
                </c:pt>
                <c:pt idx="707">
                  <c:v>6.0350999999999998E-7</c:v>
                </c:pt>
                <c:pt idx="708">
                  <c:v>6.0437900000000004E-7</c:v>
                </c:pt>
                <c:pt idx="709">
                  <c:v>6.0527399999999997E-7</c:v>
                </c:pt>
                <c:pt idx="710">
                  <c:v>6.0619399999999996E-7</c:v>
                </c:pt>
                <c:pt idx="711">
                  <c:v>6.0713899999999999E-7</c:v>
                </c:pt>
                <c:pt idx="712">
                  <c:v>6.0813000000000003E-7</c:v>
                </c:pt>
                <c:pt idx="713">
                  <c:v>6.0923400000000001E-7</c:v>
                </c:pt>
                <c:pt idx="714">
                  <c:v>6.1048900000000003E-7</c:v>
                </c:pt>
                <c:pt idx="715">
                  <c:v>6.1199600000000002E-7</c:v>
                </c:pt>
                <c:pt idx="716">
                  <c:v>6.1380499999999998E-7</c:v>
                </c:pt>
                <c:pt idx="717">
                  <c:v>6.1597499999999996E-7</c:v>
                </c:pt>
                <c:pt idx="718">
                  <c:v>6.1857900000000005E-7</c:v>
                </c:pt>
                <c:pt idx="719">
                  <c:v>6.2170400000000002E-7</c:v>
                </c:pt>
                <c:pt idx="720">
                  <c:v>6.2430800000000001E-7</c:v>
                </c:pt>
                <c:pt idx="721">
                  <c:v>6.2647799999999998E-7</c:v>
                </c:pt>
                <c:pt idx="722">
                  <c:v>6.2828700000000005E-7</c:v>
                </c:pt>
                <c:pt idx="723">
                  <c:v>6.2979400000000003E-7</c:v>
                </c:pt>
                <c:pt idx="724">
                  <c:v>6.3104999999999998E-7</c:v>
                </c:pt>
                <c:pt idx="725">
                  <c:v>6.3209600000000005E-7</c:v>
                </c:pt>
                <c:pt idx="726">
                  <c:v>6.3298100000000002E-7</c:v>
                </c:pt>
                <c:pt idx="727">
                  <c:v>6.3385500000000001E-7</c:v>
                </c:pt>
                <c:pt idx="728">
                  <c:v>6.3474799999999999E-7</c:v>
                </c:pt>
                <c:pt idx="729">
                  <c:v>6.3566399999999997E-7</c:v>
                </c:pt>
                <c:pt idx="730">
                  <c:v>6.3660399999999997E-7</c:v>
                </c:pt>
                <c:pt idx="731">
                  <c:v>6.3756599999999995E-7</c:v>
                </c:pt>
                <c:pt idx="732">
                  <c:v>6.3855900000000005E-7</c:v>
                </c:pt>
                <c:pt idx="733">
                  <c:v>6.3964599999999998E-7</c:v>
                </c:pt>
                <c:pt idx="734">
                  <c:v>6.4089100000000004E-7</c:v>
                </c:pt>
                <c:pt idx="735">
                  <c:v>6.4238499999999999E-7</c:v>
                </c:pt>
                <c:pt idx="736">
                  <c:v>6.4417800000000004E-7</c:v>
                </c:pt>
                <c:pt idx="737">
                  <c:v>6.4633000000000004E-7</c:v>
                </c:pt>
                <c:pt idx="738">
                  <c:v>6.4891199999999995E-7</c:v>
                </c:pt>
                <c:pt idx="739">
                  <c:v>6.5201000000000003E-7</c:v>
                </c:pt>
                <c:pt idx="740">
                  <c:v>6.5459200000000004E-7</c:v>
                </c:pt>
                <c:pt idx="741">
                  <c:v>6.5674300000000002E-7</c:v>
                </c:pt>
                <c:pt idx="742">
                  <c:v>6.5853599999999996E-7</c:v>
                </c:pt>
                <c:pt idx="743">
                  <c:v>6.6003000000000001E-7</c:v>
                </c:pt>
                <c:pt idx="744">
                  <c:v>6.61276E-7</c:v>
                </c:pt>
                <c:pt idx="745">
                  <c:v>6.6231300000000004E-7</c:v>
                </c:pt>
                <c:pt idx="746">
                  <c:v>6.6319E-7</c:v>
                </c:pt>
                <c:pt idx="747">
                  <c:v>6.6405599999999997E-7</c:v>
                </c:pt>
                <c:pt idx="748">
                  <c:v>6.6494199999999997E-7</c:v>
                </c:pt>
                <c:pt idx="749">
                  <c:v>6.6585099999999997E-7</c:v>
                </c:pt>
                <c:pt idx="750">
                  <c:v>6.6678299999999997E-7</c:v>
                </c:pt>
                <c:pt idx="751">
                  <c:v>6.6773899999999999E-7</c:v>
                </c:pt>
                <c:pt idx="752">
                  <c:v>6.6872799999999998E-7</c:v>
                </c:pt>
                <c:pt idx="753">
                  <c:v>6.6980999999999999E-7</c:v>
                </c:pt>
                <c:pt idx="754">
                  <c:v>6.7105199999999997E-7</c:v>
                </c:pt>
                <c:pt idx="755">
                  <c:v>6.7254300000000004E-7</c:v>
                </c:pt>
                <c:pt idx="756">
                  <c:v>6.7433199999999998E-7</c:v>
                </c:pt>
                <c:pt idx="757">
                  <c:v>6.7647899999999995E-7</c:v>
                </c:pt>
                <c:pt idx="758">
                  <c:v>6.7905500000000001E-7</c:v>
                </c:pt>
                <c:pt idx="759">
                  <c:v>6.82146E-7</c:v>
                </c:pt>
                <c:pt idx="760">
                  <c:v>6.8472199999999996E-7</c:v>
                </c:pt>
                <c:pt idx="761">
                  <c:v>6.8686900000000003E-7</c:v>
                </c:pt>
                <c:pt idx="762">
                  <c:v>6.8865799999999997E-7</c:v>
                </c:pt>
                <c:pt idx="763">
                  <c:v>6.9014900000000005E-7</c:v>
                </c:pt>
                <c:pt idx="764">
                  <c:v>6.9139100000000003E-7</c:v>
                </c:pt>
                <c:pt idx="765">
                  <c:v>6.9242700000000004E-7</c:v>
                </c:pt>
                <c:pt idx="766">
                  <c:v>6.9330299999999997E-7</c:v>
                </c:pt>
                <c:pt idx="767">
                  <c:v>6.9416800000000003E-7</c:v>
                </c:pt>
                <c:pt idx="768">
                  <c:v>6.9505400000000002E-7</c:v>
                </c:pt>
                <c:pt idx="769">
                  <c:v>6.95962E-7</c:v>
                </c:pt>
                <c:pt idx="770">
                  <c:v>6.9689500000000002E-7</c:v>
                </c:pt>
                <c:pt idx="771">
                  <c:v>6.9785000000000002E-7</c:v>
                </c:pt>
                <c:pt idx="772">
                  <c:v>6.98839E-7</c:v>
                </c:pt>
                <c:pt idx="773">
                  <c:v>6.9991899999999996E-7</c:v>
                </c:pt>
                <c:pt idx="774">
                  <c:v>7.0115799999999996E-7</c:v>
                </c:pt>
                <c:pt idx="775">
                  <c:v>7.0264500000000003E-7</c:v>
                </c:pt>
                <c:pt idx="776">
                  <c:v>7.0442900000000004E-7</c:v>
                </c:pt>
                <c:pt idx="777">
                  <c:v>7.0656900000000003E-7</c:v>
                </c:pt>
                <c:pt idx="778">
                  <c:v>7.0913800000000001E-7</c:v>
                </c:pt>
                <c:pt idx="779">
                  <c:v>7.1222099999999998E-7</c:v>
                </c:pt>
                <c:pt idx="780">
                  <c:v>7.1478999999999996E-7</c:v>
                </c:pt>
                <c:pt idx="781">
                  <c:v>7.1692999999999995E-7</c:v>
                </c:pt>
                <c:pt idx="782">
                  <c:v>7.1871399999999996E-7</c:v>
                </c:pt>
                <c:pt idx="783">
                  <c:v>7.2020100000000003E-7</c:v>
                </c:pt>
                <c:pt idx="784">
                  <c:v>7.2144000000000003E-7</c:v>
                </c:pt>
                <c:pt idx="785">
                  <c:v>7.2247200000000004E-7</c:v>
                </c:pt>
                <c:pt idx="786">
                  <c:v>7.2334700000000005E-7</c:v>
                </c:pt>
                <c:pt idx="787">
                  <c:v>7.24212E-7</c:v>
                </c:pt>
                <c:pt idx="788">
                  <c:v>7.2509699999999997E-7</c:v>
                </c:pt>
                <c:pt idx="789">
                  <c:v>7.2600500000000005E-7</c:v>
                </c:pt>
                <c:pt idx="790">
                  <c:v>7.2693700000000005E-7</c:v>
                </c:pt>
                <c:pt idx="791">
                  <c:v>7.2789299999999997E-7</c:v>
                </c:pt>
                <c:pt idx="792">
                  <c:v>7.2887599999999999E-7</c:v>
                </c:pt>
                <c:pt idx="793">
                  <c:v>7.2995299999999997E-7</c:v>
                </c:pt>
                <c:pt idx="794">
                  <c:v>7.3118799999999997E-7</c:v>
                </c:pt>
                <c:pt idx="795">
                  <c:v>7.3266700000000003E-7</c:v>
                </c:pt>
                <c:pt idx="796">
                  <c:v>7.3444200000000001E-7</c:v>
                </c:pt>
                <c:pt idx="797">
                  <c:v>7.3657200000000004E-7</c:v>
                </c:pt>
                <c:pt idx="798">
                  <c:v>7.3912799999999997E-7</c:v>
                </c:pt>
                <c:pt idx="799">
                  <c:v>7.4219599999999996E-7</c:v>
                </c:pt>
                <c:pt idx="800">
                  <c:v>7.44752E-7</c:v>
                </c:pt>
                <c:pt idx="801">
                  <c:v>7.4688200000000003E-7</c:v>
                </c:pt>
                <c:pt idx="802">
                  <c:v>7.4865800000000003E-7</c:v>
                </c:pt>
                <c:pt idx="803">
                  <c:v>7.5013699999999999E-7</c:v>
                </c:pt>
                <c:pt idx="804">
                  <c:v>7.5137000000000004E-7</c:v>
                </c:pt>
                <c:pt idx="805">
                  <c:v>7.5239700000000001E-7</c:v>
                </c:pt>
                <c:pt idx="806">
                  <c:v>7.5326999999999997E-7</c:v>
                </c:pt>
                <c:pt idx="807">
                  <c:v>7.54134E-7</c:v>
                </c:pt>
                <c:pt idx="808">
                  <c:v>7.5501800000000004E-7</c:v>
                </c:pt>
                <c:pt idx="809">
                  <c:v>7.5592600000000002E-7</c:v>
                </c:pt>
                <c:pt idx="810">
                  <c:v>7.5685699999999999E-7</c:v>
                </c:pt>
                <c:pt idx="811">
                  <c:v>7.5781099999999996E-7</c:v>
                </c:pt>
                <c:pt idx="812">
                  <c:v>7.5879200000000004E-7</c:v>
                </c:pt>
                <c:pt idx="813">
                  <c:v>7.5986500000000001E-7</c:v>
                </c:pt>
                <c:pt idx="814">
                  <c:v>7.6109700000000003E-7</c:v>
                </c:pt>
                <c:pt idx="815">
                  <c:v>7.6256300000000005E-7</c:v>
                </c:pt>
                <c:pt idx="816">
                  <c:v>7.6432200000000001E-7</c:v>
                </c:pt>
                <c:pt idx="817">
                  <c:v>7.6643399999999997E-7</c:v>
                </c:pt>
                <c:pt idx="818">
                  <c:v>7.6896800000000003E-7</c:v>
                </c:pt>
                <c:pt idx="819">
                  <c:v>7.7200799999999999E-7</c:v>
                </c:pt>
                <c:pt idx="820">
                  <c:v>7.7454199999999995E-7</c:v>
                </c:pt>
                <c:pt idx="821">
                  <c:v>7.7665299999999999E-7</c:v>
                </c:pt>
                <c:pt idx="822">
                  <c:v>7.7841299999999997E-7</c:v>
                </c:pt>
                <c:pt idx="823">
                  <c:v>7.7987899999999999E-7</c:v>
                </c:pt>
                <c:pt idx="824">
                  <c:v>7.8110099999999995E-7</c:v>
                </c:pt>
                <c:pt idx="825">
                  <c:v>7.8211899999999999E-7</c:v>
                </c:pt>
                <c:pt idx="826">
                  <c:v>7.8297699999999996E-7</c:v>
                </c:pt>
                <c:pt idx="827">
                  <c:v>7.8382400000000004E-7</c:v>
                </c:pt>
                <c:pt idx="828">
                  <c:v>7.8469400000000003E-7</c:v>
                </c:pt>
                <c:pt idx="829">
                  <c:v>7.8558899999999995E-7</c:v>
                </c:pt>
                <c:pt idx="830">
                  <c:v>7.8650900000000005E-7</c:v>
                </c:pt>
                <c:pt idx="831">
                  <c:v>7.8745399999999998E-7</c:v>
                </c:pt>
                <c:pt idx="832">
                  <c:v>7.8844500000000002E-7</c:v>
                </c:pt>
                <c:pt idx="833">
                  <c:v>7.89549E-7</c:v>
                </c:pt>
                <c:pt idx="834">
                  <c:v>7.9080500000000005E-7</c:v>
                </c:pt>
                <c:pt idx="835">
                  <c:v>7.9231200000000003E-7</c:v>
                </c:pt>
                <c:pt idx="836">
                  <c:v>7.9412099999999999E-7</c:v>
                </c:pt>
                <c:pt idx="837">
                  <c:v>7.9629099999999997E-7</c:v>
                </c:pt>
                <c:pt idx="838">
                  <c:v>7.9889499999999995E-7</c:v>
                </c:pt>
                <c:pt idx="839">
                  <c:v>8.0202099999999995E-7</c:v>
                </c:pt>
                <c:pt idx="840">
                  <c:v>8.0462500000000005E-7</c:v>
                </c:pt>
                <c:pt idx="841">
                  <c:v>8.0679500000000002E-7</c:v>
                </c:pt>
                <c:pt idx="842">
                  <c:v>8.0860399999999998E-7</c:v>
                </c:pt>
                <c:pt idx="843">
                  <c:v>8.1011099999999997E-7</c:v>
                </c:pt>
                <c:pt idx="844">
                  <c:v>8.1136700000000002E-7</c:v>
                </c:pt>
                <c:pt idx="845">
                  <c:v>8.1241400000000001E-7</c:v>
                </c:pt>
                <c:pt idx="846">
                  <c:v>8.1329799999999995E-7</c:v>
                </c:pt>
                <c:pt idx="847">
                  <c:v>8.1417200000000005E-7</c:v>
                </c:pt>
                <c:pt idx="848">
                  <c:v>8.1506500000000003E-7</c:v>
                </c:pt>
                <c:pt idx="849">
                  <c:v>8.1598200000000003E-7</c:v>
                </c:pt>
                <c:pt idx="850">
                  <c:v>8.1692100000000001E-7</c:v>
                </c:pt>
                <c:pt idx="851">
                  <c:v>8.1788400000000002E-7</c:v>
                </c:pt>
                <c:pt idx="852">
                  <c:v>8.1887700000000001E-7</c:v>
                </c:pt>
                <c:pt idx="853">
                  <c:v>8.1996400000000005E-7</c:v>
                </c:pt>
                <c:pt idx="854">
                  <c:v>8.2120900000000001E-7</c:v>
                </c:pt>
                <c:pt idx="855">
                  <c:v>8.2270299999999995E-7</c:v>
                </c:pt>
                <c:pt idx="856">
                  <c:v>8.24496E-7</c:v>
                </c:pt>
                <c:pt idx="857">
                  <c:v>8.26648E-7</c:v>
                </c:pt>
                <c:pt idx="858">
                  <c:v>8.2923000000000002E-7</c:v>
                </c:pt>
                <c:pt idx="859">
                  <c:v>8.3232799999999999E-7</c:v>
                </c:pt>
                <c:pt idx="860">
                  <c:v>8.3491E-7</c:v>
                </c:pt>
                <c:pt idx="861">
                  <c:v>8.3706200000000001E-7</c:v>
                </c:pt>
                <c:pt idx="862">
                  <c:v>8.3885499999999995E-7</c:v>
                </c:pt>
                <c:pt idx="863">
                  <c:v>8.40349E-7</c:v>
                </c:pt>
                <c:pt idx="864">
                  <c:v>8.4159399999999996E-7</c:v>
                </c:pt>
                <c:pt idx="865">
                  <c:v>8.4263200000000002E-7</c:v>
                </c:pt>
                <c:pt idx="866">
                  <c:v>8.4350799999999996E-7</c:v>
                </c:pt>
                <c:pt idx="867">
                  <c:v>8.4437400000000004E-7</c:v>
                </c:pt>
                <c:pt idx="868">
                  <c:v>8.4526000000000004E-7</c:v>
                </c:pt>
                <c:pt idx="869">
                  <c:v>8.4616900000000004E-7</c:v>
                </c:pt>
                <c:pt idx="870">
                  <c:v>8.4710199999999996E-7</c:v>
                </c:pt>
                <c:pt idx="871">
                  <c:v>8.4805799999999998E-7</c:v>
                </c:pt>
                <c:pt idx="872">
                  <c:v>8.4904699999999997E-7</c:v>
                </c:pt>
                <c:pt idx="873">
                  <c:v>8.5012899999999998E-7</c:v>
                </c:pt>
                <c:pt idx="874">
                  <c:v>8.5137099999999995E-7</c:v>
                </c:pt>
                <c:pt idx="875">
                  <c:v>8.5286200000000003E-7</c:v>
                </c:pt>
                <c:pt idx="876">
                  <c:v>8.5465099999999997E-7</c:v>
                </c:pt>
                <c:pt idx="877">
                  <c:v>8.5679800000000005E-7</c:v>
                </c:pt>
                <c:pt idx="878">
                  <c:v>8.59374E-7</c:v>
                </c:pt>
                <c:pt idx="879">
                  <c:v>8.6246499999999999E-7</c:v>
                </c:pt>
                <c:pt idx="880">
                  <c:v>8.6504100000000005E-7</c:v>
                </c:pt>
                <c:pt idx="881">
                  <c:v>8.6718800000000002E-7</c:v>
                </c:pt>
                <c:pt idx="882">
                  <c:v>8.6897699999999996E-7</c:v>
                </c:pt>
                <c:pt idx="883">
                  <c:v>8.7046800000000004E-7</c:v>
                </c:pt>
                <c:pt idx="884">
                  <c:v>8.7171000000000001E-7</c:v>
                </c:pt>
                <c:pt idx="885">
                  <c:v>8.7274600000000003E-7</c:v>
                </c:pt>
                <c:pt idx="886">
                  <c:v>8.7362199999999996E-7</c:v>
                </c:pt>
                <c:pt idx="887">
                  <c:v>8.7448700000000001E-7</c:v>
                </c:pt>
                <c:pt idx="888">
                  <c:v>8.7537300000000001E-7</c:v>
                </c:pt>
                <c:pt idx="889">
                  <c:v>8.7628099999999998E-7</c:v>
                </c:pt>
                <c:pt idx="890">
                  <c:v>8.7721400000000001E-7</c:v>
                </c:pt>
                <c:pt idx="891">
                  <c:v>8.7816900000000001E-7</c:v>
                </c:pt>
                <c:pt idx="892">
                  <c:v>8.7915799999999999E-7</c:v>
                </c:pt>
                <c:pt idx="893">
                  <c:v>8.8023800000000005E-7</c:v>
                </c:pt>
                <c:pt idx="894">
                  <c:v>8.8147700000000005E-7</c:v>
                </c:pt>
                <c:pt idx="895">
                  <c:v>8.8296400000000002E-7</c:v>
                </c:pt>
                <c:pt idx="896">
                  <c:v>8.8474800000000003E-7</c:v>
                </c:pt>
                <c:pt idx="897">
                  <c:v>8.8688800000000002E-7</c:v>
                </c:pt>
                <c:pt idx="898">
                  <c:v>8.89457E-7</c:v>
                </c:pt>
                <c:pt idx="899">
                  <c:v>8.9253999999999997E-7</c:v>
                </c:pt>
                <c:pt idx="900">
                  <c:v>8.9510900000000005E-7</c:v>
                </c:pt>
                <c:pt idx="901">
                  <c:v>8.9724999999999996E-7</c:v>
                </c:pt>
                <c:pt idx="902">
                  <c:v>8.9903399999999998E-7</c:v>
                </c:pt>
                <c:pt idx="903">
                  <c:v>9.0052000000000002E-7</c:v>
                </c:pt>
                <c:pt idx="904">
                  <c:v>9.0175900000000002E-7</c:v>
                </c:pt>
                <c:pt idx="905">
                  <c:v>9.0279100000000003E-7</c:v>
                </c:pt>
                <c:pt idx="906">
                  <c:v>9.0366699999999996E-7</c:v>
                </c:pt>
                <c:pt idx="907">
                  <c:v>9.0453200000000002E-7</c:v>
                </c:pt>
                <c:pt idx="908">
                  <c:v>9.0541699999999999E-7</c:v>
                </c:pt>
                <c:pt idx="909">
                  <c:v>9.0632499999999996E-7</c:v>
                </c:pt>
                <c:pt idx="910">
                  <c:v>9.0725699999999996E-7</c:v>
                </c:pt>
                <c:pt idx="911">
                  <c:v>9.0821199999999995E-7</c:v>
                </c:pt>
                <c:pt idx="912">
                  <c:v>9.0919600000000001E-7</c:v>
                </c:pt>
                <c:pt idx="913">
                  <c:v>9.1027299999999999E-7</c:v>
                </c:pt>
                <c:pt idx="914">
                  <c:v>9.1150699999999996E-7</c:v>
                </c:pt>
                <c:pt idx="915">
                  <c:v>9.1298600000000002E-7</c:v>
                </c:pt>
                <c:pt idx="916">
                  <c:v>9.1476099999999999E-7</c:v>
                </c:pt>
                <c:pt idx="917">
                  <c:v>9.1689199999999995E-7</c:v>
                </c:pt>
                <c:pt idx="918">
                  <c:v>9.1944799999999999E-7</c:v>
                </c:pt>
                <c:pt idx="919">
                  <c:v>9.2251500000000005E-7</c:v>
                </c:pt>
                <c:pt idx="920">
                  <c:v>9.2507200000000001E-7</c:v>
                </c:pt>
                <c:pt idx="921">
                  <c:v>9.2720200000000005E-7</c:v>
                </c:pt>
                <c:pt idx="922">
                  <c:v>9.2897700000000002E-7</c:v>
                </c:pt>
                <c:pt idx="923">
                  <c:v>9.30457E-7</c:v>
                </c:pt>
                <c:pt idx="924">
                  <c:v>9.3168900000000003E-7</c:v>
                </c:pt>
                <c:pt idx="925">
                  <c:v>9.3271700000000003E-7</c:v>
                </c:pt>
                <c:pt idx="926">
                  <c:v>9.3358999999999998E-7</c:v>
                </c:pt>
                <c:pt idx="927">
                  <c:v>9.3445400000000001E-7</c:v>
                </c:pt>
                <c:pt idx="928">
                  <c:v>9.3533799999999995E-7</c:v>
                </c:pt>
                <c:pt idx="929">
                  <c:v>9.36245E-7</c:v>
                </c:pt>
                <c:pt idx="930">
                  <c:v>9.3717599999999997E-7</c:v>
                </c:pt>
                <c:pt idx="931">
                  <c:v>9.3813099999999997E-7</c:v>
                </c:pt>
                <c:pt idx="932">
                  <c:v>9.3911100000000002E-7</c:v>
                </c:pt>
                <c:pt idx="933">
                  <c:v>9.4018500000000002E-7</c:v>
                </c:pt>
                <c:pt idx="934">
                  <c:v>9.4141600000000002E-7</c:v>
                </c:pt>
                <c:pt idx="935">
                  <c:v>9.4288200000000004E-7</c:v>
                </c:pt>
                <c:pt idx="936">
                  <c:v>9.4464200000000002E-7</c:v>
                </c:pt>
                <c:pt idx="937">
                  <c:v>9.4675299999999995E-7</c:v>
                </c:pt>
                <c:pt idx="938">
                  <c:v>9.4928700000000002E-7</c:v>
                </c:pt>
                <c:pt idx="939">
                  <c:v>9.52328E-7</c:v>
                </c:pt>
                <c:pt idx="940">
                  <c:v>9.5486199999999996E-7</c:v>
                </c:pt>
                <c:pt idx="941">
                  <c:v>9.56973E-7</c:v>
                </c:pt>
                <c:pt idx="942">
                  <c:v>9.5873300000000009E-7</c:v>
                </c:pt>
                <c:pt idx="943">
                  <c:v>9.601989999999999E-7</c:v>
                </c:pt>
                <c:pt idx="944">
                  <c:v>9.6142099999999996E-7</c:v>
                </c:pt>
                <c:pt idx="945">
                  <c:v>9.624389999999999E-7</c:v>
                </c:pt>
                <c:pt idx="946">
                  <c:v>9.6329600000000005E-7</c:v>
                </c:pt>
                <c:pt idx="947">
                  <c:v>9.6414399999999995E-7</c:v>
                </c:pt>
                <c:pt idx="948">
                  <c:v>9.6501400000000004E-7</c:v>
                </c:pt>
                <c:pt idx="949">
                  <c:v>9.6590799999999994E-7</c:v>
                </c:pt>
                <c:pt idx="950">
                  <c:v>9.6682799999999993E-7</c:v>
                </c:pt>
                <c:pt idx="951">
                  <c:v>9.6777399999999999E-7</c:v>
                </c:pt>
                <c:pt idx="952">
                  <c:v>9.6876500000000003E-7</c:v>
                </c:pt>
                <c:pt idx="953">
                  <c:v>9.6986900000000001E-7</c:v>
                </c:pt>
                <c:pt idx="954">
                  <c:v>9.7112499999999996E-7</c:v>
                </c:pt>
                <c:pt idx="955">
                  <c:v>9.7263200000000005E-7</c:v>
                </c:pt>
                <c:pt idx="956">
                  <c:v>9.7443999999999998E-7</c:v>
                </c:pt>
                <c:pt idx="957">
                  <c:v>9.7661099999999998E-7</c:v>
                </c:pt>
                <c:pt idx="958">
                  <c:v>9.7921500000000008E-7</c:v>
                </c:pt>
                <c:pt idx="959">
                  <c:v>9.8233999999999994E-7</c:v>
                </c:pt>
                <c:pt idx="960">
                  <c:v>9.8494500000000006E-7</c:v>
                </c:pt>
                <c:pt idx="961">
                  <c:v>9.8711500000000003E-7</c:v>
                </c:pt>
                <c:pt idx="962">
                  <c:v>9.88924E-7</c:v>
                </c:pt>
                <c:pt idx="963">
                  <c:v>9.9043100000000009E-7</c:v>
                </c:pt>
                <c:pt idx="964">
                  <c:v>9.9168700000000003E-7</c:v>
                </c:pt>
                <c:pt idx="965">
                  <c:v>9.9273300000000011E-7</c:v>
                </c:pt>
                <c:pt idx="966">
                  <c:v>9.9361799999999997E-7</c:v>
                </c:pt>
                <c:pt idx="967">
                  <c:v>9.9449199999999996E-7</c:v>
                </c:pt>
                <c:pt idx="968">
                  <c:v>9.9538500000000004E-7</c:v>
                </c:pt>
                <c:pt idx="969">
                  <c:v>9.9630099999999992E-7</c:v>
                </c:pt>
                <c:pt idx="970">
                  <c:v>9.9724100000000003E-7</c:v>
                </c:pt>
                <c:pt idx="971">
                  <c:v>9.9816100000000001E-7</c:v>
                </c:pt>
                <c:pt idx="972">
                  <c:v>9.9907999999999997E-7</c:v>
                </c:pt>
                <c:pt idx="973">
                  <c:v>9.9999999999999995E-7</c:v>
                </c:pt>
              </c:numCache>
            </c:numRef>
          </c:xVal>
          <c:yVal>
            <c:numRef>
              <c:f>'Ion PN_2D_45°'!$B$3:$B$976</c:f>
              <c:numCache>
                <c:formatCode>0.00E+00</c:formatCode>
                <c:ptCount val="974"/>
                <c:pt idx="0">
                  <c:v>1.7312231189054699E-12</c:v>
                </c:pt>
                <c:pt idx="1">
                  <c:v>1.4035409685938699E-12</c:v>
                </c:pt>
                <c:pt idx="2">
                  <c:v>2.4673806211607501E-12</c:v>
                </c:pt>
                <c:pt idx="3">
                  <c:v>4.48030477027983E-13</c:v>
                </c:pt>
                <c:pt idx="4">
                  <c:v>1.09821649494091E-12</c:v>
                </c:pt>
                <c:pt idx="5">
                  <c:v>2.1065197340481099E-12</c:v>
                </c:pt>
                <c:pt idx="6">
                  <c:v>1.2845370289834601E-12</c:v>
                </c:pt>
                <c:pt idx="7" formatCode="General">
                  <c:v>4.1403726115898397E-2</c:v>
                </c:pt>
                <c:pt idx="8" formatCode="General">
                  <c:v>-1.53688359202284E-2</c:v>
                </c:pt>
                <c:pt idx="9" formatCode="General">
                  <c:v>-1.49212437125844E-2</c:v>
                </c:pt>
                <c:pt idx="10" formatCode="General">
                  <c:v>-1.4470670660393099E-2</c:v>
                </c:pt>
                <c:pt idx="11" formatCode="General">
                  <c:v>-1.4026544462501501E-2</c:v>
                </c:pt>
                <c:pt idx="12" formatCode="General">
                  <c:v>-1.35203259455685E-2</c:v>
                </c:pt>
                <c:pt idx="13" formatCode="General">
                  <c:v>-1.29250115326056E-2</c:v>
                </c:pt>
                <c:pt idx="14" formatCode="General">
                  <c:v>-1.22007424556043E-2</c:v>
                </c:pt>
                <c:pt idx="15" formatCode="General">
                  <c:v>-1.1351950279815099E-2</c:v>
                </c:pt>
                <c:pt idx="16" formatCode="General">
                  <c:v>-1.03271419946736E-2</c:v>
                </c:pt>
                <c:pt idx="17" formatCode="General">
                  <c:v>-9.1053865353646606E-3</c:v>
                </c:pt>
                <c:pt idx="18" formatCode="General">
                  <c:v>-7.6302003023150603E-3</c:v>
                </c:pt>
                <c:pt idx="19" formatCode="General">
                  <c:v>-5.8522747960315204E-3</c:v>
                </c:pt>
                <c:pt idx="20" formatCode="General">
                  <c:v>-3.56002792462662E-3</c:v>
                </c:pt>
                <c:pt idx="21" formatCode="General">
                  <c:v>-6.9411565377504401E-4</c:v>
                </c:pt>
                <c:pt idx="22" formatCode="General">
                  <c:v>2.9119209001510298E-3</c:v>
                </c:pt>
                <c:pt idx="23" formatCode="General">
                  <c:v>7.4474085957048396E-3</c:v>
                </c:pt>
                <c:pt idx="24" formatCode="General">
                  <c:v>1.3184593676296701E-2</c:v>
                </c:pt>
                <c:pt idx="25" formatCode="General">
                  <c:v>2.0400450318706E-2</c:v>
                </c:pt>
                <c:pt idx="26" formatCode="General">
                  <c:v>2.9586664478247801E-2</c:v>
                </c:pt>
                <c:pt idx="27" formatCode="General">
                  <c:v>4.1178689621257897E-2</c:v>
                </c:pt>
                <c:pt idx="28" formatCode="General">
                  <c:v>5.5850061629123503E-2</c:v>
                </c:pt>
                <c:pt idx="29" formatCode="General">
                  <c:v>7.44285923753297E-2</c:v>
                </c:pt>
                <c:pt idx="30" formatCode="General">
                  <c:v>9.7926000025182397E-2</c:v>
                </c:pt>
                <c:pt idx="31" formatCode="General">
                  <c:v>0.12756322721202901</c:v>
                </c:pt>
                <c:pt idx="32" formatCode="General">
                  <c:v>0.164904638973733</c:v>
                </c:pt>
                <c:pt idx="33" formatCode="General">
                  <c:v>0.21182131058151901</c:v>
                </c:pt>
                <c:pt idx="34" formatCode="General">
                  <c:v>0.27064133882860197</c:v>
                </c:pt>
                <c:pt idx="35" formatCode="General">
                  <c:v>0.344078266762882</c:v>
                </c:pt>
                <c:pt idx="36" formatCode="General">
                  <c:v>0.43521651127468602</c:v>
                </c:pt>
                <c:pt idx="37" formatCode="General">
                  <c:v>0.54614068152587703</c:v>
                </c:pt>
                <c:pt idx="38" formatCode="General">
                  <c:v>0.67418962384736103</c:v>
                </c:pt>
                <c:pt idx="39" formatCode="General">
                  <c:v>0.82108102867353805</c:v>
                </c:pt>
                <c:pt idx="40" formatCode="General">
                  <c:v>0.98604983392157897</c:v>
                </c:pt>
                <c:pt idx="41" formatCode="General">
                  <c:v>1.1591581364264401</c:v>
                </c:pt>
                <c:pt idx="42" formatCode="General">
                  <c:v>1.33018167205961</c:v>
                </c:pt>
                <c:pt idx="43" formatCode="General">
                  <c:v>1.49419773906012</c:v>
                </c:pt>
                <c:pt idx="44" formatCode="General">
                  <c:v>1.6785197585737199</c:v>
                </c:pt>
                <c:pt idx="45" formatCode="General">
                  <c:v>1.8662658464389601</c:v>
                </c:pt>
                <c:pt idx="46" formatCode="General">
                  <c:v>2.0590725490152</c:v>
                </c:pt>
                <c:pt idx="47" formatCode="General">
                  <c:v>2.25407573654488</c:v>
                </c:pt>
                <c:pt idx="48" formatCode="General">
                  <c:v>2.4486921787131202</c:v>
                </c:pt>
                <c:pt idx="49" formatCode="General">
                  <c:v>2.6396977944399902</c:v>
                </c:pt>
                <c:pt idx="50" formatCode="General">
                  <c:v>2.8222127499402001</c:v>
                </c:pt>
                <c:pt idx="51" formatCode="General">
                  <c:v>2.99088518034984</c:v>
                </c:pt>
                <c:pt idx="52" formatCode="General">
                  <c:v>3.1391923177804801</c:v>
                </c:pt>
                <c:pt idx="53" formatCode="General">
                  <c:v>3.2597546894468601</c:v>
                </c:pt>
                <c:pt idx="54" formatCode="General">
                  <c:v>3.34535062221528</c:v>
                </c:pt>
                <c:pt idx="55" formatCode="General">
                  <c:v>3.38865741299584</c:v>
                </c:pt>
                <c:pt idx="56" formatCode="General">
                  <c:v>3.3871722022503898</c:v>
                </c:pt>
                <c:pt idx="57" formatCode="General">
                  <c:v>3.3365927107822202</c:v>
                </c:pt>
                <c:pt idx="58" formatCode="General">
                  <c:v>3.2368799385237401</c:v>
                </c:pt>
                <c:pt idx="59" formatCode="General">
                  <c:v>3.0907581876953398</c:v>
                </c:pt>
                <c:pt idx="60" formatCode="General">
                  <c:v>2.9098132228867102</c:v>
                </c:pt>
                <c:pt idx="61" formatCode="General">
                  <c:v>2.7003488327823</c:v>
                </c:pt>
                <c:pt idx="62" formatCode="General">
                  <c:v>2.47320667615553</c:v>
                </c:pt>
                <c:pt idx="63" formatCode="General">
                  <c:v>2.2379743187057199</c:v>
                </c:pt>
                <c:pt idx="64" formatCode="General">
                  <c:v>2.0043956566021</c:v>
                </c:pt>
                <c:pt idx="65" formatCode="General">
                  <c:v>1.7796412464557401</c:v>
                </c:pt>
                <c:pt idx="66" formatCode="General">
                  <c:v>1.57078839763482</c:v>
                </c:pt>
                <c:pt idx="67" formatCode="General">
                  <c:v>1.38380596183169</c:v>
                </c:pt>
                <c:pt idx="68" formatCode="General">
                  <c:v>1.21980634824652</c:v>
                </c:pt>
                <c:pt idx="69" formatCode="General">
                  <c:v>1.08473374911361</c:v>
                </c:pt>
                <c:pt idx="70" formatCode="General">
                  <c:v>1.00294966623551</c:v>
                </c:pt>
                <c:pt idx="71" formatCode="General">
                  <c:v>0.95323835340398699</c:v>
                </c:pt>
                <c:pt idx="72" formatCode="General">
                  <c:v>0.92157705226307396</c:v>
                </c:pt>
                <c:pt idx="73" formatCode="General">
                  <c:v>0.89324137642278501</c:v>
                </c:pt>
                <c:pt idx="74" formatCode="General">
                  <c:v>0.87842177328052096</c:v>
                </c:pt>
                <c:pt idx="75" formatCode="General">
                  <c:v>0.865210263532872</c:v>
                </c:pt>
                <c:pt idx="76" formatCode="General">
                  <c:v>0.84980361646593705</c:v>
                </c:pt>
                <c:pt idx="77" formatCode="General">
                  <c:v>0.83152967740688899</c:v>
                </c:pt>
                <c:pt idx="78" formatCode="General">
                  <c:v>0.81046942681560596</c:v>
                </c:pt>
                <c:pt idx="79" formatCode="General">
                  <c:v>0.78429065384943697</c:v>
                </c:pt>
                <c:pt idx="80" formatCode="General">
                  <c:v>0.75412244782307902</c:v>
                </c:pt>
                <c:pt idx="81" formatCode="General">
                  <c:v>0.72474909717545599</c:v>
                </c:pt>
                <c:pt idx="82" formatCode="General">
                  <c:v>0.71064049839991505</c:v>
                </c:pt>
                <c:pt idx="83" formatCode="General">
                  <c:v>0.69730795524149602</c:v>
                </c:pt>
                <c:pt idx="84" formatCode="General">
                  <c:v>0.68507885781470601</c:v>
                </c:pt>
                <c:pt idx="85" formatCode="General">
                  <c:v>0.66615365666244097</c:v>
                </c:pt>
                <c:pt idx="86" formatCode="General">
                  <c:v>0.649957759239991</c:v>
                </c:pt>
                <c:pt idx="87" formatCode="General">
                  <c:v>0.63335875638686001</c:v>
                </c:pt>
                <c:pt idx="88" formatCode="General">
                  <c:v>0.61600949696571705</c:v>
                </c:pt>
                <c:pt idx="89" formatCode="General">
                  <c:v>0.59894600652452601</c:v>
                </c:pt>
                <c:pt idx="90" formatCode="General">
                  <c:v>0.58233112048258995</c:v>
                </c:pt>
                <c:pt idx="91" formatCode="General">
                  <c:v>0.566315827920013</c:v>
                </c:pt>
                <c:pt idx="92" formatCode="General">
                  <c:v>0.55146809893403403</c:v>
                </c:pt>
                <c:pt idx="93" formatCode="General">
                  <c:v>0.53754808794333497</c:v>
                </c:pt>
                <c:pt idx="94" formatCode="General">
                  <c:v>0.52619350299411005</c:v>
                </c:pt>
                <c:pt idx="95" formatCode="General">
                  <c:v>0.51626266842825896</c:v>
                </c:pt>
                <c:pt idx="96" formatCode="General">
                  <c:v>0.507895338937699</c:v>
                </c:pt>
                <c:pt idx="97" formatCode="General">
                  <c:v>0.50145958192436202</c:v>
                </c:pt>
                <c:pt idx="98" formatCode="General">
                  <c:v>0.48884416742223502</c:v>
                </c:pt>
                <c:pt idx="99" formatCode="General">
                  <c:v>0.48938182053048501</c:v>
                </c:pt>
                <c:pt idx="100" formatCode="General">
                  <c:v>0.48784269013520598</c:v>
                </c:pt>
                <c:pt idx="101" formatCode="General">
                  <c:v>0.48677899135806701</c:v>
                </c:pt>
                <c:pt idx="102" formatCode="General">
                  <c:v>0.48559940900100801</c:v>
                </c:pt>
                <c:pt idx="103" formatCode="General">
                  <c:v>0.48460272713699598</c:v>
                </c:pt>
                <c:pt idx="104" formatCode="General">
                  <c:v>0.48380768235122901</c:v>
                </c:pt>
                <c:pt idx="105" formatCode="General">
                  <c:v>0.48290119783484797</c:v>
                </c:pt>
                <c:pt idx="106" formatCode="General">
                  <c:v>0.48215161751142799</c:v>
                </c:pt>
                <c:pt idx="107" formatCode="General">
                  <c:v>0.480610569081038</c:v>
                </c:pt>
                <c:pt idx="108" formatCode="General">
                  <c:v>0.48077828291459002</c:v>
                </c:pt>
                <c:pt idx="109" formatCode="General">
                  <c:v>0.48106267210973003</c:v>
                </c:pt>
                <c:pt idx="110" formatCode="General">
                  <c:v>0.481220166951981</c:v>
                </c:pt>
                <c:pt idx="111" formatCode="General">
                  <c:v>0.48114627484697498</c:v>
                </c:pt>
                <c:pt idx="112" formatCode="General">
                  <c:v>0.48119009103793697</c:v>
                </c:pt>
                <c:pt idx="113" formatCode="General">
                  <c:v>0.48158304523401102</c:v>
                </c:pt>
                <c:pt idx="114" formatCode="General">
                  <c:v>0.48187870729558802</c:v>
                </c:pt>
                <c:pt idx="115" formatCode="General">
                  <c:v>0.48227670768913899</c:v>
                </c:pt>
                <c:pt idx="116" formatCode="General">
                  <c:v>0.48224649658714303</c:v>
                </c:pt>
                <c:pt idx="117" formatCode="General">
                  <c:v>0.48140809273892698</c:v>
                </c:pt>
                <c:pt idx="118" formatCode="General">
                  <c:v>0.48316230781563702</c:v>
                </c:pt>
                <c:pt idx="119" formatCode="General">
                  <c:v>0.48497796132920601</c:v>
                </c:pt>
                <c:pt idx="120" formatCode="General">
                  <c:v>0.485455377154352</c:v>
                </c:pt>
                <c:pt idx="121" formatCode="General">
                  <c:v>0.48549767388173398</c:v>
                </c:pt>
                <c:pt idx="122" formatCode="General">
                  <c:v>0.48656152671264002</c:v>
                </c:pt>
                <c:pt idx="123" formatCode="General">
                  <c:v>0.48742492438775398</c:v>
                </c:pt>
                <c:pt idx="124" formatCode="General">
                  <c:v>0.48855992345487598</c:v>
                </c:pt>
                <c:pt idx="125" formatCode="General">
                  <c:v>0.489080188809147</c:v>
                </c:pt>
                <c:pt idx="126" formatCode="General">
                  <c:v>0.48967232320661602</c:v>
                </c:pt>
                <c:pt idx="127" formatCode="General">
                  <c:v>0.49101398124082701</c:v>
                </c:pt>
                <c:pt idx="128" formatCode="General">
                  <c:v>0.49231518750166697</c:v>
                </c:pt>
                <c:pt idx="129" formatCode="General">
                  <c:v>0.49447370781389399</c:v>
                </c:pt>
                <c:pt idx="130" formatCode="General">
                  <c:v>0.49491507701322601</c:v>
                </c:pt>
                <c:pt idx="131" formatCode="General">
                  <c:v>0.49719641903822698</c:v>
                </c:pt>
                <c:pt idx="132" formatCode="General">
                  <c:v>0.49841367239506601</c:v>
                </c:pt>
                <c:pt idx="133" formatCode="General">
                  <c:v>0.49214581180212602</c:v>
                </c:pt>
                <c:pt idx="134" formatCode="General">
                  <c:v>0.49763575472024302</c:v>
                </c:pt>
                <c:pt idx="135" formatCode="General">
                  <c:v>0.50059921912862004</c:v>
                </c:pt>
                <c:pt idx="136" formatCode="General">
                  <c:v>0.50470712066002299</c:v>
                </c:pt>
                <c:pt idx="137" formatCode="General">
                  <c:v>0.50670389224356305</c:v>
                </c:pt>
                <c:pt idx="138" formatCode="General">
                  <c:v>0.507988331189696</c:v>
                </c:pt>
                <c:pt idx="139" formatCode="General">
                  <c:v>0.51227814970090002</c:v>
                </c:pt>
                <c:pt idx="140" formatCode="General">
                  <c:v>0.51480464241522805</c:v>
                </c:pt>
                <c:pt idx="141" formatCode="General">
                  <c:v>0.51776075120521503</c:v>
                </c:pt>
                <c:pt idx="142" formatCode="General">
                  <c:v>0.520470201881441</c:v>
                </c:pt>
                <c:pt idx="143" formatCode="General">
                  <c:v>0.52263199318073605</c:v>
                </c:pt>
                <c:pt idx="144" formatCode="General">
                  <c:v>0.525683888127221</c:v>
                </c:pt>
                <c:pt idx="145" formatCode="General">
                  <c:v>0.52790499458567997</c:v>
                </c:pt>
                <c:pt idx="146" formatCode="General">
                  <c:v>0.53194273046238705</c:v>
                </c:pt>
                <c:pt idx="147" formatCode="General">
                  <c:v>0.53449594140518097</c:v>
                </c:pt>
                <c:pt idx="148" formatCode="General">
                  <c:v>0.53788869190484401</c:v>
                </c:pt>
                <c:pt idx="149" formatCode="General">
                  <c:v>0.54117670126096296</c:v>
                </c:pt>
                <c:pt idx="150" formatCode="General">
                  <c:v>0.54431389037734601</c:v>
                </c:pt>
                <c:pt idx="151" formatCode="General">
                  <c:v>0.54695179034143604</c:v>
                </c:pt>
                <c:pt idx="152" formatCode="General">
                  <c:v>0.55118247848291202</c:v>
                </c:pt>
                <c:pt idx="153" formatCode="General">
                  <c:v>0.55439735030091997</c:v>
                </c:pt>
                <c:pt idx="154" formatCode="General">
                  <c:v>0.55796976013948396</c:v>
                </c:pt>
                <c:pt idx="155" formatCode="General">
                  <c:v>0.561646610614151</c:v>
                </c:pt>
                <c:pt idx="156" formatCode="General">
                  <c:v>0.56573130642413005</c:v>
                </c:pt>
                <c:pt idx="157" formatCode="General">
                  <c:v>0.56909817183287303</c:v>
                </c:pt>
                <c:pt idx="158" formatCode="General">
                  <c:v>0.576110932319573</c:v>
                </c:pt>
                <c:pt idx="159" formatCode="General">
                  <c:v>0.58009296514721898</c:v>
                </c:pt>
                <c:pt idx="160" formatCode="General">
                  <c:v>0.58360464359661901</c:v>
                </c:pt>
                <c:pt idx="161" formatCode="General">
                  <c:v>0.58717969183024299</c:v>
                </c:pt>
                <c:pt idx="162" formatCode="General">
                  <c:v>0.58999617964929096</c:v>
                </c:pt>
                <c:pt idx="163" formatCode="General">
                  <c:v>0.59334249721670795</c:v>
                </c:pt>
                <c:pt idx="164" formatCode="General">
                  <c:v>0.59796060651516802</c:v>
                </c:pt>
                <c:pt idx="165" formatCode="General">
                  <c:v>0.60170377936471697</c:v>
                </c:pt>
                <c:pt idx="166" formatCode="General">
                  <c:v>0.605367121883715</c:v>
                </c:pt>
                <c:pt idx="167" formatCode="General">
                  <c:v>0.60898806813215001</c:v>
                </c:pt>
                <c:pt idx="168" formatCode="General">
                  <c:v>0.61334874040583998</c:v>
                </c:pt>
                <c:pt idx="169" formatCode="General">
                  <c:v>0.61679993428270696</c:v>
                </c:pt>
                <c:pt idx="170" formatCode="General">
                  <c:v>0.62114504167485296</c:v>
                </c:pt>
                <c:pt idx="171" formatCode="General">
                  <c:v>0.62490686096258996</c:v>
                </c:pt>
                <c:pt idx="172" formatCode="General">
                  <c:v>0.62851685903546395</c:v>
                </c:pt>
                <c:pt idx="173" formatCode="General">
                  <c:v>0.63214643007498705</c:v>
                </c:pt>
                <c:pt idx="174" formatCode="General">
                  <c:v>0.63589385477666704</c:v>
                </c:pt>
                <c:pt idx="175" formatCode="General">
                  <c:v>0.63956690450090303</c:v>
                </c:pt>
                <c:pt idx="176" formatCode="General">
                  <c:v>0.64335948843812396</c:v>
                </c:pt>
                <c:pt idx="177" formatCode="General">
                  <c:v>0.64742193786015001</c:v>
                </c:pt>
                <c:pt idx="178" formatCode="General">
                  <c:v>0.65123433988895096</c:v>
                </c:pt>
                <c:pt idx="179" formatCode="General">
                  <c:v>0.65519422578086295</c:v>
                </c:pt>
                <c:pt idx="180" formatCode="General">
                  <c:v>0.65931954206388399</c:v>
                </c:pt>
                <c:pt idx="181" formatCode="General">
                  <c:v>0.66349934172435698</c:v>
                </c:pt>
                <c:pt idx="182" formatCode="General">
                  <c:v>0.668005537188464</c:v>
                </c:pt>
                <c:pt idx="183" formatCode="General">
                  <c:v>0.67256345140269702</c:v>
                </c:pt>
                <c:pt idx="184" formatCode="General">
                  <c:v>0.67733602765747603</c:v>
                </c:pt>
                <c:pt idx="185" formatCode="General">
                  <c:v>0.68223891055682695</c:v>
                </c:pt>
                <c:pt idx="186" formatCode="General">
                  <c:v>0.68727619290446096</c:v>
                </c:pt>
                <c:pt idx="187" formatCode="General">
                  <c:v>0.67815920302699795</c:v>
                </c:pt>
                <c:pt idx="188" formatCode="General">
                  <c:v>0.682345848389042</c:v>
                </c:pt>
                <c:pt idx="189" formatCode="General">
                  <c:v>0.686306480203562</c:v>
                </c:pt>
                <c:pt idx="190" formatCode="General">
                  <c:v>0.69264740159192595</c:v>
                </c:pt>
                <c:pt idx="191" formatCode="General">
                  <c:v>0.70210279472010795</c:v>
                </c:pt>
                <c:pt idx="192" formatCode="General">
                  <c:v>0.70859190935651895</c:v>
                </c:pt>
                <c:pt idx="193" formatCode="General">
                  <c:v>0.716123129855888</c:v>
                </c:pt>
                <c:pt idx="194" formatCode="General">
                  <c:v>0.72288722581690701</c:v>
                </c:pt>
                <c:pt idx="195" formatCode="General">
                  <c:v>0.72639557228906304</c:v>
                </c:pt>
                <c:pt idx="196" formatCode="General">
                  <c:v>0.73425975664133403</c:v>
                </c:pt>
                <c:pt idx="197" formatCode="General">
                  <c:v>0.74274292395237695</c:v>
                </c:pt>
                <c:pt idx="198" formatCode="General">
                  <c:v>0.751965358634619</c:v>
                </c:pt>
                <c:pt idx="199" formatCode="General">
                  <c:v>0.76265309707748596</c:v>
                </c:pt>
                <c:pt idx="200" formatCode="General">
                  <c:v>0.77184389707743695</c:v>
                </c:pt>
                <c:pt idx="201" formatCode="General">
                  <c:v>0.78170494866037699</c:v>
                </c:pt>
                <c:pt idx="202" formatCode="General">
                  <c:v>0.79098270113461699</c:v>
                </c:pt>
                <c:pt idx="203" formatCode="General">
                  <c:v>0.79882714667849197</c:v>
                </c:pt>
                <c:pt idx="204" formatCode="General">
                  <c:v>0.80884990421659198</c:v>
                </c:pt>
                <c:pt idx="205" formatCode="General">
                  <c:v>0.81962769338338204</c:v>
                </c:pt>
                <c:pt idx="206" formatCode="General">
                  <c:v>0.83093136206090501</c:v>
                </c:pt>
                <c:pt idx="207" formatCode="General">
                  <c:v>0.84186199431813602</c:v>
                </c:pt>
                <c:pt idx="208" formatCode="General">
                  <c:v>0.85024851467669404</c:v>
                </c:pt>
                <c:pt idx="209" formatCode="General">
                  <c:v>0.86132029395999599</c:v>
                </c:pt>
                <c:pt idx="210" formatCode="General">
                  <c:v>0.87070957527279602</c:v>
                </c:pt>
                <c:pt idx="211" formatCode="General">
                  <c:v>0.88313840453867798</c:v>
                </c:pt>
                <c:pt idx="212" formatCode="General">
                  <c:v>0.89617086255822698</c:v>
                </c:pt>
                <c:pt idx="213" formatCode="General">
                  <c:v>0.90939554897883101</c:v>
                </c:pt>
                <c:pt idx="214" formatCode="General">
                  <c:v>0.92228763642054201</c:v>
                </c:pt>
                <c:pt idx="215" formatCode="General">
                  <c:v>0.93382060980771098</c:v>
                </c:pt>
                <c:pt idx="216" formatCode="General">
                  <c:v>0.94680073965780998</c:v>
                </c:pt>
                <c:pt idx="217" formatCode="General">
                  <c:v>0.96127960982220995</c:v>
                </c:pt>
                <c:pt idx="218" formatCode="General">
                  <c:v>0.974736967305464</c:v>
                </c:pt>
                <c:pt idx="219" formatCode="General">
                  <c:v>0.98862466335918797</c:v>
                </c:pt>
                <c:pt idx="220" formatCode="General">
                  <c:v>1.0020571545932899</c:v>
                </c:pt>
                <c:pt idx="221" formatCode="General">
                  <c:v>1.0165181480234899</c:v>
                </c:pt>
                <c:pt idx="222" formatCode="General">
                  <c:v>1.03189010181972</c:v>
                </c:pt>
                <c:pt idx="223" formatCode="General">
                  <c:v>1.0558622675653999</c:v>
                </c:pt>
                <c:pt idx="224" formatCode="General">
                  <c:v>1.06734376578859</c:v>
                </c:pt>
                <c:pt idx="225" formatCode="General">
                  <c:v>1.07689127007296</c:v>
                </c:pt>
                <c:pt idx="226" formatCode="General">
                  <c:v>1.0924878834127401</c:v>
                </c:pt>
                <c:pt idx="227" formatCode="General">
                  <c:v>1.1061297417768901</c:v>
                </c:pt>
                <c:pt idx="228" formatCode="General">
                  <c:v>1.1220580967020899</c:v>
                </c:pt>
                <c:pt idx="229" formatCode="General">
                  <c:v>1.1375318587627701</c:v>
                </c:pt>
                <c:pt idx="230" formatCode="General">
                  <c:v>1.15390425597211</c:v>
                </c:pt>
                <c:pt idx="231" formatCode="General">
                  <c:v>1.17112427084089</c:v>
                </c:pt>
                <c:pt idx="232" formatCode="General">
                  <c:v>1.1861409341140801</c:v>
                </c:pt>
                <c:pt idx="233" formatCode="General">
                  <c:v>1.2027595686263099</c:v>
                </c:pt>
                <c:pt idx="234" formatCode="General">
                  <c:v>1.2195818399060501</c:v>
                </c:pt>
                <c:pt idx="235" formatCode="General">
                  <c:v>1.23552531276737</c:v>
                </c:pt>
                <c:pt idx="236" formatCode="General">
                  <c:v>1.2523785441564601</c:v>
                </c:pt>
                <c:pt idx="237" formatCode="General">
                  <c:v>1.26882993116798</c:v>
                </c:pt>
                <c:pt idx="238" formatCode="General">
                  <c:v>1.2850688616394399</c:v>
                </c:pt>
                <c:pt idx="239" formatCode="General">
                  <c:v>1.2990315629616001</c:v>
                </c:pt>
                <c:pt idx="240" formatCode="General">
                  <c:v>1.31236987473407</c:v>
                </c:pt>
                <c:pt idx="241" formatCode="General">
                  <c:v>1.32275806977677</c:v>
                </c:pt>
                <c:pt idx="242" formatCode="General">
                  <c:v>1.33210320535107</c:v>
                </c:pt>
                <c:pt idx="243" formatCode="General">
                  <c:v>1.32602986324172</c:v>
                </c:pt>
                <c:pt idx="244" formatCode="General">
                  <c:v>1.3168054564432301</c:v>
                </c:pt>
                <c:pt idx="245" formatCode="General">
                  <c:v>1.30350186070519</c:v>
                </c:pt>
                <c:pt idx="246" formatCode="General">
                  <c:v>1.2863834406061101</c:v>
                </c:pt>
                <c:pt idx="247" formatCode="General">
                  <c:v>1.2675190306728501</c:v>
                </c:pt>
                <c:pt idx="248" formatCode="General">
                  <c:v>1.2463882417230201</c:v>
                </c:pt>
                <c:pt idx="249" formatCode="General">
                  <c:v>1.2228910539908999</c:v>
                </c:pt>
                <c:pt idx="250" formatCode="General">
                  <c:v>1.19742009389599</c:v>
                </c:pt>
                <c:pt idx="251" formatCode="General">
                  <c:v>1.1706999299132099</c:v>
                </c:pt>
                <c:pt idx="252" formatCode="General">
                  <c:v>1.1446381533666701</c:v>
                </c:pt>
                <c:pt idx="253" formatCode="General">
                  <c:v>1.12068630050704</c:v>
                </c:pt>
                <c:pt idx="254" formatCode="General">
                  <c:v>1.0981493162732201</c:v>
                </c:pt>
                <c:pt idx="255" formatCode="General">
                  <c:v>1.07798696436194</c:v>
                </c:pt>
                <c:pt idx="256" formatCode="General">
                  <c:v>1.0551165300796499</c:v>
                </c:pt>
                <c:pt idx="257" formatCode="General">
                  <c:v>1.03269426211769</c:v>
                </c:pt>
                <c:pt idx="258" formatCode="General">
                  <c:v>1.00970714234932</c:v>
                </c:pt>
                <c:pt idx="259" formatCode="General">
                  <c:v>0.98551598836890397</c:v>
                </c:pt>
                <c:pt idx="260" formatCode="General">
                  <c:v>0.95924077287327103</c:v>
                </c:pt>
                <c:pt idx="261" formatCode="General">
                  <c:v>0.93187548158685396</c:v>
                </c:pt>
                <c:pt idx="262" formatCode="General">
                  <c:v>0.90386694945343005</c:v>
                </c:pt>
                <c:pt idx="263" formatCode="General">
                  <c:v>0.87294896090565499</c:v>
                </c:pt>
                <c:pt idx="264" formatCode="General">
                  <c:v>0.84284602717746704</c:v>
                </c:pt>
                <c:pt idx="265" formatCode="General">
                  <c:v>0.81134098022372003</c:v>
                </c:pt>
                <c:pt idx="266" formatCode="General">
                  <c:v>0.77904475508757698</c:v>
                </c:pt>
                <c:pt idx="267" formatCode="General">
                  <c:v>0.74194018040329102</c:v>
                </c:pt>
                <c:pt idx="268" formatCode="General">
                  <c:v>0.70872385708393404</c:v>
                </c:pt>
                <c:pt idx="269" formatCode="General">
                  <c:v>0.67784406196279601</c:v>
                </c:pt>
                <c:pt idx="270" formatCode="General">
                  <c:v>0.64624984226881499</c:v>
                </c:pt>
                <c:pt idx="271" formatCode="General">
                  <c:v>0.61631221161735195</c:v>
                </c:pt>
                <c:pt idx="272" formatCode="General">
                  <c:v>0.58601412164569699</c:v>
                </c:pt>
                <c:pt idx="273" formatCode="General">
                  <c:v>0.55610051912147995</c:v>
                </c:pt>
                <c:pt idx="274" formatCode="General">
                  <c:v>0.52526767565406796</c:v>
                </c:pt>
                <c:pt idx="275" formatCode="General">
                  <c:v>0.49549913848979699</c:v>
                </c:pt>
                <c:pt idx="276" formatCode="General">
                  <c:v>0.46580139610747201</c:v>
                </c:pt>
                <c:pt idx="277" formatCode="General">
                  <c:v>0.433446999701182</c:v>
                </c:pt>
                <c:pt idx="278" formatCode="General">
                  <c:v>0.40159620762436399</c:v>
                </c:pt>
                <c:pt idx="279" formatCode="General">
                  <c:v>0.37084085296484398</c:v>
                </c:pt>
                <c:pt idx="280" formatCode="General">
                  <c:v>0.34037431069595597</c:v>
                </c:pt>
                <c:pt idx="281" formatCode="General">
                  <c:v>0.30982319745388198</c:v>
                </c:pt>
                <c:pt idx="282" formatCode="General">
                  <c:v>0.281149942709777</c:v>
                </c:pt>
                <c:pt idx="283" formatCode="General">
                  <c:v>0.25314873674087601</c:v>
                </c:pt>
                <c:pt idx="284" formatCode="General">
                  <c:v>0.226700133331772</c:v>
                </c:pt>
                <c:pt idx="285" formatCode="General">
                  <c:v>0.2020504859392</c:v>
                </c:pt>
                <c:pt idx="286" formatCode="General">
                  <c:v>0.17892688713511101</c:v>
                </c:pt>
                <c:pt idx="287" formatCode="General">
                  <c:v>0.157278561566151</c:v>
                </c:pt>
                <c:pt idx="288" formatCode="General">
                  <c:v>0.13682595722324301</c:v>
                </c:pt>
                <c:pt idx="289" formatCode="General">
                  <c:v>0.116948715127384</c:v>
                </c:pt>
                <c:pt idx="290" formatCode="General">
                  <c:v>9.7982043101371805E-2</c:v>
                </c:pt>
                <c:pt idx="291" formatCode="General">
                  <c:v>8.0263511757892897E-2</c:v>
                </c:pt>
                <c:pt idx="292" formatCode="General">
                  <c:v>6.4169359759281994E-2</c:v>
                </c:pt>
                <c:pt idx="293" formatCode="General">
                  <c:v>4.9879518123000698E-2</c:v>
                </c:pt>
                <c:pt idx="294" formatCode="General">
                  <c:v>3.78850083185686E-2</c:v>
                </c:pt>
                <c:pt idx="295" formatCode="General">
                  <c:v>2.8545055034180099E-2</c:v>
                </c:pt>
                <c:pt idx="296" formatCode="General">
                  <c:v>2.1724959093264499E-2</c:v>
                </c:pt>
                <c:pt idx="297" formatCode="General">
                  <c:v>1.6633666678127001E-2</c:v>
                </c:pt>
                <c:pt idx="298" formatCode="General">
                  <c:v>1.29192573462809E-2</c:v>
                </c:pt>
                <c:pt idx="299" formatCode="General">
                  <c:v>1.02340023529732E-2</c:v>
                </c:pt>
                <c:pt idx="300" formatCode="General">
                  <c:v>8.06245713347622E-3</c:v>
                </c:pt>
                <c:pt idx="301" formatCode="General">
                  <c:v>6.4827073100029E-3</c:v>
                </c:pt>
                <c:pt idx="302" formatCode="General">
                  <c:v>5.2272663786414701E-3</c:v>
                </c:pt>
                <c:pt idx="303" formatCode="General">
                  <c:v>4.2355133086039998E-3</c:v>
                </c:pt>
                <c:pt idx="304" formatCode="General">
                  <c:v>3.4459583386961699E-3</c:v>
                </c:pt>
                <c:pt idx="305" formatCode="General">
                  <c:v>2.8564343133499199E-3</c:v>
                </c:pt>
                <c:pt idx="306" formatCode="General">
                  <c:v>2.3692917362330402E-3</c:v>
                </c:pt>
                <c:pt idx="307" formatCode="General">
                  <c:v>1.9694546745250298E-3</c:v>
                </c:pt>
                <c:pt idx="308" formatCode="General">
                  <c:v>1.64097207823028E-3</c:v>
                </c:pt>
                <c:pt idx="309" formatCode="General">
                  <c:v>1.37079242184755E-3</c:v>
                </c:pt>
                <c:pt idx="310" formatCode="General">
                  <c:v>1.14828628630919E-3</c:v>
                </c:pt>
                <c:pt idx="311" formatCode="General">
                  <c:v>9.6456245665740099E-4</c:v>
                </c:pt>
                <c:pt idx="312" formatCode="General">
                  <c:v>8.1227161767395998E-4</c:v>
                </c:pt>
                <c:pt idx="313" formatCode="General">
                  <c:v>6.85557137252303E-4</c:v>
                </c:pt>
                <c:pt idx="314" formatCode="General">
                  <c:v>5.7964792649943596E-4</c:v>
                </c:pt>
                <c:pt idx="315" formatCode="General">
                  <c:v>4.9275151853420997E-4</c:v>
                </c:pt>
                <c:pt idx="316" formatCode="General">
                  <c:v>4.1879654004908703E-4</c:v>
                </c:pt>
                <c:pt idx="317" formatCode="General">
                  <c:v>3.5619820471047899E-4</c:v>
                </c:pt>
                <c:pt idx="318" formatCode="General">
                  <c:v>3.0322420153054301E-4</c:v>
                </c:pt>
                <c:pt idx="319" formatCode="General">
                  <c:v>2.5835949793304598E-4</c:v>
                </c:pt>
                <c:pt idx="320" formatCode="General">
                  <c:v>2.2031666277779499E-4</c:v>
                </c:pt>
                <c:pt idx="321" formatCode="General">
                  <c:v>1.8801577641300199E-4</c:v>
                </c:pt>
                <c:pt idx="322" formatCode="General">
                  <c:v>1.60555598782742E-4</c:v>
                </c:pt>
                <c:pt idx="323" formatCode="General">
                  <c:v>1.3718394474878501E-4</c:v>
                </c:pt>
                <c:pt idx="324" formatCode="General">
                  <c:v>1.17271913159647E-4</c:v>
                </c:pt>
                <c:pt idx="325" formatCode="General">
                  <c:v>1.00292302266586E-4</c:v>
                </c:pt>
                <c:pt idx="326">
                  <c:v>8.5801992537663305E-5</c:v>
                </c:pt>
                <c:pt idx="327">
                  <c:v>7.34275751330337E-5</c:v>
                </c:pt>
                <c:pt idx="328">
                  <c:v>6.2853638393105499E-5</c:v>
                </c:pt>
                <c:pt idx="329">
                  <c:v>5.38132132380891E-5</c:v>
                </c:pt>
                <c:pt idx="330">
                  <c:v>4.6079893728536602E-5</c:v>
                </c:pt>
                <c:pt idx="331">
                  <c:v>3.9461316110595098E-5</c:v>
                </c:pt>
                <c:pt idx="332">
                  <c:v>3.3793733373355899E-5</c:v>
                </c:pt>
                <c:pt idx="333">
                  <c:v>2.8937478176404202E-5</c:v>
                </c:pt>
                <c:pt idx="334">
                  <c:v>2.4773138148918E-5</c:v>
                </c:pt>
                <c:pt idx="335">
                  <c:v>2.1198310465682899E-5</c:v>
                </c:pt>
                <c:pt idx="336">
                  <c:v>1.7960596453680301E-5</c:v>
                </c:pt>
                <c:pt idx="337">
                  <c:v>1.49200350658668E-5</c:v>
                </c:pt>
                <c:pt idx="338">
                  <c:v>1.19894844960729E-5</c:v>
                </c:pt>
                <c:pt idx="339">
                  <c:v>9.2713253442868707E-6</c:v>
                </c:pt>
                <c:pt idx="340">
                  <c:v>6.8591353324784499E-6</c:v>
                </c:pt>
                <c:pt idx="341">
                  <c:v>4.8240183071758596E-6</c:v>
                </c:pt>
                <c:pt idx="342">
                  <c:v>3.1768123854901099E-6</c:v>
                </c:pt>
                <c:pt idx="343">
                  <c:v>2.0487610779540699E-6</c:v>
                </c:pt>
                <c:pt idx="344">
                  <c:v>1.2996655572805201E-6</c:v>
                </c:pt>
                <c:pt idx="345">
                  <c:v>8.2287787551366205E-7</c:v>
                </c:pt>
                <c:pt idx="346">
                  <c:v>4.1645409761748102E-7</c:v>
                </c:pt>
                <c:pt idx="347">
                  <c:v>4.1276887275697698E-7</c:v>
                </c:pt>
                <c:pt idx="348">
                  <c:v>2.7677937338672202E-7</c:v>
                </c:pt>
                <c:pt idx="349">
                  <c:v>1.7883983547329601E-7</c:v>
                </c:pt>
                <c:pt idx="350">
                  <c:v>1.2742954792235E-7</c:v>
                </c:pt>
                <c:pt idx="351">
                  <c:v>9.6939159000595702E-8</c:v>
                </c:pt>
                <c:pt idx="352">
                  <c:v>7.74132971953961E-8</c:v>
                </c:pt>
                <c:pt idx="353">
                  <c:v>6.4224843379210001E-8</c:v>
                </c:pt>
                <c:pt idx="354">
                  <c:v>5.4957101134454102E-8</c:v>
                </c:pt>
                <c:pt idx="355">
                  <c:v>4.7491331082521902E-8</c:v>
                </c:pt>
                <c:pt idx="356">
                  <c:v>4.1074089158451998E-8</c:v>
                </c:pt>
                <c:pt idx="357">
                  <c:v>3.5475509616187801E-8</c:v>
                </c:pt>
                <c:pt idx="358">
                  <c:v>3.0582441833401501E-8</c:v>
                </c:pt>
                <c:pt idx="359">
                  <c:v>2.6301339567443899E-8</c:v>
                </c:pt>
                <c:pt idx="360">
                  <c:v>2.24140685995635E-8</c:v>
                </c:pt>
                <c:pt idx="361">
                  <c:v>1.8732747494200101E-8</c:v>
                </c:pt>
                <c:pt idx="362">
                  <c:v>1.51931509640738E-8</c:v>
                </c:pt>
                <c:pt idx="363">
                  <c:v>1.1876652316826699E-8</c:v>
                </c:pt>
                <c:pt idx="364">
                  <c:v>8.8976157777607707E-9</c:v>
                </c:pt>
                <c:pt idx="365">
                  <c:v>6.3484911389469002E-9</c:v>
                </c:pt>
                <c:pt idx="366">
                  <c:v>-2.82200711762583E-10</c:v>
                </c:pt>
                <c:pt idx="367">
                  <c:v>3.3753867123471001E-9</c:v>
                </c:pt>
                <c:pt idx="368">
                  <c:v>1.97947375373545E-9</c:v>
                </c:pt>
                <c:pt idx="369">
                  <c:v>1.3732866966623801E-9</c:v>
                </c:pt>
                <c:pt idx="370">
                  <c:v>-1.4042261689416001E-8</c:v>
                </c:pt>
                <c:pt idx="371">
                  <c:v>3.9075853736274004E-9</c:v>
                </c:pt>
                <c:pt idx="372">
                  <c:v>1.6105679357073101E-9</c:v>
                </c:pt>
                <c:pt idx="373">
                  <c:v>8.2603280020090599E-10</c:v>
                </c:pt>
                <c:pt idx="374">
                  <c:v>-5.1997378936192605E-10</c:v>
                </c:pt>
                <c:pt idx="375">
                  <c:v>4.5090052287111801E-10</c:v>
                </c:pt>
                <c:pt idx="376">
                  <c:v>3.67619283468182E-10</c:v>
                </c:pt>
                <c:pt idx="377">
                  <c:v>2.9731950517530799E-10</c:v>
                </c:pt>
                <c:pt idx="378">
                  <c:v>-9.0619222612582205E-8</c:v>
                </c:pt>
                <c:pt idx="379">
                  <c:v>5.11888935871091E-8</c:v>
                </c:pt>
                <c:pt idx="380">
                  <c:v>2.9103697558828501E-8</c:v>
                </c:pt>
                <c:pt idx="381">
                  <c:v>1.15505506927166E-8</c:v>
                </c:pt>
                <c:pt idx="382">
                  <c:v>6.1440906627862099E-9</c:v>
                </c:pt>
                <c:pt idx="383">
                  <c:v>3.8895487226859102E-9</c:v>
                </c:pt>
                <c:pt idx="384">
                  <c:v>2.7450772731269001E-9</c:v>
                </c:pt>
                <c:pt idx="385">
                  <c:v>2.0388112594042101E-9</c:v>
                </c:pt>
                <c:pt idx="386">
                  <c:v>1.5131535170403801E-9</c:v>
                </c:pt>
                <c:pt idx="387">
                  <c:v>1.1130344131474901E-9</c:v>
                </c:pt>
                <c:pt idx="388">
                  <c:v>8.1011076052040505E-10</c:v>
                </c:pt>
                <c:pt idx="389">
                  <c:v>5.8714741325505996E-10</c:v>
                </c:pt>
                <c:pt idx="390">
                  <c:v>4.2275499483194299E-10</c:v>
                </c:pt>
                <c:pt idx="391">
                  <c:v>3.0384710344498401E-10</c:v>
                </c:pt>
                <c:pt idx="392">
                  <c:v>2.15391741495546E-10</c:v>
                </c:pt>
                <c:pt idx="393">
                  <c:v>1.5224625439916401E-10</c:v>
                </c:pt>
                <c:pt idx="394">
                  <c:v>1.06048786162652E-10</c:v>
                </c:pt>
                <c:pt idx="395">
                  <c:v>7.37734521098703E-11</c:v>
                </c:pt>
                <c:pt idx="396">
                  <c:v>5.0471418862720601E-11</c:v>
                </c:pt>
                <c:pt idx="397">
                  <c:v>3.4626800748333998E-11</c:v>
                </c:pt>
                <c:pt idx="398">
                  <c:v>9.3249638696754306E-9</c:v>
                </c:pt>
                <c:pt idx="399">
                  <c:v>1.8236696150684E-8</c:v>
                </c:pt>
                <c:pt idx="400">
                  <c:v>6.5648546228323103E-9</c:v>
                </c:pt>
                <c:pt idx="401">
                  <c:v>2.1557167190021302E-9</c:v>
                </c:pt>
                <c:pt idx="402">
                  <c:v>9.6394742487923698E-10</c:v>
                </c:pt>
                <c:pt idx="403">
                  <c:v>5.1502610298361599E-10</c:v>
                </c:pt>
                <c:pt idx="404">
                  <c:v>3.08270182869195E-10</c:v>
                </c:pt>
                <c:pt idx="405">
                  <c:v>2.0307329935008701E-10</c:v>
                </c:pt>
                <c:pt idx="406">
                  <c:v>1.3396129265937699E-10</c:v>
                </c:pt>
                <c:pt idx="407">
                  <c:v>8.6977071308453895E-11</c:v>
                </c:pt>
                <c:pt idx="408">
                  <c:v>5.4043578989065098E-11</c:v>
                </c:pt>
                <c:pt idx="409">
                  <c:v>3.2384130504368598E-11</c:v>
                </c:pt>
                <c:pt idx="410">
                  <c:v>-3.3885944297266999E-8</c:v>
                </c:pt>
                <c:pt idx="411">
                  <c:v>3.4170204882737199E-8</c:v>
                </c:pt>
                <c:pt idx="412">
                  <c:v>1.28042597067013E-8</c:v>
                </c:pt>
                <c:pt idx="413">
                  <c:v>4.6803951954186203E-9</c:v>
                </c:pt>
                <c:pt idx="414">
                  <c:v>2.4066233726914001E-9</c:v>
                </c:pt>
                <c:pt idx="415">
                  <c:v>1.48464386183226E-9</c:v>
                </c:pt>
                <c:pt idx="416">
                  <c:v>1.0228270950006701E-9</c:v>
                </c:pt>
                <c:pt idx="417">
                  <c:v>7.3324030423232299E-10</c:v>
                </c:pt>
                <c:pt idx="418">
                  <c:v>5.1689258599074296E-10</c:v>
                </c:pt>
                <c:pt idx="419">
                  <c:v>3.5954142851522501E-10</c:v>
                </c:pt>
                <c:pt idx="420">
                  <c:v>2.4423506522434898E-10</c:v>
                </c:pt>
                <c:pt idx="421">
                  <c:v>1.62910331735895E-10</c:v>
                </c:pt>
                <c:pt idx="422">
                  <c:v>1.04572351233521E-10</c:v>
                </c:pt>
                <c:pt idx="423">
                  <c:v>6.5570040576901205E-11</c:v>
                </c:pt>
                <c:pt idx="424">
                  <c:v>3.8907580670723003E-11</c:v>
                </c:pt>
                <c:pt idx="425">
                  <c:v>2.22739723554008E-11</c:v>
                </c:pt>
                <c:pt idx="426">
                  <c:v>-5.6581480868744198E-8</c:v>
                </c:pt>
                <c:pt idx="427">
                  <c:v>2.2355591119533498E-8</c:v>
                </c:pt>
                <c:pt idx="428">
                  <c:v>9.5662824980072592E-9</c:v>
                </c:pt>
                <c:pt idx="429">
                  <c:v>3.4717595351384201E-9</c:v>
                </c:pt>
                <c:pt idx="430">
                  <c:v>1.6968783344672799E-9</c:v>
                </c:pt>
                <c:pt idx="431">
                  <c:v>9.8578323293727906E-10</c:v>
                </c:pt>
                <c:pt idx="432">
                  <c:v>6.3843096688541499E-10</c:v>
                </c:pt>
                <c:pt idx="433">
                  <c:v>4.4302203644479998E-10</c:v>
                </c:pt>
                <c:pt idx="434">
                  <c:v>3.0504398140437102E-10</c:v>
                </c:pt>
                <c:pt idx="435">
                  <c:v>2.0646798380727799E-10</c:v>
                </c:pt>
                <c:pt idx="436">
                  <c:v>1.3542574303887299E-10</c:v>
                </c:pt>
                <c:pt idx="437">
                  <c:v>8.6790106032632496E-11</c:v>
                </c:pt>
                <c:pt idx="438">
                  <c:v>5.3033241548329097E-11</c:v>
                </c:pt>
                <c:pt idx="439">
                  <c:v>3.1056192922312703E-11</c:v>
                </c:pt>
                <c:pt idx="440">
                  <c:v>1.7064011630252301E-11</c:v>
                </c:pt>
                <c:pt idx="441">
                  <c:v>9.3312776818562708E-12</c:v>
                </c:pt>
                <c:pt idx="442">
                  <c:v>-9.1783157488296801E-9</c:v>
                </c:pt>
                <c:pt idx="443">
                  <c:v>3.0218476143578503E-8</c:v>
                </c:pt>
                <c:pt idx="444">
                  <c:v>9.4548567015276106E-9</c:v>
                </c:pt>
                <c:pt idx="445">
                  <c:v>3.0258189371842702E-9</c:v>
                </c:pt>
                <c:pt idx="446">
                  <c:v>1.30222128626889E-9</c:v>
                </c:pt>
                <c:pt idx="447">
                  <c:v>6.6469838749816003E-10</c:v>
                </c:pt>
                <c:pt idx="448">
                  <c:v>3.8085477013648902E-10</c:v>
                </c:pt>
                <c:pt idx="449">
                  <c:v>2.4137362997739399E-10</c:v>
                </c:pt>
                <c:pt idx="450">
                  <c:v>1.5808543175264701E-10</c:v>
                </c:pt>
                <c:pt idx="451">
                  <c:v>1.0310349005046501E-10</c:v>
                </c:pt>
                <c:pt idx="452">
                  <c:v>6.4357101889559296E-11</c:v>
                </c:pt>
                <c:pt idx="453">
                  <c:v>3.8850150167690703E-11</c:v>
                </c:pt>
                <c:pt idx="454">
                  <c:v>-3.2372464456823102E-8</c:v>
                </c:pt>
                <c:pt idx="455">
                  <c:v>2.9010739203709599E-10</c:v>
                </c:pt>
                <c:pt idx="456">
                  <c:v>1.2577760249921199E-11</c:v>
                </c:pt>
                <c:pt idx="457">
                  <c:v>4.0496977849332298E-12</c:v>
                </c:pt>
                <c:pt idx="458">
                  <c:v>-8.45678923279634E-8</c:v>
                </c:pt>
                <c:pt idx="459">
                  <c:v>9.7893981630784205E-8</c:v>
                </c:pt>
                <c:pt idx="460">
                  <c:v>6.6119910860726496E-8</c:v>
                </c:pt>
                <c:pt idx="461">
                  <c:v>2.6275974496841401E-8</c:v>
                </c:pt>
                <c:pt idx="462">
                  <c:v>1.19829072307325E-8</c:v>
                </c:pt>
                <c:pt idx="463">
                  <c:v>6.0762603228247102E-9</c:v>
                </c:pt>
                <c:pt idx="464">
                  <c:v>3.3758518535740599E-9</c:v>
                </c:pt>
                <c:pt idx="465">
                  <c:v>2.0326471446925101E-9</c:v>
                </c:pt>
                <c:pt idx="466">
                  <c:v>1.3044186286666599E-9</c:v>
                </c:pt>
                <c:pt idx="467">
                  <c:v>8.4457254282810999E-10</c:v>
                </c:pt>
                <c:pt idx="468">
                  <c:v>5.4581686850728496E-10</c:v>
                </c:pt>
                <c:pt idx="469">
                  <c:v>3.51773892424976E-10</c:v>
                </c:pt>
                <c:pt idx="470">
                  <c:v>2.2440585389270599E-10</c:v>
                </c:pt>
                <c:pt idx="471">
                  <c:v>1.4428374806530401E-10</c:v>
                </c:pt>
                <c:pt idx="472">
                  <c:v>9.1161007651620295E-11</c:v>
                </c:pt>
                <c:pt idx="473">
                  <c:v>5.7590182738034602E-11</c:v>
                </c:pt>
                <c:pt idx="474">
                  <c:v>3.42645380462986E-11</c:v>
                </c:pt>
                <c:pt idx="475">
                  <c:v>1.9765131851681599E-11</c:v>
                </c:pt>
                <c:pt idx="476">
                  <c:v>1.0655889391855E-11</c:v>
                </c:pt>
                <c:pt idx="477">
                  <c:v>5.9197071466343002E-12</c:v>
                </c:pt>
                <c:pt idx="478">
                  <c:v>-6.3725970838340306E-8</c:v>
                </c:pt>
                <c:pt idx="479">
                  <c:v>7.9738173089457904E-8</c:v>
                </c:pt>
                <c:pt idx="480">
                  <c:v>4.9350345457147297E-8</c:v>
                </c:pt>
                <c:pt idx="481">
                  <c:v>1.94480831681226E-8</c:v>
                </c:pt>
                <c:pt idx="482">
                  <c:v>8.9607200872653296E-9</c:v>
                </c:pt>
                <c:pt idx="483">
                  <c:v>4.6265205362360099E-9</c:v>
                </c:pt>
                <c:pt idx="484">
                  <c:v>2.62639911112661E-9</c:v>
                </c:pt>
                <c:pt idx="485">
                  <c:v>1.61779995815314E-9</c:v>
                </c:pt>
                <c:pt idx="486">
                  <c:v>1.06625147777179E-9</c:v>
                </c:pt>
                <c:pt idx="487">
                  <c:v>7.0827826556673502E-10</c:v>
                </c:pt>
                <c:pt idx="488">
                  <c:v>4.66591704420905E-10</c:v>
                </c:pt>
                <c:pt idx="489">
                  <c:v>3.0788117262635202E-10</c:v>
                </c:pt>
                <c:pt idx="490">
                  <c:v>2.00006244188977E-10</c:v>
                </c:pt>
                <c:pt idx="491">
                  <c:v>1.3042340709119799E-10</c:v>
                </c:pt>
                <c:pt idx="492">
                  <c:v>8.3118423033843998E-11</c:v>
                </c:pt>
                <c:pt idx="493">
                  <c:v>5.18103366273788E-11</c:v>
                </c:pt>
                <c:pt idx="494">
                  <c:v>3.0610299412515898E-11</c:v>
                </c:pt>
                <c:pt idx="495">
                  <c:v>1.7427012513097399E-11</c:v>
                </c:pt>
                <c:pt idx="496">
                  <c:v>9.3651831789653097E-12</c:v>
                </c:pt>
                <c:pt idx="497">
                  <c:v>5.2629547345657099E-12</c:v>
                </c:pt>
                <c:pt idx="498">
                  <c:v>-6.8372249303628795E-8</c:v>
                </c:pt>
                <c:pt idx="499">
                  <c:v>8.2994917379830802E-8</c:v>
                </c:pt>
                <c:pt idx="500">
                  <c:v>5.2366586533179198E-8</c:v>
                </c:pt>
                <c:pt idx="501">
                  <c:v>2.0855699613843299E-8</c:v>
                </c:pt>
                <c:pt idx="502">
                  <c:v>9.6380374042386806E-9</c:v>
                </c:pt>
                <c:pt idx="503">
                  <c:v>4.9676798002917903E-9</c:v>
                </c:pt>
                <c:pt idx="504">
                  <c:v>2.8088067486188302E-9</c:v>
                </c:pt>
                <c:pt idx="505">
                  <c:v>1.7214277912916601E-9</c:v>
                </c:pt>
                <c:pt idx="506">
                  <c:v>1.12717621206487E-9</c:v>
                </c:pt>
                <c:pt idx="507">
                  <c:v>7.4375498305080505E-10</c:v>
                </c:pt>
                <c:pt idx="508">
                  <c:v>4.8853797042598603E-10</c:v>
                </c:pt>
                <c:pt idx="509">
                  <c:v>3.1942308109943402E-10</c:v>
                </c:pt>
                <c:pt idx="510">
                  <c:v>2.0635875617811399E-10</c:v>
                </c:pt>
                <c:pt idx="511">
                  <c:v>1.3400929623808801E-10</c:v>
                </c:pt>
                <c:pt idx="512">
                  <c:v>8.5443629938764497E-11</c:v>
                </c:pt>
                <c:pt idx="513">
                  <c:v>5.3543621766049102E-11</c:v>
                </c:pt>
                <c:pt idx="514">
                  <c:v>3.1759474032608102E-11</c:v>
                </c:pt>
                <c:pt idx="515">
                  <c:v>1.8131127455559199E-11</c:v>
                </c:pt>
                <c:pt idx="516">
                  <c:v>9.7500522823136003E-12</c:v>
                </c:pt>
                <c:pt idx="517">
                  <c:v>5.4579098630469704E-12</c:v>
                </c:pt>
                <c:pt idx="518">
                  <c:v>-6.6717698283050994E-8</c:v>
                </c:pt>
                <c:pt idx="519">
                  <c:v>8.3321703229846498E-8</c:v>
                </c:pt>
                <c:pt idx="520">
                  <c:v>5.2991304925856098E-8</c:v>
                </c:pt>
                <c:pt idx="521">
                  <c:v>2.1208008756413799E-8</c:v>
                </c:pt>
                <c:pt idx="522">
                  <c:v>9.8455230345756693E-9</c:v>
                </c:pt>
                <c:pt idx="523">
                  <c:v>5.0954766174785704E-9</c:v>
                </c:pt>
                <c:pt idx="524">
                  <c:v>2.89171819176505E-9</c:v>
                </c:pt>
                <c:pt idx="525">
                  <c:v>1.77806833140453E-9</c:v>
                </c:pt>
                <c:pt idx="526">
                  <c:v>1.1654975560846401E-9</c:v>
                </c:pt>
                <c:pt idx="527">
                  <c:v>7.6946430348747098E-10</c:v>
                </c:pt>
                <c:pt idx="528">
                  <c:v>5.0560601244471398E-10</c:v>
                </c:pt>
                <c:pt idx="529">
                  <c:v>3.3067902428114302E-10</c:v>
                </c:pt>
                <c:pt idx="530">
                  <c:v>2.13698335905842E-10</c:v>
                </c:pt>
                <c:pt idx="531">
                  <c:v>1.3880624646734601E-10</c:v>
                </c:pt>
                <c:pt idx="532">
                  <c:v>8.8655890407487006E-11</c:v>
                </c:pt>
                <c:pt idx="533">
                  <c:v>5.5781531915741502E-11</c:v>
                </c:pt>
                <c:pt idx="534">
                  <c:v>3.3170907050044699E-11</c:v>
                </c:pt>
                <c:pt idx="535">
                  <c:v>1.8965950062725001E-11</c:v>
                </c:pt>
                <c:pt idx="536">
                  <c:v>1.0196297725629E-11</c:v>
                </c:pt>
                <c:pt idx="537">
                  <c:v>5.6802466518470097E-12</c:v>
                </c:pt>
                <c:pt idx="538">
                  <c:v>-6.5067645402821904E-8</c:v>
                </c:pt>
                <c:pt idx="539">
                  <c:v>8.3162002272299104E-8</c:v>
                </c:pt>
                <c:pt idx="540">
                  <c:v>5.26896644285566E-8</c:v>
                </c:pt>
                <c:pt idx="541">
                  <c:v>2.1040231595707902E-8</c:v>
                </c:pt>
                <c:pt idx="542">
                  <c:v>9.7615312851556495E-9</c:v>
                </c:pt>
                <c:pt idx="543">
                  <c:v>5.0572988611661702E-9</c:v>
                </c:pt>
                <c:pt idx="544">
                  <c:v>2.8735179267505598E-9</c:v>
                </c:pt>
                <c:pt idx="545">
                  <c:v>1.7694055232081E-9</c:v>
                </c:pt>
                <c:pt idx="546">
                  <c:v>1.1618468286223499E-9</c:v>
                </c:pt>
                <c:pt idx="547">
                  <c:v>7.6858041059353002E-10</c:v>
                </c:pt>
                <c:pt idx="548">
                  <c:v>5.0606841194458203E-10</c:v>
                </c:pt>
                <c:pt idx="549">
                  <c:v>3.3165916139335498E-10</c:v>
                </c:pt>
                <c:pt idx="550">
                  <c:v>2.1478103555116199E-10</c:v>
                </c:pt>
                <c:pt idx="551">
                  <c:v>1.39749449070166E-10</c:v>
                </c:pt>
                <c:pt idx="552">
                  <c:v>8.9407918789829496E-11</c:v>
                </c:pt>
                <c:pt idx="553">
                  <c:v>5.6271354990818602E-11</c:v>
                </c:pt>
                <c:pt idx="554">
                  <c:v>3.3487392134603501E-11</c:v>
                </c:pt>
                <c:pt idx="555">
                  <c:v>1.9177485413813701E-11</c:v>
                </c:pt>
                <c:pt idx="556">
                  <c:v>1.0323933934609E-11</c:v>
                </c:pt>
                <c:pt idx="557">
                  <c:v>5.7506607006478299E-12</c:v>
                </c:pt>
                <c:pt idx="558">
                  <c:v>-6.4024915832062595E-8</c:v>
                </c:pt>
                <c:pt idx="559">
                  <c:v>8.0349520644239304E-8</c:v>
                </c:pt>
                <c:pt idx="560">
                  <c:v>4.9123891300246001E-8</c:v>
                </c:pt>
                <c:pt idx="561">
                  <c:v>1.9289239239677199E-8</c:v>
                </c:pt>
                <c:pt idx="562">
                  <c:v>8.8641013782869805E-9</c:v>
                </c:pt>
                <c:pt idx="563">
                  <c:v>4.5661775902818997E-9</c:v>
                </c:pt>
                <c:pt idx="564">
                  <c:v>2.5868922871774401E-9</c:v>
                </c:pt>
                <c:pt idx="565">
                  <c:v>1.59059915323046E-9</c:v>
                </c:pt>
                <c:pt idx="566">
                  <c:v>1.0476574416405E-9</c:v>
                </c:pt>
                <c:pt idx="567">
                  <c:v>6.9566808641210503E-10</c:v>
                </c:pt>
                <c:pt idx="568">
                  <c:v>4.5815191693659097E-10</c:v>
                </c:pt>
                <c:pt idx="569">
                  <c:v>3.0224692455177302E-10</c:v>
                </c:pt>
                <c:pt idx="570">
                  <c:v>1.96299566259426E-10</c:v>
                </c:pt>
                <c:pt idx="571">
                  <c:v>1.2798255956023399E-10</c:v>
                </c:pt>
                <c:pt idx="572">
                  <c:v>8.1487149016155506E-11</c:v>
                </c:pt>
                <c:pt idx="573">
                  <c:v>5.0735189734412403E-11</c:v>
                </c:pt>
                <c:pt idx="574">
                  <c:v>2.9934463022997603E-11</c:v>
                </c:pt>
                <c:pt idx="575">
                  <c:v>1.70288050030526E-11</c:v>
                </c:pt>
                <c:pt idx="576">
                  <c:v>9.15365305308558E-12</c:v>
                </c:pt>
                <c:pt idx="577">
                  <c:v>5.1579947959678902E-12</c:v>
                </c:pt>
                <c:pt idx="578">
                  <c:v>-7.02651334278519E-8</c:v>
                </c:pt>
                <c:pt idx="579">
                  <c:v>8.4995029829068398E-8</c:v>
                </c:pt>
                <c:pt idx="580">
                  <c:v>5.2450894964158E-8</c:v>
                </c:pt>
                <c:pt idx="581">
                  <c:v>2.0777426018625502E-8</c:v>
                </c:pt>
                <c:pt idx="582">
                  <c:v>9.5739229633357807E-9</c:v>
                </c:pt>
                <c:pt idx="583">
                  <c:v>4.9239623359837897E-9</c:v>
                </c:pt>
                <c:pt idx="584">
                  <c:v>2.7788009926430898E-9</c:v>
                </c:pt>
                <c:pt idx="585">
                  <c:v>1.7001932110314999E-9</c:v>
                </c:pt>
                <c:pt idx="586">
                  <c:v>1.11248654195084E-9</c:v>
                </c:pt>
                <c:pt idx="587">
                  <c:v>7.3371875888837098E-10</c:v>
                </c:pt>
                <c:pt idx="588">
                  <c:v>4.8178609693590603E-10</c:v>
                </c:pt>
                <c:pt idx="589">
                  <c:v>3.1491654648260198E-10</c:v>
                </c:pt>
                <c:pt idx="590">
                  <c:v>2.0338808021796699E-10</c:v>
                </c:pt>
                <c:pt idx="591">
                  <c:v>1.32051324701253E-10</c:v>
                </c:pt>
                <c:pt idx="592">
                  <c:v>8.4124814214081105E-11</c:v>
                </c:pt>
                <c:pt idx="593">
                  <c:v>5.2499873584426003E-11</c:v>
                </c:pt>
                <c:pt idx="594">
                  <c:v>3.1077309849257703E-11</c:v>
                </c:pt>
                <c:pt idx="595">
                  <c:v>1.77146251917255E-11</c:v>
                </c:pt>
                <c:pt idx="596">
                  <c:v>9.5229956144440796E-12</c:v>
                </c:pt>
                <c:pt idx="597">
                  <c:v>5.34176416793364E-12</c:v>
                </c:pt>
                <c:pt idx="598">
                  <c:v>-6.7902415513087195E-8</c:v>
                </c:pt>
                <c:pt idx="599">
                  <c:v>8.3088303177924204E-8</c:v>
                </c:pt>
                <c:pt idx="600">
                  <c:v>5.2544107514391398E-8</c:v>
                </c:pt>
                <c:pt idx="601">
                  <c:v>2.0955652927690301E-8</c:v>
                </c:pt>
                <c:pt idx="602">
                  <c:v>9.6967576125851208E-9</c:v>
                </c:pt>
                <c:pt idx="603">
                  <c:v>5.00382952663015E-9</c:v>
                </c:pt>
                <c:pt idx="604">
                  <c:v>2.8322310355977402E-9</c:v>
                </c:pt>
                <c:pt idx="605">
                  <c:v>1.73741120285806E-9</c:v>
                </c:pt>
                <c:pt idx="606">
                  <c:v>1.1379858739033399E-9</c:v>
                </c:pt>
                <c:pt idx="607">
                  <c:v>7.5100737006533005E-10</c:v>
                </c:pt>
                <c:pt idx="608">
                  <c:v>4.9334889170943302E-10</c:v>
                </c:pt>
                <c:pt idx="609">
                  <c:v>3.2259329314452601E-10</c:v>
                </c:pt>
                <c:pt idx="610">
                  <c:v>2.0842565304969501E-10</c:v>
                </c:pt>
                <c:pt idx="611">
                  <c:v>1.35360375499148E-10</c:v>
                </c:pt>
                <c:pt idx="612">
                  <c:v>8.6326441227283106E-11</c:v>
                </c:pt>
                <c:pt idx="613">
                  <c:v>5.4165607124265297E-11</c:v>
                </c:pt>
                <c:pt idx="614">
                  <c:v>3.2147325824649899E-11</c:v>
                </c:pt>
                <c:pt idx="615">
                  <c:v>1.83560029827307E-11</c:v>
                </c:pt>
                <c:pt idx="616">
                  <c:v>9.8696562709208493E-12</c:v>
                </c:pt>
                <c:pt idx="617">
                  <c:v>5.5159049023259498E-12</c:v>
                </c:pt>
                <c:pt idx="618">
                  <c:v>-6.6305517267708594E-8</c:v>
                </c:pt>
                <c:pt idx="619">
                  <c:v>8.29256378118073E-8</c:v>
                </c:pt>
                <c:pt idx="620">
                  <c:v>5.2296235815935601E-8</c:v>
                </c:pt>
                <c:pt idx="621">
                  <c:v>2.0819568309158501E-8</c:v>
                </c:pt>
                <c:pt idx="622">
                  <c:v>9.6312555597610604E-9</c:v>
                </c:pt>
                <c:pt idx="623">
                  <c:v>4.9748481365265003E-9</c:v>
                </c:pt>
                <c:pt idx="624">
                  <c:v>2.81925647054922E-9</c:v>
                </c:pt>
                <c:pt idx="625">
                  <c:v>1.73187747245671E-9</c:v>
                </c:pt>
                <c:pt idx="626">
                  <c:v>1.1361774777970499E-9</c:v>
                </c:pt>
                <c:pt idx="627">
                  <c:v>7.5115682082775004E-10</c:v>
                </c:pt>
                <c:pt idx="628">
                  <c:v>4.9435834650520599E-10</c:v>
                </c:pt>
                <c:pt idx="629">
                  <c:v>3.2384484296445499E-10</c:v>
                </c:pt>
                <c:pt idx="630">
                  <c:v>2.0962529525930399E-10</c:v>
                </c:pt>
                <c:pt idx="631">
                  <c:v>1.36346236712579E-10</c:v>
                </c:pt>
                <c:pt idx="632">
                  <c:v>8.7064413641008806E-11</c:v>
                </c:pt>
                <c:pt idx="633">
                  <c:v>5.4664221712689499E-11</c:v>
                </c:pt>
                <c:pt idx="634">
                  <c:v>3.2448633231646503E-11</c:v>
                </c:pt>
                <c:pt idx="635">
                  <c:v>1.8527149083946801E-11</c:v>
                </c:pt>
                <c:pt idx="636">
                  <c:v>9.9561869343450007E-12</c:v>
                </c:pt>
                <c:pt idx="637">
                  <c:v>5.5585968378998897E-12</c:v>
                </c:pt>
                <c:pt idx="638">
                  <c:v>-6.5960503083807506E-8</c:v>
                </c:pt>
                <c:pt idx="639">
                  <c:v>8.2993199037652495E-8</c:v>
                </c:pt>
                <c:pt idx="640">
                  <c:v>5.2424458404319902E-8</c:v>
                </c:pt>
                <c:pt idx="641">
                  <c:v>2.0891642872183901E-8</c:v>
                </c:pt>
                <c:pt idx="642">
                  <c:v>9.6748453394984095E-9</c:v>
                </c:pt>
                <c:pt idx="643">
                  <c:v>5.00095381923831E-9</c:v>
                </c:pt>
                <c:pt idx="644">
                  <c:v>2.8361990754020498E-9</c:v>
                </c:pt>
                <c:pt idx="645">
                  <c:v>1.74345891699689E-9</c:v>
                </c:pt>
                <c:pt idx="646">
                  <c:v>1.1440210727575099E-9</c:v>
                </c:pt>
                <c:pt idx="647">
                  <c:v>7.5642748955887702E-10</c:v>
                </c:pt>
                <c:pt idx="648">
                  <c:v>4.9786507861215498E-10</c:v>
                </c:pt>
                <c:pt idx="649">
                  <c:v>3.2616305948811502E-10</c:v>
                </c:pt>
                <c:pt idx="650">
                  <c:v>2.11137364120219E-10</c:v>
                </c:pt>
                <c:pt idx="651">
                  <c:v>1.3733852822995899E-10</c:v>
                </c:pt>
                <c:pt idx="652">
                  <c:v>8.7711781860486705E-11</c:v>
                </c:pt>
                <c:pt idx="653">
                  <c:v>5.5137628863252703E-11</c:v>
                </c:pt>
                <c:pt idx="654">
                  <c:v>3.2769927992532101E-11</c:v>
                </c:pt>
                <c:pt idx="655">
                  <c:v>1.8725401242057999E-11</c:v>
                </c:pt>
                <c:pt idx="656">
                  <c:v>1.00659091391768E-11</c:v>
                </c:pt>
                <c:pt idx="657">
                  <c:v>5.6166020264467798E-12</c:v>
                </c:pt>
                <c:pt idx="658">
                  <c:v>-6.5327856615140295E-8</c:v>
                </c:pt>
                <c:pt idx="659">
                  <c:v>8.3114376548244404E-8</c:v>
                </c:pt>
                <c:pt idx="660">
                  <c:v>5.26554690253948E-8</c:v>
                </c:pt>
                <c:pt idx="661">
                  <c:v>2.10216662987586E-8</c:v>
                </c:pt>
                <c:pt idx="662">
                  <c:v>9.7509981678294605E-9</c:v>
                </c:pt>
                <c:pt idx="663">
                  <c:v>5.0481591982058298E-9</c:v>
                </c:pt>
                <c:pt idx="664">
                  <c:v>2.8668679544707501E-9</c:v>
                </c:pt>
                <c:pt idx="665">
                  <c:v>1.76444438317671E-9</c:v>
                </c:pt>
                <c:pt idx="666">
                  <c:v>1.15824227624375E-9</c:v>
                </c:pt>
                <c:pt idx="667">
                  <c:v>7.6598290711907997E-10</c:v>
                </c:pt>
                <c:pt idx="668">
                  <c:v>5.0422333530305004E-10</c:v>
                </c:pt>
                <c:pt idx="669">
                  <c:v>3.3036285736759102E-10</c:v>
                </c:pt>
                <c:pt idx="670">
                  <c:v>2.1388054114722999E-10</c:v>
                </c:pt>
                <c:pt idx="671">
                  <c:v>1.3913285794427801E-10</c:v>
                </c:pt>
                <c:pt idx="672">
                  <c:v>8.9000949160758004E-11</c:v>
                </c:pt>
                <c:pt idx="673">
                  <c:v>5.6010556542589297E-11</c:v>
                </c:pt>
                <c:pt idx="674">
                  <c:v>3.3246740764993601E-11</c:v>
                </c:pt>
                <c:pt idx="675">
                  <c:v>1.90726513569907E-11</c:v>
                </c:pt>
                <c:pt idx="676">
                  <c:v>1.0262595900844599E-11</c:v>
                </c:pt>
                <c:pt idx="677">
                  <c:v>5.7135789199329098E-12</c:v>
                </c:pt>
                <c:pt idx="678">
                  <c:v>-6.44512902403086E-8</c:v>
                </c:pt>
                <c:pt idx="679">
                  <c:v>8.3278444368135602E-8</c:v>
                </c:pt>
                <c:pt idx="680">
                  <c:v>5.2912942375584699E-8</c:v>
                </c:pt>
                <c:pt idx="681">
                  <c:v>2.11661146581911E-8</c:v>
                </c:pt>
                <c:pt idx="682">
                  <c:v>9.8383519848185506E-9</c:v>
                </c:pt>
                <c:pt idx="683">
                  <c:v>5.1031701048386202E-9</c:v>
                </c:pt>
                <c:pt idx="684">
                  <c:v>2.9033692561148601E-9</c:v>
                </c:pt>
                <c:pt idx="685">
                  <c:v>1.7898620285838E-9</c:v>
                </c:pt>
                <c:pt idx="686">
                  <c:v>1.17571520536453E-9</c:v>
                </c:pt>
                <c:pt idx="687">
                  <c:v>7.7790358778827201E-10</c:v>
                </c:pt>
                <c:pt idx="688">
                  <c:v>5.1227542109187704E-10</c:v>
                </c:pt>
                <c:pt idx="689">
                  <c:v>3.3576188460108999E-10</c:v>
                </c:pt>
                <c:pt idx="690">
                  <c:v>2.17461499556645E-10</c:v>
                </c:pt>
                <c:pt idx="691">
                  <c:v>1.41506356063218E-10</c:v>
                </c:pt>
                <c:pt idx="692">
                  <c:v>9.0624881608112606E-11</c:v>
                </c:pt>
                <c:pt idx="693">
                  <c:v>5.7094527799609302E-11</c:v>
                </c:pt>
                <c:pt idx="694">
                  <c:v>3.3991541544987502E-11</c:v>
                </c:pt>
                <c:pt idx="695">
                  <c:v>1.9508670114591899E-11</c:v>
                </c:pt>
                <c:pt idx="696">
                  <c:v>1.0518842095909199E-11</c:v>
                </c:pt>
                <c:pt idx="697">
                  <c:v>5.8522125029426203E-12</c:v>
                </c:pt>
                <c:pt idx="698">
                  <c:v>-6.3360206849641E-8</c:v>
                </c:pt>
                <c:pt idx="699">
                  <c:v>7.9797420666788596E-8</c:v>
                </c:pt>
                <c:pt idx="700">
                  <c:v>4.9458628344952699E-8</c:v>
                </c:pt>
                <c:pt idx="701">
                  <c:v>1.95081603689592E-8</c:v>
                </c:pt>
                <c:pt idx="702">
                  <c:v>8.9957883833723002E-9</c:v>
                </c:pt>
                <c:pt idx="703">
                  <c:v>4.6480839117267104E-9</c:v>
                </c:pt>
                <c:pt idx="704">
                  <c:v>2.64039772623599E-9</c:v>
                </c:pt>
                <c:pt idx="705">
                  <c:v>1.6273843956236101E-9</c:v>
                </c:pt>
                <c:pt idx="706">
                  <c:v>1.07277357077026E-9</c:v>
                </c:pt>
                <c:pt idx="707">
                  <c:v>7.1268349338839897E-10</c:v>
                </c:pt>
                <c:pt idx="708">
                  <c:v>4.69528238795498E-10</c:v>
                </c:pt>
                <c:pt idx="709">
                  <c:v>3.0983619283495498E-10</c:v>
                </c:pt>
                <c:pt idx="710">
                  <c:v>2.0128747228418899E-10</c:v>
                </c:pt>
                <c:pt idx="711">
                  <c:v>1.3126481582961099E-10</c:v>
                </c:pt>
                <c:pt idx="712">
                  <c:v>8.3706469865000097E-11</c:v>
                </c:pt>
                <c:pt idx="713">
                  <c:v>5.22181018349532E-11</c:v>
                </c:pt>
                <c:pt idx="714">
                  <c:v>3.08836837460193E-11</c:v>
                </c:pt>
                <c:pt idx="715">
                  <c:v>1.75950205207649E-11</c:v>
                </c:pt>
                <c:pt idx="716">
                  <c:v>9.4588925816891998E-12</c:v>
                </c:pt>
                <c:pt idx="717">
                  <c:v>5.31112730893255E-12</c:v>
                </c:pt>
                <c:pt idx="718">
                  <c:v>-6.7815337951436104E-8</c:v>
                </c:pt>
                <c:pt idx="719">
                  <c:v>8.3105556743409101E-8</c:v>
                </c:pt>
                <c:pt idx="720">
                  <c:v>5.2577001190555598E-8</c:v>
                </c:pt>
                <c:pt idx="721">
                  <c:v>2.09741877806566E-8</c:v>
                </c:pt>
                <c:pt idx="722">
                  <c:v>9.7076554509094207E-9</c:v>
                </c:pt>
                <c:pt idx="723">
                  <c:v>5.0105431507784102E-9</c:v>
                </c:pt>
                <c:pt idx="724">
                  <c:v>2.8365833389433799E-9</c:v>
                </c:pt>
                <c:pt idx="725">
                  <c:v>1.7403832455525E-9</c:v>
                </c:pt>
                <c:pt idx="726">
                  <c:v>1.1399975796386099E-9</c:v>
                </c:pt>
                <c:pt idx="727">
                  <c:v>7.5235534192041404E-10</c:v>
                </c:pt>
                <c:pt idx="728">
                  <c:v>4.9424344575231496E-10</c:v>
                </c:pt>
                <c:pt idx="729">
                  <c:v>3.2318358924291998E-10</c:v>
                </c:pt>
                <c:pt idx="730">
                  <c:v>2.0881254814860599E-10</c:v>
                </c:pt>
                <c:pt idx="731">
                  <c:v>1.35612685979852E-10</c:v>
                </c:pt>
                <c:pt idx="732">
                  <c:v>8.6527836537799697E-11</c:v>
                </c:pt>
                <c:pt idx="733">
                  <c:v>5.4324824552605697E-11</c:v>
                </c:pt>
                <c:pt idx="734">
                  <c:v>3.2250995539720801E-11</c:v>
                </c:pt>
                <c:pt idx="735">
                  <c:v>1.8413696020872299E-11</c:v>
                </c:pt>
                <c:pt idx="736">
                  <c:v>9.8984419706645904E-12</c:v>
                </c:pt>
                <c:pt idx="737">
                  <c:v>5.5316595021290603E-12</c:v>
                </c:pt>
                <c:pt idx="738">
                  <c:v>-6.6180607945895899E-8</c:v>
                </c:pt>
                <c:pt idx="739">
                  <c:v>8.2950078188440694E-8</c:v>
                </c:pt>
                <c:pt idx="740">
                  <c:v>5.2342571186763201E-8</c:v>
                </c:pt>
                <c:pt idx="741">
                  <c:v>2.0845606793015701E-8</c:v>
                </c:pt>
                <c:pt idx="742">
                  <c:v>9.6479029504052799E-9</c:v>
                </c:pt>
                <c:pt idx="743">
                  <c:v>4.9842746075160501E-9</c:v>
                </c:pt>
                <c:pt idx="744">
                  <c:v>2.8253724193491501E-9</c:v>
                </c:pt>
                <c:pt idx="745">
                  <c:v>1.7360569967327699E-9</c:v>
                </c:pt>
                <c:pt idx="746">
                  <c:v>1.1390086302104199E-9</c:v>
                </c:pt>
                <c:pt idx="747">
                  <c:v>7.5305925151561796E-10</c:v>
                </c:pt>
                <c:pt idx="748">
                  <c:v>4.9562421001991202E-10</c:v>
                </c:pt>
                <c:pt idx="749">
                  <c:v>3.2467991825542399E-10</c:v>
                </c:pt>
                <c:pt idx="750">
                  <c:v>2.10169657430909E-10</c:v>
                </c:pt>
                <c:pt idx="751">
                  <c:v>1.3670357025611501E-10</c:v>
                </c:pt>
                <c:pt idx="752">
                  <c:v>8.7298358616203396E-11</c:v>
                </c:pt>
                <c:pt idx="753">
                  <c:v>5.4870645061974302E-11</c:v>
                </c:pt>
                <c:pt idx="754">
                  <c:v>3.2583353508470801E-11</c:v>
                </c:pt>
                <c:pt idx="755">
                  <c:v>1.8607539156915699E-11</c:v>
                </c:pt>
                <c:pt idx="756">
                  <c:v>9.9997831045416192E-12</c:v>
                </c:pt>
                <c:pt idx="757">
                  <c:v>5.5810061454078197E-12</c:v>
                </c:pt>
                <c:pt idx="758">
                  <c:v>-6.57563774935857E-8</c:v>
                </c:pt>
                <c:pt idx="759">
                  <c:v>8.3031523099779901E-8</c:v>
                </c:pt>
                <c:pt idx="760">
                  <c:v>5.2497363318042498E-8</c:v>
                </c:pt>
                <c:pt idx="761">
                  <c:v>2.09326522134492E-8</c:v>
                </c:pt>
                <c:pt idx="762">
                  <c:v>9.6993481472234498E-9</c:v>
                </c:pt>
                <c:pt idx="763">
                  <c:v>5.0158267148107402E-9</c:v>
                </c:pt>
                <c:pt idx="764">
                  <c:v>2.8458581512641898E-9</c:v>
                </c:pt>
                <c:pt idx="765">
                  <c:v>1.7500652753850299E-9</c:v>
                </c:pt>
                <c:pt idx="766">
                  <c:v>1.1484980539847599E-9</c:v>
                </c:pt>
                <c:pt idx="767">
                  <c:v>7.5943585759598595E-10</c:v>
                </c:pt>
                <c:pt idx="768">
                  <c:v>4.9986583881123003E-10</c:v>
                </c:pt>
                <c:pt idx="769">
                  <c:v>3.27484004074364E-10</c:v>
                </c:pt>
                <c:pt idx="770">
                  <c:v>2.1200105291249199E-10</c:v>
                </c:pt>
                <c:pt idx="771">
                  <c:v>1.3790192771433701E-10</c:v>
                </c:pt>
                <c:pt idx="772">
                  <c:v>8.8081419053854505E-11</c:v>
                </c:pt>
                <c:pt idx="773">
                  <c:v>5.5376749518451602E-11</c:v>
                </c:pt>
                <c:pt idx="774">
                  <c:v>3.29127987937691E-11</c:v>
                </c:pt>
                <c:pt idx="775">
                  <c:v>1.8808217280698599E-11</c:v>
                </c:pt>
                <c:pt idx="776">
                  <c:v>1.01118347166217E-11</c:v>
                </c:pt>
                <c:pt idx="777">
                  <c:v>5.6374635791257303E-12</c:v>
                </c:pt>
                <c:pt idx="778">
                  <c:v>-6.5224525770860996E-8</c:v>
                </c:pt>
                <c:pt idx="779">
                  <c:v>8.3134226656913101E-8</c:v>
                </c:pt>
                <c:pt idx="780">
                  <c:v>5.2693437631975799E-8</c:v>
                </c:pt>
                <c:pt idx="781">
                  <c:v>2.10430569894173E-8</c:v>
                </c:pt>
                <c:pt idx="782">
                  <c:v>9.7634300023163299E-9</c:v>
                </c:pt>
                <c:pt idx="783">
                  <c:v>5.05594050425597E-9</c:v>
                </c:pt>
                <c:pt idx="784">
                  <c:v>2.8719251818974999E-9</c:v>
                </c:pt>
                <c:pt idx="785">
                  <c:v>1.7679071814891501E-9</c:v>
                </c:pt>
                <c:pt idx="786">
                  <c:v>1.16058832017494E-9</c:v>
                </c:pt>
                <c:pt idx="787">
                  <c:v>7.67561943239342E-10</c:v>
                </c:pt>
                <c:pt idx="788">
                  <c:v>5.0527174825250195E-10</c:v>
                </c:pt>
                <c:pt idx="789">
                  <c:v>3.31055612926894E-10</c:v>
                </c:pt>
                <c:pt idx="790">
                  <c:v>2.14338681673534E-10</c:v>
                </c:pt>
                <c:pt idx="791">
                  <c:v>1.3943151726654101E-10</c:v>
                </c:pt>
                <c:pt idx="792">
                  <c:v>8.9197580135212803E-11</c:v>
                </c:pt>
                <c:pt idx="793">
                  <c:v>5.6134916666665903E-11</c:v>
                </c:pt>
                <c:pt idx="794">
                  <c:v>3.3402689893047503E-11</c:v>
                </c:pt>
                <c:pt idx="795">
                  <c:v>1.9114409487891002E-11</c:v>
                </c:pt>
                <c:pt idx="796">
                  <c:v>1.02808928580204E-11</c:v>
                </c:pt>
                <c:pt idx="797">
                  <c:v>5.7272543416563204E-12</c:v>
                </c:pt>
                <c:pt idx="798">
                  <c:v>-6.4708835797529494E-8</c:v>
                </c:pt>
                <c:pt idx="799">
                  <c:v>8.1254237963074999E-8</c:v>
                </c:pt>
                <c:pt idx="800">
                  <c:v>5.2402659759605002E-8</c:v>
                </c:pt>
                <c:pt idx="801">
                  <c:v>2.1052741034626102E-8</c:v>
                </c:pt>
                <c:pt idx="802">
                  <c:v>9.8011238166041893E-9</c:v>
                </c:pt>
                <c:pt idx="803">
                  <c:v>5.0878208037473901E-9</c:v>
                </c:pt>
                <c:pt idx="804">
                  <c:v>2.8960015601244401E-9</c:v>
                </c:pt>
                <c:pt idx="805">
                  <c:v>1.7858923473251899E-9</c:v>
                </c:pt>
                <c:pt idx="806">
                  <c:v>1.1730723972027801E-9</c:v>
                </c:pt>
                <c:pt idx="807">
                  <c:v>7.7605913141168604E-10</c:v>
                </c:pt>
                <c:pt idx="808">
                  <c:v>5.1098809333101102E-10</c:v>
                </c:pt>
                <c:pt idx="809">
                  <c:v>3.3487219753622898E-10</c:v>
                </c:pt>
                <c:pt idx="810">
                  <c:v>2.1685574274942101E-10</c:v>
                </c:pt>
                <c:pt idx="811">
                  <c:v>1.4109839010982601E-10</c:v>
                </c:pt>
                <c:pt idx="812">
                  <c:v>9.0356728798359698E-11</c:v>
                </c:pt>
                <c:pt idx="813">
                  <c:v>5.6921296941930701E-11</c:v>
                </c:pt>
                <c:pt idx="814">
                  <c:v>3.3887492849390398E-11</c:v>
                </c:pt>
                <c:pt idx="815">
                  <c:v>1.9447674489703201E-11</c:v>
                </c:pt>
                <c:pt idx="816">
                  <c:v>1.04851224245046E-11</c:v>
                </c:pt>
                <c:pt idx="817">
                  <c:v>5.8374010925383898E-12</c:v>
                </c:pt>
                <c:pt idx="818">
                  <c:v>-6.3455390985214494E-8</c:v>
                </c:pt>
                <c:pt idx="819">
                  <c:v>8.0556228446942298E-8</c:v>
                </c:pt>
                <c:pt idx="820">
                  <c:v>4.9538888620600098E-8</c:v>
                </c:pt>
                <c:pt idx="821">
                  <c:v>1.9519577447877501E-8</c:v>
                </c:pt>
                <c:pt idx="822">
                  <c:v>8.9984348450581097E-9</c:v>
                </c:pt>
                <c:pt idx="823">
                  <c:v>4.6486900926539302E-9</c:v>
                </c:pt>
                <c:pt idx="824">
                  <c:v>2.6404083799347299E-9</c:v>
                </c:pt>
                <c:pt idx="825">
                  <c:v>1.62721146699514E-9</c:v>
                </c:pt>
                <c:pt idx="826">
                  <c:v>1.0725653304315399E-9</c:v>
                </c:pt>
                <c:pt idx="827">
                  <c:v>7.1248891580435396E-10</c:v>
                </c:pt>
                <c:pt idx="828">
                  <c:v>4.6936151450376396E-10</c:v>
                </c:pt>
                <c:pt idx="829">
                  <c:v>3.0970799202247102E-10</c:v>
                </c:pt>
                <c:pt idx="830">
                  <c:v>2.01191037229465E-10</c:v>
                </c:pt>
                <c:pt idx="831">
                  <c:v>1.3119629467548599E-10</c:v>
                </c:pt>
                <c:pt idx="832">
                  <c:v>8.3661213736251305E-11</c:v>
                </c:pt>
                <c:pt idx="833">
                  <c:v>5.2188265283959397E-11</c:v>
                </c:pt>
                <c:pt idx="834">
                  <c:v>3.0864976702287598E-11</c:v>
                </c:pt>
                <c:pt idx="835">
                  <c:v>1.7586252635994201E-11</c:v>
                </c:pt>
                <c:pt idx="836">
                  <c:v>9.4528179728032807E-12</c:v>
                </c:pt>
                <c:pt idx="837">
                  <c:v>5.3084760800280898E-12</c:v>
                </c:pt>
                <c:pt idx="838">
                  <c:v>-6.7830604802561494E-8</c:v>
                </c:pt>
                <c:pt idx="839">
                  <c:v>8.31025329440938E-8</c:v>
                </c:pt>
                <c:pt idx="840">
                  <c:v>5.25712352566218E-8</c:v>
                </c:pt>
                <c:pt idx="841">
                  <c:v>2.0970937504573599E-8</c:v>
                </c:pt>
                <c:pt idx="842">
                  <c:v>9.7057450266371108E-9</c:v>
                </c:pt>
                <c:pt idx="843">
                  <c:v>5.0093667439813799E-9</c:v>
                </c:pt>
                <c:pt idx="844">
                  <c:v>2.8358209906676902E-9</c:v>
                </c:pt>
                <c:pt idx="845">
                  <c:v>1.7398618394348999E-9</c:v>
                </c:pt>
                <c:pt idx="846">
                  <c:v>1.1396445515007201E-9</c:v>
                </c:pt>
                <c:pt idx="847">
                  <c:v>7.5211798712794002E-10</c:v>
                </c:pt>
                <c:pt idx="848">
                  <c:v>4.94086302447652E-10</c:v>
                </c:pt>
                <c:pt idx="849">
                  <c:v>3.23081740201791E-10</c:v>
                </c:pt>
                <c:pt idx="850">
                  <c:v>2.08742748764978E-10</c:v>
                </c:pt>
                <c:pt idx="851">
                  <c:v>1.3556831491779499E-10</c:v>
                </c:pt>
                <c:pt idx="852">
                  <c:v>8.6500090050161097E-11</c:v>
                </c:pt>
                <c:pt idx="853">
                  <c:v>5.4303889227329897E-11</c:v>
                </c:pt>
                <c:pt idx="854">
                  <c:v>3.2236614337993301E-11</c:v>
                </c:pt>
                <c:pt idx="855">
                  <c:v>1.8408164974180599E-11</c:v>
                </c:pt>
                <c:pt idx="856">
                  <c:v>9.8972794407323808E-12</c:v>
                </c:pt>
                <c:pt idx="857">
                  <c:v>5.5304317195120497E-12</c:v>
                </c:pt>
                <c:pt idx="858">
                  <c:v>-6.6188711107577296E-8</c:v>
                </c:pt>
                <c:pt idx="859">
                  <c:v>8.2948493872050103E-8</c:v>
                </c:pt>
                <c:pt idx="860">
                  <c:v>5.2339567530603E-8</c:v>
                </c:pt>
                <c:pt idx="861">
                  <c:v>2.08439179088552E-8</c:v>
                </c:pt>
                <c:pt idx="862">
                  <c:v>9.6468851874704704E-9</c:v>
                </c:pt>
                <c:pt idx="863">
                  <c:v>4.9836623878537701E-9</c:v>
                </c:pt>
                <c:pt idx="864">
                  <c:v>2.8249753024937999E-9</c:v>
                </c:pt>
                <c:pt idx="865">
                  <c:v>1.73578670003636E-9</c:v>
                </c:pt>
                <c:pt idx="866">
                  <c:v>1.1388251467625999E-9</c:v>
                </c:pt>
                <c:pt idx="867">
                  <c:v>7.52935592365212E-10</c:v>
                </c:pt>
                <c:pt idx="868">
                  <c:v>4.9554195521807299E-10</c:v>
                </c:pt>
                <c:pt idx="869">
                  <c:v>3.24627206801623E-10</c:v>
                </c:pt>
                <c:pt idx="870">
                  <c:v>2.10136264412904E-10</c:v>
                </c:pt>
                <c:pt idx="871">
                  <c:v>1.3668043434176499E-10</c:v>
                </c:pt>
                <c:pt idx="872">
                  <c:v>8.7281487795487595E-11</c:v>
                </c:pt>
                <c:pt idx="873">
                  <c:v>5.4861450542778698E-11</c:v>
                </c:pt>
                <c:pt idx="874">
                  <c:v>3.2576257723041898E-11</c:v>
                </c:pt>
                <c:pt idx="875">
                  <c:v>1.8603847626396701E-11</c:v>
                </c:pt>
                <c:pt idx="876">
                  <c:v>9.9976418802006405E-12</c:v>
                </c:pt>
                <c:pt idx="877">
                  <c:v>5.5803775476892999E-12</c:v>
                </c:pt>
                <c:pt idx="878">
                  <c:v>-6.5760615356189804E-8</c:v>
                </c:pt>
                <c:pt idx="879">
                  <c:v>8.3030701492304295E-8</c:v>
                </c:pt>
                <c:pt idx="880">
                  <c:v>5.2495796962772499E-8</c:v>
                </c:pt>
                <c:pt idx="881">
                  <c:v>2.0931772172136301E-8</c:v>
                </c:pt>
                <c:pt idx="882">
                  <c:v>9.6994707521640799E-9</c:v>
                </c:pt>
                <c:pt idx="883">
                  <c:v>5.0155075207369401E-9</c:v>
                </c:pt>
                <c:pt idx="884">
                  <c:v>2.84565130837979E-9</c:v>
                </c:pt>
                <c:pt idx="885">
                  <c:v>1.74992323244331E-9</c:v>
                </c:pt>
                <c:pt idx="886">
                  <c:v>1.14840231954759E-9</c:v>
                </c:pt>
                <c:pt idx="887">
                  <c:v>7.5937116505972105E-10</c:v>
                </c:pt>
                <c:pt idx="888">
                  <c:v>4.9982347169426595E-10</c:v>
                </c:pt>
                <c:pt idx="889">
                  <c:v>3.2745654891204001E-10</c:v>
                </c:pt>
                <c:pt idx="890">
                  <c:v>2.1198360195692599E-10</c:v>
                </c:pt>
                <c:pt idx="891">
                  <c:v>1.37890510071911E-10</c:v>
                </c:pt>
                <c:pt idx="892">
                  <c:v>8.8074325954258401E-11</c:v>
                </c:pt>
                <c:pt idx="893">
                  <c:v>5.5371189573611E-11</c:v>
                </c:pt>
                <c:pt idx="894">
                  <c:v>3.29105130719305E-11</c:v>
                </c:pt>
                <c:pt idx="895">
                  <c:v>1.8807099268710401E-11</c:v>
                </c:pt>
                <c:pt idx="896">
                  <c:v>1.0110618932076901E-11</c:v>
                </c:pt>
                <c:pt idx="897">
                  <c:v>5.6370827846909698E-12</c:v>
                </c:pt>
                <c:pt idx="898">
                  <c:v>-6.5226741597024402E-8</c:v>
                </c:pt>
                <c:pt idx="899">
                  <c:v>8.3133801594781402E-8</c:v>
                </c:pt>
                <c:pt idx="900">
                  <c:v>5.2692624334238202E-8</c:v>
                </c:pt>
                <c:pt idx="901">
                  <c:v>2.1042598255904502E-8</c:v>
                </c:pt>
                <c:pt idx="902">
                  <c:v>9.7631603116836707E-9</c:v>
                </c:pt>
                <c:pt idx="903">
                  <c:v>5.0557722900771001E-9</c:v>
                </c:pt>
                <c:pt idx="904">
                  <c:v>2.87181550318004E-9</c:v>
                </c:pt>
                <c:pt idx="905">
                  <c:v>1.76783187521245E-9</c:v>
                </c:pt>
                <c:pt idx="906">
                  <c:v>1.1605389897524601E-9</c:v>
                </c:pt>
                <c:pt idx="907">
                  <c:v>7.6752712109155305E-10</c:v>
                </c:pt>
                <c:pt idx="908">
                  <c:v>5.0524867280309595E-10</c:v>
                </c:pt>
                <c:pt idx="909">
                  <c:v>3.3104129900183901E-10</c:v>
                </c:pt>
                <c:pt idx="910">
                  <c:v>2.14325278670861E-10</c:v>
                </c:pt>
                <c:pt idx="911">
                  <c:v>1.3942479560626001E-10</c:v>
                </c:pt>
                <c:pt idx="912">
                  <c:v>8.9193230647307004E-11</c:v>
                </c:pt>
                <c:pt idx="913">
                  <c:v>5.6132286736890797E-11</c:v>
                </c:pt>
                <c:pt idx="914">
                  <c:v>3.3401160351551599E-11</c:v>
                </c:pt>
                <c:pt idx="915">
                  <c:v>1.91134783955063E-11</c:v>
                </c:pt>
                <c:pt idx="916">
                  <c:v>1.02821587896866E-11</c:v>
                </c:pt>
                <c:pt idx="917">
                  <c:v>5.7273432593915401E-12</c:v>
                </c:pt>
                <c:pt idx="918">
                  <c:v>-6.47101345059253E-8</c:v>
                </c:pt>
                <c:pt idx="919">
                  <c:v>8.1254006203364395E-8</c:v>
                </c:pt>
                <c:pt idx="920">
                  <c:v>5.24021994441626E-8</c:v>
                </c:pt>
                <c:pt idx="921">
                  <c:v>2.1052481522410399E-8</c:v>
                </c:pt>
                <c:pt idx="922">
                  <c:v>9.8009694153365106E-9</c:v>
                </c:pt>
                <c:pt idx="923">
                  <c:v>5.0877253169888198E-9</c:v>
                </c:pt>
                <c:pt idx="924">
                  <c:v>2.8959390101201999E-9</c:v>
                </c:pt>
                <c:pt idx="925">
                  <c:v>1.78584903281209E-9</c:v>
                </c:pt>
                <c:pt idx="926">
                  <c:v>1.17304345078743E-9</c:v>
                </c:pt>
                <c:pt idx="927">
                  <c:v>7.7603854688348795E-10</c:v>
                </c:pt>
                <c:pt idx="928">
                  <c:v>5.1097453442323E-10</c:v>
                </c:pt>
                <c:pt idx="929">
                  <c:v>3.3486460413276499E-10</c:v>
                </c:pt>
                <c:pt idx="930">
                  <c:v>2.16851812790159E-10</c:v>
                </c:pt>
                <c:pt idx="931">
                  <c:v>1.4109455162713E-10</c:v>
                </c:pt>
                <c:pt idx="932">
                  <c:v>9.0354318237031204E-11</c:v>
                </c:pt>
                <c:pt idx="933">
                  <c:v>5.6919963344032799E-11</c:v>
                </c:pt>
                <c:pt idx="934">
                  <c:v>3.3885470556111498E-11</c:v>
                </c:pt>
                <c:pt idx="935">
                  <c:v>1.9446768167843399E-11</c:v>
                </c:pt>
                <c:pt idx="936">
                  <c:v>1.04846837492767E-11</c:v>
                </c:pt>
                <c:pt idx="937">
                  <c:v>5.8368459637748499E-12</c:v>
                </c:pt>
                <c:pt idx="938">
                  <c:v>-6.3456223788582801E-8</c:v>
                </c:pt>
                <c:pt idx="939">
                  <c:v>8.0556087658690494E-8</c:v>
                </c:pt>
                <c:pt idx="940">
                  <c:v>4.9538635932049198E-8</c:v>
                </c:pt>
                <c:pt idx="941">
                  <c:v>1.9519437625844201E-8</c:v>
                </c:pt>
                <c:pt idx="942">
                  <c:v>8.9983531431947303E-9</c:v>
                </c:pt>
                <c:pt idx="943">
                  <c:v>4.6486416074331896E-9</c:v>
                </c:pt>
                <c:pt idx="944">
                  <c:v>2.6403755946827099E-9</c:v>
                </c:pt>
                <c:pt idx="945">
                  <c:v>1.6271878451746301E-9</c:v>
                </c:pt>
                <c:pt idx="946">
                  <c:v>1.07255129924253E-9</c:v>
                </c:pt>
                <c:pt idx="947">
                  <c:v>7.1247841105381999E-10</c:v>
                </c:pt>
                <c:pt idx="948">
                  <c:v>4.6935679952449495E-10</c:v>
                </c:pt>
                <c:pt idx="949">
                  <c:v>3.0970318014768899E-10</c:v>
                </c:pt>
                <c:pt idx="950">
                  <c:v>2.01188445658508E-10</c:v>
                </c:pt>
                <c:pt idx="951">
                  <c:v>1.3119437632567099E-10</c:v>
                </c:pt>
                <c:pt idx="952">
                  <c:v>8.36594671363476E-11</c:v>
                </c:pt>
                <c:pt idx="953">
                  <c:v>5.2187077326765302E-11</c:v>
                </c:pt>
                <c:pt idx="954">
                  <c:v>3.0865433025424003E-11</c:v>
                </c:pt>
                <c:pt idx="955">
                  <c:v>1.75859729247194E-11</c:v>
                </c:pt>
                <c:pt idx="956">
                  <c:v>9.4531662180639807E-12</c:v>
                </c:pt>
                <c:pt idx="957">
                  <c:v>5.3085127030323996E-12</c:v>
                </c:pt>
                <c:pt idx="958">
                  <c:v>-6.7830977738188806E-8</c:v>
                </c:pt>
                <c:pt idx="959">
                  <c:v>8.3102459661124206E-8</c:v>
                </c:pt>
                <c:pt idx="960">
                  <c:v>5.2571094485652599E-8</c:v>
                </c:pt>
                <c:pt idx="961">
                  <c:v>2.09708586149383E-8</c:v>
                </c:pt>
                <c:pt idx="962">
                  <c:v>9.7056987363655606E-9</c:v>
                </c:pt>
                <c:pt idx="963">
                  <c:v>5.0093381561395701E-9</c:v>
                </c:pt>
                <c:pt idx="964">
                  <c:v>2.8358007306712399E-9</c:v>
                </c:pt>
                <c:pt idx="965">
                  <c:v>1.7398505262775901E-9</c:v>
                </c:pt>
                <c:pt idx="966">
                  <c:v>1.1396352909421601E-9</c:v>
                </c:pt>
                <c:pt idx="967">
                  <c:v>7.5211222500033396E-10</c:v>
                </c:pt>
                <c:pt idx="968">
                  <c:v>4.94083174921566E-10</c:v>
                </c:pt>
                <c:pt idx="969">
                  <c:v>3.23079039057072E-10</c:v>
                </c:pt>
                <c:pt idx="970">
                  <c:v>2.0874115523036499E-10</c:v>
                </c:pt>
                <c:pt idx="971">
                  <c:v>1.37700388838022E-10</c:v>
                </c:pt>
                <c:pt idx="972">
                  <c:v>9.0278549034693797E-11</c:v>
                </c:pt>
                <c:pt idx="973">
                  <c:v>6.0018861862774606E-11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58-4EAA-8838-9B4682510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20736"/>
        <c:axId val="189338368"/>
      </c:scatterChart>
      <c:scatterChart>
        <c:scatterStyle val="lineMarker"/>
        <c:varyColors val="0"/>
        <c:ser>
          <c:idx val="1"/>
          <c:order val="1"/>
          <c:tx>
            <c:strRef>
              <c:f>'Ion PN_2D_45°'!$D$1:$E$1</c:f>
              <c:strCache>
                <c:ptCount val="1"/>
                <c:pt idx="0">
                  <c:v>Number of nodes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'Ion PN_2D_45°'!$D$3:$D$976</c:f>
              <c:numCache>
                <c:formatCode>0.00E+00</c:formatCode>
                <c:ptCount val="974"/>
                <c:pt idx="0" formatCode="General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6.9120000000000003E-15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1.18528E-14</c:v>
                </c:pt>
                <c:pt idx="9">
                  <c:v>1.33968E-14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1.67557E-14</c:v>
                </c:pt>
                <c:pt idx="13">
                  <c:v>1.7755699999999999E-14</c:v>
                </c:pt>
                <c:pt idx="14">
                  <c:v>1.8755700000000001E-14</c:v>
                </c:pt>
                <c:pt idx="15">
                  <c:v>1.97557E-14</c:v>
                </c:pt>
                <c:pt idx="16">
                  <c:v>2.07949E-14</c:v>
                </c:pt>
                <c:pt idx="17">
                  <c:v>2.1863899999999999E-14</c:v>
                </c:pt>
                <c:pt idx="18">
                  <c:v>2.2979499999999999E-14</c:v>
                </c:pt>
                <c:pt idx="19">
                  <c:v>2.41619E-14</c:v>
                </c:pt>
                <c:pt idx="20">
                  <c:v>2.5442500000000001E-14</c:v>
                </c:pt>
                <c:pt idx="21">
                  <c:v>2.68279E-14</c:v>
                </c:pt>
                <c:pt idx="22">
                  <c:v>2.83289E-14</c:v>
                </c:pt>
                <c:pt idx="23">
                  <c:v>2.9955699999999997E-14</c:v>
                </c:pt>
                <c:pt idx="24">
                  <c:v>3.1720000000000003E-14</c:v>
                </c:pt>
                <c:pt idx="25">
                  <c:v>3.3636699999999997E-14</c:v>
                </c:pt>
                <c:pt idx="26">
                  <c:v>3.5720099999999999E-14</c:v>
                </c:pt>
                <c:pt idx="27">
                  <c:v>3.7985899999999997E-14</c:v>
                </c:pt>
                <c:pt idx="28">
                  <c:v>4.0452599999999999E-14</c:v>
                </c:pt>
                <c:pt idx="29">
                  <c:v>4.3140599999999999E-14</c:v>
                </c:pt>
                <c:pt idx="30">
                  <c:v>4.6071700000000003E-14</c:v>
                </c:pt>
                <c:pt idx="31">
                  <c:v>4.9267500000000003E-14</c:v>
                </c:pt>
                <c:pt idx="32">
                  <c:v>5.2759400000000001E-14</c:v>
                </c:pt>
                <c:pt idx="33">
                  <c:v>5.6577999999999998E-14</c:v>
                </c:pt>
                <c:pt idx="34">
                  <c:v>6.0764199999999999E-14</c:v>
                </c:pt>
                <c:pt idx="35">
                  <c:v>6.5363000000000001E-14</c:v>
                </c:pt>
                <c:pt idx="36">
                  <c:v>7.0426300000000006E-14</c:v>
                </c:pt>
                <c:pt idx="37">
                  <c:v>7.5960200000000001E-14</c:v>
                </c:pt>
                <c:pt idx="38">
                  <c:v>8.1803700000000005E-14</c:v>
                </c:pt>
                <c:pt idx="39">
                  <c:v>8.8056300000000003E-14</c:v>
                </c:pt>
                <c:pt idx="40">
                  <c:v>9.4758800000000006E-14</c:v>
                </c:pt>
                <c:pt idx="41">
                  <c:v>1.0166699999999999E-13</c:v>
                </c:pt>
                <c:pt idx="42">
                  <c:v>1.0857499999999999E-13</c:v>
                </c:pt>
                <c:pt idx="43">
                  <c:v>1.1548299999999999E-13</c:v>
                </c:pt>
                <c:pt idx="44">
                  <c:v>1.23773E-13</c:v>
                </c:pt>
                <c:pt idx="45">
                  <c:v>1.32929E-13</c:v>
                </c:pt>
                <c:pt idx="46">
                  <c:v>1.43248E-13</c:v>
                </c:pt>
                <c:pt idx="47">
                  <c:v>1.54817E-13</c:v>
                </c:pt>
                <c:pt idx="48">
                  <c:v>1.6774199999999999E-13</c:v>
                </c:pt>
                <c:pt idx="49">
                  <c:v>1.8210999999999999E-13</c:v>
                </c:pt>
                <c:pt idx="50">
                  <c:v>1.9800699999999999E-13</c:v>
                </c:pt>
                <c:pt idx="51">
                  <c:v>2.15528E-13</c:v>
                </c:pt>
                <c:pt idx="52">
                  <c:v>2.3472800000000001E-13</c:v>
                </c:pt>
                <c:pt idx="53">
                  <c:v>2.55697E-13</c:v>
                </c:pt>
                <c:pt idx="54">
                  <c:v>2.7844099999999999E-13</c:v>
                </c:pt>
                <c:pt idx="55">
                  <c:v>3.0299099999999998E-13</c:v>
                </c:pt>
                <c:pt idx="56">
                  <c:v>3.2948999999999999E-13</c:v>
                </c:pt>
                <c:pt idx="57">
                  <c:v>3.5790299999999998E-13</c:v>
                </c:pt>
                <c:pt idx="58">
                  <c:v>3.8826099999999998E-13</c:v>
                </c:pt>
                <c:pt idx="59">
                  <c:v>4.2056999999999999E-13</c:v>
                </c:pt>
                <c:pt idx="60">
                  <c:v>4.5478899999999995E-13</c:v>
                </c:pt>
                <c:pt idx="61">
                  <c:v>4.9106499999999999E-13</c:v>
                </c:pt>
                <c:pt idx="62">
                  <c:v>5.2935800000000004E-13</c:v>
                </c:pt>
                <c:pt idx="63">
                  <c:v>5.69696E-13</c:v>
                </c:pt>
                <c:pt idx="64">
                  <c:v>6.1215699999999997E-13</c:v>
                </c:pt>
                <c:pt idx="65">
                  <c:v>6.5699499999999997E-13</c:v>
                </c:pt>
                <c:pt idx="66">
                  <c:v>7.0389000000000004E-13</c:v>
                </c:pt>
                <c:pt idx="67">
                  <c:v>7.5304399999999998E-13</c:v>
                </c:pt>
                <c:pt idx="68">
                  <c:v>8.0461400000000003E-13</c:v>
                </c:pt>
                <c:pt idx="69">
                  <c:v>8.5619199999999995E-13</c:v>
                </c:pt>
                <c:pt idx="70">
                  <c:v>8.9057700000000001E-13</c:v>
                </c:pt>
                <c:pt idx="71">
                  <c:v>9.135000000000001E-13</c:v>
                </c:pt>
                <c:pt idx="72">
                  <c:v>9.2878199999999995E-13</c:v>
                </c:pt>
                <c:pt idx="73">
                  <c:v>9.4406499999999998E-13</c:v>
                </c:pt>
                <c:pt idx="74">
                  <c:v>9.517059999999999E-13</c:v>
                </c:pt>
                <c:pt idx="75">
                  <c:v>9.5934700000000003E-13</c:v>
                </c:pt>
                <c:pt idx="76">
                  <c:v>9.6851599999999991E-13</c:v>
                </c:pt>
                <c:pt idx="77">
                  <c:v>9.7952000000000005E-13</c:v>
                </c:pt>
                <c:pt idx="78">
                  <c:v>9.9272399999999992E-13</c:v>
                </c:pt>
                <c:pt idx="79">
                  <c:v>1.00857E-12</c:v>
                </c:pt>
                <c:pt idx="80">
                  <c:v>1.0273199999999999E-12</c:v>
                </c:pt>
                <c:pt idx="81">
                  <c:v>1.0460799999999999E-12</c:v>
                </c:pt>
                <c:pt idx="82">
                  <c:v>1.0554499999999999E-12</c:v>
                </c:pt>
                <c:pt idx="83">
                  <c:v>1.06483E-12</c:v>
                </c:pt>
                <c:pt idx="84">
                  <c:v>1.07608E-12</c:v>
                </c:pt>
                <c:pt idx="85">
                  <c:v>1.08959E-12</c:v>
                </c:pt>
                <c:pt idx="86">
                  <c:v>1.1057900000000001E-12</c:v>
                </c:pt>
                <c:pt idx="87">
                  <c:v>1.12523E-12</c:v>
                </c:pt>
                <c:pt idx="88">
                  <c:v>1.14857E-12</c:v>
                </c:pt>
                <c:pt idx="89">
                  <c:v>1.1765699999999999E-12</c:v>
                </c:pt>
                <c:pt idx="90">
                  <c:v>1.21016E-12</c:v>
                </c:pt>
                <c:pt idx="91">
                  <c:v>1.2504799999999999E-12</c:v>
                </c:pt>
                <c:pt idx="92">
                  <c:v>1.2988700000000001E-12</c:v>
                </c:pt>
                <c:pt idx="93">
                  <c:v>1.35693E-12</c:v>
                </c:pt>
                <c:pt idx="94">
                  <c:v>1.4266E-12</c:v>
                </c:pt>
                <c:pt idx="95">
                  <c:v>1.5102E-12</c:v>
                </c:pt>
                <c:pt idx="96">
                  <c:v>1.60631E-12</c:v>
                </c:pt>
                <c:pt idx="97">
                  <c:v>1.7054099999999999E-12</c:v>
                </c:pt>
                <c:pt idx="98">
                  <c:v>1.8047999999999999E-12</c:v>
                </c:pt>
                <c:pt idx="99">
                  <c:v>1.9049799999999998E-12</c:v>
                </c:pt>
                <c:pt idx="100">
                  <c:v>2.00619E-12</c:v>
                </c:pt>
                <c:pt idx="101">
                  <c:v>2.1083600000000001E-12</c:v>
                </c:pt>
                <c:pt idx="102">
                  <c:v>2.21201E-12</c:v>
                </c:pt>
                <c:pt idx="103">
                  <c:v>2.3172999999999998E-12</c:v>
                </c:pt>
                <c:pt idx="104">
                  <c:v>2.42446E-12</c:v>
                </c:pt>
                <c:pt idx="105">
                  <c:v>2.53353E-12</c:v>
                </c:pt>
                <c:pt idx="106">
                  <c:v>2.64468E-12</c:v>
                </c:pt>
                <c:pt idx="107">
                  <c:v>2.7584499999999998E-12</c:v>
                </c:pt>
                <c:pt idx="108">
                  <c:v>2.87502E-12</c:v>
                </c:pt>
                <c:pt idx="109">
                  <c:v>2.99452E-12</c:v>
                </c:pt>
                <c:pt idx="110">
                  <c:v>3.1174E-12</c:v>
                </c:pt>
                <c:pt idx="111">
                  <c:v>3.24394E-12</c:v>
                </c:pt>
                <c:pt idx="112">
                  <c:v>3.3742500000000001E-12</c:v>
                </c:pt>
                <c:pt idx="113">
                  <c:v>3.50903E-12</c:v>
                </c:pt>
                <c:pt idx="114">
                  <c:v>3.6483499999999999E-12</c:v>
                </c:pt>
                <c:pt idx="115">
                  <c:v>3.7931200000000003E-12</c:v>
                </c:pt>
                <c:pt idx="116">
                  <c:v>3.9431499999999998E-12</c:v>
                </c:pt>
                <c:pt idx="117">
                  <c:v>4.0993599999999996E-12</c:v>
                </c:pt>
                <c:pt idx="118">
                  <c:v>4.2614799999999997E-12</c:v>
                </c:pt>
                <c:pt idx="119">
                  <c:v>4.4315399999999999E-12</c:v>
                </c:pt>
                <c:pt idx="120">
                  <c:v>4.6091499999999996E-12</c:v>
                </c:pt>
                <c:pt idx="121">
                  <c:v>4.7952400000000001E-12</c:v>
                </c:pt>
                <c:pt idx="122">
                  <c:v>4.9908900000000004E-12</c:v>
                </c:pt>
                <c:pt idx="123">
                  <c:v>5.1964900000000002E-12</c:v>
                </c:pt>
                <c:pt idx="124">
                  <c:v>5.4132099999999997E-12</c:v>
                </c:pt>
                <c:pt idx="125">
                  <c:v>5.6420099999999997E-12</c:v>
                </c:pt>
                <c:pt idx="126">
                  <c:v>5.88383E-12</c:v>
                </c:pt>
                <c:pt idx="127">
                  <c:v>6.1396999999999998E-12</c:v>
                </c:pt>
                <c:pt idx="128">
                  <c:v>6.41175E-12</c:v>
                </c:pt>
                <c:pt idx="129">
                  <c:v>6.7009700000000003E-12</c:v>
                </c:pt>
                <c:pt idx="130">
                  <c:v>7.00868E-12</c:v>
                </c:pt>
                <c:pt idx="131">
                  <c:v>7.3370199999999994E-12</c:v>
                </c:pt>
                <c:pt idx="132">
                  <c:v>7.6873000000000002E-12</c:v>
                </c:pt>
                <c:pt idx="133">
                  <c:v>8.0602799999999993E-12</c:v>
                </c:pt>
                <c:pt idx="134">
                  <c:v>8.4562899999999997E-12</c:v>
                </c:pt>
                <c:pt idx="135">
                  <c:v>8.8700000000000008E-12</c:v>
                </c:pt>
                <c:pt idx="136">
                  <c:v>9.3039599999999995E-12</c:v>
                </c:pt>
                <c:pt idx="137">
                  <c:v>9.7596399999999994E-12</c:v>
                </c:pt>
                <c:pt idx="138">
                  <c:v>1.0236500000000001E-11</c:v>
                </c:pt>
                <c:pt idx="139">
                  <c:v>1.0735299999999999E-11</c:v>
                </c:pt>
                <c:pt idx="140">
                  <c:v>1.12588E-11</c:v>
                </c:pt>
                <c:pt idx="141">
                  <c:v>1.1806700000000001E-11</c:v>
                </c:pt>
                <c:pt idx="142">
                  <c:v>1.2381400000000001E-11</c:v>
                </c:pt>
                <c:pt idx="143">
                  <c:v>1.2984999999999999E-11</c:v>
                </c:pt>
                <c:pt idx="144">
                  <c:v>1.36176E-11</c:v>
                </c:pt>
                <c:pt idx="145">
                  <c:v>1.42804E-11</c:v>
                </c:pt>
                <c:pt idx="146">
                  <c:v>1.4977500000000001E-11</c:v>
                </c:pt>
                <c:pt idx="147">
                  <c:v>1.57137E-11</c:v>
                </c:pt>
                <c:pt idx="148">
                  <c:v>1.64883E-11</c:v>
                </c:pt>
                <c:pt idx="149">
                  <c:v>1.7300700000000001E-11</c:v>
                </c:pt>
                <c:pt idx="150">
                  <c:v>1.8156E-11</c:v>
                </c:pt>
                <c:pt idx="151">
                  <c:v>1.9057400000000002E-11</c:v>
                </c:pt>
                <c:pt idx="152">
                  <c:v>2.00117E-11</c:v>
                </c:pt>
                <c:pt idx="153">
                  <c:v>2.1008199999999998E-11</c:v>
                </c:pt>
                <c:pt idx="154">
                  <c:v>2.2055499999999999E-11</c:v>
                </c:pt>
                <c:pt idx="155">
                  <c:v>2.3152199999999999E-11</c:v>
                </c:pt>
                <c:pt idx="156">
                  <c:v>2.4307900000000001E-11</c:v>
                </c:pt>
                <c:pt idx="157">
                  <c:v>2.5520199999999999E-11</c:v>
                </c:pt>
                <c:pt idx="158">
                  <c:v>2.6795400000000001E-11</c:v>
                </c:pt>
                <c:pt idx="159">
                  <c:v>2.81427E-11</c:v>
                </c:pt>
                <c:pt idx="160">
                  <c:v>2.9572199999999998E-11</c:v>
                </c:pt>
                <c:pt idx="161">
                  <c:v>3.10676E-11</c:v>
                </c:pt>
                <c:pt idx="162">
                  <c:v>3.26407E-11</c:v>
                </c:pt>
                <c:pt idx="163">
                  <c:v>3.42927E-11</c:v>
                </c:pt>
                <c:pt idx="164">
                  <c:v>3.6022900000000002E-11</c:v>
                </c:pt>
                <c:pt idx="165">
                  <c:v>3.7854099999999999E-11</c:v>
                </c:pt>
                <c:pt idx="166">
                  <c:v>3.9770200000000001E-11</c:v>
                </c:pt>
                <c:pt idx="167">
                  <c:v>4.1807999999999998E-11</c:v>
                </c:pt>
                <c:pt idx="168">
                  <c:v>4.39337E-11</c:v>
                </c:pt>
                <c:pt idx="169">
                  <c:v>4.6105800000000002E-11</c:v>
                </c:pt>
                <c:pt idx="170">
                  <c:v>4.83664E-11</c:v>
                </c:pt>
                <c:pt idx="171">
                  <c:v>5.0746600000000001E-11</c:v>
                </c:pt>
                <c:pt idx="172">
                  <c:v>5.3234899999999998E-11</c:v>
                </c:pt>
                <c:pt idx="173">
                  <c:v>5.5819700000000002E-11</c:v>
                </c:pt>
                <c:pt idx="174">
                  <c:v>5.8545400000000001E-11</c:v>
                </c:pt>
                <c:pt idx="175">
                  <c:v>6.1434300000000002E-11</c:v>
                </c:pt>
                <c:pt idx="176">
                  <c:v>6.4465899999999997E-11</c:v>
                </c:pt>
                <c:pt idx="177">
                  <c:v>6.76366E-11</c:v>
                </c:pt>
                <c:pt idx="178">
                  <c:v>7.1021199999999999E-11</c:v>
                </c:pt>
                <c:pt idx="179">
                  <c:v>7.4579699999999997E-11</c:v>
                </c:pt>
                <c:pt idx="180">
                  <c:v>7.8391699999999999E-11</c:v>
                </c:pt>
                <c:pt idx="181">
                  <c:v>8.2448499999999997E-11</c:v>
                </c:pt>
                <c:pt idx="182">
                  <c:v>8.6785799999999997E-11</c:v>
                </c:pt>
                <c:pt idx="183">
                  <c:v>9.1429499999999997E-11</c:v>
                </c:pt>
                <c:pt idx="184">
                  <c:v>9.6475899999999998E-11</c:v>
                </c:pt>
                <c:pt idx="185">
                  <c:v>1.01816E-10</c:v>
                </c:pt>
                <c:pt idx="186">
                  <c:v>1.07601E-10</c:v>
                </c:pt>
                <c:pt idx="187">
                  <c:v>1.1387199999999999E-10</c:v>
                </c:pt>
                <c:pt idx="188">
                  <c:v>1.2071500000000001E-10</c:v>
                </c:pt>
                <c:pt idx="189">
                  <c:v>1.2805900000000001E-10</c:v>
                </c:pt>
                <c:pt idx="190">
                  <c:v>1.3610799999999999E-10</c:v>
                </c:pt>
                <c:pt idx="191">
                  <c:v>1.4481299999999999E-10</c:v>
                </c:pt>
                <c:pt idx="192">
                  <c:v>1.5436100000000001E-10</c:v>
                </c:pt>
                <c:pt idx="193">
                  <c:v>1.6480500000000001E-10</c:v>
                </c:pt>
                <c:pt idx="194">
                  <c:v>1.763E-10</c:v>
                </c:pt>
                <c:pt idx="195">
                  <c:v>1.88751E-10</c:v>
                </c:pt>
                <c:pt idx="196">
                  <c:v>2.02069E-10</c:v>
                </c:pt>
                <c:pt idx="197">
                  <c:v>2.1626399999999999E-10</c:v>
                </c:pt>
                <c:pt idx="198">
                  <c:v>2.31367E-10</c:v>
                </c:pt>
                <c:pt idx="199">
                  <c:v>2.4754999999999999E-10</c:v>
                </c:pt>
                <c:pt idx="200">
                  <c:v>2.6455699999999999E-10</c:v>
                </c:pt>
                <c:pt idx="201">
                  <c:v>2.8291700000000002E-10</c:v>
                </c:pt>
                <c:pt idx="202">
                  <c:v>3.0149799999999998E-10</c:v>
                </c:pt>
                <c:pt idx="203">
                  <c:v>3.22232E-10</c:v>
                </c:pt>
                <c:pt idx="204">
                  <c:v>3.42722E-10</c:v>
                </c:pt>
                <c:pt idx="205">
                  <c:v>3.6536199999999998E-10</c:v>
                </c:pt>
                <c:pt idx="206">
                  <c:v>3.8899199999999998E-10</c:v>
                </c:pt>
                <c:pt idx="207">
                  <c:v>4.1339000000000001E-10</c:v>
                </c:pt>
                <c:pt idx="208">
                  <c:v>4.3930600000000002E-10</c:v>
                </c:pt>
                <c:pt idx="209">
                  <c:v>4.6638799999999996E-10</c:v>
                </c:pt>
                <c:pt idx="210">
                  <c:v>4.9527999999999997E-10</c:v>
                </c:pt>
                <c:pt idx="211">
                  <c:v>5.2391799999999997E-10</c:v>
                </c:pt>
                <c:pt idx="212">
                  <c:v>5.5587800000000003E-10</c:v>
                </c:pt>
                <c:pt idx="213">
                  <c:v>5.8881299999999998E-10</c:v>
                </c:pt>
                <c:pt idx="214">
                  <c:v>6.2235200000000004E-10</c:v>
                </c:pt>
                <c:pt idx="215">
                  <c:v>6.5654600000000004E-10</c:v>
                </c:pt>
                <c:pt idx="216">
                  <c:v>6.9281100000000002E-10</c:v>
                </c:pt>
                <c:pt idx="217">
                  <c:v>7.3162400000000004E-10</c:v>
                </c:pt>
                <c:pt idx="218">
                  <c:v>7.70949E-10</c:v>
                </c:pt>
                <c:pt idx="219">
                  <c:v>8.1086299999999995E-10</c:v>
                </c:pt>
                <c:pt idx="220">
                  <c:v>8.5239600000000004E-10</c:v>
                </c:pt>
                <c:pt idx="221">
                  <c:v>8.9512500000000005E-10</c:v>
                </c:pt>
                <c:pt idx="222">
                  <c:v>9.4034500000000002E-10</c:v>
                </c:pt>
                <c:pt idx="223">
                  <c:v>9.8670100000000002E-10</c:v>
                </c:pt>
                <c:pt idx="224">
                  <c:v>1.0347899999999999E-9</c:v>
                </c:pt>
                <c:pt idx="225">
                  <c:v>1.0861899999999999E-9</c:v>
                </c:pt>
                <c:pt idx="226">
                  <c:v>1.13933E-9</c:v>
                </c:pt>
                <c:pt idx="227">
                  <c:v>1.19142E-9</c:v>
                </c:pt>
                <c:pt idx="228">
                  <c:v>1.2486800000000001E-9</c:v>
                </c:pt>
                <c:pt idx="229">
                  <c:v>1.30988E-9</c:v>
                </c:pt>
                <c:pt idx="230">
                  <c:v>1.3738199999999999E-9</c:v>
                </c:pt>
                <c:pt idx="231">
                  <c:v>1.44261E-9</c:v>
                </c:pt>
                <c:pt idx="232">
                  <c:v>1.5157099999999999E-9</c:v>
                </c:pt>
                <c:pt idx="233">
                  <c:v>1.5909699999999999E-9</c:v>
                </c:pt>
                <c:pt idx="234">
                  <c:v>1.67723E-9</c:v>
                </c:pt>
                <c:pt idx="235">
                  <c:v>1.76442E-9</c:v>
                </c:pt>
                <c:pt idx="236">
                  <c:v>1.8616799999999999E-9</c:v>
                </c:pt>
                <c:pt idx="237">
                  <c:v>1.9687900000000002E-9</c:v>
                </c:pt>
                <c:pt idx="238">
                  <c:v>2.0848799999999999E-9</c:v>
                </c:pt>
                <c:pt idx="239">
                  <c:v>2.2100399999999999E-9</c:v>
                </c:pt>
                <c:pt idx="240">
                  <c:v>2.34798E-9</c:v>
                </c:pt>
                <c:pt idx="241">
                  <c:v>2.5088100000000001E-9</c:v>
                </c:pt>
                <c:pt idx="242">
                  <c:v>2.6948100000000001E-9</c:v>
                </c:pt>
                <c:pt idx="243">
                  <c:v>2.90963E-9</c:v>
                </c:pt>
                <c:pt idx="244">
                  <c:v>3.1146399999999999E-9</c:v>
                </c:pt>
                <c:pt idx="245">
                  <c:v>3.2854800000000001E-9</c:v>
                </c:pt>
                <c:pt idx="246">
                  <c:v>3.4278499999999999E-9</c:v>
                </c:pt>
                <c:pt idx="247">
                  <c:v>3.5464899999999998E-9</c:v>
                </c:pt>
                <c:pt idx="248">
                  <c:v>3.6453599999999999E-9</c:v>
                </c:pt>
                <c:pt idx="249">
                  <c:v>3.7277500000000001E-9</c:v>
                </c:pt>
                <c:pt idx="250">
                  <c:v>3.7964099999999997E-9</c:v>
                </c:pt>
                <c:pt idx="251">
                  <c:v>3.8536199999999998E-9</c:v>
                </c:pt>
                <c:pt idx="252">
                  <c:v>3.9013000000000002E-9</c:v>
                </c:pt>
                <c:pt idx="253">
                  <c:v>3.94103E-9</c:v>
                </c:pt>
                <c:pt idx="254">
                  <c:v>3.9741399999999997E-9</c:v>
                </c:pt>
                <c:pt idx="255">
                  <c:v>4.0030499999999997E-9</c:v>
                </c:pt>
                <c:pt idx="256">
                  <c:v>4.0337700000000002E-9</c:v>
                </c:pt>
                <c:pt idx="257">
                  <c:v>4.0649699999999999E-9</c:v>
                </c:pt>
                <c:pt idx="258">
                  <c:v>4.09873E-9</c:v>
                </c:pt>
                <c:pt idx="259">
                  <c:v>4.1353199999999997E-9</c:v>
                </c:pt>
                <c:pt idx="260">
                  <c:v>4.1761600000000002E-9</c:v>
                </c:pt>
                <c:pt idx="261">
                  <c:v>4.2189600000000001E-9</c:v>
                </c:pt>
                <c:pt idx="262">
                  <c:v>4.2620700000000004E-9</c:v>
                </c:pt>
                <c:pt idx="263">
                  <c:v>4.3109999999999997E-9</c:v>
                </c:pt>
                <c:pt idx="264">
                  <c:v>4.3637300000000002E-9</c:v>
                </c:pt>
                <c:pt idx="265">
                  <c:v>4.4207099999999997E-9</c:v>
                </c:pt>
                <c:pt idx="266">
                  <c:v>4.4817700000000003E-9</c:v>
                </c:pt>
                <c:pt idx="267">
                  <c:v>4.5477400000000003E-9</c:v>
                </c:pt>
                <c:pt idx="268">
                  <c:v>4.6112500000000002E-9</c:v>
                </c:pt>
                <c:pt idx="269">
                  <c:v>4.6753199999999999E-9</c:v>
                </c:pt>
                <c:pt idx="270">
                  <c:v>4.7465900000000003E-9</c:v>
                </c:pt>
                <c:pt idx="271">
                  <c:v>4.81886E-9</c:v>
                </c:pt>
                <c:pt idx="272">
                  <c:v>4.8941999999999999E-9</c:v>
                </c:pt>
                <c:pt idx="273">
                  <c:v>4.9710399999999998E-9</c:v>
                </c:pt>
                <c:pt idx="274">
                  <c:v>5.05743E-9</c:v>
                </c:pt>
                <c:pt idx="275">
                  <c:v>5.1493400000000003E-9</c:v>
                </c:pt>
                <c:pt idx="276">
                  <c:v>5.2491799999999999E-9</c:v>
                </c:pt>
                <c:pt idx="277">
                  <c:v>5.36093E-9</c:v>
                </c:pt>
                <c:pt idx="278">
                  <c:v>5.4801599999999998E-9</c:v>
                </c:pt>
                <c:pt idx="279">
                  <c:v>5.6108300000000002E-9</c:v>
                </c:pt>
                <c:pt idx="280">
                  <c:v>5.7568599999999999E-9</c:v>
                </c:pt>
                <c:pt idx="281">
                  <c:v>5.9147300000000003E-9</c:v>
                </c:pt>
                <c:pt idx="282">
                  <c:v>6.0833999999999999E-9</c:v>
                </c:pt>
                <c:pt idx="283">
                  <c:v>6.2684399999999999E-9</c:v>
                </c:pt>
                <c:pt idx="284">
                  <c:v>6.4709500000000003E-9</c:v>
                </c:pt>
                <c:pt idx="285">
                  <c:v>6.6906500000000003E-9</c:v>
                </c:pt>
                <c:pt idx="286">
                  <c:v>6.92766E-9</c:v>
                </c:pt>
                <c:pt idx="287">
                  <c:v>7.1840400000000004E-9</c:v>
                </c:pt>
                <c:pt idx="288">
                  <c:v>7.4677399999999993E-9</c:v>
                </c:pt>
                <c:pt idx="289">
                  <c:v>7.8081800000000006E-9</c:v>
                </c:pt>
                <c:pt idx="290">
                  <c:v>8.2139400000000007E-9</c:v>
                </c:pt>
                <c:pt idx="291">
                  <c:v>8.7008499999999998E-9</c:v>
                </c:pt>
                <c:pt idx="292">
                  <c:v>9.2851400000000001E-9</c:v>
                </c:pt>
                <c:pt idx="293">
                  <c:v>9.9862800000000008E-9</c:v>
                </c:pt>
                <c:pt idx="294">
                  <c:v>1.08165E-8</c:v>
                </c:pt>
                <c:pt idx="295">
                  <c:v>1.17311E-8</c:v>
                </c:pt>
                <c:pt idx="296">
                  <c:v>1.2668E-8</c:v>
                </c:pt>
                <c:pt idx="297">
                  <c:v>1.36445E-8</c:v>
                </c:pt>
                <c:pt idx="298">
                  <c:v>1.4619500000000001E-8</c:v>
                </c:pt>
                <c:pt idx="299">
                  <c:v>1.5560499999999999E-8</c:v>
                </c:pt>
                <c:pt idx="300">
                  <c:v>1.6559400000000001E-8</c:v>
                </c:pt>
                <c:pt idx="301">
                  <c:v>1.75283E-8</c:v>
                </c:pt>
                <c:pt idx="302">
                  <c:v>1.8528100000000001E-8</c:v>
                </c:pt>
                <c:pt idx="303">
                  <c:v>1.9544700000000001E-8</c:v>
                </c:pt>
                <c:pt idx="304">
                  <c:v>2.05682E-8</c:v>
                </c:pt>
                <c:pt idx="305">
                  <c:v>2.1531599999999999E-8</c:v>
                </c:pt>
                <c:pt idx="306">
                  <c:v>2.25213E-8</c:v>
                </c:pt>
                <c:pt idx="307">
                  <c:v>2.3526199999999999E-8</c:v>
                </c:pt>
                <c:pt idx="308">
                  <c:v>2.45425E-8</c:v>
                </c:pt>
                <c:pt idx="309">
                  <c:v>2.5566400000000001E-8</c:v>
                </c:pt>
                <c:pt idx="310">
                  <c:v>2.6594200000000001E-8</c:v>
                </c:pt>
                <c:pt idx="311">
                  <c:v>2.7623300000000002E-8</c:v>
                </c:pt>
                <c:pt idx="312">
                  <c:v>2.8653100000000001E-8</c:v>
                </c:pt>
                <c:pt idx="313">
                  <c:v>2.9683300000000002E-8</c:v>
                </c:pt>
                <c:pt idx="314">
                  <c:v>3.0713700000000003E-8</c:v>
                </c:pt>
                <c:pt idx="315">
                  <c:v>3.1722200000000002E-8</c:v>
                </c:pt>
                <c:pt idx="316">
                  <c:v>3.27406E-8</c:v>
                </c:pt>
                <c:pt idx="317">
                  <c:v>3.3763999999999997E-8</c:v>
                </c:pt>
                <c:pt idx="318">
                  <c:v>3.4790100000000001E-8</c:v>
                </c:pt>
                <c:pt idx="319">
                  <c:v>3.5817299999999999E-8</c:v>
                </c:pt>
                <c:pt idx="320">
                  <c:v>3.6845100000000002E-8</c:v>
                </c:pt>
                <c:pt idx="321">
                  <c:v>3.7872999999999998E-8</c:v>
                </c:pt>
                <c:pt idx="322">
                  <c:v>3.8900999999999999E-8</c:v>
                </c:pt>
                <c:pt idx="323">
                  <c:v>3.9929099999999999E-8</c:v>
                </c:pt>
                <c:pt idx="324">
                  <c:v>4.0957299999999997E-8</c:v>
                </c:pt>
                <c:pt idx="325">
                  <c:v>4.1985500000000002E-8</c:v>
                </c:pt>
                <c:pt idx="326">
                  <c:v>4.3013700000000001E-8</c:v>
                </c:pt>
                <c:pt idx="327">
                  <c:v>4.4042099999999997E-8</c:v>
                </c:pt>
                <c:pt idx="328">
                  <c:v>4.5070599999999999E-8</c:v>
                </c:pt>
                <c:pt idx="329">
                  <c:v>4.6099299999999998E-8</c:v>
                </c:pt>
                <c:pt idx="330">
                  <c:v>4.7128499999999997E-8</c:v>
                </c:pt>
                <c:pt idx="331">
                  <c:v>4.8158199999999998E-8</c:v>
                </c:pt>
                <c:pt idx="332">
                  <c:v>4.9188999999999998E-8</c:v>
                </c:pt>
                <c:pt idx="333">
                  <c:v>5.0221399999999999E-8</c:v>
                </c:pt>
                <c:pt idx="334">
                  <c:v>5.1256300000000002E-8</c:v>
                </c:pt>
                <c:pt idx="335">
                  <c:v>5.2295199999999997E-8</c:v>
                </c:pt>
                <c:pt idx="336">
                  <c:v>5.3406299999999998E-8</c:v>
                </c:pt>
                <c:pt idx="337">
                  <c:v>5.4663200000000002E-8</c:v>
                </c:pt>
                <c:pt idx="338">
                  <c:v>5.6171400000000002E-8</c:v>
                </c:pt>
                <c:pt idx="339">
                  <c:v>5.7981299999999998E-8</c:v>
                </c:pt>
                <c:pt idx="340">
                  <c:v>6.0153100000000001E-8</c:v>
                </c:pt>
                <c:pt idx="341">
                  <c:v>6.2759300000000003E-8</c:v>
                </c:pt>
                <c:pt idx="342">
                  <c:v>6.5886699999999997E-8</c:v>
                </c:pt>
                <c:pt idx="343">
                  <c:v>6.9368500000000003E-8</c:v>
                </c:pt>
                <c:pt idx="344">
                  <c:v>7.2931200000000004E-8</c:v>
                </c:pt>
                <c:pt idx="345">
                  <c:v>7.6512799999999994E-8</c:v>
                </c:pt>
                <c:pt idx="346">
                  <c:v>8.0099299999999998E-8</c:v>
                </c:pt>
                <c:pt idx="347">
                  <c:v>8.3687100000000006E-8</c:v>
                </c:pt>
                <c:pt idx="348">
                  <c:v>8.6677000000000003E-8</c:v>
                </c:pt>
                <c:pt idx="349">
                  <c:v>8.9168600000000001E-8</c:v>
                </c:pt>
                <c:pt idx="350">
                  <c:v>9.1244900000000002E-8</c:v>
                </c:pt>
                <c:pt idx="351">
                  <c:v>9.2975100000000002E-8</c:v>
                </c:pt>
                <c:pt idx="352">
                  <c:v>9.4417000000000004E-8</c:v>
                </c:pt>
                <c:pt idx="353">
                  <c:v>9.5618599999999996E-8</c:v>
                </c:pt>
                <c:pt idx="354">
                  <c:v>9.6619899999999996E-8</c:v>
                </c:pt>
                <c:pt idx="355">
                  <c:v>9.7562999999999998E-8</c:v>
                </c:pt>
                <c:pt idx="356">
                  <c:v>9.8507499999999997E-8</c:v>
                </c:pt>
                <c:pt idx="357">
                  <c:v>9.9467100000000005E-8</c:v>
                </c:pt>
                <c:pt idx="358">
                  <c:v>1.00444E-7</c:v>
                </c:pt>
                <c:pt idx="359">
                  <c:v>1.01441E-7</c:v>
                </c:pt>
                <c:pt idx="360">
                  <c:v>1.02506E-7</c:v>
                </c:pt>
                <c:pt idx="361">
                  <c:v>1.03716E-7</c:v>
                </c:pt>
                <c:pt idx="362">
                  <c:v>1.05152E-7</c:v>
                </c:pt>
                <c:pt idx="363">
                  <c:v>1.06875E-7</c:v>
                </c:pt>
                <c:pt idx="364">
                  <c:v>1.08942E-7</c:v>
                </c:pt>
                <c:pt idx="365">
                  <c:v>1.11423E-7</c:v>
                </c:pt>
                <c:pt idx="366">
                  <c:v>1.1440100000000001E-7</c:v>
                </c:pt>
                <c:pt idx="367">
                  <c:v>1.17854E-7</c:v>
                </c:pt>
                <c:pt idx="368">
                  <c:v>1.20731E-7</c:v>
                </c:pt>
                <c:pt idx="369">
                  <c:v>1.2312899999999999E-7</c:v>
                </c:pt>
                <c:pt idx="370">
                  <c:v>1.2512800000000001E-7</c:v>
                </c:pt>
                <c:pt idx="371">
                  <c:v>1.2709599999999999E-7</c:v>
                </c:pt>
                <c:pt idx="372">
                  <c:v>1.28736E-7</c:v>
                </c:pt>
                <c:pt idx="373">
                  <c:v>1.3010200000000001E-7</c:v>
                </c:pt>
                <c:pt idx="374">
                  <c:v>1.31241E-7</c:v>
                </c:pt>
                <c:pt idx="375">
                  <c:v>1.3218999999999999E-7</c:v>
                </c:pt>
                <c:pt idx="376">
                  <c:v>1.3313400000000001E-7</c:v>
                </c:pt>
                <c:pt idx="377">
                  <c:v>1.3426699999999999E-7</c:v>
                </c:pt>
                <c:pt idx="378">
                  <c:v>1.35627E-7</c:v>
                </c:pt>
                <c:pt idx="379">
                  <c:v>1.3675999999999999E-7</c:v>
                </c:pt>
                <c:pt idx="380">
                  <c:v>1.37704E-7</c:v>
                </c:pt>
                <c:pt idx="381">
                  <c:v>1.3849099999999999E-7</c:v>
                </c:pt>
                <c:pt idx="382">
                  <c:v>1.39147E-7</c:v>
                </c:pt>
                <c:pt idx="383">
                  <c:v>1.3969300000000001E-7</c:v>
                </c:pt>
                <c:pt idx="384">
                  <c:v>1.4014799999999999E-7</c:v>
                </c:pt>
                <c:pt idx="385">
                  <c:v>1.4056699999999999E-7</c:v>
                </c:pt>
                <c:pt idx="386">
                  <c:v>1.41022E-7</c:v>
                </c:pt>
                <c:pt idx="387">
                  <c:v>1.41528E-7</c:v>
                </c:pt>
                <c:pt idx="388">
                  <c:v>1.4208399999999999E-7</c:v>
                </c:pt>
                <c:pt idx="389">
                  <c:v>1.4268999999999999E-7</c:v>
                </c:pt>
                <c:pt idx="390">
                  <c:v>1.4334100000000001E-7</c:v>
                </c:pt>
                <c:pt idx="391">
                  <c:v>1.44052E-7</c:v>
                </c:pt>
                <c:pt idx="392">
                  <c:v>1.4483899999999999E-7</c:v>
                </c:pt>
                <c:pt idx="393">
                  <c:v>1.4571700000000001E-7</c:v>
                </c:pt>
                <c:pt idx="394">
                  <c:v>1.46712E-7</c:v>
                </c:pt>
                <c:pt idx="395">
                  <c:v>1.47861E-7</c:v>
                </c:pt>
                <c:pt idx="396">
                  <c:v>1.4922200000000001E-7</c:v>
                </c:pt>
                <c:pt idx="397">
                  <c:v>1.5085400000000001E-7</c:v>
                </c:pt>
                <c:pt idx="398">
                  <c:v>1.5281300000000001E-7</c:v>
                </c:pt>
                <c:pt idx="399">
                  <c:v>1.55164E-7</c:v>
                </c:pt>
                <c:pt idx="400">
                  <c:v>1.57122E-7</c:v>
                </c:pt>
                <c:pt idx="401">
                  <c:v>1.5875499999999999E-7</c:v>
                </c:pt>
                <c:pt idx="402">
                  <c:v>1.60115E-7</c:v>
                </c:pt>
                <c:pt idx="403">
                  <c:v>1.6124899999999999E-7</c:v>
                </c:pt>
                <c:pt idx="404">
                  <c:v>1.62194E-7</c:v>
                </c:pt>
                <c:pt idx="405">
                  <c:v>1.62981E-7</c:v>
                </c:pt>
                <c:pt idx="406">
                  <c:v>1.63781E-7</c:v>
                </c:pt>
                <c:pt idx="407">
                  <c:v>1.6468099999999999E-7</c:v>
                </c:pt>
                <c:pt idx="408">
                  <c:v>1.65716E-7</c:v>
                </c:pt>
                <c:pt idx="409">
                  <c:v>1.6695800000000001E-7</c:v>
                </c:pt>
                <c:pt idx="410">
                  <c:v>1.68448E-7</c:v>
                </c:pt>
                <c:pt idx="411">
                  <c:v>1.6969000000000001E-7</c:v>
                </c:pt>
                <c:pt idx="412">
                  <c:v>1.7072399999999999E-7</c:v>
                </c:pt>
                <c:pt idx="413">
                  <c:v>1.7158700000000001E-7</c:v>
                </c:pt>
                <c:pt idx="414">
                  <c:v>1.7230500000000001E-7</c:v>
                </c:pt>
                <c:pt idx="415">
                  <c:v>1.72904E-7</c:v>
                </c:pt>
                <c:pt idx="416">
                  <c:v>1.7340300000000001E-7</c:v>
                </c:pt>
                <c:pt idx="417">
                  <c:v>1.73883E-7</c:v>
                </c:pt>
                <c:pt idx="418">
                  <c:v>1.74421E-7</c:v>
                </c:pt>
                <c:pt idx="419">
                  <c:v>1.7502099999999999E-7</c:v>
                </c:pt>
                <c:pt idx="420">
                  <c:v>1.7569000000000001E-7</c:v>
                </c:pt>
                <c:pt idx="421">
                  <c:v>1.7643600000000001E-7</c:v>
                </c:pt>
                <c:pt idx="422">
                  <c:v>1.7728599999999999E-7</c:v>
                </c:pt>
                <c:pt idx="423">
                  <c:v>1.78255E-7</c:v>
                </c:pt>
                <c:pt idx="424">
                  <c:v>1.7938999999999999E-7</c:v>
                </c:pt>
                <c:pt idx="425">
                  <c:v>1.80749E-7</c:v>
                </c:pt>
                <c:pt idx="426">
                  <c:v>1.8238E-7</c:v>
                </c:pt>
                <c:pt idx="427">
                  <c:v>1.84084E-7</c:v>
                </c:pt>
                <c:pt idx="428">
                  <c:v>1.8550399999999999E-7</c:v>
                </c:pt>
                <c:pt idx="429">
                  <c:v>1.8668700000000001E-7</c:v>
                </c:pt>
                <c:pt idx="430">
                  <c:v>1.8767299999999999E-7</c:v>
                </c:pt>
                <c:pt idx="431">
                  <c:v>1.8849499999999999E-7</c:v>
                </c:pt>
                <c:pt idx="432">
                  <c:v>1.8918E-7</c:v>
                </c:pt>
                <c:pt idx="433">
                  <c:v>1.8977799999999999E-7</c:v>
                </c:pt>
                <c:pt idx="434">
                  <c:v>1.90413E-7</c:v>
                </c:pt>
                <c:pt idx="435">
                  <c:v>1.9112000000000001E-7</c:v>
                </c:pt>
                <c:pt idx="436">
                  <c:v>1.9191E-7</c:v>
                </c:pt>
                <c:pt idx="437">
                  <c:v>1.9280899999999999E-7</c:v>
                </c:pt>
                <c:pt idx="438">
                  <c:v>1.9383999999999999E-7</c:v>
                </c:pt>
                <c:pt idx="439">
                  <c:v>1.9507699999999999E-7</c:v>
                </c:pt>
                <c:pt idx="440">
                  <c:v>1.9656000000000001E-7</c:v>
                </c:pt>
                <c:pt idx="441">
                  <c:v>1.9833899999999999E-7</c:v>
                </c:pt>
                <c:pt idx="442">
                  <c:v>2.00473E-7</c:v>
                </c:pt>
                <c:pt idx="443">
                  <c:v>2.0303499999999999E-7</c:v>
                </c:pt>
                <c:pt idx="444">
                  <c:v>2.05169E-7</c:v>
                </c:pt>
                <c:pt idx="445">
                  <c:v>2.0694800000000001E-7</c:v>
                </c:pt>
                <c:pt idx="446">
                  <c:v>2.0842999999999999E-7</c:v>
                </c:pt>
                <c:pt idx="447">
                  <c:v>2.0966499999999999E-7</c:v>
                </c:pt>
                <c:pt idx="448">
                  <c:v>2.10695E-7</c:v>
                </c:pt>
                <c:pt idx="449">
                  <c:v>2.1155299999999999E-7</c:v>
                </c:pt>
                <c:pt idx="450">
                  <c:v>2.1233900000000001E-7</c:v>
                </c:pt>
                <c:pt idx="451">
                  <c:v>2.13193E-7</c:v>
                </c:pt>
                <c:pt idx="452">
                  <c:v>2.1416300000000001E-7</c:v>
                </c:pt>
                <c:pt idx="453">
                  <c:v>2.15294E-7</c:v>
                </c:pt>
                <c:pt idx="454">
                  <c:v>2.16652E-7</c:v>
                </c:pt>
                <c:pt idx="455">
                  <c:v>2.1828099999999999E-7</c:v>
                </c:pt>
                <c:pt idx="456">
                  <c:v>2.2023500000000001E-7</c:v>
                </c:pt>
                <c:pt idx="457">
                  <c:v>2.22581E-7</c:v>
                </c:pt>
                <c:pt idx="458">
                  <c:v>2.2539599999999999E-7</c:v>
                </c:pt>
                <c:pt idx="459">
                  <c:v>2.2877300000000001E-7</c:v>
                </c:pt>
                <c:pt idx="460">
                  <c:v>2.31588E-7</c:v>
                </c:pt>
                <c:pt idx="461">
                  <c:v>2.3393400000000001E-7</c:v>
                </c:pt>
                <c:pt idx="462">
                  <c:v>2.35889E-7</c:v>
                </c:pt>
                <c:pt idx="463">
                  <c:v>2.37518E-7</c:v>
                </c:pt>
                <c:pt idx="464">
                  <c:v>2.38875E-7</c:v>
                </c:pt>
                <c:pt idx="465">
                  <c:v>2.4000599999999999E-7</c:v>
                </c:pt>
                <c:pt idx="466">
                  <c:v>2.4096800000000002E-7</c:v>
                </c:pt>
                <c:pt idx="467">
                  <c:v>2.4191199999999998E-7</c:v>
                </c:pt>
                <c:pt idx="468">
                  <c:v>2.42866E-7</c:v>
                </c:pt>
                <c:pt idx="469">
                  <c:v>2.4383500000000001E-7</c:v>
                </c:pt>
                <c:pt idx="470">
                  <c:v>2.4481999999999999E-7</c:v>
                </c:pt>
                <c:pt idx="471">
                  <c:v>2.4582099999999999E-7</c:v>
                </c:pt>
                <c:pt idx="472">
                  <c:v>2.4684000000000001E-7</c:v>
                </c:pt>
                <c:pt idx="473">
                  <c:v>2.4792400000000002E-7</c:v>
                </c:pt>
                <c:pt idx="474">
                  <c:v>2.4915399999999998E-7</c:v>
                </c:pt>
                <c:pt idx="475">
                  <c:v>2.5062200000000001E-7</c:v>
                </c:pt>
                <c:pt idx="476">
                  <c:v>2.5238300000000002E-7</c:v>
                </c:pt>
                <c:pt idx="477">
                  <c:v>2.5449699999999998E-7</c:v>
                </c:pt>
                <c:pt idx="478">
                  <c:v>2.5703400000000002E-7</c:v>
                </c:pt>
                <c:pt idx="479">
                  <c:v>2.6007900000000001E-7</c:v>
                </c:pt>
                <c:pt idx="480">
                  <c:v>2.6261500000000003E-7</c:v>
                </c:pt>
                <c:pt idx="481">
                  <c:v>2.6472899999999999E-7</c:v>
                </c:pt>
                <c:pt idx="482">
                  <c:v>2.6649099999999997E-7</c:v>
                </c:pt>
                <c:pt idx="483">
                  <c:v>2.67959E-7</c:v>
                </c:pt>
                <c:pt idx="484">
                  <c:v>2.6918300000000001E-7</c:v>
                </c:pt>
                <c:pt idx="485">
                  <c:v>2.7020200000000003E-7</c:v>
                </c:pt>
                <c:pt idx="486">
                  <c:v>2.7105999999999999E-7</c:v>
                </c:pt>
                <c:pt idx="487">
                  <c:v>2.7190699999999997E-7</c:v>
                </c:pt>
                <c:pt idx="488">
                  <c:v>2.7277700000000001E-7</c:v>
                </c:pt>
                <c:pt idx="489">
                  <c:v>2.7367199999999999E-7</c:v>
                </c:pt>
                <c:pt idx="490">
                  <c:v>2.7459199999999997E-7</c:v>
                </c:pt>
                <c:pt idx="491">
                  <c:v>2.7553700000000001E-7</c:v>
                </c:pt>
                <c:pt idx="492">
                  <c:v>2.7653E-7</c:v>
                </c:pt>
                <c:pt idx="493">
                  <c:v>2.7763599999999999E-7</c:v>
                </c:pt>
                <c:pt idx="494">
                  <c:v>2.7889599999999998E-7</c:v>
                </c:pt>
                <c:pt idx="495">
                  <c:v>2.8040800000000001E-7</c:v>
                </c:pt>
                <c:pt idx="496">
                  <c:v>2.82222E-7</c:v>
                </c:pt>
                <c:pt idx="497">
                  <c:v>2.8439799999999998E-7</c:v>
                </c:pt>
                <c:pt idx="498">
                  <c:v>2.8700999999999997E-7</c:v>
                </c:pt>
                <c:pt idx="499">
                  <c:v>2.9014500000000001E-7</c:v>
                </c:pt>
                <c:pt idx="500">
                  <c:v>2.9275700000000001E-7</c:v>
                </c:pt>
                <c:pt idx="501">
                  <c:v>2.9493299999999998E-7</c:v>
                </c:pt>
                <c:pt idx="502">
                  <c:v>2.9674699999999998E-7</c:v>
                </c:pt>
                <c:pt idx="503">
                  <c:v>2.98259E-7</c:v>
                </c:pt>
                <c:pt idx="504">
                  <c:v>2.99519E-7</c:v>
                </c:pt>
                <c:pt idx="505">
                  <c:v>3.00568E-7</c:v>
                </c:pt>
                <c:pt idx="506">
                  <c:v>3.0145399999999999E-7</c:v>
                </c:pt>
                <c:pt idx="507">
                  <c:v>3.0232799999999998E-7</c:v>
                </c:pt>
                <c:pt idx="508">
                  <c:v>3.0322199999999999E-7</c:v>
                </c:pt>
                <c:pt idx="509">
                  <c:v>3.0413899999999999E-7</c:v>
                </c:pt>
                <c:pt idx="510">
                  <c:v>3.05079E-7</c:v>
                </c:pt>
                <c:pt idx="511">
                  <c:v>3.0604200000000001E-7</c:v>
                </c:pt>
                <c:pt idx="512">
                  <c:v>3.07037E-7</c:v>
                </c:pt>
                <c:pt idx="513">
                  <c:v>3.0812999999999999E-7</c:v>
                </c:pt>
                <c:pt idx="514">
                  <c:v>3.0937799999999998E-7</c:v>
                </c:pt>
                <c:pt idx="515">
                  <c:v>3.1087700000000001E-7</c:v>
                </c:pt>
                <c:pt idx="516">
                  <c:v>3.1267400000000001E-7</c:v>
                </c:pt>
                <c:pt idx="517">
                  <c:v>3.1483200000000002E-7</c:v>
                </c:pt>
                <c:pt idx="518">
                  <c:v>3.1741999999999999E-7</c:v>
                </c:pt>
                <c:pt idx="519">
                  <c:v>3.20527E-7</c:v>
                </c:pt>
                <c:pt idx="520">
                  <c:v>3.2311599999999999E-7</c:v>
                </c:pt>
                <c:pt idx="521">
                  <c:v>3.2527299999999998E-7</c:v>
                </c:pt>
                <c:pt idx="522">
                  <c:v>3.27071E-7</c:v>
                </c:pt>
                <c:pt idx="523">
                  <c:v>3.2856900000000001E-7</c:v>
                </c:pt>
                <c:pt idx="524">
                  <c:v>3.2981699999999999E-7</c:v>
                </c:pt>
                <c:pt idx="525">
                  <c:v>3.3085799999999998E-7</c:v>
                </c:pt>
                <c:pt idx="526">
                  <c:v>3.3173999999999998E-7</c:v>
                </c:pt>
                <c:pt idx="527">
                  <c:v>3.3261299999999999E-7</c:v>
                </c:pt>
                <c:pt idx="528">
                  <c:v>3.3350499999999999E-7</c:v>
                </c:pt>
                <c:pt idx="529">
                  <c:v>3.3442099999999997E-7</c:v>
                </c:pt>
                <c:pt idx="530">
                  <c:v>3.3535899999999998E-7</c:v>
                </c:pt>
                <c:pt idx="531">
                  <c:v>3.3632100000000001E-7</c:v>
                </c:pt>
                <c:pt idx="532">
                  <c:v>3.3731100000000002E-7</c:v>
                </c:pt>
                <c:pt idx="533">
                  <c:v>3.3839E-7</c:v>
                </c:pt>
                <c:pt idx="534">
                  <c:v>3.3962799999999998E-7</c:v>
                </c:pt>
                <c:pt idx="535">
                  <c:v>3.4111200000000002E-7</c:v>
                </c:pt>
                <c:pt idx="536">
                  <c:v>3.4289400000000003E-7</c:v>
                </c:pt>
                <c:pt idx="537">
                  <c:v>3.4503200000000002E-7</c:v>
                </c:pt>
                <c:pt idx="538">
                  <c:v>3.4759699999999999E-7</c:v>
                </c:pt>
                <c:pt idx="539">
                  <c:v>3.5067499999999998E-7</c:v>
                </c:pt>
                <c:pt idx="540">
                  <c:v>3.5324000000000001E-7</c:v>
                </c:pt>
                <c:pt idx="541">
                  <c:v>3.5537799999999999E-7</c:v>
                </c:pt>
                <c:pt idx="542">
                  <c:v>3.5715899999999998E-7</c:v>
                </c:pt>
                <c:pt idx="543">
                  <c:v>3.5864399999999999E-7</c:v>
                </c:pt>
                <c:pt idx="544">
                  <c:v>3.5988099999999999E-7</c:v>
                </c:pt>
                <c:pt idx="545">
                  <c:v>3.6091200000000002E-7</c:v>
                </c:pt>
                <c:pt idx="546">
                  <c:v>3.6178600000000001E-7</c:v>
                </c:pt>
                <c:pt idx="547">
                  <c:v>3.6264999999999998E-7</c:v>
                </c:pt>
                <c:pt idx="548">
                  <c:v>3.6353399999999998E-7</c:v>
                </c:pt>
                <c:pt idx="549">
                  <c:v>3.6444099999999997E-7</c:v>
                </c:pt>
                <c:pt idx="550">
                  <c:v>3.65372E-7</c:v>
                </c:pt>
                <c:pt idx="551">
                  <c:v>3.6632600000000002E-7</c:v>
                </c:pt>
                <c:pt idx="552">
                  <c:v>3.6731000000000002E-7</c:v>
                </c:pt>
                <c:pt idx="553">
                  <c:v>3.6838599999999997E-7</c:v>
                </c:pt>
                <c:pt idx="554">
                  <c:v>3.6962E-7</c:v>
                </c:pt>
                <c:pt idx="555">
                  <c:v>3.7109599999999998E-7</c:v>
                </c:pt>
                <c:pt idx="556">
                  <c:v>3.7286600000000002E-7</c:v>
                </c:pt>
                <c:pt idx="557">
                  <c:v>3.7499100000000003E-7</c:v>
                </c:pt>
                <c:pt idx="558">
                  <c:v>3.7754100000000001E-7</c:v>
                </c:pt>
                <c:pt idx="559">
                  <c:v>3.8060099999999998E-7</c:v>
                </c:pt>
                <c:pt idx="560">
                  <c:v>3.8315100000000001E-7</c:v>
                </c:pt>
                <c:pt idx="561">
                  <c:v>3.8527600000000001E-7</c:v>
                </c:pt>
                <c:pt idx="562">
                  <c:v>3.8704600000000001E-7</c:v>
                </c:pt>
                <c:pt idx="563">
                  <c:v>3.8852199999999999E-7</c:v>
                </c:pt>
                <c:pt idx="564">
                  <c:v>3.8975200000000001E-7</c:v>
                </c:pt>
                <c:pt idx="565">
                  <c:v>3.90776E-7</c:v>
                </c:pt>
                <c:pt idx="566">
                  <c:v>3.9163599999999997E-7</c:v>
                </c:pt>
                <c:pt idx="567">
                  <c:v>3.9248500000000001E-7</c:v>
                </c:pt>
                <c:pt idx="568">
                  <c:v>3.9335600000000002E-7</c:v>
                </c:pt>
                <c:pt idx="569">
                  <c:v>3.94251E-7</c:v>
                </c:pt>
                <c:pt idx="570">
                  <c:v>3.9517200000000001E-7</c:v>
                </c:pt>
                <c:pt idx="571">
                  <c:v>3.96119E-7</c:v>
                </c:pt>
                <c:pt idx="572">
                  <c:v>3.9711500000000002E-7</c:v>
                </c:pt>
                <c:pt idx="573">
                  <c:v>3.9822500000000001E-7</c:v>
                </c:pt>
                <c:pt idx="574">
                  <c:v>3.9949100000000001E-7</c:v>
                </c:pt>
                <c:pt idx="575">
                  <c:v>4.0101000000000002E-7</c:v>
                </c:pt>
                <c:pt idx="576">
                  <c:v>4.0283200000000002E-7</c:v>
                </c:pt>
                <c:pt idx="577">
                  <c:v>4.0502000000000001E-7</c:v>
                </c:pt>
                <c:pt idx="578">
                  <c:v>4.0764400000000002E-7</c:v>
                </c:pt>
                <c:pt idx="579">
                  <c:v>4.1079300000000002E-7</c:v>
                </c:pt>
                <c:pt idx="580">
                  <c:v>4.13418E-7</c:v>
                </c:pt>
                <c:pt idx="581">
                  <c:v>4.1560500000000002E-7</c:v>
                </c:pt>
                <c:pt idx="582">
                  <c:v>4.17428E-7</c:v>
                </c:pt>
                <c:pt idx="583">
                  <c:v>4.18947E-7</c:v>
                </c:pt>
                <c:pt idx="584">
                  <c:v>4.2021199999999998E-7</c:v>
                </c:pt>
                <c:pt idx="585">
                  <c:v>4.2126699999999998E-7</c:v>
                </c:pt>
                <c:pt idx="586">
                  <c:v>4.2215499999999998E-7</c:v>
                </c:pt>
                <c:pt idx="587">
                  <c:v>4.2303100000000002E-7</c:v>
                </c:pt>
                <c:pt idx="588">
                  <c:v>4.2392600000000001E-7</c:v>
                </c:pt>
                <c:pt idx="589">
                  <c:v>4.2484300000000001E-7</c:v>
                </c:pt>
                <c:pt idx="590">
                  <c:v>4.2578500000000002E-7</c:v>
                </c:pt>
                <c:pt idx="591">
                  <c:v>4.2674900000000001E-7</c:v>
                </c:pt>
                <c:pt idx="592">
                  <c:v>4.2774700000000003E-7</c:v>
                </c:pt>
                <c:pt idx="593">
                  <c:v>4.2885300000000001E-7</c:v>
                </c:pt>
                <c:pt idx="594">
                  <c:v>4.30109E-7</c:v>
                </c:pt>
                <c:pt idx="595">
                  <c:v>4.3161700000000002E-7</c:v>
                </c:pt>
                <c:pt idx="596">
                  <c:v>4.3342599999999998E-7</c:v>
                </c:pt>
                <c:pt idx="597">
                  <c:v>4.3559699999999998E-7</c:v>
                </c:pt>
                <c:pt idx="598">
                  <c:v>4.3820300000000002E-7</c:v>
                </c:pt>
                <c:pt idx="599">
                  <c:v>4.4132900000000002E-7</c:v>
                </c:pt>
                <c:pt idx="600">
                  <c:v>4.4393500000000001E-7</c:v>
                </c:pt>
                <c:pt idx="601">
                  <c:v>4.4610600000000001E-7</c:v>
                </c:pt>
                <c:pt idx="602">
                  <c:v>4.4791500000000002E-7</c:v>
                </c:pt>
                <c:pt idx="603">
                  <c:v>4.4942299999999999E-7</c:v>
                </c:pt>
                <c:pt idx="604">
                  <c:v>4.5067899999999998E-7</c:v>
                </c:pt>
                <c:pt idx="605">
                  <c:v>4.5172599999999998E-7</c:v>
                </c:pt>
                <c:pt idx="606">
                  <c:v>4.52611E-7</c:v>
                </c:pt>
                <c:pt idx="607">
                  <c:v>4.5348499999999999E-7</c:v>
                </c:pt>
                <c:pt idx="608">
                  <c:v>4.54379E-7</c:v>
                </c:pt>
                <c:pt idx="609">
                  <c:v>4.5529499999999998E-7</c:v>
                </c:pt>
                <c:pt idx="610">
                  <c:v>4.5623400000000001E-7</c:v>
                </c:pt>
                <c:pt idx="611">
                  <c:v>4.5719700000000001E-7</c:v>
                </c:pt>
                <c:pt idx="612">
                  <c:v>4.5819099999999998E-7</c:v>
                </c:pt>
                <c:pt idx="613">
                  <c:v>4.5928000000000002E-7</c:v>
                </c:pt>
                <c:pt idx="614">
                  <c:v>4.60526E-7</c:v>
                </c:pt>
                <c:pt idx="615">
                  <c:v>4.6202099999999998E-7</c:v>
                </c:pt>
                <c:pt idx="616">
                  <c:v>4.63815E-7</c:v>
                </c:pt>
                <c:pt idx="617">
                  <c:v>4.6596799999999998E-7</c:v>
                </c:pt>
                <c:pt idx="618">
                  <c:v>4.68552E-7</c:v>
                </c:pt>
                <c:pt idx="619">
                  <c:v>4.7165200000000002E-7</c:v>
                </c:pt>
                <c:pt idx="620">
                  <c:v>4.7423599999999999E-7</c:v>
                </c:pt>
                <c:pt idx="621">
                  <c:v>4.7638900000000002E-7</c:v>
                </c:pt>
                <c:pt idx="622">
                  <c:v>4.7818299999999999E-7</c:v>
                </c:pt>
                <c:pt idx="623">
                  <c:v>4.7967799999999996E-7</c:v>
                </c:pt>
                <c:pt idx="624">
                  <c:v>4.8092400000000005E-7</c:v>
                </c:pt>
                <c:pt idx="625">
                  <c:v>4.8196200000000001E-7</c:v>
                </c:pt>
                <c:pt idx="626">
                  <c:v>4.8283899999999997E-7</c:v>
                </c:pt>
                <c:pt idx="627">
                  <c:v>4.8370499999999995E-7</c:v>
                </c:pt>
                <c:pt idx="628">
                  <c:v>4.8459099999999995E-7</c:v>
                </c:pt>
                <c:pt idx="629">
                  <c:v>4.8550000000000005E-7</c:v>
                </c:pt>
                <c:pt idx="630">
                  <c:v>4.8643299999999997E-7</c:v>
                </c:pt>
                <c:pt idx="631">
                  <c:v>4.87389E-7</c:v>
                </c:pt>
                <c:pt idx="632">
                  <c:v>4.8837799999999998E-7</c:v>
                </c:pt>
                <c:pt idx="633">
                  <c:v>4.8946399999999999E-7</c:v>
                </c:pt>
                <c:pt idx="634">
                  <c:v>4.90707E-7</c:v>
                </c:pt>
                <c:pt idx="635">
                  <c:v>4.9220000000000003E-7</c:v>
                </c:pt>
                <c:pt idx="636">
                  <c:v>4.9398999999999999E-7</c:v>
                </c:pt>
                <c:pt idx="637">
                  <c:v>4.9613900000000002E-7</c:v>
                </c:pt>
                <c:pt idx="638">
                  <c:v>4.9871799999999995E-7</c:v>
                </c:pt>
                <c:pt idx="639">
                  <c:v>5.0181300000000005E-7</c:v>
                </c:pt>
                <c:pt idx="640">
                  <c:v>5.0439199999999998E-7</c:v>
                </c:pt>
                <c:pt idx="641">
                  <c:v>5.0654100000000001E-7</c:v>
                </c:pt>
                <c:pt idx="642">
                  <c:v>5.0833099999999997E-7</c:v>
                </c:pt>
                <c:pt idx="643">
                  <c:v>5.09824E-7</c:v>
                </c:pt>
                <c:pt idx="644">
                  <c:v>5.1106700000000001E-7</c:v>
                </c:pt>
                <c:pt idx="645">
                  <c:v>5.1210400000000004E-7</c:v>
                </c:pt>
                <c:pt idx="646">
                  <c:v>5.1297999999999998E-7</c:v>
                </c:pt>
                <c:pt idx="647">
                  <c:v>5.1384599999999995E-7</c:v>
                </c:pt>
                <c:pt idx="648">
                  <c:v>5.1473199999999995E-7</c:v>
                </c:pt>
                <c:pt idx="649">
                  <c:v>5.1564000000000003E-7</c:v>
                </c:pt>
                <c:pt idx="650">
                  <c:v>5.1657299999999995E-7</c:v>
                </c:pt>
                <c:pt idx="651">
                  <c:v>5.1752899999999998E-7</c:v>
                </c:pt>
                <c:pt idx="652">
                  <c:v>5.1851700000000004E-7</c:v>
                </c:pt>
                <c:pt idx="653">
                  <c:v>5.1959800000000002E-7</c:v>
                </c:pt>
                <c:pt idx="654">
                  <c:v>5.2083800000000005E-7</c:v>
                </c:pt>
                <c:pt idx="655">
                  <c:v>5.2232500000000001E-7</c:v>
                </c:pt>
                <c:pt idx="656">
                  <c:v>5.2411000000000005E-7</c:v>
                </c:pt>
                <c:pt idx="657">
                  <c:v>5.2625199999999999E-7</c:v>
                </c:pt>
                <c:pt idx="658">
                  <c:v>5.28822E-7</c:v>
                </c:pt>
                <c:pt idx="659">
                  <c:v>5.3190700000000003E-7</c:v>
                </c:pt>
                <c:pt idx="660">
                  <c:v>5.3447700000000003E-7</c:v>
                </c:pt>
                <c:pt idx="661">
                  <c:v>5.3661899999999997E-7</c:v>
                </c:pt>
                <c:pt idx="662">
                  <c:v>5.3840400000000001E-7</c:v>
                </c:pt>
                <c:pt idx="663">
                  <c:v>5.3989099999999997E-7</c:v>
                </c:pt>
                <c:pt idx="664">
                  <c:v>5.41131E-7</c:v>
                </c:pt>
                <c:pt idx="665">
                  <c:v>5.4216400000000004E-7</c:v>
                </c:pt>
                <c:pt idx="666">
                  <c:v>5.4303900000000005E-7</c:v>
                </c:pt>
                <c:pt idx="667">
                  <c:v>5.43904E-7</c:v>
                </c:pt>
                <c:pt idx="668">
                  <c:v>5.4478899999999997E-7</c:v>
                </c:pt>
                <c:pt idx="669">
                  <c:v>5.4569700000000005E-7</c:v>
                </c:pt>
                <c:pt idx="670">
                  <c:v>5.4662900000000004E-7</c:v>
                </c:pt>
                <c:pt idx="671">
                  <c:v>5.4758499999999996E-7</c:v>
                </c:pt>
                <c:pt idx="672">
                  <c:v>5.4856900000000002E-7</c:v>
                </c:pt>
                <c:pt idx="673">
                  <c:v>5.49646E-7</c:v>
                </c:pt>
                <c:pt idx="674">
                  <c:v>5.5087999999999997E-7</c:v>
                </c:pt>
                <c:pt idx="675">
                  <c:v>5.5235999999999995E-7</c:v>
                </c:pt>
                <c:pt idx="676">
                  <c:v>5.5413599999999995E-7</c:v>
                </c:pt>
                <c:pt idx="677">
                  <c:v>5.5626700000000001E-7</c:v>
                </c:pt>
                <c:pt idx="678">
                  <c:v>5.5882399999999998E-7</c:v>
                </c:pt>
                <c:pt idx="679">
                  <c:v>5.6189199999999996E-7</c:v>
                </c:pt>
                <c:pt idx="680">
                  <c:v>5.6444900000000003E-7</c:v>
                </c:pt>
                <c:pt idx="681">
                  <c:v>5.6657999999999998E-7</c:v>
                </c:pt>
                <c:pt idx="682">
                  <c:v>5.6835599999999998E-7</c:v>
                </c:pt>
                <c:pt idx="683">
                  <c:v>5.6983599999999997E-7</c:v>
                </c:pt>
                <c:pt idx="684">
                  <c:v>5.7106900000000002E-7</c:v>
                </c:pt>
                <c:pt idx="685">
                  <c:v>5.7209599999999999E-7</c:v>
                </c:pt>
                <c:pt idx="686">
                  <c:v>5.7296899999999995E-7</c:v>
                </c:pt>
                <c:pt idx="687">
                  <c:v>5.7383299999999997E-7</c:v>
                </c:pt>
                <c:pt idx="688">
                  <c:v>5.74716E-7</c:v>
                </c:pt>
                <c:pt idx="689">
                  <c:v>5.7562300000000005E-7</c:v>
                </c:pt>
                <c:pt idx="690">
                  <c:v>5.7655400000000002E-7</c:v>
                </c:pt>
                <c:pt idx="691">
                  <c:v>5.7750799999999999E-7</c:v>
                </c:pt>
                <c:pt idx="692">
                  <c:v>5.7848800000000004E-7</c:v>
                </c:pt>
                <c:pt idx="693">
                  <c:v>5.7956100000000001E-7</c:v>
                </c:pt>
                <c:pt idx="694">
                  <c:v>5.80792E-7</c:v>
                </c:pt>
                <c:pt idx="695">
                  <c:v>5.82257E-7</c:v>
                </c:pt>
                <c:pt idx="696">
                  <c:v>5.8401599999999995E-7</c:v>
                </c:pt>
                <c:pt idx="697">
                  <c:v>5.8612699999999999E-7</c:v>
                </c:pt>
                <c:pt idx="698">
                  <c:v>5.88659E-7</c:v>
                </c:pt>
                <c:pt idx="699">
                  <c:v>5.9169899999999996E-7</c:v>
                </c:pt>
                <c:pt idx="700">
                  <c:v>5.9423099999999997E-7</c:v>
                </c:pt>
                <c:pt idx="701">
                  <c:v>5.9634200000000001E-7</c:v>
                </c:pt>
                <c:pt idx="702">
                  <c:v>5.9810099999999996E-7</c:v>
                </c:pt>
                <c:pt idx="703">
                  <c:v>5.9956699999999998E-7</c:v>
                </c:pt>
                <c:pt idx="704">
                  <c:v>6.0078800000000002E-7</c:v>
                </c:pt>
                <c:pt idx="705">
                  <c:v>6.0180599999999996E-7</c:v>
                </c:pt>
                <c:pt idx="706">
                  <c:v>6.02663E-7</c:v>
                </c:pt>
                <c:pt idx="707">
                  <c:v>6.0350999999999998E-7</c:v>
                </c:pt>
                <c:pt idx="708">
                  <c:v>6.0437900000000004E-7</c:v>
                </c:pt>
                <c:pt idx="709">
                  <c:v>6.0527399999999997E-7</c:v>
                </c:pt>
                <c:pt idx="710">
                  <c:v>6.0619399999999996E-7</c:v>
                </c:pt>
                <c:pt idx="711">
                  <c:v>6.0713899999999999E-7</c:v>
                </c:pt>
                <c:pt idx="712">
                  <c:v>6.0813000000000003E-7</c:v>
                </c:pt>
                <c:pt idx="713">
                  <c:v>6.0923400000000001E-7</c:v>
                </c:pt>
                <c:pt idx="714">
                  <c:v>6.1048900000000003E-7</c:v>
                </c:pt>
                <c:pt idx="715">
                  <c:v>6.1199600000000002E-7</c:v>
                </c:pt>
                <c:pt idx="716">
                  <c:v>6.1380499999999998E-7</c:v>
                </c:pt>
                <c:pt idx="717">
                  <c:v>6.1597499999999996E-7</c:v>
                </c:pt>
                <c:pt idx="718">
                  <c:v>6.1857900000000005E-7</c:v>
                </c:pt>
                <c:pt idx="719">
                  <c:v>6.2170400000000002E-7</c:v>
                </c:pt>
                <c:pt idx="720">
                  <c:v>6.2430800000000001E-7</c:v>
                </c:pt>
                <c:pt idx="721">
                  <c:v>6.2647799999999998E-7</c:v>
                </c:pt>
                <c:pt idx="722">
                  <c:v>6.2828700000000005E-7</c:v>
                </c:pt>
                <c:pt idx="723">
                  <c:v>6.2979400000000003E-7</c:v>
                </c:pt>
                <c:pt idx="724">
                  <c:v>6.3104999999999998E-7</c:v>
                </c:pt>
                <c:pt idx="725">
                  <c:v>6.3209600000000005E-7</c:v>
                </c:pt>
                <c:pt idx="726">
                  <c:v>6.3298100000000002E-7</c:v>
                </c:pt>
                <c:pt idx="727">
                  <c:v>6.3385500000000001E-7</c:v>
                </c:pt>
                <c:pt idx="728">
                  <c:v>6.3474799999999999E-7</c:v>
                </c:pt>
                <c:pt idx="729">
                  <c:v>6.3566399999999997E-7</c:v>
                </c:pt>
                <c:pt idx="730">
                  <c:v>6.3660399999999997E-7</c:v>
                </c:pt>
                <c:pt idx="731">
                  <c:v>6.3756599999999995E-7</c:v>
                </c:pt>
                <c:pt idx="732">
                  <c:v>6.3855900000000005E-7</c:v>
                </c:pt>
                <c:pt idx="733">
                  <c:v>6.3964599999999998E-7</c:v>
                </c:pt>
                <c:pt idx="734">
                  <c:v>6.4089100000000004E-7</c:v>
                </c:pt>
                <c:pt idx="735">
                  <c:v>6.4238499999999999E-7</c:v>
                </c:pt>
                <c:pt idx="736">
                  <c:v>6.4417800000000004E-7</c:v>
                </c:pt>
                <c:pt idx="737">
                  <c:v>6.4633000000000004E-7</c:v>
                </c:pt>
                <c:pt idx="738">
                  <c:v>6.4891199999999995E-7</c:v>
                </c:pt>
                <c:pt idx="739">
                  <c:v>6.5201000000000003E-7</c:v>
                </c:pt>
                <c:pt idx="740">
                  <c:v>6.5459200000000004E-7</c:v>
                </c:pt>
                <c:pt idx="741">
                  <c:v>6.5674300000000002E-7</c:v>
                </c:pt>
                <c:pt idx="742">
                  <c:v>6.5853599999999996E-7</c:v>
                </c:pt>
                <c:pt idx="743">
                  <c:v>6.6003000000000001E-7</c:v>
                </c:pt>
                <c:pt idx="744">
                  <c:v>6.61276E-7</c:v>
                </c:pt>
                <c:pt idx="745">
                  <c:v>6.6231300000000004E-7</c:v>
                </c:pt>
                <c:pt idx="746">
                  <c:v>6.6319E-7</c:v>
                </c:pt>
                <c:pt idx="747">
                  <c:v>6.6405599999999997E-7</c:v>
                </c:pt>
                <c:pt idx="748">
                  <c:v>6.6494199999999997E-7</c:v>
                </c:pt>
                <c:pt idx="749">
                  <c:v>6.6585099999999997E-7</c:v>
                </c:pt>
                <c:pt idx="750">
                  <c:v>6.6678299999999997E-7</c:v>
                </c:pt>
                <c:pt idx="751">
                  <c:v>6.6773899999999999E-7</c:v>
                </c:pt>
                <c:pt idx="752">
                  <c:v>6.6872799999999998E-7</c:v>
                </c:pt>
                <c:pt idx="753">
                  <c:v>6.6980999999999999E-7</c:v>
                </c:pt>
                <c:pt idx="754">
                  <c:v>6.7105199999999997E-7</c:v>
                </c:pt>
                <c:pt idx="755">
                  <c:v>6.7254300000000004E-7</c:v>
                </c:pt>
                <c:pt idx="756">
                  <c:v>6.7433199999999998E-7</c:v>
                </c:pt>
                <c:pt idx="757">
                  <c:v>6.7647899999999995E-7</c:v>
                </c:pt>
                <c:pt idx="758">
                  <c:v>6.7905500000000001E-7</c:v>
                </c:pt>
                <c:pt idx="759">
                  <c:v>6.82146E-7</c:v>
                </c:pt>
                <c:pt idx="760">
                  <c:v>6.8472199999999996E-7</c:v>
                </c:pt>
                <c:pt idx="761">
                  <c:v>6.8686900000000003E-7</c:v>
                </c:pt>
                <c:pt idx="762">
                  <c:v>6.8865799999999997E-7</c:v>
                </c:pt>
                <c:pt idx="763">
                  <c:v>6.9014900000000005E-7</c:v>
                </c:pt>
                <c:pt idx="764">
                  <c:v>6.9139100000000003E-7</c:v>
                </c:pt>
                <c:pt idx="765">
                  <c:v>6.9242700000000004E-7</c:v>
                </c:pt>
                <c:pt idx="766">
                  <c:v>6.9330299999999997E-7</c:v>
                </c:pt>
                <c:pt idx="767">
                  <c:v>6.9416800000000003E-7</c:v>
                </c:pt>
                <c:pt idx="768">
                  <c:v>6.9505400000000002E-7</c:v>
                </c:pt>
                <c:pt idx="769">
                  <c:v>6.95962E-7</c:v>
                </c:pt>
                <c:pt idx="770">
                  <c:v>6.9689500000000002E-7</c:v>
                </c:pt>
                <c:pt idx="771">
                  <c:v>6.9785000000000002E-7</c:v>
                </c:pt>
                <c:pt idx="772">
                  <c:v>6.98839E-7</c:v>
                </c:pt>
                <c:pt idx="773">
                  <c:v>6.9991899999999996E-7</c:v>
                </c:pt>
                <c:pt idx="774">
                  <c:v>7.0115799999999996E-7</c:v>
                </c:pt>
                <c:pt idx="775">
                  <c:v>7.0264500000000003E-7</c:v>
                </c:pt>
                <c:pt idx="776">
                  <c:v>7.0442900000000004E-7</c:v>
                </c:pt>
                <c:pt idx="777">
                  <c:v>7.0656900000000003E-7</c:v>
                </c:pt>
                <c:pt idx="778">
                  <c:v>7.0913800000000001E-7</c:v>
                </c:pt>
                <c:pt idx="779">
                  <c:v>7.1222099999999998E-7</c:v>
                </c:pt>
                <c:pt idx="780">
                  <c:v>7.1478999999999996E-7</c:v>
                </c:pt>
                <c:pt idx="781">
                  <c:v>7.1692999999999995E-7</c:v>
                </c:pt>
                <c:pt idx="782">
                  <c:v>7.1871399999999996E-7</c:v>
                </c:pt>
                <c:pt idx="783">
                  <c:v>7.2020100000000003E-7</c:v>
                </c:pt>
                <c:pt idx="784">
                  <c:v>7.2144000000000003E-7</c:v>
                </c:pt>
                <c:pt idx="785">
                  <c:v>7.2247200000000004E-7</c:v>
                </c:pt>
                <c:pt idx="786">
                  <c:v>7.2334700000000005E-7</c:v>
                </c:pt>
                <c:pt idx="787">
                  <c:v>7.24212E-7</c:v>
                </c:pt>
                <c:pt idx="788">
                  <c:v>7.2509699999999997E-7</c:v>
                </c:pt>
                <c:pt idx="789">
                  <c:v>7.2600500000000005E-7</c:v>
                </c:pt>
                <c:pt idx="790">
                  <c:v>7.2693700000000005E-7</c:v>
                </c:pt>
                <c:pt idx="791">
                  <c:v>7.2789299999999997E-7</c:v>
                </c:pt>
                <c:pt idx="792">
                  <c:v>7.2887599999999999E-7</c:v>
                </c:pt>
                <c:pt idx="793">
                  <c:v>7.2995299999999997E-7</c:v>
                </c:pt>
                <c:pt idx="794">
                  <c:v>7.3118799999999997E-7</c:v>
                </c:pt>
                <c:pt idx="795">
                  <c:v>7.3266700000000003E-7</c:v>
                </c:pt>
                <c:pt idx="796">
                  <c:v>7.3444200000000001E-7</c:v>
                </c:pt>
                <c:pt idx="797">
                  <c:v>7.3657200000000004E-7</c:v>
                </c:pt>
                <c:pt idx="798">
                  <c:v>7.3912799999999997E-7</c:v>
                </c:pt>
                <c:pt idx="799">
                  <c:v>7.4219599999999996E-7</c:v>
                </c:pt>
                <c:pt idx="800">
                  <c:v>7.44752E-7</c:v>
                </c:pt>
                <c:pt idx="801">
                  <c:v>7.4688200000000003E-7</c:v>
                </c:pt>
                <c:pt idx="802">
                  <c:v>7.4865800000000003E-7</c:v>
                </c:pt>
                <c:pt idx="803">
                  <c:v>7.5013699999999999E-7</c:v>
                </c:pt>
                <c:pt idx="804">
                  <c:v>7.5137000000000004E-7</c:v>
                </c:pt>
                <c:pt idx="805">
                  <c:v>7.5239700000000001E-7</c:v>
                </c:pt>
                <c:pt idx="806">
                  <c:v>7.5326999999999997E-7</c:v>
                </c:pt>
                <c:pt idx="807">
                  <c:v>7.54134E-7</c:v>
                </c:pt>
                <c:pt idx="808">
                  <c:v>7.5501800000000004E-7</c:v>
                </c:pt>
                <c:pt idx="809">
                  <c:v>7.5592600000000002E-7</c:v>
                </c:pt>
                <c:pt idx="810">
                  <c:v>7.5685699999999999E-7</c:v>
                </c:pt>
                <c:pt idx="811">
                  <c:v>7.5781099999999996E-7</c:v>
                </c:pt>
                <c:pt idx="812">
                  <c:v>7.5879200000000004E-7</c:v>
                </c:pt>
                <c:pt idx="813">
                  <c:v>7.5986500000000001E-7</c:v>
                </c:pt>
                <c:pt idx="814">
                  <c:v>7.6109700000000003E-7</c:v>
                </c:pt>
                <c:pt idx="815">
                  <c:v>7.6256300000000005E-7</c:v>
                </c:pt>
                <c:pt idx="816">
                  <c:v>7.6432200000000001E-7</c:v>
                </c:pt>
                <c:pt idx="817">
                  <c:v>7.6643399999999997E-7</c:v>
                </c:pt>
                <c:pt idx="818">
                  <c:v>7.6896800000000003E-7</c:v>
                </c:pt>
                <c:pt idx="819">
                  <c:v>7.7200799999999999E-7</c:v>
                </c:pt>
                <c:pt idx="820">
                  <c:v>7.7454199999999995E-7</c:v>
                </c:pt>
                <c:pt idx="821">
                  <c:v>7.7665299999999999E-7</c:v>
                </c:pt>
                <c:pt idx="822">
                  <c:v>7.7841299999999997E-7</c:v>
                </c:pt>
                <c:pt idx="823">
                  <c:v>7.7987899999999999E-7</c:v>
                </c:pt>
                <c:pt idx="824">
                  <c:v>7.8110099999999995E-7</c:v>
                </c:pt>
                <c:pt idx="825">
                  <c:v>7.8211899999999999E-7</c:v>
                </c:pt>
                <c:pt idx="826">
                  <c:v>7.8297699999999996E-7</c:v>
                </c:pt>
                <c:pt idx="827">
                  <c:v>7.8382400000000004E-7</c:v>
                </c:pt>
                <c:pt idx="828">
                  <c:v>7.8469400000000003E-7</c:v>
                </c:pt>
                <c:pt idx="829">
                  <c:v>7.8558899999999995E-7</c:v>
                </c:pt>
                <c:pt idx="830">
                  <c:v>7.8650900000000005E-7</c:v>
                </c:pt>
                <c:pt idx="831">
                  <c:v>7.8745399999999998E-7</c:v>
                </c:pt>
                <c:pt idx="832">
                  <c:v>7.8844500000000002E-7</c:v>
                </c:pt>
                <c:pt idx="833">
                  <c:v>7.89549E-7</c:v>
                </c:pt>
                <c:pt idx="834">
                  <c:v>7.9080500000000005E-7</c:v>
                </c:pt>
                <c:pt idx="835">
                  <c:v>7.9231200000000003E-7</c:v>
                </c:pt>
                <c:pt idx="836">
                  <c:v>7.9412099999999999E-7</c:v>
                </c:pt>
                <c:pt idx="837">
                  <c:v>7.9629099999999997E-7</c:v>
                </c:pt>
                <c:pt idx="838">
                  <c:v>7.9889499999999995E-7</c:v>
                </c:pt>
                <c:pt idx="839">
                  <c:v>8.0202099999999995E-7</c:v>
                </c:pt>
                <c:pt idx="840">
                  <c:v>8.0462500000000005E-7</c:v>
                </c:pt>
                <c:pt idx="841">
                  <c:v>8.0679500000000002E-7</c:v>
                </c:pt>
                <c:pt idx="842">
                  <c:v>8.0860399999999998E-7</c:v>
                </c:pt>
                <c:pt idx="843">
                  <c:v>8.1011099999999997E-7</c:v>
                </c:pt>
                <c:pt idx="844">
                  <c:v>8.1136700000000002E-7</c:v>
                </c:pt>
                <c:pt idx="845">
                  <c:v>8.1241400000000001E-7</c:v>
                </c:pt>
                <c:pt idx="846">
                  <c:v>8.1329799999999995E-7</c:v>
                </c:pt>
                <c:pt idx="847">
                  <c:v>8.1417200000000005E-7</c:v>
                </c:pt>
                <c:pt idx="848">
                  <c:v>8.1506500000000003E-7</c:v>
                </c:pt>
                <c:pt idx="849">
                  <c:v>8.1598200000000003E-7</c:v>
                </c:pt>
                <c:pt idx="850">
                  <c:v>8.1692100000000001E-7</c:v>
                </c:pt>
                <c:pt idx="851">
                  <c:v>8.1788400000000002E-7</c:v>
                </c:pt>
                <c:pt idx="852">
                  <c:v>8.1887700000000001E-7</c:v>
                </c:pt>
                <c:pt idx="853">
                  <c:v>8.1996400000000005E-7</c:v>
                </c:pt>
                <c:pt idx="854">
                  <c:v>8.2120900000000001E-7</c:v>
                </c:pt>
                <c:pt idx="855">
                  <c:v>8.2270299999999995E-7</c:v>
                </c:pt>
                <c:pt idx="856">
                  <c:v>8.24496E-7</c:v>
                </c:pt>
                <c:pt idx="857">
                  <c:v>8.26648E-7</c:v>
                </c:pt>
                <c:pt idx="858">
                  <c:v>8.2923000000000002E-7</c:v>
                </c:pt>
                <c:pt idx="859">
                  <c:v>8.3232799999999999E-7</c:v>
                </c:pt>
                <c:pt idx="860">
                  <c:v>8.3491E-7</c:v>
                </c:pt>
                <c:pt idx="861">
                  <c:v>8.3706200000000001E-7</c:v>
                </c:pt>
                <c:pt idx="862">
                  <c:v>8.3885499999999995E-7</c:v>
                </c:pt>
                <c:pt idx="863">
                  <c:v>8.40349E-7</c:v>
                </c:pt>
                <c:pt idx="864">
                  <c:v>8.4159399999999996E-7</c:v>
                </c:pt>
                <c:pt idx="865">
                  <c:v>8.4263200000000002E-7</c:v>
                </c:pt>
                <c:pt idx="866">
                  <c:v>8.4350799999999996E-7</c:v>
                </c:pt>
                <c:pt idx="867">
                  <c:v>8.4437400000000004E-7</c:v>
                </c:pt>
                <c:pt idx="868">
                  <c:v>8.4526000000000004E-7</c:v>
                </c:pt>
                <c:pt idx="869">
                  <c:v>8.4616900000000004E-7</c:v>
                </c:pt>
                <c:pt idx="870">
                  <c:v>8.4710199999999996E-7</c:v>
                </c:pt>
                <c:pt idx="871">
                  <c:v>8.4805799999999998E-7</c:v>
                </c:pt>
                <c:pt idx="872">
                  <c:v>8.4904699999999997E-7</c:v>
                </c:pt>
                <c:pt idx="873">
                  <c:v>8.5012899999999998E-7</c:v>
                </c:pt>
                <c:pt idx="874">
                  <c:v>8.5137099999999995E-7</c:v>
                </c:pt>
                <c:pt idx="875">
                  <c:v>8.5286200000000003E-7</c:v>
                </c:pt>
                <c:pt idx="876">
                  <c:v>8.5465099999999997E-7</c:v>
                </c:pt>
                <c:pt idx="877">
                  <c:v>8.5679800000000005E-7</c:v>
                </c:pt>
                <c:pt idx="878">
                  <c:v>8.59374E-7</c:v>
                </c:pt>
                <c:pt idx="879">
                  <c:v>8.6246499999999999E-7</c:v>
                </c:pt>
                <c:pt idx="880">
                  <c:v>8.6504100000000005E-7</c:v>
                </c:pt>
                <c:pt idx="881">
                  <c:v>8.6718800000000002E-7</c:v>
                </c:pt>
                <c:pt idx="882">
                  <c:v>8.6897699999999996E-7</c:v>
                </c:pt>
                <c:pt idx="883">
                  <c:v>8.7046800000000004E-7</c:v>
                </c:pt>
                <c:pt idx="884">
                  <c:v>8.7171000000000001E-7</c:v>
                </c:pt>
                <c:pt idx="885">
                  <c:v>8.7274600000000003E-7</c:v>
                </c:pt>
                <c:pt idx="886">
                  <c:v>8.7362199999999996E-7</c:v>
                </c:pt>
                <c:pt idx="887">
                  <c:v>8.7448700000000001E-7</c:v>
                </c:pt>
                <c:pt idx="888">
                  <c:v>8.7537300000000001E-7</c:v>
                </c:pt>
                <c:pt idx="889">
                  <c:v>8.7628099999999998E-7</c:v>
                </c:pt>
                <c:pt idx="890">
                  <c:v>8.7721400000000001E-7</c:v>
                </c:pt>
                <c:pt idx="891">
                  <c:v>8.7816900000000001E-7</c:v>
                </c:pt>
                <c:pt idx="892">
                  <c:v>8.7915799999999999E-7</c:v>
                </c:pt>
                <c:pt idx="893">
                  <c:v>8.8023800000000005E-7</c:v>
                </c:pt>
                <c:pt idx="894">
                  <c:v>8.8147700000000005E-7</c:v>
                </c:pt>
                <c:pt idx="895">
                  <c:v>8.8296400000000002E-7</c:v>
                </c:pt>
                <c:pt idx="896">
                  <c:v>8.8474800000000003E-7</c:v>
                </c:pt>
                <c:pt idx="897">
                  <c:v>8.8688800000000002E-7</c:v>
                </c:pt>
                <c:pt idx="898">
                  <c:v>8.89457E-7</c:v>
                </c:pt>
                <c:pt idx="899">
                  <c:v>8.9253999999999997E-7</c:v>
                </c:pt>
                <c:pt idx="900">
                  <c:v>8.9510900000000005E-7</c:v>
                </c:pt>
                <c:pt idx="901">
                  <c:v>8.9724999999999996E-7</c:v>
                </c:pt>
                <c:pt idx="902">
                  <c:v>8.9903399999999998E-7</c:v>
                </c:pt>
                <c:pt idx="903">
                  <c:v>9.0052000000000002E-7</c:v>
                </c:pt>
                <c:pt idx="904">
                  <c:v>9.0175900000000002E-7</c:v>
                </c:pt>
                <c:pt idx="905">
                  <c:v>9.0279100000000003E-7</c:v>
                </c:pt>
                <c:pt idx="906">
                  <c:v>9.0366699999999996E-7</c:v>
                </c:pt>
                <c:pt idx="907">
                  <c:v>9.0453200000000002E-7</c:v>
                </c:pt>
                <c:pt idx="908">
                  <c:v>9.0541699999999999E-7</c:v>
                </c:pt>
                <c:pt idx="909">
                  <c:v>9.0632499999999996E-7</c:v>
                </c:pt>
                <c:pt idx="910">
                  <c:v>9.0725699999999996E-7</c:v>
                </c:pt>
                <c:pt idx="911">
                  <c:v>9.0821199999999995E-7</c:v>
                </c:pt>
                <c:pt idx="912">
                  <c:v>9.0919600000000001E-7</c:v>
                </c:pt>
                <c:pt idx="913">
                  <c:v>9.1027299999999999E-7</c:v>
                </c:pt>
                <c:pt idx="914">
                  <c:v>9.1150699999999996E-7</c:v>
                </c:pt>
                <c:pt idx="915">
                  <c:v>9.1298600000000002E-7</c:v>
                </c:pt>
                <c:pt idx="916">
                  <c:v>9.1476099999999999E-7</c:v>
                </c:pt>
                <c:pt idx="917">
                  <c:v>9.1689199999999995E-7</c:v>
                </c:pt>
                <c:pt idx="918">
                  <c:v>9.1944799999999999E-7</c:v>
                </c:pt>
                <c:pt idx="919">
                  <c:v>9.2251500000000005E-7</c:v>
                </c:pt>
                <c:pt idx="920">
                  <c:v>9.2507200000000001E-7</c:v>
                </c:pt>
                <c:pt idx="921">
                  <c:v>9.2720200000000005E-7</c:v>
                </c:pt>
                <c:pt idx="922">
                  <c:v>9.2897700000000002E-7</c:v>
                </c:pt>
                <c:pt idx="923">
                  <c:v>9.30457E-7</c:v>
                </c:pt>
                <c:pt idx="924">
                  <c:v>9.3168900000000003E-7</c:v>
                </c:pt>
                <c:pt idx="925">
                  <c:v>9.3271700000000003E-7</c:v>
                </c:pt>
                <c:pt idx="926">
                  <c:v>9.3358999999999998E-7</c:v>
                </c:pt>
                <c:pt idx="927">
                  <c:v>9.3445400000000001E-7</c:v>
                </c:pt>
                <c:pt idx="928">
                  <c:v>9.3533799999999995E-7</c:v>
                </c:pt>
                <c:pt idx="929">
                  <c:v>9.36245E-7</c:v>
                </c:pt>
                <c:pt idx="930">
                  <c:v>9.3717599999999997E-7</c:v>
                </c:pt>
                <c:pt idx="931">
                  <c:v>9.3813099999999997E-7</c:v>
                </c:pt>
                <c:pt idx="932">
                  <c:v>9.3911100000000002E-7</c:v>
                </c:pt>
                <c:pt idx="933">
                  <c:v>9.4018500000000002E-7</c:v>
                </c:pt>
                <c:pt idx="934">
                  <c:v>9.4141600000000002E-7</c:v>
                </c:pt>
                <c:pt idx="935">
                  <c:v>9.4288200000000004E-7</c:v>
                </c:pt>
                <c:pt idx="936">
                  <c:v>9.4464200000000002E-7</c:v>
                </c:pt>
                <c:pt idx="937">
                  <c:v>9.4675299999999995E-7</c:v>
                </c:pt>
                <c:pt idx="938">
                  <c:v>9.4928700000000002E-7</c:v>
                </c:pt>
                <c:pt idx="939">
                  <c:v>9.52328E-7</c:v>
                </c:pt>
                <c:pt idx="940">
                  <c:v>9.5486199999999996E-7</c:v>
                </c:pt>
                <c:pt idx="941">
                  <c:v>9.56973E-7</c:v>
                </c:pt>
                <c:pt idx="942">
                  <c:v>9.5873300000000009E-7</c:v>
                </c:pt>
                <c:pt idx="943">
                  <c:v>9.601989999999999E-7</c:v>
                </c:pt>
                <c:pt idx="944">
                  <c:v>9.6142099999999996E-7</c:v>
                </c:pt>
                <c:pt idx="945">
                  <c:v>9.624389999999999E-7</c:v>
                </c:pt>
                <c:pt idx="946">
                  <c:v>9.6329600000000005E-7</c:v>
                </c:pt>
                <c:pt idx="947">
                  <c:v>9.6414399999999995E-7</c:v>
                </c:pt>
                <c:pt idx="948">
                  <c:v>9.6501400000000004E-7</c:v>
                </c:pt>
                <c:pt idx="949">
                  <c:v>9.6590799999999994E-7</c:v>
                </c:pt>
                <c:pt idx="950">
                  <c:v>9.6682799999999993E-7</c:v>
                </c:pt>
                <c:pt idx="951">
                  <c:v>9.6777399999999999E-7</c:v>
                </c:pt>
                <c:pt idx="952">
                  <c:v>9.6876500000000003E-7</c:v>
                </c:pt>
                <c:pt idx="953">
                  <c:v>9.6986900000000001E-7</c:v>
                </c:pt>
                <c:pt idx="954">
                  <c:v>9.7112499999999996E-7</c:v>
                </c:pt>
                <c:pt idx="955">
                  <c:v>9.7263200000000005E-7</c:v>
                </c:pt>
                <c:pt idx="956">
                  <c:v>9.7443999999999998E-7</c:v>
                </c:pt>
                <c:pt idx="957">
                  <c:v>9.7661099999999998E-7</c:v>
                </c:pt>
                <c:pt idx="958">
                  <c:v>9.7921500000000008E-7</c:v>
                </c:pt>
                <c:pt idx="959">
                  <c:v>9.8233999999999994E-7</c:v>
                </c:pt>
                <c:pt idx="960">
                  <c:v>9.8494500000000006E-7</c:v>
                </c:pt>
                <c:pt idx="961">
                  <c:v>9.8711500000000003E-7</c:v>
                </c:pt>
                <c:pt idx="962">
                  <c:v>9.88924E-7</c:v>
                </c:pt>
                <c:pt idx="963">
                  <c:v>9.9043100000000009E-7</c:v>
                </c:pt>
                <c:pt idx="964">
                  <c:v>9.9168700000000003E-7</c:v>
                </c:pt>
                <c:pt idx="965">
                  <c:v>9.9273300000000011E-7</c:v>
                </c:pt>
                <c:pt idx="966">
                  <c:v>9.9361799999999997E-7</c:v>
                </c:pt>
                <c:pt idx="967">
                  <c:v>9.9449199999999996E-7</c:v>
                </c:pt>
                <c:pt idx="968">
                  <c:v>9.9538500000000004E-7</c:v>
                </c:pt>
                <c:pt idx="969">
                  <c:v>9.9630099999999992E-7</c:v>
                </c:pt>
                <c:pt idx="970">
                  <c:v>9.9724100000000003E-7</c:v>
                </c:pt>
                <c:pt idx="971">
                  <c:v>9.9816100000000001E-7</c:v>
                </c:pt>
                <c:pt idx="972">
                  <c:v>9.9907999999999997E-7</c:v>
                </c:pt>
                <c:pt idx="973">
                  <c:v>9.9999999999999995E-7</c:v>
                </c:pt>
              </c:numCache>
            </c:numRef>
          </c:xVal>
          <c:yVal>
            <c:numRef>
              <c:f>'Ion PN_2D_45°'!$E$3:$E$976</c:f>
              <c:numCache>
                <c:formatCode>General</c:formatCode>
                <c:ptCount val="974"/>
                <c:pt idx="0">
                  <c:v>678</c:v>
                </c:pt>
                <c:pt idx="1">
                  <c:v>678</c:v>
                </c:pt>
                <c:pt idx="2">
                  <c:v>678</c:v>
                </c:pt>
                <c:pt idx="3">
                  <c:v>678</c:v>
                </c:pt>
                <c:pt idx="4">
                  <c:v>678</c:v>
                </c:pt>
                <c:pt idx="5">
                  <c:v>678</c:v>
                </c:pt>
                <c:pt idx="6">
                  <c:v>678</c:v>
                </c:pt>
                <c:pt idx="7">
                  <c:v>11904</c:v>
                </c:pt>
                <c:pt idx="8">
                  <c:v>11904</c:v>
                </c:pt>
                <c:pt idx="9">
                  <c:v>11904</c:v>
                </c:pt>
                <c:pt idx="10">
                  <c:v>11904</c:v>
                </c:pt>
                <c:pt idx="11">
                  <c:v>11904</c:v>
                </c:pt>
                <c:pt idx="12">
                  <c:v>11904</c:v>
                </c:pt>
                <c:pt idx="13">
                  <c:v>11887</c:v>
                </c:pt>
                <c:pt idx="14">
                  <c:v>11890</c:v>
                </c:pt>
                <c:pt idx="15">
                  <c:v>11890</c:v>
                </c:pt>
                <c:pt idx="16">
                  <c:v>11890</c:v>
                </c:pt>
                <c:pt idx="17">
                  <c:v>11890</c:v>
                </c:pt>
                <c:pt idx="18">
                  <c:v>11890</c:v>
                </c:pt>
                <c:pt idx="19">
                  <c:v>11891</c:v>
                </c:pt>
                <c:pt idx="20">
                  <c:v>11891</c:v>
                </c:pt>
                <c:pt idx="21">
                  <c:v>11891</c:v>
                </c:pt>
                <c:pt idx="22">
                  <c:v>11891</c:v>
                </c:pt>
                <c:pt idx="23">
                  <c:v>11891</c:v>
                </c:pt>
                <c:pt idx="24">
                  <c:v>11891</c:v>
                </c:pt>
                <c:pt idx="25">
                  <c:v>11891</c:v>
                </c:pt>
                <c:pt idx="26">
                  <c:v>11891</c:v>
                </c:pt>
                <c:pt idx="27">
                  <c:v>11891</c:v>
                </c:pt>
                <c:pt idx="28">
                  <c:v>11891</c:v>
                </c:pt>
                <c:pt idx="29">
                  <c:v>11891</c:v>
                </c:pt>
                <c:pt idx="30">
                  <c:v>11891</c:v>
                </c:pt>
                <c:pt idx="31">
                  <c:v>11891</c:v>
                </c:pt>
                <c:pt idx="32">
                  <c:v>11891</c:v>
                </c:pt>
                <c:pt idx="33">
                  <c:v>11891</c:v>
                </c:pt>
                <c:pt idx="34">
                  <c:v>11895</c:v>
                </c:pt>
                <c:pt idx="35">
                  <c:v>11900</c:v>
                </c:pt>
                <c:pt idx="36">
                  <c:v>11900</c:v>
                </c:pt>
                <c:pt idx="37">
                  <c:v>11903</c:v>
                </c:pt>
                <c:pt idx="38">
                  <c:v>11904</c:v>
                </c:pt>
                <c:pt idx="39">
                  <c:v>11905</c:v>
                </c:pt>
                <c:pt idx="40">
                  <c:v>11906</c:v>
                </c:pt>
                <c:pt idx="41">
                  <c:v>11910</c:v>
                </c:pt>
                <c:pt idx="42">
                  <c:v>11918</c:v>
                </c:pt>
                <c:pt idx="43">
                  <c:v>11920</c:v>
                </c:pt>
                <c:pt idx="44">
                  <c:v>11923</c:v>
                </c:pt>
                <c:pt idx="45">
                  <c:v>11932</c:v>
                </c:pt>
                <c:pt idx="46">
                  <c:v>11933</c:v>
                </c:pt>
                <c:pt idx="47">
                  <c:v>11951</c:v>
                </c:pt>
                <c:pt idx="48">
                  <c:v>11961</c:v>
                </c:pt>
                <c:pt idx="49">
                  <c:v>11986</c:v>
                </c:pt>
                <c:pt idx="50">
                  <c:v>12006</c:v>
                </c:pt>
                <c:pt idx="51">
                  <c:v>12036</c:v>
                </c:pt>
                <c:pt idx="52">
                  <c:v>12067</c:v>
                </c:pt>
                <c:pt idx="53">
                  <c:v>12111</c:v>
                </c:pt>
                <c:pt idx="54">
                  <c:v>12166</c:v>
                </c:pt>
                <c:pt idx="55">
                  <c:v>12221</c:v>
                </c:pt>
                <c:pt idx="56">
                  <c:v>12312</c:v>
                </c:pt>
                <c:pt idx="57">
                  <c:v>12380</c:v>
                </c:pt>
                <c:pt idx="58">
                  <c:v>12468</c:v>
                </c:pt>
                <c:pt idx="59">
                  <c:v>12596</c:v>
                </c:pt>
                <c:pt idx="60">
                  <c:v>12688</c:v>
                </c:pt>
                <c:pt idx="61">
                  <c:v>12791</c:v>
                </c:pt>
                <c:pt idx="62">
                  <c:v>12917</c:v>
                </c:pt>
                <c:pt idx="63">
                  <c:v>13045</c:v>
                </c:pt>
                <c:pt idx="64">
                  <c:v>13170</c:v>
                </c:pt>
                <c:pt idx="65">
                  <c:v>13302</c:v>
                </c:pt>
                <c:pt idx="66">
                  <c:v>13455</c:v>
                </c:pt>
                <c:pt idx="67">
                  <c:v>13583</c:v>
                </c:pt>
                <c:pt idx="68">
                  <c:v>13711</c:v>
                </c:pt>
                <c:pt idx="69">
                  <c:v>13815</c:v>
                </c:pt>
                <c:pt idx="70">
                  <c:v>13889</c:v>
                </c:pt>
                <c:pt idx="71">
                  <c:v>13951</c:v>
                </c:pt>
                <c:pt idx="72">
                  <c:v>13992</c:v>
                </c:pt>
                <c:pt idx="73">
                  <c:v>14018</c:v>
                </c:pt>
                <c:pt idx="74">
                  <c:v>14045</c:v>
                </c:pt>
                <c:pt idx="75">
                  <c:v>14066</c:v>
                </c:pt>
                <c:pt idx="76">
                  <c:v>14083</c:v>
                </c:pt>
                <c:pt idx="77">
                  <c:v>14108</c:v>
                </c:pt>
                <c:pt idx="78">
                  <c:v>14130</c:v>
                </c:pt>
                <c:pt idx="79">
                  <c:v>14173</c:v>
                </c:pt>
                <c:pt idx="80">
                  <c:v>14217</c:v>
                </c:pt>
                <c:pt idx="81">
                  <c:v>14263</c:v>
                </c:pt>
                <c:pt idx="82">
                  <c:v>14271</c:v>
                </c:pt>
                <c:pt idx="83">
                  <c:v>14292</c:v>
                </c:pt>
                <c:pt idx="84">
                  <c:v>14314</c:v>
                </c:pt>
                <c:pt idx="85">
                  <c:v>14344</c:v>
                </c:pt>
                <c:pt idx="86">
                  <c:v>14357</c:v>
                </c:pt>
                <c:pt idx="87">
                  <c:v>14384</c:v>
                </c:pt>
                <c:pt idx="88">
                  <c:v>14401</c:v>
                </c:pt>
                <c:pt idx="89">
                  <c:v>14430</c:v>
                </c:pt>
                <c:pt idx="90">
                  <c:v>14469</c:v>
                </c:pt>
                <c:pt idx="91">
                  <c:v>14525</c:v>
                </c:pt>
                <c:pt idx="92">
                  <c:v>14602</c:v>
                </c:pt>
                <c:pt idx="93">
                  <c:v>14711</c:v>
                </c:pt>
                <c:pt idx="94">
                  <c:v>14820</c:v>
                </c:pt>
                <c:pt idx="95">
                  <c:v>14911</c:v>
                </c:pt>
                <c:pt idx="96">
                  <c:v>15045</c:v>
                </c:pt>
                <c:pt idx="97">
                  <c:v>15148</c:v>
                </c:pt>
                <c:pt idx="98">
                  <c:v>15267</c:v>
                </c:pt>
                <c:pt idx="99">
                  <c:v>15384</c:v>
                </c:pt>
                <c:pt idx="100">
                  <c:v>15522</c:v>
                </c:pt>
                <c:pt idx="101">
                  <c:v>15608</c:v>
                </c:pt>
                <c:pt idx="102">
                  <c:v>15705</c:v>
                </c:pt>
                <c:pt idx="103">
                  <c:v>15783</c:v>
                </c:pt>
                <c:pt idx="104">
                  <c:v>15855</c:v>
                </c:pt>
                <c:pt idx="105">
                  <c:v>15984</c:v>
                </c:pt>
                <c:pt idx="106">
                  <c:v>16057</c:v>
                </c:pt>
                <c:pt idx="107">
                  <c:v>16161</c:v>
                </c:pt>
                <c:pt idx="108">
                  <c:v>16245</c:v>
                </c:pt>
                <c:pt idx="109">
                  <c:v>16323</c:v>
                </c:pt>
                <c:pt idx="110">
                  <c:v>16392</c:v>
                </c:pt>
                <c:pt idx="111">
                  <c:v>16464</c:v>
                </c:pt>
                <c:pt idx="112">
                  <c:v>16585</c:v>
                </c:pt>
                <c:pt idx="113">
                  <c:v>16664</c:v>
                </c:pt>
                <c:pt idx="114">
                  <c:v>16754</c:v>
                </c:pt>
                <c:pt idx="115">
                  <c:v>16837</c:v>
                </c:pt>
                <c:pt idx="116">
                  <c:v>16925</c:v>
                </c:pt>
                <c:pt idx="117">
                  <c:v>17017</c:v>
                </c:pt>
                <c:pt idx="118">
                  <c:v>17120</c:v>
                </c:pt>
                <c:pt idx="119">
                  <c:v>17230</c:v>
                </c:pt>
                <c:pt idx="120">
                  <c:v>17326</c:v>
                </c:pt>
                <c:pt idx="121">
                  <c:v>17446</c:v>
                </c:pt>
                <c:pt idx="122">
                  <c:v>17537</c:v>
                </c:pt>
                <c:pt idx="123">
                  <c:v>17641</c:v>
                </c:pt>
                <c:pt idx="124">
                  <c:v>17731</c:v>
                </c:pt>
                <c:pt idx="125">
                  <c:v>17806</c:v>
                </c:pt>
                <c:pt idx="126">
                  <c:v>17907</c:v>
                </c:pt>
                <c:pt idx="127">
                  <c:v>17995</c:v>
                </c:pt>
                <c:pt idx="128">
                  <c:v>18070</c:v>
                </c:pt>
                <c:pt idx="129">
                  <c:v>18153</c:v>
                </c:pt>
                <c:pt idx="130">
                  <c:v>18201</c:v>
                </c:pt>
                <c:pt idx="131">
                  <c:v>18268</c:v>
                </c:pt>
                <c:pt idx="132">
                  <c:v>18329</c:v>
                </c:pt>
                <c:pt idx="133">
                  <c:v>18390</c:v>
                </c:pt>
                <c:pt idx="134">
                  <c:v>18434</c:v>
                </c:pt>
                <c:pt idx="135">
                  <c:v>18512</c:v>
                </c:pt>
                <c:pt idx="136">
                  <c:v>18596</c:v>
                </c:pt>
                <c:pt idx="137">
                  <c:v>18642</c:v>
                </c:pt>
                <c:pt idx="138">
                  <c:v>18710</c:v>
                </c:pt>
                <c:pt idx="139">
                  <c:v>18788</c:v>
                </c:pt>
                <c:pt idx="140">
                  <c:v>18832</c:v>
                </c:pt>
                <c:pt idx="141">
                  <c:v>18885</c:v>
                </c:pt>
                <c:pt idx="142">
                  <c:v>18938</c:v>
                </c:pt>
                <c:pt idx="143">
                  <c:v>18935</c:v>
                </c:pt>
                <c:pt idx="144">
                  <c:v>18964</c:v>
                </c:pt>
                <c:pt idx="145">
                  <c:v>19005</c:v>
                </c:pt>
                <c:pt idx="146">
                  <c:v>19025</c:v>
                </c:pt>
                <c:pt idx="147">
                  <c:v>19039</c:v>
                </c:pt>
                <c:pt idx="148">
                  <c:v>19049</c:v>
                </c:pt>
                <c:pt idx="149">
                  <c:v>19020</c:v>
                </c:pt>
                <c:pt idx="150">
                  <c:v>19010</c:v>
                </c:pt>
                <c:pt idx="151">
                  <c:v>18874</c:v>
                </c:pt>
                <c:pt idx="152">
                  <c:v>18828</c:v>
                </c:pt>
                <c:pt idx="153">
                  <c:v>18729</c:v>
                </c:pt>
                <c:pt idx="154">
                  <c:v>18641</c:v>
                </c:pt>
                <c:pt idx="155">
                  <c:v>18556</c:v>
                </c:pt>
                <c:pt idx="156">
                  <c:v>18429</c:v>
                </c:pt>
                <c:pt idx="157">
                  <c:v>18296</c:v>
                </c:pt>
                <c:pt idx="158">
                  <c:v>18189</c:v>
                </c:pt>
                <c:pt idx="159">
                  <c:v>18020</c:v>
                </c:pt>
                <c:pt idx="160">
                  <c:v>17850</c:v>
                </c:pt>
                <c:pt idx="161">
                  <c:v>17701</c:v>
                </c:pt>
                <c:pt idx="162">
                  <c:v>17505</c:v>
                </c:pt>
                <c:pt idx="163">
                  <c:v>17338</c:v>
                </c:pt>
                <c:pt idx="164">
                  <c:v>17173</c:v>
                </c:pt>
                <c:pt idx="165">
                  <c:v>16990</c:v>
                </c:pt>
                <c:pt idx="166">
                  <c:v>16852</c:v>
                </c:pt>
                <c:pt idx="167">
                  <c:v>16697</c:v>
                </c:pt>
                <c:pt idx="168">
                  <c:v>16453</c:v>
                </c:pt>
                <c:pt idx="169">
                  <c:v>16247</c:v>
                </c:pt>
                <c:pt idx="170">
                  <c:v>16049</c:v>
                </c:pt>
                <c:pt idx="171">
                  <c:v>15845</c:v>
                </c:pt>
                <c:pt idx="172">
                  <c:v>15574</c:v>
                </c:pt>
                <c:pt idx="173">
                  <c:v>15372</c:v>
                </c:pt>
                <c:pt idx="174">
                  <c:v>15147</c:v>
                </c:pt>
                <c:pt idx="175">
                  <c:v>14877</c:v>
                </c:pt>
                <c:pt idx="176">
                  <c:v>14585</c:v>
                </c:pt>
                <c:pt idx="177">
                  <c:v>14302</c:v>
                </c:pt>
                <c:pt idx="178">
                  <c:v>13945</c:v>
                </c:pt>
                <c:pt idx="179">
                  <c:v>13622</c:v>
                </c:pt>
                <c:pt idx="180">
                  <c:v>13284</c:v>
                </c:pt>
                <c:pt idx="181">
                  <c:v>12903</c:v>
                </c:pt>
                <c:pt idx="182">
                  <c:v>12544</c:v>
                </c:pt>
                <c:pt idx="183">
                  <c:v>12193</c:v>
                </c:pt>
                <c:pt idx="184">
                  <c:v>11858</c:v>
                </c:pt>
                <c:pt idx="185">
                  <c:v>11523</c:v>
                </c:pt>
                <c:pt idx="186">
                  <c:v>11196</c:v>
                </c:pt>
                <c:pt idx="187">
                  <c:v>10848</c:v>
                </c:pt>
                <c:pt idx="188">
                  <c:v>10488</c:v>
                </c:pt>
                <c:pt idx="189">
                  <c:v>10186</c:v>
                </c:pt>
                <c:pt idx="190">
                  <c:v>9863</c:v>
                </c:pt>
                <c:pt idx="191">
                  <c:v>9612</c:v>
                </c:pt>
                <c:pt idx="192">
                  <c:v>9442</c:v>
                </c:pt>
                <c:pt idx="193">
                  <c:v>9261</c:v>
                </c:pt>
                <c:pt idx="194">
                  <c:v>8994</c:v>
                </c:pt>
                <c:pt idx="195">
                  <c:v>8749</c:v>
                </c:pt>
                <c:pt idx="196">
                  <c:v>8504</c:v>
                </c:pt>
                <c:pt idx="197">
                  <c:v>8287</c:v>
                </c:pt>
                <c:pt idx="198">
                  <c:v>8037</c:v>
                </c:pt>
                <c:pt idx="199">
                  <c:v>7768</c:v>
                </c:pt>
                <c:pt idx="200">
                  <c:v>7502</c:v>
                </c:pt>
                <c:pt idx="201">
                  <c:v>7236</c:v>
                </c:pt>
                <c:pt idx="202">
                  <c:v>7044</c:v>
                </c:pt>
                <c:pt idx="203">
                  <c:v>6825</c:v>
                </c:pt>
                <c:pt idx="204">
                  <c:v>6646</c:v>
                </c:pt>
                <c:pt idx="205">
                  <c:v>6473</c:v>
                </c:pt>
                <c:pt idx="206">
                  <c:v>6279</c:v>
                </c:pt>
                <c:pt idx="207">
                  <c:v>6118</c:v>
                </c:pt>
                <c:pt idx="208">
                  <c:v>5985</c:v>
                </c:pt>
                <c:pt idx="209">
                  <c:v>5836</c:v>
                </c:pt>
                <c:pt idx="210">
                  <c:v>5706</c:v>
                </c:pt>
                <c:pt idx="211">
                  <c:v>5583</c:v>
                </c:pt>
                <c:pt idx="212">
                  <c:v>5453</c:v>
                </c:pt>
                <c:pt idx="213">
                  <c:v>5293</c:v>
                </c:pt>
                <c:pt idx="214">
                  <c:v>5159</c:v>
                </c:pt>
                <c:pt idx="215">
                  <c:v>5091</c:v>
                </c:pt>
                <c:pt idx="216">
                  <c:v>4942</c:v>
                </c:pt>
                <c:pt idx="217">
                  <c:v>4746</c:v>
                </c:pt>
                <c:pt idx="218">
                  <c:v>4630</c:v>
                </c:pt>
                <c:pt idx="219">
                  <c:v>4485</c:v>
                </c:pt>
                <c:pt idx="220">
                  <c:v>4332</c:v>
                </c:pt>
                <c:pt idx="221">
                  <c:v>4258</c:v>
                </c:pt>
                <c:pt idx="222">
                  <c:v>4135</c:v>
                </c:pt>
                <c:pt idx="223">
                  <c:v>4087</c:v>
                </c:pt>
                <c:pt idx="224">
                  <c:v>4009</c:v>
                </c:pt>
                <c:pt idx="225">
                  <c:v>3937</c:v>
                </c:pt>
                <c:pt idx="226">
                  <c:v>3875</c:v>
                </c:pt>
                <c:pt idx="227">
                  <c:v>3830</c:v>
                </c:pt>
                <c:pt idx="228">
                  <c:v>3792</c:v>
                </c:pt>
                <c:pt idx="229">
                  <c:v>3762</c:v>
                </c:pt>
                <c:pt idx="230">
                  <c:v>3667</c:v>
                </c:pt>
                <c:pt idx="231">
                  <c:v>3622</c:v>
                </c:pt>
                <c:pt idx="232">
                  <c:v>3609</c:v>
                </c:pt>
                <c:pt idx="233">
                  <c:v>3518</c:v>
                </c:pt>
                <c:pt idx="234">
                  <c:v>3467</c:v>
                </c:pt>
                <c:pt idx="235">
                  <c:v>3426</c:v>
                </c:pt>
                <c:pt idx="236">
                  <c:v>3362</c:v>
                </c:pt>
                <c:pt idx="237">
                  <c:v>3324</c:v>
                </c:pt>
                <c:pt idx="238">
                  <c:v>3274</c:v>
                </c:pt>
                <c:pt idx="239">
                  <c:v>3239</c:v>
                </c:pt>
                <c:pt idx="240">
                  <c:v>3155</c:v>
                </c:pt>
                <c:pt idx="241">
                  <c:v>3074</c:v>
                </c:pt>
                <c:pt idx="242">
                  <c:v>3035</c:v>
                </c:pt>
                <c:pt idx="243">
                  <c:v>3033</c:v>
                </c:pt>
                <c:pt idx="244">
                  <c:v>2966</c:v>
                </c:pt>
                <c:pt idx="245">
                  <c:v>2953</c:v>
                </c:pt>
                <c:pt idx="246">
                  <c:v>2948</c:v>
                </c:pt>
                <c:pt idx="247">
                  <c:v>2946</c:v>
                </c:pt>
                <c:pt idx="248">
                  <c:v>2946</c:v>
                </c:pt>
                <c:pt idx="249">
                  <c:v>2946</c:v>
                </c:pt>
                <c:pt idx="250">
                  <c:v>2954</c:v>
                </c:pt>
                <c:pt idx="251">
                  <c:v>2997</c:v>
                </c:pt>
                <c:pt idx="252">
                  <c:v>3055</c:v>
                </c:pt>
                <c:pt idx="253">
                  <c:v>3106</c:v>
                </c:pt>
                <c:pt idx="254">
                  <c:v>3199</c:v>
                </c:pt>
                <c:pt idx="255">
                  <c:v>3244</c:v>
                </c:pt>
                <c:pt idx="256">
                  <c:v>3278</c:v>
                </c:pt>
                <c:pt idx="257">
                  <c:v>3317</c:v>
                </c:pt>
                <c:pt idx="258">
                  <c:v>3351</c:v>
                </c:pt>
                <c:pt idx="259">
                  <c:v>3357</c:v>
                </c:pt>
                <c:pt idx="260">
                  <c:v>3377</c:v>
                </c:pt>
                <c:pt idx="261">
                  <c:v>3434</c:v>
                </c:pt>
                <c:pt idx="262">
                  <c:v>3438</c:v>
                </c:pt>
                <c:pt idx="263">
                  <c:v>3457</c:v>
                </c:pt>
                <c:pt idx="264">
                  <c:v>3451</c:v>
                </c:pt>
                <c:pt idx="265">
                  <c:v>3474</c:v>
                </c:pt>
                <c:pt idx="266">
                  <c:v>3491</c:v>
                </c:pt>
                <c:pt idx="267">
                  <c:v>3579</c:v>
                </c:pt>
                <c:pt idx="268">
                  <c:v>3587</c:v>
                </c:pt>
                <c:pt idx="269">
                  <c:v>3579</c:v>
                </c:pt>
                <c:pt idx="270">
                  <c:v>3588</c:v>
                </c:pt>
                <c:pt idx="271">
                  <c:v>3588</c:v>
                </c:pt>
                <c:pt idx="272">
                  <c:v>3618</c:v>
                </c:pt>
                <c:pt idx="273">
                  <c:v>3640</c:v>
                </c:pt>
                <c:pt idx="274">
                  <c:v>3644</c:v>
                </c:pt>
                <c:pt idx="275">
                  <c:v>3631</c:v>
                </c:pt>
                <c:pt idx="276">
                  <c:v>3631</c:v>
                </c:pt>
                <c:pt idx="277">
                  <c:v>3651</c:v>
                </c:pt>
                <c:pt idx="278">
                  <c:v>3643</c:v>
                </c:pt>
                <c:pt idx="279">
                  <c:v>3627</c:v>
                </c:pt>
                <c:pt idx="280">
                  <c:v>3597</c:v>
                </c:pt>
                <c:pt idx="281">
                  <c:v>3580</c:v>
                </c:pt>
                <c:pt idx="282">
                  <c:v>3536</c:v>
                </c:pt>
                <c:pt idx="283">
                  <c:v>3482</c:v>
                </c:pt>
                <c:pt idx="284">
                  <c:v>3456</c:v>
                </c:pt>
                <c:pt idx="285">
                  <c:v>3398</c:v>
                </c:pt>
                <c:pt idx="286">
                  <c:v>3355</c:v>
                </c:pt>
                <c:pt idx="287">
                  <c:v>3343</c:v>
                </c:pt>
                <c:pt idx="288">
                  <c:v>3356</c:v>
                </c:pt>
                <c:pt idx="289">
                  <c:v>3342</c:v>
                </c:pt>
                <c:pt idx="290">
                  <c:v>3326</c:v>
                </c:pt>
                <c:pt idx="291">
                  <c:v>3311</c:v>
                </c:pt>
                <c:pt idx="292">
                  <c:v>3224</c:v>
                </c:pt>
                <c:pt idx="293">
                  <c:v>3180</c:v>
                </c:pt>
                <c:pt idx="294">
                  <c:v>3180</c:v>
                </c:pt>
                <c:pt idx="295">
                  <c:v>3132</c:v>
                </c:pt>
                <c:pt idx="296">
                  <c:v>3032</c:v>
                </c:pt>
                <c:pt idx="297">
                  <c:v>2950</c:v>
                </c:pt>
                <c:pt idx="298">
                  <c:v>2734</c:v>
                </c:pt>
                <c:pt idx="299">
                  <c:v>2734</c:v>
                </c:pt>
                <c:pt idx="300">
                  <c:v>2415</c:v>
                </c:pt>
                <c:pt idx="301">
                  <c:v>2415</c:v>
                </c:pt>
                <c:pt idx="302">
                  <c:v>2415</c:v>
                </c:pt>
                <c:pt idx="303">
                  <c:v>2415</c:v>
                </c:pt>
                <c:pt idx="304">
                  <c:v>2264</c:v>
                </c:pt>
                <c:pt idx="305">
                  <c:v>2264</c:v>
                </c:pt>
                <c:pt idx="306">
                  <c:v>2264</c:v>
                </c:pt>
                <c:pt idx="307">
                  <c:v>2264</c:v>
                </c:pt>
                <c:pt idx="308">
                  <c:v>2264</c:v>
                </c:pt>
                <c:pt idx="309">
                  <c:v>2264</c:v>
                </c:pt>
                <c:pt idx="310">
                  <c:v>2264</c:v>
                </c:pt>
                <c:pt idx="311">
                  <c:v>2264</c:v>
                </c:pt>
                <c:pt idx="312">
                  <c:v>2264</c:v>
                </c:pt>
                <c:pt idx="313">
                  <c:v>2264</c:v>
                </c:pt>
                <c:pt idx="314">
                  <c:v>2081</c:v>
                </c:pt>
                <c:pt idx="315">
                  <c:v>2081</c:v>
                </c:pt>
                <c:pt idx="316">
                  <c:v>2081</c:v>
                </c:pt>
                <c:pt idx="317">
                  <c:v>2081</c:v>
                </c:pt>
                <c:pt idx="318">
                  <c:v>2081</c:v>
                </c:pt>
                <c:pt idx="319">
                  <c:v>2081</c:v>
                </c:pt>
                <c:pt idx="320">
                  <c:v>2081</c:v>
                </c:pt>
                <c:pt idx="321">
                  <c:v>2081</c:v>
                </c:pt>
                <c:pt idx="322">
                  <c:v>2081</c:v>
                </c:pt>
                <c:pt idx="323">
                  <c:v>2081</c:v>
                </c:pt>
                <c:pt idx="324">
                  <c:v>2081</c:v>
                </c:pt>
                <c:pt idx="325">
                  <c:v>2081</c:v>
                </c:pt>
                <c:pt idx="326">
                  <c:v>2081</c:v>
                </c:pt>
                <c:pt idx="327">
                  <c:v>2081</c:v>
                </c:pt>
                <c:pt idx="328">
                  <c:v>2081</c:v>
                </c:pt>
                <c:pt idx="329">
                  <c:v>2081</c:v>
                </c:pt>
                <c:pt idx="330">
                  <c:v>2081</c:v>
                </c:pt>
                <c:pt idx="331">
                  <c:v>2081</c:v>
                </c:pt>
                <c:pt idx="332">
                  <c:v>2081</c:v>
                </c:pt>
                <c:pt idx="333">
                  <c:v>2081</c:v>
                </c:pt>
                <c:pt idx="334">
                  <c:v>2081</c:v>
                </c:pt>
                <c:pt idx="335">
                  <c:v>2081</c:v>
                </c:pt>
                <c:pt idx="336">
                  <c:v>2081</c:v>
                </c:pt>
                <c:pt idx="337">
                  <c:v>2081</c:v>
                </c:pt>
                <c:pt idx="338">
                  <c:v>2081</c:v>
                </c:pt>
                <c:pt idx="339">
                  <c:v>2081</c:v>
                </c:pt>
                <c:pt idx="340">
                  <c:v>2081</c:v>
                </c:pt>
                <c:pt idx="341">
                  <c:v>2081</c:v>
                </c:pt>
                <c:pt idx="342">
                  <c:v>2081</c:v>
                </c:pt>
                <c:pt idx="343">
                  <c:v>2081</c:v>
                </c:pt>
                <c:pt idx="344">
                  <c:v>2081</c:v>
                </c:pt>
                <c:pt idx="345">
                  <c:v>2081</c:v>
                </c:pt>
                <c:pt idx="346">
                  <c:v>2081</c:v>
                </c:pt>
                <c:pt idx="347">
                  <c:v>2081</c:v>
                </c:pt>
                <c:pt idx="348">
                  <c:v>2081</c:v>
                </c:pt>
                <c:pt idx="349">
                  <c:v>2081</c:v>
                </c:pt>
                <c:pt idx="350">
                  <c:v>2081</c:v>
                </c:pt>
                <c:pt idx="351">
                  <c:v>2081</c:v>
                </c:pt>
                <c:pt idx="352">
                  <c:v>2081</c:v>
                </c:pt>
                <c:pt idx="353">
                  <c:v>2081</c:v>
                </c:pt>
                <c:pt idx="354">
                  <c:v>2081</c:v>
                </c:pt>
                <c:pt idx="355">
                  <c:v>2081</c:v>
                </c:pt>
                <c:pt idx="356">
                  <c:v>2081</c:v>
                </c:pt>
                <c:pt idx="357">
                  <c:v>2081</c:v>
                </c:pt>
                <c:pt idx="358">
                  <c:v>2081</c:v>
                </c:pt>
                <c:pt idx="359">
                  <c:v>2081</c:v>
                </c:pt>
                <c:pt idx="360">
                  <c:v>2081</c:v>
                </c:pt>
                <c:pt idx="361">
                  <c:v>2081</c:v>
                </c:pt>
                <c:pt idx="362">
                  <c:v>2081</c:v>
                </c:pt>
                <c:pt idx="363">
                  <c:v>2081</c:v>
                </c:pt>
                <c:pt idx="364">
                  <c:v>2081</c:v>
                </c:pt>
                <c:pt idx="365">
                  <c:v>2081</c:v>
                </c:pt>
                <c:pt idx="366">
                  <c:v>2081</c:v>
                </c:pt>
                <c:pt idx="367">
                  <c:v>2081</c:v>
                </c:pt>
                <c:pt idx="368">
                  <c:v>2081</c:v>
                </c:pt>
                <c:pt idx="369">
                  <c:v>2081</c:v>
                </c:pt>
                <c:pt idx="370">
                  <c:v>2081</c:v>
                </c:pt>
                <c:pt idx="371">
                  <c:v>2081</c:v>
                </c:pt>
                <c:pt idx="372">
                  <c:v>2081</c:v>
                </c:pt>
                <c:pt idx="373">
                  <c:v>2081</c:v>
                </c:pt>
                <c:pt idx="374">
                  <c:v>2081</c:v>
                </c:pt>
                <c:pt idx="375">
                  <c:v>2081</c:v>
                </c:pt>
                <c:pt idx="376">
                  <c:v>2081</c:v>
                </c:pt>
                <c:pt idx="377">
                  <c:v>2081</c:v>
                </c:pt>
                <c:pt idx="378">
                  <c:v>2081</c:v>
                </c:pt>
                <c:pt idx="379">
                  <c:v>2081</c:v>
                </c:pt>
                <c:pt idx="380">
                  <c:v>2081</c:v>
                </c:pt>
                <c:pt idx="381">
                  <c:v>2081</c:v>
                </c:pt>
                <c:pt idx="382">
                  <c:v>2081</c:v>
                </c:pt>
                <c:pt idx="383">
                  <c:v>2081</c:v>
                </c:pt>
                <c:pt idx="384">
                  <c:v>2081</c:v>
                </c:pt>
                <c:pt idx="385">
                  <c:v>2081</c:v>
                </c:pt>
                <c:pt idx="386">
                  <c:v>2081</c:v>
                </c:pt>
                <c:pt idx="387">
                  <c:v>2081</c:v>
                </c:pt>
                <c:pt idx="388">
                  <c:v>2081</c:v>
                </c:pt>
                <c:pt idx="389">
                  <c:v>2081</c:v>
                </c:pt>
                <c:pt idx="390">
                  <c:v>2081</c:v>
                </c:pt>
                <c:pt idx="391">
                  <c:v>2081</c:v>
                </c:pt>
                <c:pt idx="392">
                  <c:v>2081</c:v>
                </c:pt>
                <c:pt idx="393">
                  <c:v>2081</c:v>
                </c:pt>
                <c:pt idx="394">
                  <c:v>2081</c:v>
                </c:pt>
                <c:pt idx="395">
                  <c:v>2081</c:v>
                </c:pt>
                <c:pt idx="396">
                  <c:v>2081</c:v>
                </c:pt>
                <c:pt idx="397">
                  <c:v>2081</c:v>
                </c:pt>
                <c:pt idx="398">
                  <c:v>2081</c:v>
                </c:pt>
                <c:pt idx="399">
                  <c:v>2081</c:v>
                </c:pt>
                <c:pt idx="400">
                  <c:v>2081</c:v>
                </c:pt>
                <c:pt idx="401">
                  <c:v>2081</c:v>
                </c:pt>
                <c:pt idx="402">
                  <c:v>2081</c:v>
                </c:pt>
                <c:pt idx="403">
                  <c:v>2081</c:v>
                </c:pt>
                <c:pt idx="404">
                  <c:v>2081</c:v>
                </c:pt>
                <c:pt idx="405">
                  <c:v>2081</c:v>
                </c:pt>
                <c:pt idx="406">
                  <c:v>2081</c:v>
                </c:pt>
                <c:pt idx="407">
                  <c:v>2081</c:v>
                </c:pt>
                <c:pt idx="408">
                  <c:v>2081</c:v>
                </c:pt>
                <c:pt idx="409">
                  <c:v>2081</c:v>
                </c:pt>
                <c:pt idx="410">
                  <c:v>2081</c:v>
                </c:pt>
                <c:pt idx="411">
                  <c:v>2081</c:v>
                </c:pt>
                <c:pt idx="412">
                  <c:v>2081</c:v>
                </c:pt>
                <c:pt idx="413">
                  <c:v>2081</c:v>
                </c:pt>
                <c:pt idx="414">
                  <c:v>2081</c:v>
                </c:pt>
                <c:pt idx="415">
                  <c:v>2081</c:v>
                </c:pt>
                <c:pt idx="416">
                  <c:v>2081</c:v>
                </c:pt>
                <c:pt idx="417">
                  <c:v>2081</c:v>
                </c:pt>
                <c:pt idx="418">
                  <c:v>2081</c:v>
                </c:pt>
                <c:pt idx="419">
                  <c:v>2081</c:v>
                </c:pt>
                <c:pt idx="420">
                  <c:v>2081</c:v>
                </c:pt>
                <c:pt idx="421">
                  <c:v>2081</c:v>
                </c:pt>
                <c:pt idx="422">
                  <c:v>2081</c:v>
                </c:pt>
                <c:pt idx="423">
                  <c:v>2081</c:v>
                </c:pt>
                <c:pt idx="424">
                  <c:v>2081</c:v>
                </c:pt>
                <c:pt idx="425">
                  <c:v>2081</c:v>
                </c:pt>
                <c:pt idx="426">
                  <c:v>2081</c:v>
                </c:pt>
                <c:pt idx="427">
                  <c:v>2081</c:v>
                </c:pt>
                <c:pt idx="428">
                  <c:v>2081</c:v>
                </c:pt>
                <c:pt idx="429">
                  <c:v>2081</c:v>
                </c:pt>
                <c:pt idx="430">
                  <c:v>2081</c:v>
                </c:pt>
                <c:pt idx="431">
                  <c:v>2081</c:v>
                </c:pt>
                <c:pt idx="432">
                  <c:v>2081</c:v>
                </c:pt>
                <c:pt idx="433">
                  <c:v>2081</c:v>
                </c:pt>
                <c:pt idx="434">
                  <c:v>2081</c:v>
                </c:pt>
                <c:pt idx="435">
                  <c:v>2081</c:v>
                </c:pt>
                <c:pt idx="436">
                  <c:v>2081</c:v>
                </c:pt>
                <c:pt idx="437">
                  <c:v>2081</c:v>
                </c:pt>
                <c:pt idx="438">
                  <c:v>2081</c:v>
                </c:pt>
                <c:pt idx="439">
                  <c:v>2081</c:v>
                </c:pt>
                <c:pt idx="440">
                  <c:v>2081</c:v>
                </c:pt>
                <c:pt idx="441">
                  <c:v>2081</c:v>
                </c:pt>
                <c:pt idx="442">
                  <c:v>2081</c:v>
                </c:pt>
                <c:pt idx="443">
                  <c:v>2081</c:v>
                </c:pt>
                <c:pt idx="444">
                  <c:v>2081</c:v>
                </c:pt>
                <c:pt idx="445">
                  <c:v>2081</c:v>
                </c:pt>
                <c:pt idx="446">
                  <c:v>2081</c:v>
                </c:pt>
                <c:pt idx="447">
                  <c:v>2081</c:v>
                </c:pt>
                <c:pt idx="448">
                  <c:v>2081</c:v>
                </c:pt>
                <c:pt idx="449">
                  <c:v>2081</c:v>
                </c:pt>
                <c:pt idx="450">
                  <c:v>2081</c:v>
                </c:pt>
                <c:pt idx="451">
                  <c:v>2081</c:v>
                </c:pt>
                <c:pt idx="452">
                  <c:v>2081</c:v>
                </c:pt>
                <c:pt idx="453">
                  <c:v>2081</c:v>
                </c:pt>
                <c:pt idx="454">
                  <c:v>2081</c:v>
                </c:pt>
                <c:pt idx="455">
                  <c:v>2081</c:v>
                </c:pt>
                <c:pt idx="456">
                  <c:v>2081</c:v>
                </c:pt>
                <c:pt idx="457">
                  <c:v>2081</c:v>
                </c:pt>
                <c:pt idx="458">
                  <c:v>2081</c:v>
                </c:pt>
                <c:pt idx="459">
                  <c:v>2081</c:v>
                </c:pt>
                <c:pt idx="460">
                  <c:v>2081</c:v>
                </c:pt>
                <c:pt idx="461">
                  <c:v>2081</c:v>
                </c:pt>
                <c:pt idx="462">
                  <c:v>2081</c:v>
                </c:pt>
                <c:pt idx="463">
                  <c:v>2081</c:v>
                </c:pt>
                <c:pt idx="464">
                  <c:v>2081</c:v>
                </c:pt>
                <c:pt idx="465">
                  <c:v>2081</c:v>
                </c:pt>
                <c:pt idx="466">
                  <c:v>2081</c:v>
                </c:pt>
                <c:pt idx="467">
                  <c:v>2081</c:v>
                </c:pt>
                <c:pt idx="468">
                  <c:v>2081</c:v>
                </c:pt>
                <c:pt idx="469">
                  <c:v>2081</c:v>
                </c:pt>
                <c:pt idx="470">
                  <c:v>2081</c:v>
                </c:pt>
                <c:pt idx="471">
                  <c:v>2081</c:v>
                </c:pt>
                <c:pt idx="472">
                  <c:v>2081</c:v>
                </c:pt>
                <c:pt idx="473">
                  <c:v>2081</c:v>
                </c:pt>
                <c:pt idx="474">
                  <c:v>2081</c:v>
                </c:pt>
                <c:pt idx="475">
                  <c:v>2081</c:v>
                </c:pt>
                <c:pt idx="476">
                  <c:v>2081</c:v>
                </c:pt>
                <c:pt idx="477">
                  <c:v>2081</c:v>
                </c:pt>
                <c:pt idx="478">
                  <c:v>2081</c:v>
                </c:pt>
                <c:pt idx="479">
                  <c:v>2081</c:v>
                </c:pt>
                <c:pt idx="480">
                  <c:v>2081</c:v>
                </c:pt>
                <c:pt idx="481">
                  <c:v>2081</c:v>
                </c:pt>
                <c:pt idx="482">
                  <c:v>2081</c:v>
                </c:pt>
                <c:pt idx="483">
                  <c:v>2081</c:v>
                </c:pt>
                <c:pt idx="484">
                  <c:v>2081</c:v>
                </c:pt>
                <c:pt idx="485">
                  <c:v>2081</c:v>
                </c:pt>
                <c:pt idx="486">
                  <c:v>2081</c:v>
                </c:pt>
                <c:pt idx="487">
                  <c:v>2081</c:v>
                </c:pt>
                <c:pt idx="488">
                  <c:v>2081</c:v>
                </c:pt>
                <c:pt idx="489">
                  <c:v>2081</c:v>
                </c:pt>
                <c:pt idx="490">
                  <c:v>2081</c:v>
                </c:pt>
                <c:pt idx="491">
                  <c:v>2081</c:v>
                </c:pt>
                <c:pt idx="492">
                  <c:v>2081</c:v>
                </c:pt>
                <c:pt idx="493">
                  <c:v>2081</c:v>
                </c:pt>
                <c:pt idx="494">
                  <c:v>2081</c:v>
                </c:pt>
                <c:pt idx="495">
                  <c:v>2081</c:v>
                </c:pt>
                <c:pt idx="496">
                  <c:v>2081</c:v>
                </c:pt>
                <c:pt idx="497">
                  <c:v>2081</c:v>
                </c:pt>
                <c:pt idx="498">
                  <c:v>2081</c:v>
                </c:pt>
                <c:pt idx="499">
                  <c:v>2081</c:v>
                </c:pt>
                <c:pt idx="500">
                  <c:v>2081</c:v>
                </c:pt>
                <c:pt idx="501">
                  <c:v>2081</c:v>
                </c:pt>
                <c:pt idx="502">
                  <c:v>2081</c:v>
                </c:pt>
                <c:pt idx="503">
                  <c:v>2081</c:v>
                </c:pt>
                <c:pt idx="504">
                  <c:v>2081</c:v>
                </c:pt>
                <c:pt idx="505">
                  <c:v>2081</c:v>
                </c:pt>
                <c:pt idx="506">
                  <c:v>2081</c:v>
                </c:pt>
                <c:pt idx="507">
                  <c:v>2081</c:v>
                </c:pt>
                <c:pt idx="508">
                  <c:v>2081</c:v>
                </c:pt>
                <c:pt idx="509">
                  <c:v>2081</c:v>
                </c:pt>
                <c:pt idx="510">
                  <c:v>2081</c:v>
                </c:pt>
                <c:pt idx="511">
                  <c:v>2081</c:v>
                </c:pt>
                <c:pt idx="512">
                  <c:v>2081</c:v>
                </c:pt>
                <c:pt idx="513">
                  <c:v>2081</c:v>
                </c:pt>
                <c:pt idx="514">
                  <c:v>2081</c:v>
                </c:pt>
                <c:pt idx="515">
                  <c:v>2081</c:v>
                </c:pt>
                <c:pt idx="516">
                  <c:v>2081</c:v>
                </c:pt>
                <c:pt idx="517">
                  <c:v>2081</c:v>
                </c:pt>
                <c:pt idx="518">
                  <c:v>2081</c:v>
                </c:pt>
                <c:pt idx="519">
                  <c:v>2081</c:v>
                </c:pt>
                <c:pt idx="520">
                  <c:v>2081</c:v>
                </c:pt>
                <c:pt idx="521">
                  <c:v>2081</c:v>
                </c:pt>
                <c:pt idx="522">
                  <c:v>2081</c:v>
                </c:pt>
                <c:pt idx="523">
                  <c:v>2081</c:v>
                </c:pt>
                <c:pt idx="524">
                  <c:v>2081</c:v>
                </c:pt>
                <c:pt idx="525">
                  <c:v>2081</c:v>
                </c:pt>
                <c:pt idx="526">
                  <c:v>2081</c:v>
                </c:pt>
                <c:pt idx="527">
                  <c:v>2081</c:v>
                </c:pt>
                <c:pt idx="528">
                  <c:v>2081</c:v>
                </c:pt>
                <c:pt idx="529">
                  <c:v>2081</c:v>
                </c:pt>
                <c:pt idx="530">
                  <c:v>2081</c:v>
                </c:pt>
                <c:pt idx="531">
                  <c:v>2081</c:v>
                </c:pt>
                <c:pt idx="532">
                  <c:v>2081</c:v>
                </c:pt>
                <c:pt idx="533">
                  <c:v>2081</c:v>
                </c:pt>
                <c:pt idx="534">
                  <c:v>2081</c:v>
                </c:pt>
                <c:pt idx="535">
                  <c:v>2081</c:v>
                </c:pt>
                <c:pt idx="536">
                  <c:v>2081</c:v>
                </c:pt>
                <c:pt idx="537">
                  <c:v>2081</c:v>
                </c:pt>
                <c:pt idx="538">
                  <c:v>2081</c:v>
                </c:pt>
                <c:pt idx="539">
                  <c:v>2081</c:v>
                </c:pt>
                <c:pt idx="540">
                  <c:v>2081</c:v>
                </c:pt>
                <c:pt idx="541">
                  <c:v>2081</c:v>
                </c:pt>
                <c:pt idx="542">
                  <c:v>2081</c:v>
                </c:pt>
                <c:pt idx="543">
                  <c:v>2081</c:v>
                </c:pt>
                <c:pt idx="544">
                  <c:v>2081</c:v>
                </c:pt>
                <c:pt idx="545">
                  <c:v>2081</c:v>
                </c:pt>
                <c:pt idx="546">
                  <c:v>2081</c:v>
                </c:pt>
                <c:pt idx="547">
                  <c:v>2081</c:v>
                </c:pt>
                <c:pt idx="548">
                  <c:v>2081</c:v>
                </c:pt>
                <c:pt idx="549">
                  <c:v>2081</c:v>
                </c:pt>
                <c:pt idx="550">
                  <c:v>2081</c:v>
                </c:pt>
                <c:pt idx="551">
                  <c:v>2081</c:v>
                </c:pt>
                <c:pt idx="552">
                  <c:v>2081</c:v>
                </c:pt>
                <c:pt idx="553">
                  <c:v>2081</c:v>
                </c:pt>
                <c:pt idx="554">
                  <c:v>2081</c:v>
                </c:pt>
                <c:pt idx="555">
                  <c:v>2081</c:v>
                </c:pt>
                <c:pt idx="556">
                  <c:v>2081</c:v>
                </c:pt>
                <c:pt idx="557">
                  <c:v>2081</c:v>
                </c:pt>
                <c:pt idx="558">
                  <c:v>2081</c:v>
                </c:pt>
                <c:pt idx="559">
                  <c:v>2081</c:v>
                </c:pt>
                <c:pt idx="560">
                  <c:v>2081</c:v>
                </c:pt>
                <c:pt idx="561">
                  <c:v>2081</c:v>
                </c:pt>
                <c:pt idx="562">
                  <c:v>2081</c:v>
                </c:pt>
                <c:pt idx="563">
                  <c:v>2081</c:v>
                </c:pt>
                <c:pt idx="564">
                  <c:v>2081</c:v>
                </c:pt>
                <c:pt idx="565">
                  <c:v>2081</c:v>
                </c:pt>
                <c:pt idx="566">
                  <c:v>2081</c:v>
                </c:pt>
                <c:pt idx="567">
                  <c:v>2081</c:v>
                </c:pt>
                <c:pt idx="568">
                  <c:v>2081</c:v>
                </c:pt>
                <c:pt idx="569">
                  <c:v>2081</c:v>
                </c:pt>
                <c:pt idx="570">
                  <c:v>2081</c:v>
                </c:pt>
                <c:pt idx="571">
                  <c:v>2081</c:v>
                </c:pt>
                <c:pt idx="572">
                  <c:v>2081</c:v>
                </c:pt>
                <c:pt idx="573">
                  <c:v>2081</c:v>
                </c:pt>
                <c:pt idx="574">
                  <c:v>2081</c:v>
                </c:pt>
                <c:pt idx="575">
                  <c:v>2081</c:v>
                </c:pt>
                <c:pt idx="576">
                  <c:v>2081</c:v>
                </c:pt>
                <c:pt idx="577">
                  <c:v>2081</c:v>
                </c:pt>
                <c:pt idx="578">
                  <c:v>2081</c:v>
                </c:pt>
                <c:pt idx="579">
                  <c:v>2081</c:v>
                </c:pt>
                <c:pt idx="580">
                  <c:v>2081</c:v>
                </c:pt>
                <c:pt idx="581">
                  <c:v>2081</c:v>
                </c:pt>
                <c:pt idx="582">
                  <c:v>2081</c:v>
                </c:pt>
                <c:pt idx="583">
                  <c:v>2081</c:v>
                </c:pt>
                <c:pt idx="584">
                  <c:v>2081</c:v>
                </c:pt>
                <c:pt idx="585">
                  <c:v>2081</c:v>
                </c:pt>
                <c:pt idx="586">
                  <c:v>2081</c:v>
                </c:pt>
                <c:pt idx="587">
                  <c:v>2081</c:v>
                </c:pt>
                <c:pt idx="588">
                  <c:v>2081</c:v>
                </c:pt>
                <c:pt idx="589">
                  <c:v>2081</c:v>
                </c:pt>
                <c:pt idx="590">
                  <c:v>2081</c:v>
                </c:pt>
                <c:pt idx="591">
                  <c:v>2081</c:v>
                </c:pt>
                <c:pt idx="592">
                  <c:v>2081</c:v>
                </c:pt>
                <c:pt idx="593">
                  <c:v>2081</c:v>
                </c:pt>
                <c:pt idx="594">
                  <c:v>2081</c:v>
                </c:pt>
                <c:pt idx="595">
                  <c:v>2081</c:v>
                </c:pt>
                <c:pt idx="596">
                  <c:v>2081</c:v>
                </c:pt>
                <c:pt idx="597">
                  <c:v>2081</c:v>
                </c:pt>
                <c:pt idx="598">
                  <c:v>2081</c:v>
                </c:pt>
                <c:pt idx="599">
                  <c:v>2081</c:v>
                </c:pt>
                <c:pt idx="600">
                  <c:v>2081</c:v>
                </c:pt>
                <c:pt idx="601">
                  <c:v>2081</c:v>
                </c:pt>
                <c:pt idx="602">
                  <c:v>2081</c:v>
                </c:pt>
                <c:pt idx="603">
                  <c:v>2081</c:v>
                </c:pt>
                <c:pt idx="604">
                  <c:v>2081</c:v>
                </c:pt>
                <c:pt idx="605">
                  <c:v>2081</c:v>
                </c:pt>
                <c:pt idx="606">
                  <c:v>2081</c:v>
                </c:pt>
                <c:pt idx="607">
                  <c:v>2081</c:v>
                </c:pt>
                <c:pt idx="608">
                  <c:v>2081</c:v>
                </c:pt>
                <c:pt idx="609">
                  <c:v>2081</c:v>
                </c:pt>
                <c:pt idx="610">
                  <c:v>2081</c:v>
                </c:pt>
                <c:pt idx="611">
                  <c:v>2081</c:v>
                </c:pt>
                <c:pt idx="612">
                  <c:v>2081</c:v>
                </c:pt>
                <c:pt idx="613">
                  <c:v>2081</c:v>
                </c:pt>
                <c:pt idx="614">
                  <c:v>2081</c:v>
                </c:pt>
                <c:pt idx="615">
                  <c:v>2081</c:v>
                </c:pt>
                <c:pt idx="616">
                  <c:v>2081</c:v>
                </c:pt>
                <c:pt idx="617">
                  <c:v>2081</c:v>
                </c:pt>
                <c:pt idx="618">
                  <c:v>2081</c:v>
                </c:pt>
                <c:pt idx="619">
                  <c:v>2081</c:v>
                </c:pt>
                <c:pt idx="620">
                  <c:v>2081</c:v>
                </c:pt>
                <c:pt idx="621">
                  <c:v>2081</c:v>
                </c:pt>
                <c:pt idx="622">
                  <c:v>2081</c:v>
                </c:pt>
                <c:pt idx="623">
                  <c:v>2081</c:v>
                </c:pt>
                <c:pt idx="624">
                  <c:v>2081</c:v>
                </c:pt>
                <c:pt idx="625">
                  <c:v>2081</c:v>
                </c:pt>
                <c:pt idx="626">
                  <c:v>2081</c:v>
                </c:pt>
                <c:pt idx="627">
                  <c:v>2081</c:v>
                </c:pt>
                <c:pt idx="628">
                  <c:v>2081</c:v>
                </c:pt>
                <c:pt idx="629">
                  <c:v>2081</c:v>
                </c:pt>
                <c:pt idx="630">
                  <c:v>2081</c:v>
                </c:pt>
                <c:pt idx="631">
                  <c:v>2081</c:v>
                </c:pt>
                <c:pt idx="632">
                  <c:v>2081</c:v>
                </c:pt>
                <c:pt idx="633">
                  <c:v>2081</c:v>
                </c:pt>
                <c:pt idx="634">
                  <c:v>2081</c:v>
                </c:pt>
                <c:pt idx="635">
                  <c:v>2081</c:v>
                </c:pt>
                <c:pt idx="636">
                  <c:v>2081</c:v>
                </c:pt>
                <c:pt idx="637">
                  <c:v>2081</c:v>
                </c:pt>
                <c:pt idx="638">
                  <c:v>2081</c:v>
                </c:pt>
                <c:pt idx="639">
                  <c:v>2081</c:v>
                </c:pt>
                <c:pt idx="640">
                  <c:v>2081</c:v>
                </c:pt>
                <c:pt idx="641">
                  <c:v>2081</c:v>
                </c:pt>
                <c:pt idx="642">
                  <c:v>2081</c:v>
                </c:pt>
                <c:pt idx="643">
                  <c:v>2081</c:v>
                </c:pt>
                <c:pt idx="644">
                  <c:v>2081</c:v>
                </c:pt>
                <c:pt idx="645">
                  <c:v>2081</c:v>
                </c:pt>
                <c:pt idx="646">
                  <c:v>2081</c:v>
                </c:pt>
                <c:pt idx="647">
                  <c:v>2081</c:v>
                </c:pt>
                <c:pt idx="648">
                  <c:v>2081</c:v>
                </c:pt>
                <c:pt idx="649">
                  <c:v>2081</c:v>
                </c:pt>
                <c:pt idx="650">
                  <c:v>2081</c:v>
                </c:pt>
                <c:pt idx="651">
                  <c:v>2081</c:v>
                </c:pt>
                <c:pt idx="652">
                  <c:v>2081</c:v>
                </c:pt>
                <c:pt idx="653">
                  <c:v>2081</c:v>
                </c:pt>
                <c:pt idx="654">
                  <c:v>2081</c:v>
                </c:pt>
                <c:pt idx="655">
                  <c:v>2081</c:v>
                </c:pt>
                <c:pt idx="656">
                  <c:v>2081</c:v>
                </c:pt>
                <c:pt idx="657">
                  <c:v>2081</c:v>
                </c:pt>
                <c:pt idx="658">
                  <c:v>2081</c:v>
                </c:pt>
                <c:pt idx="659">
                  <c:v>2081</c:v>
                </c:pt>
                <c:pt idx="660">
                  <c:v>2081</c:v>
                </c:pt>
                <c:pt idx="661">
                  <c:v>2081</c:v>
                </c:pt>
                <c:pt idx="662">
                  <c:v>2081</c:v>
                </c:pt>
                <c:pt idx="663">
                  <c:v>2081</c:v>
                </c:pt>
                <c:pt idx="664">
                  <c:v>2081</c:v>
                </c:pt>
                <c:pt idx="665">
                  <c:v>2081</c:v>
                </c:pt>
                <c:pt idx="666">
                  <c:v>2081</c:v>
                </c:pt>
                <c:pt idx="667">
                  <c:v>2081</c:v>
                </c:pt>
                <c:pt idx="668">
                  <c:v>2081</c:v>
                </c:pt>
                <c:pt idx="669">
                  <c:v>2081</c:v>
                </c:pt>
                <c:pt idx="670">
                  <c:v>2081</c:v>
                </c:pt>
                <c:pt idx="671">
                  <c:v>2081</c:v>
                </c:pt>
                <c:pt idx="672">
                  <c:v>2081</c:v>
                </c:pt>
                <c:pt idx="673">
                  <c:v>2081</c:v>
                </c:pt>
                <c:pt idx="674">
                  <c:v>2081</c:v>
                </c:pt>
                <c:pt idx="675">
                  <c:v>2081</c:v>
                </c:pt>
                <c:pt idx="676">
                  <c:v>2081</c:v>
                </c:pt>
                <c:pt idx="677">
                  <c:v>2081</c:v>
                </c:pt>
                <c:pt idx="678">
                  <c:v>2081</c:v>
                </c:pt>
                <c:pt idx="679">
                  <c:v>2081</c:v>
                </c:pt>
                <c:pt idx="680">
                  <c:v>2081</c:v>
                </c:pt>
                <c:pt idx="681">
                  <c:v>2081</c:v>
                </c:pt>
                <c:pt idx="682">
                  <c:v>2081</c:v>
                </c:pt>
                <c:pt idx="683">
                  <c:v>2081</c:v>
                </c:pt>
                <c:pt idx="684">
                  <c:v>2081</c:v>
                </c:pt>
                <c:pt idx="685">
                  <c:v>2081</c:v>
                </c:pt>
                <c:pt idx="686">
                  <c:v>2081</c:v>
                </c:pt>
                <c:pt idx="687">
                  <c:v>2081</c:v>
                </c:pt>
                <c:pt idx="688">
                  <c:v>2081</c:v>
                </c:pt>
                <c:pt idx="689">
                  <c:v>2081</c:v>
                </c:pt>
                <c:pt idx="690">
                  <c:v>2081</c:v>
                </c:pt>
                <c:pt idx="691">
                  <c:v>2081</c:v>
                </c:pt>
                <c:pt idx="692">
                  <c:v>2081</c:v>
                </c:pt>
                <c:pt idx="693">
                  <c:v>2081</c:v>
                </c:pt>
                <c:pt idx="694">
                  <c:v>2081</c:v>
                </c:pt>
                <c:pt idx="695">
                  <c:v>2081</c:v>
                </c:pt>
                <c:pt idx="696">
                  <c:v>2081</c:v>
                </c:pt>
                <c:pt idx="697">
                  <c:v>2081</c:v>
                </c:pt>
                <c:pt idx="698">
                  <c:v>2081</c:v>
                </c:pt>
                <c:pt idx="699">
                  <c:v>2081</c:v>
                </c:pt>
                <c:pt idx="700">
                  <c:v>2081</c:v>
                </c:pt>
                <c:pt idx="701">
                  <c:v>2081</c:v>
                </c:pt>
                <c:pt idx="702">
                  <c:v>2081</c:v>
                </c:pt>
                <c:pt idx="703">
                  <c:v>2081</c:v>
                </c:pt>
                <c:pt idx="704">
                  <c:v>2081</c:v>
                </c:pt>
                <c:pt idx="705">
                  <c:v>2081</c:v>
                </c:pt>
                <c:pt idx="706">
                  <c:v>2081</c:v>
                </c:pt>
                <c:pt idx="707">
                  <c:v>2081</c:v>
                </c:pt>
                <c:pt idx="708">
                  <c:v>2081</c:v>
                </c:pt>
                <c:pt idx="709">
                  <c:v>2081</c:v>
                </c:pt>
                <c:pt idx="710">
                  <c:v>2081</c:v>
                </c:pt>
                <c:pt idx="711">
                  <c:v>2081</c:v>
                </c:pt>
                <c:pt idx="712">
                  <c:v>2081</c:v>
                </c:pt>
                <c:pt idx="713">
                  <c:v>2081</c:v>
                </c:pt>
                <c:pt idx="714">
                  <c:v>2081</c:v>
                </c:pt>
                <c:pt idx="715">
                  <c:v>2081</c:v>
                </c:pt>
                <c:pt idx="716">
                  <c:v>2081</c:v>
                </c:pt>
                <c:pt idx="717">
                  <c:v>2081</c:v>
                </c:pt>
                <c:pt idx="718">
                  <c:v>2081</c:v>
                </c:pt>
                <c:pt idx="719">
                  <c:v>2081</c:v>
                </c:pt>
                <c:pt idx="720">
                  <c:v>2081</c:v>
                </c:pt>
                <c:pt idx="721">
                  <c:v>2081</c:v>
                </c:pt>
                <c:pt idx="722">
                  <c:v>2081</c:v>
                </c:pt>
                <c:pt idx="723">
                  <c:v>2081</c:v>
                </c:pt>
                <c:pt idx="724">
                  <c:v>2081</c:v>
                </c:pt>
                <c:pt idx="725">
                  <c:v>2081</c:v>
                </c:pt>
                <c:pt idx="726">
                  <c:v>2081</c:v>
                </c:pt>
                <c:pt idx="727">
                  <c:v>2081</c:v>
                </c:pt>
                <c:pt idx="728">
                  <c:v>2081</c:v>
                </c:pt>
                <c:pt idx="729">
                  <c:v>2081</c:v>
                </c:pt>
                <c:pt idx="730">
                  <c:v>2081</c:v>
                </c:pt>
                <c:pt idx="731">
                  <c:v>2081</c:v>
                </c:pt>
                <c:pt idx="732">
                  <c:v>2081</c:v>
                </c:pt>
                <c:pt idx="733">
                  <c:v>2081</c:v>
                </c:pt>
                <c:pt idx="734">
                  <c:v>2081</c:v>
                </c:pt>
                <c:pt idx="735">
                  <c:v>2081</c:v>
                </c:pt>
                <c:pt idx="736">
                  <c:v>2081</c:v>
                </c:pt>
                <c:pt idx="737">
                  <c:v>2081</c:v>
                </c:pt>
                <c:pt idx="738">
                  <c:v>2081</c:v>
                </c:pt>
                <c:pt idx="739">
                  <c:v>2081</c:v>
                </c:pt>
                <c:pt idx="740">
                  <c:v>2081</c:v>
                </c:pt>
                <c:pt idx="741">
                  <c:v>2081</c:v>
                </c:pt>
                <c:pt idx="742">
                  <c:v>2081</c:v>
                </c:pt>
                <c:pt idx="743">
                  <c:v>2081</c:v>
                </c:pt>
                <c:pt idx="744">
                  <c:v>2081</c:v>
                </c:pt>
                <c:pt idx="745">
                  <c:v>2081</c:v>
                </c:pt>
                <c:pt idx="746">
                  <c:v>2081</c:v>
                </c:pt>
                <c:pt idx="747">
                  <c:v>2081</c:v>
                </c:pt>
                <c:pt idx="748">
                  <c:v>2081</c:v>
                </c:pt>
                <c:pt idx="749">
                  <c:v>2081</c:v>
                </c:pt>
                <c:pt idx="750">
                  <c:v>2081</c:v>
                </c:pt>
                <c:pt idx="751">
                  <c:v>2081</c:v>
                </c:pt>
                <c:pt idx="752">
                  <c:v>2081</c:v>
                </c:pt>
                <c:pt idx="753">
                  <c:v>2081</c:v>
                </c:pt>
                <c:pt idx="754">
                  <c:v>2081</c:v>
                </c:pt>
                <c:pt idx="755">
                  <c:v>2081</c:v>
                </c:pt>
                <c:pt idx="756">
                  <c:v>2081</c:v>
                </c:pt>
                <c:pt idx="757">
                  <c:v>2081</c:v>
                </c:pt>
                <c:pt idx="758">
                  <c:v>2081</c:v>
                </c:pt>
                <c:pt idx="759">
                  <c:v>2081</c:v>
                </c:pt>
                <c:pt idx="760">
                  <c:v>2081</c:v>
                </c:pt>
                <c:pt idx="761">
                  <c:v>2081</c:v>
                </c:pt>
                <c:pt idx="762">
                  <c:v>2081</c:v>
                </c:pt>
                <c:pt idx="763">
                  <c:v>2081</c:v>
                </c:pt>
                <c:pt idx="764">
                  <c:v>2081</c:v>
                </c:pt>
                <c:pt idx="765">
                  <c:v>2081</c:v>
                </c:pt>
                <c:pt idx="766">
                  <c:v>2081</c:v>
                </c:pt>
                <c:pt idx="767">
                  <c:v>2081</c:v>
                </c:pt>
                <c:pt idx="768">
                  <c:v>2081</c:v>
                </c:pt>
                <c:pt idx="769">
                  <c:v>2081</c:v>
                </c:pt>
                <c:pt idx="770">
                  <c:v>2081</c:v>
                </c:pt>
                <c:pt idx="771">
                  <c:v>2081</c:v>
                </c:pt>
                <c:pt idx="772">
                  <c:v>2081</c:v>
                </c:pt>
                <c:pt idx="773">
                  <c:v>2081</c:v>
                </c:pt>
                <c:pt idx="774">
                  <c:v>2081</c:v>
                </c:pt>
                <c:pt idx="775">
                  <c:v>2081</c:v>
                </c:pt>
                <c:pt idx="776">
                  <c:v>2081</c:v>
                </c:pt>
                <c:pt idx="777">
                  <c:v>2081</c:v>
                </c:pt>
                <c:pt idx="778">
                  <c:v>2081</c:v>
                </c:pt>
                <c:pt idx="779">
                  <c:v>2081</c:v>
                </c:pt>
                <c:pt idx="780">
                  <c:v>2081</c:v>
                </c:pt>
                <c:pt idx="781">
                  <c:v>2081</c:v>
                </c:pt>
                <c:pt idx="782">
                  <c:v>2081</c:v>
                </c:pt>
                <c:pt idx="783">
                  <c:v>2081</c:v>
                </c:pt>
                <c:pt idx="784">
                  <c:v>2081</c:v>
                </c:pt>
                <c:pt idx="785">
                  <c:v>2081</c:v>
                </c:pt>
                <c:pt idx="786">
                  <c:v>2081</c:v>
                </c:pt>
                <c:pt idx="787">
                  <c:v>2081</c:v>
                </c:pt>
                <c:pt idx="788">
                  <c:v>2081</c:v>
                </c:pt>
                <c:pt idx="789">
                  <c:v>2081</c:v>
                </c:pt>
                <c:pt idx="790">
                  <c:v>2081</c:v>
                </c:pt>
                <c:pt idx="791">
                  <c:v>2081</c:v>
                </c:pt>
                <c:pt idx="792">
                  <c:v>2081</c:v>
                </c:pt>
                <c:pt idx="793">
                  <c:v>2081</c:v>
                </c:pt>
                <c:pt idx="794">
                  <c:v>2081</c:v>
                </c:pt>
                <c:pt idx="795">
                  <c:v>2081</c:v>
                </c:pt>
                <c:pt idx="796">
                  <c:v>2081</c:v>
                </c:pt>
                <c:pt idx="797">
                  <c:v>2081</c:v>
                </c:pt>
                <c:pt idx="798">
                  <c:v>2081</c:v>
                </c:pt>
                <c:pt idx="799">
                  <c:v>2081</c:v>
                </c:pt>
                <c:pt idx="800">
                  <c:v>2081</c:v>
                </c:pt>
                <c:pt idx="801">
                  <c:v>2081</c:v>
                </c:pt>
                <c:pt idx="802">
                  <c:v>2081</c:v>
                </c:pt>
                <c:pt idx="803">
                  <c:v>2081</c:v>
                </c:pt>
                <c:pt idx="804">
                  <c:v>2081</c:v>
                </c:pt>
                <c:pt idx="805">
                  <c:v>2081</c:v>
                </c:pt>
                <c:pt idx="806">
                  <c:v>2081</c:v>
                </c:pt>
                <c:pt idx="807">
                  <c:v>2081</c:v>
                </c:pt>
                <c:pt idx="808">
                  <c:v>2081</c:v>
                </c:pt>
                <c:pt idx="809">
                  <c:v>2081</c:v>
                </c:pt>
                <c:pt idx="810">
                  <c:v>2081</c:v>
                </c:pt>
                <c:pt idx="811">
                  <c:v>2081</c:v>
                </c:pt>
                <c:pt idx="812">
                  <c:v>2081</c:v>
                </c:pt>
                <c:pt idx="813">
                  <c:v>2081</c:v>
                </c:pt>
                <c:pt idx="814">
                  <c:v>2081</c:v>
                </c:pt>
                <c:pt idx="815">
                  <c:v>2081</c:v>
                </c:pt>
                <c:pt idx="816">
                  <c:v>2081</c:v>
                </c:pt>
                <c:pt idx="817">
                  <c:v>2081</c:v>
                </c:pt>
                <c:pt idx="818">
                  <c:v>2081</c:v>
                </c:pt>
                <c:pt idx="819">
                  <c:v>2081</c:v>
                </c:pt>
                <c:pt idx="820">
                  <c:v>2081</c:v>
                </c:pt>
                <c:pt idx="821">
                  <c:v>2081</c:v>
                </c:pt>
                <c:pt idx="822">
                  <c:v>2081</c:v>
                </c:pt>
                <c:pt idx="823">
                  <c:v>2081</c:v>
                </c:pt>
                <c:pt idx="824">
                  <c:v>2081</c:v>
                </c:pt>
                <c:pt idx="825">
                  <c:v>2081</c:v>
                </c:pt>
                <c:pt idx="826">
                  <c:v>2081</c:v>
                </c:pt>
                <c:pt idx="827">
                  <c:v>2081</c:v>
                </c:pt>
                <c:pt idx="828">
                  <c:v>2081</c:v>
                </c:pt>
                <c:pt idx="829">
                  <c:v>2081</c:v>
                </c:pt>
                <c:pt idx="830">
                  <c:v>2081</c:v>
                </c:pt>
                <c:pt idx="831">
                  <c:v>2081</c:v>
                </c:pt>
                <c:pt idx="832">
                  <c:v>2081</c:v>
                </c:pt>
                <c:pt idx="833">
                  <c:v>2081</c:v>
                </c:pt>
                <c:pt idx="834">
                  <c:v>2081</c:v>
                </c:pt>
                <c:pt idx="835">
                  <c:v>2081</c:v>
                </c:pt>
                <c:pt idx="836">
                  <c:v>2081</c:v>
                </c:pt>
                <c:pt idx="837">
                  <c:v>2081</c:v>
                </c:pt>
                <c:pt idx="838">
                  <c:v>2081</c:v>
                </c:pt>
                <c:pt idx="839">
                  <c:v>2081</c:v>
                </c:pt>
                <c:pt idx="840">
                  <c:v>2081</c:v>
                </c:pt>
                <c:pt idx="841">
                  <c:v>2081</c:v>
                </c:pt>
                <c:pt idx="842">
                  <c:v>2081</c:v>
                </c:pt>
                <c:pt idx="843">
                  <c:v>2081</c:v>
                </c:pt>
                <c:pt idx="844">
                  <c:v>2081</c:v>
                </c:pt>
                <c:pt idx="845">
                  <c:v>2081</c:v>
                </c:pt>
                <c:pt idx="846">
                  <c:v>2081</c:v>
                </c:pt>
                <c:pt idx="847">
                  <c:v>2081</c:v>
                </c:pt>
                <c:pt idx="848">
                  <c:v>2081</c:v>
                </c:pt>
                <c:pt idx="849">
                  <c:v>2081</c:v>
                </c:pt>
                <c:pt idx="850">
                  <c:v>2081</c:v>
                </c:pt>
                <c:pt idx="851">
                  <c:v>2081</c:v>
                </c:pt>
                <c:pt idx="852">
                  <c:v>2081</c:v>
                </c:pt>
                <c:pt idx="853">
                  <c:v>2081</c:v>
                </c:pt>
                <c:pt idx="854">
                  <c:v>2081</c:v>
                </c:pt>
                <c:pt idx="855">
                  <c:v>2081</c:v>
                </c:pt>
                <c:pt idx="856">
                  <c:v>2081</c:v>
                </c:pt>
                <c:pt idx="857">
                  <c:v>2081</c:v>
                </c:pt>
                <c:pt idx="858">
                  <c:v>2081</c:v>
                </c:pt>
                <c:pt idx="859">
                  <c:v>2081</c:v>
                </c:pt>
                <c:pt idx="860">
                  <c:v>2081</c:v>
                </c:pt>
                <c:pt idx="861">
                  <c:v>2081</c:v>
                </c:pt>
                <c:pt idx="862">
                  <c:v>2081</c:v>
                </c:pt>
                <c:pt idx="863">
                  <c:v>2081</c:v>
                </c:pt>
                <c:pt idx="864">
                  <c:v>2081</c:v>
                </c:pt>
                <c:pt idx="865">
                  <c:v>2081</c:v>
                </c:pt>
                <c:pt idx="866">
                  <c:v>2081</c:v>
                </c:pt>
                <c:pt idx="867">
                  <c:v>2081</c:v>
                </c:pt>
                <c:pt idx="868">
                  <c:v>2081</c:v>
                </c:pt>
                <c:pt idx="869">
                  <c:v>2081</c:v>
                </c:pt>
                <c:pt idx="870">
                  <c:v>2081</c:v>
                </c:pt>
                <c:pt idx="871">
                  <c:v>2081</c:v>
                </c:pt>
                <c:pt idx="872">
                  <c:v>2081</c:v>
                </c:pt>
                <c:pt idx="873">
                  <c:v>2081</c:v>
                </c:pt>
                <c:pt idx="874">
                  <c:v>2081</c:v>
                </c:pt>
                <c:pt idx="875">
                  <c:v>2081</c:v>
                </c:pt>
                <c:pt idx="876">
                  <c:v>2081</c:v>
                </c:pt>
                <c:pt idx="877">
                  <c:v>2081</c:v>
                </c:pt>
                <c:pt idx="878">
                  <c:v>2081</c:v>
                </c:pt>
                <c:pt idx="879">
                  <c:v>2081</c:v>
                </c:pt>
                <c:pt idx="880">
                  <c:v>2081</c:v>
                </c:pt>
                <c:pt idx="881">
                  <c:v>2081</c:v>
                </c:pt>
                <c:pt idx="882">
                  <c:v>2081</c:v>
                </c:pt>
                <c:pt idx="883">
                  <c:v>2081</c:v>
                </c:pt>
                <c:pt idx="884">
                  <c:v>2081</c:v>
                </c:pt>
                <c:pt idx="885">
                  <c:v>2081</c:v>
                </c:pt>
                <c:pt idx="886">
                  <c:v>2081</c:v>
                </c:pt>
                <c:pt idx="887">
                  <c:v>2081</c:v>
                </c:pt>
                <c:pt idx="888">
                  <c:v>2081</c:v>
                </c:pt>
                <c:pt idx="889">
                  <c:v>2081</c:v>
                </c:pt>
                <c:pt idx="890">
                  <c:v>2081</c:v>
                </c:pt>
                <c:pt idx="891">
                  <c:v>2081</c:v>
                </c:pt>
                <c:pt idx="892">
                  <c:v>2081</c:v>
                </c:pt>
                <c:pt idx="893">
                  <c:v>2081</c:v>
                </c:pt>
                <c:pt idx="894">
                  <c:v>2081</c:v>
                </c:pt>
                <c:pt idx="895">
                  <c:v>2081</c:v>
                </c:pt>
                <c:pt idx="896">
                  <c:v>2081</c:v>
                </c:pt>
                <c:pt idx="897">
                  <c:v>2081</c:v>
                </c:pt>
                <c:pt idx="898">
                  <c:v>2081</c:v>
                </c:pt>
                <c:pt idx="899">
                  <c:v>2081</c:v>
                </c:pt>
                <c:pt idx="900">
                  <c:v>2081</c:v>
                </c:pt>
                <c:pt idx="901">
                  <c:v>2081</c:v>
                </c:pt>
                <c:pt idx="902">
                  <c:v>2081</c:v>
                </c:pt>
                <c:pt idx="903">
                  <c:v>2081</c:v>
                </c:pt>
                <c:pt idx="904">
                  <c:v>2081</c:v>
                </c:pt>
                <c:pt idx="905">
                  <c:v>2081</c:v>
                </c:pt>
                <c:pt idx="906">
                  <c:v>2081</c:v>
                </c:pt>
                <c:pt idx="907">
                  <c:v>2081</c:v>
                </c:pt>
                <c:pt idx="908">
                  <c:v>2081</c:v>
                </c:pt>
                <c:pt idx="909">
                  <c:v>2081</c:v>
                </c:pt>
                <c:pt idx="910">
                  <c:v>2081</c:v>
                </c:pt>
                <c:pt idx="911">
                  <c:v>2081</c:v>
                </c:pt>
                <c:pt idx="912">
                  <c:v>2081</c:v>
                </c:pt>
                <c:pt idx="913">
                  <c:v>2081</c:v>
                </c:pt>
                <c:pt idx="914">
                  <c:v>2081</c:v>
                </c:pt>
                <c:pt idx="915">
                  <c:v>2081</c:v>
                </c:pt>
                <c:pt idx="916">
                  <c:v>2081</c:v>
                </c:pt>
                <c:pt idx="917">
                  <c:v>2081</c:v>
                </c:pt>
                <c:pt idx="918">
                  <c:v>2081</c:v>
                </c:pt>
                <c:pt idx="919">
                  <c:v>2081</c:v>
                </c:pt>
                <c:pt idx="920">
                  <c:v>2081</c:v>
                </c:pt>
                <c:pt idx="921">
                  <c:v>2081</c:v>
                </c:pt>
                <c:pt idx="922">
                  <c:v>2081</c:v>
                </c:pt>
                <c:pt idx="923">
                  <c:v>2081</c:v>
                </c:pt>
                <c:pt idx="924">
                  <c:v>2081</c:v>
                </c:pt>
                <c:pt idx="925">
                  <c:v>2081</c:v>
                </c:pt>
                <c:pt idx="926">
                  <c:v>2081</c:v>
                </c:pt>
                <c:pt idx="927">
                  <c:v>2081</c:v>
                </c:pt>
                <c:pt idx="928">
                  <c:v>2081</c:v>
                </c:pt>
                <c:pt idx="929">
                  <c:v>2081</c:v>
                </c:pt>
                <c:pt idx="930">
                  <c:v>2081</c:v>
                </c:pt>
                <c:pt idx="931">
                  <c:v>2081</c:v>
                </c:pt>
                <c:pt idx="932">
                  <c:v>2081</c:v>
                </c:pt>
                <c:pt idx="933">
                  <c:v>2081</c:v>
                </c:pt>
                <c:pt idx="934">
                  <c:v>2081</c:v>
                </c:pt>
                <c:pt idx="935">
                  <c:v>2081</c:v>
                </c:pt>
                <c:pt idx="936">
                  <c:v>2081</c:v>
                </c:pt>
                <c:pt idx="937">
                  <c:v>2081</c:v>
                </c:pt>
                <c:pt idx="938">
                  <c:v>2081</c:v>
                </c:pt>
                <c:pt idx="939">
                  <c:v>2081</c:v>
                </c:pt>
                <c:pt idx="940">
                  <c:v>2081</c:v>
                </c:pt>
                <c:pt idx="941">
                  <c:v>2081</c:v>
                </c:pt>
                <c:pt idx="942">
                  <c:v>2081</c:v>
                </c:pt>
                <c:pt idx="943">
                  <c:v>2081</c:v>
                </c:pt>
                <c:pt idx="944">
                  <c:v>2081</c:v>
                </c:pt>
                <c:pt idx="945">
                  <c:v>2081</c:v>
                </c:pt>
                <c:pt idx="946">
                  <c:v>2081</c:v>
                </c:pt>
                <c:pt idx="947">
                  <c:v>2081</c:v>
                </c:pt>
                <c:pt idx="948">
                  <c:v>2081</c:v>
                </c:pt>
                <c:pt idx="949">
                  <c:v>2081</c:v>
                </c:pt>
                <c:pt idx="950">
                  <c:v>2081</c:v>
                </c:pt>
                <c:pt idx="951">
                  <c:v>2081</c:v>
                </c:pt>
                <c:pt idx="952">
                  <c:v>2081</c:v>
                </c:pt>
                <c:pt idx="953">
                  <c:v>2081</c:v>
                </c:pt>
                <c:pt idx="954">
                  <c:v>2081</c:v>
                </c:pt>
                <c:pt idx="955">
                  <c:v>2081</c:v>
                </c:pt>
                <c:pt idx="956">
                  <c:v>2081</c:v>
                </c:pt>
                <c:pt idx="957">
                  <c:v>2081</c:v>
                </c:pt>
                <c:pt idx="958">
                  <c:v>2081</c:v>
                </c:pt>
                <c:pt idx="959">
                  <c:v>2081</c:v>
                </c:pt>
                <c:pt idx="960">
                  <c:v>2081</c:v>
                </c:pt>
                <c:pt idx="961">
                  <c:v>2081</c:v>
                </c:pt>
                <c:pt idx="962">
                  <c:v>2081</c:v>
                </c:pt>
                <c:pt idx="963">
                  <c:v>2081</c:v>
                </c:pt>
                <c:pt idx="964">
                  <c:v>2081</c:v>
                </c:pt>
                <c:pt idx="965">
                  <c:v>2081</c:v>
                </c:pt>
                <c:pt idx="966">
                  <c:v>2081</c:v>
                </c:pt>
                <c:pt idx="967">
                  <c:v>2081</c:v>
                </c:pt>
                <c:pt idx="968">
                  <c:v>2081</c:v>
                </c:pt>
                <c:pt idx="969">
                  <c:v>2081</c:v>
                </c:pt>
                <c:pt idx="970">
                  <c:v>2081</c:v>
                </c:pt>
                <c:pt idx="971">
                  <c:v>2081</c:v>
                </c:pt>
                <c:pt idx="972">
                  <c:v>2081</c:v>
                </c:pt>
                <c:pt idx="973">
                  <c:v>2081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58-4EAA-8838-9B4682510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82048"/>
        <c:axId val="189674240"/>
      </c:scatterChart>
      <c:valAx>
        <c:axId val="189220736"/>
        <c:scaling>
          <c:logBase val="10"/>
          <c:orientation val="minMax"/>
          <c:max val="1.0000000000000004E-6"/>
          <c:min val="1.0000000000000009E-15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en-US" sz="800" baseline="0"/>
                  <a:t>Time (s)</a:t>
                </a:r>
              </a:p>
            </c:rich>
          </c:tx>
          <c:layout>
            <c:manualLayout>
              <c:xMode val="edge"/>
              <c:yMode val="edge"/>
              <c:x val="0.41518780048404208"/>
              <c:y val="0.8780464083485009"/>
            </c:manualLayout>
          </c:layout>
          <c:overlay val="0"/>
        </c:title>
        <c:numFmt formatCode="0E+0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89338368"/>
        <c:crosses val="autoZero"/>
        <c:crossBetween val="midCat"/>
      </c:valAx>
      <c:valAx>
        <c:axId val="1893383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aseline="0"/>
                </a:pPr>
                <a:r>
                  <a:rPr lang="en-US" sz="800" baseline="0"/>
                  <a:t>Current (A/cm)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89220736"/>
        <c:crossesAt val="1.0000000000000009E-15"/>
        <c:crossBetween val="midCat"/>
      </c:valAx>
      <c:valAx>
        <c:axId val="189674240"/>
        <c:scaling>
          <c:orientation val="minMax"/>
          <c:max val="2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800" baseline="0"/>
                </a:pPr>
                <a:r>
                  <a:rPr lang="en-US" sz="800" baseline="0"/>
                  <a:t>Number od nodes</a:t>
                </a:r>
              </a:p>
            </c:rich>
          </c:tx>
          <c:layout>
            <c:manualLayout>
              <c:xMode val="edge"/>
              <c:yMode val="edge"/>
              <c:x val="0.91487465445015914"/>
              <c:y val="0.15766549584105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89682048"/>
        <c:crosses val="max"/>
        <c:crossBetween val="midCat"/>
      </c:valAx>
      <c:valAx>
        <c:axId val="189682048"/>
        <c:scaling>
          <c:logBase val="10"/>
          <c:orientation val="minMax"/>
          <c:max val="1.0000000000000004E-6"/>
          <c:min val="1.0000000000000009E-15"/>
        </c:scaling>
        <c:delete val="1"/>
        <c:axPos val="t"/>
        <c:numFmt formatCode="General" sourceLinked="1"/>
        <c:majorTickMark val="out"/>
        <c:minorTickMark val="none"/>
        <c:tickLblPos val="nextTo"/>
        <c:crossAx val="189674240"/>
        <c:crosses val="max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7519343915490869"/>
          <c:y val="9.6131157608929874E-2"/>
          <c:w val="0.37222108423138167"/>
          <c:h val="0.23809450354172323"/>
        </c:manualLayout>
      </c:layout>
      <c:overlay val="0"/>
      <c:txPr>
        <a:bodyPr/>
        <a:lstStyle/>
        <a:p>
          <a:pPr>
            <a:defRPr sz="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30475586720903"/>
          <c:y val="7.7233498903318668E-2"/>
          <c:w val="0.70549159364525793"/>
          <c:h val="0.74002697579469234"/>
        </c:manualLayout>
      </c:layout>
      <c:scatterChart>
        <c:scatterStyle val="lineMarker"/>
        <c:varyColors val="0"/>
        <c:ser>
          <c:idx val="0"/>
          <c:order val="0"/>
          <c:tx>
            <c:strRef>
              <c:f>Influence_of_LET_SiC!$G$1</c:f>
              <c:strCache>
                <c:ptCount val="1"/>
                <c:pt idx="0">
                  <c:v>LET SRIM</c:v>
                </c:pt>
              </c:strCache>
            </c:strRef>
          </c:tx>
          <c:marker>
            <c:symbol val="none"/>
          </c:marker>
          <c:xVal>
            <c:numRef>
              <c:f>Influence_of_LET_SiC!$G$3:$G$137</c:f>
              <c:numCache>
                <c:formatCode>General</c:formatCode>
                <c:ptCount val="135"/>
                <c:pt idx="0">
                  <c:v>0</c:v>
                </c:pt>
                <c:pt idx="1">
                  <c:v>4.990000000000002</c:v>
                </c:pt>
                <c:pt idx="2">
                  <c:v>9.8699999999999974</c:v>
                </c:pt>
                <c:pt idx="3">
                  <c:v>14.61</c:v>
                </c:pt>
                <c:pt idx="4">
                  <c:v>19.25</c:v>
                </c:pt>
                <c:pt idx="5">
                  <c:v>23.770000000000003</c:v>
                </c:pt>
                <c:pt idx="6">
                  <c:v>28.189999999999998</c:v>
                </c:pt>
                <c:pt idx="7">
                  <c:v>30.36</c:v>
                </c:pt>
                <c:pt idx="8">
                  <c:v>32.519999999999996</c:v>
                </c:pt>
                <c:pt idx="9">
                  <c:v>34.659999999999997</c:v>
                </c:pt>
                <c:pt idx="10">
                  <c:v>36.79</c:v>
                </c:pt>
                <c:pt idx="11">
                  <c:v>38.92</c:v>
                </c:pt>
                <c:pt idx="12">
                  <c:v>41.04</c:v>
                </c:pt>
                <c:pt idx="13">
                  <c:v>42.11</c:v>
                </c:pt>
                <c:pt idx="14">
                  <c:v>43.18</c:v>
                </c:pt>
                <c:pt idx="15">
                  <c:v>44.25</c:v>
                </c:pt>
                <c:pt idx="16">
                  <c:v>45.33</c:v>
                </c:pt>
                <c:pt idx="17">
                  <c:v>46.42</c:v>
                </c:pt>
                <c:pt idx="18">
                  <c:v>47.519999999999996</c:v>
                </c:pt>
                <c:pt idx="19">
                  <c:v>48.65</c:v>
                </c:pt>
                <c:pt idx="20">
                  <c:v>49.8</c:v>
                </c:pt>
                <c:pt idx="21">
                  <c:v>50.75</c:v>
                </c:pt>
                <c:pt idx="22">
                  <c:v>51.230000000000004</c:v>
                </c:pt>
                <c:pt idx="23">
                  <c:v>51.72</c:v>
                </c:pt>
                <c:pt idx="24">
                  <c:v>52.21</c:v>
                </c:pt>
                <c:pt idx="25">
                  <c:v>52.72</c:v>
                </c:pt>
                <c:pt idx="26">
                  <c:v>53.24</c:v>
                </c:pt>
                <c:pt idx="27">
                  <c:v>53.76</c:v>
                </c:pt>
                <c:pt idx="28">
                  <c:v>54.31</c:v>
                </c:pt>
                <c:pt idx="29">
                  <c:v>54.86</c:v>
                </c:pt>
                <c:pt idx="30">
                  <c:v>55.44</c:v>
                </c:pt>
                <c:pt idx="31">
                  <c:v>56.04</c:v>
                </c:pt>
                <c:pt idx="32">
                  <c:v>56.67</c:v>
                </c:pt>
                <c:pt idx="33">
                  <c:v>56.99</c:v>
                </c:pt>
                <c:pt idx="34">
                  <c:v>57.33</c:v>
                </c:pt>
                <c:pt idx="35">
                  <c:v>57.68</c:v>
                </c:pt>
                <c:pt idx="36">
                  <c:v>58.05</c:v>
                </c:pt>
                <c:pt idx="37">
                  <c:v>58.43</c:v>
                </c:pt>
                <c:pt idx="38">
                  <c:v>58.83</c:v>
                </c:pt>
                <c:pt idx="39">
                  <c:v>59.04</c:v>
                </c:pt>
                <c:pt idx="40">
                  <c:v>59.26</c:v>
                </c:pt>
                <c:pt idx="41">
                  <c:v>59.49</c:v>
                </c:pt>
                <c:pt idx="42">
                  <c:v>59.72</c:v>
                </c:pt>
                <c:pt idx="43">
                  <c:v>59.97</c:v>
                </c:pt>
                <c:pt idx="44">
                  <c:v>60.230000000000004</c:v>
                </c:pt>
                <c:pt idx="45">
                  <c:v>60.51</c:v>
                </c:pt>
                <c:pt idx="46">
                  <c:v>60.8</c:v>
                </c:pt>
                <c:pt idx="47">
                  <c:v>61.05</c:v>
                </c:pt>
                <c:pt idx="48">
                  <c:v>61.18</c:v>
                </c:pt>
                <c:pt idx="49">
                  <c:v>61.31</c:v>
                </c:pt>
                <c:pt idx="50">
                  <c:v>61.45</c:v>
                </c:pt>
                <c:pt idx="51">
                  <c:v>61.59</c:v>
                </c:pt>
                <c:pt idx="52">
                  <c:v>61.74</c:v>
                </c:pt>
                <c:pt idx="53">
                  <c:v>61.89</c:v>
                </c:pt>
                <c:pt idx="54">
                  <c:v>62.05</c:v>
                </c:pt>
                <c:pt idx="55">
                  <c:v>62.22</c:v>
                </c:pt>
                <c:pt idx="56">
                  <c:v>62.39</c:v>
                </c:pt>
                <c:pt idx="57">
                  <c:v>62.57</c:v>
                </c:pt>
                <c:pt idx="58">
                  <c:v>62.76</c:v>
                </c:pt>
                <c:pt idx="59">
                  <c:v>62.86</c:v>
                </c:pt>
                <c:pt idx="60">
                  <c:v>62.96</c:v>
                </c:pt>
                <c:pt idx="61">
                  <c:v>63.07</c:v>
                </c:pt>
                <c:pt idx="62">
                  <c:v>63.17</c:v>
                </c:pt>
                <c:pt idx="63">
                  <c:v>63.28</c:v>
                </c:pt>
                <c:pt idx="64">
                  <c:v>63.394100000000002</c:v>
                </c:pt>
                <c:pt idx="65">
                  <c:v>63.451900000000002</c:v>
                </c:pt>
                <c:pt idx="66">
                  <c:v>63.5105</c:v>
                </c:pt>
                <c:pt idx="67">
                  <c:v>63.570100000000004</c:v>
                </c:pt>
                <c:pt idx="68">
                  <c:v>63.630600000000001</c:v>
                </c:pt>
                <c:pt idx="69">
                  <c:v>63.692</c:v>
                </c:pt>
                <c:pt idx="70">
                  <c:v>63.754199999999997</c:v>
                </c:pt>
                <c:pt idx="71">
                  <c:v>63.817100000000003</c:v>
                </c:pt>
                <c:pt idx="72">
                  <c:v>63.880699999999997</c:v>
                </c:pt>
                <c:pt idx="73">
                  <c:v>63.931800000000003</c:v>
                </c:pt>
                <c:pt idx="74">
                  <c:v>63.957500000000003</c:v>
                </c:pt>
                <c:pt idx="75">
                  <c:v>63.9831</c:v>
                </c:pt>
                <c:pt idx="76">
                  <c:v>64.008799999999994</c:v>
                </c:pt>
                <c:pt idx="77">
                  <c:v>64.034400000000005</c:v>
                </c:pt>
                <c:pt idx="78">
                  <c:v>64.06</c:v>
                </c:pt>
                <c:pt idx="79">
                  <c:v>64.085499999999996</c:v>
                </c:pt>
                <c:pt idx="80">
                  <c:v>64.110900000000001</c:v>
                </c:pt>
                <c:pt idx="81">
                  <c:v>64.136200000000002</c:v>
                </c:pt>
                <c:pt idx="82">
                  <c:v>64.161299999999997</c:v>
                </c:pt>
                <c:pt idx="83">
                  <c:v>64.186099999999996</c:v>
                </c:pt>
                <c:pt idx="84">
                  <c:v>64.210800000000006</c:v>
                </c:pt>
                <c:pt idx="85">
                  <c:v>64.222999999999999</c:v>
                </c:pt>
                <c:pt idx="86">
                  <c:v>64.235200000000006</c:v>
                </c:pt>
                <c:pt idx="87">
                  <c:v>64.247299999999996</c:v>
                </c:pt>
                <c:pt idx="88">
                  <c:v>64.259299999999996</c:v>
                </c:pt>
                <c:pt idx="89">
                  <c:v>64.271200000000007</c:v>
                </c:pt>
                <c:pt idx="90">
                  <c:v>64.283100000000005</c:v>
                </c:pt>
                <c:pt idx="91">
                  <c:v>64.289100000000005</c:v>
                </c:pt>
                <c:pt idx="92">
                  <c:v>64.295000000000002</c:v>
                </c:pt>
                <c:pt idx="93">
                  <c:v>64.300899999999999</c:v>
                </c:pt>
                <c:pt idx="94">
                  <c:v>64.306799999999996</c:v>
                </c:pt>
                <c:pt idx="95">
                  <c:v>64.312700000000007</c:v>
                </c:pt>
                <c:pt idx="96">
                  <c:v>64.318700000000007</c:v>
                </c:pt>
                <c:pt idx="97">
                  <c:v>64.324600000000004</c:v>
                </c:pt>
                <c:pt idx="98">
                  <c:v>64.330600000000004</c:v>
                </c:pt>
                <c:pt idx="99">
                  <c:v>64.335400000000007</c:v>
                </c:pt>
                <c:pt idx="100">
                  <c:v>64.337800000000001</c:v>
                </c:pt>
                <c:pt idx="101">
                  <c:v>64.340299999999999</c:v>
                </c:pt>
                <c:pt idx="102">
                  <c:v>64.342699999999994</c:v>
                </c:pt>
                <c:pt idx="103">
                  <c:v>64.345200000000006</c:v>
                </c:pt>
                <c:pt idx="104">
                  <c:v>64.3476</c:v>
                </c:pt>
                <c:pt idx="105">
                  <c:v>64.350099999999998</c:v>
                </c:pt>
                <c:pt idx="106">
                  <c:v>64.352599999999995</c:v>
                </c:pt>
                <c:pt idx="107">
                  <c:v>64.355199999999996</c:v>
                </c:pt>
                <c:pt idx="108">
                  <c:v>64.357799999999997</c:v>
                </c:pt>
                <c:pt idx="109">
                  <c:v>64.360399999999998</c:v>
                </c:pt>
                <c:pt idx="110">
                  <c:v>64.363100000000003</c:v>
                </c:pt>
                <c:pt idx="111">
                  <c:v>64.364400000000003</c:v>
                </c:pt>
                <c:pt idx="112">
                  <c:v>64.365800000000007</c:v>
                </c:pt>
                <c:pt idx="113">
                  <c:v>64.367199999999997</c:v>
                </c:pt>
                <c:pt idx="114">
                  <c:v>64.368600000000001</c:v>
                </c:pt>
                <c:pt idx="115">
                  <c:v>64.370099999999994</c:v>
                </c:pt>
                <c:pt idx="116">
                  <c:v>64.371499999999997</c:v>
                </c:pt>
                <c:pt idx="117">
                  <c:v>64.372299999999996</c:v>
                </c:pt>
                <c:pt idx="118">
                  <c:v>64.373099999999994</c:v>
                </c:pt>
                <c:pt idx="119">
                  <c:v>64.373800000000003</c:v>
                </c:pt>
                <c:pt idx="120">
                  <c:v>64.374600000000001</c:v>
                </c:pt>
                <c:pt idx="121">
                  <c:v>64.375399999999999</c:v>
                </c:pt>
                <c:pt idx="122">
                  <c:v>64.376300000000001</c:v>
                </c:pt>
                <c:pt idx="123">
                  <c:v>64.377099999999999</c:v>
                </c:pt>
                <c:pt idx="124">
                  <c:v>64.378</c:v>
                </c:pt>
                <c:pt idx="125">
                  <c:v>64.378699999999995</c:v>
                </c:pt>
                <c:pt idx="126">
                  <c:v>64.379099999999994</c:v>
                </c:pt>
                <c:pt idx="127">
                  <c:v>64.379500000000007</c:v>
                </c:pt>
                <c:pt idx="128">
                  <c:v>64.379900000000006</c:v>
                </c:pt>
                <c:pt idx="129">
                  <c:v>64.380200000000002</c:v>
                </c:pt>
                <c:pt idx="130">
                  <c:v>64.380600000000001</c:v>
                </c:pt>
                <c:pt idx="131">
                  <c:v>64.381100000000004</c:v>
                </c:pt>
                <c:pt idx="132">
                  <c:v>64.381500000000003</c:v>
                </c:pt>
                <c:pt idx="133">
                  <c:v>64.381900000000002</c:v>
                </c:pt>
              </c:numCache>
            </c:numRef>
          </c:xVal>
          <c:yVal>
            <c:numRef>
              <c:f>Influence_of_LET_SiC!$H$3:$H$137</c:f>
              <c:numCache>
                <c:formatCode>0.00E+00</c:formatCode>
                <c:ptCount val="135"/>
                <c:pt idx="0">
                  <c:v>19760</c:v>
                </c:pt>
                <c:pt idx="1">
                  <c:v>20260</c:v>
                </c:pt>
                <c:pt idx="2">
                  <c:v>20780</c:v>
                </c:pt>
                <c:pt idx="3">
                  <c:v>21310</c:v>
                </c:pt>
                <c:pt idx="4">
                  <c:v>21840</c:v>
                </c:pt>
                <c:pt idx="5">
                  <c:v>22360</c:v>
                </c:pt>
                <c:pt idx="6">
                  <c:v>22840</c:v>
                </c:pt>
                <c:pt idx="7">
                  <c:v>23060</c:v>
                </c:pt>
                <c:pt idx="8">
                  <c:v>23240</c:v>
                </c:pt>
                <c:pt idx="9">
                  <c:v>23390</c:v>
                </c:pt>
                <c:pt idx="10">
                  <c:v>23490</c:v>
                </c:pt>
                <c:pt idx="11">
                  <c:v>23520</c:v>
                </c:pt>
                <c:pt idx="12">
                  <c:v>23460</c:v>
                </c:pt>
                <c:pt idx="13">
                  <c:v>23380</c:v>
                </c:pt>
                <c:pt idx="14">
                  <c:v>23270</c:v>
                </c:pt>
                <c:pt idx="15">
                  <c:v>23120</c:v>
                </c:pt>
                <c:pt idx="16">
                  <c:v>23030</c:v>
                </c:pt>
                <c:pt idx="17">
                  <c:v>22770</c:v>
                </c:pt>
                <c:pt idx="18">
                  <c:v>22350</c:v>
                </c:pt>
                <c:pt idx="19">
                  <c:v>21900</c:v>
                </c:pt>
                <c:pt idx="20">
                  <c:v>21350</c:v>
                </c:pt>
                <c:pt idx="21">
                  <c:v>20820</c:v>
                </c:pt>
                <c:pt idx="22">
                  <c:v>20530</c:v>
                </c:pt>
                <c:pt idx="23">
                  <c:v>20200</c:v>
                </c:pt>
                <c:pt idx="24">
                  <c:v>19850</c:v>
                </c:pt>
                <c:pt idx="25">
                  <c:v>19470</c:v>
                </c:pt>
                <c:pt idx="26">
                  <c:v>19050</c:v>
                </c:pt>
                <c:pt idx="27">
                  <c:v>18580</c:v>
                </c:pt>
                <c:pt idx="28">
                  <c:v>18070</c:v>
                </c:pt>
                <c:pt idx="29">
                  <c:v>17500</c:v>
                </c:pt>
                <c:pt idx="30">
                  <c:v>16870</c:v>
                </c:pt>
                <c:pt idx="31">
                  <c:v>16140</c:v>
                </c:pt>
                <c:pt idx="32">
                  <c:v>15310</c:v>
                </c:pt>
                <c:pt idx="33">
                  <c:v>14840</c:v>
                </c:pt>
                <c:pt idx="34">
                  <c:v>14330</c:v>
                </c:pt>
                <c:pt idx="35">
                  <c:v>13780</c:v>
                </c:pt>
                <c:pt idx="36">
                  <c:v>13170</c:v>
                </c:pt>
                <c:pt idx="37">
                  <c:v>12500</c:v>
                </c:pt>
                <c:pt idx="38">
                  <c:v>11750</c:v>
                </c:pt>
                <c:pt idx="39">
                  <c:v>11340</c:v>
                </c:pt>
                <c:pt idx="40">
                  <c:v>10910</c:v>
                </c:pt>
                <c:pt idx="41">
                  <c:v>10460</c:v>
                </c:pt>
                <c:pt idx="42">
                  <c:v>9982</c:v>
                </c:pt>
                <c:pt idx="43">
                  <c:v>9475</c:v>
                </c:pt>
                <c:pt idx="44">
                  <c:v>8939</c:v>
                </c:pt>
                <c:pt idx="45">
                  <c:v>8373</c:v>
                </c:pt>
                <c:pt idx="46">
                  <c:v>7778</c:v>
                </c:pt>
                <c:pt idx="47">
                  <c:v>7281</c:v>
                </c:pt>
                <c:pt idx="48">
                  <c:v>7026</c:v>
                </c:pt>
                <c:pt idx="49">
                  <c:v>6767</c:v>
                </c:pt>
                <c:pt idx="50">
                  <c:v>6503</c:v>
                </c:pt>
                <c:pt idx="51">
                  <c:v>6235</c:v>
                </c:pt>
                <c:pt idx="52">
                  <c:v>5962</c:v>
                </c:pt>
                <c:pt idx="53">
                  <c:v>5683</c:v>
                </c:pt>
                <c:pt idx="54">
                  <c:v>5400</c:v>
                </c:pt>
                <c:pt idx="55">
                  <c:v>5108</c:v>
                </c:pt>
                <c:pt idx="56">
                  <c:v>4808</c:v>
                </c:pt>
                <c:pt idx="57">
                  <c:v>4495</c:v>
                </c:pt>
                <c:pt idx="58">
                  <c:v>4165</c:v>
                </c:pt>
                <c:pt idx="59">
                  <c:v>3991</c:v>
                </c:pt>
                <c:pt idx="60">
                  <c:v>3810</c:v>
                </c:pt>
                <c:pt idx="61">
                  <c:v>3621</c:v>
                </c:pt>
                <c:pt idx="62">
                  <c:v>3423</c:v>
                </c:pt>
                <c:pt idx="63">
                  <c:v>3213</c:v>
                </c:pt>
                <c:pt idx="64">
                  <c:v>2991</c:v>
                </c:pt>
                <c:pt idx="65">
                  <c:v>2876</c:v>
                </c:pt>
                <c:pt idx="66">
                  <c:v>2756</c:v>
                </c:pt>
                <c:pt idx="67">
                  <c:v>2634</c:v>
                </c:pt>
                <c:pt idx="68">
                  <c:v>2508</c:v>
                </c:pt>
                <c:pt idx="69">
                  <c:v>2380</c:v>
                </c:pt>
                <c:pt idx="70">
                  <c:v>2248</c:v>
                </c:pt>
                <c:pt idx="71">
                  <c:v>2115</c:v>
                </c:pt>
                <c:pt idx="72">
                  <c:v>1980</c:v>
                </c:pt>
                <c:pt idx="73">
                  <c:v>1870</c:v>
                </c:pt>
                <c:pt idx="74">
                  <c:v>1815</c:v>
                </c:pt>
                <c:pt idx="75">
                  <c:v>1759</c:v>
                </c:pt>
                <c:pt idx="76">
                  <c:v>1703</c:v>
                </c:pt>
                <c:pt idx="77">
                  <c:v>1646</c:v>
                </c:pt>
                <c:pt idx="78">
                  <c:v>1589</c:v>
                </c:pt>
                <c:pt idx="79">
                  <c:v>1532</c:v>
                </c:pt>
                <c:pt idx="80">
                  <c:v>1474</c:v>
                </c:pt>
                <c:pt idx="81">
                  <c:v>1415</c:v>
                </c:pt>
                <c:pt idx="82">
                  <c:v>1355</c:v>
                </c:pt>
                <c:pt idx="83">
                  <c:v>1293</c:v>
                </c:pt>
                <c:pt idx="84">
                  <c:v>1229</c:v>
                </c:pt>
                <c:pt idx="85">
                  <c:v>1195</c:v>
                </c:pt>
                <c:pt idx="86">
                  <c:v>1160</c:v>
                </c:pt>
                <c:pt idx="87">
                  <c:v>1123</c:v>
                </c:pt>
                <c:pt idx="88">
                  <c:v>1084</c:v>
                </c:pt>
                <c:pt idx="89">
                  <c:v>1042</c:v>
                </c:pt>
                <c:pt idx="90">
                  <c:v>995.2</c:v>
                </c:pt>
                <c:pt idx="91">
                  <c:v>969.3</c:v>
                </c:pt>
                <c:pt idx="92">
                  <c:v>941.6</c:v>
                </c:pt>
                <c:pt idx="93">
                  <c:v>911.8</c:v>
                </c:pt>
                <c:pt idx="94">
                  <c:v>880</c:v>
                </c:pt>
                <c:pt idx="95">
                  <c:v>846.8</c:v>
                </c:pt>
                <c:pt idx="96">
                  <c:v>809.8</c:v>
                </c:pt>
                <c:pt idx="97">
                  <c:v>768.3</c:v>
                </c:pt>
                <c:pt idx="98">
                  <c:v>724.3</c:v>
                </c:pt>
                <c:pt idx="99">
                  <c:v>687.2</c:v>
                </c:pt>
                <c:pt idx="100">
                  <c:v>667.8</c:v>
                </c:pt>
                <c:pt idx="101">
                  <c:v>647.9</c:v>
                </c:pt>
                <c:pt idx="102">
                  <c:v>627.29999999999995</c:v>
                </c:pt>
                <c:pt idx="103">
                  <c:v>606</c:v>
                </c:pt>
                <c:pt idx="104">
                  <c:v>584</c:v>
                </c:pt>
                <c:pt idx="105">
                  <c:v>561.1</c:v>
                </c:pt>
                <c:pt idx="106">
                  <c:v>537.20000000000005</c:v>
                </c:pt>
                <c:pt idx="107">
                  <c:v>512.20000000000005</c:v>
                </c:pt>
                <c:pt idx="108">
                  <c:v>485.9</c:v>
                </c:pt>
                <c:pt idx="109">
                  <c:v>458.1</c:v>
                </c:pt>
                <c:pt idx="110">
                  <c:v>428.5</c:v>
                </c:pt>
                <c:pt idx="111">
                  <c:v>412.9</c:v>
                </c:pt>
                <c:pt idx="112">
                  <c:v>396.7</c:v>
                </c:pt>
                <c:pt idx="113">
                  <c:v>379.8</c:v>
                </c:pt>
                <c:pt idx="114">
                  <c:v>362.2</c:v>
                </c:pt>
                <c:pt idx="115">
                  <c:v>343.6</c:v>
                </c:pt>
                <c:pt idx="116">
                  <c:v>323.89999999999998</c:v>
                </c:pt>
                <c:pt idx="117">
                  <c:v>313.60000000000002</c:v>
                </c:pt>
                <c:pt idx="118">
                  <c:v>303</c:v>
                </c:pt>
                <c:pt idx="119">
                  <c:v>292</c:v>
                </c:pt>
                <c:pt idx="120">
                  <c:v>280.5</c:v>
                </c:pt>
                <c:pt idx="121">
                  <c:v>268.60000000000002</c:v>
                </c:pt>
                <c:pt idx="122">
                  <c:v>256.10000000000002</c:v>
                </c:pt>
                <c:pt idx="123">
                  <c:v>242.9</c:v>
                </c:pt>
                <c:pt idx="124">
                  <c:v>229.1</c:v>
                </c:pt>
                <c:pt idx="125">
                  <c:v>217.3</c:v>
                </c:pt>
                <c:pt idx="126">
                  <c:v>211.2</c:v>
                </c:pt>
                <c:pt idx="127">
                  <c:v>204.9</c:v>
                </c:pt>
                <c:pt idx="128">
                  <c:v>198.4</c:v>
                </c:pt>
                <c:pt idx="129">
                  <c:v>191.6</c:v>
                </c:pt>
                <c:pt idx="130">
                  <c:v>184.7</c:v>
                </c:pt>
                <c:pt idx="131">
                  <c:v>177.4</c:v>
                </c:pt>
                <c:pt idx="132">
                  <c:v>169.9</c:v>
                </c:pt>
                <c:pt idx="133">
                  <c:v>162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09-4B7E-B32D-AEB96E48C256}"/>
            </c:ext>
          </c:extLst>
        </c:ser>
        <c:ser>
          <c:idx val="2"/>
          <c:order val="1"/>
          <c:tx>
            <c:strRef>
              <c:f>Influence_of_LET_SiC!$A$1</c:f>
              <c:strCache>
                <c:ptCount val="1"/>
                <c:pt idx="0">
                  <c:v>Constant LET 2.007e4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Influence_of_LET_SiC!$A$3:$A$4</c:f>
              <c:numCache>
                <c:formatCode>General</c:formatCode>
                <c:ptCount val="2"/>
                <c:pt idx="0">
                  <c:v>0</c:v>
                </c:pt>
                <c:pt idx="1">
                  <c:v>94.87</c:v>
                </c:pt>
              </c:numCache>
            </c:numRef>
          </c:xVal>
          <c:yVal>
            <c:numRef>
              <c:f>Influence_of_LET_SiC!$B$3:$B$4</c:f>
              <c:numCache>
                <c:formatCode>0.000</c:formatCode>
                <c:ptCount val="2"/>
                <c:pt idx="0">
                  <c:v>20070</c:v>
                </c:pt>
                <c:pt idx="1">
                  <c:v>20070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09-4B7E-B32D-AEB96E48C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227840"/>
        <c:axId val="200240128"/>
      </c:scatterChart>
      <c:valAx>
        <c:axId val="200227840"/>
        <c:scaling>
          <c:orientation val="minMax"/>
          <c:max val="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Range (µm)</a:t>
                </a:r>
              </a:p>
            </c:rich>
          </c:tx>
          <c:layout>
            <c:manualLayout>
              <c:xMode val="edge"/>
              <c:yMode val="edge"/>
              <c:x val="0.45437576552930886"/>
              <c:y val="0.9212962962962962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0240128"/>
        <c:crosses val="autoZero"/>
        <c:crossBetween val="midCat"/>
      </c:valAx>
      <c:valAx>
        <c:axId val="200240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LET (MeV/mm)</a:t>
                </a:r>
              </a:p>
            </c:rich>
          </c:tx>
          <c:layout>
            <c:manualLayout>
              <c:xMode val="edge"/>
              <c:yMode val="edge"/>
              <c:x val="4.2018417395044833E-2"/>
              <c:y val="0.265021016584635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0227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508607112554632"/>
          <c:y val="0.35561116429115192"/>
          <c:w val="0.43604872273693757"/>
          <c:h val="0.254990157480314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Pristine</c:v>
          </c:tx>
          <c:spPr>
            <a:ln w="28440">
              <a:solidFill>
                <a:srgbClr val="4A7EBB"/>
              </a:solidFill>
              <a:round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Sheet1!$A$9:$A$79</c:f>
              <c:numCache>
                <c:formatCode>0.000E+00</c:formatCode>
                <c:ptCount val="7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1.3877787807814501E-16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  <c:pt idx="58">
                  <c:v>3.8</c:v>
                </c:pt>
                <c:pt idx="59">
                  <c:v>3.9</c:v>
                </c:pt>
                <c:pt idx="60">
                  <c:v>4</c:v>
                </c:pt>
                <c:pt idx="61">
                  <c:v>4.0999999999999996</c:v>
                </c:pt>
                <c:pt idx="62">
                  <c:v>4.2</c:v>
                </c:pt>
                <c:pt idx="63">
                  <c:v>4.3</c:v>
                </c:pt>
                <c:pt idx="64">
                  <c:v>4.4000000000000004</c:v>
                </c:pt>
                <c:pt idx="65">
                  <c:v>4.5</c:v>
                </c:pt>
                <c:pt idx="66">
                  <c:v>4.5999999999999996</c:v>
                </c:pt>
                <c:pt idx="67">
                  <c:v>4.7</c:v>
                </c:pt>
                <c:pt idx="68">
                  <c:v>4.8</c:v>
                </c:pt>
                <c:pt idx="69">
                  <c:v>4.9000000000000004</c:v>
                </c:pt>
                <c:pt idx="70">
                  <c:v>5</c:v>
                </c:pt>
              </c:numCache>
            </c:numRef>
          </c:xVal>
          <c:yVal>
            <c:numRef>
              <c:f>Sheet1!$B$9:$B$79</c:f>
              <c:numCache>
                <c:formatCode>0.000E+00</c:formatCode>
                <c:ptCount val="71"/>
                <c:pt idx="0">
                  <c:v>3.8262452276050697E-18</c:v>
                </c:pt>
                <c:pt idx="1">
                  <c:v>4.1834898334792803E-18</c:v>
                </c:pt>
                <c:pt idx="2">
                  <c:v>4.7224313980939603E-18</c:v>
                </c:pt>
                <c:pt idx="3">
                  <c:v>5.1412796087350701E-18</c:v>
                </c:pt>
                <c:pt idx="4">
                  <c:v>5.6259634925030897E-18</c:v>
                </c:pt>
                <c:pt idx="5">
                  <c:v>7.3866674555696103E-18</c:v>
                </c:pt>
                <c:pt idx="6">
                  <c:v>9.3733039039255198E-18</c:v>
                </c:pt>
                <c:pt idx="7">
                  <c:v>1.44250374833441E-17</c:v>
                </c:pt>
                <c:pt idx="8">
                  <c:v>2.40178373466475E-17</c:v>
                </c:pt>
                <c:pt idx="9">
                  <c:v>4.4180370908154299E-17</c:v>
                </c:pt>
                <c:pt idx="10">
                  <c:v>8.64900611241847E-17</c:v>
                </c:pt>
                <c:pt idx="11">
                  <c:v>1.79717195731875E-16</c:v>
                </c:pt>
                <c:pt idx="12">
                  <c:v>3.9299362965937799E-16</c:v>
                </c:pt>
                <c:pt idx="13">
                  <c:v>8.9692706241863501E-16</c:v>
                </c:pt>
                <c:pt idx="14">
                  <c:v>2.1234219152899602E-15</c:v>
                </c:pt>
                <c:pt idx="15">
                  <c:v>5.2297970939681704E-15</c:v>
                </c:pt>
                <c:pt idx="16">
                  <c:v>1.33298387730398E-14</c:v>
                </c:pt>
                <c:pt idx="17">
                  <c:v>3.4993308585320499E-14</c:v>
                </c:pt>
                <c:pt idx="18">
                  <c:v>9.4339131051888194E-14</c:v>
                </c:pt>
                <c:pt idx="19">
                  <c:v>2.6026329281609802E-13</c:v>
                </c:pt>
                <c:pt idx="20">
                  <c:v>7.3085040381406598E-13</c:v>
                </c:pt>
                <c:pt idx="21">
                  <c:v>2.0846309974763498E-12</c:v>
                </c:pt>
                <c:pt idx="22">
                  <c:v>6.0212970960648196E-12</c:v>
                </c:pt>
                <c:pt idx="23">
                  <c:v>1.7560284122709001E-11</c:v>
                </c:pt>
                <c:pt idx="24">
                  <c:v>5.1600386568813402E-11</c:v>
                </c:pt>
                <c:pt idx="25">
                  <c:v>1.51244025777762E-10</c:v>
                </c:pt>
                <c:pt idx="26">
                  <c:v>4.5426792781343998E-10</c:v>
                </c:pt>
                <c:pt idx="27">
                  <c:v>1.37633527592056E-9</c:v>
                </c:pt>
                <c:pt idx="28">
                  <c:v>4.01239436182432E-9</c:v>
                </c:pt>
                <c:pt idx="29">
                  <c:v>1.14324348699331E-8</c:v>
                </c:pt>
                <c:pt idx="30">
                  <c:v>3.1287168462343201E-8</c:v>
                </c:pt>
                <c:pt idx="31">
                  <c:v>7.3718597819634999E-8</c:v>
                </c:pt>
                <c:pt idx="32">
                  <c:v>1.77516952010803E-7</c:v>
                </c:pt>
                <c:pt idx="33">
                  <c:v>3.7217687858390099E-7</c:v>
                </c:pt>
                <c:pt idx="34">
                  <c:v>6.8202013626595996E-7</c:v>
                </c:pt>
                <c:pt idx="35">
                  <c:v>1.1078429293683001E-6</c:v>
                </c:pt>
                <c:pt idx="36">
                  <c:v>1.62215682127667E-6</c:v>
                </c:pt>
                <c:pt idx="37">
                  <c:v>2.1867885896997301E-6</c:v>
                </c:pt>
                <c:pt idx="38">
                  <c:v>2.7922168511384602E-6</c:v>
                </c:pt>
                <c:pt idx="39">
                  <c:v>3.40406590173092E-6</c:v>
                </c:pt>
                <c:pt idx="40">
                  <c:v>4.0288094889234997E-6</c:v>
                </c:pt>
                <c:pt idx="41">
                  <c:v>4.64014979486484E-6</c:v>
                </c:pt>
                <c:pt idx="42">
                  <c:v>5.2532595263213796E-6</c:v>
                </c:pt>
                <c:pt idx="43">
                  <c:v>5.8635107045032796E-6</c:v>
                </c:pt>
                <c:pt idx="44">
                  <c:v>6.4611248070466297E-6</c:v>
                </c:pt>
                <c:pt idx="45">
                  <c:v>7.0425734700864497E-6</c:v>
                </c:pt>
                <c:pt idx="46">
                  <c:v>7.6180653099872197E-6</c:v>
                </c:pt>
                <c:pt idx="47">
                  <c:v>8.1856080579329203E-6</c:v>
                </c:pt>
                <c:pt idx="48">
                  <c:v>8.7451014473365408E-6</c:v>
                </c:pt>
                <c:pt idx="49">
                  <c:v>9.2965949031808507E-6</c:v>
                </c:pt>
                <c:pt idx="50">
                  <c:v>9.8404622036826207E-6</c:v>
                </c:pt>
                <c:pt idx="51">
                  <c:v>1.03774173502467E-5</c:v>
                </c:pt>
                <c:pt idx="52">
                  <c:v>1.08989446689162E-5</c:v>
                </c:pt>
                <c:pt idx="53">
                  <c:v>1.1409851745705299E-5</c:v>
                </c:pt>
                <c:pt idx="54">
                  <c:v>1.1912043103479399E-5</c:v>
                </c:pt>
                <c:pt idx="55">
                  <c:v>1.24076320556472E-5</c:v>
                </c:pt>
                <c:pt idx="56">
                  <c:v>1.28943344765783E-5</c:v>
                </c:pt>
                <c:pt idx="57">
                  <c:v>1.3372687843378801E-5</c:v>
                </c:pt>
                <c:pt idx="58">
                  <c:v>1.3843950078339001E-5</c:v>
                </c:pt>
                <c:pt idx="59">
                  <c:v>1.4308122239749701E-5</c:v>
                </c:pt>
                <c:pt idx="60">
                  <c:v>1.4765516677861099E-5</c:v>
                </c:pt>
                <c:pt idx="61">
                  <c:v>1.52162356803224E-5</c:v>
                </c:pt>
                <c:pt idx="62">
                  <c:v>1.5660433983854102E-5</c:v>
                </c:pt>
                <c:pt idx="63">
                  <c:v>1.6098287702246101E-5</c:v>
                </c:pt>
                <c:pt idx="64">
                  <c:v>1.6530028333997901E-5</c:v>
                </c:pt>
                <c:pt idx="65">
                  <c:v>1.6957384446009201E-5</c:v>
                </c:pt>
                <c:pt idx="66">
                  <c:v>1.7375393852370099E-5</c:v>
                </c:pt>
                <c:pt idx="67">
                  <c:v>1.77874184879974E-5</c:v>
                </c:pt>
                <c:pt idx="68">
                  <c:v>1.8193768422138599E-5</c:v>
                </c:pt>
                <c:pt idx="69">
                  <c:v>1.8594600546806601E-5</c:v>
                </c:pt>
                <c:pt idx="70">
                  <c:v>1.89900098725948E-5</c:v>
                </c:pt>
              </c:numCache>
            </c:numRef>
          </c:yVal>
          <c:smooth val="0"/>
        </c:ser>
        <c:ser>
          <c:idx val="1"/>
          <c:order val="1"/>
          <c:tx>
            <c:v>Q fixed</c:v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Sheet1!$D$9:$D$79</c:f>
              <c:numCache>
                <c:formatCode>0.000E+00</c:formatCode>
                <c:ptCount val="7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1.3877787807814501E-16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  <c:pt idx="58">
                  <c:v>3.8</c:v>
                </c:pt>
                <c:pt idx="59">
                  <c:v>3.9</c:v>
                </c:pt>
                <c:pt idx="60">
                  <c:v>4</c:v>
                </c:pt>
                <c:pt idx="61">
                  <c:v>4.0999999999999996</c:v>
                </c:pt>
                <c:pt idx="62">
                  <c:v>4.2</c:v>
                </c:pt>
                <c:pt idx="63">
                  <c:v>4.3</c:v>
                </c:pt>
                <c:pt idx="64">
                  <c:v>4.4000000000000004</c:v>
                </c:pt>
                <c:pt idx="65">
                  <c:v>4.5</c:v>
                </c:pt>
                <c:pt idx="66">
                  <c:v>4.5999999999999996</c:v>
                </c:pt>
                <c:pt idx="67">
                  <c:v>4.7</c:v>
                </c:pt>
                <c:pt idx="68">
                  <c:v>4.8</c:v>
                </c:pt>
                <c:pt idx="69">
                  <c:v>4.9000000000000004</c:v>
                </c:pt>
                <c:pt idx="70">
                  <c:v>5</c:v>
                </c:pt>
              </c:numCache>
            </c:numRef>
          </c:xVal>
          <c:yVal>
            <c:numRef>
              <c:f>Sheet1!$E$9:$E$79</c:f>
              <c:numCache>
                <c:formatCode>0.000E+00</c:formatCode>
                <c:ptCount val="71"/>
                <c:pt idx="0">
                  <c:v>3.0463259800648699E-15</c:v>
                </c:pt>
                <c:pt idx="1">
                  <c:v>7.5663175213608702E-15</c:v>
                </c:pt>
                <c:pt idx="2">
                  <c:v>1.9414658586131399E-14</c:v>
                </c:pt>
                <c:pt idx="3">
                  <c:v>5.1633325308800899E-14</c:v>
                </c:pt>
                <c:pt idx="4">
                  <c:v>1.4144203625297501E-13</c:v>
                </c:pt>
                <c:pt idx="5">
                  <c:v>3.9819182553092301E-13</c:v>
                </c:pt>
                <c:pt idx="6">
                  <c:v>1.14590205058947E-12</c:v>
                </c:pt>
                <c:pt idx="7">
                  <c:v>3.3562071025011799E-12</c:v>
                </c:pt>
                <c:pt idx="8">
                  <c:v>9.9723653815806402E-12</c:v>
                </c:pt>
                <c:pt idx="9">
                  <c:v>2.9952129429110798E-11</c:v>
                </c:pt>
                <c:pt idx="10">
                  <c:v>9.0591334453887795E-11</c:v>
                </c:pt>
                <c:pt idx="11">
                  <c:v>2.7496097462919499E-10</c:v>
                </c:pt>
                <c:pt idx="12">
                  <c:v>8.3298978704306498E-10</c:v>
                </c:pt>
                <c:pt idx="13">
                  <c:v>2.5042026887886799E-9</c:v>
                </c:pt>
                <c:pt idx="14">
                  <c:v>8.8821005218390508E-9</c:v>
                </c:pt>
                <c:pt idx="15">
                  <c:v>2.0611881974139801E-8</c:v>
                </c:pt>
                <c:pt idx="16">
                  <c:v>5.2670113976237302E-8</c:v>
                </c:pt>
                <c:pt idx="17">
                  <c:v>1.1096764591563499E-7</c:v>
                </c:pt>
                <c:pt idx="18">
                  <c:v>2.3047701407504199E-7</c:v>
                </c:pt>
                <c:pt idx="19">
                  <c:v>4.6040705892959198E-7</c:v>
                </c:pt>
                <c:pt idx="20">
                  <c:v>8.1132173397394403E-7</c:v>
                </c:pt>
                <c:pt idx="21">
                  <c:v>1.26501453790918E-6</c:v>
                </c:pt>
                <c:pt idx="22">
                  <c:v>1.80024994669283E-6</c:v>
                </c:pt>
                <c:pt idx="23">
                  <c:v>2.3804486646665798E-6</c:v>
                </c:pt>
                <c:pt idx="24">
                  <c:v>2.9887322090658701E-6</c:v>
                </c:pt>
                <c:pt idx="25">
                  <c:v>3.6051578921906298E-6</c:v>
                </c:pt>
                <c:pt idx="26">
                  <c:v>4.2253864033830801E-6</c:v>
                </c:pt>
                <c:pt idx="27">
                  <c:v>4.8383536322640596E-6</c:v>
                </c:pt>
                <c:pt idx="28">
                  <c:v>5.4502785796497196E-6</c:v>
                </c:pt>
                <c:pt idx="29">
                  <c:v>6.0599412814656101E-6</c:v>
                </c:pt>
                <c:pt idx="30">
                  <c:v>6.64509810798467E-6</c:v>
                </c:pt>
                <c:pt idx="31">
                  <c:v>7.2245157880928798E-6</c:v>
                </c:pt>
                <c:pt idx="32">
                  <c:v>7.7965078824040807E-6</c:v>
                </c:pt>
                <c:pt idx="33">
                  <c:v>8.3604158940740907E-6</c:v>
                </c:pt>
                <c:pt idx="34">
                  <c:v>8.9162087719324207E-6</c:v>
                </c:pt>
                <c:pt idx="35">
                  <c:v>9.4640728043342703E-6</c:v>
                </c:pt>
                <c:pt idx="36">
                  <c:v>1.0004485842652101E-5</c:v>
                </c:pt>
                <c:pt idx="37">
                  <c:v>1.05392404616042E-5</c:v>
                </c:pt>
                <c:pt idx="38">
                  <c:v>1.10515485256041E-5</c:v>
                </c:pt>
                <c:pt idx="39">
                  <c:v>1.15589497359872E-5</c:v>
                </c:pt>
                <c:pt idx="40">
                  <c:v>1.20546914945538E-5</c:v>
                </c:pt>
                <c:pt idx="41">
                  <c:v>1.2543905596050299E-5</c:v>
                </c:pt>
                <c:pt idx="42">
                  <c:v>1.30259682721526E-5</c:v>
                </c:pt>
                <c:pt idx="43">
                  <c:v>1.35009225236018E-5</c:v>
                </c:pt>
                <c:pt idx="44">
                  <c:v>1.39683178175607E-5</c:v>
                </c:pt>
                <c:pt idx="45">
                  <c:v>1.44287671774847E-5</c:v>
                </c:pt>
                <c:pt idx="46">
                  <c:v>1.48824166451399E-5</c:v>
                </c:pt>
                <c:pt idx="47">
                  <c:v>1.5329407782967599E-5</c:v>
                </c:pt>
                <c:pt idx="48">
                  <c:v>1.5769920251823499E-5</c:v>
                </c:pt>
                <c:pt idx="49">
                  <c:v>1.62041651115821E-5</c:v>
                </c:pt>
                <c:pt idx="50">
                  <c:v>1.66325998170437E-5</c:v>
                </c:pt>
                <c:pt idx="51">
                  <c:v>1.7053159544686399E-5</c:v>
                </c:pt>
                <c:pt idx="52">
                  <c:v>1.7467371165997799E-5</c:v>
                </c:pt>
                <c:pt idx="53">
                  <c:v>1.78760047664889E-5</c:v>
                </c:pt>
                <c:pt idx="54">
                  <c:v>1.8278955132196801E-5</c:v>
                </c:pt>
                <c:pt idx="55">
                  <c:v>1.86763890963912E-5</c:v>
                </c:pt>
                <c:pt idx="56">
                  <c:v>1.9068432173949501E-5</c:v>
                </c:pt>
                <c:pt idx="57">
                  <c:v>1.9455184038423399E-5</c:v>
                </c:pt>
                <c:pt idx="58">
                  <c:v>1.98367517511789E-5</c:v>
                </c:pt>
                <c:pt idx="59">
                  <c:v>2.0213243169389499E-5</c:v>
                </c:pt>
                <c:pt idx="60">
                  <c:v>2.0584764999248801E-5</c:v>
                </c:pt>
                <c:pt idx="61">
                  <c:v>2.0951422013866601E-5</c:v>
                </c:pt>
                <c:pt idx="62">
                  <c:v>2.1313316716202198E-5</c:v>
                </c:pt>
                <c:pt idx="63">
                  <c:v>2.1670549209317999E-5</c:v>
                </c:pt>
                <c:pt idx="64">
                  <c:v>2.2023217178922299E-5</c:v>
                </c:pt>
                <c:pt idx="65">
                  <c:v>2.2371415881268201E-5</c:v>
                </c:pt>
                <c:pt idx="66">
                  <c:v>2.2715238185689601E-5</c:v>
                </c:pt>
                <c:pt idx="67">
                  <c:v>2.3054775058566799E-5</c:v>
                </c:pt>
                <c:pt idx="68">
                  <c:v>2.3390115223642501E-5</c:v>
                </c:pt>
                <c:pt idx="69">
                  <c:v>2.3721345528904099E-5</c:v>
                </c:pt>
                <c:pt idx="70">
                  <c:v>2.4048551127227701E-5</c:v>
                </c:pt>
              </c:numCache>
            </c:numRef>
          </c:y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81415936"/>
        <c:axId val="187260928"/>
      </c:scatterChart>
      <c:valAx>
        <c:axId val="181415936"/>
        <c:scaling>
          <c:orientation val="minMax"/>
          <c:max val="5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Vgs (V)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87260928"/>
        <c:crossesAt val="0"/>
        <c:crossBetween val="midCat"/>
      </c:valAx>
      <c:valAx>
        <c:axId val="187260928"/>
        <c:scaling>
          <c:orientation val="minMax"/>
          <c:max val="2.5000000000000001E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Id (A/µm)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81415936"/>
        <c:crossesAt val="-1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32842588700752334"/>
          <c:y val="4.9535644349245858E-2"/>
          <c:w val="0.3104856331623666"/>
          <c:h val="0.18084904232480656"/>
        </c:manualLayout>
      </c:layout>
      <c:overlay val="1"/>
    </c:legend>
    <c:plotVisOnly val="0"/>
    <c:dispBlanksAs val="span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1368690294576"/>
          <c:y val="7.1697998077910718E-2"/>
          <c:w val="0.68565532637848092"/>
          <c:h val="0.70707867853819517"/>
        </c:manualLayout>
      </c:layout>
      <c:scatterChart>
        <c:scatterStyle val="lineMarker"/>
        <c:varyColors val="0"/>
        <c:ser>
          <c:idx val="0"/>
          <c:order val="0"/>
          <c:tx>
            <c:v>Pristine</c:v>
          </c:tx>
          <c:spPr>
            <a:ln w="28440">
              <a:solidFill>
                <a:srgbClr val="4A7EBB"/>
              </a:solidFill>
              <a:round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Sheet1!$A$9:$A$79</c:f>
              <c:numCache>
                <c:formatCode>0.000E+00</c:formatCode>
                <c:ptCount val="7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1.3877787807814501E-16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  <c:pt idx="58">
                  <c:v>3.8</c:v>
                </c:pt>
                <c:pt idx="59">
                  <c:v>3.9</c:v>
                </c:pt>
                <c:pt idx="60">
                  <c:v>4</c:v>
                </c:pt>
                <c:pt idx="61">
                  <c:v>4.0999999999999996</c:v>
                </c:pt>
                <c:pt idx="62">
                  <c:v>4.2</c:v>
                </c:pt>
                <c:pt idx="63">
                  <c:v>4.3</c:v>
                </c:pt>
                <c:pt idx="64">
                  <c:v>4.4000000000000004</c:v>
                </c:pt>
                <c:pt idx="65">
                  <c:v>4.5</c:v>
                </c:pt>
                <c:pt idx="66">
                  <c:v>4.5999999999999996</c:v>
                </c:pt>
                <c:pt idx="67">
                  <c:v>4.7</c:v>
                </c:pt>
                <c:pt idx="68">
                  <c:v>4.8</c:v>
                </c:pt>
                <c:pt idx="69">
                  <c:v>4.9000000000000004</c:v>
                </c:pt>
                <c:pt idx="70">
                  <c:v>5</c:v>
                </c:pt>
              </c:numCache>
            </c:numRef>
          </c:xVal>
          <c:yVal>
            <c:numRef>
              <c:f>Sheet1!$B$9:$B$79</c:f>
              <c:numCache>
                <c:formatCode>0.000E+00</c:formatCode>
                <c:ptCount val="71"/>
                <c:pt idx="0">
                  <c:v>3.8262452276050697E-18</c:v>
                </c:pt>
                <c:pt idx="1">
                  <c:v>4.1834898334792803E-18</c:v>
                </c:pt>
                <c:pt idx="2">
                  <c:v>4.7224313980939603E-18</c:v>
                </c:pt>
                <c:pt idx="3">
                  <c:v>5.1412796087350701E-18</c:v>
                </c:pt>
                <c:pt idx="4">
                  <c:v>5.6259634925030897E-18</c:v>
                </c:pt>
                <c:pt idx="5">
                  <c:v>7.3866674555696103E-18</c:v>
                </c:pt>
                <c:pt idx="6">
                  <c:v>9.3733039039255198E-18</c:v>
                </c:pt>
                <c:pt idx="7">
                  <c:v>1.44250374833441E-17</c:v>
                </c:pt>
                <c:pt idx="8">
                  <c:v>2.40178373466475E-17</c:v>
                </c:pt>
                <c:pt idx="9">
                  <c:v>4.4180370908154299E-17</c:v>
                </c:pt>
                <c:pt idx="10">
                  <c:v>8.64900611241847E-17</c:v>
                </c:pt>
                <c:pt idx="11">
                  <c:v>1.79717195731875E-16</c:v>
                </c:pt>
                <c:pt idx="12">
                  <c:v>3.9299362965937799E-16</c:v>
                </c:pt>
                <c:pt idx="13">
                  <c:v>8.9692706241863501E-16</c:v>
                </c:pt>
                <c:pt idx="14">
                  <c:v>2.1234219152899602E-15</c:v>
                </c:pt>
                <c:pt idx="15">
                  <c:v>5.2297970939681704E-15</c:v>
                </c:pt>
                <c:pt idx="16">
                  <c:v>1.33298387730398E-14</c:v>
                </c:pt>
                <c:pt idx="17">
                  <c:v>3.4993308585320499E-14</c:v>
                </c:pt>
                <c:pt idx="18">
                  <c:v>9.4339131051888194E-14</c:v>
                </c:pt>
                <c:pt idx="19">
                  <c:v>2.6026329281609802E-13</c:v>
                </c:pt>
                <c:pt idx="20">
                  <c:v>7.3085040381406598E-13</c:v>
                </c:pt>
                <c:pt idx="21">
                  <c:v>2.0846309974763498E-12</c:v>
                </c:pt>
                <c:pt idx="22">
                  <c:v>6.0212970960648196E-12</c:v>
                </c:pt>
                <c:pt idx="23">
                  <c:v>1.7560284122709001E-11</c:v>
                </c:pt>
                <c:pt idx="24">
                  <c:v>5.1600386568813402E-11</c:v>
                </c:pt>
                <c:pt idx="25">
                  <c:v>1.51244025777762E-10</c:v>
                </c:pt>
                <c:pt idx="26">
                  <c:v>4.5426792781343998E-10</c:v>
                </c:pt>
                <c:pt idx="27">
                  <c:v>1.37633527592056E-9</c:v>
                </c:pt>
                <c:pt idx="28">
                  <c:v>4.01239436182432E-9</c:v>
                </c:pt>
                <c:pt idx="29">
                  <c:v>1.14324348699331E-8</c:v>
                </c:pt>
                <c:pt idx="30">
                  <c:v>3.1287168462343201E-8</c:v>
                </c:pt>
                <c:pt idx="31">
                  <c:v>7.3718597819634999E-8</c:v>
                </c:pt>
                <c:pt idx="32">
                  <c:v>1.77516952010803E-7</c:v>
                </c:pt>
                <c:pt idx="33">
                  <c:v>3.7217687858390099E-7</c:v>
                </c:pt>
                <c:pt idx="34">
                  <c:v>6.8202013626595996E-7</c:v>
                </c:pt>
                <c:pt idx="35">
                  <c:v>1.1078429293683001E-6</c:v>
                </c:pt>
                <c:pt idx="36">
                  <c:v>1.62215682127667E-6</c:v>
                </c:pt>
                <c:pt idx="37">
                  <c:v>2.1867885896997301E-6</c:v>
                </c:pt>
                <c:pt idx="38">
                  <c:v>2.7922168511384602E-6</c:v>
                </c:pt>
                <c:pt idx="39">
                  <c:v>3.40406590173092E-6</c:v>
                </c:pt>
                <c:pt idx="40">
                  <c:v>4.0288094889234997E-6</c:v>
                </c:pt>
                <c:pt idx="41">
                  <c:v>4.64014979486484E-6</c:v>
                </c:pt>
                <c:pt idx="42">
                  <c:v>5.2532595263213796E-6</c:v>
                </c:pt>
                <c:pt idx="43">
                  <c:v>5.8635107045032796E-6</c:v>
                </c:pt>
                <c:pt idx="44">
                  <c:v>6.4611248070466297E-6</c:v>
                </c:pt>
                <c:pt idx="45">
                  <c:v>7.0425734700864497E-6</c:v>
                </c:pt>
                <c:pt idx="46">
                  <c:v>7.6180653099872197E-6</c:v>
                </c:pt>
                <c:pt idx="47">
                  <c:v>8.1856080579329203E-6</c:v>
                </c:pt>
                <c:pt idx="48">
                  <c:v>8.7451014473365408E-6</c:v>
                </c:pt>
                <c:pt idx="49">
                  <c:v>9.2965949031808507E-6</c:v>
                </c:pt>
                <c:pt idx="50">
                  <c:v>9.8404622036826207E-6</c:v>
                </c:pt>
                <c:pt idx="51">
                  <c:v>1.03774173502467E-5</c:v>
                </c:pt>
                <c:pt idx="52">
                  <c:v>1.08989446689162E-5</c:v>
                </c:pt>
                <c:pt idx="53">
                  <c:v>1.1409851745705299E-5</c:v>
                </c:pt>
                <c:pt idx="54">
                  <c:v>1.1912043103479399E-5</c:v>
                </c:pt>
                <c:pt idx="55">
                  <c:v>1.24076320556472E-5</c:v>
                </c:pt>
                <c:pt idx="56">
                  <c:v>1.28943344765783E-5</c:v>
                </c:pt>
                <c:pt idx="57">
                  <c:v>1.3372687843378801E-5</c:v>
                </c:pt>
                <c:pt idx="58">
                  <c:v>1.3843950078339001E-5</c:v>
                </c:pt>
                <c:pt idx="59">
                  <c:v>1.4308122239749701E-5</c:v>
                </c:pt>
                <c:pt idx="60">
                  <c:v>1.4765516677861099E-5</c:v>
                </c:pt>
                <c:pt idx="61">
                  <c:v>1.52162356803224E-5</c:v>
                </c:pt>
                <c:pt idx="62">
                  <c:v>1.5660433983854102E-5</c:v>
                </c:pt>
                <c:pt idx="63">
                  <c:v>1.6098287702246101E-5</c:v>
                </c:pt>
                <c:pt idx="64">
                  <c:v>1.6530028333997901E-5</c:v>
                </c:pt>
                <c:pt idx="65">
                  <c:v>1.6957384446009201E-5</c:v>
                </c:pt>
                <c:pt idx="66">
                  <c:v>1.7375393852370099E-5</c:v>
                </c:pt>
                <c:pt idx="67">
                  <c:v>1.77874184879974E-5</c:v>
                </c:pt>
                <c:pt idx="68">
                  <c:v>1.8193768422138599E-5</c:v>
                </c:pt>
                <c:pt idx="69">
                  <c:v>1.8594600546806601E-5</c:v>
                </c:pt>
                <c:pt idx="70">
                  <c:v>1.89900098725948E-5</c:v>
                </c:pt>
              </c:numCache>
            </c:numRef>
          </c:yVal>
          <c:smooth val="0"/>
        </c:ser>
        <c:ser>
          <c:idx val="1"/>
          <c:order val="1"/>
          <c:tx>
            <c:v>Q fixed</c:v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Sheet1!$D$9:$D$79</c:f>
              <c:numCache>
                <c:formatCode>0.000E+00</c:formatCode>
                <c:ptCount val="71"/>
                <c:pt idx="0">
                  <c:v>-2</c:v>
                </c:pt>
                <c:pt idx="1">
                  <c:v>-1.9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</c:v>
                </c:pt>
                <c:pt idx="14">
                  <c:v>-0.6</c:v>
                </c:pt>
                <c:pt idx="15">
                  <c:v>-0.5</c:v>
                </c:pt>
                <c:pt idx="16">
                  <c:v>-0.4</c:v>
                </c:pt>
                <c:pt idx="17">
                  <c:v>-0.3</c:v>
                </c:pt>
                <c:pt idx="18">
                  <c:v>-0.2</c:v>
                </c:pt>
                <c:pt idx="19">
                  <c:v>-0.1</c:v>
                </c:pt>
                <c:pt idx="20">
                  <c:v>1.3877787807814501E-16</c:v>
                </c:pt>
                <c:pt idx="21">
                  <c:v>0.1</c:v>
                </c:pt>
                <c:pt idx="22">
                  <c:v>0.2</c:v>
                </c:pt>
                <c:pt idx="23">
                  <c:v>0.3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</c:v>
                </c:pt>
                <c:pt idx="56">
                  <c:v>3.6</c:v>
                </c:pt>
                <c:pt idx="57">
                  <c:v>3.7</c:v>
                </c:pt>
                <c:pt idx="58">
                  <c:v>3.8</c:v>
                </c:pt>
                <c:pt idx="59">
                  <c:v>3.9</c:v>
                </c:pt>
                <c:pt idx="60">
                  <c:v>4</c:v>
                </c:pt>
                <c:pt idx="61">
                  <c:v>4.0999999999999996</c:v>
                </c:pt>
                <c:pt idx="62">
                  <c:v>4.2</c:v>
                </c:pt>
                <c:pt idx="63">
                  <c:v>4.3</c:v>
                </c:pt>
                <c:pt idx="64">
                  <c:v>4.4000000000000004</c:v>
                </c:pt>
                <c:pt idx="65">
                  <c:v>4.5</c:v>
                </c:pt>
                <c:pt idx="66">
                  <c:v>4.5999999999999996</c:v>
                </c:pt>
                <c:pt idx="67">
                  <c:v>4.7</c:v>
                </c:pt>
                <c:pt idx="68">
                  <c:v>4.8</c:v>
                </c:pt>
                <c:pt idx="69">
                  <c:v>4.9000000000000004</c:v>
                </c:pt>
                <c:pt idx="70">
                  <c:v>5</c:v>
                </c:pt>
              </c:numCache>
            </c:numRef>
          </c:xVal>
          <c:yVal>
            <c:numRef>
              <c:f>Sheet1!$E$9:$E$79</c:f>
              <c:numCache>
                <c:formatCode>0.000E+00</c:formatCode>
                <c:ptCount val="71"/>
                <c:pt idx="0">
                  <c:v>3.0463259800648699E-15</c:v>
                </c:pt>
                <c:pt idx="1">
                  <c:v>7.5663175213608702E-15</c:v>
                </c:pt>
                <c:pt idx="2">
                  <c:v>1.9414658586131399E-14</c:v>
                </c:pt>
                <c:pt idx="3">
                  <c:v>5.1633325308800899E-14</c:v>
                </c:pt>
                <c:pt idx="4">
                  <c:v>1.4144203625297501E-13</c:v>
                </c:pt>
                <c:pt idx="5">
                  <c:v>3.9819182553092301E-13</c:v>
                </c:pt>
                <c:pt idx="6">
                  <c:v>1.14590205058947E-12</c:v>
                </c:pt>
                <c:pt idx="7">
                  <c:v>3.3562071025011799E-12</c:v>
                </c:pt>
                <c:pt idx="8">
                  <c:v>9.9723653815806402E-12</c:v>
                </c:pt>
                <c:pt idx="9">
                  <c:v>2.9952129429110798E-11</c:v>
                </c:pt>
                <c:pt idx="10">
                  <c:v>9.0591334453887795E-11</c:v>
                </c:pt>
                <c:pt idx="11">
                  <c:v>2.7496097462919499E-10</c:v>
                </c:pt>
                <c:pt idx="12">
                  <c:v>8.3298978704306498E-10</c:v>
                </c:pt>
                <c:pt idx="13">
                  <c:v>2.5042026887886799E-9</c:v>
                </c:pt>
                <c:pt idx="14">
                  <c:v>8.8821005218390508E-9</c:v>
                </c:pt>
                <c:pt idx="15">
                  <c:v>2.0611881974139801E-8</c:v>
                </c:pt>
                <c:pt idx="16">
                  <c:v>5.2670113976237302E-8</c:v>
                </c:pt>
                <c:pt idx="17">
                  <c:v>1.1096764591563499E-7</c:v>
                </c:pt>
                <c:pt idx="18">
                  <c:v>2.3047701407504199E-7</c:v>
                </c:pt>
                <c:pt idx="19">
                  <c:v>4.6040705892959198E-7</c:v>
                </c:pt>
                <c:pt idx="20">
                  <c:v>8.1132173397394403E-7</c:v>
                </c:pt>
                <c:pt idx="21">
                  <c:v>1.26501453790918E-6</c:v>
                </c:pt>
                <c:pt idx="22">
                  <c:v>1.80024994669283E-6</c:v>
                </c:pt>
                <c:pt idx="23">
                  <c:v>2.3804486646665798E-6</c:v>
                </c:pt>
                <c:pt idx="24">
                  <c:v>2.9887322090658701E-6</c:v>
                </c:pt>
                <c:pt idx="25">
                  <c:v>3.6051578921906298E-6</c:v>
                </c:pt>
                <c:pt idx="26">
                  <c:v>4.2253864033830801E-6</c:v>
                </c:pt>
                <c:pt idx="27">
                  <c:v>4.8383536322640596E-6</c:v>
                </c:pt>
                <c:pt idx="28">
                  <c:v>5.4502785796497196E-6</c:v>
                </c:pt>
                <c:pt idx="29">
                  <c:v>6.0599412814656101E-6</c:v>
                </c:pt>
                <c:pt idx="30">
                  <c:v>6.64509810798467E-6</c:v>
                </c:pt>
                <c:pt idx="31">
                  <c:v>7.2245157880928798E-6</c:v>
                </c:pt>
                <c:pt idx="32">
                  <c:v>7.7965078824040807E-6</c:v>
                </c:pt>
                <c:pt idx="33">
                  <c:v>8.3604158940740907E-6</c:v>
                </c:pt>
                <c:pt idx="34">
                  <c:v>8.9162087719324207E-6</c:v>
                </c:pt>
                <c:pt idx="35">
                  <c:v>9.4640728043342703E-6</c:v>
                </c:pt>
                <c:pt idx="36">
                  <c:v>1.0004485842652101E-5</c:v>
                </c:pt>
                <c:pt idx="37">
                  <c:v>1.05392404616042E-5</c:v>
                </c:pt>
                <c:pt idx="38">
                  <c:v>1.10515485256041E-5</c:v>
                </c:pt>
                <c:pt idx="39">
                  <c:v>1.15589497359872E-5</c:v>
                </c:pt>
                <c:pt idx="40">
                  <c:v>1.20546914945538E-5</c:v>
                </c:pt>
                <c:pt idx="41">
                  <c:v>1.2543905596050299E-5</c:v>
                </c:pt>
                <c:pt idx="42">
                  <c:v>1.30259682721526E-5</c:v>
                </c:pt>
                <c:pt idx="43">
                  <c:v>1.35009225236018E-5</c:v>
                </c:pt>
                <c:pt idx="44">
                  <c:v>1.39683178175607E-5</c:v>
                </c:pt>
                <c:pt idx="45">
                  <c:v>1.44287671774847E-5</c:v>
                </c:pt>
                <c:pt idx="46">
                  <c:v>1.48824166451399E-5</c:v>
                </c:pt>
                <c:pt idx="47">
                  <c:v>1.5329407782967599E-5</c:v>
                </c:pt>
                <c:pt idx="48">
                  <c:v>1.5769920251823499E-5</c:v>
                </c:pt>
                <c:pt idx="49">
                  <c:v>1.62041651115821E-5</c:v>
                </c:pt>
                <c:pt idx="50">
                  <c:v>1.66325998170437E-5</c:v>
                </c:pt>
                <c:pt idx="51">
                  <c:v>1.7053159544686399E-5</c:v>
                </c:pt>
                <c:pt idx="52">
                  <c:v>1.7467371165997799E-5</c:v>
                </c:pt>
                <c:pt idx="53">
                  <c:v>1.78760047664889E-5</c:v>
                </c:pt>
                <c:pt idx="54">
                  <c:v>1.8278955132196801E-5</c:v>
                </c:pt>
                <c:pt idx="55">
                  <c:v>1.86763890963912E-5</c:v>
                </c:pt>
                <c:pt idx="56">
                  <c:v>1.9068432173949501E-5</c:v>
                </c:pt>
                <c:pt idx="57">
                  <c:v>1.9455184038423399E-5</c:v>
                </c:pt>
                <c:pt idx="58">
                  <c:v>1.98367517511789E-5</c:v>
                </c:pt>
                <c:pt idx="59">
                  <c:v>2.0213243169389499E-5</c:v>
                </c:pt>
                <c:pt idx="60">
                  <c:v>2.0584764999248801E-5</c:v>
                </c:pt>
                <c:pt idx="61">
                  <c:v>2.0951422013866601E-5</c:v>
                </c:pt>
                <c:pt idx="62">
                  <c:v>2.1313316716202198E-5</c:v>
                </c:pt>
                <c:pt idx="63">
                  <c:v>2.1670549209317999E-5</c:v>
                </c:pt>
                <c:pt idx="64">
                  <c:v>2.2023217178922299E-5</c:v>
                </c:pt>
                <c:pt idx="65">
                  <c:v>2.2371415881268201E-5</c:v>
                </c:pt>
                <c:pt idx="66">
                  <c:v>2.2715238185689601E-5</c:v>
                </c:pt>
                <c:pt idx="67">
                  <c:v>2.3054775058566799E-5</c:v>
                </c:pt>
                <c:pt idx="68">
                  <c:v>2.3390115223642501E-5</c:v>
                </c:pt>
                <c:pt idx="69">
                  <c:v>2.3721345528904099E-5</c:v>
                </c:pt>
                <c:pt idx="70">
                  <c:v>2.4048551127227701E-5</c:v>
                </c:pt>
              </c:numCache>
            </c:numRef>
          </c:yVal>
          <c:smooth val="0"/>
        </c:ser>
        <c:ser>
          <c:idx val="2"/>
          <c:order val="2"/>
          <c:tx>
            <c:v>Srour model</c:v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Sheet1!$G$9:$G$153</c:f>
              <c:numCache>
                <c:formatCode>0.000E+00</c:formatCode>
                <c:ptCount val="145"/>
                <c:pt idx="0">
                  <c:v>5</c:v>
                </c:pt>
                <c:pt idx="1">
                  <c:v>4.9930000000000003</c:v>
                </c:pt>
                <c:pt idx="2">
                  <c:v>4.9859999999999998</c:v>
                </c:pt>
                <c:pt idx="3">
                  <c:v>4.9790000000000001</c:v>
                </c:pt>
                <c:pt idx="4">
                  <c:v>4.9720000000000004</c:v>
                </c:pt>
                <c:pt idx="5">
                  <c:v>4.9635999999999996</c:v>
                </c:pt>
                <c:pt idx="6">
                  <c:v>4.9535200000000001</c:v>
                </c:pt>
                <c:pt idx="7">
                  <c:v>4.9414239999999996</c:v>
                </c:pt>
                <c:pt idx="8">
                  <c:v>4.9269087999999996</c:v>
                </c:pt>
                <c:pt idx="9">
                  <c:v>4.9126254022155198</c:v>
                </c:pt>
                <c:pt idx="10">
                  <c:v>4.9007225707284503</c:v>
                </c:pt>
                <c:pt idx="11">
                  <c:v>4.8908035444892297</c:v>
                </c:pt>
                <c:pt idx="12">
                  <c:v>4.8825376892898698</c:v>
                </c:pt>
                <c:pt idx="13">
                  <c:v>4.8755376892898701</c:v>
                </c:pt>
                <c:pt idx="14">
                  <c:v>4.86850640264894</c:v>
                </c:pt>
                <c:pt idx="15">
                  <c:v>4.8600688586798197</c:v>
                </c:pt>
                <c:pt idx="16">
                  <c:v>4.8499438059168698</c:v>
                </c:pt>
                <c:pt idx="17">
                  <c:v>4.8377937426013302</c:v>
                </c:pt>
                <c:pt idx="18">
                  <c:v>4.8232136666226904</c:v>
                </c:pt>
                <c:pt idx="19">
                  <c:v>4.8057175754483197</c:v>
                </c:pt>
                <c:pt idx="20">
                  <c:v>4.7847222660390702</c:v>
                </c:pt>
                <c:pt idx="21">
                  <c:v>4.75952789474798</c:v>
                </c:pt>
                <c:pt idx="22">
                  <c:v>4.7292946491986596</c:v>
                </c:pt>
                <c:pt idx="23">
                  <c:v>4.6930147545394902</c:v>
                </c:pt>
                <c:pt idx="24">
                  <c:v>4.6494788809484699</c:v>
                </c:pt>
                <c:pt idx="25">
                  <c:v>4.5972358326392602</c:v>
                </c:pt>
                <c:pt idx="26">
                  <c:v>4.5345441746682003</c:v>
                </c:pt>
                <c:pt idx="27">
                  <c:v>4.4766657303466797</c:v>
                </c:pt>
                <c:pt idx="28">
                  <c:v>4.4284336934120798</c:v>
                </c:pt>
                <c:pt idx="29">
                  <c:v>4.3882403292999204</c:v>
                </c:pt>
                <c:pt idx="30">
                  <c:v>4.3547458592064503</c:v>
                </c:pt>
                <c:pt idx="31">
                  <c:v>4.3268338007952201</c:v>
                </c:pt>
                <c:pt idx="32">
                  <c:v>4.3035657697935701</c:v>
                </c:pt>
                <c:pt idx="33">
                  <c:v>4.2756441325915802</c:v>
                </c:pt>
                <c:pt idx="34">
                  <c:v>4.2421381679492001</c:v>
                </c:pt>
                <c:pt idx="35">
                  <c:v>4.2019310103783303</c:v>
                </c:pt>
                <c:pt idx="36">
                  <c:v>4.1536824212932997</c:v>
                </c:pt>
                <c:pt idx="37">
                  <c:v>4.0957841143912601</c:v>
                </c:pt>
                <c:pt idx="38">
                  <c:v>4.0263061461088103</c:v>
                </c:pt>
                <c:pt idx="39">
                  <c:v>3.9429325841698799</c:v>
                </c:pt>
                <c:pt idx="40">
                  <c:v>3.84288430984315</c:v>
                </c:pt>
                <c:pt idx="41">
                  <c:v>3.72282638065108</c:v>
                </c:pt>
                <c:pt idx="42">
                  <c:v>3.5787568656205999</c:v>
                </c:pt>
                <c:pt idx="43">
                  <c:v>3.4058734475840202</c:v>
                </c:pt>
                <c:pt idx="44">
                  <c:v>3.1984133459401201</c:v>
                </c:pt>
                <c:pt idx="45">
                  <c:v>2.9494612239674498</c:v>
                </c:pt>
                <c:pt idx="46">
                  <c:v>2.6507186776002301</c:v>
                </c:pt>
                <c:pt idx="47">
                  <c:v>2.2922276219595799</c:v>
                </c:pt>
                <c:pt idx="48">
                  <c:v>1.8620383551908</c:v>
                </c:pt>
                <c:pt idx="49">
                  <c:v>1.50354729955014</c:v>
                </c:pt>
                <c:pt idx="50">
                  <c:v>1.20480475318293</c:v>
                </c:pt>
                <c:pt idx="51">
                  <c:v>0.95585263121025799</c:v>
                </c:pt>
                <c:pt idx="52">
                  <c:v>0.74839252956636104</c:v>
                </c:pt>
                <c:pt idx="53">
                  <c:v>0.57550911152978002</c:v>
                </c:pt>
                <c:pt idx="54">
                  <c:v>0.43143959649929597</c:v>
                </c:pt>
                <c:pt idx="55">
                  <c:v>0.31138166730722699</c:v>
                </c:pt>
                <c:pt idx="56">
                  <c:v>0.21133339298050199</c:v>
                </c:pt>
                <c:pt idx="57">
                  <c:v>0.127959831041564</c:v>
                </c:pt>
                <c:pt idx="58">
                  <c:v>5.8481862759117001E-2</c:v>
                </c:pt>
                <c:pt idx="59">
                  <c:v>5.8355585707747803E-4</c:v>
                </c:pt>
                <c:pt idx="60">
                  <c:v>-4.7665033227955803E-2</c:v>
                </c:pt>
                <c:pt idx="61">
                  <c:v>-8.7872190798816696E-2</c:v>
                </c:pt>
                <c:pt idx="62">
                  <c:v>-0.12137815544120099</c:v>
                </c:pt>
                <c:pt idx="63">
                  <c:v>-0.14929979264318799</c:v>
                </c:pt>
                <c:pt idx="64">
                  <c:v>-0.17411455763985401</c:v>
                </c:pt>
                <c:pt idx="65">
                  <c:v>-0.198820355857628</c:v>
                </c:pt>
                <c:pt idx="66">
                  <c:v>-0.22346005927013901</c:v>
                </c:pt>
                <c:pt idx="67">
                  <c:v>-0.24800693899402099</c:v>
                </c:pt>
                <c:pt idx="68">
                  <c:v>-0.27246887697525901</c:v>
                </c:pt>
                <c:pt idx="69">
                  <c:v>-0.29685025283576999</c:v>
                </c:pt>
                <c:pt idx="70">
                  <c:v>-0.32115270478540697</c:v>
                </c:pt>
                <c:pt idx="71">
                  <c:v>-0.34536043786124399</c:v>
                </c:pt>
                <c:pt idx="72">
                  <c:v>-0.36960894504240899</c:v>
                </c:pt>
                <c:pt idx="73">
                  <c:v>-0.39370368634609099</c:v>
                </c:pt>
                <c:pt idx="74">
                  <c:v>-0.41780752647550201</c:v>
                </c:pt>
                <c:pt idx="75">
                  <c:v>-0.44182432678067302</c:v>
                </c:pt>
                <c:pt idx="76">
                  <c:v>-0.465783769981581</c:v>
                </c:pt>
                <c:pt idx="77">
                  <c:v>-0.48969810010439901</c:v>
                </c:pt>
                <c:pt idx="78">
                  <c:v>-0.513570908237443</c:v>
                </c:pt>
                <c:pt idx="79">
                  <c:v>-0.53739782460419006</c:v>
                </c:pt>
                <c:pt idx="80">
                  <c:v>-0.56117988338946401</c:v>
                </c:pt>
                <c:pt idx="81">
                  <c:v>-0.58491867342927695</c:v>
                </c:pt>
                <c:pt idx="82">
                  <c:v>-0.60864471426005895</c:v>
                </c:pt>
                <c:pt idx="83">
                  <c:v>-0.63233107076346295</c:v>
                </c:pt>
                <c:pt idx="84">
                  <c:v>-0.65596834981237895</c:v>
                </c:pt>
                <c:pt idx="85">
                  <c:v>-0.67956470244232903</c:v>
                </c:pt>
                <c:pt idx="86">
                  <c:v>-0.70314182725889995</c:v>
                </c:pt>
                <c:pt idx="87">
                  <c:v>-0.72668688512041502</c:v>
                </c:pt>
                <c:pt idx="88">
                  <c:v>-0.75022842569172399</c:v>
                </c:pt>
                <c:pt idx="89">
                  <c:v>-0.77374113445668302</c:v>
                </c:pt>
                <c:pt idx="90">
                  <c:v>-0.79720258073418204</c:v>
                </c:pt>
                <c:pt idx="91">
                  <c:v>-0.82068768999468</c:v>
                </c:pt>
                <c:pt idx="92">
                  <c:v>-0.844149259891111</c:v>
                </c:pt>
                <c:pt idx="93">
                  <c:v>-0.86758915041223095</c:v>
                </c:pt>
                <c:pt idx="94">
                  <c:v>-0.89100971804748397</c:v>
                </c:pt>
                <c:pt idx="95">
                  <c:v>-0.91454049918484703</c:v>
                </c:pt>
                <c:pt idx="96">
                  <c:v>-0.93805804599466303</c:v>
                </c:pt>
                <c:pt idx="97">
                  <c:v>-0.96156954172808995</c:v>
                </c:pt>
                <c:pt idx="98">
                  <c:v>-0.98507331698976097</c:v>
                </c:pt>
                <c:pt idx="99">
                  <c:v>-1.0085976667327901</c:v>
                </c:pt>
                <c:pt idx="100">
                  <c:v>-1.03210354892129</c:v>
                </c:pt>
                <c:pt idx="101">
                  <c:v>-1.0556312313096801</c:v>
                </c:pt>
                <c:pt idx="102">
                  <c:v>-1.0791699114881499</c:v>
                </c:pt>
                <c:pt idx="103">
                  <c:v>-1.1027525772523401</c:v>
                </c:pt>
                <c:pt idx="104">
                  <c:v>-1.1263619750581999</c:v>
                </c:pt>
                <c:pt idx="105">
                  <c:v>-1.14994264721033</c:v>
                </c:pt>
                <c:pt idx="106">
                  <c:v>-1.1735045624214999</c:v>
                </c:pt>
                <c:pt idx="107">
                  <c:v>-1.1972852338822799</c:v>
                </c:pt>
                <c:pt idx="108">
                  <c:v>-1.22128258909653</c:v>
                </c:pt>
                <c:pt idx="109">
                  <c:v>-1.24545219366281</c:v>
                </c:pt>
                <c:pt idx="110">
                  <c:v>-1.2698609652114901</c:v>
                </c:pt>
                <c:pt idx="111">
                  <c:v>-1.294299606077</c:v>
                </c:pt>
                <c:pt idx="112">
                  <c:v>-1.3189088900530901</c:v>
                </c:pt>
                <c:pt idx="113">
                  <c:v>-1.3434873511019201</c:v>
                </c:pt>
                <c:pt idx="114">
                  <c:v>-1.36800260484612</c:v>
                </c:pt>
                <c:pt idx="115">
                  <c:v>-1.39243713826422</c:v>
                </c:pt>
                <c:pt idx="116">
                  <c:v>-1.4168426365339599</c:v>
                </c:pt>
                <c:pt idx="117">
                  <c:v>-1.4412226860028401</c:v>
                </c:pt>
                <c:pt idx="118">
                  <c:v>-1.4655017579110301</c:v>
                </c:pt>
                <c:pt idx="119">
                  <c:v>-1.48955362523269</c:v>
                </c:pt>
                <c:pt idx="120">
                  <c:v>-1.51375654481208</c:v>
                </c:pt>
                <c:pt idx="121">
                  <c:v>-1.5375949518329499</c:v>
                </c:pt>
                <c:pt idx="122">
                  <c:v>-1.5618171725813801</c:v>
                </c:pt>
                <c:pt idx="123">
                  <c:v>-1.5860647216453601</c:v>
                </c:pt>
                <c:pt idx="124">
                  <c:v>-1.6102467139999901</c:v>
                </c:pt>
                <c:pt idx="125">
                  <c:v>-1.6343988458743599</c:v>
                </c:pt>
                <c:pt idx="126">
                  <c:v>-1.6585475920452</c:v>
                </c:pt>
                <c:pt idx="127">
                  <c:v>-1.68262293388893</c:v>
                </c:pt>
                <c:pt idx="128">
                  <c:v>-1.70651589250934</c:v>
                </c:pt>
                <c:pt idx="129">
                  <c:v>-1.73069760725946</c:v>
                </c:pt>
                <c:pt idx="130">
                  <c:v>-1.7549246581692499</c:v>
                </c:pt>
                <c:pt idx="131">
                  <c:v>-1.7791419785379099</c:v>
                </c:pt>
                <c:pt idx="132">
                  <c:v>-1.8036801678988099</c:v>
                </c:pt>
                <c:pt idx="133">
                  <c:v>-1.8279713620771301</c:v>
                </c:pt>
                <c:pt idx="134">
                  <c:v>-1.8525873105980699</c:v>
                </c:pt>
                <c:pt idx="135">
                  <c:v>-1.8769364235799699</c:v>
                </c:pt>
                <c:pt idx="136">
                  <c:v>-1.8996713135374901</c:v>
                </c:pt>
                <c:pt idx="137">
                  <c:v>-1.9229478966963101</c:v>
                </c:pt>
                <c:pt idx="138">
                  <c:v>-1.9461075292311101</c:v>
                </c:pt>
                <c:pt idx="139">
                  <c:v>-1.9640716861540699</c:v>
                </c:pt>
                <c:pt idx="140">
                  <c:v>-1.9760477907693801</c:v>
                </c:pt>
                <c:pt idx="141">
                  <c:v>-1.9840318605129199</c:v>
                </c:pt>
                <c:pt idx="142">
                  <c:v>-1.99103186051292</c:v>
                </c:pt>
                <c:pt idx="143">
                  <c:v>-1.9980318605129199</c:v>
                </c:pt>
                <c:pt idx="144">
                  <c:v>-2</c:v>
                </c:pt>
              </c:numCache>
            </c:numRef>
          </c:xVal>
          <c:yVal>
            <c:numRef>
              <c:f>Sheet1!$H$9:$H$153</c:f>
              <c:numCache>
                <c:formatCode>0.000E+00</c:formatCode>
                <c:ptCount val="145"/>
                <c:pt idx="0">
                  <c:v>2.1500289494086602E-5</c:v>
                </c:pt>
                <c:pt idx="1">
                  <c:v>2.14754180746152E-5</c:v>
                </c:pt>
                <c:pt idx="2">
                  <c:v>2.1450524145117801E-5</c:v>
                </c:pt>
                <c:pt idx="3">
                  <c:v>2.1425607672139999E-5</c:v>
                </c:pt>
                <c:pt idx="4">
                  <c:v>2.1400668622141501E-5</c:v>
                </c:pt>
                <c:pt idx="5">
                  <c:v>2.1370711913164599E-5</c:v>
                </c:pt>
                <c:pt idx="6">
                  <c:v>2.13347208022142E-5</c:v>
                </c:pt>
                <c:pt idx="7">
                  <c:v>2.12914693279285E-5</c:v>
                </c:pt>
                <c:pt idx="8">
                  <c:v>2.1239477842495201E-5</c:v>
                </c:pt>
                <c:pt idx="9">
                  <c:v>2.1188220823489398E-5</c:v>
                </c:pt>
                <c:pt idx="10">
                  <c:v>2.1145433826044599E-5</c:v>
                </c:pt>
                <c:pt idx="11">
                  <c:v>2.11097272991799E-5</c:v>
                </c:pt>
                <c:pt idx="12">
                  <c:v>2.1079936579526102E-5</c:v>
                </c:pt>
                <c:pt idx="13">
                  <c:v>2.10546829638593E-5</c:v>
                </c:pt>
                <c:pt idx="14">
                  <c:v>2.10292932420804E-5</c:v>
                </c:pt>
                <c:pt idx="15">
                  <c:v>2.0998794788814401E-5</c:v>
                </c:pt>
                <c:pt idx="16">
                  <c:v>2.09621522307064E-5</c:v>
                </c:pt>
                <c:pt idx="17">
                  <c:v>2.0918117064739699E-5</c:v>
                </c:pt>
                <c:pt idx="18">
                  <c:v>2.0865182324752299E-5</c:v>
                </c:pt>
                <c:pt idx="19">
                  <c:v>2.08015269580024E-5</c:v>
                </c:pt>
                <c:pt idx="20">
                  <c:v>2.0724947291929499E-5</c:v>
                </c:pt>
                <c:pt idx="21">
                  <c:v>2.0632772182452401E-5</c:v>
                </c:pt>
                <c:pt idx="22">
                  <c:v>2.0521757358815601E-5</c:v>
                </c:pt>
                <c:pt idx="23">
                  <c:v>2.0387952991532401E-5</c:v>
                </c:pt>
                <c:pt idx="24">
                  <c:v>2.0226536422719499E-5</c:v>
                </c:pt>
                <c:pt idx="25">
                  <c:v>2.0031599029337302E-5</c:v>
                </c:pt>
                <c:pt idx="26">
                  <c:v>1.9795871907701501E-5</c:v>
                </c:pt>
                <c:pt idx="27">
                  <c:v>1.9576475937963499E-5</c:v>
                </c:pt>
                <c:pt idx="28">
                  <c:v>1.9392334472393799E-5</c:v>
                </c:pt>
                <c:pt idx="29">
                  <c:v>1.9237963091826401E-5</c:v>
                </c:pt>
                <c:pt idx="30">
                  <c:v>1.9108675836832401E-5</c:v>
                </c:pt>
                <c:pt idx="31">
                  <c:v>1.9000485798067902E-5</c:v>
                </c:pt>
                <c:pt idx="32">
                  <c:v>1.8909981577792901E-5</c:v>
                </c:pt>
                <c:pt idx="33">
                  <c:v>1.8800996551866499E-5</c:v>
                </c:pt>
                <c:pt idx="34">
                  <c:v>1.8669664362523102E-5</c:v>
                </c:pt>
                <c:pt idx="35">
                  <c:v>1.8511268490241398E-5</c:v>
                </c:pt>
                <c:pt idx="36">
                  <c:v>1.83200374800911E-5</c:v>
                </c:pt>
                <c:pt idx="37">
                  <c:v>1.8088886219853799E-5</c:v>
                </c:pt>
                <c:pt idx="38">
                  <c:v>1.7809023990206199E-5</c:v>
                </c:pt>
                <c:pt idx="39">
                  <c:v>1.7469550792340798E-5</c:v>
                </c:pt>
                <c:pt idx="40">
                  <c:v>1.7057231956668899E-5</c:v>
                </c:pt>
                <c:pt idx="41">
                  <c:v>1.6554026202135501E-5</c:v>
                </c:pt>
                <c:pt idx="42">
                  <c:v>1.59360264083882E-5</c:v>
                </c:pt>
                <c:pt idx="43">
                  <c:v>1.5177904317728599E-5</c:v>
                </c:pt>
                <c:pt idx="44">
                  <c:v>1.42423993237916E-5</c:v>
                </c:pt>
                <c:pt idx="45">
                  <c:v>1.3080521935665799E-5</c:v>
                </c:pt>
                <c:pt idx="46">
                  <c:v>1.16246731814301E-5</c:v>
                </c:pt>
                <c:pt idx="47">
                  <c:v>9.7684291773138407E-6</c:v>
                </c:pt>
                <c:pt idx="48">
                  <c:v>7.3807310353006098E-6</c:v>
                </c:pt>
                <c:pt idx="49">
                  <c:v>5.2634338140765899E-6</c:v>
                </c:pt>
                <c:pt idx="50">
                  <c:v>3.4249413569852599E-6</c:v>
                </c:pt>
                <c:pt idx="51">
                  <c:v>1.9238422388369099E-6</c:v>
                </c:pt>
                <c:pt idx="52">
                  <c:v>8.7083098284026805E-7</c:v>
                </c:pt>
                <c:pt idx="53">
                  <c:v>3.1011632778647098E-7</c:v>
                </c:pt>
                <c:pt idx="54">
                  <c:v>9.9156134782510703E-8</c:v>
                </c:pt>
                <c:pt idx="55">
                  <c:v>3.2357351272566797E-8</c:v>
                </c:pt>
                <c:pt idx="56">
                  <c:v>1.17674349738968E-8</c:v>
                </c:pt>
                <c:pt idx="57">
                  <c:v>5.8140896185765703E-9</c:v>
                </c:pt>
                <c:pt idx="58">
                  <c:v>2.9078262179701099E-9</c:v>
                </c:pt>
                <c:pt idx="59">
                  <c:v>1.5581387803086601E-9</c:v>
                </c:pt>
                <c:pt idx="60">
                  <c:v>9.2346296130242905E-10</c:v>
                </c:pt>
                <c:pt idx="61">
                  <c:v>5.9623934089601895E-10</c:v>
                </c:pt>
                <c:pt idx="62">
                  <c:v>4.1377397227825798E-10</c:v>
                </c:pt>
                <c:pt idx="63">
                  <c:v>3.0507319875480702E-10</c:v>
                </c:pt>
                <c:pt idx="64">
                  <c:v>2.3264514677045E-10</c:v>
                </c:pt>
                <c:pt idx="65">
                  <c:v>1.7759696951210301E-10</c:v>
                </c:pt>
                <c:pt idx="66">
                  <c:v>1.3568167915276701E-10</c:v>
                </c:pt>
                <c:pt idx="67">
                  <c:v>1.03781543911653E-10</c:v>
                </c:pt>
                <c:pt idx="68">
                  <c:v>7.94798775876329E-11</c:v>
                </c:pt>
                <c:pt idx="69">
                  <c:v>6.0957376254681104E-11</c:v>
                </c:pt>
                <c:pt idx="70">
                  <c:v>4.68794188278215E-11</c:v>
                </c:pt>
                <c:pt idx="71">
                  <c:v>3.58990706562534E-11</c:v>
                </c:pt>
                <c:pt idx="72">
                  <c:v>2.7482399788304801E-11</c:v>
                </c:pt>
                <c:pt idx="73">
                  <c:v>2.1066805706032601E-11</c:v>
                </c:pt>
                <c:pt idx="74">
                  <c:v>1.6159293355178099E-11</c:v>
                </c:pt>
                <c:pt idx="75">
                  <c:v>1.24158720325255E-11</c:v>
                </c:pt>
                <c:pt idx="76">
                  <c:v>9.5502921345215905E-12</c:v>
                </c:pt>
                <c:pt idx="77">
                  <c:v>7.3549094182436892E-12</c:v>
                </c:pt>
                <c:pt idx="78">
                  <c:v>5.6712387705790598E-12</c:v>
                </c:pt>
                <c:pt idx="79">
                  <c:v>4.3786353796168304E-12</c:v>
                </c:pt>
                <c:pt idx="80">
                  <c:v>3.3850544320019099E-12</c:v>
                </c:pt>
                <c:pt idx="81">
                  <c:v>2.6203890691878099E-12</c:v>
                </c:pt>
                <c:pt idx="82">
                  <c:v>2.0305503748857601E-12</c:v>
                </c:pt>
                <c:pt idx="83">
                  <c:v>1.5754448029616301E-12</c:v>
                </c:pt>
                <c:pt idx="84">
                  <c:v>1.2241442270643101E-12</c:v>
                </c:pt>
                <c:pt idx="85">
                  <c:v>9.5271266625350491E-13</c:v>
                </c:pt>
                <c:pt idx="86">
                  <c:v>7.4230704530893102E-13</c:v>
                </c:pt>
                <c:pt idx="87">
                  <c:v>5.7930032218890298E-13</c:v>
                </c:pt>
                <c:pt idx="88">
                  <c:v>4.52635592814289E-13</c:v>
                </c:pt>
                <c:pt idx="89">
                  <c:v>3.5393977811064402E-13</c:v>
                </c:pt>
                <c:pt idx="90">
                  <c:v>2.7746982139932902E-13</c:v>
                </c:pt>
                <c:pt idx="91">
                  <c:v>2.1775531328394101E-13</c:v>
                </c:pt>
                <c:pt idx="92">
                  <c:v>1.71168086392347E-13</c:v>
                </c:pt>
                <c:pt idx="93">
                  <c:v>1.3476872949830199E-13</c:v>
                </c:pt>
                <c:pt idx="94">
                  <c:v>1.06286301949611E-13</c:v>
                </c:pt>
                <c:pt idx="95">
                  <c:v>8.3857485495367301E-14</c:v>
                </c:pt>
                <c:pt idx="96">
                  <c:v>6.6274761581572404E-14</c:v>
                </c:pt>
                <c:pt idx="97">
                  <c:v>5.2466636995256102E-14</c:v>
                </c:pt>
                <c:pt idx="98">
                  <c:v>4.16082781401092E-14</c:v>
                </c:pt>
                <c:pt idx="99">
                  <c:v>3.30395209064134E-14</c:v>
                </c:pt>
                <c:pt idx="100">
                  <c:v>2.6292125495743701E-14</c:v>
                </c:pt>
                <c:pt idx="101">
                  <c:v>2.0956519038313499E-14</c:v>
                </c:pt>
                <c:pt idx="102">
                  <c:v>1.6732548032591899E-14</c:v>
                </c:pt>
                <c:pt idx="103">
                  <c:v>1.3379719154016599E-14</c:v>
                </c:pt>
                <c:pt idx="104">
                  <c:v>1.06984067427009E-14</c:v>
                </c:pt>
                <c:pt idx="105">
                  <c:v>8.5726198420943895E-15</c:v>
                </c:pt>
                <c:pt idx="106">
                  <c:v>6.8970498745555001E-15</c:v>
                </c:pt>
                <c:pt idx="107">
                  <c:v>5.5497364235825503E-15</c:v>
                </c:pt>
                <c:pt idx="108">
                  <c:v>4.4484482057163704E-15</c:v>
                </c:pt>
                <c:pt idx="109">
                  <c:v>3.5802767890443499E-15</c:v>
                </c:pt>
                <c:pt idx="110">
                  <c:v>2.8764836962479001E-15</c:v>
                </c:pt>
                <c:pt idx="111">
                  <c:v>2.32037108102629E-15</c:v>
                </c:pt>
                <c:pt idx="112">
                  <c:v>1.8729272364471901E-15</c:v>
                </c:pt>
                <c:pt idx="113">
                  <c:v>1.5163080599514E-15</c:v>
                </c:pt>
                <c:pt idx="114">
                  <c:v>1.2313436449544E-15</c:v>
                </c:pt>
                <c:pt idx="115">
                  <c:v>1.0031897488436899E-15</c:v>
                </c:pt>
                <c:pt idx="116">
                  <c:v>8.1954360494110803E-16</c:v>
                </c:pt>
                <c:pt idx="117">
                  <c:v>6.7149376730724302E-16</c:v>
                </c:pt>
                <c:pt idx="118">
                  <c:v>5.4995036101112801E-16</c:v>
                </c:pt>
                <c:pt idx="119">
                  <c:v>4.5330091982617797E-16</c:v>
                </c:pt>
                <c:pt idx="120">
                  <c:v>3.6479990637299702E-16</c:v>
                </c:pt>
                <c:pt idx="121">
                  <c:v>3.0323380264635402E-16</c:v>
                </c:pt>
                <c:pt idx="122">
                  <c:v>2.51869679552228E-16</c:v>
                </c:pt>
                <c:pt idx="123">
                  <c:v>2.10099445864268E-16</c:v>
                </c:pt>
                <c:pt idx="124">
                  <c:v>1.7625457962050499E-16</c:v>
                </c:pt>
                <c:pt idx="125">
                  <c:v>1.47410207129745E-16</c:v>
                </c:pt>
                <c:pt idx="126">
                  <c:v>1.2479464941496101E-16</c:v>
                </c:pt>
                <c:pt idx="127">
                  <c:v>1.05284113088271E-16</c:v>
                </c:pt>
                <c:pt idx="128">
                  <c:v>8.9477882401205095E-17</c:v>
                </c:pt>
                <c:pt idx="129">
                  <c:v>7.6495204588326501E-17</c:v>
                </c:pt>
                <c:pt idx="130">
                  <c:v>6.5319979315420995E-17</c:v>
                </c:pt>
                <c:pt idx="131">
                  <c:v>5.5650097740007501E-17</c:v>
                </c:pt>
                <c:pt idx="132">
                  <c:v>4.7601960799672698E-17</c:v>
                </c:pt>
                <c:pt idx="133">
                  <c:v>4.0657837125687102E-17</c:v>
                </c:pt>
                <c:pt idx="134">
                  <c:v>3.5787666044708902E-17</c:v>
                </c:pt>
                <c:pt idx="135">
                  <c:v>3.1285930398727303E-17</c:v>
                </c:pt>
                <c:pt idx="136">
                  <c:v>2.70272628770962E-17</c:v>
                </c:pt>
                <c:pt idx="137">
                  <c:v>2.4800622578293699E-17</c:v>
                </c:pt>
                <c:pt idx="138">
                  <c:v>2.19168359704309E-17</c:v>
                </c:pt>
                <c:pt idx="139">
                  <c:v>2.02109155572762E-17</c:v>
                </c:pt>
                <c:pt idx="140">
                  <c:v>1.9042516976913501E-17</c:v>
                </c:pt>
                <c:pt idx="141">
                  <c:v>1.85417911334983E-17</c:v>
                </c:pt>
                <c:pt idx="142">
                  <c:v>1.7857344697545699E-17</c:v>
                </c:pt>
                <c:pt idx="143">
                  <c:v>1.7842844355871901E-17</c:v>
                </c:pt>
                <c:pt idx="144">
                  <c:v>1.29035672264685E-17</c:v>
                </c:pt>
              </c:numCache>
            </c:numRef>
          </c:y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184432896"/>
        <c:axId val="187284096"/>
      </c:scatterChart>
      <c:valAx>
        <c:axId val="184432896"/>
        <c:scaling>
          <c:orientation val="minMax"/>
          <c:max val="5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Vgs (V)</a:t>
                </a:r>
              </a:p>
            </c:rich>
          </c:tx>
          <c:layout>
            <c:manualLayout>
              <c:xMode val="edge"/>
              <c:yMode val="edge"/>
              <c:x val="0.53524360900418944"/>
              <c:y val="0.882435256609088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87284096"/>
        <c:crossesAt val="0"/>
        <c:crossBetween val="midCat"/>
      </c:valAx>
      <c:valAx>
        <c:axId val="187284096"/>
        <c:scaling>
          <c:orientation val="minMax"/>
          <c:max val="2.5000000000000001E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Id (A/µm)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84432896"/>
        <c:crossesAt val="-1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32842588700752334"/>
          <c:y val="4.9535644349245858E-2"/>
          <c:w val="0.3104856331623666"/>
          <c:h val="0.28264962540308836"/>
        </c:manualLayout>
      </c:layout>
      <c:overlay val="1"/>
    </c:legend>
    <c:plotVisOnly val="0"/>
    <c:dispBlanksAs val="span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81283514048697"/>
          <c:y val="2.0341732283464566E-2"/>
          <c:w val="0.69937293651561483"/>
          <c:h val="0.65962806954468289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Sheet1!$A$9:$A$35</c:f>
              <c:numCache>
                <c:formatCode>0.000E+00</c:formatCode>
                <c:ptCount val="27"/>
                <c:pt idx="0">
                  <c:v>0</c:v>
                </c:pt>
                <c:pt idx="1">
                  <c:v>6.25E-2</c:v>
                </c:pt>
                <c:pt idx="2">
                  <c:v>9.375E-2</c:v>
                </c:pt>
                <c:pt idx="3">
                  <c:v>0.125</c:v>
                </c:pt>
                <c:pt idx="4">
                  <c:v>0.15625</c:v>
                </c:pt>
                <c:pt idx="5">
                  <c:v>0.1875</c:v>
                </c:pt>
                <c:pt idx="6">
                  <c:v>0.21875</c:v>
                </c:pt>
                <c:pt idx="7">
                  <c:v>0.234375</c:v>
                </c:pt>
                <c:pt idx="8">
                  <c:v>0.25</c:v>
                </c:pt>
                <c:pt idx="9">
                  <c:v>0.265625</c:v>
                </c:pt>
                <c:pt idx="10">
                  <c:v>0.28125</c:v>
                </c:pt>
                <c:pt idx="11">
                  <c:v>0.296875</c:v>
                </c:pt>
                <c:pt idx="12">
                  <c:v>0.3125</c:v>
                </c:pt>
                <c:pt idx="13">
                  <c:v>0.34375</c:v>
                </c:pt>
                <c:pt idx="14">
                  <c:v>0.375</c:v>
                </c:pt>
                <c:pt idx="15">
                  <c:v>0.40625</c:v>
                </c:pt>
                <c:pt idx="16">
                  <c:v>0.4375</c:v>
                </c:pt>
                <c:pt idx="17">
                  <c:v>0.46875</c:v>
                </c:pt>
                <c:pt idx="18">
                  <c:v>0.5</c:v>
                </c:pt>
                <c:pt idx="19">
                  <c:v>0.5</c:v>
                </c:pt>
                <c:pt idx="20">
                  <c:v>0.51249999999999996</c:v>
                </c:pt>
                <c:pt idx="21">
                  <c:v>0.52500000000000002</c:v>
                </c:pt>
                <c:pt idx="22">
                  <c:v>0.53749999999999998</c:v>
                </c:pt>
                <c:pt idx="23">
                  <c:v>0.55000000000000004</c:v>
                </c:pt>
                <c:pt idx="24">
                  <c:v>0.5625</c:v>
                </c:pt>
                <c:pt idx="25">
                  <c:v>0.57499999999999996</c:v>
                </c:pt>
                <c:pt idx="26">
                  <c:v>0.6</c:v>
                </c:pt>
              </c:numCache>
            </c:numRef>
          </c:xVal>
          <c:yVal>
            <c:numRef>
              <c:f>Sheet1!$B$9:$B$35</c:f>
              <c:numCache>
                <c:formatCode>0.000E+00</c:formatCode>
                <c:ptCount val="27"/>
                <c:pt idx="0">
                  <c:v>0.89351496733802604</c:v>
                </c:pt>
                <c:pt idx="1">
                  <c:v>-448126307662418</c:v>
                </c:pt>
                <c:pt idx="2">
                  <c:v>-964570529152881</c:v>
                </c:pt>
                <c:pt idx="3">
                  <c:v>-1828804801043260</c:v>
                </c:pt>
                <c:pt idx="4">
                  <c:v>-3208692151009960</c:v>
                </c:pt>
                <c:pt idx="5">
                  <c:v>-5112085124551530</c:v>
                </c:pt>
                <c:pt idx="6">
                  <c:v>-7169824096295640</c:v>
                </c:pt>
                <c:pt idx="7">
                  <c:v>-8062443064904330</c:v>
                </c:pt>
                <c:pt idx="8">
                  <c:v>-8767312417869630</c:v>
                </c:pt>
                <c:pt idx="9">
                  <c:v>-9270374865487580</c:v>
                </c:pt>
                <c:pt idx="10">
                  <c:v>-9595995411208700</c:v>
                </c:pt>
                <c:pt idx="11">
                  <c:v>-9788640557061570</c:v>
                </c:pt>
                <c:pt idx="12">
                  <c:v>-9893960964186130</c:v>
                </c:pt>
                <c:pt idx="13">
                  <c:v>-9974957410475330</c:v>
                </c:pt>
                <c:pt idx="14">
                  <c:v>-9994116714476710</c:v>
                </c:pt>
                <c:pt idx="15">
                  <c:v>-9998221562239890</c:v>
                </c:pt>
                <c:pt idx="16">
                  <c:v>-9999248011621070</c:v>
                </c:pt>
                <c:pt idx="17">
                  <c:v>-9999443261077640</c:v>
                </c:pt>
                <c:pt idx="18">
                  <c:v>-9999252694013050</c:v>
                </c:pt>
                <c:pt idx="19">
                  <c:v>7.6E+16</c:v>
                </c:pt>
                <c:pt idx="20">
                  <c:v>7.6E+16</c:v>
                </c:pt>
                <c:pt idx="21">
                  <c:v>7.6E+16</c:v>
                </c:pt>
                <c:pt idx="22">
                  <c:v>7.6E+16</c:v>
                </c:pt>
                <c:pt idx="23">
                  <c:v>7.6E+16</c:v>
                </c:pt>
                <c:pt idx="24">
                  <c:v>-3.6933397549870099E-37</c:v>
                </c:pt>
                <c:pt idx="25">
                  <c:v>-3.7620489475933698E-37</c:v>
                </c:pt>
                <c:pt idx="26">
                  <c:v>-3.8361870221722996E-37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Sheet1!$D$9:$D$42</c:f>
              <c:numCache>
                <c:formatCode>0.000E+00</c:formatCode>
                <c:ptCount val="34"/>
                <c:pt idx="0">
                  <c:v>0</c:v>
                </c:pt>
                <c:pt idx="1">
                  <c:v>3.125E-2</c:v>
                </c:pt>
                <c:pt idx="2">
                  <c:v>6.25E-2</c:v>
                </c:pt>
                <c:pt idx="3">
                  <c:v>9.375E-2</c:v>
                </c:pt>
                <c:pt idx="4">
                  <c:v>0.125</c:v>
                </c:pt>
                <c:pt idx="5">
                  <c:v>0.15625</c:v>
                </c:pt>
                <c:pt idx="6">
                  <c:v>0.171875</c:v>
                </c:pt>
                <c:pt idx="7">
                  <c:v>0.1875</c:v>
                </c:pt>
                <c:pt idx="8">
                  <c:v>0.203125</c:v>
                </c:pt>
                <c:pt idx="9">
                  <c:v>0.21875</c:v>
                </c:pt>
                <c:pt idx="10">
                  <c:v>0.234375</c:v>
                </c:pt>
                <c:pt idx="11">
                  <c:v>0.25</c:v>
                </c:pt>
                <c:pt idx="12">
                  <c:v>0.265625</c:v>
                </c:pt>
                <c:pt idx="13">
                  <c:v>0.28125</c:v>
                </c:pt>
                <c:pt idx="14">
                  <c:v>0.296875</c:v>
                </c:pt>
                <c:pt idx="15">
                  <c:v>0.3125</c:v>
                </c:pt>
                <c:pt idx="16">
                  <c:v>0.328125</c:v>
                </c:pt>
                <c:pt idx="17">
                  <c:v>0.34375</c:v>
                </c:pt>
                <c:pt idx="18">
                  <c:v>0.375</c:v>
                </c:pt>
                <c:pt idx="19">
                  <c:v>0.40625</c:v>
                </c:pt>
                <c:pt idx="20">
                  <c:v>0.4375</c:v>
                </c:pt>
                <c:pt idx="21">
                  <c:v>0.453125</c:v>
                </c:pt>
                <c:pt idx="22">
                  <c:v>0.46875</c:v>
                </c:pt>
                <c:pt idx="23">
                  <c:v>0.484375</c:v>
                </c:pt>
                <c:pt idx="24">
                  <c:v>0.5</c:v>
                </c:pt>
                <c:pt idx="25">
                  <c:v>0.5</c:v>
                </c:pt>
                <c:pt idx="26">
                  <c:v>0.51249999999999996</c:v>
                </c:pt>
                <c:pt idx="27">
                  <c:v>0.52500000000000002</c:v>
                </c:pt>
                <c:pt idx="28">
                  <c:v>0.53749999999999998</c:v>
                </c:pt>
                <c:pt idx="29">
                  <c:v>0.55000000000000004</c:v>
                </c:pt>
                <c:pt idx="30">
                  <c:v>0.5625</c:v>
                </c:pt>
                <c:pt idx="31">
                  <c:v>0.57499999999999996</c:v>
                </c:pt>
                <c:pt idx="32">
                  <c:v>0.58750000000000002</c:v>
                </c:pt>
                <c:pt idx="33">
                  <c:v>0.6</c:v>
                </c:pt>
              </c:numCache>
            </c:numRef>
          </c:xVal>
          <c:yVal>
            <c:numRef>
              <c:f>Sheet1!$E$9:$E$42</c:f>
              <c:numCache>
                <c:formatCode>0.000E+00</c:formatCode>
                <c:ptCount val="34"/>
                <c:pt idx="0">
                  <c:v>0.89351496733802604</c:v>
                </c:pt>
                <c:pt idx="1">
                  <c:v>-123538592477331</c:v>
                </c:pt>
                <c:pt idx="2">
                  <c:v>-298729713559274</c:v>
                </c:pt>
                <c:pt idx="3">
                  <c:v>-593830605139719</c:v>
                </c:pt>
                <c:pt idx="4">
                  <c:v>-1106878263476140</c:v>
                </c:pt>
                <c:pt idx="5">
                  <c:v>-1958627483236030</c:v>
                </c:pt>
                <c:pt idx="6">
                  <c:v>-2562880354396600</c:v>
                </c:pt>
                <c:pt idx="7">
                  <c:v>-3283692740770950</c:v>
                </c:pt>
                <c:pt idx="8">
                  <c:v>-4109860182375420</c:v>
                </c:pt>
                <c:pt idx="9">
                  <c:v>-5010728725397270</c:v>
                </c:pt>
                <c:pt idx="10">
                  <c:v>-5937154851569620</c:v>
                </c:pt>
                <c:pt idx="11">
                  <c:v>-6829030379345920</c:v>
                </c:pt>
                <c:pt idx="12">
                  <c:v>-7628740336950920</c:v>
                </c:pt>
                <c:pt idx="13">
                  <c:v>-8295416327876290</c:v>
                </c:pt>
                <c:pt idx="14">
                  <c:v>-8813184777226950</c:v>
                </c:pt>
                <c:pt idx="15">
                  <c:v>-9189892672647840</c:v>
                </c:pt>
                <c:pt idx="16">
                  <c:v>-9448424039328000</c:v>
                </c:pt>
                <c:pt idx="17">
                  <c:v>-9615677458752450</c:v>
                </c:pt>
                <c:pt idx="18">
                  <c:v>-9770672504772690</c:v>
                </c:pt>
                <c:pt idx="19">
                  <c:v>-9821016861333690</c:v>
                </c:pt>
                <c:pt idx="20">
                  <c:v>-9768588923797220</c:v>
                </c:pt>
                <c:pt idx="21">
                  <c:v>-9630251506694030</c:v>
                </c:pt>
                <c:pt idx="22">
                  <c:v>-9287486715368370</c:v>
                </c:pt>
                <c:pt idx="23">
                  <c:v>-8270458118996720</c:v>
                </c:pt>
                <c:pt idx="24">
                  <c:v>-4734077763217560</c:v>
                </c:pt>
                <c:pt idx="25">
                  <c:v>2.17339692093789E+16</c:v>
                </c:pt>
                <c:pt idx="26">
                  <c:v>3.81696392456622E+16</c:v>
                </c:pt>
                <c:pt idx="27">
                  <c:v>3.3945140528587E+16</c:v>
                </c:pt>
                <c:pt idx="28">
                  <c:v>3.04378045707627E+16</c:v>
                </c:pt>
                <c:pt idx="29">
                  <c:v>2.74955152944555E+16</c:v>
                </c:pt>
                <c:pt idx="30">
                  <c:v>2.49963362086014E+16</c:v>
                </c:pt>
                <c:pt idx="31">
                  <c:v>2.28534270130289E+16</c:v>
                </c:pt>
                <c:pt idx="32">
                  <c:v>2.08900918957243E+16</c:v>
                </c:pt>
                <c:pt idx="33">
                  <c:v>1.54393286107165E+16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82304"/>
        <c:axId val="202471680"/>
      </c:scatterChart>
      <c:valAx>
        <c:axId val="199682304"/>
        <c:scaling>
          <c:orientation val="minMax"/>
          <c:max val="0.60000000000000009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 b="1" i="0" baseline="0">
                    <a:latin typeface="Calibri" pitchFamily="34" charset="0"/>
                  </a:defRPr>
                </a:pPr>
                <a:r>
                  <a:rPr lang="en-US" b="1" i="0" baseline="0" dirty="0">
                    <a:latin typeface="Calibri" pitchFamily="34" charset="0"/>
                  </a:rPr>
                  <a:t>x crosscut from interface to gate contact (µm)</a:t>
                </a:r>
              </a:p>
            </c:rich>
          </c:tx>
          <c:layout>
            <c:manualLayout>
              <c:xMode val="edge"/>
              <c:yMode val="edge"/>
              <c:x val="0.24949927859383961"/>
              <c:y val="0.8482663059647823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alibri" pitchFamily="34" charset="0"/>
              </a:defRPr>
            </a:pPr>
            <a:endParaRPr lang="en-US"/>
          </a:p>
        </c:txPr>
        <c:crossAx val="202471680"/>
        <c:crosses val="autoZero"/>
        <c:crossBetween val="midCat"/>
      </c:valAx>
      <c:valAx>
        <c:axId val="202471680"/>
        <c:scaling>
          <c:orientation val="minMax"/>
          <c:max val="9E+1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 i="0">
                    <a:latin typeface="Calibri" pitchFamily="34" charset="0"/>
                  </a:defRPr>
                </a:pPr>
                <a:r>
                  <a:rPr lang="en-US" b="1" i="0" dirty="0" smtClean="0">
                    <a:latin typeface="Calibri" pitchFamily="34" charset="0"/>
                  </a:rPr>
                  <a:t>Charge </a:t>
                </a:r>
                <a:r>
                  <a:rPr lang="en-US" b="1" i="0" dirty="0">
                    <a:latin typeface="Calibri" pitchFamily="34" charset="0"/>
                  </a:rPr>
                  <a:t>density (cm</a:t>
                </a:r>
                <a:r>
                  <a:rPr lang="en-US" b="1" i="0" baseline="30000" dirty="0">
                    <a:latin typeface="Calibri" pitchFamily="34" charset="0"/>
                  </a:rPr>
                  <a:t>-3</a:t>
                </a:r>
                <a:r>
                  <a:rPr lang="en-US" b="1" i="0" dirty="0"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9254025441840016E-2"/>
              <c:y val="0.1749156205852276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alibri" pitchFamily="34" charset="0"/>
              </a:defRPr>
            </a:pPr>
            <a:endParaRPr lang="en-US"/>
          </a:p>
        </c:txPr>
        <c:crossAx val="199682304"/>
        <c:crosses val="autoZero"/>
        <c:crossBetween val="midCat"/>
      </c:valAx>
    </c:plotArea>
    <c:plotVisOnly val="0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4359065665862"/>
          <c:y val="0.12090584426991492"/>
          <c:w val="0.78815310936470839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Exp. Vgs=+12V</c:v>
          </c:tx>
          <c:spPr>
            <a:ln w="1905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6"/>
            <c:bubble3D val="0"/>
            <c:spPr>
              <a:ln w="22225">
                <a:solidFill>
                  <a:schemeClr val="tx1"/>
                </a:solidFill>
              </a:ln>
            </c:spPr>
          </c:dPt>
          <c:errBars>
            <c:errDir val="y"/>
            <c:errBarType val="both"/>
            <c:errValType val="cust"/>
            <c:noEndCap val="0"/>
            <c:plus>
              <c:numRef>
                <c:f>Feuil1!$D$20:$D$28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plus>
            <c:minus>
              <c:numRef>
                <c:f>Feuil1!$D$20:$D$28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Feuil1!$A$20:$A$27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Feuil1!$B$20:$B$27</c:f>
              <c:numCache>
                <c:formatCode>General</c:formatCode>
                <c:ptCount val="8"/>
                <c:pt idx="0">
                  <c:v>-8.0120000000000005</c:v>
                </c:pt>
                <c:pt idx="1">
                  <c:v>-7.5019999999999998</c:v>
                </c:pt>
                <c:pt idx="2">
                  <c:v>-6.8579999999999997</c:v>
                </c:pt>
                <c:pt idx="3">
                  <c:v>-6.1210000000000004</c:v>
                </c:pt>
                <c:pt idx="4">
                  <c:v>-5.9630000000000001</c:v>
                </c:pt>
                <c:pt idx="5">
                  <c:v>-5.1139999999999999</c:v>
                </c:pt>
                <c:pt idx="6">
                  <c:v>-2.9140000000000001</c:v>
                </c:pt>
                <c:pt idx="7">
                  <c:v>-0.98499999999999999</c:v>
                </c:pt>
              </c:numCache>
            </c:numRef>
          </c:yVal>
          <c:smooth val="1"/>
        </c:ser>
        <c:ser>
          <c:idx val="1"/>
          <c:order val="1"/>
          <c:tx>
            <c:v>Exp. Vgs=+5V</c:v>
          </c:tx>
          <c:spPr>
            <a:ln w="22225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Feuil1!$D$39:$D$41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Feuil1!$D$39:$D$41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Feuil1!$A$39:$A$41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Feuil1!$B$39:$B$41</c:f>
              <c:numCache>
                <c:formatCode>General</c:formatCode>
                <c:ptCount val="3"/>
                <c:pt idx="0">
                  <c:v>-4.5259999999999998</c:v>
                </c:pt>
                <c:pt idx="1">
                  <c:v>-4.0419999999999998</c:v>
                </c:pt>
                <c:pt idx="2">
                  <c:v>-2.7570000000000001</c:v>
                </c:pt>
              </c:numCache>
            </c:numRef>
          </c:yVal>
          <c:smooth val="1"/>
        </c:ser>
        <c:ser>
          <c:idx val="2"/>
          <c:order val="2"/>
          <c:tx>
            <c:v>Exp. Vgs=-5V</c:v>
          </c:tx>
          <c:spPr>
            <a:ln w="2222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Feuil1!$D$60:$D$62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Feuil1!$D$60:$D$62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Feuil1!$A$60:$A$62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Feuil1!$B$60:$B$62</c:f>
              <c:numCache>
                <c:formatCode>General</c:formatCode>
                <c:ptCount val="3"/>
                <c:pt idx="0">
                  <c:v>-2.5910000000000002</c:v>
                </c:pt>
                <c:pt idx="1">
                  <c:v>-2.589</c:v>
                </c:pt>
                <c:pt idx="2">
                  <c:v>-2.0459999999999998</c:v>
                </c:pt>
              </c:numCache>
            </c:numRef>
          </c:yVal>
          <c:smooth val="1"/>
        </c:ser>
        <c:ser>
          <c:idx val="3"/>
          <c:order val="3"/>
          <c:tx>
            <c:v>Fitted points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Feuil1!$A$20:$A$28</c:f>
              <c:numCache>
                <c:formatCode>General</c:formatCode>
                <c:ptCount val="9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  <c:pt idx="8">
                  <c:v>180</c:v>
                </c:pt>
              </c:numCache>
            </c:numRef>
          </c:xVal>
          <c:yVal>
            <c:numRef>
              <c:f>Feuil1!$P$20:$P$27</c:f>
              <c:numCache>
                <c:formatCode>General</c:formatCode>
                <c:ptCount val="8"/>
                <c:pt idx="0">
                  <c:v>-8.01</c:v>
                </c:pt>
                <c:pt idx="3">
                  <c:v>-6.1219999999999999</c:v>
                </c:pt>
                <c:pt idx="5">
                  <c:v>-5.1130000000000004</c:v>
                </c:pt>
                <c:pt idx="7">
                  <c:v>-0.98499999999999999</c:v>
                </c:pt>
              </c:numCache>
            </c:numRef>
          </c:yVal>
          <c:smooth val="1"/>
        </c:ser>
        <c:ser>
          <c:idx val="5"/>
          <c:order val="4"/>
          <c:tx>
            <c:v>Mod. Vgs=+12V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xVal>
            <c:numRef>
              <c:f>Feuil1!$A$20:$A$27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Feuil1!$T$20:$T$27</c:f>
              <c:numCache>
                <c:formatCode>General</c:formatCode>
                <c:ptCount val="8"/>
                <c:pt idx="1">
                  <c:v>-7.9610000000000003</c:v>
                </c:pt>
                <c:pt idx="2">
                  <c:v>-7.33</c:v>
                </c:pt>
                <c:pt idx="4">
                  <c:v>-5.5149999999999997</c:v>
                </c:pt>
                <c:pt idx="6">
                  <c:v>-3.2930000000000001</c:v>
                </c:pt>
              </c:numCache>
            </c:numRef>
          </c:yVal>
          <c:smooth val="1"/>
        </c:ser>
        <c:ser>
          <c:idx val="6"/>
          <c:order val="5"/>
          <c:tx>
            <c:v>Mod. Vgs=+5V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</c:spPr>
          </c:marker>
          <c:xVal>
            <c:numRef>
              <c:f>Feuil1!$A$39:$A$41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Feuil1!$T$39:$T$41</c:f>
              <c:numCache>
                <c:formatCode>General</c:formatCode>
                <c:ptCount val="3"/>
                <c:pt idx="0">
                  <c:v>-4.3739999999999997</c:v>
                </c:pt>
                <c:pt idx="1">
                  <c:v>-3.9689999999999999</c:v>
                </c:pt>
                <c:pt idx="2">
                  <c:v>-2.2069999999999999</c:v>
                </c:pt>
              </c:numCache>
            </c:numRef>
          </c:yVal>
          <c:smooth val="1"/>
        </c:ser>
        <c:ser>
          <c:idx val="7"/>
          <c:order val="6"/>
          <c:tx>
            <c:v>Mod. Vgs=-5V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B050"/>
              </a:solidFill>
            </c:spPr>
          </c:marker>
          <c:xVal>
            <c:numRef>
              <c:f>Feuil1!$A$60:$A$62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Feuil1!$T$60:$T$62</c:f>
              <c:numCache>
                <c:formatCode>General</c:formatCode>
                <c:ptCount val="3"/>
                <c:pt idx="0">
                  <c:v>-2.7</c:v>
                </c:pt>
                <c:pt idx="2">
                  <c:v>-1.849</c:v>
                </c:pt>
              </c:numCache>
            </c:numRef>
          </c:yVal>
          <c:smooth val="1"/>
        </c:ser>
        <c:ser>
          <c:idx val="4"/>
          <c:order val="7"/>
          <c:tx>
            <c:v>Fitted points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Feuil1!$A$61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Feuil1!$M$61</c:f>
              <c:numCache>
                <c:formatCode>General</c:formatCode>
                <c:ptCount val="1"/>
                <c:pt idx="0">
                  <c:v>-2.589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509568"/>
        <c:axId val="167257600"/>
      </c:scatterChart>
      <c:valAx>
        <c:axId val="166509568"/>
        <c:scaling>
          <c:orientation val="minMax"/>
          <c:max val="16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T°C</a:t>
                </a:r>
              </a:p>
            </c:rich>
          </c:tx>
          <c:layout>
            <c:manualLayout>
              <c:xMode val="edge"/>
              <c:yMode val="edge"/>
              <c:x val="0.94615379292277735"/>
              <c:y val="2.2934874774130396E-2"/>
            </c:manualLayout>
          </c:layout>
          <c:overlay val="0"/>
        </c:title>
        <c:numFmt formatCode="General" sourceLinked="1"/>
        <c:majorTickMark val="in"/>
        <c:minorTickMark val="none"/>
        <c:tickLblPos val="high"/>
        <c:crossAx val="167257600"/>
        <c:crosses val="autoZero"/>
        <c:crossBetween val="midCat"/>
        <c:majorUnit val="20"/>
      </c:valAx>
      <c:valAx>
        <c:axId val="167257600"/>
        <c:scaling>
          <c:orientation val="minMax"/>
          <c:min val="-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>
                    <a:latin typeface="Symbol" pitchFamily="18" charset="2"/>
                  </a:rPr>
                  <a:t>D</a:t>
                </a:r>
                <a:r>
                  <a:rPr lang="en-US"/>
                  <a:t>V</a:t>
                </a:r>
                <a:r>
                  <a:rPr lang="en-US" baseline="-25000"/>
                  <a:t>th</a:t>
                </a:r>
                <a:r>
                  <a:rPr lang="en-US"/>
                  <a:t> (V)</a:t>
                </a:r>
              </a:p>
            </c:rich>
          </c:tx>
          <c:layout>
            <c:manualLayout>
              <c:xMode val="edge"/>
              <c:yMode val="edge"/>
              <c:x val="0"/>
              <c:y val="0.474062408865558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509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432178552566298"/>
          <c:y val="0.51722695578933775"/>
          <c:w val="0.35322329883193498"/>
          <c:h val="0.4526242098456296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9629860231444"/>
          <c:y val="0.12630342660339328"/>
          <c:w val="0.82635892388451448"/>
          <c:h val="0.83525739203580551"/>
        </c:manualLayout>
      </c:layout>
      <c:scatterChart>
        <c:scatterStyle val="smoothMarker"/>
        <c:varyColors val="0"/>
        <c:ser>
          <c:idx val="0"/>
          <c:order val="0"/>
          <c:tx>
            <c:v>Exp. Vgs=+12V</c:v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Prediction_IRF130_SROUR_MODEL!$D$3:$D$11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plus>
            <c:minus>
              <c:numRef>
                <c:f>Prediction_IRF130_SROUR_MODEL!$D$3:$D$11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Prediction_IRF130_SROUR_MODEL!$A$3:$A$10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Prediction_IRF130_SROUR_MODEL!$B$3:$B$10</c:f>
              <c:numCache>
                <c:formatCode>General</c:formatCode>
                <c:ptCount val="8"/>
                <c:pt idx="0">
                  <c:v>-8.0120000000000005</c:v>
                </c:pt>
                <c:pt idx="1">
                  <c:v>-7.5019999999999998</c:v>
                </c:pt>
                <c:pt idx="2">
                  <c:v>-6.8579999999999997</c:v>
                </c:pt>
                <c:pt idx="3">
                  <c:v>-6.1210000000000004</c:v>
                </c:pt>
                <c:pt idx="4">
                  <c:v>-5.9630000000000001</c:v>
                </c:pt>
                <c:pt idx="5">
                  <c:v>-5.1139999999999999</c:v>
                </c:pt>
                <c:pt idx="6">
                  <c:v>-2.9140000000000001</c:v>
                </c:pt>
                <c:pt idx="7">
                  <c:v>-0.98499999999999999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A25-449C-9EC6-E67E5B0A9531}"/>
            </c:ext>
          </c:extLst>
        </c:ser>
        <c:ser>
          <c:idx val="1"/>
          <c:order val="1"/>
          <c:tx>
            <c:v>Exp. Vgs=+5V</c:v>
          </c:tx>
          <c:spPr>
            <a:ln w="19050"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Prediction_IRF130_SROUR_MODEL!$D$18:$D$20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Prediction_IRF130_SROUR_MODEL!$D$18:$D$20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Prediction_IRF130_SROUR_MODEL!$A$18:$A$20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Prediction_IRF130_SROUR_MODEL!$B$18:$B$20</c:f>
              <c:numCache>
                <c:formatCode>General</c:formatCode>
                <c:ptCount val="3"/>
                <c:pt idx="0">
                  <c:v>-4.5259999999999998</c:v>
                </c:pt>
                <c:pt idx="1">
                  <c:v>-4.0419999999999998</c:v>
                </c:pt>
                <c:pt idx="2">
                  <c:v>-2.7570000000000001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A25-449C-9EC6-E67E5B0A9531}"/>
            </c:ext>
          </c:extLst>
        </c:ser>
        <c:ser>
          <c:idx val="2"/>
          <c:order val="2"/>
          <c:tx>
            <c:v>Exp. Vgs=-5V</c:v>
          </c:tx>
          <c:spPr>
            <a:ln w="1905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Prediction_IRF130_SROUR_MODEL!$D$26:$D$28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Prediction_IRF130_SROUR_MODEL!$D$26:$D$28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Prediction_IRF130_SROUR_MODEL!$A$26:$A$28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Prediction_IRF130_SROUR_MODEL!$B$26:$B$28</c:f>
              <c:numCache>
                <c:formatCode>General</c:formatCode>
                <c:ptCount val="3"/>
                <c:pt idx="0">
                  <c:v>-2.5910000000000002</c:v>
                </c:pt>
                <c:pt idx="1">
                  <c:v>-2.589</c:v>
                </c:pt>
                <c:pt idx="2">
                  <c:v>-2.0459999999999998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A25-449C-9EC6-E67E5B0A9531}"/>
            </c:ext>
          </c:extLst>
        </c:ser>
        <c:ser>
          <c:idx val="3"/>
          <c:order val="3"/>
          <c:tx>
            <c:v>Fitted Points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Prediction_IRF130_SROUR_MODEL!$A$3:$A$11</c:f>
              <c:numCache>
                <c:formatCode>General</c:formatCode>
                <c:ptCount val="9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  <c:pt idx="8">
                  <c:v>180</c:v>
                </c:pt>
              </c:numCache>
            </c:numRef>
          </c:xVal>
          <c:yVal>
            <c:numRef>
              <c:f>Prediction_IRF130_SROUR_MODEL!$G$3:$G$11</c:f>
              <c:numCache>
                <c:formatCode>General</c:formatCode>
                <c:ptCount val="9"/>
                <c:pt idx="0">
                  <c:v>-8.0120000000000005</c:v>
                </c:pt>
                <c:pt idx="1">
                  <c:v>-7.5019999999999998</c:v>
                </c:pt>
                <c:pt idx="3">
                  <c:v>-6.1210000000000004</c:v>
                </c:pt>
                <c:pt idx="5">
                  <c:v>-5.1139999999999999</c:v>
                </c:pt>
                <c:pt idx="6">
                  <c:v>-2.9140000000000001</c:v>
                </c:pt>
                <c:pt idx="7">
                  <c:v>-0.98499999999999999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2A25-449C-9EC6-E67E5B0A9531}"/>
            </c:ext>
          </c:extLst>
        </c:ser>
        <c:ser>
          <c:idx val="4"/>
          <c:order val="4"/>
          <c:tx>
            <c:v>Mod. Vgs=+12V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xVal>
            <c:numRef>
              <c:f>Prediction_IRF130_SROUR_MODEL!$A$3:$A$10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Prediction_IRF130_SROUR_MODEL!$H$3:$H$10</c:f>
              <c:numCache>
                <c:formatCode>General</c:formatCode>
                <c:ptCount val="8"/>
                <c:pt idx="2">
                  <c:v>-6.74</c:v>
                </c:pt>
                <c:pt idx="4">
                  <c:v>-5.66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2A25-449C-9EC6-E67E5B0A9531}"/>
            </c:ext>
          </c:extLst>
        </c:ser>
        <c:ser>
          <c:idx val="5"/>
          <c:order val="5"/>
          <c:tx>
            <c:v>Mod. Vgs=+5V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</c:spPr>
          </c:marker>
          <c:xVal>
            <c:numRef>
              <c:f>Prediction_IRF130_SROUR_MODEL!$A$18:$A$20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Prediction_IRF130_SROUR_MODEL!$H$18:$H$20</c:f>
              <c:numCache>
                <c:formatCode>General</c:formatCode>
                <c:ptCount val="3"/>
                <c:pt idx="0">
                  <c:v>-4.7770000000000001</c:v>
                </c:pt>
                <c:pt idx="1">
                  <c:v>-4.45</c:v>
                </c:pt>
                <c:pt idx="2">
                  <c:v>-2.758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2A25-449C-9EC6-E67E5B0A9531}"/>
            </c:ext>
          </c:extLst>
        </c:ser>
        <c:ser>
          <c:idx val="6"/>
          <c:order val="6"/>
          <c:tx>
            <c:v>Mod. Vgs=-5V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B050"/>
              </a:solidFill>
            </c:spPr>
          </c:marker>
          <c:xVal>
            <c:numRef>
              <c:f>Prediction_IRF130_SROUR_MODEL!$A$26:$A$28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Prediction_IRF130_SROUR_MODEL!$H$26:$H$28</c:f>
              <c:numCache>
                <c:formatCode>General</c:formatCode>
                <c:ptCount val="3"/>
                <c:pt idx="0">
                  <c:v>-9.5799999999999996E-2</c:v>
                </c:pt>
                <c:pt idx="1">
                  <c:v>-9.5500000000000002E-2</c:v>
                </c:pt>
                <c:pt idx="2">
                  <c:v>-9.5990000000000006E-2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2A25-449C-9EC6-E67E5B0A9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576896"/>
        <c:axId val="214786048"/>
      </c:scatterChart>
      <c:valAx>
        <c:axId val="314576896"/>
        <c:scaling>
          <c:orientation val="minMax"/>
          <c:max val="16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T°C</a:t>
                </a:r>
              </a:p>
            </c:rich>
          </c:tx>
          <c:layout>
            <c:manualLayout>
              <c:xMode val="edge"/>
              <c:yMode val="edge"/>
              <c:x val="0.93698731408573932"/>
              <c:y val="4.5347039953339184E-2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crossAx val="214786048"/>
        <c:crosses val="autoZero"/>
        <c:crossBetween val="midCat"/>
        <c:majorUnit val="20"/>
      </c:valAx>
      <c:valAx>
        <c:axId val="214786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  <a:latin typeface="Symbol" pitchFamily="18" charset="2"/>
                  </a:rPr>
                  <a:t>D</a:t>
                </a:r>
                <a:r>
                  <a:rPr lang="en-US" sz="1000" b="1" i="0" baseline="0">
                    <a:effectLst/>
                  </a:rPr>
                  <a:t>V</a:t>
                </a:r>
                <a:r>
                  <a:rPr lang="en-US" sz="1000" b="1" i="0" baseline="-25000">
                    <a:effectLst/>
                  </a:rPr>
                  <a:t>th</a:t>
                </a:r>
                <a:r>
                  <a:rPr lang="en-US" sz="1000" b="1" i="0" baseline="0">
                    <a:effectLst/>
                  </a:rPr>
                  <a:t> (V)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4576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818472636709101"/>
          <c:y val="0.52044812481152891"/>
          <c:w val="0.34654711552912382"/>
          <c:h val="0.47557414255558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D198E2-2BD5-6F40-B63F-70759CBC04EB}" type="datetimeFigureOut">
              <a:rPr lang="fr-FR"/>
              <a:pPr>
                <a:defRPr/>
              </a:pPr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CD5F51-AEB2-3B43-BD80-E43AE7EC89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6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8DE4-0942-4EC9-BE1D-75F6875F9D82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1FB73-11BC-43C9-AA83-D13291C72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7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Bonjour,</a:t>
            </a:r>
          </a:p>
          <a:p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m’appelle</a:t>
            </a:r>
            <a:r>
              <a:rPr lang="en-US" dirty="0" smtClean="0"/>
              <a:t> Alain Michez et je </a:t>
            </a:r>
            <a:r>
              <a:rPr lang="en-US" dirty="0" err="1" smtClean="0"/>
              <a:t>suis</a:t>
            </a:r>
            <a:r>
              <a:rPr lang="en-US" dirty="0" smtClean="0"/>
              <a:t> maître de </a:t>
            </a:r>
            <a:r>
              <a:rPr lang="en-US" dirty="0" err="1" smtClean="0"/>
              <a:t>conférence</a:t>
            </a:r>
            <a:r>
              <a:rPr lang="en-US" dirty="0" smtClean="0"/>
              <a:t> à </a:t>
            </a:r>
            <a:r>
              <a:rPr lang="en-US" dirty="0" err="1" smtClean="0"/>
              <a:t>l’Université</a:t>
            </a:r>
            <a:r>
              <a:rPr lang="en-US" baseline="0" dirty="0" smtClean="0"/>
              <a:t> de Montpellier à </a:t>
            </a:r>
            <a:r>
              <a:rPr lang="en-US" baseline="0" dirty="0" err="1" smtClean="0"/>
              <a:t>l’Institut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d’Electronique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Systèmes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Je </a:t>
            </a:r>
            <a:r>
              <a:rPr lang="en-US" baseline="0" dirty="0" err="1" smtClean="0"/>
              <a:t>vais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</a:t>
            </a:r>
            <a:r>
              <a:rPr lang="en-US" baseline="0" dirty="0" smtClean="0"/>
              <a:t> ECORCE, </a:t>
            </a:r>
            <a:r>
              <a:rPr lang="en-US" baseline="0" dirty="0" err="1" smtClean="0"/>
              <a:t>l’outil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cadre de </a:t>
            </a:r>
            <a:r>
              <a:rPr lang="en-US" baseline="0" dirty="0" err="1" smtClean="0"/>
              <a:t>mon</a:t>
            </a:r>
            <a:r>
              <a:rPr lang="en-US" baseline="0" dirty="0" smtClean="0"/>
              <a:t> travail de </a:t>
            </a:r>
            <a:r>
              <a:rPr lang="en-US" baseline="0" dirty="0" err="1" smtClean="0"/>
              <a:t>recherche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logiciel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distribué</a:t>
            </a:r>
            <a:r>
              <a:rPr lang="en-US" baseline="0" dirty="0" smtClean="0"/>
              <a:t> par la startup </a:t>
            </a:r>
            <a:r>
              <a:rPr lang="en-US" baseline="0" dirty="0" err="1" smtClean="0"/>
              <a:t>Delphea</a:t>
            </a:r>
            <a:r>
              <a:rPr lang="en-US" baseline="0" dirty="0" smtClean="0"/>
              <a:t> en accord avec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Delphea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hébergée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sein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l’IES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6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ECORCE </a:t>
            </a:r>
            <a:r>
              <a:rPr lang="en-US" dirty="0" err="1" smtClean="0"/>
              <a:t>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acronyme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: Etude du </a:t>
            </a:r>
            <a:r>
              <a:rPr lang="en-US" baseline="0" dirty="0" err="1" smtClean="0"/>
              <a:t>COmportement</a:t>
            </a:r>
            <a:r>
              <a:rPr lang="en-US" baseline="0" dirty="0" smtClean="0"/>
              <a:t> sous Radiation des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Electroniques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C’est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similaire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Sentaurus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SYNOPSYS et ATLAS de la </a:t>
            </a:r>
            <a:r>
              <a:rPr lang="en-US" baseline="0" dirty="0" err="1" smtClean="0"/>
              <a:t>société</a:t>
            </a:r>
            <a:r>
              <a:rPr lang="en-US" baseline="0" dirty="0" smtClean="0"/>
              <a:t> SILVACO.</a:t>
            </a:r>
          </a:p>
          <a:p>
            <a:r>
              <a:rPr lang="en-US" baseline="0" dirty="0" smtClean="0"/>
              <a:t>Il </a:t>
            </a:r>
            <a:r>
              <a:rPr lang="en-US" baseline="0" dirty="0" err="1" smtClean="0"/>
              <a:t>modélise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composants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résolvant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base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semiconducteurs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Poisson et  les </a:t>
            </a:r>
            <a:r>
              <a:rPr lang="en-US" baseline="0" dirty="0" err="1" smtClean="0"/>
              <a:t>équations</a:t>
            </a:r>
            <a:r>
              <a:rPr lang="en-US" baseline="0" dirty="0" smtClean="0"/>
              <a:t> de transport des </a:t>
            </a:r>
            <a:r>
              <a:rPr lang="en-US" baseline="0" dirty="0" err="1" smtClean="0"/>
              <a:t>électrons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trous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ECORCE a </a:t>
            </a:r>
            <a:r>
              <a:rPr lang="en-US" baseline="0" dirty="0" err="1" smtClean="0"/>
              <a:t>été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faciliter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mise</a:t>
            </a:r>
            <a:r>
              <a:rPr lang="en-US" baseline="0" dirty="0" smtClean="0"/>
              <a:t> en oeuvre de la TCAD.</a:t>
            </a:r>
          </a:p>
          <a:p>
            <a:r>
              <a:rPr lang="en-US" baseline="0" dirty="0" smtClean="0"/>
              <a:t>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complexes. </a:t>
            </a:r>
          </a:p>
          <a:p>
            <a:r>
              <a:rPr lang="en-US" baseline="0" dirty="0" smtClean="0"/>
              <a:t>Pour les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s’approprier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documentation qui fait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centaines</a:t>
            </a:r>
            <a:r>
              <a:rPr lang="en-US" baseline="0" dirty="0" smtClean="0"/>
              <a:t> de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 </a:t>
            </a:r>
            <a:r>
              <a:rPr lang="en-US" baseline="0" dirty="0" err="1" smtClean="0"/>
              <a:t>comparatif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d’ECORCE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logiciels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manques</a:t>
            </a:r>
            <a:r>
              <a:rPr lang="en-US" baseline="0" dirty="0" smtClean="0"/>
              <a:t> :</a:t>
            </a:r>
          </a:p>
          <a:p>
            <a:r>
              <a:rPr lang="en-US" baseline="0" dirty="0" smtClean="0"/>
              <a:t>Si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souhaiter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 de fabrication : implantation de dopant, gravure, </a:t>
            </a:r>
            <a:r>
              <a:rPr lang="en-US" baseline="0" dirty="0" err="1" smtClean="0"/>
              <a:t>croissance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d’oxyde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n’utilisez</a:t>
            </a:r>
            <a:r>
              <a:rPr lang="en-US" baseline="0" dirty="0" smtClean="0"/>
              <a:t> pas ECORCE.</a:t>
            </a:r>
          </a:p>
          <a:p>
            <a:r>
              <a:rPr lang="en-US" baseline="0" dirty="0" smtClean="0"/>
              <a:t>De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façon</a:t>
            </a:r>
            <a:r>
              <a:rPr lang="en-US" baseline="0" dirty="0" smtClean="0"/>
              <a:t> le 3D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disponible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D’un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coté</a:t>
            </a:r>
            <a:r>
              <a:rPr lang="en-US" baseline="0" dirty="0" smtClean="0"/>
              <a:t>, ECORCE propose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L’ensemble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commandes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composant</a:t>
            </a:r>
            <a:r>
              <a:rPr lang="en-US" baseline="0" dirty="0" smtClean="0"/>
              <a:t>, executer les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visualiser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effectué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graphique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Nous la </a:t>
            </a:r>
            <a:r>
              <a:rPr lang="en-US" baseline="0" dirty="0" err="1" smtClean="0"/>
              <a:t>verrons</a:t>
            </a:r>
            <a:r>
              <a:rPr lang="en-US" baseline="0" dirty="0" smtClean="0"/>
              <a:t> plus en </a:t>
            </a:r>
            <a:r>
              <a:rPr lang="en-US" baseline="0" dirty="0" err="1" smtClean="0"/>
              <a:t>détail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complexe</a:t>
            </a:r>
            <a:r>
              <a:rPr lang="en-US" baseline="0" dirty="0" smtClean="0"/>
              <a:t>. Il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facile </a:t>
            </a:r>
            <a:r>
              <a:rPr lang="en-US" baseline="0" dirty="0" err="1" smtClean="0"/>
              <a:t>d’oublier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opération</a:t>
            </a:r>
            <a:r>
              <a:rPr lang="en-US" baseline="0" dirty="0" smtClean="0"/>
              <a:t>, de se </a:t>
            </a:r>
            <a:r>
              <a:rPr lang="en-US" baseline="0" dirty="0" err="1" smtClean="0"/>
              <a:t>tromper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faire </a:t>
            </a:r>
            <a:r>
              <a:rPr lang="en-US" baseline="0" dirty="0" err="1" smtClean="0"/>
              <a:t>toute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Suite aux multiples </a:t>
            </a:r>
            <a:r>
              <a:rPr lang="en-US" baseline="0" dirty="0" err="1" smtClean="0"/>
              <a:t>expériences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avec des </a:t>
            </a:r>
            <a:r>
              <a:rPr lang="en-US" baseline="0" dirty="0" err="1" smtClean="0"/>
              <a:t>étudiants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,</a:t>
            </a:r>
          </a:p>
          <a:p>
            <a:r>
              <a:rPr lang="en-US" baseline="0" dirty="0" err="1" smtClean="0"/>
              <a:t>j’ai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controle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saisies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signale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incohérences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point clef de tout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 TCAD.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tache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demande</a:t>
            </a:r>
            <a:r>
              <a:rPr lang="en-US" baseline="0" dirty="0" smtClean="0"/>
              <a:t> le plus de temps à </a:t>
            </a:r>
            <a:r>
              <a:rPr lang="en-US" baseline="0" dirty="0" err="1" smtClean="0"/>
              <a:t>l’utilisateur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obtenir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dispositif</a:t>
            </a:r>
            <a:r>
              <a:rPr lang="en-US" baseline="0" dirty="0" smtClean="0"/>
              <a:t> correct.</a:t>
            </a:r>
          </a:p>
          <a:p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mal </a:t>
            </a:r>
            <a:r>
              <a:rPr lang="en-US" baseline="0" dirty="0" err="1" smtClean="0"/>
              <a:t>conçu</a:t>
            </a:r>
            <a:r>
              <a:rPr lang="en-US" baseline="0" dirty="0" smtClean="0"/>
              <a:t>, la solution </a:t>
            </a:r>
            <a:r>
              <a:rPr lang="en-US" baseline="0" dirty="0" err="1" smtClean="0"/>
              <a:t>obtenue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significative</a:t>
            </a:r>
            <a:r>
              <a:rPr lang="en-US" baseline="0" dirty="0" smtClean="0"/>
              <a:t> par rapport au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expérimental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apparaitre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plus, un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cohérent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donnée</a:t>
            </a:r>
            <a:r>
              <a:rPr lang="en-US" baseline="0" dirty="0" smtClean="0"/>
              <a:t>, par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polarisation</a:t>
            </a:r>
            <a:r>
              <a:rPr lang="en-US" baseline="0" dirty="0" smtClean="0"/>
              <a:t> , ne sera pas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étapes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lorsque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polarisations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changent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ECORCE propose un </a:t>
            </a:r>
            <a:r>
              <a:rPr lang="en-US" baseline="0" dirty="0" err="1" smtClean="0"/>
              <a:t>mailleur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dynamique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corrige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des gradients du </a:t>
            </a:r>
            <a:r>
              <a:rPr lang="en-US" baseline="0" dirty="0" err="1" smtClean="0"/>
              <a:t>potentiel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densités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porteur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 </a:t>
            </a:r>
            <a:r>
              <a:rPr lang="en-US" baseline="0" dirty="0" err="1" smtClean="0"/>
              <a:t>maillage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corrigé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changements</a:t>
            </a:r>
            <a:r>
              <a:rPr lang="en-US" baseline="0" dirty="0" smtClean="0"/>
              <a:t> des grandeurs.</a:t>
            </a:r>
          </a:p>
          <a:p>
            <a:r>
              <a:rPr lang="en-US" baseline="0" dirty="0" smtClean="0"/>
              <a:t>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à proposer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module.</a:t>
            </a:r>
          </a:p>
          <a:p>
            <a:r>
              <a:rPr lang="en-US" baseline="0" dirty="0" smtClean="0"/>
              <a:t>* Il </a:t>
            </a:r>
            <a:r>
              <a:rPr lang="en-US" baseline="0" dirty="0" err="1" smtClean="0"/>
              <a:t>réduit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considérablement</a:t>
            </a:r>
            <a:r>
              <a:rPr lang="en-US" baseline="0" dirty="0" smtClean="0"/>
              <a:t> le temps de </a:t>
            </a:r>
            <a:r>
              <a:rPr lang="en-US" baseline="0" dirty="0" err="1" smtClean="0"/>
              <a:t>création</a:t>
            </a:r>
            <a:r>
              <a:rPr lang="en-US" baseline="0" dirty="0" smtClean="0"/>
              <a:t> d’un nouveau </a:t>
            </a:r>
            <a:r>
              <a:rPr lang="en-US" baseline="0" dirty="0" err="1" smtClean="0"/>
              <a:t>modèle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* assure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solution sera </a:t>
            </a:r>
            <a:r>
              <a:rPr lang="en-US" baseline="0" dirty="0" err="1" smtClean="0"/>
              <a:t>suffisamment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précise</a:t>
            </a: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 et </a:t>
            </a:r>
            <a:r>
              <a:rPr lang="en-US" baseline="0" dirty="0" err="1" smtClean="0"/>
              <a:t>limite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problèmes</a:t>
            </a:r>
            <a:r>
              <a:rPr lang="en-US" baseline="0" dirty="0" smtClean="0"/>
              <a:t> de convergence.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Ensuite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peut-être</a:t>
            </a:r>
            <a:r>
              <a:rPr lang="en-US" baseline="0" dirty="0" smtClean="0"/>
              <a:t> un point qui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ECORCE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modéliser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radiations,</a:t>
            </a:r>
          </a:p>
          <a:p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particules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uniques</a:t>
            </a:r>
            <a:r>
              <a:rPr lang="en-US" baseline="0" dirty="0" smtClean="0"/>
              <a:t>, les </a:t>
            </a:r>
            <a:r>
              <a:rPr lang="en-US" baseline="0" dirty="0" err="1" smtClean="0"/>
              <a:t>effet</a:t>
            </a:r>
            <a:r>
              <a:rPr lang="en-US" baseline="0" dirty="0" smtClean="0"/>
              <a:t> de dose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débit</a:t>
            </a:r>
            <a:r>
              <a:rPr lang="en-US" baseline="0" dirty="0" smtClean="0"/>
              <a:t> de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ceci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développé</a:t>
            </a:r>
            <a:r>
              <a:rPr lang="en-US" baseline="0" dirty="0" smtClean="0"/>
              <a:t> un module qui </a:t>
            </a:r>
            <a:r>
              <a:rPr lang="en-US" baseline="0" dirty="0" err="1" smtClean="0"/>
              <a:t>prends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compte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 </a:t>
            </a:r>
            <a:r>
              <a:rPr lang="en-US" baseline="0" dirty="0" err="1" smtClean="0"/>
              <a:t>piégéage-dépiégeage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défauts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gap du volume des </a:t>
            </a:r>
            <a:r>
              <a:rPr lang="en-US" baseline="0" dirty="0" err="1" smtClean="0"/>
              <a:t>isolants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Et à </a:t>
            </a:r>
            <a:r>
              <a:rPr lang="en-US" baseline="0" dirty="0" err="1" smtClean="0"/>
              <a:t>l’interface</a:t>
            </a:r>
            <a:r>
              <a:rPr lang="en-US" baseline="0" dirty="0" smtClean="0"/>
              <a:t> entre les </a:t>
            </a:r>
            <a:r>
              <a:rPr lang="en-US" baseline="0" dirty="0" err="1" smtClean="0"/>
              <a:t>isolants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semiconducteurs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Avec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, ECORCE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adapté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l’utilisation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enseignement</a:t>
            </a:r>
            <a:r>
              <a:rPr lang="en-US" baseline="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Je </a:t>
            </a:r>
            <a:r>
              <a:rPr lang="en-US" baseline="0" dirty="0" err="1" smtClean="0"/>
              <a:t>l’utilise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effets</a:t>
            </a:r>
            <a:r>
              <a:rPr lang="en-US" baseline="0" dirty="0" smtClean="0"/>
              <a:t> des radiations en master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Hanoi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et </a:t>
            </a:r>
            <a:r>
              <a:rPr lang="en-US" baseline="0" dirty="0" err="1" smtClean="0"/>
              <a:t>depuis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l’enseignement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méthode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éléments</a:t>
            </a:r>
            <a:r>
              <a:rPr lang="en-US" baseline="0" dirty="0" smtClean="0"/>
              <a:t> finis en </a:t>
            </a:r>
            <a:r>
              <a:rPr lang="en-US" baseline="0" dirty="0" err="1" smtClean="0"/>
              <a:t>licence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l’université</a:t>
            </a:r>
            <a:r>
              <a:rPr lang="en-US" baseline="0" dirty="0" smtClean="0"/>
              <a:t> de Montpellier.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9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EBF-78D1-4E16-8392-8CE64F4574D9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A1-54A6-4CA3-B209-DA4EBF0D071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842250" y="4889898"/>
            <a:ext cx="1295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  <p:sldLayoutId id="2147484198" r:id="rId18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channel/UCUbshPRbmhcRlPjL2vRLbp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95487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34446" y="177255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504" y="807513"/>
            <a:ext cx="8895094" cy="39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 eaLnBrk="1"/>
            <a:r>
              <a:rPr lang="fr-FR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ECORCE: </a:t>
            </a:r>
            <a:r>
              <a:rPr lang="fr-FR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TCAD </a:t>
            </a:r>
            <a:r>
              <a:rPr lang="fr-FR" sz="3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fr-FR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modeling component </a:t>
            </a:r>
            <a:r>
              <a:rPr lang="fr-FR" sz="3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fr-FR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radiation</a:t>
            </a:r>
            <a:endParaRPr lang="en-US" altLang="fr-FR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en-US" altLang="fr-F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Alain Michez</a:t>
            </a:r>
          </a:p>
          <a:p>
            <a:pPr algn="ctr"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SAS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Delphea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860 rue de Saint Priest</a:t>
            </a:r>
          </a:p>
          <a:p>
            <a:pPr algn="ctr">
              <a:lnSpc>
                <a:spcPct val="12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Montpellier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cedex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5, France</a:t>
            </a: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endParaRPr lang="en-US" altLang="fr-FR" sz="1400" dirty="0" smtClean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r>
              <a:rPr lang="en-US" altLang="fr-FR" sz="14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alain.michez@delphea.eu</a:t>
            </a: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r>
              <a:rPr lang="en-US" altLang="fr-FR" sz="10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altLang="fr-FR" sz="10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4"/>
              </a:rPr>
              <a:t>www.youtube.com/channel/UCUbshPRbmhcRlPjL2vRLbpw</a:t>
            </a:r>
            <a:endParaRPr lang="en-US" altLang="fr-FR" sz="1000" dirty="0" smtClean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r>
              <a:rPr lang="en-US" altLang="fr-FR" sz="14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Journées</a:t>
            </a:r>
            <a:r>
              <a:rPr lang="en-US" altLang="fr-FR" sz="14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4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thématiques</a:t>
            </a:r>
            <a:r>
              <a:rPr lang="en-US" altLang="fr-FR" sz="14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IN2P3-IRFU  2021, Lyon, 11/06/2021</a:t>
            </a:r>
            <a:endParaRPr lang="en-US" altLang="fr-FR" sz="14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95486"/>
            <a:ext cx="1100921" cy="4420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80" y="2091746"/>
            <a:ext cx="912052" cy="9120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88826"/>
            <a:ext cx="2470481" cy="1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87824" y="2674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Total Ionizing Dose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699542"/>
            <a:ext cx="5897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Total Ionizing dose -&gt; electron/hole pairs generated</a:t>
            </a:r>
            <a:b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		in the whole structure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Silicon  charges quickly recombined/collected at the contact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Oxide   positive charge trapped on defects.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Many oxides used in all components: MOSFET, Bipolar, 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3 models available:	 Fixed charge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	 </a:t>
            </a:r>
            <a:r>
              <a:rPr lang="en-US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Srour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model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	 Precursor model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717004" y="891236"/>
            <a:ext cx="2625888" cy="2184570"/>
            <a:chOff x="6190271" y="1994357"/>
            <a:chExt cx="2741916" cy="2588346"/>
          </a:xfrm>
        </p:grpSpPr>
        <p:grpSp>
          <p:nvGrpSpPr>
            <p:cNvPr id="12" name="Groupe 11"/>
            <p:cNvGrpSpPr/>
            <p:nvPr/>
          </p:nvGrpSpPr>
          <p:grpSpPr>
            <a:xfrm>
              <a:off x="6235164" y="1994357"/>
              <a:ext cx="2650950" cy="1220194"/>
              <a:chOff x="4614678" y="2261360"/>
              <a:chExt cx="2650950" cy="122019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614678" y="2708920"/>
                <a:ext cx="2650950" cy="772634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08104" y="2559387"/>
                <a:ext cx="864096" cy="14953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08104" y="2493543"/>
                <a:ext cx="864096" cy="666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88024" y="2636578"/>
                <a:ext cx="530510" cy="666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61770" y="2636578"/>
                <a:ext cx="530510" cy="666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765247" y="2420888"/>
                <a:ext cx="553287" cy="29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+mj-lt"/>
                  </a:rPr>
                  <a:t>Drain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516215" y="2420888"/>
                <a:ext cx="666935" cy="29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+mj-lt"/>
                  </a:rPr>
                  <a:t>Source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5713416" y="2261360"/>
                <a:ext cx="553287" cy="29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+mj-lt"/>
                  </a:rPr>
                  <a:t>Gate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5508103" y="3073538"/>
                <a:ext cx="953175" cy="29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+mj-lt"/>
                  </a:rPr>
                  <a:t>P substrate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4788023" y="2710062"/>
                <a:ext cx="740377" cy="2917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+mj-lt"/>
                  </a:rPr>
                  <a:t>N +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6372200" y="2708920"/>
                <a:ext cx="720080" cy="2917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+mj-lt"/>
                  </a:rPr>
                  <a:t>N +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235163" y="3214551"/>
              <a:ext cx="2650950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5164" y="3502583"/>
              <a:ext cx="265095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35162" y="2441918"/>
              <a:ext cx="173347" cy="60883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12766" y="2441918"/>
              <a:ext cx="173347" cy="60883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997598" y="3945664"/>
              <a:ext cx="1224458" cy="29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Handle Wafer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092705" y="3220067"/>
              <a:ext cx="985335" cy="29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Buried Oxide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 rot="16200000">
              <a:off x="6042178" y="2521324"/>
              <a:ext cx="553288" cy="25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STI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 rot="16200000">
              <a:off x="8526993" y="2521324"/>
              <a:ext cx="553288" cy="25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STI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AAB3FBD-F451-4ADB-9984-067B4878B1A4}"/>
              </a:ext>
            </a:extLst>
          </p:cNvPr>
          <p:cNvSpPr txBox="1"/>
          <p:nvPr/>
        </p:nvSpPr>
        <p:spPr>
          <a:xfrm>
            <a:off x="5840115" y="3363838"/>
            <a:ext cx="241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Oxides in a PDSOI structure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B5CA0AB1-0A66-41FA-B67E-566775332A6E}"/>
              </a:ext>
            </a:extLst>
          </p:cNvPr>
          <p:cNvGrpSpPr/>
          <p:nvPr/>
        </p:nvGrpSpPr>
        <p:grpSpPr>
          <a:xfrm>
            <a:off x="749746" y="3147814"/>
            <a:ext cx="2382094" cy="1599267"/>
            <a:chOff x="324772" y="4258491"/>
            <a:chExt cx="2382094" cy="1599267"/>
          </a:xfrm>
        </p:grpSpPr>
        <p:sp>
          <p:nvSpPr>
            <p:cNvPr id="34" name="Rectangle 33"/>
            <p:cNvSpPr/>
            <p:nvPr/>
          </p:nvSpPr>
          <p:spPr>
            <a:xfrm>
              <a:off x="366489" y="4706051"/>
              <a:ext cx="2304256" cy="772634"/>
            </a:xfrm>
            <a:prstGeom prst="rect">
              <a:avLst/>
            </a:prstGeom>
            <a:solidFill>
              <a:srgbClr val="FF99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86568" y="4556518"/>
              <a:ext cx="864096" cy="14953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86568" y="4490674"/>
              <a:ext cx="864096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6488" y="4633709"/>
              <a:ext cx="530510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40234" y="4633709"/>
              <a:ext cx="530510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094680" y="4418019"/>
              <a:ext cx="6121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Source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270074" y="4258491"/>
              <a:ext cx="553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Gate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14233" y="5070668"/>
              <a:ext cx="9531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 substrate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66487" y="4707193"/>
              <a:ext cx="740377" cy="246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 +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950664" y="4706051"/>
              <a:ext cx="720080" cy="246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 +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491238" y="5599828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Cross Section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3BCAB04-E3C9-42D5-BE63-F53B0F1E4B05}"/>
                </a:ext>
              </a:extLst>
            </p:cNvPr>
            <p:cNvSpPr/>
            <p:nvPr/>
          </p:nvSpPr>
          <p:spPr>
            <a:xfrm>
              <a:off x="366487" y="5470991"/>
              <a:ext cx="2304256" cy="57325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6" name="Connecteur droit 45"/>
            <p:cNvCxnSpPr>
              <a:cxnSpLocks/>
            </p:cNvCxnSpPr>
            <p:nvPr/>
          </p:nvCxnSpPr>
          <p:spPr>
            <a:xfrm flipH="1" flipV="1">
              <a:off x="1514159" y="4536217"/>
              <a:ext cx="0" cy="1321541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988910D1-5C12-4671-9478-CCCD5C91A85D}"/>
                </a:ext>
              </a:extLst>
            </p:cNvPr>
            <p:cNvSpPr txBox="1"/>
            <p:nvPr/>
          </p:nvSpPr>
          <p:spPr>
            <a:xfrm>
              <a:off x="736675" y="5528316"/>
              <a:ext cx="929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Substrate</a:t>
              </a:r>
              <a:endParaRPr lang="en-US" sz="1000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D2646AC0-09DE-45E6-8241-8E3E221309CA}"/>
                </a:ext>
              </a:extLst>
            </p:cNvPr>
            <p:cNvSpPr txBox="1"/>
            <p:nvPr/>
          </p:nvSpPr>
          <p:spPr>
            <a:xfrm>
              <a:off x="324772" y="4397717"/>
              <a:ext cx="6121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Drain</a:t>
              </a:r>
              <a:endParaRPr lang="en-US" sz="1000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3612847" y="3907493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Focus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on gate oxide (100nm) </a:t>
            </a:r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 shift of the threshold voltage</a:t>
            </a:r>
          </a:p>
          <a:p>
            <a:endParaRPr lang="en-US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Cross Section for charge spatial distribution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6A5C11C1-D6DA-42F5-9A11-B72D14FB7BF0}"/>
              </a:ext>
            </a:extLst>
          </p:cNvPr>
          <p:cNvSpPr txBox="1"/>
          <p:nvPr/>
        </p:nvSpPr>
        <p:spPr>
          <a:xfrm>
            <a:off x="881493" y="4751398"/>
            <a:ext cx="204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transistor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59994" y="3071821"/>
            <a:ext cx="2538773" cy="7599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+mj-l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732240" y="3117617"/>
            <a:ext cx="760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Substrate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9832" y="3133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Total Ionizing Dose: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Fixed Charge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977" y="1059582"/>
            <a:ext cx="5897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Example: 10 </a:t>
            </a:r>
            <a:r>
              <a:rPr lang="en-US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krad</a:t>
            </a: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Vgs</a:t>
            </a: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= 5 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Density generated in the oxide: 7.6 10</a:t>
            </a:r>
            <a:r>
              <a:rPr lang="en-US" sz="14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16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4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Estimated electric field: 0.5 MV/cm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Initial separation of generated pairs: 0.5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Concentration at the interface, half of the oxide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Fixed charge density applied: 7.6 10</a:t>
            </a:r>
            <a:r>
              <a:rPr lang="en-US" sz="14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16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4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Threshold Voltage Shift: -1.43 V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78038" y="2211710"/>
            <a:ext cx="4074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Easy to implement</a:t>
            </a:r>
          </a:p>
          <a:p>
            <a:r>
              <a:rPr lang="en-US" sz="1400" dirty="0"/>
              <a:t>Low calculation time</a:t>
            </a:r>
          </a:p>
          <a:p>
            <a:endParaRPr lang="en-US" sz="1400" dirty="0"/>
          </a:p>
          <a:p>
            <a:r>
              <a:rPr lang="en-US" sz="1400" dirty="0"/>
              <a:t>Does not take into account</a:t>
            </a:r>
            <a:br>
              <a:rPr lang="en-US" sz="1400" dirty="0"/>
            </a:b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  </a:t>
            </a:r>
            <a:r>
              <a:rPr lang="en-US" sz="1400" dirty="0" smtClean="0"/>
              <a:t>change </a:t>
            </a:r>
            <a:r>
              <a:rPr lang="en-US" sz="1400" dirty="0"/>
              <a:t>of the electric field during irradiation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ym typeface="Wingdings" pitchFamily="2" charset="2"/>
              </a:rPr>
              <a:t>Real displacement of charges in the oxide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ym typeface="Wingdings" pitchFamily="2" charset="2"/>
              </a:rPr>
              <a:t>Temperature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ym typeface="Wingdings" pitchFamily="2" charset="2"/>
              </a:rPr>
              <a:t>Recombination of  trapped holes with electrons</a:t>
            </a:r>
          </a:p>
          <a:p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  Thermal </a:t>
            </a:r>
            <a:r>
              <a:rPr lang="en-US" sz="1400" dirty="0">
                <a:sym typeface="Wingdings" pitchFamily="2" charset="2"/>
              </a:rPr>
              <a:t>reemission of trapped hole</a:t>
            </a:r>
            <a:endParaRPr lang="en-US" sz="1400" dirty="0"/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5508104" y="987574"/>
            <a:ext cx="3107228" cy="948869"/>
            <a:chOff x="6678000" y="1986652"/>
            <a:chExt cx="1245571" cy="380366"/>
          </a:xfrm>
        </p:grpSpPr>
        <p:sp>
          <p:nvSpPr>
            <p:cNvPr id="14" name="Rectangle 13"/>
            <p:cNvSpPr/>
            <p:nvPr/>
          </p:nvSpPr>
          <p:spPr>
            <a:xfrm>
              <a:off x="6678000" y="2259018"/>
              <a:ext cx="1245571" cy="10800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69905" y="2108453"/>
              <a:ext cx="864096" cy="14953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69905" y="2068389"/>
              <a:ext cx="864096" cy="36948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082114" y="1986652"/>
              <a:ext cx="376585" cy="9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Gate (5V)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734001" y="2259018"/>
              <a:ext cx="189570" cy="9233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678000" y="2259018"/>
              <a:ext cx="189570" cy="9233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81009" y="1477936"/>
            <a:ext cx="2161417" cy="18651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Fixed charge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008" y="4440274"/>
            <a:ext cx="4068452" cy="5232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Fast but weak method.</a:t>
            </a:r>
            <a:b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Many phenomena are not taken into account</a:t>
            </a:r>
          </a:p>
        </p:txBody>
      </p:sp>
      <p:graphicFrame>
        <p:nvGraphicFramePr>
          <p:cNvPr id="2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67938"/>
              </p:ext>
            </p:extLst>
          </p:nvPr>
        </p:nvGraphicFramePr>
        <p:xfrm>
          <a:off x="539552" y="2875101"/>
          <a:ext cx="3356793" cy="21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87824" y="26923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Total Ionizing Dose: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Srour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3003798"/>
            <a:ext cx="69429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Phenomena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taken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into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account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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electron-hole pairs generated by radiation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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drift-diffusion of carriers in their respective allowed band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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trapping of free carriers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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recombination of trapped carriers by free carriers of the opposite type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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thermal reemission of trapped carriers to their respective allowed band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Traps are considered to be pre-existing in the oxide</a:t>
            </a:r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 bwMode="auto">
          <a:xfrm>
            <a:off x="5256102" y="980107"/>
            <a:ext cx="3708386" cy="2455739"/>
            <a:chOff x="667" y="-31"/>
            <a:chExt cx="29549" cy="19572"/>
          </a:xfrm>
        </p:grpSpPr>
        <p:cxnSp>
          <p:nvCxnSpPr>
            <p:cNvPr id="12" name="Connecteur droit 11"/>
            <p:cNvCxnSpPr/>
            <p:nvPr/>
          </p:nvCxnSpPr>
          <p:spPr bwMode="auto">
            <a:xfrm flipV="1">
              <a:off x="5677" y="2253"/>
              <a:ext cx="18630" cy="4159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V="1">
              <a:off x="5677" y="3380"/>
              <a:ext cx="18634" cy="4160"/>
            </a:xfrm>
            <a:prstGeom prst="line">
              <a:avLst/>
            </a:prstGeom>
            <a:noFill/>
            <a:ln w="6350">
              <a:solidFill>
                <a:schemeClr val="tx1">
                  <a:lumMod val="100000"/>
                  <a:lumOff val="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necteur droit 13"/>
            <p:cNvCxnSpPr/>
            <p:nvPr/>
          </p:nvCxnSpPr>
          <p:spPr bwMode="auto">
            <a:xfrm flipV="1">
              <a:off x="5677" y="6067"/>
              <a:ext cx="18634" cy="4160"/>
            </a:xfrm>
            <a:prstGeom prst="line">
              <a:avLst/>
            </a:prstGeom>
            <a:noFill/>
            <a:ln w="6350">
              <a:solidFill>
                <a:schemeClr val="tx1">
                  <a:lumMod val="100000"/>
                  <a:lumOff val="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necteur droit 14"/>
            <p:cNvCxnSpPr/>
            <p:nvPr/>
          </p:nvCxnSpPr>
          <p:spPr bwMode="auto">
            <a:xfrm flipV="1">
              <a:off x="5677" y="9360"/>
              <a:ext cx="18634" cy="4160"/>
            </a:xfrm>
            <a:prstGeom prst="line">
              <a:avLst/>
            </a:prstGeom>
            <a:noFill/>
            <a:ln w="6350">
              <a:solidFill>
                <a:schemeClr val="tx1">
                  <a:lumMod val="100000"/>
                  <a:lumOff val="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5677" y="12047"/>
              <a:ext cx="18634" cy="4160"/>
            </a:xfrm>
            <a:prstGeom prst="line">
              <a:avLst/>
            </a:prstGeom>
            <a:noFill/>
            <a:ln w="6350">
              <a:solidFill>
                <a:schemeClr val="tx1">
                  <a:lumMod val="100000"/>
                  <a:lumOff val="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cteur droit 16"/>
            <p:cNvCxnSpPr/>
            <p:nvPr/>
          </p:nvCxnSpPr>
          <p:spPr bwMode="auto">
            <a:xfrm flipV="1">
              <a:off x="5980" y="13130"/>
              <a:ext cx="18631" cy="416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oupe 17"/>
            <p:cNvGrpSpPr>
              <a:grpSpLocks/>
            </p:cNvGrpSpPr>
            <p:nvPr/>
          </p:nvGrpSpPr>
          <p:grpSpPr bwMode="auto">
            <a:xfrm>
              <a:off x="886" y="10527"/>
              <a:ext cx="4934" cy="3280"/>
              <a:chOff x="886" y="-479"/>
              <a:chExt cx="4934" cy="3280"/>
            </a:xfrm>
          </p:grpSpPr>
          <p:sp>
            <p:nvSpPr>
              <p:cNvPr id="82" name="Forme libre 81"/>
              <p:cNvSpPr>
                <a:spLocks/>
              </p:cNvSpPr>
              <p:nvPr/>
            </p:nvSpPr>
            <p:spPr bwMode="auto">
              <a:xfrm rot="3664290">
                <a:off x="1249" y="-842"/>
                <a:ext cx="3280" cy="4006"/>
              </a:xfrm>
              <a:custGeom>
                <a:avLst/>
                <a:gdLst>
                  <a:gd name="T0" fmla="*/ 56708 w 688294"/>
                  <a:gd name="T1" fmla="*/ 384827 h 754565"/>
                  <a:gd name="T2" fmla="*/ 166256 w 688294"/>
                  <a:gd name="T3" fmla="*/ 387342 h 754565"/>
                  <a:gd name="T4" fmla="*/ 239 w 688294"/>
                  <a:gd name="T5" fmla="*/ 241460 h 754565"/>
                  <a:gd name="T6" fmla="*/ 210302 w 688294"/>
                  <a:gd name="T7" fmla="*/ 289249 h 754565"/>
                  <a:gd name="T8" fmla="*/ 66872 w 688294"/>
                  <a:gd name="T9" fmla="*/ 144624 h 754565"/>
                  <a:gd name="T10" fmla="*/ 261124 w 688294"/>
                  <a:gd name="T11" fmla="*/ 189898 h 754565"/>
                  <a:gd name="T12" fmla="*/ 124470 w 688294"/>
                  <a:gd name="T13" fmla="*/ 44016 h 754565"/>
                  <a:gd name="T14" fmla="*/ 319851 w 688294"/>
                  <a:gd name="T15" fmla="*/ 89290 h 754565"/>
                  <a:gd name="T16" fmla="*/ 273547 w 688294"/>
                  <a:gd name="T17" fmla="*/ 0 h 7545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8294" h="754565">
                    <a:moveTo>
                      <a:pt x="118947" y="724887"/>
                    </a:moveTo>
                    <a:cubicBezTo>
                      <a:pt x="243709" y="749760"/>
                      <a:pt x="368472" y="774634"/>
                      <a:pt x="348731" y="729625"/>
                    </a:cubicBezTo>
                    <a:cubicBezTo>
                      <a:pt x="328990" y="684616"/>
                      <a:pt x="-14897" y="485627"/>
                      <a:pt x="501" y="454831"/>
                    </a:cubicBezTo>
                    <a:cubicBezTo>
                      <a:pt x="15899" y="424035"/>
                      <a:pt x="417825" y="575251"/>
                      <a:pt x="441119" y="544850"/>
                    </a:cubicBezTo>
                    <a:cubicBezTo>
                      <a:pt x="464413" y="514449"/>
                      <a:pt x="122500" y="303616"/>
                      <a:pt x="140267" y="272425"/>
                    </a:cubicBezTo>
                    <a:cubicBezTo>
                      <a:pt x="158034" y="241234"/>
                      <a:pt x="527584" y="389291"/>
                      <a:pt x="547720" y="357706"/>
                    </a:cubicBezTo>
                    <a:cubicBezTo>
                      <a:pt x="567856" y="326120"/>
                      <a:pt x="240551" y="114497"/>
                      <a:pt x="261082" y="82912"/>
                    </a:cubicBezTo>
                    <a:cubicBezTo>
                      <a:pt x="281613" y="51327"/>
                      <a:pt x="618788" y="182012"/>
                      <a:pt x="670904" y="168193"/>
                    </a:cubicBezTo>
                    <a:cubicBezTo>
                      <a:pt x="723020" y="154374"/>
                      <a:pt x="648399" y="77187"/>
                      <a:pt x="573778" y="0"/>
                    </a:cubicBezTo>
                  </a:path>
                </a:pathLst>
              </a:cu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3" name="Connecteur en arc 82"/>
              <p:cNvCxnSpPr>
                <a:cxnSpLocks noChangeShapeType="1"/>
              </p:cNvCxnSpPr>
              <p:nvPr/>
            </p:nvCxnSpPr>
            <p:spPr bwMode="auto">
              <a:xfrm flipV="1">
                <a:off x="5077" y="1112"/>
                <a:ext cx="743" cy="16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" name="Connecteur droit avec flèche 18"/>
            <p:cNvCxnSpPr>
              <a:cxnSpLocks noChangeShapeType="1"/>
            </p:cNvCxnSpPr>
            <p:nvPr/>
          </p:nvCxnSpPr>
          <p:spPr bwMode="auto">
            <a:xfrm flipV="1">
              <a:off x="6760" y="6283"/>
              <a:ext cx="0" cy="10834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necteur droit avec flèche 19"/>
            <p:cNvCxnSpPr>
              <a:cxnSpLocks noChangeShapeType="1"/>
            </p:cNvCxnSpPr>
            <p:nvPr/>
          </p:nvCxnSpPr>
          <p:spPr bwMode="auto">
            <a:xfrm flipV="1">
              <a:off x="9664" y="13260"/>
              <a:ext cx="18" cy="396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eur droit avec flèche 20"/>
            <p:cNvCxnSpPr>
              <a:cxnSpLocks noChangeShapeType="1"/>
            </p:cNvCxnSpPr>
            <p:nvPr/>
          </p:nvCxnSpPr>
          <p:spPr bwMode="auto">
            <a:xfrm flipV="1">
              <a:off x="12090" y="6717"/>
              <a:ext cx="19" cy="990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Connecteur droit avec flèche 21"/>
            <p:cNvCxnSpPr>
              <a:cxnSpLocks noChangeShapeType="1"/>
            </p:cNvCxnSpPr>
            <p:nvPr/>
          </p:nvCxnSpPr>
          <p:spPr bwMode="auto">
            <a:xfrm flipV="1">
              <a:off x="16715" y="2993"/>
              <a:ext cx="12" cy="432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Connecteur droit avec flèche 22"/>
            <p:cNvCxnSpPr>
              <a:cxnSpLocks noChangeShapeType="1"/>
            </p:cNvCxnSpPr>
            <p:nvPr/>
          </p:nvCxnSpPr>
          <p:spPr bwMode="auto">
            <a:xfrm rot="10800000" flipV="1">
              <a:off x="20888" y="2296"/>
              <a:ext cx="18" cy="396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Connecteur droit 23"/>
            <p:cNvCxnSpPr/>
            <p:nvPr/>
          </p:nvCxnSpPr>
          <p:spPr bwMode="auto">
            <a:xfrm flipV="1">
              <a:off x="8753" y="17204"/>
              <a:ext cx="883" cy="18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necteur droit 24"/>
            <p:cNvCxnSpPr/>
            <p:nvPr/>
          </p:nvCxnSpPr>
          <p:spPr bwMode="auto">
            <a:xfrm flipV="1">
              <a:off x="11224" y="16597"/>
              <a:ext cx="882" cy="18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cteur droit 25"/>
            <p:cNvCxnSpPr/>
            <p:nvPr/>
          </p:nvCxnSpPr>
          <p:spPr bwMode="auto">
            <a:xfrm flipV="1">
              <a:off x="18461" y="2686"/>
              <a:ext cx="882" cy="180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cteur droit 26"/>
            <p:cNvCxnSpPr/>
            <p:nvPr/>
          </p:nvCxnSpPr>
          <p:spPr bwMode="auto">
            <a:xfrm flipV="1">
              <a:off x="20888" y="2123"/>
              <a:ext cx="882" cy="179"/>
            </a:xfrm>
            <a:prstGeom prst="lin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Connecteur droit avec flèche 27"/>
            <p:cNvCxnSpPr>
              <a:cxnSpLocks noChangeShapeType="1"/>
            </p:cNvCxnSpPr>
            <p:nvPr/>
          </p:nvCxnSpPr>
          <p:spPr bwMode="auto">
            <a:xfrm rot="10800000" flipV="1">
              <a:off x="18461" y="2860"/>
              <a:ext cx="19" cy="1008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Connecteur droit avec flèche 28"/>
            <p:cNvCxnSpPr>
              <a:cxnSpLocks noChangeShapeType="1"/>
            </p:cNvCxnSpPr>
            <p:nvPr/>
          </p:nvCxnSpPr>
          <p:spPr bwMode="auto">
            <a:xfrm rot="10800000" flipV="1">
              <a:off x="13781" y="12307"/>
              <a:ext cx="18" cy="432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e 29"/>
            <p:cNvGrpSpPr>
              <a:grpSpLocks/>
            </p:cNvGrpSpPr>
            <p:nvPr/>
          </p:nvGrpSpPr>
          <p:grpSpPr bwMode="auto">
            <a:xfrm>
              <a:off x="6411" y="10405"/>
              <a:ext cx="2665" cy="2202"/>
              <a:chOff x="-238" y="-3861"/>
              <a:chExt cx="266546" cy="220216"/>
            </a:xfrm>
          </p:grpSpPr>
          <p:sp>
            <p:nvSpPr>
              <p:cNvPr id="80" name="Ellipse 79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Zone de texte 189"/>
              <p:cNvSpPr txBox="1">
                <a:spLocks noChangeArrowheads="1"/>
              </p:cNvSpPr>
              <p:nvPr/>
            </p:nvSpPr>
            <p:spPr bwMode="auto">
              <a:xfrm>
                <a:off x="-238" y="-3861"/>
                <a:ext cx="266546" cy="220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>
                    <a:latin typeface="Times New Roman"/>
                    <a:ea typeface="Times New Roman"/>
                  </a:rPr>
                  <a:t>1</a:t>
                </a:r>
                <a:endParaRPr lang="en-US" sz="110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1" name="Groupe 30"/>
            <p:cNvGrpSpPr>
              <a:grpSpLocks/>
            </p:cNvGrpSpPr>
            <p:nvPr/>
          </p:nvGrpSpPr>
          <p:grpSpPr bwMode="auto">
            <a:xfrm>
              <a:off x="8404" y="17384"/>
              <a:ext cx="2320" cy="2157"/>
              <a:chOff x="-326" y="611"/>
              <a:chExt cx="232183" cy="215746"/>
            </a:xfrm>
          </p:grpSpPr>
          <p:sp>
            <p:nvSpPr>
              <p:cNvPr id="78" name="Ellipse 77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Zone de texte 192"/>
              <p:cNvSpPr txBox="1">
                <a:spLocks noChangeArrowheads="1"/>
              </p:cNvSpPr>
              <p:nvPr/>
            </p:nvSpPr>
            <p:spPr bwMode="auto">
              <a:xfrm>
                <a:off x="-326" y="611"/>
                <a:ext cx="232183" cy="215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>
                    <a:latin typeface="Times New Roman"/>
                    <a:ea typeface="Times New Roman"/>
                  </a:rPr>
                  <a:t>2</a:t>
                </a:r>
                <a:endParaRPr lang="en-US" sz="110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9666" y="-31"/>
              <a:ext cx="2322" cy="2194"/>
              <a:chOff x="-812" y="-3170"/>
              <a:chExt cx="232183" cy="219514"/>
            </a:xfrm>
          </p:grpSpPr>
          <p:sp>
            <p:nvSpPr>
              <p:cNvPr id="76" name="Ellipse 75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Zone de texte 195"/>
              <p:cNvSpPr txBox="1">
                <a:spLocks noChangeArrowheads="1"/>
              </p:cNvSpPr>
              <p:nvPr/>
            </p:nvSpPr>
            <p:spPr bwMode="auto">
              <a:xfrm>
                <a:off x="-812" y="-3170"/>
                <a:ext cx="232183" cy="219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 dirty="0">
                    <a:latin typeface="Times New Roman"/>
                    <a:ea typeface="Times New Roman"/>
                  </a:rPr>
                  <a:t>2</a:t>
                </a:r>
                <a:endParaRPr lang="en-US" sz="1100" dirty="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21005" y="3974"/>
              <a:ext cx="2320" cy="2306"/>
              <a:chOff x="-1305" y="-14218"/>
              <a:chExt cx="232183" cy="230574"/>
            </a:xfrm>
          </p:grpSpPr>
          <p:sp>
            <p:nvSpPr>
              <p:cNvPr id="74" name="Ellipse 73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Zone de texte 198"/>
              <p:cNvSpPr txBox="1">
                <a:spLocks noChangeArrowheads="1"/>
              </p:cNvSpPr>
              <p:nvPr/>
            </p:nvSpPr>
            <p:spPr bwMode="auto">
              <a:xfrm>
                <a:off x="-1305" y="-14218"/>
                <a:ext cx="232183" cy="23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 dirty="0">
                    <a:latin typeface="Times New Roman"/>
                    <a:ea typeface="Times New Roman"/>
                  </a:rPr>
                  <a:t>3</a:t>
                </a:r>
                <a:endParaRPr lang="en-US" sz="1100" dirty="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4" name="Groupe 33"/>
            <p:cNvGrpSpPr>
              <a:grpSpLocks/>
            </p:cNvGrpSpPr>
            <p:nvPr/>
          </p:nvGrpSpPr>
          <p:grpSpPr bwMode="auto">
            <a:xfrm>
              <a:off x="7316" y="13520"/>
              <a:ext cx="2322" cy="2164"/>
              <a:chOff x="-695" y="-1"/>
              <a:chExt cx="232183" cy="216358"/>
            </a:xfrm>
          </p:grpSpPr>
          <p:sp>
            <p:nvSpPr>
              <p:cNvPr id="72" name="Ellipse 71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Zone de texte 201"/>
              <p:cNvSpPr txBox="1">
                <a:spLocks noChangeArrowheads="1"/>
              </p:cNvSpPr>
              <p:nvPr/>
            </p:nvSpPr>
            <p:spPr bwMode="auto">
              <a:xfrm>
                <a:off x="-695" y="-1"/>
                <a:ext cx="232183" cy="216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>
                    <a:latin typeface="Times New Roman"/>
                    <a:ea typeface="Times New Roman"/>
                  </a:rPr>
                  <a:t>3</a:t>
                </a:r>
                <a:endParaRPr lang="en-US" sz="110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13602" y="12116"/>
              <a:ext cx="2320" cy="2172"/>
              <a:chOff x="-550" y="-1800"/>
              <a:chExt cx="232183" cy="217233"/>
            </a:xfrm>
          </p:grpSpPr>
          <p:sp>
            <p:nvSpPr>
              <p:cNvPr id="70" name="Ellipse 69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Zone de texte 204"/>
              <p:cNvSpPr txBox="1">
                <a:spLocks noChangeArrowheads="1"/>
              </p:cNvSpPr>
              <p:nvPr/>
            </p:nvSpPr>
            <p:spPr bwMode="auto">
              <a:xfrm>
                <a:off x="-550" y="-1800"/>
                <a:ext cx="232183" cy="217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>
                    <a:latin typeface="Times New Roman"/>
                    <a:ea typeface="Times New Roman"/>
                  </a:rPr>
                  <a:t>5</a:t>
                </a:r>
                <a:endParaRPr lang="en-US" sz="110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6" name="Groupe 35"/>
            <p:cNvGrpSpPr>
              <a:grpSpLocks/>
            </p:cNvGrpSpPr>
            <p:nvPr/>
          </p:nvGrpSpPr>
          <p:grpSpPr bwMode="auto">
            <a:xfrm>
              <a:off x="14459" y="5393"/>
              <a:ext cx="2322" cy="2144"/>
              <a:chOff x="-1469" y="1984"/>
              <a:chExt cx="232183" cy="214372"/>
            </a:xfrm>
          </p:grpSpPr>
          <p:sp>
            <p:nvSpPr>
              <p:cNvPr id="68" name="Ellipse 67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Zone de texte 207"/>
              <p:cNvSpPr txBox="1">
                <a:spLocks noChangeArrowheads="1"/>
              </p:cNvSpPr>
              <p:nvPr/>
            </p:nvSpPr>
            <p:spPr bwMode="auto">
              <a:xfrm>
                <a:off x="-1469" y="1984"/>
                <a:ext cx="232183" cy="214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 dirty="0">
                    <a:latin typeface="Times New Roman"/>
                    <a:ea typeface="Times New Roman"/>
                  </a:rPr>
                  <a:t>5</a:t>
                </a:r>
                <a:endParaRPr lang="en-US" sz="1100" dirty="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7" name="Groupe 36"/>
            <p:cNvGrpSpPr>
              <a:grpSpLocks/>
            </p:cNvGrpSpPr>
            <p:nvPr/>
          </p:nvGrpSpPr>
          <p:grpSpPr bwMode="auto">
            <a:xfrm>
              <a:off x="12129" y="6717"/>
              <a:ext cx="2322" cy="2164"/>
              <a:chOff x="-486" y="-1"/>
              <a:chExt cx="232183" cy="216356"/>
            </a:xfrm>
          </p:grpSpPr>
          <p:sp>
            <p:nvSpPr>
              <p:cNvPr id="66" name="Ellipse 65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Zone de texte 211"/>
              <p:cNvSpPr txBox="1">
                <a:spLocks noChangeArrowheads="1"/>
              </p:cNvSpPr>
              <p:nvPr/>
            </p:nvSpPr>
            <p:spPr bwMode="auto">
              <a:xfrm>
                <a:off x="-486" y="-1"/>
                <a:ext cx="232183" cy="216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 dirty="0">
                    <a:latin typeface="Times New Roman"/>
                    <a:ea typeface="Times New Roman"/>
                  </a:rPr>
                  <a:t>4</a:t>
                </a:r>
                <a:endParaRPr lang="en-US" sz="1100" dirty="0"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8" name="Groupe 37"/>
            <p:cNvGrpSpPr>
              <a:grpSpLocks/>
            </p:cNvGrpSpPr>
            <p:nvPr/>
          </p:nvGrpSpPr>
          <p:grpSpPr bwMode="auto">
            <a:xfrm>
              <a:off x="18583" y="10955"/>
              <a:ext cx="3019" cy="2813"/>
              <a:chOff x="-772" y="-874"/>
              <a:chExt cx="301776" cy="281231"/>
            </a:xfrm>
          </p:grpSpPr>
          <p:sp>
            <p:nvSpPr>
              <p:cNvPr id="64" name="Ellipse 63"/>
              <p:cNvSpPr>
                <a:spLocks noChangeArrowheads="1"/>
              </p:cNvSpPr>
              <p:nvPr/>
            </p:nvSpPr>
            <p:spPr bwMode="auto">
              <a:xfrm>
                <a:off x="44424" y="25914"/>
                <a:ext cx="144000" cy="144000"/>
              </a:xfrm>
              <a:prstGeom prst="ellipse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Zone de texte 214"/>
              <p:cNvSpPr txBox="1">
                <a:spLocks noChangeAspect="1" noChangeArrowheads="1"/>
              </p:cNvSpPr>
              <p:nvPr/>
            </p:nvSpPr>
            <p:spPr bwMode="auto">
              <a:xfrm>
                <a:off x="-772" y="-874"/>
                <a:ext cx="301776" cy="281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0"/>
                  </a:spcAft>
                </a:pPr>
                <a:r>
                  <a:rPr lang="en-US" sz="1100" i="1">
                    <a:latin typeface="Times New Roman"/>
                    <a:ea typeface="Times New Roman"/>
                  </a:rPr>
                  <a:t>4</a:t>
                </a:r>
                <a:endParaRPr lang="en-US" sz="1100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9" name="Organigramme : Ou 38"/>
            <p:cNvSpPr>
              <a:spLocks noChangeArrowheads="1"/>
            </p:cNvSpPr>
            <p:nvPr/>
          </p:nvSpPr>
          <p:spPr bwMode="auto">
            <a:xfrm>
              <a:off x="6283" y="17377"/>
              <a:ext cx="900" cy="900"/>
            </a:xfrm>
            <a:prstGeom prst="flowChartOr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Organigramme : Ou 39"/>
            <p:cNvSpPr>
              <a:spLocks noChangeArrowheads="1"/>
            </p:cNvSpPr>
            <p:nvPr/>
          </p:nvSpPr>
          <p:spPr bwMode="auto">
            <a:xfrm>
              <a:off x="7930" y="16987"/>
              <a:ext cx="900" cy="900"/>
            </a:xfrm>
            <a:prstGeom prst="flowChartOr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Organigramme : Ou 40"/>
            <p:cNvSpPr>
              <a:spLocks noChangeArrowheads="1"/>
            </p:cNvSpPr>
            <p:nvPr/>
          </p:nvSpPr>
          <p:spPr bwMode="auto">
            <a:xfrm>
              <a:off x="10357" y="16467"/>
              <a:ext cx="900" cy="900"/>
            </a:xfrm>
            <a:prstGeom prst="flowChartOr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Organigramme : Ou 41"/>
            <p:cNvSpPr>
              <a:spLocks noChangeArrowheads="1"/>
            </p:cNvSpPr>
            <p:nvPr/>
          </p:nvSpPr>
          <p:spPr bwMode="auto">
            <a:xfrm>
              <a:off x="13347" y="11310"/>
              <a:ext cx="900" cy="900"/>
            </a:xfrm>
            <a:prstGeom prst="flowChartOr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Organigramme : Ou 42"/>
            <p:cNvSpPr>
              <a:spLocks noChangeArrowheads="1"/>
            </p:cNvSpPr>
            <p:nvPr/>
          </p:nvSpPr>
          <p:spPr bwMode="auto">
            <a:xfrm>
              <a:off x="17984" y="13044"/>
              <a:ext cx="900" cy="900"/>
            </a:xfrm>
            <a:prstGeom prst="flowChartOr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44" name="Groupe 43"/>
            <p:cNvGrpSpPr>
              <a:grpSpLocks/>
            </p:cNvGrpSpPr>
            <p:nvPr/>
          </p:nvGrpSpPr>
          <p:grpSpPr bwMode="auto">
            <a:xfrm>
              <a:off x="6283" y="4940"/>
              <a:ext cx="896" cy="900"/>
              <a:chOff x="0" y="0"/>
              <a:chExt cx="89535" cy="90000"/>
            </a:xfrm>
          </p:grpSpPr>
          <p:sp>
            <p:nvSpPr>
              <p:cNvPr id="62" name="Ellips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35" cy="90000"/>
              </a:xfrm>
              <a:prstGeom prst="ellipse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3" name="Connecteur droit 62"/>
              <p:cNvCxnSpPr/>
              <p:nvPr/>
            </p:nvCxnSpPr>
            <p:spPr bwMode="auto">
              <a:xfrm>
                <a:off x="5331" y="45320"/>
                <a:ext cx="76206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" name="Groupe 44"/>
            <p:cNvGrpSpPr>
              <a:grpSpLocks/>
            </p:cNvGrpSpPr>
            <p:nvPr/>
          </p:nvGrpSpPr>
          <p:grpSpPr bwMode="auto">
            <a:xfrm>
              <a:off x="16251" y="7367"/>
              <a:ext cx="895" cy="900"/>
              <a:chOff x="0" y="0"/>
              <a:chExt cx="89535" cy="90000"/>
            </a:xfrm>
          </p:grpSpPr>
          <p:sp>
            <p:nvSpPr>
              <p:cNvPr id="60" name="Ellipse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35" cy="90000"/>
              </a:xfrm>
              <a:prstGeom prst="ellipse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1" name="Connecteur droit 60"/>
              <p:cNvCxnSpPr/>
              <p:nvPr/>
            </p:nvCxnSpPr>
            <p:spPr bwMode="auto">
              <a:xfrm>
                <a:off x="5331" y="45320"/>
                <a:ext cx="76206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" name="Groupe 45"/>
            <p:cNvGrpSpPr>
              <a:grpSpLocks/>
            </p:cNvGrpSpPr>
            <p:nvPr/>
          </p:nvGrpSpPr>
          <p:grpSpPr bwMode="auto">
            <a:xfrm>
              <a:off x="19371" y="2123"/>
              <a:ext cx="895" cy="900"/>
              <a:chOff x="0" y="0"/>
              <a:chExt cx="89535" cy="90000"/>
            </a:xfrm>
          </p:grpSpPr>
          <p:sp>
            <p:nvSpPr>
              <p:cNvPr id="58" name="Ellipse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35" cy="90000"/>
              </a:xfrm>
              <a:prstGeom prst="ellipse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9" name="Connecteur droit 58"/>
              <p:cNvCxnSpPr/>
              <p:nvPr/>
            </p:nvCxnSpPr>
            <p:spPr bwMode="auto">
              <a:xfrm>
                <a:off x="5331" y="45320"/>
                <a:ext cx="76206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" name="Groupe 46"/>
            <p:cNvGrpSpPr>
              <a:grpSpLocks/>
            </p:cNvGrpSpPr>
            <p:nvPr/>
          </p:nvGrpSpPr>
          <p:grpSpPr bwMode="auto">
            <a:xfrm>
              <a:off x="21754" y="1560"/>
              <a:ext cx="896" cy="900"/>
              <a:chOff x="0" y="0"/>
              <a:chExt cx="89535" cy="90000"/>
            </a:xfrm>
          </p:grpSpPr>
          <p:sp>
            <p:nvSpPr>
              <p:cNvPr id="56" name="Ellips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35" cy="90000"/>
              </a:xfrm>
              <a:prstGeom prst="ellipse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7" name="Connecteur droit 56"/>
              <p:cNvCxnSpPr/>
              <p:nvPr/>
            </p:nvCxnSpPr>
            <p:spPr bwMode="auto">
              <a:xfrm>
                <a:off x="5331" y="45320"/>
                <a:ext cx="76206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" name="Ellipse 47"/>
            <p:cNvSpPr>
              <a:spLocks noChangeArrowheads="1"/>
            </p:cNvSpPr>
            <p:nvPr/>
          </p:nvSpPr>
          <p:spPr bwMode="auto">
            <a:xfrm>
              <a:off x="20454" y="6413"/>
              <a:ext cx="896" cy="900"/>
            </a:xfrm>
            <a:prstGeom prst="ellipse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Ellipse 48"/>
            <p:cNvSpPr>
              <a:spLocks noChangeArrowheads="1"/>
            </p:cNvSpPr>
            <p:nvPr/>
          </p:nvSpPr>
          <p:spPr bwMode="auto">
            <a:xfrm>
              <a:off x="9187" y="12177"/>
              <a:ext cx="895" cy="900"/>
            </a:xfrm>
            <a:prstGeom prst="ellipse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e 49"/>
            <p:cNvGrpSpPr>
              <a:grpSpLocks/>
            </p:cNvGrpSpPr>
            <p:nvPr/>
          </p:nvGrpSpPr>
          <p:grpSpPr bwMode="auto">
            <a:xfrm>
              <a:off x="11614" y="5633"/>
              <a:ext cx="895" cy="900"/>
              <a:chOff x="0" y="0"/>
              <a:chExt cx="89535" cy="90000"/>
            </a:xfrm>
          </p:grpSpPr>
          <p:sp>
            <p:nvSpPr>
              <p:cNvPr id="54" name="Ellipse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9535" cy="90000"/>
              </a:xfrm>
              <a:prstGeom prst="ellipse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5" name="Connecteur droit 54"/>
              <p:cNvCxnSpPr/>
              <p:nvPr/>
            </p:nvCxnSpPr>
            <p:spPr bwMode="auto">
              <a:xfrm>
                <a:off x="5331" y="45320"/>
                <a:ext cx="76206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1" name="Connecteur droit avec flèche 50"/>
            <p:cNvCxnSpPr>
              <a:cxnSpLocks noChangeShapeType="1"/>
            </p:cNvCxnSpPr>
            <p:nvPr/>
          </p:nvCxnSpPr>
          <p:spPr bwMode="auto">
            <a:xfrm>
              <a:off x="7063" y="3673"/>
              <a:ext cx="4169" cy="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Zone de texte 334"/>
            <p:cNvSpPr txBox="1">
              <a:spLocks noChangeArrowheads="1"/>
            </p:cNvSpPr>
            <p:nvPr/>
          </p:nvSpPr>
          <p:spPr bwMode="auto">
            <a:xfrm>
              <a:off x="24003" y="910"/>
              <a:ext cx="6213" cy="1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E</a:t>
              </a:r>
              <a:r>
                <a:rPr lang="en-US" sz="1100" i="1" baseline="-25000" dirty="0">
                  <a:latin typeface="Times New Roman"/>
                  <a:ea typeface="Times New Roman"/>
                </a:rPr>
                <a:t>C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 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E</a:t>
              </a:r>
              <a:r>
                <a:rPr lang="en-US" sz="1100" baseline="-25000" dirty="0">
                  <a:latin typeface="Times New Roman"/>
                  <a:ea typeface="Times New Roman"/>
                </a:rPr>
                <a:t>n1</a:t>
              </a:r>
              <a:r>
                <a:rPr lang="en-US" sz="1100" i="1" dirty="0">
                  <a:latin typeface="Times New Roman"/>
                  <a:ea typeface="Times New Roman"/>
                </a:rPr>
                <a:t> ... </a:t>
              </a:r>
              <a:r>
                <a:rPr lang="en-US" sz="1100" i="1" dirty="0" err="1">
                  <a:latin typeface="Times New Roman"/>
                  <a:ea typeface="Times New Roman"/>
                </a:rPr>
                <a:t>E</a:t>
              </a:r>
              <a:r>
                <a:rPr lang="en-US" sz="1100" baseline="-25000" dirty="0" err="1">
                  <a:latin typeface="Times New Roman"/>
                  <a:ea typeface="Times New Roman"/>
                </a:rPr>
                <a:t>nK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baseline="-25000" dirty="0">
                  <a:latin typeface="Times New Roman"/>
                  <a:ea typeface="Times New Roman"/>
                </a:rPr>
                <a:t> 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 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E</a:t>
              </a:r>
              <a:r>
                <a:rPr lang="en-US" sz="1100" baseline="-25000" dirty="0">
                  <a:latin typeface="Times New Roman"/>
                  <a:ea typeface="Times New Roman"/>
                </a:rPr>
                <a:t>p1 </a:t>
              </a:r>
              <a:r>
                <a:rPr lang="en-US" sz="1100" i="1" dirty="0">
                  <a:latin typeface="Times New Roman"/>
                  <a:ea typeface="Times New Roman"/>
                </a:rPr>
                <a:t>... </a:t>
              </a:r>
              <a:r>
                <a:rPr lang="en-US" sz="1100" i="1" dirty="0" err="1">
                  <a:latin typeface="Times New Roman"/>
                  <a:ea typeface="Times New Roman"/>
                </a:rPr>
                <a:t>E</a:t>
              </a:r>
              <a:r>
                <a:rPr lang="en-US" sz="1100" baseline="-25000" dirty="0" err="1">
                  <a:latin typeface="Times New Roman"/>
                  <a:ea typeface="Times New Roman"/>
                </a:rPr>
                <a:t>pL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baseline="-25000" dirty="0">
                  <a:latin typeface="Times New Roman"/>
                  <a:ea typeface="Times New Roman"/>
                </a:rPr>
                <a:t> 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E</a:t>
              </a:r>
              <a:r>
                <a:rPr lang="en-US" sz="1100" i="1" baseline="-25000" dirty="0">
                  <a:latin typeface="Times New Roman"/>
                  <a:ea typeface="Times New Roman"/>
                </a:rPr>
                <a:t>V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 algn="just"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i="1" dirty="0">
                  <a:latin typeface="Times New Roman"/>
                  <a:ea typeface="Times New Roman"/>
                </a:rPr>
                <a:t> </a:t>
              </a:r>
              <a:endParaRPr lang="en-US" sz="1100" dirty="0">
                <a:latin typeface="Times New Roman"/>
                <a:ea typeface="Times New Roman"/>
              </a:endParaRPr>
            </a:p>
          </p:txBody>
        </p:sp>
        <p:sp>
          <p:nvSpPr>
            <p:cNvPr id="53" name="Zone de texte 90"/>
            <p:cNvSpPr txBox="1">
              <a:spLocks noChangeArrowheads="1"/>
            </p:cNvSpPr>
            <p:nvPr/>
          </p:nvSpPr>
          <p:spPr bwMode="auto">
            <a:xfrm>
              <a:off x="667" y="1199"/>
              <a:ext cx="8820" cy="1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800" dirty="0">
                  <a:latin typeface="Times New Roman"/>
                  <a:ea typeface="Times New Roman"/>
                </a:rPr>
                <a:t> </a:t>
              </a:r>
              <a:endParaRPr lang="en-US" sz="10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1000" i="1" dirty="0">
                  <a:latin typeface="Times New Roman"/>
                  <a:ea typeface="Times New Roman"/>
                </a:rPr>
                <a:t>                 </a:t>
              </a:r>
              <a:r>
                <a:rPr lang="en-US" sz="1100" i="1" dirty="0">
                  <a:latin typeface="Times New Roman"/>
                  <a:ea typeface="Times New Roman"/>
                </a:rPr>
                <a:t> E</a:t>
              </a:r>
              <a:endParaRPr lang="en-US" sz="11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800" dirty="0">
                  <a:latin typeface="Times New Roman"/>
                  <a:ea typeface="Times New Roman"/>
                </a:rPr>
                <a:t> </a:t>
              </a:r>
              <a:endParaRPr lang="en-US" sz="10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800" dirty="0">
                  <a:latin typeface="Times New Roman"/>
                  <a:ea typeface="Times New Roman"/>
                </a:rPr>
                <a:t> </a:t>
              </a:r>
              <a:endParaRPr lang="en-US" sz="10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800" dirty="0">
                  <a:latin typeface="Times New Roman"/>
                  <a:ea typeface="Times New Roman"/>
                </a:rPr>
                <a:t> </a:t>
              </a:r>
              <a:endParaRPr lang="en-US" sz="10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300" dirty="0">
                  <a:latin typeface="Times New Roman"/>
                  <a:ea typeface="Times New Roman"/>
                </a:rPr>
                <a:t> </a:t>
              </a:r>
              <a:endParaRPr lang="en-US" sz="10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800" dirty="0">
                  <a:latin typeface="Times New Roman"/>
                  <a:ea typeface="Times New Roman"/>
                </a:rPr>
                <a:t> </a:t>
              </a:r>
              <a:endParaRPr lang="en-US" sz="1000" dirty="0"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en-US" sz="1100" dirty="0" err="1">
                  <a:latin typeface="Times New Roman"/>
                  <a:ea typeface="Times New Roman"/>
                </a:rPr>
                <a:t>hν</a:t>
              </a:r>
              <a:endParaRPr lang="en-US" sz="1100" dirty="0">
                <a:latin typeface="Times New Roman"/>
                <a:ea typeface="Times New Roman"/>
              </a:endParaRPr>
            </a:p>
          </p:txBody>
        </p:sp>
      </p:grpSp>
      <p:sp>
        <p:nvSpPr>
          <p:cNvPr id="84" name="ZoneTexte 83"/>
          <p:cNvSpPr txBox="1"/>
          <p:nvPr/>
        </p:nvSpPr>
        <p:spPr>
          <a:xfrm>
            <a:off x="268200" y="897495"/>
            <a:ext cx="51069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O. L. Curtis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Jr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and J. R.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Srour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“The multiple‐trapping model and hole transport in SiO2”, </a:t>
            </a:r>
            <a:r>
              <a:rPr lang="en-US" sz="800" i="1" dirty="0">
                <a:latin typeface="Arial" pitchFamily="34" charset="0"/>
                <a:cs typeface="Arial" pitchFamily="34" charset="0"/>
              </a:rPr>
              <a:t>J. Appl. Phys.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vol. 48, no. 9, pp. 3819–3828, 1977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Oxide 	</a:t>
            </a:r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wide band gap semiconductor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 defects inside the gap, trap charges</a:t>
            </a:r>
          </a:p>
          <a:p>
            <a:endParaRPr lang="en-US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Traps defined by 	 activation energy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				 density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D88D42A4-EC5D-478C-BB97-A82C873C3E4E}"/>
              </a:ext>
            </a:extLst>
          </p:cNvPr>
          <p:cNvSpPr txBox="1"/>
          <p:nvPr/>
        </p:nvSpPr>
        <p:spPr>
          <a:xfrm>
            <a:off x="2418762" y="5395206"/>
            <a:ext cx="5138804" cy="338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Is it possible to fit experimental results with this model?</a:t>
            </a:r>
          </a:p>
        </p:txBody>
      </p:sp>
    </p:spTree>
    <p:extLst>
      <p:ext uri="{BB962C8B-B14F-4D97-AF65-F5344CB8AC3E}">
        <p14:creationId xmlns:p14="http://schemas.microsoft.com/office/powerpoint/2010/main" val="3268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87824" y="26749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Total Ionizing Dose: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Srour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56116"/>
              </p:ext>
            </p:extLst>
          </p:nvPr>
        </p:nvGraphicFramePr>
        <p:xfrm>
          <a:off x="5364088" y="893173"/>
          <a:ext cx="3356793" cy="196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7504" y="900465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Example: 10 </a:t>
            </a:r>
            <a:r>
              <a:rPr lang="en-US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krad</a:t>
            </a: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Vgs</a:t>
            </a: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= 5 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Density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of traps: 10</a:t>
            </a:r>
            <a:r>
              <a:rPr lang="en-US" sz="14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19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4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constant in the oxide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All parameters automatically calculated: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Electric field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osition and density of trapped charges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Initial separation of generated pairs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Threshold 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Voltage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Shift much lower than Q fixed model: -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0.71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892771"/>
              </p:ext>
            </p:extLst>
          </p:nvPr>
        </p:nvGraphicFramePr>
        <p:xfrm>
          <a:off x="158711" y="2848166"/>
          <a:ext cx="3909233" cy="203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4283968" y="2940561"/>
            <a:ext cx="453650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Charge density is lower with </a:t>
            </a:r>
            <a:r>
              <a:rPr lang="en-US" sz="14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Srour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model: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4 10</a:t>
            </a:r>
            <a:r>
              <a:rPr lang="en-US" sz="14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16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4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vs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7.6 10</a:t>
            </a:r>
            <a:r>
              <a:rPr lang="en-US" sz="14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16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4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for the fixed model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aseline="300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Q fixed  recombination of trapped hole with free electrons not taken into account, </a:t>
            </a:r>
            <a:r>
              <a:rPr lang="en-US" sz="14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DVth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over estimated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7994" y="4227934"/>
            <a:ext cx="4068452" cy="5232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Complete model is mandatory to obtain a significant result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709171" y="4299942"/>
            <a:ext cx="406445" cy="2256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5731" y="450696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3851921" y="4227935"/>
            <a:ext cx="198166" cy="5232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671900" y="479786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94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526426892"/>
              </p:ext>
            </p:extLst>
          </p:nvPr>
        </p:nvGraphicFramePr>
        <p:xfrm>
          <a:off x="4932040" y="2283718"/>
          <a:ext cx="3998912" cy="210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555776" y="19722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Total Ionizing Dose: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fitting experimental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75656" y="19956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6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Srour</a:t>
            </a: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</a:t>
            </a:r>
            <a:endParaRPr lang="fr-FR" sz="1600" b="1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15943"/>
              </p:ext>
            </p:extLst>
          </p:nvPr>
        </p:nvGraphicFramePr>
        <p:xfrm>
          <a:off x="341784" y="2283718"/>
          <a:ext cx="408102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156176" y="186497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6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Precursor</a:t>
            </a: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</a:t>
            </a:r>
            <a:endParaRPr lang="fr-FR" sz="1600" b="1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1154" y="957037"/>
            <a:ext cx="3970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Experimental</a:t>
            </a:r>
            <a:r>
              <a:rPr lang="fr-FR" sz="1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endParaRPr lang="fr-FR" sz="1400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 MOSFET, IRF130 batch,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same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datecode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70krad, 100rad/s, X-ray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3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biases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Vgs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: -5V, +5V et +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12V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422806" y="1073848"/>
            <a:ext cx="4762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8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temperatures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during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irradiation:</a:t>
            </a:r>
            <a:b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30°C, 55°C, 70°C, 85°C, 93°C, 100°C, 130°C and 160°C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9742" y="4443958"/>
            <a:ext cx="6942658" cy="5232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Precursor model  All biases/temperature correctly fitted with a single TCAD device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for a given dose/dose rate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31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/>
        </p:bldSub>
      </p:bldGraphic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699542"/>
            <a:ext cx="78952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design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essential for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precision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realistic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dynamic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reduces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TCAD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implementation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SEE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Quick and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precise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modeling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thank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to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dynamic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mesh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SRIM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GEANT4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profiles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available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TID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3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models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available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choice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based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on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relevance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needed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computation effort </a:t>
            </a:r>
            <a:r>
              <a:rPr lang="fr-FR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accepted</a:t>
            </a:r>
            <a:endParaRPr lang="fr-FR" sz="1600" b="1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Quantitative </a:t>
            </a:r>
            <a:r>
              <a:rPr lang="fr-FR" sz="16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prediction</a:t>
            </a: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of TID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effect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by TCAD </a:t>
            </a:r>
            <a:r>
              <a:rPr lang="fr-FR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modeling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endParaRPr lang="fr-FR" sz="1600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Others</a:t>
            </a:r>
            <a:endParaRPr lang="fr-FR" sz="1600" b="1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Optimizer</a:t>
            </a:r>
            <a:endParaRPr lang="fr-FR" sz="1600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Customized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functions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mobility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impact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ionization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…)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Physical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model display: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equations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materials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caracteristics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...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Useful</a:t>
            </a:r>
            <a:r>
              <a:rPr lang="fr-FR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for </a:t>
            </a:r>
            <a:r>
              <a:rPr lang="fr-FR" sz="1600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teaching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3768" y="40221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Conclusion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419872" y="327451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OUTLINE</a:t>
            </a:r>
            <a:endParaRPr lang="fr-FR" b="1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03548" y="1131590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Goal of TCAD for component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under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radiation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Importance of the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quality</a:t>
            </a:r>
            <a:endParaRPr lang="fr-FR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Single Event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Total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Dose modeling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899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813104" y="4803998"/>
            <a:ext cx="1295400" cy="273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1759" y="932656"/>
            <a:ext cx="7040491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</a:t>
            </a:r>
            <a:r>
              <a:rPr lang="fr-FR" sz="14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nderstand</a:t>
            </a:r>
            <a:r>
              <a:rPr lang="fr-FR" sz="14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phenomena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induced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by radiation on components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Single Event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SEE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Total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 and Non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Dose (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TID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 (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TNID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ElectroStatic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Discharge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(ESD)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Combined </a:t>
            </a:r>
            <a:r>
              <a:rPr lang="en-US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effects:TID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TNID, SEE, ESD</a:t>
            </a:r>
            <a:endParaRPr lang="fr-FR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10456333" y="6519866"/>
            <a:ext cx="17272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 dirty="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2918779" y="29252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1. TCAD goal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60E2C9D-16BF-4D8A-B7D6-EC2C7C14A36F}"/>
              </a:ext>
            </a:extLst>
          </p:cNvPr>
          <p:cNvSpPr txBox="1"/>
          <p:nvPr/>
        </p:nvSpPr>
        <p:spPr>
          <a:xfrm>
            <a:off x="899592" y="4515966"/>
            <a:ext cx="7344816" cy="3359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 is essential to carefully check inputs and correlate modeling with experiments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2CFC38E-03A4-4A7E-8FC8-B5902C1A31AA}"/>
              </a:ext>
            </a:extLst>
          </p:cNvPr>
          <p:cNvSpPr txBox="1"/>
          <p:nvPr/>
        </p:nvSpPr>
        <p:spPr>
          <a:xfrm>
            <a:off x="4110999" y="2715766"/>
            <a:ext cx="4997505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Drawbacks: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not a qualification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tool</a:t>
            </a:r>
            <a:endParaRPr lang="fr-FR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results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reliability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keep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mind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: « Garbage In, Garbage Out » (GIGO)</a:t>
            </a: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734928A0-02CD-4E16-ABE4-5DAF10315090}"/>
              </a:ext>
            </a:extLst>
          </p:cNvPr>
          <p:cNvSpPr txBox="1"/>
          <p:nvPr/>
        </p:nvSpPr>
        <p:spPr>
          <a:xfrm>
            <a:off x="107504" y="2715766"/>
            <a:ext cx="4497802" cy="184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Advantages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over </a:t>
            </a: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experiments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model in a </a:t>
            </a: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reduce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time long duration</a:t>
            </a:r>
            <a:b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    </a:t>
            </a:r>
            <a:r>
              <a:rPr lang="fr-FR" sz="14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phenomena</a:t>
            </a:r>
            <a:r>
              <a:rPr lang="fr-FR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fast and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easy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(?)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results</a:t>
            </a:r>
            <a:endParaRPr lang="fr-FR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insight of the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mechanisms</a:t>
            </a:r>
            <a:r>
              <a:rPr lang="fr-FR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fr-FR" sz="14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play</a:t>
            </a:r>
            <a:endParaRPr lang="fr-FR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84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8712" y="771550"/>
            <a:ext cx="8877784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Etude du </a:t>
            </a:r>
            <a:r>
              <a:rPr lang="fr-FR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COmportement</a:t>
            </a:r>
            <a:r>
              <a:rPr lang="fr-FR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sous Radiation des Composants Electroniques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fr-FR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Similar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to SENTAURUS and ATLAS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Designed to </a:t>
            </a:r>
            <a:r>
              <a:rPr lang="en-US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ease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TCAD implementation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7584" y="25845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 modeling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211960" y="199568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 </a:t>
            </a:r>
            <a:r>
              <a:rPr lang="en-US" b="1" dirty="0"/>
              <a:t>features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Full graphical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Control of model definition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Dynamic mesh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Radiation effect modeling</a:t>
            </a:r>
            <a:br>
              <a:rPr lang="en-US" b="1" dirty="0" smtClean="0"/>
            </a:br>
            <a:r>
              <a:rPr lang="en-US" dirty="0" smtClean="0"/>
              <a:t>Single event, dose and </a:t>
            </a:r>
            <a:r>
              <a:rPr lang="en-US" dirty="0"/>
              <a:t>d</a:t>
            </a:r>
            <a:r>
              <a:rPr lang="en-US" dirty="0" smtClean="0"/>
              <a:t>ose rate effects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trapping-detrapping model in </a:t>
            </a:r>
            <a:r>
              <a:rPr lang="en-US" dirty="0"/>
              <a:t>insulators, semiconductors, </a:t>
            </a:r>
            <a:r>
              <a:rPr lang="en-US" dirty="0" smtClean="0"/>
              <a:t>and </a:t>
            </a:r>
            <a:r>
              <a:rPr lang="en-US" dirty="0" smtClean="0"/>
              <a:t>at interfaces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58712" y="4578682"/>
            <a:ext cx="8877784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suitable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for</a:t>
            </a:r>
            <a:r>
              <a:rPr lang="en-US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teaching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(7 years effects of radiation,10 years finite element method)</a:t>
            </a:r>
            <a:endParaRPr lang="fr-FR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43808" y="12347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TCAD goal: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ECORCE 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23967" y="907109"/>
            <a:ext cx="86203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TCAD 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 of component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based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on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semiconductors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insulators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       by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solving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differential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equations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 Poisson, Transport,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Heat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Trapping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No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analytical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solution,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solving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method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fr-FR" sz="16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Discretisation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of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differential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equations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fr-FR" sz="16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linear</a:t>
            </a:r>
            <a:r>
              <a:rPr lang="fr-FR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interpolation 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in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each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element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Approximate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solution: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mesh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adjusted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to control the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error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850614" y="2350736"/>
                <a:ext cx="1633154" cy="72507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fr-FR" dirty="0"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14" y="2350736"/>
                <a:ext cx="1633154" cy="725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3"/>
          <p:cNvGrpSpPr>
            <a:grpSpLocks noChangeAspect="1"/>
          </p:cNvGrpSpPr>
          <p:nvPr/>
        </p:nvGrpSpPr>
        <p:grpSpPr bwMode="auto">
          <a:xfrm>
            <a:off x="5673953" y="2064176"/>
            <a:ext cx="2260600" cy="1441450"/>
            <a:chOff x="1139" y="2824"/>
            <a:chExt cx="3560" cy="2269"/>
          </a:xfrm>
        </p:grpSpPr>
        <p:sp>
          <p:nvSpPr>
            <p:cNvPr id="21" name="AutoShape 4"/>
            <p:cNvSpPr>
              <a:spLocks noChangeAspect="1" noChangeArrowheads="1"/>
            </p:cNvSpPr>
            <p:nvPr/>
          </p:nvSpPr>
          <p:spPr bwMode="auto">
            <a:xfrm>
              <a:off x="1139" y="2824"/>
              <a:ext cx="3560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2" name="AutoShape 5"/>
            <p:cNvCxnSpPr>
              <a:cxnSpLocks noChangeShapeType="1"/>
            </p:cNvCxnSpPr>
            <p:nvPr/>
          </p:nvCxnSpPr>
          <p:spPr bwMode="auto">
            <a:xfrm>
              <a:off x="1139" y="2825"/>
              <a:ext cx="35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</p:cNvCxnSpPr>
            <p:nvPr/>
          </p:nvCxnSpPr>
          <p:spPr bwMode="auto">
            <a:xfrm>
              <a:off x="1145" y="3370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"/>
            <p:cNvCxnSpPr>
              <a:cxnSpLocks noChangeShapeType="1"/>
            </p:cNvCxnSpPr>
            <p:nvPr/>
          </p:nvCxnSpPr>
          <p:spPr bwMode="auto">
            <a:xfrm>
              <a:off x="1145" y="3950"/>
              <a:ext cx="355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8"/>
            <p:cNvCxnSpPr>
              <a:cxnSpLocks noChangeShapeType="1"/>
            </p:cNvCxnSpPr>
            <p:nvPr/>
          </p:nvCxnSpPr>
          <p:spPr bwMode="auto">
            <a:xfrm>
              <a:off x="1145" y="4529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9"/>
            <p:cNvCxnSpPr>
              <a:cxnSpLocks noChangeShapeType="1"/>
            </p:cNvCxnSpPr>
            <p:nvPr/>
          </p:nvCxnSpPr>
          <p:spPr bwMode="auto">
            <a:xfrm>
              <a:off x="1145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0"/>
            <p:cNvCxnSpPr>
              <a:cxnSpLocks noChangeShapeType="1"/>
            </p:cNvCxnSpPr>
            <p:nvPr/>
          </p:nvCxnSpPr>
          <p:spPr bwMode="auto">
            <a:xfrm>
              <a:off x="1145" y="5086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1"/>
            <p:cNvCxnSpPr>
              <a:cxnSpLocks noChangeShapeType="1"/>
            </p:cNvCxnSpPr>
            <p:nvPr/>
          </p:nvCxnSpPr>
          <p:spPr bwMode="auto">
            <a:xfrm>
              <a:off x="1724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2"/>
            <p:cNvCxnSpPr>
              <a:cxnSpLocks noChangeShapeType="1"/>
            </p:cNvCxnSpPr>
            <p:nvPr/>
          </p:nvCxnSpPr>
          <p:spPr bwMode="auto">
            <a:xfrm>
              <a:off x="2326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3"/>
            <p:cNvCxnSpPr>
              <a:cxnSpLocks noChangeShapeType="1"/>
            </p:cNvCxnSpPr>
            <p:nvPr/>
          </p:nvCxnSpPr>
          <p:spPr bwMode="auto">
            <a:xfrm>
              <a:off x="294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4"/>
            <p:cNvCxnSpPr>
              <a:cxnSpLocks noChangeShapeType="1"/>
            </p:cNvCxnSpPr>
            <p:nvPr/>
          </p:nvCxnSpPr>
          <p:spPr bwMode="auto">
            <a:xfrm>
              <a:off x="353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5"/>
            <p:cNvCxnSpPr>
              <a:cxnSpLocks noChangeShapeType="1"/>
            </p:cNvCxnSpPr>
            <p:nvPr/>
          </p:nvCxnSpPr>
          <p:spPr bwMode="auto">
            <a:xfrm>
              <a:off x="4130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6"/>
            <p:cNvCxnSpPr>
              <a:cxnSpLocks noChangeShapeType="1"/>
            </p:cNvCxnSpPr>
            <p:nvPr/>
          </p:nvCxnSpPr>
          <p:spPr bwMode="auto">
            <a:xfrm>
              <a:off x="4698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7"/>
            <p:cNvCxnSpPr>
              <a:cxnSpLocks noChangeShapeType="1"/>
            </p:cNvCxnSpPr>
            <p:nvPr/>
          </p:nvCxnSpPr>
          <p:spPr bwMode="auto">
            <a:xfrm>
              <a:off x="3258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8"/>
            <p:cNvCxnSpPr>
              <a:cxnSpLocks noChangeShapeType="1"/>
            </p:cNvCxnSpPr>
            <p:nvPr/>
          </p:nvCxnSpPr>
          <p:spPr bwMode="auto">
            <a:xfrm>
              <a:off x="3834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9"/>
            <p:cNvCxnSpPr>
              <a:cxnSpLocks noChangeShapeType="1"/>
            </p:cNvCxnSpPr>
            <p:nvPr/>
          </p:nvCxnSpPr>
          <p:spPr bwMode="auto">
            <a:xfrm>
              <a:off x="2949" y="3677"/>
              <a:ext cx="118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20"/>
            <p:cNvCxnSpPr>
              <a:cxnSpLocks noChangeShapeType="1"/>
            </p:cNvCxnSpPr>
            <p:nvPr/>
          </p:nvCxnSpPr>
          <p:spPr bwMode="auto">
            <a:xfrm>
              <a:off x="2944" y="4236"/>
              <a:ext cx="11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21"/>
            <p:cNvCxnSpPr>
              <a:cxnSpLocks noChangeShapeType="1"/>
            </p:cNvCxnSpPr>
            <p:nvPr/>
          </p:nvCxnSpPr>
          <p:spPr bwMode="auto">
            <a:xfrm>
              <a:off x="3401" y="3677"/>
              <a:ext cx="0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22"/>
            <p:cNvCxnSpPr>
              <a:cxnSpLocks noChangeShapeType="1"/>
            </p:cNvCxnSpPr>
            <p:nvPr/>
          </p:nvCxnSpPr>
          <p:spPr bwMode="auto">
            <a:xfrm>
              <a:off x="3265" y="3808"/>
              <a:ext cx="2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23"/>
            <p:cNvCxnSpPr>
              <a:cxnSpLocks noChangeShapeType="1"/>
            </p:cNvCxnSpPr>
            <p:nvPr/>
          </p:nvCxnSpPr>
          <p:spPr bwMode="auto">
            <a:xfrm flipH="1" flipV="1">
              <a:off x="2950" y="2824"/>
              <a:ext cx="308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24"/>
            <p:cNvCxnSpPr>
              <a:cxnSpLocks noChangeShapeType="1"/>
            </p:cNvCxnSpPr>
            <p:nvPr/>
          </p:nvCxnSpPr>
          <p:spPr bwMode="auto">
            <a:xfrm flipV="1">
              <a:off x="3258" y="2824"/>
              <a:ext cx="281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25"/>
            <p:cNvCxnSpPr>
              <a:cxnSpLocks noChangeShapeType="1"/>
            </p:cNvCxnSpPr>
            <p:nvPr/>
          </p:nvCxnSpPr>
          <p:spPr bwMode="auto">
            <a:xfrm flipH="1" flipV="1">
              <a:off x="2326" y="3371"/>
              <a:ext cx="624" cy="3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26"/>
            <p:cNvCxnSpPr>
              <a:cxnSpLocks noChangeShapeType="1"/>
            </p:cNvCxnSpPr>
            <p:nvPr/>
          </p:nvCxnSpPr>
          <p:spPr bwMode="auto">
            <a:xfrm flipH="1">
              <a:off x="2326" y="3677"/>
              <a:ext cx="62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27"/>
            <p:cNvCxnSpPr>
              <a:cxnSpLocks noChangeShapeType="1"/>
            </p:cNvCxnSpPr>
            <p:nvPr/>
          </p:nvCxnSpPr>
          <p:spPr bwMode="auto">
            <a:xfrm flipH="1" flipV="1">
              <a:off x="3539" y="2825"/>
              <a:ext cx="295" cy="5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28"/>
            <p:cNvCxnSpPr>
              <a:cxnSpLocks noChangeShapeType="1"/>
            </p:cNvCxnSpPr>
            <p:nvPr/>
          </p:nvCxnSpPr>
          <p:spPr bwMode="auto">
            <a:xfrm flipV="1">
              <a:off x="3834" y="2824"/>
              <a:ext cx="296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29"/>
            <p:cNvCxnSpPr>
              <a:cxnSpLocks noChangeShapeType="1"/>
            </p:cNvCxnSpPr>
            <p:nvPr/>
          </p:nvCxnSpPr>
          <p:spPr bwMode="auto">
            <a:xfrm flipH="1">
              <a:off x="2326" y="4234"/>
              <a:ext cx="62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0"/>
            <p:cNvCxnSpPr>
              <a:cxnSpLocks noChangeShapeType="1"/>
            </p:cNvCxnSpPr>
            <p:nvPr/>
          </p:nvCxnSpPr>
          <p:spPr bwMode="auto">
            <a:xfrm flipH="1" flipV="1">
              <a:off x="2326" y="3950"/>
              <a:ext cx="624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1"/>
            <p:cNvCxnSpPr>
              <a:cxnSpLocks noChangeShapeType="1"/>
            </p:cNvCxnSpPr>
            <p:nvPr/>
          </p:nvCxnSpPr>
          <p:spPr bwMode="auto">
            <a:xfrm flipH="1">
              <a:off x="2944" y="4529"/>
              <a:ext cx="315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2"/>
            <p:cNvCxnSpPr>
              <a:cxnSpLocks noChangeShapeType="1"/>
            </p:cNvCxnSpPr>
            <p:nvPr/>
          </p:nvCxnSpPr>
          <p:spPr bwMode="auto">
            <a:xfrm>
              <a:off x="3265" y="4530"/>
              <a:ext cx="274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3"/>
            <p:cNvCxnSpPr>
              <a:cxnSpLocks noChangeShapeType="1"/>
            </p:cNvCxnSpPr>
            <p:nvPr/>
          </p:nvCxnSpPr>
          <p:spPr bwMode="auto">
            <a:xfrm flipH="1">
              <a:off x="4130" y="3370"/>
              <a:ext cx="568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4"/>
            <p:cNvCxnSpPr>
              <a:cxnSpLocks noChangeShapeType="1"/>
            </p:cNvCxnSpPr>
            <p:nvPr/>
          </p:nvCxnSpPr>
          <p:spPr bwMode="auto">
            <a:xfrm>
              <a:off x="4125" y="3677"/>
              <a:ext cx="57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35"/>
            <p:cNvCxnSpPr>
              <a:cxnSpLocks noChangeShapeType="1"/>
            </p:cNvCxnSpPr>
            <p:nvPr/>
          </p:nvCxnSpPr>
          <p:spPr bwMode="auto">
            <a:xfrm flipV="1">
              <a:off x="4125" y="3950"/>
              <a:ext cx="573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36"/>
            <p:cNvCxnSpPr>
              <a:cxnSpLocks noChangeShapeType="1"/>
            </p:cNvCxnSpPr>
            <p:nvPr/>
          </p:nvCxnSpPr>
          <p:spPr bwMode="auto">
            <a:xfrm>
              <a:off x="4125" y="4234"/>
              <a:ext cx="57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37"/>
            <p:cNvCxnSpPr>
              <a:cxnSpLocks noChangeShapeType="1"/>
            </p:cNvCxnSpPr>
            <p:nvPr/>
          </p:nvCxnSpPr>
          <p:spPr bwMode="auto">
            <a:xfrm flipH="1">
              <a:off x="3540" y="4529"/>
              <a:ext cx="294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38"/>
            <p:cNvCxnSpPr>
              <a:cxnSpLocks noChangeShapeType="1"/>
            </p:cNvCxnSpPr>
            <p:nvPr/>
          </p:nvCxnSpPr>
          <p:spPr bwMode="auto">
            <a:xfrm>
              <a:off x="3835" y="4530"/>
              <a:ext cx="29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39"/>
            <p:cNvCxnSpPr>
              <a:cxnSpLocks noChangeShapeType="1"/>
            </p:cNvCxnSpPr>
            <p:nvPr/>
          </p:nvCxnSpPr>
          <p:spPr bwMode="auto">
            <a:xfrm>
              <a:off x="3265" y="3370"/>
              <a:ext cx="136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0"/>
            <p:cNvCxnSpPr>
              <a:cxnSpLocks noChangeShapeType="1"/>
            </p:cNvCxnSpPr>
            <p:nvPr/>
          </p:nvCxnSpPr>
          <p:spPr bwMode="auto">
            <a:xfrm flipV="1">
              <a:off x="3401" y="3370"/>
              <a:ext cx="139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41"/>
            <p:cNvCxnSpPr>
              <a:cxnSpLocks noChangeShapeType="1"/>
            </p:cNvCxnSpPr>
            <p:nvPr/>
          </p:nvCxnSpPr>
          <p:spPr bwMode="auto">
            <a:xfrm flipH="1" flipV="1">
              <a:off x="2944" y="3677"/>
              <a:ext cx="31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42"/>
            <p:cNvCxnSpPr>
              <a:cxnSpLocks noChangeShapeType="1"/>
            </p:cNvCxnSpPr>
            <p:nvPr/>
          </p:nvCxnSpPr>
          <p:spPr bwMode="auto">
            <a:xfrm flipH="1">
              <a:off x="2944" y="3808"/>
              <a:ext cx="314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3"/>
            <p:cNvCxnSpPr>
              <a:cxnSpLocks noChangeShapeType="1"/>
            </p:cNvCxnSpPr>
            <p:nvPr/>
          </p:nvCxnSpPr>
          <p:spPr bwMode="auto">
            <a:xfrm flipH="1">
              <a:off x="3266" y="3950"/>
              <a:ext cx="135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44"/>
            <p:cNvCxnSpPr>
              <a:cxnSpLocks noChangeShapeType="1"/>
            </p:cNvCxnSpPr>
            <p:nvPr/>
          </p:nvCxnSpPr>
          <p:spPr bwMode="auto">
            <a:xfrm>
              <a:off x="3401" y="3950"/>
              <a:ext cx="138" cy="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45"/>
            <p:cNvCxnSpPr>
              <a:cxnSpLocks noChangeShapeType="1"/>
            </p:cNvCxnSpPr>
            <p:nvPr/>
          </p:nvCxnSpPr>
          <p:spPr bwMode="auto">
            <a:xfrm flipV="1">
              <a:off x="3540" y="3677"/>
              <a:ext cx="29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46"/>
            <p:cNvCxnSpPr>
              <a:cxnSpLocks noChangeShapeType="1"/>
            </p:cNvCxnSpPr>
            <p:nvPr/>
          </p:nvCxnSpPr>
          <p:spPr bwMode="auto">
            <a:xfrm>
              <a:off x="3540" y="3808"/>
              <a:ext cx="295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3184" y="4662"/>
              <a:ext cx="144" cy="52"/>
            </a:xfrm>
            <a:custGeom>
              <a:avLst/>
              <a:gdLst>
                <a:gd name="T0" fmla="*/ 0 w 226"/>
                <a:gd name="T1" fmla="*/ 0 h 43"/>
                <a:gd name="T2" fmla="*/ 115 w 226"/>
                <a:gd name="T3" fmla="*/ 43 h 43"/>
                <a:gd name="T4" fmla="*/ 226 w 22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43">
                  <a:moveTo>
                    <a:pt x="0" y="0"/>
                  </a:moveTo>
                  <a:cubicBezTo>
                    <a:pt x="38" y="21"/>
                    <a:pt x="77" y="43"/>
                    <a:pt x="115" y="43"/>
                  </a:cubicBezTo>
                  <a:cubicBezTo>
                    <a:pt x="153" y="43"/>
                    <a:pt x="189" y="21"/>
                    <a:pt x="2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ZoneTexte 64"/>
          <p:cNvSpPr txBox="1"/>
          <p:nvPr/>
        </p:nvSpPr>
        <p:spPr>
          <a:xfrm>
            <a:off x="2771800" y="33950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2. Mesh quality</a:t>
            </a:r>
          </a:p>
        </p:txBody>
      </p:sp>
    </p:spTree>
    <p:extLst>
      <p:ext uri="{BB962C8B-B14F-4D97-AF65-F5344CB8AC3E}">
        <p14:creationId xmlns:p14="http://schemas.microsoft.com/office/powerpoint/2010/main" val="8207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39149" y="1644592"/>
            <a:ext cx="33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Finer mesh on high gradient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improves precision of results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4" y="33950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2. Mesh Quality</a:t>
            </a:r>
          </a:p>
        </p:txBody>
      </p:sp>
      <p:sp>
        <p:nvSpPr>
          <p:cNvPr id="12" name="AutoShape 22"/>
          <p:cNvSpPr>
            <a:spLocks noChangeAspect="1" noChangeArrowheads="1" noTextEdit="1"/>
          </p:cNvSpPr>
          <p:nvPr/>
        </p:nvSpPr>
        <p:spPr bwMode="auto">
          <a:xfrm>
            <a:off x="42565" y="2211710"/>
            <a:ext cx="30892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1"/>
          <p:cNvSpPr>
            <a:spLocks noChangeShapeType="1"/>
          </p:cNvSpPr>
          <p:nvPr/>
        </p:nvSpPr>
        <p:spPr bwMode="auto">
          <a:xfrm flipV="1">
            <a:off x="158156" y="3592794"/>
            <a:ext cx="2689142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/>
          <p:cNvSpPr>
            <a:spLocks noChangeShapeType="1"/>
          </p:cNvSpPr>
          <p:nvPr/>
        </p:nvSpPr>
        <p:spPr bwMode="auto">
          <a:xfrm flipH="1" flipV="1">
            <a:off x="194997" y="2407371"/>
            <a:ext cx="635" cy="1214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9"/>
          <p:cNvSpPr>
            <a:spLocks noChangeShapeType="1"/>
          </p:cNvSpPr>
          <p:nvPr/>
        </p:nvSpPr>
        <p:spPr bwMode="auto">
          <a:xfrm>
            <a:off x="413479" y="3303745"/>
            <a:ext cx="209212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77276" y="3279601"/>
            <a:ext cx="53986" cy="5399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080366" y="3272613"/>
            <a:ext cx="53986" cy="5399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475112" y="3270707"/>
            <a:ext cx="53986" cy="5399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819657" y="3282715"/>
            <a:ext cx="53986" cy="53998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-124474" y="2211710"/>
            <a:ext cx="769143" cy="2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1100" dirty="0" err="1">
                <a:latin typeface="Arial" pitchFamily="34" charset="0"/>
              </a:rPr>
              <a:t>Potential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810461" y="3461292"/>
            <a:ext cx="321376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1100">
                <a:latin typeface="Arial" pitchFamily="34" charset="0"/>
                <a:ea typeface="Times New Roman" pitchFamily="18" charset="0"/>
              </a:rPr>
              <a:t>x</a:t>
            </a:r>
            <a:endParaRPr lang="fr-FR">
              <a:latin typeface="Arial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61967" y="3298027"/>
            <a:ext cx="577334" cy="3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>
                <a:latin typeface="Arial" pitchFamily="34" charset="0"/>
                <a:ea typeface="Times New Roman" pitchFamily="18" charset="0"/>
              </a:rPr>
              <a:t> 1</a:t>
            </a:r>
            <a:br>
              <a:rPr lang="fr-FR" sz="800">
                <a:latin typeface="Arial" pitchFamily="34" charset="0"/>
                <a:ea typeface="Times New Roman" pitchFamily="18" charset="0"/>
              </a:rPr>
            </a:br>
            <a:r>
              <a:rPr lang="fr-FR" sz="80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>
                <a:latin typeface="Arial" pitchFamily="34" charset="0"/>
                <a:ea typeface="Times New Roman" pitchFamily="18" charset="0"/>
              </a:rPr>
              <a:t>1</a:t>
            </a:r>
            <a:endParaRPr lang="fr-FR">
              <a:latin typeface="Arial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5979" y="3288495"/>
            <a:ext cx="567807" cy="31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 dirty="0">
                <a:latin typeface="Arial" pitchFamily="34" charset="0"/>
                <a:ea typeface="Times New Roman" pitchFamily="18" charset="0"/>
              </a:rPr>
              <a:t> 2</a:t>
            </a:r>
            <a:br>
              <a:rPr lang="fr-FR" sz="800" dirty="0">
                <a:latin typeface="Arial" pitchFamily="34" charset="0"/>
                <a:ea typeface="Times New Roman" pitchFamily="18" charset="0"/>
              </a:rPr>
            </a:br>
            <a:r>
              <a:rPr lang="fr-FR" sz="800" dirty="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 dirty="0">
                <a:latin typeface="Arial" pitchFamily="34" charset="0"/>
                <a:ea typeface="Times New Roman" pitchFamily="18" charset="0"/>
              </a:rPr>
              <a:t>2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607532" y="3328280"/>
            <a:ext cx="548753" cy="31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 dirty="0">
                <a:latin typeface="Arial" pitchFamily="34" charset="0"/>
                <a:ea typeface="Times New Roman" pitchFamily="18" charset="0"/>
              </a:rPr>
              <a:t> 3</a:t>
            </a:r>
            <a:br>
              <a:rPr lang="fr-FR" sz="800" dirty="0">
                <a:latin typeface="Arial" pitchFamily="34" charset="0"/>
                <a:ea typeface="Times New Roman" pitchFamily="18" charset="0"/>
              </a:rPr>
            </a:br>
            <a:r>
              <a:rPr lang="fr-FR" sz="800" dirty="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 dirty="0">
                <a:latin typeface="Arial" pitchFamily="34" charset="0"/>
                <a:ea typeface="Times New Roman" pitchFamily="18" charset="0"/>
              </a:rPr>
              <a:t>3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278222" y="3299930"/>
            <a:ext cx="558280" cy="3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>
                <a:latin typeface="Arial" pitchFamily="34" charset="0"/>
                <a:ea typeface="Times New Roman" pitchFamily="18" charset="0"/>
              </a:rPr>
              <a:t> 4</a:t>
            </a:r>
            <a:br>
              <a:rPr lang="fr-FR" sz="800">
                <a:latin typeface="Arial" pitchFamily="34" charset="0"/>
                <a:ea typeface="Times New Roman" pitchFamily="18" charset="0"/>
              </a:rPr>
            </a:br>
            <a:r>
              <a:rPr lang="fr-FR" sz="80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>
                <a:latin typeface="Arial" pitchFamily="34" charset="0"/>
                <a:ea typeface="Times New Roman" pitchFamily="18" charset="0"/>
              </a:rPr>
              <a:t>4</a:t>
            </a:r>
            <a:endParaRPr lang="fr-FR">
              <a:latin typeface="Arial" pitchFamily="34" charset="0"/>
            </a:endParaRPr>
          </a:p>
        </p:txBody>
      </p:sp>
      <p:sp>
        <p:nvSpPr>
          <p:cNvPr id="26" name="AutoShape 8"/>
          <p:cNvSpPr>
            <a:spLocks noChangeShapeType="1"/>
          </p:cNvSpPr>
          <p:nvPr/>
        </p:nvSpPr>
        <p:spPr bwMode="auto">
          <a:xfrm flipV="1">
            <a:off x="392521" y="3128090"/>
            <a:ext cx="687847" cy="1038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7"/>
          <p:cNvSpPr>
            <a:spLocks noChangeShapeType="1"/>
          </p:cNvSpPr>
          <p:nvPr/>
        </p:nvSpPr>
        <p:spPr bwMode="auto">
          <a:xfrm flipV="1">
            <a:off x="1080365" y="2974354"/>
            <a:ext cx="710712" cy="1537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33737" y="3014695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1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22853" y="2860959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2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30" name="AutoShape 4"/>
          <p:cNvSpPr>
            <a:spLocks noChangeShapeType="1"/>
          </p:cNvSpPr>
          <p:nvPr/>
        </p:nvSpPr>
        <p:spPr bwMode="auto">
          <a:xfrm flipV="1">
            <a:off x="1791080" y="2746607"/>
            <a:ext cx="738021" cy="2277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604146" y="2704997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3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356343" y="2510288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4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191820" y="2357746"/>
            <a:ext cx="262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 gradient area, need to add nodes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63555" y="3640837"/>
            <a:ext cx="272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Low gradient area, need to remove node</a:t>
            </a:r>
          </a:p>
        </p:txBody>
      </p:sp>
      <p:grpSp>
        <p:nvGrpSpPr>
          <p:cNvPr id="35" name="Group 1"/>
          <p:cNvGrpSpPr>
            <a:grpSpLocks noChangeAspect="1"/>
          </p:cNvGrpSpPr>
          <p:nvPr/>
        </p:nvGrpSpPr>
        <p:grpSpPr bwMode="auto">
          <a:xfrm>
            <a:off x="5796136" y="915566"/>
            <a:ext cx="3253774" cy="1496704"/>
            <a:chOff x="1714" y="5835"/>
            <a:chExt cx="5123" cy="2356"/>
          </a:xfrm>
        </p:grpSpPr>
        <p:sp>
          <p:nvSpPr>
            <p:cNvPr id="3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73" y="5867"/>
              <a:ext cx="4864" cy="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21"/>
            <p:cNvSpPr>
              <a:spLocks noChangeShapeType="1"/>
            </p:cNvSpPr>
            <p:nvPr/>
          </p:nvSpPr>
          <p:spPr bwMode="auto">
            <a:xfrm flipV="1">
              <a:off x="2155" y="8041"/>
              <a:ext cx="423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20"/>
            <p:cNvSpPr>
              <a:spLocks noChangeShapeType="1"/>
            </p:cNvSpPr>
            <p:nvPr/>
          </p:nvSpPr>
          <p:spPr bwMode="auto">
            <a:xfrm flipH="1" flipV="1">
              <a:off x="2213" y="6175"/>
              <a:ext cx="1" cy="19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19"/>
            <p:cNvSpPr>
              <a:spLocks noChangeShapeType="1"/>
            </p:cNvSpPr>
            <p:nvPr/>
          </p:nvSpPr>
          <p:spPr bwMode="auto">
            <a:xfrm>
              <a:off x="2557" y="7586"/>
              <a:ext cx="32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8"/>
            <p:cNvSpPr>
              <a:spLocks noChangeArrowheads="1"/>
            </p:cNvSpPr>
            <p:nvPr/>
          </p:nvSpPr>
          <p:spPr bwMode="auto">
            <a:xfrm>
              <a:off x="2500" y="7548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3607" y="7537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5803" y="7534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771" y="7549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1714" y="5835"/>
              <a:ext cx="115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1100" dirty="0" err="1">
                  <a:latin typeface="Arial" pitchFamily="34" charset="0"/>
                </a:rPr>
                <a:t>Potential</a:t>
              </a:r>
              <a:endParaRPr lang="fr-FR" dirty="0">
                <a:latin typeface="Arial" pitchFamily="34" charset="0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6331" y="7834"/>
              <a:ext cx="50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1100">
                  <a:latin typeface="Arial" pitchFamily="34" charset="0"/>
                  <a:ea typeface="Times New Roman" pitchFamily="18" charset="0"/>
                </a:rPr>
                <a:t>x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161" y="7577"/>
              <a:ext cx="90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>
                  <a:latin typeface="Arial" pitchFamily="34" charset="0"/>
                  <a:ea typeface="Times New Roman" pitchFamily="18" charset="0"/>
                </a:rPr>
                <a:t> 1</a:t>
              </a:r>
              <a:br>
                <a:rPr lang="fr-FR" sz="800">
                  <a:latin typeface="Arial" pitchFamily="34" charset="0"/>
                  <a:ea typeface="Times New Roman" pitchFamily="18" charset="0"/>
                </a:rPr>
              </a:br>
              <a:r>
                <a:rPr lang="fr-FR" sz="80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>
                  <a:latin typeface="Arial" pitchFamily="34" charset="0"/>
                  <a:ea typeface="Times New Roman" pitchFamily="18" charset="0"/>
                </a:rPr>
                <a:t>1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3222" y="7562"/>
              <a:ext cx="89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 dirty="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 2</a:t>
              </a:r>
              <a:br>
                <a:rPr lang="fr-FR" sz="800" dirty="0">
                  <a:latin typeface="Arial" pitchFamily="34" charset="0"/>
                  <a:ea typeface="Times New Roman" pitchFamily="18" charset="0"/>
                </a:rPr>
              </a:b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 dirty="0">
                  <a:latin typeface="Arial" pitchFamily="34" charset="0"/>
                  <a:ea typeface="Times New Roman" pitchFamily="18" charset="0"/>
                </a:rPr>
                <a:t>2</a:t>
              </a:r>
              <a:endParaRPr lang="fr-FR" dirty="0">
                <a:latin typeface="Arial" pitchFamily="34" charset="0"/>
              </a:endParaRP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4386" y="7576"/>
              <a:ext cx="86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 dirty="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 3</a:t>
              </a:r>
              <a:br>
                <a:rPr lang="fr-FR" sz="800" dirty="0">
                  <a:latin typeface="Arial" pitchFamily="34" charset="0"/>
                  <a:ea typeface="Times New Roman" pitchFamily="18" charset="0"/>
                </a:rPr>
              </a:b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 dirty="0">
                  <a:latin typeface="Arial" pitchFamily="34" charset="0"/>
                  <a:ea typeface="Times New Roman" pitchFamily="18" charset="0"/>
                </a:rPr>
                <a:t>3</a:t>
              </a:r>
              <a:endParaRPr lang="fr-FR" dirty="0">
                <a:latin typeface="Arial" pitchFamily="34" charset="0"/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5493" y="7580"/>
              <a:ext cx="8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>
                  <a:latin typeface="Arial" pitchFamily="34" charset="0"/>
                  <a:ea typeface="Times New Roman" pitchFamily="18" charset="0"/>
                </a:rPr>
                <a:t> 4</a:t>
              </a:r>
              <a:br>
                <a:rPr lang="fr-FR" sz="800">
                  <a:latin typeface="Arial" pitchFamily="34" charset="0"/>
                  <a:ea typeface="Times New Roman" pitchFamily="18" charset="0"/>
                </a:rPr>
              </a:br>
              <a:r>
                <a:rPr lang="fr-FR" sz="80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>
                  <a:latin typeface="Arial" pitchFamily="34" charset="0"/>
                  <a:ea typeface="Times New Roman" pitchFamily="18" charset="0"/>
                </a:rPr>
                <a:t>4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50" name="AutoShape 8"/>
            <p:cNvSpPr>
              <a:spLocks noChangeShapeType="1"/>
            </p:cNvSpPr>
            <p:nvPr/>
          </p:nvSpPr>
          <p:spPr bwMode="auto">
            <a:xfrm>
              <a:off x="2517" y="6393"/>
              <a:ext cx="1122" cy="9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7"/>
            <p:cNvSpPr>
              <a:spLocks noChangeShapeType="1"/>
            </p:cNvSpPr>
            <p:nvPr/>
          </p:nvSpPr>
          <p:spPr bwMode="auto">
            <a:xfrm flipV="1">
              <a:off x="3650" y="7252"/>
              <a:ext cx="1152" cy="1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2335" y="6177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>
                  <a:latin typeface="Arial" pitchFamily="34" charset="0"/>
                  <a:ea typeface="Times New Roman" pitchFamily="18" charset="0"/>
                </a:rPr>
                <a:t>1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3403" y="7035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>
                  <a:latin typeface="Arial" pitchFamily="34" charset="0"/>
                  <a:ea typeface="Times New Roman" pitchFamily="18" charset="0"/>
                </a:rPr>
                <a:t>2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54" name="AutoShape 4"/>
            <p:cNvSpPr>
              <a:spLocks noChangeShapeType="1"/>
            </p:cNvSpPr>
            <p:nvPr/>
          </p:nvSpPr>
          <p:spPr bwMode="auto">
            <a:xfrm flipV="1">
              <a:off x="4796" y="6444"/>
              <a:ext cx="1007" cy="8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485" y="6954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>
                  <a:latin typeface="Arial" pitchFamily="34" charset="0"/>
                  <a:ea typeface="Times New Roman" pitchFamily="18" charset="0"/>
                </a:rPr>
                <a:t>3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5531" y="6168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 dirty="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 dirty="0">
                  <a:latin typeface="Arial" pitchFamily="34" charset="0"/>
                  <a:ea typeface="Times New Roman" pitchFamily="18" charset="0"/>
                </a:rPr>
                <a:t>4</a:t>
              </a:r>
              <a:endParaRPr lang="fr-FR" dirty="0">
                <a:latin typeface="Arial" pitchFamily="34" charset="0"/>
              </a:endParaRPr>
            </a:p>
          </p:txBody>
        </p:sp>
      </p:grp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6655446" y="1995887"/>
            <a:ext cx="53986" cy="5399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8"/>
          <p:cNvSpPr>
            <a:spLocks noChangeArrowheads="1"/>
          </p:cNvSpPr>
          <p:nvPr/>
        </p:nvSpPr>
        <p:spPr bwMode="auto">
          <a:xfrm>
            <a:off x="7375446" y="1995887"/>
            <a:ext cx="53986" cy="5399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8077446" y="1995887"/>
            <a:ext cx="53986" cy="5399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8"/>
          <p:cNvSpPr>
            <a:spLocks noChangeShapeType="1"/>
          </p:cNvSpPr>
          <p:nvPr/>
        </p:nvSpPr>
        <p:spPr bwMode="auto">
          <a:xfrm>
            <a:off x="6306148" y="1270049"/>
            <a:ext cx="356309" cy="46978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8"/>
          <p:cNvSpPr>
            <a:spLocks noChangeShapeType="1"/>
          </p:cNvSpPr>
          <p:nvPr/>
        </p:nvSpPr>
        <p:spPr bwMode="auto">
          <a:xfrm>
            <a:off x="6662455" y="1738883"/>
            <a:ext cx="363294" cy="17152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8"/>
          <p:cNvSpPr>
            <a:spLocks noChangeShapeType="1"/>
          </p:cNvSpPr>
          <p:nvPr/>
        </p:nvSpPr>
        <p:spPr bwMode="auto">
          <a:xfrm>
            <a:off x="7011732" y="1907021"/>
            <a:ext cx="396000" cy="21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8"/>
          <p:cNvSpPr>
            <a:spLocks noChangeShapeType="1"/>
          </p:cNvSpPr>
          <p:nvPr/>
        </p:nvSpPr>
        <p:spPr bwMode="auto">
          <a:xfrm flipV="1">
            <a:off x="7402439" y="1815747"/>
            <a:ext cx="351168" cy="11413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AutoShape 8"/>
          <p:cNvSpPr>
            <a:spLocks noChangeShapeType="1"/>
          </p:cNvSpPr>
          <p:nvPr/>
        </p:nvSpPr>
        <p:spPr bwMode="auto">
          <a:xfrm flipV="1">
            <a:off x="7757422" y="1626437"/>
            <a:ext cx="320027" cy="1909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AutoShape 8"/>
          <p:cNvSpPr>
            <a:spLocks noChangeShapeType="1"/>
          </p:cNvSpPr>
          <p:nvPr/>
        </p:nvSpPr>
        <p:spPr bwMode="auto">
          <a:xfrm flipV="1">
            <a:off x="8077449" y="1302447"/>
            <a:ext cx="315739" cy="32399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AutoShape 8"/>
          <p:cNvSpPr>
            <a:spLocks noChangeShapeType="1"/>
          </p:cNvSpPr>
          <p:nvPr/>
        </p:nvSpPr>
        <p:spPr bwMode="auto">
          <a:xfrm flipV="1">
            <a:off x="404272" y="2746608"/>
            <a:ext cx="2124829" cy="48534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ZoneTexte 66"/>
          <p:cNvSpPr txBox="1"/>
          <p:nvPr/>
        </p:nvSpPr>
        <p:spPr>
          <a:xfrm>
            <a:off x="3003694" y="2757944"/>
            <a:ext cx="307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Coarse mesh on low gradient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reduces computation time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524213" y="4017800"/>
            <a:ext cx="5394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Complicated task  difficult to design an optimized mesh by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hand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69" name="Group 3"/>
          <p:cNvGrpSpPr>
            <a:grpSpLocks noChangeAspect="1"/>
          </p:cNvGrpSpPr>
          <p:nvPr/>
        </p:nvGrpSpPr>
        <p:grpSpPr bwMode="auto">
          <a:xfrm>
            <a:off x="551081" y="1009241"/>
            <a:ext cx="1130300" cy="720725"/>
            <a:chOff x="1139" y="2824"/>
            <a:chExt cx="3560" cy="2269"/>
          </a:xfrm>
        </p:grpSpPr>
        <p:sp>
          <p:nvSpPr>
            <p:cNvPr id="70" name="AutoShape 4"/>
            <p:cNvSpPr>
              <a:spLocks noChangeAspect="1" noChangeArrowheads="1"/>
            </p:cNvSpPr>
            <p:nvPr/>
          </p:nvSpPr>
          <p:spPr bwMode="auto">
            <a:xfrm>
              <a:off x="1139" y="2824"/>
              <a:ext cx="3560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1" name="AutoShape 5"/>
            <p:cNvCxnSpPr>
              <a:cxnSpLocks noChangeShapeType="1"/>
            </p:cNvCxnSpPr>
            <p:nvPr/>
          </p:nvCxnSpPr>
          <p:spPr bwMode="auto">
            <a:xfrm>
              <a:off x="1139" y="2825"/>
              <a:ext cx="35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</p:cNvCxnSpPr>
            <p:nvPr/>
          </p:nvCxnSpPr>
          <p:spPr bwMode="auto">
            <a:xfrm>
              <a:off x="1145" y="3370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</p:cNvCxnSpPr>
            <p:nvPr/>
          </p:nvCxnSpPr>
          <p:spPr bwMode="auto">
            <a:xfrm>
              <a:off x="1145" y="3950"/>
              <a:ext cx="355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</p:cNvCxnSpPr>
            <p:nvPr/>
          </p:nvCxnSpPr>
          <p:spPr bwMode="auto">
            <a:xfrm>
              <a:off x="1145" y="4529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</p:cNvCxnSpPr>
            <p:nvPr/>
          </p:nvCxnSpPr>
          <p:spPr bwMode="auto">
            <a:xfrm>
              <a:off x="1145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</p:cNvCxnSpPr>
            <p:nvPr/>
          </p:nvCxnSpPr>
          <p:spPr bwMode="auto">
            <a:xfrm>
              <a:off x="1145" y="5086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</p:cNvCxnSpPr>
            <p:nvPr/>
          </p:nvCxnSpPr>
          <p:spPr bwMode="auto">
            <a:xfrm>
              <a:off x="1724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</p:cNvCxnSpPr>
            <p:nvPr/>
          </p:nvCxnSpPr>
          <p:spPr bwMode="auto">
            <a:xfrm>
              <a:off x="2326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</p:cNvCxnSpPr>
            <p:nvPr/>
          </p:nvCxnSpPr>
          <p:spPr bwMode="auto">
            <a:xfrm>
              <a:off x="294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</p:cNvCxnSpPr>
            <p:nvPr/>
          </p:nvCxnSpPr>
          <p:spPr bwMode="auto">
            <a:xfrm>
              <a:off x="353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</p:cNvCxnSpPr>
            <p:nvPr/>
          </p:nvCxnSpPr>
          <p:spPr bwMode="auto">
            <a:xfrm>
              <a:off x="4130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</p:cNvCxnSpPr>
            <p:nvPr/>
          </p:nvCxnSpPr>
          <p:spPr bwMode="auto">
            <a:xfrm>
              <a:off x="4698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</p:cNvCxnSpPr>
            <p:nvPr/>
          </p:nvCxnSpPr>
          <p:spPr bwMode="auto">
            <a:xfrm>
              <a:off x="3258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</p:cNvCxnSpPr>
            <p:nvPr/>
          </p:nvCxnSpPr>
          <p:spPr bwMode="auto">
            <a:xfrm>
              <a:off x="3834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</p:cNvCxnSpPr>
            <p:nvPr/>
          </p:nvCxnSpPr>
          <p:spPr bwMode="auto">
            <a:xfrm>
              <a:off x="2949" y="3677"/>
              <a:ext cx="118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</p:cNvCxnSpPr>
            <p:nvPr/>
          </p:nvCxnSpPr>
          <p:spPr bwMode="auto">
            <a:xfrm>
              <a:off x="2944" y="4236"/>
              <a:ext cx="11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</p:cNvCxnSpPr>
            <p:nvPr/>
          </p:nvCxnSpPr>
          <p:spPr bwMode="auto">
            <a:xfrm>
              <a:off x="3401" y="3677"/>
              <a:ext cx="0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</p:cNvCxnSpPr>
            <p:nvPr/>
          </p:nvCxnSpPr>
          <p:spPr bwMode="auto">
            <a:xfrm>
              <a:off x="3265" y="3808"/>
              <a:ext cx="2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</p:cNvCxnSpPr>
            <p:nvPr/>
          </p:nvCxnSpPr>
          <p:spPr bwMode="auto">
            <a:xfrm flipH="1" flipV="1">
              <a:off x="2950" y="2824"/>
              <a:ext cx="308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</p:cNvCxnSpPr>
            <p:nvPr/>
          </p:nvCxnSpPr>
          <p:spPr bwMode="auto">
            <a:xfrm flipV="1">
              <a:off x="3258" y="2824"/>
              <a:ext cx="281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</p:cNvCxnSpPr>
            <p:nvPr/>
          </p:nvCxnSpPr>
          <p:spPr bwMode="auto">
            <a:xfrm flipH="1" flipV="1">
              <a:off x="2326" y="3371"/>
              <a:ext cx="624" cy="3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</p:cNvCxnSpPr>
            <p:nvPr/>
          </p:nvCxnSpPr>
          <p:spPr bwMode="auto">
            <a:xfrm flipH="1">
              <a:off x="2326" y="3677"/>
              <a:ext cx="62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</p:cNvCxnSpPr>
            <p:nvPr/>
          </p:nvCxnSpPr>
          <p:spPr bwMode="auto">
            <a:xfrm flipH="1" flipV="1">
              <a:off x="3539" y="2825"/>
              <a:ext cx="295" cy="5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</p:cNvCxnSpPr>
            <p:nvPr/>
          </p:nvCxnSpPr>
          <p:spPr bwMode="auto">
            <a:xfrm flipV="1">
              <a:off x="3834" y="2824"/>
              <a:ext cx="296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</p:cNvCxnSpPr>
            <p:nvPr/>
          </p:nvCxnSpPr>
          <p:spPr bwMode="auto">
            <a:xfrm flipH="1">
              <a:off x="2326" y="4234"/>
              <a:ext cx="62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</p:cNvCxnSpPr>
            <p:nvPr/>
          </p:nvCxnSpPr>
          <p:spPr bwMode="auto">
            <a:xfrm flipH="1" flipV="1">
              <a:off x="2326" y="3950"/>
              <a:ext cx="624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</p:cNvCxnSpPr>
            <p:nvPr/>
          </p:nvCxnSpPr>
          <p:spPr bwMode="auto">
            <a:xfrm flipH="1">
              <a:off x="2944" y="4529"/>
              <a:ext cx="315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</p:cNvCxnSpPr>
            <p:nvPr/>
          </p:nvCxnSpPr>
          <p:spPr bwMode="auto">
            <a:xfrm>
              <a:off x="3265" y="4530"/>
              <a:ext cx="274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</p:cNvCxnSpPr>
            <p:nvPr/>
          </p:nvCxnSpPr>
          <p:spPr bwMode="auto">
            <a:xfrm flipH="1">
              <a:off x="4130" y="3370"/>
              <a:ext cx="568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4"/>
            <p:cNvCxnSpPr>
              <a:cxnSpLocks noChangeShapeType="1"/>
            </p:cNvCxnSpPr>
            <p:nvPr/>
          </p:nvCxnSpPr>
          <p:spPr bwMode="auto">
            <a:xfrm>
              <a:off x="4125" y="3677"/>
              <a:ext cx="57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AutoShape 35"/>
            <p:cNvCxnSpPr>
              <a:cxnSpLocks noChangeShapeType="1"/>
            </p:cNvCxnSpPr>
            <p:nvPr/>
          </p:nvCxnSpPr>
          <p:spPr bwMode="auto">
            <a:xfrm flipV="1">
              <a:off x="4125" y="3950"/>
              <a:ext cx="573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36"/>
            <p:cNvCxnSpPr>
              <a:cxnSpLocks noChangeShapeType="1"/>
            </p:cNvCxnSpPr>
            <p:nvPr/>
          </p:nvCxnSpPr>
          <p:spPr bwMode="auto">
            <a:xfrm>
              <a:off x="4125" y="4234"/>
              <a:ext cx="57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37"/>
            <p:cNvCxnSpPr>
              <a:cxnSpLocks noChangeShapeType="1"/>
            </p:cNvCxnSpPr>
            <p:nvPr/>
          </p:nvCxnSpPr>
          <p:spPr bwMode="auto">
            <a:xfrm flipH="1">
              <a:off x="3540" y="4529"/>
              <a:ext cx="294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38"/>
            <p:cNvCxnSpPr>
              <a:cxnSpLocks noChangeShapeType="1"/>
            </p:cNvCxnSpPr>
            <p:nvPr/>
          </p:nvCxnSpPr>
          <p:spPr bwMode="auto">
            <a:xfrm>
              <a:off x="3835" y="4530"/>
              <a:ext cx="29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39"/>
            <p:cNvCxnSpPr>
              <a:cxnSpLocks noChangeShapeType="1"/>
            </p:cNvCxnSpPr>
            <p:nvPr/>
          </p:nvCxnSpPr>
          <p:spPr bwMode="auto">
            <a:xfrm>
              <a:off x="3265" y="3370"/>
              <a:ext cx="136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AutoShape 40"/>
            <p:cNvCxnSpPr>
              <a:cxnSpLocks noChangeShapeType="1"/>
            </p:cNvCxnSpPr>
            <p:nvPr/>
          </p:nvCxnSpPr>
          <p:spPr bwMode="auto">
            <a:xfrm flipV="1">
              <a:off x="3401" y="3370"/>
              <a:ext cx="139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41"/>
            <p:cNvCxnSpPr>
              <a:cxnSpLocks noChangeShapeType="1"/>
            </p:cNvCxnSpPr>
            <p:nvPr/>
          </p:nvCxnSpPr>
          <p:spPr bwMode="auto">
            <a:xfrm flipH="1" flipV="1">
              <a:off x="2944" y="3677"/>
              <a:ext cx="31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2"/>
            <p:cNvCxnSpPr>
              <a:cxnSpLocks noChangeShapeType="1"/>
            </p:cNvCxnSpPr>
            <p:nvPr/>
          </p:nvCxnSpPr>
          <p:spPr bwMode="auto">
            <a:xfrm flipH="1">
              <a:off x="2944" y="3808"/>
              <a:ext cx="314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43"/>
            <p:cNvCxnSpPr>
              <a:cxnSpLocks noChangeShapeType="1"/>
            </p:cNvCxnSpPr>
            <p:nvPr/>
          </p:nvCxnSpPr>
          <p:spPr bwMode="auto">
            <a:xfrm flipH="1">
              <a:off x="3266" y="3950"/>
              <a:ext cx="135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AutoShape 44"/>
            <p:cNvCxnSpPr>
              <a:cxnSpLocks noChangeShapeType="1"/>
            </p:cNvCxnSpPr>
            <p:nvPr/>
          </p:nvCxnSpPr>
          <p:spPr bwMode="auto">
            <a:xfrm>
              <a:off x="3401" y="3950"/>
              <a:ext cx="138" cy="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45"/>
            <p:cNvCxnSpPr>
              <a:cxnSpLocks noChangeShapeType="1"/>
            </p:cNvCxnSpPr>
            <p:nvPr/>
          </p:nvCxnSpPr>
          <p:spPr bwMode="auto">
            <a:xfrm flipV="1">
              <a:off x="3540" y="3677"/>
              <a:ext cx="29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46"/>
            <p:cNvCxnSpPr>
              <a:cxnSpLocks noChangeShapeType="1"/>
            </p:cNvCxnSpPr>
            <p:nvPr/>
          </p:nvCxnSpPr>
          <p:spPr bwMode="auto">
            <a:xfrm>
              <a:off x="3540" y="3808"/>
              <a:ext cx="295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3184" y="4662"/>
              <a:ext cx="144" cy="52"/>
            </a:xfrm>
            <a:custGeom>
              <a:avLst/>
              <a:gdLst>
                <a:gd name="T0" fmla="*/ 0 w 226"/>
                <a:gd name="T1" fmla="*/ 0 h 43"/>
                <a:gd name="T2" fmla="*/ 115 w 226"/>
                <a:gd name="T3" fmla="*/ 43 h 43"/>
                <a:gd name="T4" fmla="*/ 226 w 22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43">
                  <a:moveTo>
                    <a:pt x="0" y="0"/>
                  </a:moveTo>
                  <a:cubicBezTo>
                    <a:pt x="38" y="21"/>
                    <a:pt x="77" y="43"/>
                    <a:pt x="115" y="43"/>
                  </a:cubicBezTo>
                  <a:cubicBezTo>
                    <a:pt x="153" y="43"/>
                    <a:pt x="189" y="21"/>
                    <a:pt x="2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" name="Forme libre 113"/>
          <p:cNvSpPr/>
          <p:nvPr/>
        </p:nvSpPr>
        <p:spPr>
          <a:xfrm>
            <a:off x="1774299" y="1139815"/>
            <a:ext cx="4092044" cy="463550"/>
          </a:xfrm>
          <a:custGeom>
            <a:avLst/>
            <a:gdLst>
              <a:gd name="connsiteX0" fmla="*/ 0 w 3219450"/>
              <a:gd name="connsiteY0" fmla="*/ 6350 h 463550"/>
              <a:gd name="connsiteX1" fmla="*/ 1933575 w 3219450"/>
              <a:gd name="connsiteY1" fmla="*/ 63500 h 463550"/>
              <a:gd name="connsiteX2" fmla="*/ 3219450 w 3219450"/>
              <a:gd name="connsiteY2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0" h="463550">
                <a:moveTo>
                  <a:pt x="0" y="6350"/>
                </a:moveTo>
                <a:cubicBezTo>
                  <a:pt x="698500" y="-3175"/>
                  <a:pt x="1397000" y="-12700"/>
                  <a:pt x="1933575" y="63500"/>
                </a:cubicBezTo>
                <a:cubicBezTo>
                  <a:pt x="2470150" y="139700"/>
                  <a:pt x="3001963" y="352425"/>
                  <a:pt x="3219450" y="463550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orme libre 114"/>
          <p:cNvSpPr/>
          <p:nvPr/>
        </p:nvSpPr>
        <p:spPr>
          <a:xfrm>
            <a:off x="709170" y="1822440"/>
            <a:ext cx="340711" cy="511691"/>
          </a:xfrm>
          <a:custGeom>
            <a:avLst/>
            <a:gdLst>
              <a:gd name="connsiteX0" fmla="*/ 361950 w 361950"/>
              <a:gd name="connsiteY0" fmla="*/ 0 h 800100"/>
              <a:gd name="connsiteX1" fmla="*/ 76200 w 361950"/>
              <a:gd name="connsiteY1" fmla="*/ 523875 h 800100"/>
              <a:gd name="connsiteX2" fmla="*/ 0 w 36195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800100">
                <a:moveTo>
                  <a:pt x="361950" y="0"/>
                </a:moveTo>
                <a:cubicBezTo>
                  <a:pt x="249237" y="195262"/>
                  <a:pt x="136525" y="390525"/>
                  <a:pt x="76200" y="523875"/>
                </a:cubicBezTo>
                <a:cubicBezTo>
                  <a:pt x="15875" y="657225"/>
                  <a:pt x="0" y="800100"/>
                  <a:pt x="0" y="800100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ZoneTexte 115"/>
          <p:cNvSpPr txBox="1"/>
          <p:nvPr/>
        </p:nvSpPr>
        <p:spPr>
          <a:xfrm>
            <a:off x="6709432" y="2833444"/>
            <a:ext cx="218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“Dynamic mesh for TCAD modeling with ECORCE”, A Michez  et al  2016  J. Phys.: Conf. Ser. 738  012128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1766061" y="4443958"/>
            <a:ext cx="5182203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Should </a:t>
            </a: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be automatically handled by the TCAD tool</a:t>
            </a:r>
            <a:r>
              <a:rPr lang="en-US" sz="14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en-US" sz="1400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Is it really so important for results precision?</a:t>
            </a:r>
          </a:p>
        </p:txBody>
      </p:sp>
    </p:spTree>
    <p:extLst>
      <p:ext uri="{BB962C8B-B14F-4D97-AF65-F5344CB8AC3E}">
        <p14:creationId xmlns:p14="http://schemas.microsoft.com/office/powerpoint/2010/main" val="40821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  <p:bldP spid="34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115" grpId="0" animBg="1"/>
      <p:bldP spid="116" grpId="0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85520"/>
            <a:ext cx="1100921" cy="442014"/>
          </a:xfrm>
          <a:prstGeom prst="rect">
            <a:avLst/>
          </a:prstGeom>
        </p:spPr>
      </p:pic>
      <p:sp>
        <p:nvSpPr>
          <p:cNvPr id="17" name="Espace réservé du numéro de diapositive 40"/>
          <p:cNvSpPr txBox="1">
            <a:spLocks/>
          </p:cNvSpPr>
          <p:nvPr/>
        </p:nvSpPr>
        <p:spPr>
          <a:xfrm>
            <a:off x="7842250" y="6519865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 dirty="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07504" y="843558"/>
                <a:ext cx="4484271" cy="1361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Analytical solution: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Poisson :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/>
                          </a:rPr>
                          <m:t>𝜓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𝜀</m:t>
                        </m:r>
                      </m:den>
                    </m:f>
                  </m:oMath>
                </a14:m>
                <a:endParaRPr lang="fr-FR" sz="14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Electric charge 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 sz="1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𝑞</m:t>
                        </m:r>
                        <m:r>
                          <a:rPr lang="fr-FR" sz="1400" i="1">
                            <a:latin typeface="Cambria Math"/>
                          </a:rPr>
                          <m:t> </m:t>
                        </m:r>
                        <m:r>
                          <a:rPr lang="en-US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1400" dirty="0"/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𝜓</m:t>
                      </m:r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𝜀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400">
                              <a:latin typeface="Cambria Math"/>
                            </a:rPr>
                            <m:t>+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400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4484271" cy="1361976"/>
              </a:xfrm>
              <a:prstGeom prst="rect">
                <a:avLst/>
              </a:prstGeom>
              <a:blipFill rotWithShape="1">
                <a:blip r:embed="rId5"/>
                <a:stretch>
                  <a:fillRect l="-408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space réservé du numéro de diapositive 40"/>
          <p:cNvSpPr txBox="1">
            <a:spLocks/>
          </p:cNvSpPr>
          <p:nvPr/>
        </p:nvSpPr>
        <p:spPr>
          <a:xfrm>
            <a:off x="10456333" y="6519866"/>
            <a:ext cx="17272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r-FR"/>
            </a:defPPr>
            <a:lvl1pPr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 dirty="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33306"/>
              </p:ext>
            </p:extLst>
          </p:nvPr>
        </p:nvGraphicFramePr>
        <p:xfrm>
          <a:off x="158711" y="3291830"/>
          <a:ext cx="3142293" cy="117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76975"/>
              </p:ext>
            </p:extLst>
          </p:nvPr>
        </p:nvGraphicFramePr>
        <p:xfrm>
          <a:off x="4340541" y="843558"/>
          <a:ext cx="4571399" cy="250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au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400130"/>
                  </p:ext>
                </p:extLst>
              </p:nvPr>
            </p:nvGraphicFramePr>
            <p:xfrm>
              <a:off x="158711" y="2259471"/>
              <a:ext cx="3096345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23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4088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0111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0111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14401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fr-FR" sz="1000" baseline="-25000" dirty="0" err="1">
                              <a:solidFill>
                                <a:schemeClr val="tx1"/>
                              </a:solidFill>
                            </a:rPr>
                            <a:t>max</a:t>
                          </a:r>
                          <a:r>
                            <a:rPr lang="fr-FR" sz="1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(cm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r>
                            <a:rPr lang="fr-FR" sz="10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00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Symbol" pitchFamily="18" charset="2"/>
                            </a:rPr>
                            <a:t>s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 (µm)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q (C)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 (Rel.)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0.02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</a:rPr>
                            <a:t>1.6×10</a:t>
                          </a:r>
                          <a:r>
                            <a:rPr lang="en-US" sz="1000" baseline="30000">
                              <a:solidFill>
                                <a:schemeClr val="tx1"/>
                              </a:solidFill>
                            </a:rPr>
                            <a:t>-19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11.9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au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400130"/>
                  </p:ext>
                </p:extLst>
              </p:nvPr>
            </p:nvGraphicFramePr>
            <p:xfrm>
              <a:off x="158711" y="2259471"/>
              <a:ext cx="3096345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23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64088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8011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8011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fr-FR" sz="1000" baseline="-25000" dirty="0" err="1">
                              <a:solidFill>
                                <a:schemeClr val="tx1"/>
                              </a:solidFill>
                            </a:rPr>
                            <a:t>max</a:t>
                          </a:r>
                          <a:r>
                            <a:rPr lang="fr-FR" sz="1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(cm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r>
                            <a:rPr lang="fr-FR" sz="10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00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Symbol" pitchFamily="18" charset="2"/>
                            </a:rPr>
                            <a:t>s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 (µm)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q (C)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87786" t="-1538" b="-7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0.02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</a:rPr>
                            <a:t>1.6×10</a:t>
                          </a:r>
                          <a:r>
                            <a:rPr lang="en-US" sz="1000" baseline="30000">
                              <a:solidFill>
                                <a:schemeClr val="tx1"/>
                              </a:solidFill>
                            </a:rPr>
                            <a:t>-19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11.9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ZoneTexte 36"/>
          <p:cNvSpPr txBox="1"/>
          <p:nvPr/>
        </p:nvSpPr>
        <p:spPr>
          <a:xfrm>
            <a:off x="114137" y="4587974"/>
            <a:ext cx="4241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Potential  induced by Q(x) for a 1um wide device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Analytical solution)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22478" y="3091775"/>
            <a:ext cx="448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Relative error compared to the analytical solution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 a function of the mesh size (markers: nodes of the mesh)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340541" y="3435846"/>
            <a:ext cx="448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Error: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100%   62.5 nm mesh size (17 nodes)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0.3%    3.9 nm mesh size (257 nodes)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0.16%  variable mesh size (77 nodes)</a:t>
            </a:r>
            <a:endParaRPr lang="en-US" sz="12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932647" y="4357141"/>
            <a:ext cx="3024337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Mesh quality is critical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results reliability.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87824" y="2719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2. Mesh Quality</a:t>
            </a:r>
          </a:p>
        </p:txBody>
      </p:sp>
    </p:spTree>
    <p:extLst>
      <p:ext uri="{BB962C8B-B14F-4D97-AF65-F5344CB8AC3E}">
        <p14:creationId xmlns:p14="http://schemas.microsoft.com/office/powerpoint/2010/main" val="7184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0719" y="3154345"/>
            <a:ext cx="1591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Before Ion, 678 nodes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83768" y="3175027"/>
            <a:ext cx="1781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Ion impact, 11904 nodes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44008" y="316295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1000" baseline="30000" dirty="0">
                <a:latin typeface="Arial" pitchFamily="34" charset="0"/>
                <a:cs typeface="Arial" pitchFamily="34" charset="0"/>
              </a:rPr>
              <a:t>-10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s after impact, 11253 nodes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23" y="1354345"/>
            <a:ext cx="1859761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57" y="1361548"/>
            <a:ext cx="1835667" cy="18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94" y="1362956"/>
            <a:ext cx="1738178" cy="18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" y="1347614"/>
            <a:ext cx="1804755" cy="180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9994" y="843558"/>
            <a:ext cx="8290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ECORCE	 </a:t>
            </a: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mesh corrected according to all variables, for all steps including transient modeling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en-US" sz="12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Essential for Single Event Effect (Example: ion effect on a negatively biased PN junction)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092280" y="3189378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1000" baseline="30000" dirty="0">
                <a:latin typeface="Arial" pitchFamily="34" charset="0"/>
                <a:cs typeface="Arial" pitchFamily="34" charset="0"/>
              </a:rPr>
              <a:t>-9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s after impact, 4009 nodes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699792" y="1509793"/>
            <a:ext cx="798311" cy="744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637571" y="4228237"/>
            <a:ext cx="5432834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Dynamic mesh improves results precision and reduces CPU time.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saves engineers hours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4009" y="15067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P+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9789" y="2639155"/>
            <a:ext cx="105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 substrate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87824" y="2719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3. Single Event Effect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388771"/>
              </p:ext>
            </p:extLst>
          </p:nvPr>
        </p:nvGraphicFramePr>
        <p:xfrm>
          <a:off x="251520" y="3435846"/>
          <a:ext cx="3268155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76434" y="4824608"/>
            <a:ext cx="2999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and number of nodes as a function of time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03662" y="3435846"/>
            <a:ext cx="5432834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As expected: 2 peaks of current (blue curve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Number of nodes ranging from 678 to 19549 (red curve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00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 </a:t>
            </a:r>
            <a:fld id="{4BBBB555-E378-184F-AA22-46E080150E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3" y="141710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68344" y="123478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" y="123478"/>
            <a:ext cx="1100921" cy="44201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987824" y="2719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3. Single Event Effect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504" y="824974"/>
            <a:ext cx="48928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3 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models available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: 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Constant LET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SRIM continuous LET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en-US" sz="14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    Discontinuous model using GEANT4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372748"/>
              </p:ext>
            </p:extLst>
          </p:nvPr>
        </p:nvGraphicFramePr>
        <p:xfrm>
          <a:off x="467545" y="1635647"/>
          <a:ext cx="273630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467545" y="3162887"/>
            <a:ext cx="2999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and SRIM LET as a function of range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3507854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Depending on the problem, the Bragg peak position in the device may matter.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ECORCE is fully interfaced with SRIM and with GEANT4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01" y="843559"/>
            <a:ext cx="1941798" cy="1584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59782"/>
            <a:ext cx="2111553" cy="18002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516216" y="2469545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ion track using SRIM profile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00192" y="470179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Discontinuous ion track using GEANT4 profile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191" y="4682155"/>
            <a:ext cx="5492463" cy="30777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Dynamic mesh is mandatory to handle discontinuous ion tracks</a:t>
            </a:r>
            <a:endParaRPr lang="en-US" sz="14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17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ES-p2&gt;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46495</TotalTime>
  <Words>5075</Words>
  <Application>Microsoft Office PowerPoint</Application>
  <PresentationFormat>Affichage à l'écran (16:9)</PresentationFormat>
  <Paragraphs>675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IES-p2&gt;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UM2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picard</dc:creator>
  <cp:lastModifiedBy>Alain Michez</cp:lastModifiedBy>
  <cp:revision>785</cp:revision>
  <dcterms:created xsi:type="dcterms:W3CDTF">2011-07-21T09:50:59Z</dcterms:created>
  <dcterms:modified xsi:type="dcterms:W3CDTF">2021-06-11T07:00:01Z</dcterms:modified>
</cp:coreProperties>
</file>