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012" autoAdjust="0"/>
    <p:restoredTop sz="94660"/>
  </p:normalViewPr>
  <p:slideViewPr>
    <p:cSldViewPr>
      <p:cViewPr varScale="1">
        <p:scale>
          <a:sx n="83" d="100"/>
          <a:sy n="83" d="100"/>
        </p:scale>
        <p:origin x="-1162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409D4-5B0B-4E25-B1F6-05EA9E004613}" type="datetimeFigureOut">
              <a:rPr lang="en-US" smtClean="0"/>
              <a:t>1/31/2020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FC823-68FF-4BA7-8DA6-B2F175A61B70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60753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409D4-5B0B-4E25-B1F6-05EA9E004613}" type="datetimeFigureOut">
              <a:rPr lang="en-US" smtClean="0"/>
              <a:t>1/31/2020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FC823-68FF-4BA7-8DA6-B2F175A61B70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53000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409D4-5B0B-4E25-B1F6-05EA9E004613}" type="datetimeFigureOut">
              <a:rPr lang="en-US" smtClean="0"/>
              <a:t>1/31/2020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FC823-68FF-4BA7-8DA6-B2F175A61B70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92661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409D4-5B0B-4E25-B1F6-05EA9E004613}" type="datetimeFigureOut">
              <a:rPr lang="en-US" smtClean="0"/>
              <a:t>1/31/2020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FC823-68FF-4BA7-8DA6-B2F175A61B70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3386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409D4-5B0B-4E25-B1F6-05EA9E004613}" type="datetimeFigureOut">
              <a:rPr lang="en-US" smtClean="0"/>
              <a:t>1/31/2020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FC823-68FF-4BA7-8DA6-B2F175A61B70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1866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409D4-5B0B-4E25-B1F6-05EA9E004613}" type="datetimeFigureOut">
              <a:rPr lang="en-US" smtClean="0"/>
              <a:t>1/31/2020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FC823-68FF-4BA7-8DA6-B2F175A61B70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650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409D4-5B0B-4E25-B1F6-05EA9E004613}" type="datetimeFigureOut">
              <a:rPr lang="en-US" smtClean="0"/>
              <a:t>1/31/2020</a:t>
            </a:fld>
            <a:endParaRPr lang="en-US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FC823-68FF-4BA7-8DA6-B2F175A61B70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4745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409D4-5B0B-4E25-B1F6-05EA9E004613}" type="datetimeFigureOut">
              <a:rPr lang="en-US" smtClean="0"/>
              <a:t>1/31/2020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FC823-68FF-4BA7-8DA6-B2F175A61B70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2188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409D4-5B0B-4E25-B1F6-05EA9E004613}" type="datetimeFigureOut">
              <a:rPr lang="en-US" smtClean="0"/>
              <a:t>1/31/2020</a:t>
            </a:fld>
            <a:endParaRPr lang="en-US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FC823-68FF-4BA7-8DA6-B2F175A61B70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25114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409D4-5B0B-4E25-B1F6-05EA9E004613}" type="datetimeFigureOut">
              <a:rPr lang="en-US" smtClean="0"/>
              <a:t>1/31/2020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FC823-68FF-4BA7-8DA6-B2F175A61B70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12114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409D4-5B0B-4E25-B1F6-05EA9E004613}" type="datetimeFigureOut">
              <a:rPr lang="en-US" smtClean="0"/>
              <a:t>1/31/2020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FC823-68FF-4BA7-8DA6-B2F175A61B70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05324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1409D4-5B0B-4E25-B1F6-05EA9E004613}" type="datetimeFigureOut">
              <a:rPr lang="en-US" smtClean="0"/>
              <a:t>1/31/2020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AFC823-68FF-4BA7-8DA6-B2F175A61B70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03311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1907704" y="188640"/>
            <a:ext cx="5365187" cy="60016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solidFill>
                  <a:srgbClr val="00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Réunion</a:t>
            </a:r>
            <a:r>
              <a:rPr lang="en-US" sz="2800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sz="2800" dirty="0" err="1" smtClean="0">
                <a:solidFill>
                  <a:srgbClr val="00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groupe</a:t>
            </a:r>
            <a:r>
              <a:rPr lang="en-US" sz="2800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31 </a:t>
            </a:r>
            <a:r>
              <a:rPr lang="en-US" sz="2800" dirty="0" err="1" smtClean="0">
                <a:solidFill>
                  <a:srgbClr val="00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janvier</a:t>
            </a:r>
            <a:r>
              <a:rPr lang="en-US" sz="2800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2020</a:t>
            </a:r>
          </a:p>
          <a:p>
            <a:endParaRPr lang="en-US" sz="2400" dirty="0"/>
          </a:p>
          <a:p>
            <a:endParaRPr lang="en-US" sz="2000" dirty="0"/>
          </a:p>
          <a:p>
            <a:r>
              <a:rPr lang="fr-FR" sz="2400" dirty="0" smtClean="0"/>
              <a:t>Infos générales :  Michel             15'</a:t>
            </a:r>
          </a:p>
          <a:p>
            <a:r>
              <a:rPr lang="fr-FR" sz="2400" dirty="0" smtClean="0"/>
              <a:t>Missions "Europe" : Olivier        05'</a:t>
            </a:r>
          </a:p>
          <a:p>
            <a:endParaRPr lang="fr-FR" sz="2400" dirty="0" smtClean="0"/>
          </a:p>
          <a:p>
            <a:r>
              <a:rPr lang="fr-FR" sz="2400" dirty="0" smtClean="0"/>
              <a:t>Thèse : Alice                                   15'</a:t>
            </a:r>
          </a:p>
          <a:p>
            <a:r>
              <a:rPr lang="fr-FR" sz="2400" dirty="0" smtClean="0"/>
              <a:t>Thèse : Alberto                              15'</a:t>
            </a:r>
          </a:p>
          <a:p>
            <a:endParaRPr lang="fr-FR" sz="2400" dirty="0" smtClean="0"/>
          </a:p>
          <a:p>
            <a:r>
              <a:rPr lang="fr-FR" sz="2400" dirty="0" smtClean="0"/>
              <a:t>Analyse SK I : Sonia                      15'</a:t>
            </a:r>
          </a:p>
          <a:p>
            <a:r>
              <a:rPr lang="fr-FR" sz="2400" dirty="0" smtClean="0"/>
              <a:t>Analyse SK II : Laura                     15'</a:t>
            </a:r>
          </a:p>
          <a:p>
            <a:r>
              <a:rPr lang="fr-FR" sz="2400" dirty="0" smtClean="0"/>
              <a:t>Analyse T2K : Margherita           15'</a:t>
            </a:r>
          </a:p>
          <a:p>
            <a:endParaRPr lang="fr-FR" sz="2400" dirty="0" smtClean="0"/>
          </a:p>
          <a:p>
            <a:r>
              <a:rPr lang="fr-FR" sz="2400" dirty="0" smtClean="0"/>
              <a:t>Projet "</a:t>
            </a:r>
            <a:r>
              <a:rPr lang="fr-FR" sz="2400" dirty="0" err="1" smtClean="0"/>
              <a:t>Volpe</a:t>
            </a:r>
            <a:r>
              <a:rPr lang="fr-FR" sz="2400" dirty="0" smtClean="0"/>
              <a:t>" : Pascal                05'</a:t>
            </a:r>
          </a:p>
          <a:p>
            <a:r>
              <a:rPr lang="fr-FR" sz="2400" dirty="0" smtClean="0"/>
              <a:t>T2K Upgrades : Olivier                10'</a:t>
            </a:r>
          </a:p>
          <a:p>
            <a:r>
              <a:rPr lang="fr-FR" sz="2400" dirty="0" smtClean="0"/>
              <a:t>HK : Benjamin                               15</a:t>
            </a:r>
          </a:p>
        </p:txBody>
      </p:sp>
    </p:spTree>
    <p:extLst>
      <p:ext uri="{BB962C8B-B14F-4D97-AF65-F5344CB8AC3E}">
        <p14:creationId xmlns:p14="http://schemas.microsoft.com/office/powerpoint/2010/main" val="4122306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1878541" y="573643"/>
            <a:ext cx="6869923" cy="6063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Budget 2020</a:t>
            </a:r>
          </a:p>
          <a:p>
            <a:endParaRPr lang="fr-FR" sz="2000" dirty="0" smtClean="0"/>
          </a:p>
          <a:p>
            <a:pPr marL="342900" indent="-342900">
              <a:buFontTx/>
              <a:buChar char="-"/>
            </a:pPr>
            <a:r>
              <a:rPr lang="fr-FR" sz="2000" dirty="0" smtClean="0"/>
              <a:t>65 K€   T2K </a:t>
            </a:r>
          </a:p>
          <a:p>
            <a:pPr marL="342900" indent="-342900">
              <a:buFontTx/>
              <a:buChar char="-"/>
            </a:pPr>
            <a:r>
              <a:rPr lang="fr-FR" sz="2000" dirty="0" smtClean="0"/>
              <a:t>??          SK</a:t>
            </a:r>
          </a:p>
          <a:p>
            <a:pPr marL="342900" indent="-342900">
              <a:buFontTx/>
              <a:buChar char="-"/>
            </a:pPr>
            <a:r>
              <a:rPr lang="fr-FR" sz="2000" dirty="0" smtClean="0"/>
              <a:t>              Europe</a:t>
            </a:r>
          </a:p>
          <a:p>
            <a:pPr marL="342900" indent="-342900">
              <a:buFontTx/>
              <a:buChar char="-"/>
            </a:pPr>
            <a:r>
              <a:rPr lang="fr-FR" sz="2000" dirty="0" smtClean="0"/>
              <a:t>15 K€    X</a:t>
            </a:r>
          </a:p>
          <a:p>
            <a:pPr marL="342900" indent="-342900">
              <a:buFontTx/>
              <a:buChar char="-"/>
            </a:pPr>
            <a:endParaRPr lang="fr-FR" sz="2000" dirty="0" smtClean="0"/>
          </a:p>
          <a:p>
            <a:endParaRPr lang="fr-FR" sz="2000" dirty="0" smtClean="0"/>
          </a:p>
          <a:p>
            <a:r>
              <a:rPr lang="fr-FR" sz="2400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Stagiaires printemps-été 2020</a:t>
            </a:r>
          </a:p>
          <a:p>
            <a:endParaRPr lang="fr-FR" sz="2000" dirty="0" smtClean="0"/>
          </a:p>
          <a:p>
            <a:pPr marL="342900" indent="-342900">
              <a:buFontTx/>
              <a:buChar char="-"/>
            </a:pPr>
            <a:r>
              <a:rPr lang="fr-FR" sz="2000" dirty="0" smtClean="0"/>
              <a:t>Claire      SK     (Thomas)  </a:t>
            </a:r>
          </a:p>
          <a:p>
            <a:pPr marL="342900" indent="-342900">
              <a:buFontTx/>
              <a:buChar char="-"/>
            </a:pPr>
            <a:r>
              <a:rPr lang="fr-FR" sz="2000" dirty="0" smtClean="0"/>
              <a:t>Jaafar     T2K  (Marguerite)</a:t>
            </a:r>
          </a:p>
          <a:p>
            <a:pPr marL="342900" indent="-342900">
              <a:buFontTx/>
              <a:buChar char="-"/>
            </a:pPr>
            <a:r>
              <a:rPr lang="fr-FR" sz="2000" dirty="0" smtClean="0"/>
              <a:t>Giovani   SK    (Michel - Okayama) </a:t>
            </a:r>
          </a:p>
          <a:p>
            <a:pPr marL="342900" indent="-342900">
              <a:buFontTx/>
              <a:buChar char="-"/>
            </a:pPr>
            <a:r>
              <a:rPr lang="fr-FR" sz="2000" dirty="0" smtClean="0"/>
              <a:t>Vincent   SK</a:t>
            </a:r>
            <a:r>
              <a:rPr lang="fr-FR" sz="2000" dirty="0" smtClean="0"/>
              <a:t>    (Pascal)</a:t>
            </a:r>
          </a:p>
          <a:p>
            <a:pPr marL="342900" indent="-342900">
              <a:buFontTx/>
              <a:buChar char="-"/>
            </a:pPr>
            <a:r>
              <a:rPr lang="fr-FR" sz="2000" dirty="0" smtClean="0"/>
              <a:t>Japonais  2 semaines fin février (Benjamin)</a:t>
            </a:r>
            <a:endParaRPr lang="fr-FR" sz="2000" dirty="0" smtClean="0"/>
          </a:p>
          <a:p>
            <a:endParaRPr lang="fr-FR" sz="2000" dirty="0" smtClean="0"/>
          </a:p>
          <a:p>
            <a:r>
              <a:rPr lang="fr-FR" sz="2000" dirty="0" smtClean="0"/>
              <a:t>-     Andrew   SK   ? </a:t>
            </a:r>
          </a:p>
          <a:p>
            <a:pPr marL="342900" indent="-342900">
              <a:buFontTx/>
              <a:buChar char="-"/>
            </a:pPr>
            <a:endParaRPr lang="fr-FR" sz="2000" dirty="0"/>
          </a:p>
          <a:p>
            <a:endParaRPr lang="fr-FR" sz="2000" dirty="0" smtClean="0"/>
          </a:p>
        </p:txBody>
      </p:sp>
    </p:spTree>
    <p:extLst>
      <p:ext uri="{BB962C8B-B14F-4D97-AF65-F5344CB8AC3E}">
        <p14:creationId xmlns:p14="http://schemas.microsoft.com/office/powerpoint/2010/main" val="2448539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160" y="116632"/>
            <a:ext cx="4935072" cy="64323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7149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1878541" y="573643"/>
            <a:ext cx="6869923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Réunions de collaboration</a:t>
            </a:r>
            <a:endParaRPr lang="fr-FR" sz="2400" dirty="0">
              <a:solidFill>
                <a:srgbClr val="0033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sz="2400" dirty="0" smtClean="0">
              <a:solidFill>
                <a:srgbClr val="0033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fr-FR" sz="2400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T2K (mars)</a:t>
            </a:r>
            <a:endParaRPr lang="fr-FR" sz="2000" dirty="0" smtClean="0"/>
          </a:p>
          <a:p>
            <a:pPr marL="342900" indent="-342900">
              <a:buFontTx/>
              <a:buChar char="-"/>
            </a:pPr>
            <a:r>
              <a:rPr lang="fr-FR" sz="2000" dirty="0" smtClean="0"/>
              <a:t>Olivier              </a:t>
            </a:r>
          </a:p>
          <a:p>
            <a:pPr marL="342900" indent="-342900">
              <a:buFontTx/>
              <a:buChar char="-"/>
            </a:pPr>
            <a:r>
              <a:rPr lang="fr-FR" sz="2000" dirty="0" smtClean="0"/>
              <a:t>Margherita</a:t>
            </a:r>
          </a:p>
          <a:p>
            <a:pPr marL="342900" indent="-342900">
              <a:buFontTx/>
              <a:buChar char="-"/>
            </a:pPr>
            <a:r>
              <a:rPr lang="fr-FR" sz="2000" dirty="0" smtClean="0"/>
              <a:t>Benjamin</a:t>
            </a:r>
            <a:endParaRPr lang="fr-FR" sz="2000" dirty="0" smtClean="0"/>
          </a:p>
          <a:p>
            <a:endParaRPr lang="fr-FR" sz="2000" dirty="0" smtClean="0"/>
          </a:p>
          <a:p>
            <a:r>
              <a:rPr lang="fr-FR" sz="2400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SK (mai)</a:t>
            </a:r>
          </a:p>
          <a:p>
            <a:endParaRPr lang="fr-FR" sz="2000" dirty="0" smtClean="0"/>
          </a:p>
          <a:p>
            <a:pPr marL="342900" indent="-342900">
              <a:buFontTx/>
              <a:buChar char="-"/>
            </a:pPr>
            <a:r>
              <a:rPr lang="fr-FR" sz="2000" dirty="0" smtClean="0"/>
              <a:t>Alice </a:t>
            </a:r>
          </a:p>
          <a:p>
            <a:pPr marL="342900" indent="-342900">
              <a:buFontTx/>
              <a:buChar char="-"/>
            </a:pPr>
            <a:r>
              <a:rPr lang="fr-FR" sz="2000" dirty="0" smtClean="0"/>
              <a:t>Sonia</a:t>
            </a:r>
          </a:p>
          <a:p>
            <a:pPr marL="342900" indent="-342900">
              <a:buFontTx/>
              <a:buChar char="-"/>
            </a:pPr>
            <a:r>
              <a:rPr lang="fr-FR" sz="2000" dirty="0" smtClean="0"/>
              <a:t>Laura </a:t>
            </a:r>
          </a:p>
          <a:p>
            <a:pPr marL="342900" indent="-342900">
              <a:buFontTx/>
              <a:buChar char="-"/>
            </a:pPr>
            <a:r>
              <a:rPr lang="fr-FR" sz="2000" dirty="0" smtClean="0"/>
              <a:t>Alberto </a:t>
            </a:r>
          </a:p>
          <a:p>
            <a:pPr marL="342900" indent="-342900">
              <a:buFontTx/>
              <a:buChar char="-"/>
            </a:pPr>
            <a:r>
              <a:rPr lang="fr-FR" sz="2000" dirty="0" smtClean="0"/>
              <a:t>Pascal</a:t>
            </a:r>
          </a:p>
          <a:p>
            <a:pPr marL="342900" indent="-342900">
              <a:buFontTx/>
              <a:buChar char="-"/>
            </a:pPr>
            <a:r>
              <a:rPr lang="fr-FR" sz="2000" dirty="0" smtClean="0"/>
              <a:t>Michel</a:t>
            </a:r>
          </a:p>
          <a:p>
            <a:pPr marL="342900" indent="-342900">
              <a:buFontTx/>
              <a:buChar char="-"/>
            </a:pPr>
            <a:r>
              <a:rPr lang="fr-FR" sz="2000" dirty="0" smtClean="0"/>
              <a:t>Thomas</a:t>
            </a:r>
          </a:p>
          <a:p>
            <a:pPr marL="342900" indent="-342900">
              <a:buFontTx/>
              <a:buChar char="-"/>
            </a:pPr>
            <a:r>
              <a:rPr lang="fr-FR" sz="2000" dirty="0" smtClean="0"/>
              <a:t>Benjamin</a:t>
            </a: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463990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1403648" y="260648"/>
            <a:ext cx="6869923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SK</a:t>
            </a:r>
            <a:r>
              <a:rPr lang="fr-FR" sz="2400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fr-FR" sz="2400" dirty="0">
              <a:solidFill>
                <a:srgbClr val="0033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sz="2400" dirty="0">
              <a:solidFill>
                <a:srgbClr val="0033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sz="2000" dirty="0" smtClean="0"/>
          </a:p>
          <a:p>
            <a:pPr marL="342900" indent="-342900">
              <a:buFontTx/>
              <a:buChar char="-"/>
            </a:pPr>
            <a:r>
              <a:rPr lang="fr-FR" sz="2000" dirty="0" smtClean="0"/>
              <a:t>Remarque voitures de location             </a:t>
            </a:r>
          </a:p>
          <a:p>
            <a:pPr marL="342900" indent="-342900">
              <a:buFontTx/>
              <a:buChar char="-"/>
            </a:pPr>
            <a:endParaRPr lang="fr-FR" sz="2000" dirty="0"/>
          </a:p>
          <a:p>
            <a:r>
              <a:rPr lang="fr-FR" sz="2000" dirty="0" smtClean="0"/>
              <a:t> </a:t>
            </a:r>
          </a:p>
          <a:p>
            <a:pPr marL="342900" indent="-342900">
              <a:buFontTx/>
              <a:buChar char="-"/>
            </a:pPr>
            <a:r>
              <a:rPr lang="fr-FR" sz="2000" dirty="0" smtClean="0"/>
              <a:t>Shifts </a:t>
            </a:r>
            <a:r>
              <a:rPr lang="fr-FR" sz="2000" dirty="0" err="1" smtClean="0"/>
              <a:t>Gado</a:t>
            </a:r>
            <a:r>
              <a:rPr lang="fr-FR" sz="2000" dirty="0" smtClean="0"/>
              <a:t> :  Claire, Thomas, Alberto </a:t>
            </a:r>
            <a:r>
              <a:rPr lang="fr-FR" sz="2000" dirty="0"/>
              <a:t> </a:t>
            </a:r>
            <a:r>
              <a:rPr lang="fr-FR" sz="2000" dirty="0" smtClean="0"/>
              <a:t>et Laura</a:t>
            </a:r>
            <a:endParaRPr lang="fr-FR" sz="2000" dirty="0"/>
          </a:p>
          <a:p>
            <a:endParaRPr lang="fr-FR" sz="2000" dirty="0" smtClean="0"/>
          </a:p>
          <a:p>
            <a:pPr marL="342900" indent="-342900">
              <a:buFontTx/>
              <a:buChar char="-"/>
            </a:pPr>
            <a:endParaRPr lang="fr-FR" sz="2000" dirty="0" smtClean="0"/>
          </a:p>
          <a:p>
            <a:endParaRPr lang="fr-FR" sz="2000" dirty="0" smtClean="0"/>
          </a:p>
          <a:p>
            <a:pPr marL="342900" indent="-342900">
              <a:buFontTx/>
              <a:buChar char="-"/>
            </a:pPr>
            <a:endParaRPr lang="fr-FR" sz="2000" dirty="0"/>
          </a:p>
          <a:p>
            <a:endParaRPr lang="fr-FR" sz="2000" dirty="0" smtClean="0"/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3140968"/>
            <a:ext cx="8152599" cy="32503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766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827584" y="573643"/>
            <a:ext cx="6869923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u="sng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Conférences &amp; workshop</a:t>
            </a:r>
          </a:p>
          <a:p>
            <a:endParaRPr lang="fr-FR" sz="2400" dirty="0" smtClean="0">
              <a:solidFill>
                <a:srgbClr val="0033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fr-FR" sz="2400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Neutrinos 2020 (USA)  Fin Juin</a:t>
            </a:r>
            <a:endParaRPr lang="fr-FR" sz="2000" dirty="0" smtClean="0"/>
          </a:p>
          <a:p>
            <a:pPr marL="342900" indent="-342900">
              <a:buFontTx/>
              <a:buChar char="-"/>
            </a:pPr>
            <a:r>
              <a:rPr lang="fr-FR" sz="2000" dirty="0" smtClean="0"/>
              <a:t>Michel              </a:t>
            </a:r>
            <a:r>
              <a:rPr lang="fr-FR" sz="2000" dirty="0" smtClean="0"/>
              <a:t> </a:t>
            </a:r>
            <a:endParaRPr lang="fr-FR" sz="2000" dirty="0" smtClean="0"/>
          </a:p>
          <a:p>
            <a:pPr marL="342900" indent="-342900">
              <a:buFontTx/>
              <a:buChar char="-"/>
            </a:pPr>
            <a:endParaRPr lang="fr-FR" sz="2000" dirty="0" smtClean="0"/>
          </a:p>
          <a:p>
            <a:endParaRPr lang="fr-FR" sz="2000" dirty="0" smtClean="0"/>
          </a:p>
          <a:p>
            <a:r>
              <a:rPr lang="fr-FR" sz="2000" dirty="0" smtClean="0"/>
              <a:t>MORIOND  Laura,  Alice   ?</a:t>
            </a:r>
          </a:p>
          <a:p>
            <a:endParaRPr lang="fr-FR" sz="2000" dirty="0"/>
          </a:p>
          <a:p>
            <a:r>
              <a:rPr lang="fr-FR" sz="2000" dirty="0" smtClean="0"/>
              <a:t>Blois, Alberto ?</a:t>
            </a:r>
          </a:p>
          <a:p>
            <a:endParaRPr lang="fr-FR" sz="2000" dirty="0" smtClean="0"/>
          </a:p>
          <a:p>
            <a:r>
              <a:rPr lang="fr-FR" sz="2400" dirty="0" smtClean="0"/>
              <a:t>ICHEP   Sonia  ?</a:t>
            </a:r>
            <a:endParaRPr lang="fr-FR" sz="2000" dirty="0" smtClean="0"/>
          </a:p>
          <a:p>
            <a:endParaRPr lang="fr-FR" sz="2000" dirty="0" smtClean="0"/>
          </a:p>
          <a:p>
            <a:r>
              <a:rPr lang="fr-FR" sz="2400" dirty="0" smtClean="0"/>
              <a:t>NNN</a:t>
            </a:r>
            <a:r>
              <a:rPr lang="fr-FR" sz="2400" dirty="0" smtClean="0"/>
              <a:t>   Octobre Japon</a:t>
            </a:r>
          </a:p>
          <a:p>
            <a:pPr marL="342900" indent="-342900">
              <a:buFontTx/>
              <a:buChar char="-"/>
            </a:pPr>
            <a:endParaRPr lang="fr-FR" sz="2400" dirty="0" smtClean="0"/>
          </a:p>
          <a:p>
            <a:r>
              <a:rPr lang="fr-FR" sz="2400" dirty="0" smtClean="0"/>
              <a:t>NUFACT </a:t>
            </a:r>
            <a:endParaRPr lang="fr-FR" sz="2400" dirty="0" smtClean="0"/>
          </a:p>
          <a:p>
            <a:endParaRPr lang="fr-FR" sz="2000" dirty="0" smtClean="0"/>
          </a:p>
        </p:txBody>
      </p:sp>
    </p:spTree>
    <p:extLst>
      <p:ext uri="{BB962C8B-B14F-4D97-AF65-F5344CB8AC3E}">
        <p14:creationId xmlns:p14="http://schemas.microsoft.com/office/powerpoint/2010/main" val="2455035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184</Words>
  <Application>Microsoft Office PowerPoint</Application>
  <PresentationFormat>Affichage à l'écran (4:3)</PresentationFormat>
  <Paragraphs>75</Paragraphs>
  <Slides>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Gonin Michel (M.)</dc:creator>
  <cp:lastModifiedBy>Gonin Michel (M.)</cp:lastModifiedBy>
  <cp:revision>10</cp:revision>
  <dcterms:created xsi:type="dcterms:W3CDTF">2020-01-31T09:22:14Z</dcterms:created>
  <dcterms:modified xsi:type="dcterms:W3CDTF">2020-01-31T10:55:27Z</dcterms:modified>
</cp:coreProperties>
</file>