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2" autoAdjust="0"/>
    <p:restoredTop sz="94660"/>
  </p:normalViewPr>
  <p:slideViewPr>
    <p:cSldViewPr>
      <p:cViewPr varScale="1">
        <p:scale>
          <a:sx n="83" d="100"/>
          <a:sy n="83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6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4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1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1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09D4-5B0B-4E25-B1F6-05EA9E00461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C823-68FF-4BA7-8DA6-B2F175A61B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3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188640"/>
            <a:ext cx="536518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Réunion</a:t>
            </a:r>
            <a:r>
              <a:rPr lang="en-US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</a:t>
            </a:r>
            <a:r>
              <a:rPr lang="en-US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31 </a:t>
            </a:r>
            <a:r>
              <a:rPr lang="en-US" sz="28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</a:t>
            </a:r>
            <a:r>
              <a:rPr lang="en-US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</a:t>
            </a:r>
          </a:p>
          <a:p>
            <a:endParaRPr lang="en-US" sz="2400" dirty="0"/>
          </a:p>
          <a:p>
            <a:endParaRPr lang="en-US" sz="2000" dirty="0"/>
          </a:p>
          <a:p>
            <a:r>
              <a:rPr lang="fr-FR" sz="2400" dirty="0" smtClean="0"/>
              <a:t>Infos générales :  Michel             15'</a:t>
            </a:r>
          </a:p>
          <a:p>
            <a:r>
              <a:rPr lang="fr-FR" sz="2400" dirty="0" smtClean="0"/>
              <a:t>Missions "Europe" : Olivier        05'</a:t>
            </a:r>
          </a:p>
          <a:p>
            <a:endParaRPr lang="fr-FR" sz="2400" dirty="0" smtClean="0"/>
          </a:p>
          <a:p>
            <a:r>
              <a:rPr lang="fr-FR" sz="2400" dirty="0" smtClean="0"/>
              <a:t>Thèse : Alice                                   15'</a:t>
            </a:r>
          </a:p>
          <a:p>
            <a:r>
              <a:rPr lang="fr-FR" sz="2400" dirty="0" smtClean="0"/>
              <a:t>Thèse : Alberto                              15'</a:t>
            </a:r>
          </a:p>
          <a:p>
            <a:endParaRPr lang="fr-FR" sz="2400" dirty="0" smtClean="0"/>
          </a:p>
          <a:p>
            <a:r>
              <a:rPr lang="fr-FR" sz="2400" dirty="0" smtClean="0"/>
              <a:t>Analyse SK I : Sonia                      15'</a:t>
            </a:r>
          </a:p>
          <a:p>
            <a:r>
              <a:rPr lang="fr-FR" sz="2400" dirty="0" smtClean="0"/>
              <a:t>Analyse SK II : Laura                     15'</a:t>
            </a:r>
          </a:p>
          <a:p>
            <a:r>
              <a:rPr lang="fr-FR" sz="2400" dirty="0" smtClean="0"/>
              <a:t>Analyse T2K : Margherita           15'</a:t>
            </a:r>
          </a:p>
          <a:p>
            <a:endParaRPr lang="fr-FR" sz="2400" dirty="0" smtClean="0"/>
          </a:p>
          <a:p>
            <a:r>
              <a:rPr lang="fr-FR" sz="2400" dirty="0" smtClean="0"/>
              <a:t>Projet "</a:t>
            </a:r>
            <a:r>
              <a:rPr lang="fr-FR" sz="2400" dirty="0" err="1" smtClean="0"/>
              <a:t>Volpe</a:t>
            </a:r>
            <a:r>
              <a:rPr lang="fr-FR" sz="2400" dirty="0" smtClean="0"/>
              <a:t>" : Pascal                05'</a:t>
            </a:r>
          </a:p>
          <a:p>
            <a:r>
              <a:rPr lang="fr-FR" sz="2400" dirty="0" smtClean="0"/>
              <a:t>T2K Upgrades : Olivier                10'</a:t>
            </a:r>
          </a:p>
          <a:p>
            <a:r>
              <a:rPr lang="fr-FR" sz="2400" dirty="0" smtClean="0"/>
              <a:t>HK : Benjamin                               15</a:t>
            </a:r>
          </a:p>
        </p:txBody>
      </p:sp>
    </p:spTree>
    <p:extLst>
      <p:ext uri="{BB962C8B-B14F-4D97-AF65-F5344CB8AC3E}">
        <p14:creationId xmlns:p14="http://schemas.microsoft.com/office/powerpoint/2010/main" val="41223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541" y="573643"/>
            <a:ext cx="686992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2020</a:t>
            </a:r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65 K€   T2K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??          SK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              Europe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15 K€    X</a:t>
            </a:r>
          </a:p>
          <a:p>
            <a:pPr marL="342900" indent="-342900">
              <a:buFontTx/>
              <a:buChar char="-"/>
            </a:pPr>
            <a:endParaRPr lang="fr-FR" sz="2000" dirty="0" smtClean="0"/>
          </a:p>
          <a:p>
            <a:endParaRPr lang="fr-FR" sz="2000" dirty="0" smtClean="0"/>
          </a:p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Stagiaires printemps-été 2020</a:t>
            </a:r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Claire      SK     (Thomas) 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Jaafar     T2K  (Marguerite)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Giovani   SK    (Michel - Okayama)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Vincent   SK</a:t>
            </a:r>
            <a:r>
              <a:rPr lang="fr-FR" sz="2000" dirty="0" smtClean="0"/>
              <a:t>    (Pascal)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Japonais  2 semaines fin février (Benjamin)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-     Andrew   SK   ?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4485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60" y="116632"/>
            <a:ext cx="4935072" cy="643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541" y="573643"/>
            <a:ext cx="686992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Réunions de collaboration</a:t>
            </a:r>
            <a:endParaRPr lang="fr-FR" sz="2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T2K (mars)</a:t>
            </a:r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Olivier             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Margherita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Benjamin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 (mai)</a:t>
            </a:r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Alice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Sonia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Laura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Alberto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Pascal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Michel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Thomas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Benjamin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63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260648"/>
            <a:ext cx="68699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</a:t>
            </a:r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2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Remarque voitures de location            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r>
              <a:rPr lang="fr-FR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Shifts </a:t>
            </a:r>
            <a:r>
              <a:rPr lang="fr-FR" sz="2000" dirty="0" err="1" smtClean="0"/>
              <a:t>Gado</a:t>
            </a:r>
            <a:r>
              <a:rPr lang="fr-FR" sz="2000" dirty="0" smtClean="0"/>
              <a:t> :  Claire, Thomas, Alberto </a:t>
            </a:r>
            <a:r>
              <a:rPr lang="fr-FR" sz="2000" dirty="0"/>
              <a:t> </a:t>
            </a:r>
            <a:r>
              <a:rPr lang="fr-FR" sz="2000" dirty="0" smtClean="0"/>
              <a:t>et Laura</a:t>
            </a:r>
            <a:endParaRPr lang="fr-FR" sz="2000" dirty="0"/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endParaRPr lang="fr-FR" sz="2000" dirty="0" smtClean="0"/>
          </a:p>
          <a:p>
            <a:endParaRPr lang="fr-FR" sz="2000" dirty="0" smtClean="0"/>
          </a:p>
          <a:p>
            <a:pPr marL="342900" indent="-342900">
              <a:buFontTx/>
              <a:buChar char="-"/>
            </a:pPr>
            <a:endParaRPr lang="fr-FR" sz="2000" dirty="0"/>
          </a:p>
          <a:p>
            <a:endParaRPr lang="fr-FR" sz="20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8152599" cy="325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573643"/>
            <a:ext cx="686992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Conférences &amp; workshop</a:t>
            </a:r>
          </a:p>
          <a:p>
            <a:endParaRPr lang="fr-FR" sz="2400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Neutrinos 2020 (USA)  Fin Juin</a:t>
            </a:r>
            <a:endParaRPr lang="fr-FR" sz="2000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Michel              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pPr marL="342900" indent="-342900">
              <a:buFontTx/>
              <a:buChar char="-"/>
            </a:pP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MORIOND  Laura,  Alice   ?</a:t>
            </a:r>
          </a:p>
          <a:p>
            <a:endParaRPr lang="fr-FR" sz="2000" dirty="0"/>
          </a:p>
          <a:p>
            <a:r>
              <a:rPr lang="fr-FR" sz="2000" dirty="0" smtClean="0"/>
              <a:t>Blois, Alberto ?</a:t>
            </a:r>
          </a:p>
          <a:p>
            <a:endParaRPr lang="fr-FR" sz="2000" dirty="0" smtClean="0"/>
          </a:p>
          <a:p>
            <a:r>
              <a:rPr lang="fr-FR" sz="2400" dirty="0" smtClean="0"/>
              <a:t>ICHEP   Sonia  ?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400" dirty="0" smtClean="0"/>
              <a:t>NNN</a:t>
            </a:r>
            <a:r>
              <a:rPr lang="fr-FR" sz="2400" dirty="0" smtClean="0"/>
              <a:t>   Octobre Japon</a:t>
            </a:r>
          </a:p>
          <a:p>
            <a:pPr marL="342900" indent="-342900">
              <a:buFontTx/>
              <a:buChar char="-"/>
            </a:pPr>
            <a:endParaRPr lang="fr-FR" sz="2400" dirty="0" smtClean="0"/>
          </a:p>
          <a:p>
            <a:r>
              <a:rPr lang="fr-FR" sz="2400" dirty="0" smtClean="0"/>
              <a:t>NUFACT </a:t>
            </a:r>
            <a:endParaRPr lang="fr-FR" sz="2400" dirty="0" smtClean="0"/>
          </a:p>
          <a:p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4550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184</Words>
  <Application>Microsoft Office PowerPoint</Application>
  <PresentationFormat>Affichage à l'écran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Gonin Michel (M.)</dc:creator>
  <cp:lastModifiedBy>Gonin Michel (M.)</cp:lastModifiedBy>
  <cp:revision>10</cp:revision>
  <dcterms:created xsi:type="dcterms:W3CDTF">2020-01-31T09:22:14Z</dcterms:created>
  <dcterms:modified xsi:type="dcterms:W3CDTF">2020-01-31T10:55:27Z</dcterms:modified>
</cp:coreProperties>
</file>