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0B5F-9681-44B5-AB43-235BA88DB05E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2EF3B-ABA0-4E74-9803-8120686044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1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0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9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28560" y="934133"/>
            <a:ext cx="788652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28560" y="3834841"/>
            <a:ext cx="788652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4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3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7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1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0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5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7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7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C643-0220-492F-8B86-C9FF2390726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8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francetrialclassic.com/fr/huiles-filtres/4316-filtre-a-essence-metallique-.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560" y="160298"/>
            <a:ext cx="7886520" cy="1218795"/>
          </a:xfrm>
        </p:spPr>
        <p:txBody>
          <a:bodyPr/>
          <a:lstStyle/>
          <a:p>
            <a:pPr algn="ctr"/>
            <a:r>
              <a:rPr lang="en-GB" b="1" dirty="0" smtClean="0"/>
              <a:t>Circuit pour </a:t>
            </a:r>
            <a:r>
              <a:rPr lang="en-GB" b="1" dirty="0" err="1" smtClean="0"/>
              <a:t>refroidssement</a:t>
            </a:r>
            <a:r>
              <a:rPr lang="en-GB" b="1" dirty="0" smtClean="0"/>
              <a:t>:</a:t>
            </a:r>
            <a:br>
              <a:rPr lang="en-GB" b="1" dirty="0" smtClean="0"/>
            </a:br>
            <a:r>
              <a:rPr lang="en-GB" b="1" dirty="0" smtClean="0"/>
              <a:t> </a:t>
            </a:r>
            <a:r>
              <a:rPr lang="en-GB" b="1" dirty="0" err="1" smtClean="0"/>
              <a:t>pompe</a:t>
            </a:r>
            <a:r>
              <a:rPr lang="en-GB" b="1" dirty="0" smtClean="0"/>
              <a:t> a membrane 28/1/20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5207267" y="3854236"/>
            <a:ext cx="3496615" cy="1595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635769" y="2882687"/>
            <a:ext cx="1010964" cy="971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Connecteur droit 7"/>
          <p:cNvCxnSpPr/>
          <p:nvPr/>
        </p:nvCxnSpPr>
        <p:spPr>
          <a:xfrm>
            <a:off x="4354368" y="2778427"/>
            <a:ext cx="2550" cy="77503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8519011" y="3636525"/>
            <a:ext cx="0" cy="169507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endCxn id="150" idx="4"/>
          </p:cNvCxnSpPr>
          <p:nvPr/>
        </p:nvCxnSpPr>
        <p:spPr>
          <a:xfrm flipH="1" flipV="1">
            <a:off x="1723046" y="1888077"/>
            <a:ext cx="26853" cy="2870876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33332" y="3272715"/>
            <a:ext cx="394892" cy="4072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5698157" y="4238280"/>
            <a:ext cx="6040" cy="237467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682409" y="2768604"/>
            <a:ext cx="3923" cy="2198498"/>
          </a:xfrm>
          <a:prstGeom prst="line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335771" y="2768604"/>
            <a:ext cx="2348599" cy="0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695037" y="2183118"/>
            <a:ext cx="5392252" cy="4176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774184" y="3753371"/>
            <a:ext cx="0" cy="720861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1718812" y="4471240"/>
            <a:ext cx="2055373" cy="2992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780673" y="3207662"/>
            <a:ext cx="7344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Pompe</a:t>
            </a:r>
            <a:endParaRPr lang="en-GB" sz="1350" dirty="0"/>
          </a:p>
        </p:txBody>
      </p:sp>
      <p:sp>
        <p:nvSpPr>
          <p:cNvPr id="23" name="ZoneTexte 22"/>
          <p:cNvSpPr txBox="1"/>
          <p:nvPr/>
        </p:nvSpPr>
        <p:spPr>
          <a:xfrm>
            <a:off x="7817566" y="4764049"/>
            <a:ext cx="86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Bain</a:t>
            </a:r>
          </a:p>
          <a:p>
            <a:r>
              <a:rPr lang="en-GB" sz="1350" dirty="0" err="1"/>
              <a:t>froid</a:t>
            </a:r>
            <a:endParaRPr lang="en-GB" sz="1350" dirty="0"/>
          </a:p>
        </p:txBody>
      </p:sp>
      <p:sp>
        <p:nvSpPr>
          <p:cNvPr id="24" name="ZoneTexte 23"/>
          <p:cNvSpPr txBox="1"/>
          <p:nvPr/>
        </p:nvSpPr>
        <p:spPr>
          <a:xfrm>
            <a:off x="4651344" y="2874366"/>
            <a:ext cx="10788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err="1"/>
              <a:t>Pompe</a:t>
            </a:r>
            <a:endParaRPr lang="en-GB" sz="1350" dirty="0"/>
          </a:p>
          <a:p>
            <a:pPr algn="ctr"/>
            <a:r>
              <a:rPr lang="en-GB" sz="1350" dirty="0"/>
              <a:t>a </a:t>
            </a:r>
            <a:r>
              <a:rPr lang="en-GB" sz="1350" dirty="0" smtClean="0"/>
              <a:t>membrane</a:t>
            </a:r>
            <a:endParaRPr lang="en-GB" sz="1350" dirty="0"/>
          </a:p>
        </p:txBody>
      </p:sp>
      <p:sp>
        <p:nvSpPr>
          <p:cNvPr id="26" name="CustomShape 7"/>
          <p:cNvSpPr/>
          <p:nvPr/>
        </p:nvSpPr>
        <p:spPr>
          <a:xfrm>
            <a:off x="1532763" y="1547607"/>
            <a:ext cx="329576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350" b="1" spc="-1" dirty="0">
                <a:solidFill>
                  <a:srgbClr val="000000"/>
                </a:solidFill>
                <a:latin typeface="Calibri"/>
              </a:rPr>
              <a:t>P,T</a:t>
            </a:r>
            <a:endParaRPr lang="en-GB" sz="1350" spc="-1" dirty="0">
              <a:latin typeface="Arial"/>
            </a:endParaRPr>
          </a:p>
        </p:txBody>
      </p:sp>
      <p:sp>
        <p:nvSpPr>
          <p:cNvPr id="27" name="CustomShape 7"/>
          <p:cNvSpPr/>
          <p:nvPr/>
        </p:nvSpPr>
        <p:spPr>
          <a:xfrm>
            <a:off x="1598648" y="4861470"/>
            <a:ext cx="329576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350" b="1" spc="-1" dirty="0">
                <a:solidFill>
                  <a:srgbClr val="000000"/>
                </a:solidFill>
                <a:latin typeface="Calibri"/>
              </a:rPr>
              <a:t>P,T</a:t>
            </a:r>
            <a:endParaRPr lang="en-GB" sz="1350" spc="-1" dirty="0">
              <a:latin typeface="Arial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3299699" y="2454125"/>
            <a:ext cx="1964" cy="203781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8"/>
          <p:cNvGrpSpPr/>
          <p:nvPr/>
        </p:nvGrpSpPr>
        <p:grpSpPr>
          <a:xfrm>
            <a:off x="3085964" y="3690390"/>
            <a:ext cx="358283" cy="344927"/>
            <a:chOff x="6154560" y="3640680"/>
            <a:chExt cx="249480" cy="237600"/>
          </a:xfrm>
        </p:grpSpPr>
        <p:grpSp>
          <p:nvGrpSpPr>
            <p:cNvPr id="32" name="Group 9"/>
            <p:cNvGrpSpPr/>
            <p:nvPr/>
          </p:nvGrpSpPr>
          <p:grpSpPr>
            <a:xfrm>
              <a:off x="6154560" y="3640680"/>
              <a:ext cx="249480" cy="237600"/>
              <a:chOff x="6154560" y="3640680"/>
              <a:chExt cx="249480" cy="237600"/>
            </a:xfrm>
          </p:grpSpPr>
          <p:sp>
            <p:nvSpPr>
              <p:cNvPr id="34" name="CustomShape 10"/>
              <p:cNvSpPr/>
              <p:nvPr/>
            </p:nvSpPr>
            <p:spPr>
              <a:xfrm>
                <a:off x="6204600" y="3759480"/>
                <a:ext cx="199080" cy="118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5" name="CustomShape 11"/>
              <p:cNvSpPr/>
              <p:nvPr/>
            </p:nvSpPr>
            <p:spPr>
              <a:xfrm rot="10800000">
                <a:off x="6204960" y="3640680"/>
                <a:ext cx="199080" cy="118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" name="Line 12"/>
              <p:cNvSpPr/>
              <p:nvPr/>
            </p:nvSpPr>
            <p:spPr>
              <a:xfrm>
                <a:off x="6154560" y="3759480"/>
                <a:ext cx="149400" cy="720"/>
              </a:xfrm>
              <a:prstGeom prst="line">
                <a:avLst/>
              </a:prstGeom>
              <a:ln w="190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3" name="Line 13"/>
            <p:cNvSpPr/>
            <p:nvPr/>
          </p:nvSpPr>
          <p:spPr>
            <a:xfrm flipV="1">
              <a:off x="6158160" y="3690000"/>
              <a:ext cx="0" cy="138600"/>
            </a:xfrm>
            <a:prstGeom prst="line">
              <a:avLst/>
            </a:prstGeom>
            <a:ln w="2556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3" name="ZoneTexte 42"/>
          <p:cNvSpPr txBox="1"/>
          <p:nvPr/>
        </p:nvSpPr>
        <p:spPr>
          <a:xfrm>
            <a:off x="7829483" y="4118610"/>
            <a:ext cx="73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glycol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84603" y="4306060"/>
            <a:ext cx="984514" cy="1025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0" name="Connecteur droit 49"/>
          <p:cNvCxnSpPr/>
          <p:nvPr/>
        </p:nvCxnSpPr>
        <p:spPr>
          <a:xfrm flipH="1">
            <a:off x="7825957" y="3634044"/>
            <a:ext cx="18689" cy="39253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5563513" y="5049817"/>
            <a:ext cx="157845" cy="4217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433500" y="4861293"/>
            <a:ext cx="86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smtClean="0"/>
              <a:t>Reservoir a eau</a:t>
            </a:r>
            <a:endParaRPr lang="en-GB" sz="1350" dirty="0"/>
          </a:p>
        </p:txBody>
      </p:sp>
      <p:cxnSp>
        <p:nvCxnSpPr>
          <p:cNvPr id="73" name="Connecteur droit 72"/>
          <p:cNvCxnSpPr/>
          <p:nvPr/>
        </p:nvCxnSpPr>
        <p:spPr>
          <a:xfrm flipV="1">
            <a:off x="7098684" y="2183118"/>
            <a:ext cx="13142" cy="2259751"/>
          </a:xfrm>
          <a:prstGeom prst="line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181513" y="2975407"/>
            <a:ext cx="394892" cy="407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ZoneTexte 89"/>
          <p:cNvSpPr txBox="1"/>
          <p:nvPr/>
        </p:nvSpPr>
        <p:spPr>
          <a:xfrm>
            <a:off x="2631454" y="3648965"/>
            <a:ext cx="4940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smtClean="0"/>
              <a:t>By-</a:t>
            </a:r>
          </a:p>
          <a:p>
            <a:pPr algn="ctr"/>
            <a:r>
              <a:rPr lang="en-GB" sz="1350" dirty="0" smtClean="0"/>
              <a:t>pass</a:t>
            </a:r>
            <a:endParaRPr lang="en-GB" sz="1350" dirty="0"/>
          </a:p>
        </p:txBody>
      </p:sp>
      <p:cxnSp>
        <p:nvCxnSpPr>
          <p:cNvPr id="92" name="Connecteur droit 91"/>
          <p:cNvCxnSpPr/>
          <p:nvPr/>
        </p:nvCxnSpPr>
        <p:spPr>
          <a:xfrm flipH="1">
            <a:off x="4333811" y="3553460"/>
            <a:ext cx="1701229" cy="4549"/>
          </a:xfrm>
          <a:prstGeom prst="line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6020514" y="3535940"/>
            <a:ext cx="15303" cy="569635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5664476" y="4078643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5699300" y="4290898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5703873" y="4487942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V="1">
            <a:off x="5713822" y="4688017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5722749" y="4869119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041532" y="4289339"/>
            <a:ext cx="20400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6077319" y="4672835"/>
            <a:ext cx="3489" cy="196284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5729066" y="4641485"/>
            <a:ext cx="3489" cy="196284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flipH="1">
            <a:off x="3757518" y="3763491"/>
            <a:ext cx="1813848" cy="12229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556211" y="3743864"/>
            <a:ext cx="7302" cy="1310148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 flipV="1">
            <a:off x="3299699" y="2458090"/>
            <a:ext cx="3565828" cy="4634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V="1">
            <a:off x="6865526" y="2440384"/>
            <a:ext cx="368" cy="2191112"/>
          </a:xfrm>
          <a:prstGeom prst="line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/>
          <p:cNvSpPr/>
          <p:nvPr/>
        </p:nvSpPr>
        <p:spPr>
          <a:xfrm>
            <a:off x="1557359" y="4812927"/>
            <a:ext cx="387350" cy="3729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0" name="Ellipse 149"/>
          <p:cNvSpPr/>
          <p:nvPr/>
        </p:nvSpPr>
        <p:spPr>
          <a:xfrm>
            <a:off x="1517868" y="1483045"/>
            <a:ext cx="410355" cy="405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2" name="ZoneTexte 151"/>
          <p:cNvSpPr txBox="1"/>
          <p:nvPr/>
        </p:nvSpPr>
        <p:spPr>
          <a:xfrm>
            <a:off x="303087" y="3219115"/>
            <a:ext cx="1023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err="1" smtClean="0"/>
              <a:t>Echantillon</a:t>
            </a:r>
            <a:endParaRPr lang="en-GB" sz="1350" dirty="0"/>
          </a:p>
        </p:txBody>
      </p:sp>
      <p:sp>
        <p:nvSpPr>
          <p:cNvPr id="153" name="Rectangle 152"/>
          <p:cNvSpPr/>
          <p:nvPr/>
        </p:nvSpPr>
        <p:spPr>
          <a:xfrm>
            <a:off x="2327353" y="1959227"/>
            <a:ext cx="394892" cy="4072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4" name="ZoneTexte 153"/>
          <p:cNvSpPr txBox="1"/>
          <p:nvPr/>
        </p:nvSpPr>
        <p:spPr>
          <a:xfrm>
            <a:off x="2800768" y="1694216"/>
            <a:ext cx="1023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err="1" smtClean="0"/>
              <a:t>Debtmetre</a:t>
            </a:r>
            <a:r>
              <a:rPr lang="en-GB" sz="1350" dirty="0" smtClean="0"/>
              <a:t> Keyence</a:t>
            </a:r>
            <a:endParaRPr lang="en-GB" sz="1350" dirty="0"/>
          </a:p>
        </p:txBody>
      </p:sp>
      <p:sp>
        <p:nvSpPr>
          <p:cNvPr id="155" name="Rectangle 154"/>
          <p:cNvSpPr/>
          <p:nvPr/>
        </p:nvSpPr>
        <p:spPr>
          <a:xfrm>
            <a:off x="6968691" y="2360515"/>
            <a:ext cx="240631" cy="4072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57" name="Group 8"/>
          <p:cNvGrpSpPr/>
          <p:nvPr/>
        </p:nvGrpSpPr>
        <p:grpSpPr>
          <a:xfrm flipH="1">
            <a:off x="6991948" y="3007653"/>
            <a:ext cx="308511" cy="404103"/>
            <a:chOff x="6154560" y="3640680"/>
            <a:chExt cx="249480" cy="237600"/>
          </a:xfrm>
        </p:grpSpPr>
        <p:grpSp>
          <p:nvGrpSpPr>
            <p:cNvPr id="158" name="Group 9"/>
            <p:cNvGrpSpPr/>
            <p:nvPr/>
          </p:nvGrpSpPr>
          <p:grpSpPr>
            <a:xfrm>
              <a:off x="6154560" y="3640680"/>
              <a:ext cx="249480" cy="237600"/>
              <a:chOff x="6154560" y="3640680"/>
              <a:chExt cx="249480" cy="237600"/>
            </a:xfrm>
          </p:grpSpPr>
          <p:sp>
            <p:nvSpPr>
              <p:cNvPr id="160" name="CustomShape 10"/>
              <p:cNvSpPr/>
              <p:nvPr/>
            </p:nvSpPr>
            <p:spPr>
              <a:xfrm>
                <a:off x="6204600" y="3759480"/>
                <a:ext cx="199080" cy="118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1" name="CustomShape 11"/>
              <p:cNvSpPr/>
              <p:nvPr/>
            </p:nvSpPr>
            <p:spPr>
              <a:xfrm rot="10800000">
                <a:off x="6204960" y="3640680"/>
                <a:ext cx="199080" cy="118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2" name="Line 12"/>
              <p:cNvSpPr/>
              <p:nvPr/>
            </p:nvSpPr>
            <p:spPr>
              <a:xfrm>
                <a:off x="6154560" y="3759480"/>
                <a:ext cx="149400" cy="720"/>
              </a:xfrm>
              <a:prstGeom prst="line">
                <a:avLst/>
              </a:prstGeom>
              <a:ln w="190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59" name="Line 13"/>
            <p:cNvSpPr/>
            <p:nvPr/>
          </p:nvSpPr>
          <p:spPr>
            <a:xfrm flipV="1">
              <a:off x="6158160" y="3690000"/>
              <a:ext cx="0" cy="138600"/>
            </a:xfrm>
            <a:prstGeom prst="line">
              <a:avLst/>
            </a:prstGeom>
            <a:ln w="2556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3" name="ZoneTexte 162"/>
          <p:cNvSpPr txBox="1"/>
          <p:nvPr/>
        </p:nvSpPr>
        <p:spPr>
          <a:xfrm>
            <a:off x="7251025" y="2319118"/>
            <a:ext cx="901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smtClean="0"/>
              <a:t> 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64686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560" y="160298"/>
            <a:ext cx="7886520" cy="1218795"/>
          </a:xfrm>
        </p:spPr>
        <p:txBody>
          <a:bodyPr/>
          <a:lstStyle/>
          <a:p>
            <a:pPr algn="ctr"/>
            <a:r>
              <a:rPr lang="fr-FR" b="1" dirty="0" smtClean="0"/>
              <a:t>Aménagements/</a:t>
            </a:r>
            <a:r>
              <a:rPr lang="fr-FR" b="1" dirty="0" err="1" smtClean="0"/>
              <a:t>am</a:t>
            </a:r>
            <a:r>
              <a:rPr lang="fr-FR" b="1" dirty="0" err="1"/>
              <a:t>é</a:t>
            </a:r>
            <a:r>
              <a:rPr lang="fr-FR" b="1" dirty="0" err="1" smtClean="0"/>
              <a:t>loriations</a:t>
            </a:r>
            <a:r>
              <a:rPr lang="fr-FR" b="1" dirty="0" smtClean="0"/>
              <a:t> proposés: 28/1/20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207267" y="3854236"/>
            <a:ext cx="3496615" cy="1595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635769" y="2882687"/>
            <a:ext cx="1010964" cy="971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Connecteur droit 7"/>
          <p:cNvCxnSpPr/>
          <p:nvPr/>
        </p:nvCxnSpPr>
        <p:spPr>
          <a:xfrm>
            <a:off x="4354368" y="2778427"/>
            <a:ext cx="2550" cy="77503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8519011" y="3636525"/>
            <a:ext cx="0" cy="169507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endCxn id="150" idx="4"/>
          </p:cNvCxnSpPr>
          <p:nvPr/>
        </p:nvCxnSpPr>
        <p:spPr>
          <a:xfrm flipH="1" flipV="1">
            <a:off x="1723046" y="1888077"/>
            <a:ext cx="26853" cy="2870876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33332" y="3272715"/>
            <a:ext cx="394892" cy="4072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5698157" y="4238280"/>
            <a:ext cx="6040" cy="237467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682409" y="2768604"/>
            <a:ext cx="3923" cy="2198498"/>
          </a:xfrm>
          <a:prstGeom prst="line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2983832" y="2767788"/>
            <a:ext cx="3700539" cy="816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695037" y="2183118"/>
            <a:ext cx="5392252" cy="4176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767143" y="3775720"/>
            <a:ext cx="0" cy="720861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1718812" y="4471240"/>
            <a:ext cx="2055373" cy="2992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780673" y="3207662"/>
            <a:ext cx="7344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Pompe</a:t>
            </a:r>
            <a:endParaRPr lang="en-GB" sz="1350" dirty="0"/>
          </a:p>
        </p:txBody>
      </p:sp>
      <p:sp>
        <p:nvSpPr>
          <p:cNvPr id="23" name="ZoneTexte 22"/>
          <p:cNvSpPr txBox="1"/>
          <p:nvPr/>
        </p:nvSpPr>
        <p:spPr>
          <a:xfrm>
            <a:off x="7817566" y="4764049"/>
            <a:ext cx="86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Bain</a:t>
            </a:r>
          </a:p>
          <a:p>
            <a:r>
              <a:rPr lang="en-GB" sz="1350" dirty="0" err="1"/>
              <a:t>froid</a:t>
            </a:r>
            <a:endParaRPr lang="en-GB" sz="1350" dirty="0"/>
          </a:p>
        </p:txBody>
      </p:sp>
      <p:sp>
        <p:nvSpPr>
          <p:cNvPr id="24" name="ZoneTexte 23"/>
          <p:cNvSpPr txBox="1"/>
          <p:nvPr/>
        </p:nvSpPr>
        <p:spPr>
          <a:xfrm>
            <a:off x="4594115" y="2796410"/>
            <a:ext cx="10788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err="1"/>
              <a:t>Pompe</a:t>
            </a:r>
            <a:endParaRPr lang="en-GB" sz="1350" dirty="0"/>
          </a:p>
          <a:p>
            <a:pPr algn="ctr"/>
            <a:r>
              <a:rPr lang="en-GB" sz="1350" dirty="0"/>
              <a:t>a </a:t>
            </a:r>
            <a:r>
              <a:rPr lang="en-GB" sz="1350" dirty="0" smtClean="0"/>
              <a:t>membrane</a:t>
            </a:r>
            <a:endParaRPr lang="en-GB" sz="1350" dirty="0"/>
          </a:p>
        </p:txBody>
      </p:sp>
      <p:sp>
        <p:nvSpPr>
          <p:cNvPr id="26" name="CustomShape 7"/>
          <p:cNvSpPr/>
          <p:nvPr/>
        </p:nvSpPr>
        <p:spPr>
          <a:xfrm>
            <a:off x="1532763" y="1547607"/>
            <a:ext cx="329576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350" b="1" spc="-1" dirty="0">
                <a:solidFill>
                  <a:srgbClr val="000000"/>
                </a:solidFill>
                <a:latin typeface="Calibri"/>
              </a:rPr>
              <a:t>P,T</a:t>
            </a:r>
            <a:endParaRPr lang="en-GB" sz="1350" spc="-1" dirty="0">
              <a:latin typeface="Arial"/>
            </a:endParaRPr>
          </a:p>
        </p:txBody>
      </p:sp>
      <p:sp>
        <p:nvSpPr>
          <p:cNvPr id="27" name="CustomShape 7"/>
          <p:cNvSpPr/>
          <p:nvPr/>
        </p:nvSpPr>
        <p:spPr>
          <a:xfrm>
            <a:off x="1598648" y="4861470"/>
            <a:ext cx="329576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350" b="1" spc="-1" dirty="0">
                <a:solidFill>
                  <a:srgbClr val="000000"/>
                </a:solidFill>
                <a:latin typeface="Calibri"/>
              </a:rPr>
              <a:t>P,T</a:t>
            </a:r>
            <a:endParaRPr lang="en-GB" sz="1350" spc="-1" dirty="0">
              <a:latin typeface="Arial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2414805" y="2475697"/>
            <a:ext cx="1543" cy="1981547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8"/>
          <p:cNvGrpSpPr/>
          <p:nvPr/>
        </p:nvGrpSpPr>
        <p:grpSpPr>
          <a:xfrm>
            <a:off x="2201070" y="3655696"/>
            <a:ext cx="357766" cy="344927"/>
            <a:chOff x="6154560" y="3640680"/>
            <a:chExt cx="249120" cy="237600"/>
          </a:xfrm>
        </p:grpSpPr>
        <p:grpSp>
          <p:nvGrpSpPr>
            <p:cNvPr id="32" name="Group 9"/>
            <p:cNvGrpSpPr/>
            <p:nvPr/>
          </p:nvGrpSpPr>
          <p:grpSpPr>
            <a:xfrm>
              <a:off x="6154560" y="3640680"/>
              <a:ext cx="249120" cy="237600"/>
              <a:chOff x="6154560" y="3640680"/>
              <a:chExt cx="249120" cy="237600"/>
            </a:xfrm>
          </p:grpSpPr>
          <p:sp>
            <p:nvSpPr>
              <p:cNvPr id="34" name="CustomShape 10"/>
              <p:cNvSpPr/>
              <p:nvPr/>
            </p:nvSpPr>
            <p:spPr>
              <a:xfrm>
                <a:off x="6204600" y="3759480"/>
                <a:ext cx="199080" cy="118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5" name="CustomShape 11"/>
              <p:cNvSpPr/>
              <p:nvPr/>
            </p:nvSpPr>
            <p:spPr>
              <a:xfrm rot="10800000">
                <a:off x="6184854" y="3640680"/>
                <a:ext cx="199080" cy="118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" name="Line 12"/>
              <p:cNvSpPr/>
              <p:nvPr/>
            </p:nvSpPr>
            <p:spPr>
              <a:xfrm>
                <a:off x="6154560" y="3759480"/>
                <a:ext cx="149400" cy="720"/>
              </a:xfrm>
              <a:prstGeom prst="line">
                <a:avLst/>
              </a:prstGeom>
              <a:ln w="190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3" name="Line 13"/>
            <p:cNvSpPr/>
            <p:nvPr/>
          </p:nvSpPr>
          <p:spPr>
            <a:xfrm flipV="1">
              <a:off x="6158160" y="3690000"/>
              <a:ext cx="0" cy="138600"/>
            </a:xfrm>
            <a:prstGeom prst="line">
              <a:avLst/>
            </a:prstGeom>
            <a:ln w="2556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3" name="ZoneTexte 42"/>
          <p:cNvSpPr txBox="1"/>
          <p:nvPr/>
        </p:nvSpPr>
        <p:spPr>
          <a:xfrm>
            <a:off x="7829483" y="4118610"/>
            <a:ext cx="73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glycol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84603" y="4306060"/>
            <a:ext cx="984514" cy="1025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0" name="Connecteur droit 49"/>
          <p:cNvCxnSpPr/>
          <p:nvPr/>
        </p:nvCxnSpPr>
        <p:spPr>
          <a:xfrm flipH="1">
            <a:off x="7825957" y="3634044"/>
            <a:ext cx="18689" cy="39253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5563513" y="5049817"/>
            <a:ext cx="157845" cy="4217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433500" y="4861293"/>
            <a:ext cx="86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smtClean="0"/>
              <a:t>Reservoir a eau</a:t>
            </a:r>
            <a:endParaRPr lang="en-GB" sz="1350" dirty="0"/>
          </a:p>
        </p:txBody>
      </p:sp>
      <p:cxnSp>
        <p:nvCxnSpPr>
          <p:cNvPr id="73" name="Connecteur droit 72"/>
          <p:cNvCxnSpPr/>
          <p:nvPr/>
        </p:nvCxnSpPr>
        <p:spPr>
          <a:xfrm flipV="1">
            <a:off x="7098684" y="2183118"/>
            <a:ext cx="13142" cy="2259751"/>
          </a:xfrm>
          <a:prstGeom prst="line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181513" y="2975407"/>
            <a:ext cx="394892" cy="407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ZoneTexte 89"/>
          <p:cNvSpPr txBox="1"/>
          <p:nvPr/>
        </p:nvSpPr>
        <p:spPr>
          <a:xfrm>
            <a:off x="1752270" y="3678497"/>
            <a:ext cx="4940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smtClean="0"/>
              <a:t>By-</a:t>
            </a:r>
          </a:p>
          <a:p>
            <a:pPr algn="ctr"/>
            <a:r>
              <a:rPr lang="en-GB" sz="1350" dirty="0" smtClean="0"/>
              <a:t>pass</a:t>
            </a:r>
            <a:endParaRPr lang="en-GB" sz="1350" dirty="0"/>
          </a:p>
        </p:txBody>
      </p:sp>
      <p:cxnSp>
        <p:nvCxnSpPr>
          <p:cNvPr id="92" name="Connecteur droit 91"/>
          <p:cNvCxnSpPr/>
          <p:nvPr/>
        </p:nvCxnSpPr>
        <p:spPr>
          <a:xfrm flipH="1">
            <a:off x="4333811" y="3553460"/>
            <a:ext cx="1701229" cy="4549"/>
          </a:xfrm>
          <a:prstGeom prst="line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6020514" y="3535940"/>
            <a:ext cx="15303" cy="569635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5664476" y="4078643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5699300" y="4290898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5703873" y="4487942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V="1">
            <a:off x="5713822" y="4688017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5722749" y="4869119"/>
            <a:ext cx="358059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041532" y="4289339"/>
            <a:ext cx="20400" cy="18489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6077319" y="4672835"/>
            <a:ext cx="3489" cy="196284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5729066" y="4641485"/>
            <a:ext cx="3489" cy="196284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flipH="1">
            <a:off x="3757518" y="3763491"/>
            <a:ext cx="1813848" cy="12229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556211" y="3743864"/>
            <a:ext cx="7302" cy="1310148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2387527" y="2462724"/>
            <a:ext cx="4478000" cy="25947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V="1">
            <a:off x="6865526" y="2440384"/>
            <a:ext cx="368" cy="2191112"/>
          </a:xfrm>
          <a:prstGeom prst="line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/>
          <p:cNvSpPr/>
          <p:nvPr/>
        </p:nvSpPr>
        <p:spPr>
          <a:xfrm>
            <a:off x="1557359" y="4812927"/>
            <a:ext cx="387350" cy="3729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0" name="Ellipse 149"/>
          <p:cNvSpPr/>
          <p:nvPr/>
        </p:nvSpPr>
        <p:spPr>
          <a:xfrm>
            <a:off x="1517868" y="1483045"/>
            <a:ext cx="410355" cy="405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2" name="ZoneTexte 151"/>
          <p:cNvSpPr txBox="1"/>
          <p:nvPr/>
        </p:nvSpPr>
        <p:spPr>
          <a:xfrm>
            <a:off x="303087" y="3219115"/>
            <a:ext cx="1023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err="1" smtClean="0"/>
              <a:t>Echantillon</a:t>
            </a:r>
            <a:endParaRPr lang="en-GB" sz="1350" dirty="0"/>
          </a:p>
        </p:txBody>
      </p:sp>
      <p:sp>
        <p:nvSpPr>
          <p:cNvPr id="153" name="Rectangle 152"/>
          <p:cNvSpPr/>
          <p:nvPr/>
        </p:nvSpPr>
        <p:spPr>
          <a:xfrm>
            <a:off x="2327353" y="1959227"/>
            <a:ext cx="394892" cy="4072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4" name="ZoneTexte 153"/>
          <p:cNvSpPr txBox="1"/>
          <p:nvPr/>
        </p:nvSpPr>
        <p:spPr>
          <a:xfrm>
            <a:off x="2068988" y="1437120"/>
            <a:ext cx="1023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err="1" smtClean="0"/>
              <a:t>Debtmetre</a:t>
            </a:r>
            <a:r>
              <a:rPr lang="en-GB" sz="1350" dirty="0" smtClean="0"/>
              <a:t> Keyence</a:t>
            </a:r>
            <a:endParaRPr lang="en-GB" sz="1350" dirty="0"/>
          </a:p>
        </p:txBody>
      </p:sp>
      <p:sp>
        <p:nvSpPr>
          <p:cNvPr id="155" name="Rectangle 154"/>
          <p:cNvSpPr/>
          <p:nvPr/>
        </p:nvSpPr>
        <p:spPr>
          <a:xfrm>
            <a:off x="6968691" y="2360515"/>
            <a:ext cx="240631" cy="4072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57" name="Group 8"/>
          <p:cNvGrpSpPr/>
          <p:nvPr/>
        </p:nvGrpSpPr>
        <p:grpSpPr>
          <a:xfrm flipH="1">
            <a:off x="6991948" y="3007653"/>
            <a:ext cx="308511" cy="404103"/>
            <a:chOff x="6154560" y="3640680"/>
            <a:chExt cx="249480" cy="237600"/>
          </a:xfrm>
        </p:grpSpPr>
        <p:grpSp>
          <p:nvGrpSpPr>
            <p:cNvPr id="158" name="Group 9"/>
            <p:cNvGrpSpPr/>
            <p:nvPr/>
          </p:nvGrpSpPr>
          <p:grpSpPr>
            <a:xfrm>
              <a:off x="6154560" y="3640680"/>
              <a:ext cx="249480" cy="237600"/>
              <a:chOff x="6154560" y="3640680"/>
              <a:chExt cx="249480" cy="237600"/>
            </a:xfrm>
          </p:grpSpPr>
          <p:sp>
            <p:nvSpPr>
              <p:cNvPr id="160" name="CustomShape 10"/>
              <p:cNvSpPr/>
              <p:nvPr/>
            </p:nvSpPr>
            <p:spPr>
              <a:xfrm>
                <a:off x="6204600" y="3759480"/>
                <a:ext cx="199080" cy="118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1" name="CustomShape 11"/>
              <p:cNvSpPr/>
              <p:nvPr/>
            </p:nvSpPr>
            <p:spPr>
              <a:xfrm rot="10800000">
                <a:off x="6204960" y="3640680"/>
                <a:ext cx="199080" cy="118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2" name="Line 12"/>
              <p:cNvSpPr/>
              <p:nvPr/>
            </p:nvSpPr>
            <p:spPr>
              <a:xfrm>
                <a:off x="6154560" y="3759480"/>
                <a:ext cx="149400" cy="720"/>
              </a:xfrm>
              <a:prstGeom prst="line">
                <a:avLst/>
              </a:prstGeom>
              <a:ln w="190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59" name="Line 13"/>
            <p:cNvSpPr/>
            <p:nvPr/>
          </p:nvSpPr>
          <p:spPr>
            <a:xfrm flipV="1">
              <a:off x="6158160" y="3690000"/>
              <a:ext cx="0" cy="138600"/>
            </a:xfrm>
            <a:prstGeom prst="line">
              <a:avLst/>
            </a:prstGeom>
            <a:ln w="2556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3" name="ZoneTexte 162"/>
          <p:cNvSpPr txBox="1"/>
          <p:nvPr/>
        </p:nvSpPr>
        <p:spPr>
          <a:xfrm>
            <a:off x="7251025" y="2319118"/>
            <a:ext cx="901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65" name="Rectangle 64"/>
          <p:cNvSpPr/>
          <p:nvPr/>
        </p:nvSpPr>
        <p:spPr>
          <a:xfrm>
            <a:off x="1875764" y="4339319"/>
            <a:ext cx="394892" cy="29217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ZoneTexte 65"/>
          <p:cNvSpPr txBox="1"/>
          <p:nvPr/>
        </p:nvSpPr>
        <p:spPr>
          <a:xfrm>
            <a:off x="1993124" y="4714156"/>
            <a:ext cx="8242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err="1" smtClean="0"/>
              <a:t>Filtre</a:t>
            </a:r>
            <a:r>
              <a:rPr lang="en-GB" sz="1350" dirty="0" smtClean="0"/>
              <a:t> a </a:t>
            </a:r>
          </a:p>
          <a:p>
            <a:pPr algn="ctr"/>
            <a:r>
              <a:rPr lang="en-GB" sz="1350" dirty="0" smtClean="0"/>
              <a:t>Essence?</a:t>
            </a:r>
            <a:endParaRPr lang="en-GB" sz="1350" dirty="0"/>
          </a:p>
        </p:txBody>
      </p:sp>
      <p:sp>
        <p:nvSpPr>
          <p:cNvPr id="68" name="Rectangle 67"/>
          <p:cNvSpPr/>
          <p:nvPr/>
        </p:nvSpPr>
        <p:spPr>
          <a:xfrm>
            <a:off x="2814032" y="3524150"/>
            <a:ext cx="394892" cy="40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69" name="Connecteur droit 68"/>
          <p:cNvCxnSpPr/>
          <p:nvPr/>
        </p:nvCxnSpPr>
        <p:spPr>
          <a:xfrm>
            <a:off x="3004683" y="2764101"/>
            <a:ext cx="2550" cy="775033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581190" y="2959221"/>
            <a:ext cx="888159" cy="4072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ZoneTexte 70"/>
          <p:cNvSpPr txBox="1"/>
          <p:nvPr/>
        </p:nvSpPr>
        <p:spPr>
          <a:xfrm>
            <a:off x="2679862" y="2912027"/>
            <a:ext cx="6744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smtClean="0"/>
              <a:t>Buffer </a:t>
            </a:r>
          </a:p>
          <a:p>
            <a:pPr algn="ctr"/>
            <a:r>
              <a:rPr lang="en-GB" sz="1350" dirty="0" smtClean="0"/>
              <a:t>1 litre</a:t>
            </a:r>
            <a:endParaRPr lang="en-GB" sz="1350" dirty="0"/>
          </a:p>
        </p:txBody>
      </p:sp>
      <p:sp>
        <p:nvSpPr>
          <p:cNvPr id="72" name="ZoneTexte 71"/>
          <p:cNvSpPr txBox="1"/>
          <p:nvPr/>
        </p:nvSpPr>
        <p:spPr>
          <a:xfrm>
            <a:off x="2543239" y="3938198"/>
            <a:ext cx="10486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err="1" smtClean="0"/>
              <a:t>Pressostat</a:t>
            </a:r>
            <a:endParaRPr lang="en-GB" sz="1350" dirty="0" smtClean="0"/>
          </a:p>
          <a:p>
            <a:pPr algn="ctr"/>
            <a:r>
              <a:rPr lang="en-GB" sz="1350" dirty="0"/>
              <a:t>5</a:t>
            </a:r>
            <a:r>
              <a:rPr lang="en-GB" sz="1350" dirty="0" smtClean="0"/>
              <a:t> ± 0.5 bar? </a:t>
            </a:r>
            <a:endParaRPr lang="en-GB" sz="1350" dirty="0"/>
          </a:p>
        </p:txBody>
      </p:sp>
      <p:cxnSp>
        <p:nvCxnSpPr>
          <p:cNvPr id="74" name="Connecteur droit 73"/>
          <p:cNvCxnSpPr>
            <a:stCxn id="79" idx="1"/>
          </p:cNvCxnSpPr>
          <p:nvPr/>
        </p:nvCxnSpPr>
        <p:spPr>
          <a:xfrm flipH="1">
            <a:off x="3177072" y="3179044"/>
            <a:ext cx="1004441" cy="4928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 rot="19945013">
            <a:off x="3090017" y="3402984"/>
            <a:ext cx="12195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 err="1" smtClean="0"/>
              <a:t>Coupure</a:t>
            </a:r>
            <a:r>
              <a:rPr lang="en-GB" sz="1350" dirty="0" smtClean="0"/>
              <a:t> 12V ?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85092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309" y="129465"/>
            <a:ext cx="7886520" cy="1218795"/>
          </a:xfrm>
        </p:spPr>
        <p:txBody>
          <a:bodyPr/>
          <a:lstStyle/>
          <a:p>
            <a:pPr algn="ctr"/>
            <a:r>
              <a:rPr lang="en-GB" dirty="0" smtClean="0"/>
              <a:t>Construction du buffer 1L </a:t>
            </a:r>
            <a:r>
              <a:rPr lang="en-GB" dirty="0" err="1" smtClean="0"/>
              <a:t>en</a:t>
            </a:r>
            <a:r>
              <a:rPr lang="en-GB" dirty="0" smtClean="0"/>
              <a:t> PVC</a:t>
            </a:r>
            <a:br>
              <a:rPr lang="en-GB" dirty="0" smtClean="0"/>
            </a:br>
            <a:r>
              <a:rPr lang="en-GB" dirty="0" smtClean="0"/>
              <a:t>l = 700 mm; </a:t>
            </a:r>
            <a:r>
              <a:rPr lang="en-GB" dirty="0" err="1" smtClean="0"/>
              <a:t>diam</a:t>
            </a:r>
            <a:r>
              <a:rPr lang="en-GB" dirty="0" smtClean="0"/>
              <a:t> int. 44 mm 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23427" r="12562" b="21743"/>
          <a:stretch/>
        </p:blipFill>
        <p:spPr>
          <a:xfrm rot="5400000">
            <a:off x="-710563" y="2744910"/>
            <a:ext cx="4385705" cy="21560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25673" r="25333" b="29415"/>
          <a:stretch/>
        </p:blipFill>
        <p:spPr>
          <a:xfrm rot="5400000">
            <a:off x="1653265" y="2691145"/>
            <a:ext cx="4385705" cy="22635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2" b="44386"/>
          <a:stretch/>
        </p:blipFill>
        <p:spPr>
          <a:xfrm rot="5400000">
            <a:off x="3815851" y="3127381"/>
            <a:ext cx="4385705" cy="13911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28854" r="12561" b="27356"/>
          <a:stretch/>
        </p:blipFill>
        <p:spPr>
          <a:xfrm rot="5400000">
            <a:off x="6155355" y="2622883"/>
            <a:ext cx="3532472" cy="22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4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309" y="129465"/>
            <a:ext cx="7886520" cy="1218795"/>
          </a:xfrm>
        </p:spPr>
        <p:txBody>
          <a:bodyPr/>
          <a:lstStyle/>
          <a:p>
            <a:pPr algn="ctr"/>
            <a:r>
              <a:rPr lang="en-GB" dirty="0" err="1" smtClean="0"/>
              <a:t>Pressostat</a:t>
            </a:r>
            <a:r>
              <a:rPr lang="en-GB" dirty="0" smtClean="0"/>
              <a:t> + connexions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err="1" smtClean="0"/>
              <a:t>conique</a:t>
            </a:r>
            <a:r>
              <a:rPr lang="en-GB" dirty="0" smtClean="0"/>
              <a:t> flared </a:t>
            </a:r>
            <a:r>
              <a:rPr lang="en-GB" dirty="0" smtClean="0">
                <a:sym typeface="Wingdings" panose="05000000000000000000" pitchFamily="2" charset="2"/>
              </a:rPr>
              <a:t> Swagelok 6mm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254" y="2204385"/>
            <a:ext cx="4599271" cy="34494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9638" y="2207291"/>
            <a:ext cx="4622532" cy="34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263" y="154658"/>
            <a:ext cx="8370701" cy="2326791"/>
          </a:xfrm>
        </p:spPr>
        <p:txBody>
          <a:bodyPr/>
          <a:lstStyle/>
          <a:p>
            <a:pPr algn="ctr"/>
            <a:r>
              <a:rPr lang="en-GB" sz="4000" b="1" dirty="0" err="1" smtClean="0"/>
              <a:t>Filtre</a:t>
            </a:r>
            <a:r>
              <a:rPr lang="en-GB" sz="4000" b="1" dirty="0" smtClean="0"/>
              <a:t> a essence pour </a:t>
            </a:r>
            <a:r>
              <a:rPr lang="en-GB" sz="4000" b="1" dirty="0" err="1" smtClean="0"/>
              <a:t>protéger</a:t>
            </a:r>
            <a:r>
              <a:rPr lang="en-GB" sz="4000" b="1" dirty="0" smtClean="0"/>
              <a:t> la </a:t>
            </a:r>
            <a:r>
              <a:rPr lang="en-GB" sz="4000" b="1" dirty="0" err="1" smtClean="0"/>
              <a:t>galette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err="1" smtClean="0"/>
              <a:t>Emballage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doit</a:t>
            </a:r>
            <a:r>
              <a:rPr lang="en-GB" sz="4000" b="1" dirty="0" smtClean="0"/>
              <a:t> resister 6 bars…? </a:t>
            </a:r>
            <a:br>
              <a:rPr lang="en-GB" sz="4000" b="1" dirty="0" smtClean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2400" b="1" dirty="0">
                <a:hlinkClick r:id="rId2"/>
              </a:rPr>
              <a:t>https://www.francetrialclassic.com/fr/huiles-filtres/4316-filtre-a-essence-metallique-.html</a:t>
            </a:r>
            <a:endParaRPr lang="en-GB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5388" y="2191051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03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114</Words>
  <Application>Microsoft Office PowerPoint</Application>
  <PresentationFormat>Affichage à l'écran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Circuit pour refroidssement:  pompe a membrane 28/1/20</vt:lpstr>
      <vt:lpstr>Aménagements/améloriations proposés: 28/1/20</vt:lpstr>
      <vt:lpstr>Construction du buffer 1L en PVC l = 700 mm; diam int. 44 mm </vt:lpstr>
      <vt:lpstr>Pressostat + connexions  conique flared  Swagelok 6mm</vt:lpstr>
      <vt:lpstr>Filtre a essence pour protéger la galette Emballage doit resister 6 bars…?   https://www.francetrialclassic.com/fr/huiles-filtres/4316-filtre-a-essence-metallique-.html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circuit with coffee pump.</dc:title>
  <dc:creator>Gregory Hallewell</dc:creator>
  <cp:lastModifiedBy>Gregory Hallewell</cp:lastModifiedBy>
  <cp:revision>19</cp:revision>
  <cp:lastPrinted>2019-10-21T11:59:13Z</cp:lastPrinted>
  <dcterms:created xsi:type="dcterms:W3CDTF">2019-10-21T11:57:30Z</dcterms:created>
  <dcterms:modified xsi:type="dcterms:W3CDTF">2020-01-28T12:44:59Z</dcterms:modified>
</cp:coreProperties>
</file>