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924F9-5602-47E6-927F-086E66D1E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Base bloc metrological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42AF6-AD63-4E77-8C8F-E5B72BA21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Vigeolas 21/11/2019</a:t>
            </a:r>
          </a:p>
        </p:txBody>
      </p:sp>
    </p:spTree>
    <p:extLst>
      <p:ext uri="{BB962C8B-B14F-4D97-AF65-F5344CB8AC3E}">
        <p14:creationId xmlns:p14="http://schemas.microsoft.com/office/powerpoint/2010/main" val="86335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BC41-E0DB-45F9-8319-586D8F12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reference syst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70E20-5DA7-4A45-8030-60BA348A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2" y="2476025"/>
            <a:ext cx="3741358" cy="33262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1F0103-B2DF-44CE-929C-CDEE1661DCAC}"/>
              </a:ext>
            </a:extLst>
          </p:cNvPr>
          <p:cNvCxnSpPr/>
          <p:nvPr/>
        </p:nvCxnSpPr>
        <p:spPr>
          <a:xfrm flipV="1">
            <a:off x="3556932" y="2030136"/>
            <a:ext cx="0" cy="2038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77517C-4D7E-4A9C-A7C7-D9011358F5F7}"/>
              </a:ext>
            </a:extLst>
          </p:cNvPr>
          <p:cNvCxnSpPr>
            <a:cxnSpLocks/>
          </p:cNvCxnSpPr>
          <p:nvPr/>
        </p:nvCxnSpPr>
        <p:spPr>
          <a:xfrm flipV="1">
            <a:off x="3523311" y="4068660"/>
            <a:ext cx="196162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ACA65A-0ADF-4203-A21B-4E31588AE226}"/>
              </a:ext>
            </a:extLst>
          </p:cNvPr>
          <p:cNvSpPr txBox="1"/>
          <p:nvPr/>
        </p:nvSpPr>
        <p:spPr>
          <a:xfrm>
            <a:off x="5393990" y="41964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F4A1B-63AF-44E4-99A6-27874C4DF381}"/>
              </a:ext>
            </a:extLst>
          </p:cNvPr>
          <p:cNvSpPr txBox="1"/>
          <p:nvPr/>
        </p:nvSpPr>
        <p:spPr>
          <a:xfrm>
            <a:off x="3684034" y="20501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1B1001-5576-4237-BF5E-32372668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815" y="3261150"/>
            <a:ext cx="4557865" cy="18705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00A2DD5-00DB-4B7B-90A9-2070613578DC}"/>
              </a:ext>
            </a:extLst>
          </p:cNvPr>
          <p:cNvCxnSpPr/>
          <p:nvPr/>
        </p:nvCxnSpPr>
        <p:spPr>
          <a:xfrm flipV="1">
            <a:off x="8886534" y="2100614"/>
            <a:ext cx="0" cy="20385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4EFF2-CB89-44B8-8407-12456F19230C}"/>
              </a:ext>
            </a:extLst>
          </p:cNvPr>
          <p:cNvCxnSpPr>
            <a:cxnSpLocks/>
          </p:cNvCxnSpPr>
          <p:nvPr/>
        </p:nvCxnSpPr>
        <p:spPr>
          <a:xfrm flipV="1">
            <a:off x="8864066" y="4124299"/>
            <a:ext cx="196162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A2DC6D-C58D-4F4B-ABFF-FC1EE49204D6}"/>
              </a:ext>
            </a:extLst>
          </p:cNvPr>
          <p:cNvSpPr txBox="1"/>
          <p:nvPr/>
        </p:nvSpPr>
        <p:spPr>
          <a:xfrm>
            <a:off x="8909003" y="22348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39D4E-ECE1-4615-8F73-9654E69F3693}"/>
              </a:ext>
            </a:extLst>
          </p:cNvPr>
          <p:cNvSpPr txBox="1"/>
          <p:nvPr/>
        </p:nvSpPr>
        <p:spPr>
          <a:xfrm>
            <a:off x="11155680" y="381322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793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29D7-AE87-4996-B4D1-D88963D2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5CDF-D3A2-4023-84D3-94E823A9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received recently or 3D scanning syst, this is the first measurement trial with it so be indulgent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second set of measurement (holes dimensions and positions) was made with the </a:t>
            </a:r>
            <a:r>
              <a:rPr lang="en-US" dirty="0" err="1"/>
              <a:t>probind</a:t>
            </a:r>
            <a:r>
              <a:rPr lang="en-US" dirty="0"/>
              <a:t> device which is more convenient for holes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Concerning the holes dimensions and position I give the coordinates, the diameter and the circularity in the reference measurement frame.</a:t>
            </a:r>
          </a:p>
        </p:txBody>
      </p:sp>
    </p:spTree>
    <p:extLst>
      <p:ext uri="{BB962C8B-B14F-4D97-AF65-F5344CB8AC3E}">
        <p14:creationId xmlns:p14="http://schemas.microsoft.com/office/powerpoint/2010/main" val="290404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D125-FF91-4AD0-864E-2790DDD1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Holes measurements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5B1F-09A5-493F-BED6-F32758AA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999542" cy="45299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Circle 1: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X=6.003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Y=6.001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Diameter=2.256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Circularity= 0.01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Circle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X=6.001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Y=-5.999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Diameter=2.021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Circularity=0.012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Circle 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X=-5.993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Y=-5.996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Diameter=2.26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Circularity=0.014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Circle4: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X=-6.114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Y=6.124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Diameter=2.014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Circularity=0.014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Circle5: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X=-5.865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Y=8.873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Diameter=2.001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Circularity=0.006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Distance Cicle4/Cirlce5=0.352mm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2976E-F87E-4EBC-BD22-69D9D9A3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82" y="1963342"/>
            <a:ext cx="3244441" cy="3788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5D6B4-108B-4BD8-994D-934B36E1A039}"/>
              </a:ext>
            </a:extLst>
          </p:cNvPr>
          <p:cNvSpPr txBox="1"/>
          <p:nvPr/>
        </p:nvSpPr>
        <p:spPr>
          <a:xfrm>
            <a:off x="10345043" y="3462685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3C87CE-2A61-4883-97D0-59012E1D1437}"/>
              </a:ext>
            </a:extLst>
          </p:cNvPr>
          <p:cNvCxnSpPr/>
          <p:nvPr/>
        </p:nvCxnSpPr>
        <p:spPr>
          <a:xfrm flipH="1">
            <a:off x="9672506" y="3640822"/>
            <a:ext cx="637564" cy="6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7AAD243-B324-4476-B641-B674AD876F05}"/>
              </a:ext>
            </a:extLst>
          </p:cNvPr>
          <p:cNvSpPr txBox="1"/>
          <p:nvPr/>
        </p:nvSpPr>
        <p:spPr>
          <a:xfrm>
            <a:off x="6927734" y="3699545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BC3885-0105-4087-AE0D-4E92FEEF7A7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801499" y="3754800"/>
            <a:ext cx="688160" cy="12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883E23-F57D-4C96-85F8-8159EF0DA7DF}"/>
              </a:ext>
            </a:extLst>
          </p:cNvPr>
          <p:cNvSpPr txBox="1"/>
          <p:nvPr/>
        </p:nvSpPr>
        <p:spPr>
          <a:xfrm>
            <a:off x="7524750" y="2360821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 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031B55-1A75-4378-85E7-432DA4BB1054}"/>
              </a:ext>
            </a:extLst>
          </p:cNvPr>
          <p:cNvCxnSpPr>
            <a:cxnSpLocks/>
          </p:cNvCxnSpPr>
          <p:nvPr/>
        </p:nvCxnSpPr>
        <p:spPr>
          <a:xfrm>
            <a:off x="8321879" y="2606291"/>
            <a:ext cx="202753" cy="12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BE276D-D14A-4B13-AC08-47C23486CC21}"/>
              </a:ext>
            </a:extLst>
          </p:cNvPr>
          <p:cNvSpPr txBox="1"/>
          <p:nvPr/>
        </p:nvSpPr>
        <p:spPr>
          <a:xfrm>
            <a:off x="10541462" y="4296557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 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DC22AB-74CB-4B26-9EB5-7B644688EA52}"/>
              </a:ext>
            </a:extLst>
          </p:cNvPr>
          <p:cNvCxnSpPr/>
          <p:nvPr/>
        </p:nvCxnSpPr>
        <p:spPr>
          <a:xfrm flipH="1">
            <a:off x="10310070" y="4665889"/>
            <a:ext cx="251669" cy="18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9A02B3-1791-4EC7-A4C6-40A0724A3C50}"/>
              </a:ext>
            </a:extLst>
          </p:cNvPr>
          <p:cNvSpPr txBox="1"/>
          <p:nvPr/>
        </p:nvSpPr>
        <p:spPr>
          <a:xfrm>
            <a:off x="8798741" y="5440958"/>
            <a:ext cx="87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Circle 5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2AEAF1-37C1-4C64-B908-EBD4C1ADEE50}"/>
              </a:ext>
            </a:extLst>
          </p:cNvPr>
          <p:cNvCxnSpPr>
            <a:cxnSpLocks/>
          </p:cNvCxnSpPr>
          <p:nvPr/>
        </p:nvCxnSpPr>
        <p:spPr>
          <a:xfrm flipV="1">
            <a:off x="9597006" y="5214976"/>
            <a:ext cx="461394" cy="28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68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5234-5A43-4443-B97C-DA15BB84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scanning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AC598-2760-4B56-AB0D-D144B28F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15" y="1845734"/>
            <a:ext cx="3642500" cy="4023360"/>
          </a:xfrm>
        </p:spPr>
        <p:txBody>
          <a:bodyPr/>
          <a:lstStyle/>
          <a:p>
            <a:r>
              <a:rPr lang="en-US" dirty="0"/>
              <a:t>We did a profile scanning of the base bloc it appear that the two faces are not //</a:t>
            </a:r>
          </a:p>
          <a:p>
            <a:r>
              <a:rPr lang="en-US" dirty="0"/>
              <a:t>This will have to be confirmed with traditional probing measurements</a:t>
            </a:r>
          </a:p>
          <a:p>
            <a:r>
              <a:rPr lang="en-US" dirty="0"/>
              <a:t>The following plot shows the dispersion from CAD model</a:t>
            </a:r>
          </a:p>
          <a:p>
            <a:r>
              <a:rPr lang="en-US" dirty="0"/>
              <a:t>There is artefacts in the corners which should not be taken into account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D9E17-7D9A-474C-8F0B-866B6C588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42" y="1627465"/>
            <a:ext cx="7136517" cy="43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9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45AF-651B-4C84-8391-4FF860C3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Scanning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E8AA-97A4-46FB-87EF-8B54E60F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2937825" cy="1727976"/>
          </a:xfrm>
        </p:spPr>
        <p:txBody>
          <a:bodyPr/>
          <a:lstStyle/>
          <a:p>
            <a:r>
              <a:rPr lang="en-US" dirty="0"/>
              <a:t>Distance from ideal CAD surfaces very good within 0.02 mm</a:t>
            </a:r>
          </a:p>
          <a:p>
            <a:r>
              <a:rPr lang="en-US" dirty="0"/>
              <a:t>Corners should not be taken into account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0403C-98D9-49BC-ABB2-FCEA30AD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70" y="1845734"/>
            <a:ext cx="6694410" cy="43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546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239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Base bloc metrological control</vt:lpstr>
      <vt:lpstr>Measurement reference syst</vt:lpstr>
      <vt:lpstr>Foreword</vt:lpstr>
      <vt:lpstr>Holes measurements </vt:lpstr>
      <vt:lpstr>Profile scanning </vt:lpstr>
      <vt:lpstr>Face Scanning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bloc metrological control</dc:title>
  <dc:creator>Eric Vigeolas</dc:creator>
  <cp:lastModifiedBy>Eric Vigeolas</cp:lastModifiedBy>
  <cp:revision>4</cp:revision>
  <dcterms:created xsi:type="dcterms:W3CDTF">2019-11-21T15:16:54Z</dcterms:created>
  <dcterms:modified xsi:type="dcterms:W3CDTF">2019-11-21T15:55:20Z</dcterms:modified>
</cp:coreProperties>
</file>