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0" r:id="rId6"/>
    <p:sldId id="271" r:id="rId7"/>
    <p:sldId id="272" r:id="rId8"/>
    <p:sldId id="260" r:id="rId9"/>
    <p:sldId id="259" r:id="rId10"/>
    <p:sldId id="261" r:id="rId11"/>
    <p:sldId id="262" r:id="rId12"/>
    <p:sldId id="264" r:id="rId13"/>
    <p:sldId id="273" r:id="rId14"/>
    <p:sldId id="276" r:id="rId15"/>
    <p:sldId id="266" r:id="rId16"/>
    <p:sldId id="274" r:id="rId17"/>
    <p:sldId id="275" r:id="rId18"/>
    <p:sldId id="277" r:id="rId19"/>
    <p:sldId id="269" r:id="rId20"/>
    <p:sldId id="26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9D9D9"/>
    <a:srgbClr val="FF8601"/>
    <a:srgbClr val="FFFF00"/>
    <a:srgbClr val="00FF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1668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etendre\Desktop\test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letendre\Desktop\test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letendre\Desktop\test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Particules fines PM10</a:t>
            </a:r>
          </a:p>
        </c:rich>
      </c:tx>
      <c:layout>
        <c:manualLayout>
          <c:xMode val="edge"/>
          <c:yMode val="edge"/>
          <c:x val="7.9792762341825099E-2"/>
          <c:y val="4.1352694094602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842948442333751E-2"/>
          <c:y val="1.1954236123369157E-2"/>
          <c:w val="0.89091633723721764"/>
          <c:h val="0.855014506860982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test!$J$1</c:f>
              <c:strCache>
                <c:ptCount val="1"/>
                <c:pt idx="0">
                  <c:v>Annecy Loverchy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test!$I$2:$I$145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test!$J$2:$J$145</c:f>
              <c:numCache>
                <c:formatCode>General</c:formatCode>
                <c:ptCount val="144"/>
                <c:pt idx="0">
                  <c:v>29.4</c:v>
                </c:pt>
                <c:pt idx="1">
                  <c:v>37.6</c:v>
                </c:pt>
                <c:pt idx="2">
                  <c:v>26.5</c:v>
                </c:pt>
                <c:pt idx="3">
                  <c:v>29.9</c:v>
                </c:pt>
                <c:pt idx="4">
                  <c:v>40.200000000000003</c:v>
                </c:pt>
                <c:pt idx="5">
                  <c:v>27.7</c:v>
                </c:pt>
                <c:pt idx="6">
                  <c:v>28</c:v>
                </c:pt>
                <c:pt idx="7">
                  <c:v>36.200000000000003</c:v>
                </c:pt>
                <c:pt idx="8">
                  <c:v>40.700000000000003</c:v>
                </c:pt>
                <c:pt idx="9">
                  <c:v>63.5</c:v>
                </c:pt>
                <c:pt idx="10">
                  <c:v>63.6</c:v>
                </c:pt>
                <c:pt idx="11">
                  <c:v>49.2</c:v>
                </c:pt>
                <c:pt idx="12">
                  <c:v>44.3</c:v>
                </c:pt>
                <c:pt idx="13">
                  <c:v>37.6</c:v>
                </c:pt>
                <c:pt idx="14">
                  <c:v>29.2</c:v>
                </c:pt>
                <c:pt idx="15">
                  <c:v>25.8</c:v>
                </c:pt>
                <c:pt idx="16">
                  <c:v>28.7</c:v>
                </c:pt>
                <c:pt idx="17">
                  <c:v>36.799999999999997</c:v>
                </c:pt>
                <c:pt idx="18">
                  <c:v>36.700000000000003</c:v>
                </c:pt>
                <c:pt idx="19">
                  <c:v>42.2</c:v>
                </c:pt>
                <c:pt idx="20">
                  <c:v>17.5</c:v>
                </c:pt>
                <c:pt idx="21">
                  <c:v>10.199999999999999</c:v>
                </c:pt>
                <c:pt idx="22">
                  <c:v>9.1</c:v>
                </c:pt>
                <c:pt idx="23">
                  <c:v>9.6</c:v>
                </c:pt>
                <c:pt idx="24">
                  <c:v>14</c:v>
                </c:pt>
                <c:pt idx="25">
                  <c:v>10.8</c:v>
                </c:pt>
                <c:pt idx="26">
                  <c:v>8.1999999999999993</c:v>
                </c:pt>
                <c:pt idx="27">
                  <c:v>11.6</c:v>
                </c:pt>
                <c:pt idx="28">
                  <c:v>10.6</c:v>
                </c:pt>
                <c:pt idx="29">
                  <c:v>11.1</c:v>
                </c:pt>
                <c:pt idx="30">
                  <c:v>6.4</c:v>
                </c:pt>
                <c:pt idx="31">
                  <c:v>5.9</c:v>
                </c:pt>
                <c:pt idx="32">
                  <c:v>6.5</c:v>
                </c:pt>
                <c:pt idx="33">
                  <c:v>8.9</c:v>
                </c:pt>
                <c:pt idx="34">
                  <c:v>8.1</c:v>
                </c:pt>
                <c:pt idx="35">
                  <c:v>10.6</c:v>
                </c:pt>
                <c:pt idx="36">
                  <c:v>10.9</c:v>
                </c:pt>
                <c:pt idx="37">
                  <c:v>14.6</c:v>
                </c:pt>
                <c:pt idx="38">
                  <c:v>11.8</c:v>
                </c:pt>
                <c:pt idx="39">
                  <c:v>13.5</c:v>
                </c:pt>
                <c:pt idx="40">
                  <c:v>16.399999999999999</c:v>
                </c:pt>
                <c:pt idx="41">
                  <c:v>14.3</c:v>
                </c:pt>
                <c:pt idx="42">
                  <c:v>17.399999999999999</c:v>
                </c:pt>
                <c:pt idx="43">
                  <c:v>18.8</c:v>
                </c:pt>
                <c:pt idx="44">
                  <c:v>16.3</c:v>
                </c:pt>
                <c:pt idx="45">
                  <c:v>12.1</c:v>
                </c:pt>
                <c:pt idx="46">
                  <c:v>12.2</c:v>
                </c:pt>
                <c:pt idx="47">
                  <c:v>7.1</c:v>
                </c:pt>
                <c:pt idx="48">
                  <c:v>9.9</c:v>
                </c:pt>
                <c:pt idx="49">
                  <c:v>10.1</c:v>
                </c:pt>
                <c:pt idx="50">
                  <c:v>9.8000000000000007</c:v>
                </c:pt>
                <c:pt idx="51">
                  <c:v>14.1</c:v>
                </c:pt>
                <c:pt idx="52">
                  <c:v>8.6</c:v>
                </c:pt>
                <c:pt idx="53">
                  <c:v>11.7</c:v>
                </c:pt>
                <c:pt idx="54">
                  <c:v>13.1</c:v>
                </c:pt>
                <c:pt idx="55">
                  <c:v>17.7</c:v>
                </c:pt>
                <c:pt idx="56">
                  <c:v>29.7</c:v>
                </c:pt>
                <c:pt idx="57">
                  <c:v>40.4</c:v>
                </c:pt>
                <c:pt idx="58">
                  <c:v>32.1</c:v>
                </c:pt>
                <c:pt idx="59">
                  <c:v>17.399999999999999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29.6</c:v>
                </c:pt>
                <c:pt idx="67">
                  <c:v>26</c:v>
                </c:pt>
                <c:pt idx="68">
                  <c:v>22.5</c:v>
                </c:pt>
                <c:pt idx="69">
                  <c:v>13.8</c:v>
                </c:pt>
                <c:pt idx="70">
                  <c:v>17.5</c:v>
                </c:pt>
                <c:pt idx="71">
                  <c:v>12.9</c:v>
                </c:pt>
                <c:pt idx="72">
                  <c:v>20.100000000000001</c:v>
                </c:pt>
                <c:pt idx="73">
                  <c:v>24.4</c:v>
                </c:pt>
                <c:pt idx="74">
                  <c:v>15</c:v>
                </c:pt>
                <c:pt idx="75">
                  <c:v>18.7</c:v>
                </c:pt>
                <c:pt idx="76">
                  <c:v>17.399999999999999</c:v>
                </c:pt>
                <c:pt idx="77">
                  <c:v>14.1</c:v>
                </c:pt>
                <c:pt idx="78">
                  <c:v>13.2</c:v>
                </c:pt>
                <c:pt idx="79">
                  <c:v>23.5</c:v>
                </c:pt>
                <c:pt idx="80">
                  <c:v>33.5</c:v>
                </c:pt>
                <c:pt idx="81">
                  <c:v>44.4</c:v>
                </c:pt>
                <c:pt idx="82">
                  <c:v>52.5</c:v>
                </c:pt>
                <c:pt idx="83">
                  <c:v>33</c:v>
                </c:pt>
                <c:pt idx="84">
                  <c:v>19.7</c:v>
                </c:pt>
                <c:pt idx="85">
                  <c:v>18.8</c:v>
                </c:pt>
                <c:pt idx="86">
                  <c:v>20.100000000000001</c:v>
                </c:pt>
                <c:pt idx="87">
                  <c:v>18.100000000000001</c:v>
                </c:pt>
                <c:pt idx="88">
                  <c:v>22.8</c:v>
                </c:pt>
                <c:pt idx="89">
                  <c:v>20</c:v>
                </c:pt>
                <c:pt idx="90">
                  <c:v>20.3</c:v>
                </c:pt>
                <c:pt idx="91">
                  <c:v>19.100000000000001</c:v>
                </c:pt>
                <c:pt idx="92">
                  <c:v>21.5</c:v>
                </c:pt>
                <c:pt idx="93">
                  <c:v>20.2</c:v>
                </c:pt>
                <c:pt idx="94">
                  <c:v>28.2</c:v>
                </c:pt>
                <c:pt idx="95">
                  <c:v>30.1</c:v>
                </c:pt>
                <c:pt idx="96">
                  <c:v>25.6</c:v>
                </c:pt>
                <c:pt idx="97">
                  <c:v>23.5</c:v>
                </c:pt>
                <c:pt idx="98">
                  <c:v>25.3</c:v>
                </c:pt>
                <c:pt idx="99">
                  <c:v>26.6</c:v>
                </c:pt>
                <c:pt idx="100">
                  <c:v>28</c:v>
                </c:pt>
                <c:pt idx="101">
                  <c:v>28.3</c:v>
                </c:pt>
                <c:pt idx="102">
                  <c:v>34.299999999999997</c:v>
                </c:pt>
                <c:pt idx="103">
                  <c:v>31.6</c:v>
                </c:pt>
                <c:pt idx="104">
                  <c:v>43.9</c:v>
                </c:pt>
                <c:pt idx="105">
                  <c:v>60.3</c:v>
                </c:pt>
                <c:pt idx="106">
                  <c:v>79.8</c:v>
                </c:pt>
                <c:pt idx="107">
                  <c:v>52.6</c:v>
                </c:pt>
                <c:pt idx="108">
                  <c:v>37.700000000000003</c:v>
                </c:pt>
                <c:pt idx="109">
                  <c:v>25.9</c:v>
                </c:pt>
                <c:pt idx="110">
                  <c:v>17.899999999999999</c:v>
                </c:pt>
                <c:pt idx="111">
                  <c:v>18</c:v>
                </c:pt>
                <c:pt idx="112">
                  <c:v>17.5</c:v>
                </c:pt>
                <c:pt idx="113">
                  <c:v>14.4</c:v>
                </c:pt>
                <c:pt idx="114">
                  <c:v>16.7</c:v>
                </c:pt>
                <c:pt idx="115">
                  <c:v>13.8</c:v>
                </c:pt>
                <c:pt idx="116">
                  <c:v>22.7</c:v>
                </c:pt>
                <c:pt idx="117">
                  <c:v>39.200000000000003</c:v>
                </c:pt>
                <c:pt idx="118">
                  <c:v>34.4</c:v>
                </c:pt>
                <c:pt idx="119">
                  <c:v>36.5</c:v>
                </c:pt>
                <c:pt idx="120">
                  <c:v>26</c:v>
                </c:pt>
                <c:pt idx="121">
                  <c:v>30</c:v>
                </c:pt>
                <c:pt idx="122">
                  <c:v>31.2</c:v>
                </c:pt>
                <c:pt idx="123">
                  <c:v>48.7</c:v>
                </c:pt>
                <c:pt idx="124">
                  <c:v>32.6</c:v>
                </c:pt>
                <c:pt idx="125">
                  <c:v>30.7</c:v>
                </c:pt>
                <c:pt idx="126">
                  <c:v>25.4</c:v>
                </c:pt>
                <c:pt idx="127">
                  <c:v>28.8</c:v>
                </c:pt>
                <c:pt idx="128">
                  <c:v>30.1</c:v>
                </c:pt>
                <c:pt idx="129">
                  <c:v>38.799999999999997</c:v>
                </c:pt>
                <c:pt idx="130">
                  <c:v>40.1</c:v>
                </c:pt>
                <c:pt idx="131">
                  <c:v>30</c:v>
                </c:pt>
                <c:pt idx="132">
                  <c:v>25.9</c:v>
                </c:pt>
                <c:pt idx="133">
                  <c:v>26.2</c:v>
                </c:pt>
                <c:pt idx="134">
                  <c:v>17.7</c:v>
                </c:pt>
                <c:pt idx="135">
                  <c:v>17.2</c:v>
                </c:pt>
                <c:pt idx="136">
                  <c:v>22.1</c:v>
                </c:pt>
                <c:pt idx="137">
                  <c:v>17.100000000000001</c:v>
                </c:pt>
                <c:pt idx="138">
                  <c:v>14.4</c:v>
                </c:pt>
                <c:pt idx="139">
                  <c:v>14.5</c:v>
                </c:pt>
                <c:pt idx="140">
                  <c:v>18.7</c:v>
                </c:pt>
                <c:pt idx="141">
                  <c:v>28.8</c:v>
                </c:pt>
                <c:pt idx="142">
                  <c:v>25.6</c:v>
                </c:pt>
                <c:pt idx="143">
                  <c:v>29.7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EDB-4FF7-A1AE-97015D2F3F4F}"/>
            </c:ext>
          </c:extLst>
        </c:ser>
        <c:ser>
          <c:idx val="1"/>
          <c:order val="1"/>
          <c:tx>
            <c:strRef>
              <c:f>test!$K$1</c:f>
              <c:strCache>
                <c:ptCount val="1"/>
                <c:pt idx="0">
                  <c:v>Annecy Novel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test!$I$2:$I$145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test!$K$2:$K$145</c:f>
              <c:numCache>
                <c:formatCode>General</c:formatCode>
                <c:ptCount val="144"/>
                <c:pt idx="0">
                  <c:v>42.3</c:v>
                </c:pt>
                <c:pt idx="1">
                  <c:v>23.3</c:v>
                </c:pt>
                <c:pt idx="2">
                  <c:v>18.5</c:v>
                </c:pt>
                <c:pt idx="3">
                  <c:v>22.3</c:v>
                </c:pt>
                <c:pt idx="4">
                  <c:v>17.100000000000001</c:v>
                </c:pt>
                <c:pt idx="5">
                  <c:v>21.7</c:v>
                </c:pt>
                <c:pt idx="6">
                  <c:v>19.7</c:v>
                </c:pt>
                <c:pt idx="7">
                  <c:v>24.1</c:v>
                </c:pt>
                <c:pt idx="8">
                  <c:v>33.200000000000003</c:v>
                </c:pt>
                <c:pt idx="9">
                  <c:v>49.2</c:v>
                </c:pt>
                <c:pt idx="10">
                  <c:v>53.9</c:v>
                </c:pt>
                <c:pt idx="11">
                  <c:v>58</c:v>
                </c:pt>
                <c:pt idx="12">
                  <c:v>48.6</c:v>
                </c:pt>
                <c:pt idx="13">
                  <c:v>30.8</c:v>
                </c:pt>
                <c:pt idx="14">
                  <c:v>25</c:v>
                </c:pt>
                <c:pt idx="15">
                  <c:v>21.5</c:v>
                </c:pt>
                <c:pt idx="16">
                  <c:v>20.8</c:v>
                </c:pt>
                <c:pt idx="17">
                  <c:v>27.5</c:v>
                </c:pt>
                <c:pt idx="18">
                  <c:v>38</c:v>
                </c:pt>
                <c:pt idx="19">
                  <c:v>27.9</c:v>
                </c:pt>
                <c:pt idx="20">
                  <c:v>23</c:v>
                </c:pt>
                <c:pt idx="21">
                  <c:v>12.4</c:v>
                </c:pt>
                <c:pt idx="22">
                  <c:v>4.0999999999999996</c:v>
                </c:pt>
                <c:pt idx="23">
                  <c:v>8.6</c:v>
                </c:pt>
                <c:pt idx="24">
                  <c:v>11</c:v>
                </c:pt>
                <c:pt idx="25">
                  <c:v>10</c:v>
                </c:pt>
                <c:pt idx="26">
                  <c:v>13.1</c:v>
                </c:pt>
                <c:pt idx="27">
                  <c:v>14.2</c:v>
                </c:pt>
                <c:pt idx="28">
                  <c:v>13.5</c:v>
                </c:pt>
                <c:pt idx="29">
                  <c:v>9.6999999999999993</c:v>
                </c:pt>
                <c:pt idx="30">
                  <c:v>7.3</c:v>
                </c:pt>
                <c:pt idx="31">
                  <c:v>6.2</c:v>
                </c:pt>
                <c:pt idx="32">
                  <c:v>5.7</c:v>
                </c:pt>
                <c:pt idx="33">
                  <c:v>6.3</c:v>
                </c:pt>
                <c:pt idx="34">
                  <c:v>7</c:v>
                </c:pt>
                <c:pt idx="35">
                  <c:v>6.7</c:v>
                </c:pt>
                <c:pt idx="36">
                  <c:v>11.1</c:v>
                </c:pt>
                <c:pt idx="37">
                  <c:v>12.5</c:v>
                </c:pt>
                <c:pt idx="38">
                  <c:v>13.3</c:v>
                </c:pt>
                <c:pt idx="39">
                  <c:v>11.5</c:v>
                </c:pt>
                <c:pt idx="40">
                  <c:v>15</c:v>
                </c:pt>
                <c:pt idx="41">
                  <c:v>10.4</c:v>
                </c:pt>
                <c:pt idx="42">
                  <c:v>15.5</c:v>
                </c:pt>
                <c:pt idx="43">
                  <c:v>15</c:v>
                </c:pt>
                <c:pt idx="44">
                  <c:v>14.9</c:v>
                </c:pt>
                <c:pt idx="45">
                  <c:v>10.4</c:v>
                </c:pt>
                <c:pt idx="46">
                  <c:v>12.8</c:v>
                </c:pt>
                <c:pt idx="47">
                  <c:v>8.5</c:v>
                </c:pt>
                <c:pt idx="48">
                  <c:v>9.6999999999999993</c:v>
                </c:pt>
                <c:pt idx="49">
                  <c:v>8.5</c:v>
                </c:pt>
                <c:pt idx="50">
                  <c:v>8.6999999999999993</c:v>
                </c:pt>
                <c:pt idx="51">
                  <c:v>10.1</c:v>
                </c:pt>
                <c:pt idx="52">
                  <c:v>8.8000000000000007</c:v>
                </c:pt>
                <c:pt idx="53">
                  <c:v>11.7</c:v>
                </c:pt>
                <c:pt idx="54">
                  <c:v>12.7</c:v>
                </c:pt>
                <c:pt idx="55">
                  <c:v>12.4</c:v>
                </c:pt>
                <c:pt idx="56">
                  <c:v>20.2</c:v>
                </c:pt>
                <c:pt idx="57">
                  <c:v>19.3</c:v>
                </c:pt>
                <c:pt idx="58">
                  <c:v>19.8</c:v>
                </c:pt>
                <c:pt idx="59">
                  <c:v>13</c:v>
                </c:pt>
                <c:pt idx="60">
                  <c:v>15.3</c:v>
                </c:pt>
                <c:pt idx="61">
                  <c:v>17.8</c:v>
                </c:pt>
                <c:pt idx="62">
                  <c:v>14.6</c:v>
                </c:pt>
                <c:pt idx="63">
                  <c:v>29.7</c:v>
                </c:pt>
                <c:pt idx="64">
                  <c:v>31.5</c:v>
                </c:pt>
                <c:pt idx="65">
                  <c:v>0</c:v>
                </c:pt>
                <c:pt idx="66">
                  <c:v>0</c:v>
                </c:pt>
                <c:pt idx="67">
                  <c:v>32</c:v>
                </c:pt>
                <c:pt idx="68">
                  <c:v>18.399999999999999</c:v>
                </c:pt>
                <c:pt idx="69">
                  <c:v>18.3</c:v>
                </c:pt>
                <c:pt idx="70">
                  <c:v>15.7</c:v>
                </c:pt>
                <c:pt idx="71">
                  <c:v>13.8</c:v>
                </c:pt>
                <c:pt idx="72">
                  <c:v>13.6</c:v>
                </c:pt>
                <c:pt idx="73">
                  <c:v>13.1</c:v>
                </c:pt>
                <c:pt idx="74">
                  <c:v>9.8000000000000007</c:v>
                </c:pt>
                <c:pt idx="75">
                  <c:v>12.7</c:v>
                </c:pt>
                <c:pt idx="76">
                  <c:v>18.2</c:v>
                </c:pt>
                <c:pt idx="77">
                  <c:v>21.3</c:v>
                </c:pt>
                <c:pt idx="78">
                  <c:v>18.3</c:v>
                </c:pt>
                <c:pt idx="79">
                  <c:v>22.7</c:v>
                </c:pt>
                <c:pt idx="80">
                  <c:v>24</c:v>
                </c:pt>
                <c:pt idx="81">
                  <c:v>26.7</c:v>
                </c:pt>
                <c:pt idx="82">
                  <c:v>25.1</c:v>
                </c:pt>
                <c:pt idx="83">
                  <c:v>40.6</c:v>
                </c:pt>
                <c:pt idx="84">
                  <c:v>23.4</c:v>
                </c:pt>
                <c:pt idx="85">
                  <c:v>18.899999999999999</c:v>
                </c:pt>
                <c:pt idx="86">
                  <c:v>20.100000000000001</c:v>
                </c:pt>
                <c:pt idx="87">
                  <c:v>16.100000000000001</c:v>
                </c:pt>
                <c:pt idx="88">
                  <c:v>19.100000000000001</c:v>
                </c:pt>
                <c:pt idx="89">
                  <c:v>17.7</c:v>
                </c:pt>
                <c:pt idx="90">
                  <c:v>23.7</c:v>
                </c:pt>
                <c:pt idx="91">
                  <c:v>28.5</c:v>
                </c:pt>
                <c:pt idx="92">
                  <c:v>17.3</c:v>
                </c:pt>
                <c:pt idx="93">
                  <c:v>19.899999999999999</c:v>
                </c:pt>
                <c:pt idx="94">
                  <c:v>31.9</c:v>
                </c:pt>
                <c:pt idx="95">
                  <c:v>25.8</c:v>
                </c:pt>
                <c:pt idx="96">
                  <c:v>24.8</c:v>
                </c:pt>
                <c:pt idx="97">
                  <c:v>25.6</c:v>
                </c:pt>
                <c:pt idx="98">
                  <c:v>25.4</c:v>
                </c:pt>
                <c:pt idx="99">
                  <c:v>23.3</c:v>
                </c:pt>
                <c:pt idx="100">
                  <c:v>24.6</c:v>
                </c:pt>
                <c:pt idx="101">
                  <c:v>20.100000000000001</c:v>
                </c:pt>
                <c:pt idx="102">
                  <c:v>22.2</c:v>
                </c:pt>
                <c:pt idx="103">
                  <c:v>30.4</c:v>
                </c:pt>
                <c:pt idx="104">
                  <c:v>27.6</c:v>
                </c:pt>
                <c:pt idx="105">
                  <c:v>43.4</c:v>
                </c:pt>
                <c:pt idx="106">
                  <c:v>25.1</c:v>
                </c:pt>
                <c:pt idx="107">
                  <c:v>28.1</c:v>
                </c:pt>
                <c:pt idx="108">
                  <c:v>39.299999999999997</c:v>
                </c:pt>
                <c:pt idx="109">
                  <c:v>45.1</c:v>
                </c:pt>
                <c:pt idx="110">
                  <c:v>23.9</c:v>
                </c:pt>
                <c:pt idx="111">
                  <c:v>18.7</c:v>
                </c:pt>
                <c:pt idx="112">
                  <c:v>0</c:v>
                </c:pt>
                <c:pt idx="113">
                  <c:v>0</c:v>
                </c:pt>
                <c:pt idx="114">
                  <c:v>22.7</c:v>
                </c:pt>
                <c:pt idx="115">
                  <c:v>18.399999999999999</c:v>
                </c:pt>
                <c:pt idx="116">
                  <c:v>23.5</c:v>
                </c:pt>
                <c:pt idx="117">
                  <c:v>25.8</c:v>
                </c:pt>
                <c:pt idx="118">
                  <c:v>27.6</c:v>
                </c:pt>
                <c:pt idx="119">
                  <c:v>40.5</c:v>
                </c:pt>
                <c:pt idx="120">
                  <c:v>24.6</c:v>
                </c:pt>
                <c:pt idx="121">
                  <c:v>22.5</c:v>
                </c:pt>
                <c:pt idx="122">
                  <c:v>22.8</c:v>
                </c:pt>
                <c:pt idx="123">
                  <c:v>20.5</c:v>
                </c:pt>
                <c:pt idx="124">
                  <c:v>16.7</c:v>
                </c:pt>
                <c:pt idx="125">
                  <c:v>20.5</c:v>
                </c:pt>
                <c:pt idx="126">
                  <c:v>16.5</c:v>
                </c:pt>
                <c:pt idx="127">
                  <c:v>15.8</c:v>
                </c:pt>
                <c:pt idx="128">
                  <c:v>20</c:v>
                </c:pt>
                <c:pt idx="129">
                  <c:v>19.7</c:v>
                </c:pt>
                <c:pt idx="130">
                  <c:v>22.1</c:v>
                </c:pt>
                <c:pt idx="131">
                  <c:v>19</c:v>
                </c:pt>
                <c:pt idx="132">
                  <c:v>25.3</c:v>
                </c:pt>
                <c:pt idx="133">
                  <c:v>15.9</c:v>
                </c:pt>
                <c:pt idx="134">
                  <c:v>19.7</c:v>
                </c:pt>
                <c:pt idx="135">
                  <c:v>18.7</c:v>
                </c:pt>
                <c:pt idx="136">
                  <c:v>21.4</c:v>
                </c:pt>
                <c:pt idx="137">
                  <c:v>15.3</c:v>
                </c:pt>
                <c:pt idx="138">
                  <c:v>12.1</c:v>
                </c:pt>
                <c:pt idx="139">
                  <c:v>16.7</c:v>
                </c:pt>
                <c:pt idx="140">
                  <c:v>13.4</c:v>
                </c:pt>
                <c:pt idx="141">
                  <c:v>21.4</c:v>
                </c:pt>
                <c:pt idx="142">
                  <c:v>24.3</c:v>
                </c:pt>
                <c:pt idx="143">
                  <c:v>21.5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EDB-4FF7-A1AE-97015D2F3F4F}"/>
            </c:ext>
          </c:extLst>
        </c:ser>
        <c:ser>
          <c:idx val="2"/>
          <c:order val="2"/>
          <c:tx>
            <c:strRef>
              <c:f>test!$L$1</c:f>
              <c:strCache>
                <c:ptCount val="1"/>
                <c:pt idx="0">
                  <c:v>Annecy Rocade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test!$I$2:$I$145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test!$L$2:$L$145</c:f>
              <c:numCache>
                <c:formatCode>General</c:formatCode>
                <c:ptCount val="144"/>
                <c:pt idx="0">
                  <c:v>39</c:v>
                </c:pt>
                <c:pt idx="1">
                  <c:v>36.299999999999997</c:v>
                </c:pt>
                <c:pt idx="2">
                  <c:v>22.1</c:v>
                </c:pt>
                <c:pt idx="3">
                  <c:v>21.8</c:v>
                </c:pt>
                <c:pt idx="4">
                  <c:v>20.399999999999999</c:v>
                </c:pt>
                <c:pt idx="5">
                  <c:v>24.9</c:v>
                </c:pt>
                <c:pt idx="6">
                  <c:v>20.3</c:v>
                </c:pt>
                <c:pt idx="7">
                  <c:v>34.5</c:v>
                </c:pt>
                <c:pt idx="8">
                  <c:v>41</c:v>
                </c:pt>
                <c:pt idx="9">
                  <c:v>113.3</c:v>
                </c:pt>
                <c:pt idx="10">
                  <c:v>100.7</c:v>
                </c:pt>
                <c:pt idx="11">
                  <c:v>62.1</c:v>
                </c:pt>
                <c:pt idx="12">
                  <c:v>61</c:v>
                </c:pt>
                <c:pt idx="13">
                  <c:v>83.7</c:v>
                </c:pt>
                <c:pt idx="14">
                  <c:v>73.7</c:v>
                </c:pt>
                <c:pt idx="15">
                  <c:v>27.8</c:v>
                </c:pt>
                <c:pt idx="16">
                  <c:v>27.8</c:v>
                </c:pt>
                <c:pt idx="17">
                  <c:v>38.6</c:v>
                </c:pt>
                <c:pt idx="18">
                  <c:v>69.3</c:v>
                </c:pt>
                <c:pt idx="19">
                  <c:v>40.200000000000003</c:v>
                </c:pt>
                <c:pt idx="20">
                  <c:v>15.5</c:v>
                </c:pt>
                <c:pt idx="21">
                  <c:v>18.8</c:v>
                </c:pt>
                <c:pt idx="22">
                  <c:v>11.5</c:v>
                </c:pt>
                <c:pt idx="23">
                  <c:v>12.9</c:v>
                </c:pt>
                <c:pt idx="24">
                  <c:v>14.4</c:v>
                </c:pt>
                <c:pt idx="25">
                  <c:v>15.1</c:v>
                </c:pt>
                <c:pt idx="26">
                  <c:v>11.6</c:v>
                </c:pt>
                <c:pt idx="27">
                  <c:v>11.8</c:v>
                </c:pt>
                <c:pt idx="28">
                  <c:v>9</c:v>
                </c:pt>
                <c:pt idx="29">
                  <c:v>12.1</c:v>
                </c:pt>
                <c:pt idx="30">
                  <c:v>8.6999999999999993</c:v>
                </c:pt>
                <c:pt idx="31">
                  <c:v>11.4</c:v>
                </c:pt>
                <c:pt idx="32">
                  <c:v>31.9</c:v>
                </c:pt>
                <c:pt idx="33">
                  <c:v>19.3</c:v>
                </c:pt>
                <c:pt idx="34">
                  <c:v>17.5</c:v>
                </c:pt>
                <c:pt idx="35">
                  <c:v>23.3</c:v>
                </c:pt>
                <c:pt idx="36">
                  <c:v>18.5</c:v>
                </c:pt>
                <c:pt idx="37">
                  <c:v>23.2</c:v>
                </c:pt>
                <c:pt idx="38">
                  <c:v>13.9</c:v>
                </c:pt>
                <c:pt idx="39">
                  <c:v>18.399999999999999</c:v>
                </c:pt>
                <c:pt idx="40">
                  <c:v>21.1</c:v>
                </c:pt>
                <c:pt idx="41">
                  <c:v>18.8</c:v>
                </c:pt>
                <c:pt idx="42">
                  <c:v>21</c:v>
                </c:pt>
                <c:pt idx="43">
                  <c:v>20.7</c:v>
                </c:pt>
                <c:pt idx="44">
                  <c:v>17.8</c:v>
                </c:pt>
                <c:pt idx="45">
                  <c:v>17.899999999999999</c:v>
                </c:pt>
                <c:pt idx="46">
                  <c:v>14.4</c:v>
                </c:pt>
                <c:pt idx="47">
                  <c:v>12.3</c:v>
                </c:pt>
                <c:pt idx="48">
                  <c:v>10.4</c:v>
                </c:pt>
                <c:pt idx="49">
                  <c:v>13.3</c:v>
                </c:pt>
                <c:pt idx="50">
                  <c:v>12</c:v>
                </c:pt>
                <c:pt idx="51">
                  <c:v>11.1</c:v>
                </c:pt>
                <c:pt idx="52">
                  <c:v>8.3000000000000007</c:v>
                </c:pt>
                <c:pt idx="53">
                  <c:v>10.9</c:v>
                </c:pt>
                <c:pt idx="54">
                  <c:v>12.6</c:v>
                </c:pt>
                <c:pt idx="55">
                  <c:v>19.600000000000001</c:v>
                </c:pt>
                <c:pt idx="56">
                  <c:v>71</c:v>
                </c:pt>
                <c:pt idx="57">
                  <c:v>51.6</c:v>
                </c:pt>
                <c:pt idx="58">
                  <c:v>19.2</c:v>
                </c:pt>
                <c:pt idx="59">
                  <c:v>24.5</c:v>
                </c:pt>
                <c:pt idx="60">
                  <c:v>21.8</c:v>
                </c:pt>
                <c:pt idx="61">
                  <c:v>16.5</c:v>
                </c:pt>
                <c:pt idx="62">
                  <c:v>19.3</c:v>
                </c:pt>
                <c:pt idx="63">
                  <c:v>20.100000000000001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23.7</c:v>
                </c:pt>
                <c:pt idx="69">
                  <c:v>16.100000000000001</c:v>
                </c:pt>
                <c:pt idx="70">
                  <c:v>23.9</c:v>
                </c:pt>
                <c:pt idx="71">
                  <c:v>20.3</c:v>
                </c:pt>
                <c:pt idx="72">
                  <c:v>21.1</c:v>
                </c:pt>
                <c:pt idx="73">
                  <c:v>12.5</c:v>
                </c:pt>
                <c:pt idx="74">
                  <c:v>16.899999999999999</c:v>
                </c:pt>
                <c:pt idx="75">
                  <c:v>10.6</c:v>
                </c:pt>
                <c:pt idx="76">
                  <c:v>9.8000000000000007</c:v>
                </c:pt>
                <c:pt idx="77">
                  <c:v>18.7</c:v>
                </c:pt>
                <c:pt idx="78">
                  <c:v>20.7</c:v>
                </c:pt>
                <c:pt idx="79">
                  <c:v>37.200000000000003</c:v>
                </c:pt>
                <c:pt idx="80">
                  <c:v>63.7</c:v>
                </c:pt>
                <c:pt idx="81">
                  <c:v>158.5</c:v>
                </c:pt>
                <c:pt idx="82">
                  <c:v>46.8</c:v>
                </c:pt>
                <c:pt idx="83">
                  <c:v>32.5</c:v>
                </c:pt>
                <c:pt idx="84">
                  <c:v>24.7</c:v>
                </c:pt>
                <c:pt idx="85">
                  <c:v>28.5</c:v>
                </c:pt>
                <c:pt idx="86">
                  <c:v>26.4</c:v>
                </c:pt>
                <c:pt idx="87">
                  <c:v>23.3</c:v>
                </c:pt>
                <c:pt idx="88">
                  <c:v>29.8</c:v>
                </c:pt>
                <c:pt idx="89">
                  <c:v>25.6</c:v>
                </c:pt>
                <c:pt idx="90">
                  <c:v>21.8</c:v>
                </c:pt>
                <c:pt idx="91">
                  <c:v>26.5</c:v>
                </c:pt>
                <c:pt idx="92">
                  <c:v>31.4</c:v>
                </c:pt>
                <c:pt idx="93">
                  <c:v>35.5</c:v>
                </c:pt>
                <c:pt idx="94">
                  <c:v>38</c:v>
                </c:pt>
                <c:pt idx="95">
                  <c:v>36</c:v>
                </c:pt>
                <c:pt idx="96">
                  <c:v>41.5</c:v>
                </c:pt>
                <c:pt idx="97">
                  <c:v>35.1</c:v>
                </c:pt>
                <c:pt idx="98">
                  <c:v>34.6</c:v>
                </c:pt>
                <c:pt idx="99">
                  <c:v>26.6</c:v>
                </c:pt>
                <c:pt idx="100">
                  <c:v>25.4</c:v>
                </c:pt>
                <c:pt idx="101">
                  <c:v>25.9</c:v>
                </c:pt>
                <c:pt idx="102">
                  <c:v>29.7</c:v>
                </c:pt>
                <c:pt idx="103">
                  <c:v>33.799999999999997</c:v>
                </c:pt>
                <c:pt idx="104">
                  <c:v>52.7</c:v>
                </c:pt>
                <c:pt idx="105">
                  <c:v>61.3</c:v>
                </c:pt>
                <c:pt idx="106">
                  <c:v>49</c:v>
                </c:pt>
                <c:pt idx="107">
                  <c:v>41.5</c:v>
                </c:pt>
                <c:pt idx="108">
                  <c:v>38</c:v>
                </c:pt>
                <c:pt idx="109">
                  <c:v>30.7</c:v>
                </c:pt>
                <c:pt idx="110">
                  <c:v>29.3</c:v>
                </c:pt>
                <c:pt idx="111">
                  <c:v>25.8</c:v>
                </c:pt>
                <c:pt idx="112">
                  <c:v>17.8</c:v>
                </c:pt>
                <c:pt idx="113">
                  <c:v>20.399999999999999</c:v>
                </c:pt>
                <c:pt idx="114">
                  <c:v>15.7</c:v>
                </c:pt>
                <c:pt idx="115">
                  <c:v>25.5</c:v>
                </c:pt>
                <c:pt idx="116">
                  <c:v>23.9</c:v>
                </c:pt>
                <c:pt idx="117">
                  <c:v>33.4</c:v>
                </c:pt>
                <c:pt idx="118">
                  <c:v>33.200000000000003</c:v>
                </c:pt>
                <c:pt idx="119">
                  <c:v>24.4</c:v>
                </c:pt>
                <c:pt idx="120">
                  <c:v>47.4</c:v>
                </c:pt>
                <c:pt idx="121">
                  <c:v>45</c:v>
                </c:pt>
                <c:pt idx="122">
                  <c:v>34.9</c:v>
                </c:pt>
                <c:pt idx="123">
                  <c:v>32.700000000000003</c:v>
                </c:pt>
                <c:pt idx="124">
                  <c:v>24.8</c:v>
                </c:pt>
                <c:pt idx="125">
                  <c:v>25.2</c:v>
                </c:pt>
                <c:pt idx="126">
                  <c:v>25.7</c:v>
                </c:pt>
                <c:pt idx="127">
                  <c:v>24.7</c:v>
                </c:pt>
                <c:pt idx="128">
                  <c:v>24.1</c:v>
                </c:pt>
                <c:pt idx="129">
                  <c:v>36.5</c:v>
                </c:pt>
                <c:pt idx="130">
                  <c:v>38.700000000000003</c:v>
                </c:pt>
                <c:pt idx="131">
                  <c:v>33.200000000000003</c:v>
                </c:pt>
                <c:pt idx="132">
                  <c:v>29.8</c:v>
                </c:pt>
                <c:pt idx="133">
                  <c:v>25.1</c:v>
                </c:pt>
                <c:pt idx="134">
                  <c:v>22.4</c:v>
                </c:pt>
                <c:pt idx="135">
                  <c:v>20.6</c:v>
                </c:pt>
                <c:pt idx="136">
                  <c:v>22.4</c:v>
                </c:pt>
                <c:pt idx="137">
                  <c:v>16.2</c:v>
                </c:pt>
                <c:pt idx="138">
                  <c:v>14.1</c:v>
                </c:pt>
                <c:pt idx="139">
                  <c:v>17.7</c:v>
                </c:pt>
                <c:pt idx="140">
                  <c:v>23.4</c:v>
                </c:pt>
                <c:pt idx="141">
                  <c:v>42</c:v>
                </c:pt>
                <c:pt idx="142">
                  <c:v>33</c:v>
                </c:pt>
                <c:pt idx="143">
                  <c:v>43.1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EDB-4FF7-A1AE-97015D2F3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09248"/>
        <c:axId val="110109824"/>
      </c:scatterChart>
      <c:valAx>
        <c:axId val="110109248"/>
        <c:scaling>
          <c:orientation val="minMax"/>
          <c:max val="43555"/>
          <c:min val="4354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09824"/>
        <c:crosses val="autoZero"/>
        <c:crossBetween val="midCat"/>
      </c:valAx>
      <c:valAx>
        <c:axId val="110109824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µg/m3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09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26030434894491"/>
          <c:y val="0.93731525973409835"/>
          <c:w val="0.63347939130211017"/>
          <c:h val="6.2684740265901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Particules fines PM10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710312806828012E-2"/>
          <c:y val="6.2195308279766603E-2"/>
          <c:w val="0.91141284198979255"/>
          <c:h val="0.88224653334262426"/>
        </c:manualLayout>
      </c:layout>
      <c:scatterChart>
        <c:scatterStyle val="smoothMarker"/>
        <c:varyColors val="0"/>
        <c:ser>
          <c:idx val="1"/>
          <c:order val="0"/>
          <c:tx>
            <c:strRef>
              <c:f>test!$Q$1</c:f>
              <c:strCache>
                <c:ptCount val="1"/>
                <c:pt idx="0">
                  <c:v>Annecy Novel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test!$O$2:$O$145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test!$Q$2:$Q$145</c:f>
              <c:numCache>
                <c:formatCode>General</c:formatCode>
                <c:ptCount val="144"/>
                <c:pt idx="0">
                  <c:v>42.3</c:v>
                </c:pt>
                <c:pt idx="1">
                  <c:v>23.3</c:v>
                </c:pt>
                <c:pt idx="2">
                  <c:v>18.5</c:v>
                </c:pt>
                <c:pt idx="3">
                  <c:v>22.3</c:v>
                </c:pt>
                <c:pt idx="4">
                  <c:v>17.100000000000001</c:v>
                </c:pt>
                <c:pt idx="5">
                  <c:v>21.7</c:v>
                </c:pt>
                <c:pt idx="6">
                  <c:v>19.7</c:v>
                </c:pt>
                <c:pt idx="7">
                  <c:v>24.1</c:v>
                </c:pt>
                <c:pt idx="8">
                  <c:v>33.200000000000003</c:v>
                </c:pt>
                <c:pt idx="9">
                  <c:v>49.2</c:v>
                </c:pt>
                <c:pt idx="10">
                  <c:v>53.9</c:v>
                </c:pt>
                <c:pt idx="11">
                  <c:v>58</c:v>
                </c:pt>
                <c:pt idx="12">
                  <c:v>48.6</c:v>
                </c:pt>
                <c:pt idx="13">
                  <c:v>30.8</c:v>
                </c:pt>
                <c:pt idx="14">
                  <c:v>25</c:v>
                </c:pt>
                <c:pt idx="15">
                  <c:v>21.5</c:v>
                </c:pt>
                <c:pt idx="16">
                  <c:v>20.8</c:v>
                </c:pt>
                <c:pt idx="17">
                  <c:v>27.5</c:v>
                </c:pt>
                <c:pt idx="18">
                  <c:v>38</c:v>
                </c:pt>
                <c:pt idx="19">
                  <c:v>27.9</c:v>
                </c:pt>
                <c:pt idx="20">
                  <c:v>23</c:v>
                </c:pt>
                <c:pt idx="21">
                  <c:v>12.4</c:v>
                </c:pt>
                <c:pt idx="22">
                  <c:v>4.0999999999999996</c:v>
                </c:pt>
                <c:pt idx="23">
                  <c:v>8.6</c:v>
                </c:pt>
                <c:pt idx="24">
                  <c:v>11</c:v>
                </c:pt>
                <c:pt idx="25">
                  <c:v>10</c:v>
                </c:pt>
                <c:pt idx="26">
                  <c:v>13.1</c:v>
                </c:pt>
                <c:pt idx="27">
                  <c:v>14.2</c:v>
                </c:pt>
                <c:pt idx="28">
                  <c:v>13.5</c:v>
                </c:pt>
                <c:pt idx="29">
                  <c:v>9.6999999999999993</c:v>
                </c:pt>
                <c:pt idx="30">
                  <c:v>7.3</c:v>
                </c:pt>
                <c:pt idx="31">
                  <c:v>6.2</c:v>
                </c:pt>
                <c:pt idx="32">
                  <c:v>5.7</c:v>
                </c:pt>
                <c:pt idx="33">
                  <c:v>6.3</c:v>
                </c:pt>
                <c:pt idx="34">
                  <c:v>7</c:v>
                </c:pt>
                <c:pt idx="35">
                  <c:v>6.7</c:v>
                </c:pt>
                <c:pt idx="36">
                  <c:v>11.1</c:v>
                </c:pt>
                <c:pt idx="37">
                  <c:v>12.5</c:v>
                </c:pt>
                <c:pt idx="38">
                  <c:v>13.3</c:v>
                </c:pt>
                <c:pt idx="39">
                  <c:v>11.5</c:v>
                </c:pt>
                <c:pt idx="40">
                  <c:v>15</c:v>
                </c:pt>
                <c:pt idx="41">
                  <c:v>10.4</c:v>
                </c:pt>
                <c:pt idx="42">
                  <c:v>15.5</c:v>
                </c:pt>
                <c:pt idx="43">
                  <c:v>15</c:v>
                </c:pt>
                <c:pt idx="44">
                  <c:v>14.9</c:v>
                </c:pt>
                <c:pt idx="45">
                  <c:v>10.4</c:v>
                </c:pt>
                <c:pt idx="46">
                  <c:v>12.8</c:v>
                </c:pt>
                <c:pt idx="47">
                  <c:v>8.5</c:v>
                </c:pt>
                <c:pt idx="48">
                  <c:v>9.6999999999999993</c:v>
                </c:pt>
                <c:pt idx="49">
                  <c:v>8.5</c:v>
                </c:pt>
                <c:pt idx="50">
                  <c:v>8.6999999999999993</c:v>
                </c:pt>
                <c:pt idx="51">
                  <c:v>10.1</c:v>
                </c:pt>
                <c:pt idx="52">
                  <c:v>8.8000000000000007</c:v>
                </c:pt>
                <c:pt idx="53">
                  <c:v>11.7</c:v>
                </c:pt>
                <c:pt idx="54">
                  <c:v>12.7</c:v>
                </c:pt>
                <c:pt idx="55">
                  <c:v>12.4</c:v>
                </c:pt>
                <c:pt idx="56">
                  <c:v>20.2</c:v>
                </c:pt>
                <c:pt idx="57">
                  <c:v>19.3</c:v>
                </c:pt>
                <c:pt idx="58">
                  <c:v>19.8</c:v>
                </c:pt>
                <c:pt idx="59">
                  <c:v>13</c:v>
                </c:pt>
                <c:pt idx="60">
                  <c:v>15.3</c:v>
                </c:pt>
                <c:pt idx="61">
                  <c:v>17.8</c:v>
                </c:pt>
                <c:pt idx="62">
                  <c:v>14.6</c:v>
                </c:pt>
                <c:pt idx="63">
                  <c:v>29.7</c:v>
                </c:pt>
                <c:pt idx="64">
                  <c:v>31.5</c:v>
                </c:pt>
                <c:pt idx="65">
                  <c:v>0</c:v>
                </c:pt>
                <c:pt idx="66">
                  <c:v>0</c:v>
                </c:pt>
                <c:pt idx="67">
                  <c:v>32</c:v>
                </c:pt>
                <c:pt idx="68">
                  <c:v>18.399999999999999</c:v>
                </c:pt>
                <c:pt idx="69">
                  <c:v>18.3</c:v>
                </c:pt>
                <c:pt idx="70">
                  <c:v>15.7</c:v>
                </c:pt>
                <c:pt idx="71">
                  <c:v>13.8</c:v>
                </c:pt>
                <c:pt idx="72">
                  <c:v>13.6</c:v>
                </c:pt>
                <c:pt idx="73">
                  <c:v>13.1</c:v>
                </c:pt>
                <c:pt idx="74">
                  <c:v>9.8000000000000007</c:v>
                </c:pt>
                <c:pt idx="75">
                  <c:v>12.7</c:v>
                </c:pt>
                <c:pt idx="76">
                  <c:v>18.2</c:v>
                </c:pt>
                <c:pt idx="77">
                  <c:v>21.3</c:v>
                </c:pt>
                <c:pt idx="78">
                  <c:v>18.3</c:v>
                </c:pt>
                <c:pt idx="79">
                  <c:v>22.7</c:v>
                </c:pt>
                <c:pt idx="80">
                  <c:v>24</c:v>
                </c:pt>
                <c:pt idx="81">
                  <c:v>26.7</c:v>
                </c:pt>
                <c:pt idx="82">
                  <c:v>25.1</c:v>
                </c:pt>
                <c:pt idx="83">
                  <c:v>40.6</c:v>
                </c:pt>
                <c:pt idx="84">
                  <c:v>23.4</c:v>
                </c:pt>
                <c:pt idx="85">
                  <c:v>18.899999999999999</c:v>
                </c:pt>
                <c:pt idx="86">
                  <c:v>20.100000000000001</c:v>
                </c:pt>
                <c:pt idx="87">
                  <c:v>16.100000000000001</c:v>
                </c:pt>
                <c:pt idx="88">
                  <c:v>19.100000000000001</c:v>
                </c:pt>
                <c:pt idx="89">
                  <c:v>17.7</c:v>
                </c:pt>
                <c:pt idx="90">
                  <c:v>23.7</c:v>
                </c:pt>
                <c:pt idx="91">
                  <c:v>28.5</c:v>
                </c:pt>
                <c:pt idx="92">
                  <c:v>17.3</c:v>
                </c:pt>
                <c:pt idx="93">
                  <c:v>19.899999999999999</c:v>
                </c:pt>
                <c:pt idx="94">
                  <c:v>31.9</c:v>
                </c:pt>
                <c:pt idx="95">
                  <c:v>25.8</c:v>
                </c:pt>
                <c:pt idx="96">
                  <c:v>24.8</c:v>
                </c:pt>
                <c:pt idx="97">
                  <c:v>25.6</c:v>
                </c:pt>
                <c:pt idx="98">
                  <c:v>25.4</c:v>
                </c:pt>
                <c:pt idx="99">
                  <c:v>23.3</c:v>
                </c:pt>
                <c:pt idx="100">
                  <c:v>24.6</c:v>
                </c:pt>
                <c:pt idx="101">
                  <c:v>20.100000000000001</c:v>
                </c:pt>
                <c:pt idx="102">
                  <c:v>22.2</c:v>
                </c:pt>
                <c:pt idx="103">
                  <c:v>30.4</c:v>
                </c:pt>
                <c:pt idx="104">
                  <c:v>27.6</c:v>
                </c:pt>
                <c:pt idx="105">
                  <c:v>43.4</c:v>
                </c:pt>
                <c:pt idx="106">
                  <c:v>25.1</c:v>
                </c:pt>
                <c:pt idx="107">
                  <c:v>28.1</c:v>
                </c:pt>
                <c:pt idx="108">
                  <c:v>39.299999999999997</c:v>
                </c:pt>
                <c:pt idx="109">
                  <c:v>45.1</c:v>
                </c:pt>
                <c:pt idx="110">
                  <c:v>23.9</c:v>
                </c:pt>
                <c:pt idx="111">
                  <c:v>18.7</c:v>
                </c:pt>
                <c:pt idx="112">
                  <c:v>0</c:v>
                </c:pt>
                <c:pt idx="113">
                  <c:v>0</c:v>
                </c:pt>
                <c:pt idx="114">
                  <c:v>22.7</c:v>
                </c:pt>
                <c:pt idx="115">
                  <c:v>18.399999999999999</c:v>
                </c:pt>
                <c:pt idx="116">
                  <c:v>23.5</c:v>
                </c:pt>
                <c:pt idx="117">
                  <c:v>25.8</c:v>
                </c:pt>
                <c:pt idx="118">
                  <c:v>27.6</c:v>
                </c:pt>
                <c:pt idx="119">
                  <c:v>40.5</c:v>
                </c:pt>
                <c:pt idx="120">
                  <c:v>24.6</c:v>
                </c:pt>
                <c:pt idx="121">
                  <c:v>22.5</c:v>
                </c:pt>
                <c:pt idx="122">
                  <c:v>22.8</c:v>
                </c:pt>
                <c:pt idx="123">
                  <c:v>20.5</c:v>
                </c:pt>
                <c:pt idx="124">
                  <c:v>16.7</c:v>
                </c:pt>
                <c:pt idx="125">
                  <c:v>20.5</c:v>
                </c:pt>
                <c:pt idx="126">
                  <c:v>16.5</c:v>
                </c:pt>
                <c:pt idx="127">
                  <c:v>15.8</c:v>
                </c:pt>
                <c:pt idx="128">
                  <c:v>20</c:v>
                </c:pt>
                <c:pt idx="129">
                  <c:v>19.7</c:v>
                </c:pt>
                <c:pt idx="130">
                  <c:v>22.1</c:v>
                </c:pt>
                <c:pt idx="131">
                  <c:v>19</c:v>
                </c:pt>
                <c:pt idx="132">
                  <c:v>25.3</c:v>
                </c:pt>
                <c:pt idx="133">
                  <c:v>15.9</c:v>
                </c:pt>
                <c:pt idx="134">
                  <c:v>19.7</c:v>
                </c:pt>
                <c:pt idx="135">
                  <c:v>18.7</c:v>
                </c:pt>
                <c:pt idx="136">
                  <c:v>21.4</c:v>
                </c:pt>
                <c:pt idx="137">
                  <c:v>15.3</c:v>
                </c:pt>
                <c:pt idx="138">
                  <c:v>12.1</c:v>
                </c:pt>
                <c:pt idx="139">
                  <c:v>16.7</c:v>
                </c:pt>
                <c:pt idx="140">
                  <c:v>13.4</c:v>
                </c:pt>
                <c:pt idx="141">
                  <c:v>21.4</c:v>
                </c:pt>
                <c:pt idx="142">
                  <c:v>24.3</c:v>
                </c:pt>
                <c:pt idx="143">
                  <c:v>21.5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8D3-4DEE-9EBF-477E6859CCCC}"/>
            </c:ext>
          </c:extLst>
        </c:ser>
        <c:ser>
          <c:idx val="3"/>
          <c:order val="1"/>
          <c:tx>
            <c:strRef>
              <c:f>test!$S$1</c:f>
              <c:strCache>
                <c:ptCount val="1"/>
                <c:pt idx="0">
                  <c:v>Argonay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test!$O$2:$O$145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test!$S$2:$S$145</c:f>
              <c:numCache>
                <c:formatCode>General</c:formatCode>
                <c:ptCount val="144"/>
                <c:pt idx="0">
                  <c:v>24.57</c:v>
                </c:pt>
                <c:pt idx="1">
                  <c:v>24.57</c:v>
                </c:pt>
                <c:pt idx="2">
                  <c:v>28.1</c:v>
                </c:pt>
                <c:pt idx="3">
                  <c:v>24.43</c:v>
                </c:pt>
                <c:pt idx="4">
                  <c:v>26.42</c:v>
                </c:pt>
                <c:pt idx="5">
                  <c:v>28.18</c:v>
                </c:pt>
                <c:pt idx="6">
                  <c:v>37.5</c:v>
                </c:pt>
                <c:pt idx="7">
                  <c:v>44.88</c:v>
                </c:pt>
                <c:pt idx="8">
                  <c:v>45.27</c:v>
                </c:pt>
                <c:pt idx="9">
                  <c:v>58.83</c:v>
                </c:pt>
                <c:pt idx="10">
                  <c:v>70.8</c:v>
                </c:pt>
                <c:pt idx="11">
                  <c:v>69.319999999999993</c:v>
                </c:pt>
                <c:pt idx="12">
                  <c:v>46.92</c:v>
                </c:pt>
                <c:pt idx="13">
                  <c:v>42.2</c:v>
                </c:pt>
                <c:pt idx="14">
                  <c:v>29.72</c:v>
                </c:pt>
                <c:pt idx="15">
                  <c:v>15.25</c:v>
                </c:pt>
                <c:pt idx="16">
                  <c:v>8.7200000000000006</c:v>
                </c:pt>
                <c:pt idx="17">
                  <c:v>10.11</c:v>
                </c:pt>
                <c:pt idx="18">
                  <c:v>6.51</c:v>
                </c:pt>
                <c:pt idx="19">
                  <c:v>4.62</c:v>
                </c:pt>
                <c:pt idx="20">
                  <c:v>5.16</c:v>
                </c:pt>
                <c:pt idx="21">
                  <c:v>7.15</c:v>
                </c:pt>
                <c:pt idx="22">
                  <c:v>7</c:v>
                </c:pt>
                <c:pt idx="23">
                  <c:v>6.7</c:v>
                </c:pt>
                <c:pt idx="24">
                  <c:v>7.08</c:v>
                </c:pt>
                <c:pt idx="25">
                  <c:v>7.09</c:v>
                </c:pt>
                <c:pt idx="26">
                  <c:v>6.52</c:v>
                </c:pt>
                <c:pt idx="27">
                  <c:v>7.3</c:v>
                </c:pt>
                <c:pt idx="28">
                  <c:v>6.95</c:v>
                </c:pt>
                <c:pt idx="29">
                  <c:v>5.1100000000000003</c:v>
                </c:pt>
                <c:pt idx="30">
                  <c:v>3.74</c:v>
                </c:pt>
                <c:pt idx="31">
                  <c:v>3.46</c:v>
                </c:pt>
                <c:pt idx="32">
                  <c:v>3.42</c:v>
                </c:pt>
                <c:pt idx="33">
                  <c:v>3.12</c:v>
                </c:pt>
                <c:pt idx="34">
                  <c:v>3.56</c:v>
                </c:pt>
                <c:pt idx="35">
                  <c:v>4.51</c:v>
                </c:pt>
                <c:pt idx="36">
                  <c:v>4.6500000000000004</c:v>
                </c:pt>
                <c:pt idx="37">
                  <c:v>4.8</c:v>
                </c:pt>
                <c:pt idx="38">
                  <c:v>5.14</c:v>
                </c:pt>
                <c:pt idx="39">
                  <c:v>6.12</c:v>
                </c:pt>
                <c:pt idx="40">
                  <c:v>5.96</c:v>
                </c:pt>
                <c:pt idx="41">
                  <c:v>5.39</c:v>
                </c:pt>
                <c:pt idx="42">
                  <c:v>5.72</c:v>
                </c:pt>
                <c:pt idx="43">
                  <c:v>5.38</c:v>
                </c:pt>
                <c:pt idx="44">
                  <c:v>5.64</c:v>
                </c:pt>
                <c:pt idx="45">
                  <c:v>5.62</c:v>
                </c:pt>
                <c:pt idx="46">
                  <c:v>5.7</c:v>
                </c:pt>
                <c:pt idx="47">
                  <c:v>5.96</c:v>
                </c:pt>
                <c:pt idx="48">
                  <c:v>6.21</c:v>
                </c:pt>
                <c:pt idx="49">
                  <c:v>6.18</c:v>
                </c:pt>
                <c:pt idx="50">
                  <c:v>6.46</c:v>
                </c:pt>
                <c:pt idx="51">
                  <c:v>7.03</c:v>
                </c:pt>
                <c:pt idx="52">
                  <c:v>6.83</c:v>
                </c:pt>
                <c:pt idx="53">
                  <c:v>7.17</c:v>
                </c:pt>
                <c:pt idx="54">
                  <c:v>7.82</c:v>
                </c:pt>
                <c:pt idx="55">
                  <c:v>7.92</c:v>
                </c:pt>
                <c:pt idx="56">
                  <c:v>9.17</c:v>
                </c:pt>
                <c:pt idx="57">
                  <c:v>10.76</c:v>
                </c:pt>
                <c:pt idx="58">
                  <c:v>10.9</c:v>
                </c:pt>
                <c:pt idx="59">
                  <c:v>13.69</c:v>
                </c:pt>
                <c:pt idx="60">
                  <c:v>13.47</c:v>
                </c:pt>
                <c:pt idx="61">
                  <c:v>14.71</c:v>
                </c:pt>
                <c:pt idx="62">
                  <c:v>14.24</c:v>
                </c:pt>
                <c:pt idx="63">
                  <c:v>19.27</c:v>
                </c:pt>
                <c:pt idx="64">
                  <c:v>21.35</c:v>
                </c:pt>
                <c:pt idx="65">
                  <c:v>22.28</c:v>
                </c:pt>
                <c:pt idx="66">
                  <c:v>19.36</c:v>
                </c:pt>
                <c:pt idx="67">
                  <c:v>15.99</c:v>
                </c:pt>
                <c:pt idx="68">
                  <c:v>11.65</c:v>
                </c:pt>
                <c:pt idx="69">
                  <c:v>10.82</c:v>
                </c:pt>
                <c:pt idx="70">
                  <c:v>10.91</c:v>
                </c:pt>
                <c:pt idx="71">
                  <c:v>11.54</c:v>
                </c:pt>
                <c:pt idx="72">
                  <c:v>11.22</c:v>
                </c:pt>
                <c:pt idx="73">
                  <c:v>11</c:v>
                </c:pt>
                <c:pt idx="74">
                  <c:v>10.1</c:v>
                </c:pt>
                <c:pt idx="75">
                  <c:v>10.93</c:v>
                </c:pt>
                <c:pt idx="76">
                  <c:v>14</c:v>
                </c:pt>
                <c:pt idx="77">
                  <c:v>13.43</c:v>
                </c:pt>
                <c:pt idx="78">
                  <c:v>14.36</c:v>
                </c:pt>
                <c:pt idx="79">
                  <c:v>14.3</c:v>
                </c:pt>
                <c:pt idx="80">
                  <c:v>16.72</c:v>
                </c:pt>
                <c:pt idx="81">
                  <c:v>21.02</c:v>
                </c:pt>
                <c:pt idx="82">
                  <c:v>21.03</c:v>
                </c:pt>
                <c:pt idx="83">
                  <c:v>22.14</c:v>
                </c:pt>
                <c:pt idx="84">
                  <c:v>21.62</c:v>
                </c:pt>
                <c:pt idx="85">
                  <c:v>22.79</c:v>
                </c:pt>
                <c:pt idx="86">
                  <c:v>21.6</c:v>
                </c:pt>
                <c:pt idx="87">
                  <c:v>21.31</c:v>
                </c:pt>
                <c:pt idx="88">
                  <c:v>20.55</c:v>
                </c:pt>
                <c:pt idx="89">
                  <c:v>19.63</c:v>
                </c:pt>
                <c:pt idx="90">
                  <c:v>16.23</c:v>
                </c:pt>
                <c:pt idx="91">
                  <c:v>15.38</c:v>
                </c:pt>
                <c:pt idx="92">
                  <c:v>16.239999999999998</c:v>
                </c:pt>
                <c:pt idx="93">
                  <c:v>17.68</c:v>
                </c:pt>
                <c:pt idx="94">
                  <c:v>18.13</c:v>
                </c:pt>
                <c:pt idx="95">
                  <c:v>18.96</c:v>
                </c:pt>
                <c:pt idx="96">
                  <c:v>20.23</c:v>
                </c:pt>
                <c:pt idx="97">
                  <c:v>20.09</c:v>
                </c:pt>
                <c:pt idx="98">
                  <c:v>20.29</c:v>
                </c:pt>
                <c:pt idx="99">
                  <c:v>21.02</c:v>
                </c:pt>
                <c:pt idx="100">
                  <c:v>20.96</c:v>
                </c:pt>
                <c:pt idx="101">
                  <c:v>22.4</c:v>
                </c:pt>
                <c:pt idx="102">
                  <c:v>22.82</c:v>
                </c:pt>
                <c:pt idx="103">
                  <c:v>24.17</c:v>
                </c:pt>
                <c:pt idx="104">
                  <c:v>24.38</c:v>
                </c:pt>
                <c:pt idx="105">
                  <c:v>27.66</c:v>
                </c:pt>
                <c:pt idx="106">
                  <c:v>26.54</c:v>
                </c:pt>
                <c:pt idx="107">
                  <c:v>31.2</c:v>
                </c:pt>
                <c:pt idx="108">
                  <c:v>25.72</c:v>
                </c:pt>
                <c:pt idx="109">
                  <c:v>23.46</c:v>
                </c:pt>
                <c:pt idx="110">
                  <c:v>20.329999999999998</c:v>
                </c:pt>
                <c:pt idx="111">
                  <c:v>16.25</c:v>
                </c:pt>
                <c:pt idx="112">
                  <c:v>12.04</c:v>
                </c:pt>
                <c:pt idx="113">
                  <c:v>10.14</c:v>
                </c:pt>
                <c:pt idx="114">
                  <c:v>9.39</c:v>
                </c:pt>
                <c:pt idx="115">
                  <c:v>8.32</c:v>
                </c:pt>
                <c:pt idx="116">
                  <c:v>13.17</c:v>
                </c:pt>
                <c:pt idx="117">
                  <c:v>15.52</c:v>
                </c:pt>
                <c:pt idx="118">
                  <c:v>16.850000000000001</c:v>
                </c:pt>
                <c:pt idx="119">
                  <c:v>15.72</c:v>
                </c:pt>
                <c:pt idx="120">
                  <c:v>14</c:v>
                </c:pt>
                <c:pt idx="121">
                  <c:v>13.78</c:v>
                </c:pt>
                <c:pt idx="122">
                  <c:v>13.48</c:v>
                </c:pt>
                <c:pt idx="123">
                  <c:v>13.26</c:v>
                </c:pt>
                <c:pt idx="124">
                  <c:v>13.41</c:v>
                </c:pt>
                <c:pt idx="125">
                  <c:v>12.38</c:v>
                </c:pt>
                <c:pt idx="126">
                  <c:v>12.8</c:v>
                </c:pt>
                <c:pt idx="127">
                  <c:v>12.56</c:v>
                </c:pt>
                <c:pt idx="128">
                  <c:v>12.07</c:v>
                </c:pt>
                <c:pt idx="129">
                  <c:v>13.91</c:v>
                </c:pt>
                <c:pt idx="130">
                  <c:v>13.1</c:v>
                </c:pt>
                <c:pt idx="131">
                  <c:v>16.48</c:v>
                </c:pt>
                <c:pt idx="132">
                  <c:v>16.97</c:v>
                </c:pt>
                <c:pt idx="133">
                  <c:v>17.940000000000001</c:v>
                </c:pt>
                <c:pt idx="134">
                  <c:v>16.920000000000002</c:v>
                </c:pt>
                <c:pt idx="135">
                  <c:v>16.399999999999999</c:v>
                </c:pt>
                <c:pt idx="136">
                  <c:v>11.5</c:v>
                </c:pt>
                <c:pt idx="137">
                  <c:v>11.46</c:v>
                </c:pt>
                <c:pt idx="138">
                  <c:v>12.57</c:v>
                </c:pt>
                <c:pt idx="139">
                  <c:v>13.25</c:v>
                </c:pt>
                <c:pt idx="140">
                  <c:v>11.13</c:v>
                </c:pt>
                <c:pt idx="141">
                  <c:v>12.72</c:v>
                </c:pt>
                <c:pt idx="142">
                  <c:v>11.8</c:v>
                </c:pt>
                <c:pt idx="143">
                  <c:v>11.36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8D3-4DEE-9EBF-477E6859C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14432"/>
        <c:axId val="110115008"/>
      </c:scatterChart>
      <c:valAx>
        <c:axId val="110114432"/>
        <c:scaling>
          <c:orientation val="minMax"/>
          <c:max val="43555"/>
          <c:min val="4354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5008"/>
        <c:crosses val="autoZero"/>
        <c:crossBetween val="midCat"/>
      </c:valAx>
      <c:valAx>
        <c:axId val="11011500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µg/m</a:t>
                </a:r>
                <a:r>
                  <a:rPr lang="fr-FR" baseline="30000"/>
                  <a:t>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4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04463722348928"/>
          <c:y val="0.88865659703755528"/>
          <c:w val="0.30864974130262823"/>
          <c:h val="4.3481527927482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/>
              <a:t>Particules fines PM10</a:t>
            </a:r>
          </a:p>
        </c:rich>
      </c:tx>
      <c:layout>
        <c:manualLayout>
          <c:xMode val="edge"/>
          <c:yMode val="edge"/>
          <c:x val="8.59109175061991E-2"/>
          <c:y val="9.57642064436348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892766307158376E-2"/>
          <c:y val="8.0724811787831391E-2"/>
          <c:w val="0.87151880598228681"/>
          <c:h val="0.743191715065713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test!$J$1</c:f>
              <c:strCache>
                <c:ptCount val="1"/>
                <c:pt idx="0">
                  <c:v>Annecy Loverchy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test!$I$2:$I$145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test!$J$2:$J$145</c:f>
              <c:numCache>
                <c:formatCode>General</c:formatCode>
                <c:ptCount val="144"/>
                <c:pt idx="0">
                  <c:v>29.4</c:v>
                </c:pt>
                <c:pt idx="1">
                  <c:v>37.6</c:v>
                </c:pt>
                <c:pt idx="2">
                  <c:v>26.5</c:v>
                </c:pt>
                <c:pt idx="3">
                  <c:v>29.9</c:v>
                </c:pt>
                <c:pt idx="4">
                  <c:v>40.200000000000003</c:v>
                </c:pt>
                <c:pt idx="5">
                  <c:v>27.7</c:v>
                </c:pt>
                <c:pt idx="6">
                  <c:v>28</c:v>
                </c:pt>
                <c:pt idx="7">
                  <c:v>36.200000000000003</c:v>
                </c:pt>
                <c:pt idx="8">
                  <c:v>40.700000000000003</c:v>
                </c:pt>
                <c:pt idx="9">
                  <c:v>63.5</c:v>
                </c:pt>
                <c:pt idx="10">
                  <c:v>63.6</c:v>
                </c:pt>
                <c:pt idx="11">
                  <c:v>49.2</c:v>
                </c:pt>
                <c:pt idx="12">
                  <c:v>44.3</c:v>
                </c:pt>
                <c:pt idx="13">
                  <c:v>37.6</c:v>
                </c:pt>
                <c:pt idx="14">
                  <c:v>29.2</c:v>
                </c:pt>
                <c:pt idx="15">
                  <c:v>25.8</c:v>
                </c:pt>
                <c:pt idx="16">
                  <c:v>28.7</c:v>
                </c:pt>
                <c:pt idx="17">
                  <c:v>36.799999999999997</c:v>
                </c:pt>
                <c:pt idx="18">
                  <c:v>36.700000000000003</c:v>
                </c:pt>
                <c:pt idx="19">
                  <c:v>42.2</c:v>
                </c:pt>
                <c:pt idx="20">
                  <c:v>17.5</c:v>
                </c:pt>
                <c:pt idx="21">
                  <c:v>10.199999999999999</c:v>
                </c:pt>
                <c:pt idx="22">
                  <c:v>9.1</c:v>
                </c:pt>
                <c:pt idx="23">
                  <c:v>9.6</c:v>
                </c:pt>
                <c:pt idx="24">
                  <c:v>14</c:v>
                </c:pt>
                <c:pt idx="25">
                  <c:v>10.8</c:v>
                </c:pt>
                <c:pt idx="26">
                  <c:v>8.1999999999999993</c:v>
                </c:pt>
                <c:pt idx="27">
                  <c:v>11.6</c:v>
                </c:pt>
                <c:pt idx="28">
                  <c:v>10.6</c:v>
                </c:pt>
                <c:pt idx="29">
                  <c:v>11.1</c:v>
                </c:pt>
                <c:pt idx="30">
                  <c:v>6.4</c:v>
                </c:pt>
                <c:pt idx="31">
                  <c:v>5.9</c:v>
                </c:pt>
                <c:pt idx="32">
                  <c:v>6.5</c:v>
                </c:pt>
                <c:pt idx="33">
                  <c:v>8.9</c:v>
                </c:pt>
                <c:pt idx="34">
                  <c:v>8.1</c:v>
                </c:pt>
                <c:pt idx="35">
                  <c:v>10.6</c:v>
                </c:pt>
                <c:pt idx="36">
                  <c:v>10.9</c:v>
                </c:pt>
                <c:pt idx="37">
                  <c:v>14.6</c:v>
                </c:pt>
                <c:pt idx="38">
                  <c:v>11.8</c:v>
                </c:pt>
                <c:pt idx="39">
                  <c:v>13.5</c:v>
                </c:pt>
                <c:pt idx="40">
                  <c:v>16.399999999999999</c:v>
                </c:pt>
                <c:pt idx="41">
                  <c:v>14.3</c:v>
                </c:pt>
                <c:pt idx="42">
                  <c:v>17.399999999999999</c:v>
                </c:pt>
                <c:pt idx="43">
                  <c:v>18.8</c:v>
                </c:pt>
                <c:pt idx="44">
                  <c:v>16.3</c:v>
                </c:pt>
                <c:pt idx="45">
                  <c:v>12.1</c:v>
                </c:pt>
                <c:pt idx="46">
                  <c:v>12.2</c:v>
                </c:pt>
                <c:pt idx="47">
                  <c:v>7.1</c:v>
                </c:pt>
                <c:pt idx="48">
                  <c:v>9.9</c:v>
                </c:pt>
                <c:pt idx="49">
                  <c:v>10.1</c:v>
                </c:pt>
                <c:pt idx="50">
                  <c:v>9.8000000000000007</c:v>
                </c:pt>
                <c:pt idx="51">
                  <c:v>14.1</c:v>
                </c:pt>
                <c:pt idx="52">
                  <c:v>8.6</c:v>
                </c:pt>
                <c:pt idx="53">
                  <c:v>11.7</c:v>
                </c:pt>
                <c:pt idx="54">
                  <c:v>13.1</c:v>
                </c:pt>
                <c:pt idx="55">
                  <c:v>17.7</c:v>
                </c:pt>
                <c:pt idx="56">
                  <c:v>29.7</c:v>
                </c:pt>
                <c:pt idx="57">
                  <c:v>40.4</c:v>
                </c:pt>
                <c:pt idx="58">
                  <c:v>32.1</c:v>
                </c:pt>
                <c:pt idx="59">
                  <c:v>17.399999999999999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29.6</c:v>
                </c:pt>
                <c:pt idx="67">
                  <c:v>26</c:v>
                </c:pt>
                <c:pt idx="68">
                  <c:v>22.5</c:v>
                </c:pt>
                <c:pt idx="69">
                  <c:v>13.8</c:v>
                </c:pt>
                <c:pt idx="70">
                  <c:v>17.5</c:v>
                </c:pt>
                <c:pt idx="71">
                  <c:v>12.9</c:v>
                </c:pt>
                <c:pt idx="72">
                  <c:v>20.100000000000001</c:v>
                </c:pt>
                <c:pt idx="73">
                  <c:v>24.4</c:v>
                </c:pt>
                <c:pt idx="74">
                  <c:v>15</c:v>
                </c:pt>
                <c:pt idx="75">
                  <c:v>18.7</c:v>
                </c:pt>
                <c:pt idx="76">
                  <c:v>17.399999999999999</c:v>
                </c:pt>
                <c:pt idx="77">
                  <c:v>14.1</c:v>
                </c:pt>
                <c:pt idx="78">
                  <c:v>13.2</c:v>
                </c:pt>
                <c:pt idx="79">
                  <c:v>23.5</c:v>
                </c:pt>
                <c:pt idx="80">
                  <c:v>33.5</c:v>
                </c:pt>
                <c:pt idx="81">
                  <c:v>44.4</c:v>
                </c:pt>
                <c:pt idx="82">
                  <c:v>52.5</c:v>
                </c:pt>
                <c:pt idx="83">
                  <c:v>33</c:v>
                </c:pt>
                <c:pt idx="84">
                  <c:v>19.7</c:v>
                </c:pt>
                <c:pt idx="85">
                  <c:v>18.8</c:v>
                </c:pt>
                <c:pt idx="86">
                  <c:v>20.100000000000001</c:v>
                </c:pt>
                <c:pt idx="87">
                  <c:v>18.100000000000001</c:v>
                </c:pt>
                <c:pt idx="88">
                  <c:v>22.8</c:v>
                </c:pt>
                <c:pt idx="89">
                  <c:v>20</c:v>
                </c:pt>
                <c:pt idx="90">
                  <c:v>20.3</c:v>
                </c:pt>
                <c:pt idx="91">
                  <c:v>19.100000000000001</c:v>
                </c:pt>
                <c:pt idx="92">
                  <c:v>21.5</c:v>
                </c:pt>
                <c:pt idx="93">
                  <c:v>20.2</c:v>
                </c:pt>
                <c:pt idx="94">
                  <c:v>28.2</c:v>
                </c:pt>
                <c:pt idx="95">
                  <c:v>30.1</c:v>
                </c:pt>
                <c:pt idx="96">
                  <c:v>25.6</c:v>
                </c:pt>
                <c:pt idx="97">
                  <c:v>23.5</c:v>
                </c:pt>
                <c:pt idx="98">
                  <c:v>25.3</c:v>
                </c:pt>
                <c:pt idx="99">
                  <c:v>26.6</c:v>
                </c:pt>
                <c:pt idx="100">
                  <c:v>28</c:v>
                </c:pt>
                <c:pt idx="101">
                  <c:v>28.3</c:v>
                </c:pt>
                <c:pt idx="102">
                  <c:v>34.299999999999997</c:v>
                </c:pt>
                <c:pt idx="103">
                  <c:v>31.6</c:v>
                </c:pt>
                <c:pt idx="104">
                  <c:v>43.9</c:v>
                </c:pt>
                <c:pt idx="105">
                  <c:v>60.3</c:v>
                </c:pt>
                <c:pt idx="106">
                  <c:v>79.8</c:v>
                </c:pt>
                <c:pt idx="107">
                  <c:v>52.6</c:v>
                </c:pt>
                <c:pt idx="108">
                  <c:v>37.700000000000003</c:v>
                </c:pt>
                <c:pt idx="109">
                  <c:v>25.9</c:v>
                </c:pt>
                <c:pt idx="110">
                  <c:v>17.899999999999999</c:v>
                </c:pt>
                <c:pt idx="111">
                  <c:v>18</c:v>
                </c:pt>
                <c:pt idx="112">
                  <c:v>17.5</c:v>
                </c:pt>
                <c:pt idx="113">
                  <c:v>14.4</c:v>
                </c:pt>
                <c:pt idx="114">
                  <c:v>16.7</c:v>
                </c:pt>
                <c:pt idx="115">
                  <c:v>13.8</c:v>
                </c:pt>
                <c:pt idx="116">
                  <c:v>22.7</c:v>
                </c:pt>
                <c:pt idx="117">
                  <c:v>39.200000000000003</c:v>
                </c:pt>
                <c:pt idx="118">
                  <c:v>34.4</c:v>
                </c:pt>
                <c:pt idx="119">
                  <c:v>36.5</c:v>
                </c:pt>
                <c:pt idx="120">
                  <c:v>26</c:v>
                </c:pt>
                <c:pt idx="121">
                  <c:v>30</c:v>
                </c:pt>
                <c:pt idx="122">
                  <c:v>31.2</c:v>
                </c:pt>
                <c:pt idx="123">
                  <c:v>48.7</c:v>
                </c:pt>
                <c:pt idx="124">
                  <c:v>32.6</c:v>
                </c:pt>
                <c:pt idx="125">
                  <c:v>30.7</c:v>
                </c:pt>
                <c:pt idx="126">
                  <c:v>25.4</c:v>
                </c:pt>
                <c:pt idx="127">
                  <c:v>28.8</c:v>
                </c:pt>
                <c:pt idx="128">
                  <c:v>30.1</c:v>
                </c:pt>
                <c:pt idx="129">
                  <c:v>38.799999999999997</c:v>
                </c:pt>
                <c:pt idx="130">
                  <c:v>40.1</c:v>
                </c:pt>
                <c:pt idx="131">
                  <c:v>30</c:v>
                </c:pt>
                <c:pt idx="132">
                  <c:v>25.9</c:v>
                </c:pt>
                <c:pt idx="133">
                  <c:v>26.2</c:v>
                </c:pt>
                <c:pt idx="134">
                  <c:v>17.7</c:v>
                </c:pt>
                <c:pt idx="135">
                  <c:v>17.2</c:v>
                </c:pt>
                <c:pt idx="136">
                  <c:v>22.1</c:v>
                </c:pt>
                <c:pt idx="137">
                  <c:v>17.100000000000001</c:v>
                </c:pt>
                <c:pt idx="138">
                  <c:v>14.4</c:v>
                </c:pt>
                <c:pt idx="139">
                  <c:v>14.5</c:v>
                </c:pt>
                <c:pt idx="140">
                  <c:v>18.7</c:v>
                </c:pt>
                <c:pt idx="141">
                  <c:v>28.8</c:v>
                </c:pt>
                <c:pt idx="142">
                  <c:v>25.6</c:v>
                </c:pt>
                <c:pt idx="143">
                  <c:v>29.7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F4D-43BC-B84A-FBFFF98B0A9E}"/>
            </c:ext>
          </c:extLst>
        </c:ser>
        <c:ser>
          <c:idx val="1"/>
          <c:order val="1"/>
          <c:tx>
            <c:strRef>
              <c:f>test!$K$1</c:f>
              <c:strCache>
                <c:ptCount val="1"/>
                <c:pt idx="0">
                  <c:v>Annecy Novel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test!$I$2:$I$145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test!$K$2:$K$145</c:f>
              <c:numCache>
                <c:formatCode>General</c:formatCode>
                <c:ptCount val="144"/>
                <c:pt idx="0">
                  <c:v>42.3</c:v>
                </c:pt>
                <c:pt idx="1">
                  <c:v>23.3</c:v>
                </c:pt>
                <c:pt idx="2">
                  <c:v>18.5</c:v>
                </c:pt>
                <c:pt idx="3">
                  <c:v>22.3</c:v>
                </c:pt>
                <c:pt idx="4">
                  <c:v>17.100000000000001</c:v>
                </c:pt>
                <c:pt idx="5">
                  <c:v>21.7</c:v>
                </c:pt>
                <c:pt idx="6">
                  <c:v>19.7</c:v>
                </c:pt>
                <c:pt idx="7">
                  <c:v>24.1</c:v>
                </c:pt>
                <c:pt idx="8">
                  <c:v>33.200000000000003</c:v>
                </c:pt>
                <c:pt idx="9">
                  <c:v>49.2</c:v>
                </c:pt>
                <c:pt idx="10">
                  <c:v>53.9</c:v>
                </c:pt>
                <c:pt idx="11">
                  <c:v>58</c:v>
                </c:pt>
                <c:pt idx="12">
                  <c:v>48.6</c:v>
                </c:pt>
                <c:pt idx="13">
                  <c:v>30.8</c:v>
                </c:pt>
                <c:pt idx="14">
                  <c:v>25</c:v>
                </c:pt>
                <c:pt idx="15">
                  <c:v>21.5</c:v>
                </c:pt>
                <c:pt idx="16">
                  <c:v>20.8</c:v>
                </c:pt>
                <c:pt idx="17">
                  <c:v>27.5</c:v>
                </c:pt>
                <c:pt idx="18">
                  <c:v>38</c:v>
                </c:pt>
                <c:pt idx="19">
                  <c:v>27.9</c:v>
                </c:pt>
                <c:pt idx="20">
                  <c:v>23</c:v>
                </c:pt>
                <c:pt idx="21">
                  <c:v>12.4</c:v>
                </c:pt>
                <c:pt idx="22">
                  <c:v>4.0999999999999996</c:v>
                </c:pt>
                <c:pt idx="23">
                  <c:v>8.6</c:v>
                </c:pt>
                <c:pt idx="24">
                  <c:v>11</c:v>
                </c:pt>
                <c:pt idx="25">
                  <c:v>10</c:v>
                </c:pt>
                <c:pt idx="26">
                  <c:v>13.1</c:v>
                </c:pt>
                <c:pt idx="27">
                  <c:v>14.2</c:v>
                </c:pt>
                <c:pt idx="28">
                  <c:v>13.5</c:v>
                </c:pt>
                <c:pt idx="29">
                  <c:v>9.6999999999999993</c:v>
                </c:pt>
                <c:pt idx="30">
                  <c:v>7.3</c:v>
                </c:pt>
                <c:pt idx="31">
                  <c:v>6.2</c:v>
                </c:pt>
                <c:pt idx="32">
                  <c:v>5.7</c:v>
                </c:pt>
                <c:pt idx="33">
                  <c:v>6.3</c:v>
                </c:pt>
                <c:pt idx="34">
                  <c:v>7</c:v>
                </c:pt>
                <c:pt idx="35">
                  <c:v>6.7</c:v>
                </c:pt>
                <c:pt idx="36">
                  <c:v>11.1</c:v>
                </c:pt>
                <c:pt idx="37">
                  <c:v>12.5</c:v>
                </c:pt>
                <c:pt idx="38">
                  <c:v>13.3</c:v>
                </c:pt>
                <c:pt idx="39">
                  <c:v>11.5</c:v>
                </c:pt>
                <c:pt idx="40">
                  <c:v>15</c:v>
                </c:pt>
                <c:pt idx="41">
                  <c:v>10.4</c:v>
                </c:pt>
                <c:pt idx="42">
                  <c:v>15.5</c:v>
                </c:pt>
                <c:pt idx="43">
                  <c:v>15</c:v>
                </c:pt>
                <c:pt idx="44">
                  <c:v>14.9</c:v>
                </c:pt>
                <c:pt idx="45">
                  <c:v>10.4</c:v>
                </c:pt>
                <c:pt idx="46">
                  <c:v>12.8</c:v>
                </c:pt>
                <c:pt idx="47">
                  <c:v>8.5</c:v>
                </c:pt>
                <c:pt idx="48">
                  <c:v>9.6999999999999993</c:v>
                </c:pt>
                <c:pt idx="49">
                  <c:v>8.5</c:v>
                </c:pt>
                <c:pt idx="50">
                  <c:v>8.6999999999999993</c:v>
                </c:pt>
                <c:pt idx="51">
                  <c:v>10.1</c:v>
                </c:pt>
                <c:pt idx="52">
                  <c:v>8.8000000000000007</c:v>
                </c:pt>
                <c:pt idx="53">
                  <c:v>11.7</c:v>
                </c:pt>
                <c:pt idx="54">
                  <c:v>12.7</c:v>
                </c:pt>
                <c:pt idx="55">
                  <c:v>12.4</c:v>
                </c:pt>
                <c:pt idx="56">
                  <c:v>20.2</c:v>
                </c:pt>
                <c:pt idx="57">
                  <c:v>19.3</c:v>
                </c:pt>
                <c:pt idx="58">
                  <c:v>19.8</c:v>
                </c:pt>
                <c:pt idx="59">
                  <c:v>13</c:v>
                </c:pt>
                <c:pt idx="60">
                  <c:v>15.3</c:v>
                </c:pt>
                <c:pt idx="61">
                  <c:v>17.8</c:v>
                </c:pt>
                <c:pt idx="62">
                  <c:v>14.6</c:v>
                </c:pt>
                <c:pt idx="63">
                  <c:v>29.7</c:v>
                </c:pt>
                <c:pt idx="64">
                  <c:v>31.5</c:v>
                </c:pt>
                <c:pt idx="65">
                  <c:v>0</c:v>
                </c:pt>
                <c:pt idx="66">
                  <c:v>0</c:v>
                </c:pt>
                <c:pt idx="67">
                  <c:v>32</c:v>
                </c:pt>
                <c:pt idx="68">
                  <c:v>18.399999999999999</c:v>
                </c:pt>
                <c:pt idx="69">
                  <c:v>18.3</c:v>
                </c:pt>
                <c:pt idx="70">
                  <c:v>15.7</c:v>
                </c:pt>
                <c:pt idx="71">
                  <c:v>13.8</c:v>
                </c:pt>
                <c:pt idx="72">
                  <c:v>13.6</c:v>
                </c:pt>
                <c:pt idx="73">
                  <c:v>13.1</c:v>
                </c:pt>
                <c:pt idx="74">
                  <c:v>9.8000000000000007</c:v>
                </c:pt>
                <c:pt idx="75">
                  <c:v>12.7</c:v>
                </c:pt>
                <c:pt idx="76">
                  <c:v>18.2</c:v>
                </c:pt>
                <c:pt idx="77">
                  <c:v>21.3</c:v>
                </c:pt>
                <c:pt idx="78">
                  <c:v>18.3</c:v>
                </c:pt>
                <c:pt idx="79">
                  <c:v>22.7</c:v>
                </c:pt>
                <c:pt idx="80">
                  <c:v>24</c:v>
                </c:pt>
                <c:pt idx="81">
                  <c:v>26.7</c:v>
                </c:pt>
                <c:pt idx="82">
                  <c:v>25.1</c:v>
                </c:pt>
                <c:pt idx="83">
                  <c:v>40.6</c:v>
                </c:pt>
                <c:pt idx="84">
                  <c:v>23.4</c:v>
                </c:pt>
                <c:pt idx="85">
                  <c:v>18.899999999999999</c:v>
                </c:pt>
                <c:pt idx="86">
                  <c:v>20.100000000000001</c:v>
                </c:pt>
                <c:pt idx="87">
                  <c:v>16.100000000000001</c:v>
                </c:pt>
                <c:pt idx="88">
                  <c:v>19.100000000000001</c:v>
                </c:pt>
                <c:pt idx="89">
                  <c:v>17.7</c:v>
                </c:pt>
                <c:pt idx="90">
                  <c:v>23.7</c:v>
                </c:pt>
                <c:pt idx="91">
                  <c:v>28.5</c:v>
                </c:pt>
                <c:pt idx="92">
                  <c:v>17.3</c:v>
                </c:pt>
                <c:pt idx="93">
                  <c:v>19.899999999999999</c:v>
                </c:pt>
                <c:pt idx="94">
                  <c:v>31.9</c:v>
                </c:pt>
                <c:pt idx="95">
                  <c:v>25.8</c:v>
                </c:pt>
                <c:pt idx="96">
                  <c:v>24.8</c:v>
                </c:pt>
                <c:pt idx="97">
                  <c:v>25.6</c:v>
                </c:pt>
                <c:pt idx="98">
                  <c:v>25.4</c:v>
                </c:pt>
                <c:pt idx="99">
                  <c:v>23.3</c:v>
                </c:pt>
                <c:pt idx="100">
                  <c:v>24.6</c:v>
                </c:pt>
                <c:pt idx="101">
                  <c:v>20.100000000000001</c:v>
                </c:pt>
                <c:pt idx="102">
                  <c:v>22.2</c:v>
                </c:pt>
                <c:pt idx="103">
                  <c:v>30.4</c:v>
                </c:pt>
                <c:pt idx="104">
                  <c:v>27.6</c:v>
                </c:pt>
                <c:pt idx="105">
                  <c:v>43.4</c:v>
                </c:pt>
                <c:pt idx="106">
                  <c:v>25.1</c:v>
                </c:pt>
                <c:pt idx="107">
                  <c:v>28.1</c:v>
                </c:pt>
                <c:pt idx="108">
                  <c:v>39.299999999999997</c:v>
                </c:pt>
                <c:pt idx="109">
                  <c:v>45.1</c:v>
                </c:pt>
                <c:pt idx="110">
                  <c:v>23.9</c:v>
                </c:pt>
                <c:pt idx="111">
                  <c:v>18.7</c:v>
                </c:pt>
                <c:pt idx="112">
                  <c:v>0</c:v>
                </c:pt>
                <c:pt idx="113">
                  <c:v>0</c:v>
                </c:pt>
                <c:pt idx="114">
                  <c:v>22.7</c:v>
                </c:pt>
                <c:pt idx="115">
                  <c:v>18.399999999999999</c:v>
                </c:pt>
                <c:pt idx="116">
                  <c:v>23.5</c:v>
                </c:pt>
                <c:pt idx="117">
                  <c:v>25.8</c:v>
                </c:pt>
                <c:pt idx="118">
                  <c:v>27.6</c:v>
                </c:pt>
                <c:pt idx="119">
                  <c:v>40.5</c:v>
                </c:pt>
                <c:pt idx="120">
                  <c:v>24.6</c:v>
                </c:pt>
                <c:pt idx="121">
                  <c:v>22.5</c:v>
                </c:pt>
                <c:pt idx="122">
                  <c:v>22.8</c:v>
                </c:pt>
                <c:pt idx="123">
                  <c:v>20.5</c:v>
                </c:pt>
                <c:pt idx="124">
                  <c:v>16.7</c:v>
                </c:pt>
                <c:pt idx="125">
                  <c:v>20.5</c:v>
                </c:pt>
                <c:pt idx="126">
                  <c:v>16.5</c:v>
                </c:pt>
                <c:pt idx="127">
                  <c:v>15.8</c:v>
                </c:pt>
                <c:pt idx="128">
                  <c:v>20</c:v>
                </c:pt>
                <c:pt idx="129">
                  <c:v>19.7</c:v>
                </c:pt>
                <c:pt idx="130">
                  <c:v>22.1</c:v>
                </c:pt>
                <c:pt idx="131">
                  <c:v>19</c:v>
                </c:pt>
                <c:pt idx="132">
                  <c:v>25.3</c:v>
                </c:pt>
                <c:pt idx="133">
                  <c:v>15.9</c:v>
                </c:pt>
                <c:pt idx="134">
                  <c:v>19.7</c:v>
                </c:pt>
                <c:pt idx="135">
                  <c:v>18.7</c:v>
                </c:pt>
                <c:pt idx="136">
                  <c:v>21.4</c:v>
                </c:pt>
                <c:pt idx="137">
                  <c:v>15.3</c:v>
                </c:pt>
                <c:pt idx="138">
                  <c:v>12.1</c:v>
                </c:pt>
                <c:pt idx="139">
                  <c:v>16.7</c:v>
                </c:pt>
                <c:pt idx="140">
                  <c:v>13.4</c:v>
                </c:pt>
                <c:pt idx="141">
                  <c:v>21.4</c:v>
                </c:pt>
                <c:pt idx="142">
                  <c:v>24.3</c:v>
                </c:pt>
                <c:pt idx="143">
                  <c:v>21.5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F4D-43BC-B84A-FBFFF98B0A9E}"/>
            </c:ext>
          </c:extLst>
        </c:ser>
        <c:ser>
          <c:idx val="2"/>
          <c:order val="2"/>
          <c:tx>
            <c:strRef>
              <c:f>test!$L$1</c:f>
              <c:strCache>
                <c:ptCount val="1"/>
                <c:pt idx="0">
                  <c:v>Annecy Rocade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test!$I$2:$I$145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test!$L$2:$L$145</c:f>
              <c:numCache>
                <c:formatCode>General</c:formatCode>
                <c:ptCount val="144"/>
                <c:pt idx="0">
                  <c:v>39</c:v>
                </c:pt>
                <c:pt idx="1">
                  <c:v>36.299999999999997</c:v>
                </c:pt>
                <c:pt idx="2">
                  <c:v>22.1</c:v>
                </c:pt>
                <c:pt idx="3">
                  <c:v>21.8</c:v>
                </c:pt>
                <c:pt idx="4">
                  <c:v>20.399999999999999</c:v>
                </c:pt>
                <c:pt idx="5">
                  <c:v>24.9</c:v>
                </c:pt>
                <c:pt idx="6">
                  <c:v>20.3</c:v>
                </c:pt>
                <c:pt idx="7">
                  <c:v>34.5</c:v>
                </c:pt>
                <c:pt idx="8">
                  <c:v>41</c:v>
                </c:pt>
                <c:pt idx="9">
                  <c:v>113.3</c:v>
                </c:pt>
                <c:pt idx="10">
                  <c:v>100.7</c:v>
                </c:pt>
                <c:pt idx="11">
                  <c:v>62.1</c:v>
                </c:pt>
                <c:pt idx="12">
                  <c:v>61</c:v>
                </c:pt>
                <c:pt idx="13">
                  <c:v>83.7</c:v>
                </c:pt>
                <c:pt idx="14">
                  <c:v>73.7</c:v>
                </c:pt>
                <c:pt idx="15">
                  <c:v>27.8</c:v>
                </c:pt>
                <c:pt idx="16">
                  <c:v>27.8</c:v>
                </c:pt>
                <c:pt idx="17">
                  <c:v>38.6</c:v>
                </c:pt>
                <c:pt idx="18">
                  <c:v>69.3</c:v>
                </c:pt>
                <c:pt idx="19">
                  <c:v>40.200000000000003</c:v>
                </c:pt>
                <c:pt idx="20">
                  <c:v>15.5</c:v>
                </c:pt>
                <c:pt idx="21">
                  <c:v>18.8</c:v>
                </c:pt>
                <c:pt idx="22">
                  <c:v>11.5</c:v>
                </c:pt>
                <c:pt idx="23">
                  <c:v>12.9</c:v>
                </c:pt>
                <c:pt idx="24">
                  <c:v>14.4</c:v>
                </c:pt>
                <c:pt idx="25">
                  <c:v>15.1</c:v>
                </c:pt>
                <c:pt idx="26">
                  <c:v>11.6</c:v>
                </c:pt>
                <c:pt idx="27">
                  <c:v>11.8</c:v>
                </c:pt>
                <c:pt idx="28">
                  <c:v>9</c:v>
                </c:pt>
                <c:pt idx="29">
                  <c:v>12.1</c:v>
                </c:pt>
                <c:pt idx="30">
                  <c:v>8.6999999999999993</c:v>
                </c:pt>
                <c:pt idx="31">
                  <c:v>11.4</c:v>
                </c:pt>
                <c:pt idx="32">
                  <c:v>31.9</c:v>
                </c:pt>
                <c:pt idx="33">
                  <c:v>19.3</c:v>
                </c:pt>
                <c:pt idx="34">
                  <c:v>17.5</c:v>
                </c:pt>
                <c:pt idx="35">
                  <c:v>23.3</c:v>
                </c:pt>
                <c:pt idx="36">
                  <c:v>18.5</c:v>
                </c:pt>
                <c:pt idx="37">
                  <c:v>23.2</c:v>
                </c:pt>
                <c:pt idx="38">
                  <c:v>13.9</c:v>
                </c:pt>
                <c:pt idx="39">
                  <c:v>18.399999999999999</c:v>
                </c:pt>
                <c:pt idx="40">
                  <c:v>21.1</c:v>
                </c:pt>
                <c:pt idx="41">
                  <c:v>18.8</c:v>
                </c:pt>
                <c:pt idx="42">
                  <c:v>21</c:v>
                </c:pt>
                <c:pt idx="43">
                  <c:v>20.7</c:v>
                </c:pt>
                <c:pt idx="44">
                  <c:v>17.8</c:v>
                </c:pt>
                <c:pt idx="45">
                  <c:v>17.899999999999999</c:v>
                </c:pt>
                <c:pt idx="46">
                  <c:v>14.4</c:v>
                </c:pt>
                <c:pt idx="47">
                  <c:v>12.3</c:v>
                </c:pt>
                <c:pt idx="48">
                  <c:v>10.4</c:v>
                </c:pt>
                <c:pt idx="49">
                  <c:v>13.3</c:v>
                </c:pt>
                <c:pt idx="50">
                  <c:v>12</c:v>
                </c:pt>
                <c:pt idx="51">
                  <c:v>11.1</c:v>
                </c:pt>
                <c:pt idx="52">
                  <c:v>8.3000000000000007</c:v>
                </c:pt>
                <c:pt idx="53">
                  <c:v>10.9</c:v>
                </c:pt>
                <c:pt idx="54">
                  <c:v>12.6</c:v>
                </c:pt>
                <c:pt idx="55">
                  <c:v>19.600000000000001</c:v>
                </c:pt>
                <c:pt idx="56">
                  <c:v>71</c:v>
                </c:pt>
                <c:pt idx="57">
                  <c:v>51.6</c:v>
                </c:pt>
                <c:pt idx="58">
                  <c:v>19.2</c:v>
                </c:pt>
                <c:pt idx="59">
                  <c:v>24.5</c:v>
                </c:pt>
                <c:pt idx="60">
                  <c:v>21.8</c:v>
                </c:pt>
                <c:pt idx="61">
                  <c:v>16.5</c:v>
                </c:pt>
                <c:pt idx="62">
                  <c:v>19.3</c:v>
                </c:pt>
                <c:pt idx="63">
                  <c:v>20.100000000000001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23.7</c:v>
                </c:pt>
                <c:pt idx="69">
                  <c:v>16.100000000000001</c:v>
                </c:pt>
                <c:pt idx="70">
                  <c:v>23.9</c:v>
                </c:pt>
                <c:pt idx="71">
                  <c:v>20.3</c:v>
                </c:pt>
                <c:pt idx="72">
                  <c:v>21.1</c:v>
                </c:pt>
                <c:pt idx="73">
                  <c:v>12.5</c:v>
                </c:pt>
                <c:pt idx="74">
                  <c:v>16.899999999999999</c:v>
                </c:pt>
                <c:pt idx="75">
                  <c:v>10.6</c:v>
                </c:pt>
                <c:pt idx="76">
                  <c:v>9.8000000000000007</c:v>
                </c:pt>
                <c:pt idx="77">
                  <c:v>18.7</c:v>
                </c:pt>
                <c:pt idx="78">
                  <c:v>20.7</c:v>
                </c:pt>
                <c:pt idx="79">
                  <c:v>37.200000000000003</c:v>
                </c:pt>
                <c:pt idx="80">
                  <c:v>63.7</c:v>
                </c:pt>
                <c:pt idx="81">
                  <c:v>158.5</c:v>
                </c:pt>
                <c:pt idx="82">
                  <c:v>46.8</c:v>
                </c:pt>
                <c:pt idx="83">
                  <c:v>32.5</c:v>
                </c:pt>
                <c:pt idx="84">
                  <c:v>24.7</c:v>
                </c:pt>
                <c:pt idx="85">
                  <c:v>28.5</c:v>
                </c:pt>
                <c:pt idx="86">
                  <c:v>26.4</c:v>
                </c:pt>
                <c:pt idx="87">
                  <c:v>23.3</c:v>
                </c:pt>
                <c:pt idx="88">
                  <c:v>29.8</c:v>
                </c:pt>
                <c:pt idx="89">
                  <c:v>25.6</c:v>
                </c:pt>
                <c:pt idx="90">
                  <c:v>21.8</c:v>
                </c:pt>
                <c:pt idx="91">
                  <c:v>26.5</c:v>
                </c:pt>
                <c:pt idx="92">
                  <c:v>31.4</c:v>
                </c:pt>
                <c:pt idx="93">
                  <c:v>35.5</c:v>
                </c:pt>
                <c:pt idx="94">
                  <c:v>38</c:v>
                </c:pt>
                <c:pt idx="95">
                  <c:v>36</c:v>
                </c:pt>
                <c:pt idx="96">
                  <c:v>41.5</c:v>
                </c:pt>
                <c:pt idx="97">
                  <c:v>35.1</c:v>
                </c:pt>
                <c:pt idx="98">
                  <c:v>34.6</c:v>
                </c:pt>
                <c:pt idx="99">
                  <c:v>26.6</c:v>
                </c:pt>
                <c:pt idx="100">
                  <c:v>25.4</c:v>
                </c:pt>
                <c:pt idx="101">
                  <c:v>25.9</c:v>
                </c:pt>
                <c:pt idx="102">
                  <c:v>29.7</c:v>
                </c:pt>
                <c:pt idx="103">
                  <c:v>33.799999999999997</c:v>
                </c:pt>
                <c:pt idx="104">
                  <c:v>52.7</c:v>
                </c:pt>
                <c:pt idx="105">
                  <c:v>61.3</c:v>
                </c:pt>
                <c:pt idx="106">
                  <c:v>49</c:v>
                </c:pt>
                <c:pt idx="107">
                  <c:v>41.5</c:v>
                </c:pt>
                <c:pt idx="108">
                  <c:v>38</c:v>
                </c:pt>
                <c:pt idx="109">
                  <c:v>30.7</c:v>
                </c:pt>
                <c:pt idx="110">
                  <c:v>29.3</c:v>
                </c:pt>
                <c:pt idx="111">
                  <c:v>25.8</c:v>
                </c:pt>
                <c:pt idx="112">
                  <c:v>17.8</c:v>
                </c:pt>
                <c:pt idx="113">
                  <c:v>20.399999999999999</c:v>
                </c:pt>
                <c:pt idx="114">
                  <c:v>15.7</c:v>
                </c:pt>
                <c:pt idx="115">
                  <c:v>25.5</c:v>
                </c:pt>
                <c:pt idx="116">
                  <c:v>23.9</c:v>
                </c:pt>
                <c:pt idx="117">
                  <c:v>33.4</c:v>
                </c:pt>
                <c:pt idx="118">
                  <c:v>33.200000000000003</c:v>
                </c:pt>
                <c:pt idx="119">
                  <c:v>24.4</c:v>
                </c:pt>
                <c:pt idx="120">
                  <c:v>47.4</c:v>
                </c:pt>
                <c:pt idx="121">
                  <c:v>45</c:v>
                </c:pt>
                <c:pt idx="122">
                  <c:v>34.9</c:v>
                </c:pt>
                <c:pt idx="123">
                  <c:v>32.700000000000003</c:v>
                </c:pt>
                <c:pt idx="124">
                  <c:v>24.8</c:v>
                </c:pt>
                <c:pt idx="125">
                  <c:v>25.2</c:v>
                </c:pt>
                <c:pt idx="126">
                  <c:v>25.7</c:v>
                </c:pt>
                <c:pt idx="127">
                  <c:v>24.7</c:v>
                </c:pt>
                <c:pt idx="128">
                  <c:v>24.1</c:v>
                </c:pt>
                <c:pt idx="129">
                  <c:v>36.5</c:v>
                </c:pt>
                <c:pt idx="130">
                  <c:v>38.700000000000003</c:v>
                </c:pt>
                <c:pt idx="131">
                  <c:v>33.200000000000003</c:v>
                </c:pt>
                <c:pt idx="132">
                  <c:v>29.8</c:v>
                </c:pt>
                <c:pt idx="133">
                  <c:v>25.1</c:v>
                </c:pt>
                <c:pt idx="134">
                  <c:v>22.4</c:v>
                </c:pt>
                <c:pt idx="135">
                  <c:v>20.6</c:v>
                </c:pt>
                <c:pt idx="136">
                  <c:v>22.4</c:v>
                </c:pt>
                <c:pt idx="137">
                  <c:v>16.2</c:v>
                </c:pt>
                <c:pt idx="138">
                  <c:v>14.1</c:v>
                </c:pt>
                <c:pt idx="139">
                  <c:v>17.7</c:v>
                </c:pt>
                <c:pt idx="140">
                  <c:v>23.4</c:v>
                </c:pt>
                <c:pt idx="141">
                  <c:v>42</c:v>
                </c:pt>
                <c:pt idx="142">
                  <c:v>33</c:v>
                </c:pt>
                <c:pt idx="143">
                  <c:v>43.1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F4D-43BC-B84A-FBFFF98B0A9E}"/>
            </c:ext>
          </c:extLst>
        </c:ser>
        <c:ser>
          <c:idx val="3"/>
          <c:order val="3"/>
          <c:tx>
            <c:strRef>
              <c:f>test!$M$1</c:f>
              <c:strCache>
                <c:ptCount val="1"/>
                <c:pt idx="0">
                  <c:v>Argonay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test!$I$2:$I$145</c:f>
              <c:numCache>
                <c:formatCode>m/d/yyyy\ h:mm</c:formatCode>
                <c:ptCount val="144"/>
                <c:pt idx="0">
                  <c:v>43549</c:v>
                </c:pt>
                <c:pt idx="1">
                  <c:v>43549.041666666664</c:v>
                </c:pt>
                <c:pt idx="2">
                  <c:v>43549.083333333336</c:v>
                </c:pt>
                <c:pt idx="3">
                  <c:v>43549.125</c:v>
                </c:pt>
                <c:pt idx="4">
                  <c:v>43549.166666666664</c:v>
                </c:pt>
                <c:pt idx="5">
                  <c:v>43549.208333333336</c:v>
                </c:pt>
                <c:pt idx="6">
                  <c:v>43549.25</c:v>
                </c:pt>
                <c:pt idx="7">
                  <c:v>43549.291666666664</c:v>
                </c:pt>
                <c:pt idx="8">
                  <c:v>43549.333333333336</c:v>
                </c:pt>
                <c:pt idx="9">
                  <c:v>43549.375</c:v>
                </c:pt>
                <c:pt idx="10">
                  <c:v>43549.416666666664</c:v>
                </c:pt>
                <c:pt idx="11">
                  <c:v>43549.458333333336</c:v>
                </c:pt>
                <c:pt idx="12">
                  <c:v>43549.5</c:v>
                </c:pt>
                <c:pt idx="13">
                  <c:v>43549.541666666664</c:v>
                </c:pt>
                <c:pt idx="14">
                  <c:v>43549.583333333336</c:v>
                </c:pt>
                <c:pt idx="15">
                  <c:v>43549.625</c:v>
                </c:pt>
                <c:pt idx="16">
                  <c:v>43549.666666666664</c:v>
                </c:pt>
                <c:pt idx="17">
                  <c:v>43549.708333333336</c:v>
                </c:pt>
                <c:pt idx="18">
                  <c:v>43549.75</c:v>
                </c:pt>
                <c:pt idx="19">
                  <c:v>43549.791666666664</c:v>
                </c:pt>
                <c:pt idx="20">
                  <c:v>43549.833333333336</c:v>
                </c:pt>
                <c:pt idx="21">
                  <c:v>43549.875</c:v>
                </c:pt>
                <c:pt idx="22">
                  <c:v>43549.916666666664</c:v>
                </c:pt>
                <c:pt idx="23">
                  <c:v>43549.958333333336</c:v>
                </c:pt>
                <c:pt idx="24">
                  <c:v>43550</c:v>
                </c:pt>
                <c:pt idx="25">
                  <c:v>43550.041666666664</c:v>
                </c:pt>
                <c:pt idx="26">
                  <c:v>43550.083333333336</c:v>
                </c:pt>
                <c:pt idx="27">
                  <c:v>43550.125</c:v>
                </c:pt>
                <c:pt idx="28">
                  <c:v>43550.166666666664</c:v>
                </c:pt>
                <c:pt idx="29">
                  <c:v>43550.208333333336</c:v>
                </c:pt>
                <c:pt idx="30">
                  <c:v>43550.25</c:v>
                </c:pt>
                <c:pt idx="31">
                  <c:v>43550.291666666664</c:v>
                </c:pt>
                <c:pt idx="32">
                  <c:v>43550.333333333336</c:v>
                </c:pt>
                <c:pt idx="33">
                  <c:v>43550.375</c:v>
                </c:pt>
                <c:pt idx="34">
                  <c:v>43550.416666666664</c:v>
                </c:pt>
                <c:pt idx="35">
                  <c:v>43550.458333333336</c:v>
                </c:pt>
                <c:pt idx="36">
                  <c:v>43550.5</c:v>
                </c:pt>
                <c:pt idx="37">
                  <c:v>43550.541666666664</c:v>
                </c:pt>
                <c:pt idx="38">
                  <c:v>43550.583333333336</c:v>
                </c:pt>
                <c:pt idx="39">
                  <c:v>43550.625</c:v>
                </c:pt>
                <c:pt idx="40">
                  <c:v>43550.666666666664</c:v>
                </c:pt>
                <c:pt idx="41">
                  <c:v>43550.708333333336</c:v>
                </c:pt>
                <c:pt idx="42">
                  <c:v>43550.75</c:v>
                </c:pt>
                <c:pt idx="43">
                  <c:v>43550.791666666664</c:v>
                </c:pt>
                <c:pt idx="44">
                  <c:v>43550.833333333336</c:v>
                </c:pt>
                <c:pt idx="45">
                  <c:v>43550.875</c:v>
                </c:pt>
                <c:pt idx="46">
                  <c:v>43550.916666666664</c:v>
                </c:pt>
                <c:pt idx="47">
                  <c:v>43550.958333333336</c:v>
                </c:pt>
                <c:pt idx="48">
                  <c:v>43551</c:v>
                </c:pt>
                <c:pt idx="49">
                  <c:v>43551.041666666664</c:v>
                </c:pt>
                <c:pt idx="50">
                  <c:v>43551.083333333336</c:v>
                </c:pt>
                <c:pt idx="51">
                  <c:v>43551.125</c:v>
                </c:pt>
                <c:pt idx="52">
                  <c:v>43551.166666666664</c:v>
                </c:pt>
                <c:pt idx="53">
                  <c:v>43551.208333333336</c:v>
                </c:pt>
                <c:pt idx="54">
                  <c:v>43551.25</c:v>
                </c:pt>
                <c:pt idx="55">
                  <c:v>43551.291666666664</c:v>
                </c:pt>
                <c:pt idx="56">
                  <c:v>43551.333333333336</c:v>
                </c:pt>
                <c:pt idx="57">
                  <c:v>43551.375</c:v>
                </c:pt>
                <c:pt idx="58">
                  <c:v>43551.416666666664</c:v>
                </c:pt>
                <c:pt idx="59">
                  <c:v>43551.458333333336</c:v>
                </c:pt>
                <c:pt idx="60">
                  <c:v>43551.5</c:v>
                </c:pt>
                <c:pt idx="61">
                  <c:v>43551.541666666664</c:v>
                </c:pt>
                <c:pt idx="62">
                  <c:v>43551.583333333336</c:v>
                </c:pt>
                <c:pt idx="63">
                  <c:v>43551.625</c:v>
                </c:pt>
                <c:pt idx="64">
                  <c:v>43551.666666666664</c:v>
                </c:pt>
                <c:pt idx="65">
                  <c:v>43551.708333333336</c:v>
                </c:pt>
                <c:pt idx="66">
                  <c:v>43551.75</c:v>
                </c:pt>
                <c:pt idx="67">
                  <c:v>43551.791666666664</c:v>
                </c:pt>
                <c:pt idx="68">
                  <c:v>43551.833333333336</c:v>
                </c:pt>
                <c:pt idx="69">
                  <c:v>43551.875</c:v>
                </c:pt>
                <c:pt idx="70">
                  <c:v>43551.916666666664</c:v>
                </c:pt>
                <c:pt idx="71">
                  <c:v>43551.958333333336</c:v>
                </c:pt>
                <c:pt idx="72">
                  <c:v>43552</c:v>
                </c:pt>
                <c:pt idx="73">
                  <c:v>43552.041666666664</c:v>
                </c:pt>
                <c:pt idx="74">
                  <c:v>43552.083333333336</c:v>
                </c:pt>
                <c:pt idx="75">
                  <c:v>43552.125</c:v>
                </c:pt>
                <c:pt idx="76">
                  <c:v>43552.166666666664</c:v>
                </c:pt>
                <c:pt idx="77">
                  <c:v>43552.208333333336</c:v>
                </c:pt>
                <c:pt idx="78">
                  <c:v>43552.25</c:v>
                </c:pt>
                <c:pt idx="79">
                  <c:v>43552.291666666664</c:v>
                </c:pt>
                <c:pt idx="80">
                  <c:v>43552.333333333336</c:v>
                </c:pt>
                <c:pt idx="81">
                  <c:v>43552.375</c:v>
                </c:pt>
                <c:pt idx="82">
                  <c:v>43552.416666666664</c:v>
                </c:pt>
                <c:pt idx="83">
                  <c:v>43552.458333333336</c:v>
                </c:pt>
                <c:pt idx="84">
                  <c:v>43552.5</c:v>
                </c:pt>
                <c:pt idx="85">
                  <c:v>43552.541666666664</c:v>
                </c:pt>
                <c:pt idx="86">
                  <c:v>43552.583333333336</c:v>
                </c:pt>
                <c:pt idx="87">
                  <c:v>43552.625</c:v>
                </c:pt>
                <c:pt idx="88">
                  <c:v>43552.666666666664</c:v>
                </c:pt>
                <c:pt idx="89">
                  <c:v>43552.708333333336</c:v>
                </c:pt>
                <c:pt idx="90">
                  <c:v>43552.75</c:v>
                </c:pt>
                <c:pt idx="91">
                  <c:v>43552.791666666664</c:v>
                </c:pt>
                <c:pt idx="92">
                  <c:v>43552.833333333336</c:v>
                </c:pt>
                <c:pt idx="93">
                  <c:v>43552.875</c:v>
                </c:pt>
                <c:pt idx="94">
                  <c:v>43552.916666666664</c:v>
                </c:pt>
                <c:pt idx="95">
                  <c:v>43552.958333333336</c:v>
                </c:pt>
                <c:pt idx="96">
                  <c:v>43553</c:v>
                </c:pt>
                <c:pt idx="97">
                  <c:v>43553.041666666664</c:v>
                </c:pt>
                <c:pt idx="98">
                  <c:v>43553.083333333336</c:v>
                </c:pt>
                <c:pt idx="99">
                  <c:v>43553.125</c:v>
                </c:pt>
                <c:pt idx="100">
                  <c:v>43553.166666666664</c:v>
                </c:pt>
                <c:pt idx="101">
                  <c:v>43553.208333333336</c:v>
                </c:pt>
                <c:pt idx="102">
                  <c:v>43553.25</c:v>
                </c:pt>
                <c:pt idx="103">
                  <c:v>43553.291666666664</c:v>
                </c:pt>
                <c:pt idx="104">
                  <c:v>43553.333333333336</c:v>
                </c:pt>
                <c:pt idx="105">
                  <c:v>43553.375</c:v>
                </c:pt>
                <c:pt idx="106">
                  <c:v>43553.416666666664</c:v>
                </c:pt>
                <c:pt idx="107">
                  <c:v>43553.458333333336</c:v>
                </c:pt>
                <c:pt idx="108">
                  <c:v>43553.5</c:v>
                </c:pt>
                <c:pt idx="109">
                  <c:v>43553.541666666664</c:v>
                </c:pt>
                <c:pt idx="110">
                  <c:v>43553.583333333336</c:v>
                </c:pt>
                <c:pt idx="111">
                  <c:v>43553.625</c:v>
                </c:pt>
                <c:pt idx="112">
                  <c:v>43553.666666666664</c:v>
                </c:pt>
                <c:pt idx="113">
                  <c:v>43553.708333333336</c:v>
                </c:pt>
                <c:pt idx="114">
                  <c:v>43553.75</c:v>
                </c:pt>
                <c:pt idx="115">
                  <c:v>43553.791666666664</c:v>
                </c:pt>
                <c:pt idx="116">
                  <c:v>43553.833333333336</c:v>
                </c:pt>
                <c:pt idx="117">
                  <c:v>43553.875</c:v>
                </c:pt>
                <c:pt idx="118">
                  <c:v>43553.916666666664</c:v>
                </c:pt>
                <c:pt idx="119">
                  <c:v>43553.958333333336</c:v>
                </c:pt>
                <c:pt idx="120">
                  <c:v>43554</c:v>
                </c:pt>
                <c:pt idx="121">
                  <c:v>43554.041666666664</c:v>
                </c:pt>
                <c:pt idx="122">
                  <c:v>43554.083333333336</c:v>
                </c:pt>
                <c:pt idx="123">
                  <c:v>43554.125</c:v>
                </c:pt>
                <c:pt idx="124">
                  <c:v>43554.166666666664</c:v>
                </c:pt>
                <c:pt idx="125">
                  <c:v>43554.208333333336</c:v>
                </c:pt>
                <c:pt idx="126">
                  <c:v>43554.25</c:v>
                </c:pt>
                <c:pt idx="127">
                  <c:v>43554.291666666664</c:v>
                </c:pt>
                <c:pt idx="128">
                  <c:v>43554.333333333336</c:v>
                </c:pt>
                <c:pt idx="129">
                  <c:v>43554.375</c:v>
                </c:pt>
                <c:pt idx="130">
                  <c:v>43554.416666666664</c:v>
                </c:pt>
                <c:pt idx="131">
                  <c:v>43554.458333333336</c:v>
                </c:pt>
                <c:pt idx="132">
                  <c:v>43554.5</c:v>
                </c:pt>
                <c:pt idx="133">
                  <c:v>43554.541666666664</c:v>
                </c:pt>
                <c:pt idx="134">
                  <c:v>43554.583333333336</c:v>
                </c:pt>
                <c:pt idx="135">
                  <c:v>43554.625</c:v>
                </c:pt>
                <c:pt idx="136">
                  <c:v>43554.666666666664</c:v>
                </c:pt>
                <c:pt idx="137">
                  <c:v>43554.708333333336</c:v>
                </c:pt>
                <c:pt idx="138">
                  <c:v>43554.75</c:v>
                </c:pt>
                <c:pt idx="139">
                  <c:v>43554.791666666664</c:v>
                </c:pt>
                <c:pt idx="140">
                  <c:v>43554.833333333336</c:v>
                </c:pt>
                <c:pt idx="141">
                  <c:v>43554.875</c:v>
                </c:pt>
                <c:pt idx="142">
                  <c:v>43554.916666666664</c:v>
                </c:pt>
                <c:pt idx="143">
                  <c:v>43554.958333333336</c:v>
                </c:pt>
              </c:numCache>
            </c:numRef>
          </c:xVal>
          <c:yVal>
            <c:numRef>
              <c:f>test!$M$2:$M$145</c:f>
              <c:numCache>
                <c:formatCode>General</c:formatCode>
                <c:ptCount val="144"/>
                <c:pt idx="0">
                  <c:v>24.57</c:v>
                </c:pt>
                <c:pt idx="1">
                  <c:v>28.1</c:v>
                </c:pt>
                <c:pt idx="2">
                  <c:v>24.43</c:v>
                </c:pt>
                <c:pt idx="3">
                  <c:v>26.42</c:v>
                </c:pt>
                <c:pt idx="4">
                  <c:v>28.18</c:v>
                </c:pt>
                <c:pt idx="5">
                  <c:v>37.5</c:v>
                </c:pt>
                <c:pt idx="6">
                  <c:v>44.88</c:v>
                </c:pt>
                <c:pt idx="7">
                  <c:v>45.27</c:v>
                </c:pt>
                <c:pt idx="8">
                  <c:v>58.83</c:v>
                </c:pt>
                <c:pt idx="9">
                  <c:v>70.8</c:v>
                </c:pt>
                <c:pt idx="10">
                  <c:v>69.319999999999993</c:v>
                </c:pt>
                <c:pt idx="11">
                  <c:v>46.92</c:v>
                </c:pt>
                <c:pt idx="12">
                  <c:v>42.2</c:v>
                </c:pt>
                <c:pt idx="13">
                  <c:v>29.72</c:v>
                </c:pt>
                <c:pt idx="14">
                  <c:v>15.25</c:v>
                </c:pt>
                <c:pt idx="15">
                  <c:v>8.7200000000000006</c:v>
                </c:pt>
                <c:pt idx="16">
                  <c:v>10.11</c:v>
                </c:pt>
                <c:pt idx="17">
                  <c:v>6.51</c:v>
                </c:pt>
                <c:pt idx="18">
                  <c:v>4.62</c:v>
                </c:pt>
                <c:pt idx="19">
                  <c:v>5.16</c:v>
                </c:pt>
                <c:pt idx="20">
                  <c:v>7.15</c:v>
                </c:pt>
                <c:pt idx="21">
                  <c:v>7</c:v>
                </c:pt>
                <c:pt idx="22">
                  <c:v>6.7</c:v>
                </c:pt>
                <c:pt idx="23">
                  <c:v>7.08</c:v>
                </c:pt>
                <c:pt idx="24">
                  <c:v>7.09</c:v>
                </c:pt>
                <c:pt idx="25">
                  <c:v>6.52</c:v>
                </c:pt>
                <c:pt idx="26">
                  <c:v>7.3</c:v>
                </c:pt>
                <c:pt idx="27">
                  <c:v>6.95</c:v>
                </c:pt>
                <c:pt idx="28">
                  <c:v>5.1100000000000003</c:v>
                </c:pt>
                <c:pt idx="29">
                  <c:v>3.74</c:v>
                </c:pt>
                <c:pt idx="30">
                  <c:v>3.46</c:v>
                </c:pt>
                <c:pt idx="31">
                  <c:v>3.42</c:v>
                </c:pt>
                <c:pt idx="32">
                  <c:v>3.12</c:v>
                </c:pt>
                <c:pt idx="33">
                  <c:v>3.56</c:v>
                </c:pt>
                <c:pt idx="34">
                  <c:v>4.51</c:v>
                </c:pt>
                <c:pt idx="35">
                  <c:v>4.6500000000000004</c:v>
                </c:pt>
                <c:pt idx="36">
                  <c:v>4.8</c:v>
                </c:pt>
                <c:pt idx="37">
                  <c:v>5.14</c:v>
                </c:pt>
                <c:pt idx="38">
                  <c:v>6.12</c:v>
                </c:pt>
                <c:pt idx="39">
                  <c:v>5.96</c:v>
                </c:pt>
                <c:pt idx="40">
                  <c:v>5.39</c:v>
                </c:pt>
                <c:pt idx="41">
                  <c:v>5.72</c:v>
                </c:pt>
                <c:pt idx="42">
                  <c:v>5.38</c:v>
                </c:pt>
                <c:pt idx="43">
                  <c:v>5.64</c:v>
                </c:pt>
                <c:pt idx="44">
                  <c:v>5.62</c:v>
                </c:pt>
                <c:pt idx="45">
                  <c:v>5.7</c:v>
                </c:pt>
                <c:pt idx="46">
                  <c:v>5.96</c:v>
                </c:pt>
                <c:pt idx="47">
                  <c:v>6.21</c:v>
                </c:pt>
                <c:pt idx="48">
                  <c:v>6.18</c:v>
                </c:pt>
                <c:pt idx="49">
                  <c:v>6.46</c:v>
                </c:pt>
                <c:pt idx="50">
                  <c:v>7.03</c:v>
                </c:pt>
                <c:pt idx="51">
                  <c:v>6.83</c:v>
                </c:pt>
                <c:pt idx="52">
                  <c:v>7.17</c:v>
                </c:pt>
                <c:pt idx="53">
                  <c:v>7.82</c:v>
                </c:pt>
                <c:pt idx="54">
                  <c:v>7.92</c:v>
                </c:pt>
                <c:pt idx="55">
                  <c:v>9.17</c:v>
                </c:pt>
                <c:pt idx="56">
                  <c:v>10.76</c:v>
                </c:pt>
                <c:pt idx="57">
                  <c:v>10.9</c:v>
                </c:pt>
                <c:pt idx="58">
                  <c:v>13.69</c:v>
                </c:pt>
                <c:pt idx="59">
                  <c:v>13.47</c:v>
                </c:pt>
                <c:pt idx="60">
                  <c:v>14.71</c:v>
                </c:pt>
                <c:pt idx="61">
                  <c:v>14.24</c:v>
                </c:pt>
                <c:pt idx="62">
                  <c:v>19.27</c:v>
                </c:pt>
                <c:pt idx="63">
                  <c:v>21.35</c:v>
                </c:pt>
                <c:pt idx="64">
                  <c:v>22.28</c:v>
                </c:pt>
                <c:pt idx="65">
                  <c:v>19.36</c:v>
                </c:pt>
                <c:pt idx="66">
                  <c:v>15.99</c:v>
                </c:pt>
                <c:pt idx="67">
                  <c:v>11.65</c:v>
                </c:pt>
                <c:pt idx="68">
                  <c:v>10.82</c:v>
                </c:pt>
                <c:pt idx="69">
                  <c:v>10.91</c:v>
                </c:pt>
                <c:pt idx="70">
                  <c:v>11.54</c:v>
                </c:pt>
                <c:pt idx="71">
                  <c:v>11.22</c:v>
                </c:pt>
                <c:pt idx="72">
                  <c:v>11</c:v>
                </c:pt>
                <c:pt idx="73">
                  <c:v>10.1</c:v>
                </c:pt>
                <c:pt idx="74">
                  <c:v>10.93</c:v>
                </c:pt>
                <c:pt idx="75">
                  <c:v>14</c:v>
                </c:pt>
                <c:pt idx="76">
                  <c:v>13.43</c:v>
                </c:pt>
                <c:pt idx="77">
                  <c:v>14.36</c:v>
                </c:pt>
                <c:pt idx="78">
                  <c:v>14.3</c:v>
                </c:pt>
                <c:pt idx="79">
                  <c:v>16.72</c:v>
                </c:pt>
                <c:pt idx="80">
                  <c:v>21.02</c:v>
                </c:pt>
                <c:pt idx="81">
                  <c:v>21.03</c:v>
                </c:pt>
                <c:pt idx="82">
                  <c:v>22.14</c:v>
                </c:pt>
                <c:pt idx="83">
                  <c:v>21.62</c:v>
                </c:pt>
                <c:pt idx="84">
                  <c:v>22.79</c:v>
                </c:pt>
                <c:pt idx="85">
                  <c:v>21.6</c:v>
                </c:pt>
                <c:pt idx="86">
                  <c:v>21.31</c:v>
                </c:pt>
                <c:pt idx="87">
                  <c:v>20.55</c:v>
                </c:pt>
                <c:pt idx="88">
                  <c:v>19.63</c:v>
                </c:pt>
                <c:pt idx="89">
                  <c:v>16.23</c:v>
                </c:pt>
                <c:pt idx="90">
                  <c:v>15.38</c:v>
                </c:pt>
                <c:pt idx="91">
                  <c:v>16.239999999999998</c:v>
                </c:pt>
                <c:pt idx="92">
                  <c:v>17.68</c:v>
                </c:pt>
                <c:pt idx="93">
                  <c:v>18.13</c:v>
                </c:pt>
                <c:pt idx="94">
                  <c:v>18.96</c:v>
                </c:pt>
                <c:pt idx="95">
                  <c:v>20.23</c:v>
                </c:pt>
                <c:pt idx="96">
                  <c:v>20.09</c:v>
                </c:pt>
                <c:pt idx="97">
                  <c:v>20.29</c:v>
                </c:pt>
                <c:pt idx="98">
                  <c:v>21.02</c:v>
                </c:pt>
                <c:pt idx="99">
                  <c:v>20.96</c:v>
                </c:pt>
                <c:pt idx="100">
                  <c:v>22.4</c:v>
                </c:pt>
                <c:pt idx="101">
                  <c:v>22.82</c:v>
                </c:pt>
                <c:pt idx="102">
                  <c:v>24.17</c:v>
                </c:pt>
                <c:pt idx="103">
                  <c:v>24.38</c:v>
                </c:pt>
                <c:pt idx="104">
                  <c:v>27.66</c:v>
                </c:pt>
                <c:pt idx="105">
                  <c:v>26.54</c:v>
                </c:pt>
                <c:pt idx="106">
                  <c:v>31.2</c:v>
                </c:pt>
                <c:pt idx="107">
                  <c:v>25.72</c:v>
                </c:pt>
                <c:pt idx="108">
                  <c:v>23.46</c:v>
                </c:pt>
                <c:pt idx="109">
                  <c:v>20.329999999999998</c:v>
                </c:pt>
                <c:pt idx="110">
                  <c:v>16.25</c:v>
                </c:pt>
                <c:pt idx="111">
                  <c:v>12.04</c:v>
                </c:pt>
                <c:pt idx="112">
                  <c:v>10.14</c:v>
                </c:pt>
                <c:pt idx="113">
                  <c:v>9.39</c:v>
                </c:pt>
                <c:pt idx="114">
                  <c:v>8.32</c:v>
                </c:pt>
                <c:pt idx="115">
                  <c:v>13.17</c:v>
                </c:pt>
                <c:pt idx="116">
                  <c:v>15.52</c:v>
                </c:pt>
                <c:pt idx="117">
                  <c:v>16.850000000000001</c:v>
                </c:pt>
                <c:pt idx="118">
                  <c:v>15.72</c:v>
                </c:pt>
                <c:pt idx="119">
                  <c:v>14</c:v>
                </c:pt>
                <c:pt idx="120">
                  <c:v>13.78</c:v>
                </c:pt>
                <c:pt idx="121">
                  <c:v>13.48</c:v>
                </c:pt>
                <c:pt idx="122">
                  <c:v>13.26</c:v>
                </c:pt>
                <c:pt idx="123">
                  <c:v>13.41</c:v>
                </c:pt>
                <c:pt idx="124">
                  <c:v>12.38</c:v>
                </c:pt>
                <c:pt idx="125">
                  <c:v>12.8</c:v>
                </c:pt>
                <c:pt idx="126">
                  <c:v>12.56</c:v>
                </c:pt>
                <c:pt idx="127">
                  <c:v>12.07</c:v>
                </c:pt>
                <c:pt idx="128">
                  <c:v>13.91</c:v>
                </c:pt>
                <c:pt idx="129">
                  <c:v>13.1</c:v>
                </c:pt>
                <c:pt idx="130">
                  <c:v>16.48</c:v>
                </c:pt>
                <c:pt idx="131">
                  <c:v>16.97</c:v>
                </c:pt>
                <c:pt idx="132">
                  <c:v>17.940000000000001</c:v>
                </c:pt>
                <c:pt idx="133">
                  <c:v>16.920000000000002</c:v>
                </c:pt>
                <c:pt idx="134">
                  <c:v>16.399999999999999</c:v>
                </c:pt>
                <c:pt idx="135">
                  <c:v>11.5</c:v>
                </c:pt>
                <c:pt idx="136">
                  <c:v>11.46</c:v>
                </c:pt>
                <c:pt idx="137">
                  <c:v>12.57</c:v>
                </c:pt>
                <c:pt idx="138">
                  <c:v>13.25</c:v>
                </c:pt>
                <c:pt idx="139">
                  <c:v>11.13</c:v>
                </c:pt>
                <c:pt idx="140">
                  <c:v>12.72</c:v>
                </c:pt>
                <c:pt idx="141">
                  <c:v>11.8</c:v>
                </c:pt>
                <c:pt idx="142">
                  <c:v>11.36</c:v>
                </c:pt>
                <c:pt idx="143">
                  <c:v>11.43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F4D-43BC-B84A-FBFFF98B0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07744"/>
        <c:axId val="100808320"/>
      </c:scatterChart>
      <c:valAx>
        <c:axId val="100807744"/>
        <c:scaling>
          <c:orientation val="minMax"/>
          <c:max val="43555"/>
          <c:min val="4354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08320"/>
        <c:crosses val="autoZero"/>
        <c:crossBetween val="midCat"/>
      </c:valAx>
      <c:valAx>
        <c:axId val="100808320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µg/m</a:t>
                </a:r>
                <a:r>
                  <a:rPr lang="fr-FR" baseline="30000"/>
                  <a:t>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0774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57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14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88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79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11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3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74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32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5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3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82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D3CC6-2DE7-43A6-A789-5F9C7886AF2B}" type="datetimeFigureOut">
              <a:rPr lang="fr-FR" smtClean="0"/>
              <a:t>20/02/2020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EF9C-96D0-4824-A5B0-A40EA9229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79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kreich.maps.sensor.community/#6/46.696/2.05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eb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rparif.asso.fr/_pdf/normes-OMS-revision-2005-resume-2006-VF.pdf" TargetMode="External"/><Relationship Id="rId3" Type="http://schemas.openxmlformats.org/officeDocument/2006/relationships/hyperlink" Target="https://www.atmo-auvergnerhonealpes.fr/" TargetMode="External"/><Relationship Id="rId7" Type="http://schemas.openxmlformats.org/officeDocument/2006/relationships/hyperlink" Target="https://www.airparif.asso.fr/_pdf/publications/biblio_particules_081022.pdf" TargetMode="External"/><Relationship Id="rId2" Type="http://schemas.openxmlformats.org/officeDocument/2006/relationships/hyperlink" Target="http://www.wiki-rennes.fr/Monter_son_capteur_Luftda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ilymotion.com/video/xvg8e3" TargetMode="External"/><Relationship Id="rId5" Type="http://schemas.openxmlformats.org/officeDocument/2006/relationships/hyperlink" Target="https://www.grandannecy.fr/telecharger-document.php?idfichier=7548&amp;page=DT1425305672&amp;idapplication=page&amp;sid" TargetMode="External"/><Relationship Id="rId4" Type="http://schemas.openxmlformats.org/officeDocument/2006/relationships/hyperlink" Target="https://www.atmo-auvergnerhonealpes.fr/sites/ra/files/atoms/files/bilanqa2018_05-zoom74-htesavoie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rto.air-rhonealpes.fr/commune/emiprox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irceline.be/fr/documentation/faq/quappelle-t-on-particules-fine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sciencesetavenir.fr/sante/en-images-quelles-sont-les-particules-fines-qui-nous-polluent_210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mo-auvergnerhonealpes.fr/sites/ra/files/atoms/files/bilanqa2018_05-zoom74-htesavoie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parif.asso.fr/reglementation/recommandations-oms" TargetMode="External"/><Relationship Id="rId2" Type="http://schemas.openxmlformats.org/officeDocument/2006/relationships/hyperlink" Target="https://www.ecologique-solidaire.gouv.fr/sites/default/files/06_Seuils%20r%C3%A9glementair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andannecy.fr/telecharger-document.php?idfichier=7548&amp;page=DT1425305672&amp;idapplication=page&amp;sid" TargetMode="External"/><Relationship Id="rId4" Type="http://schemas.openxmlformats.org/officeDocument/2006/relationships/hyperlink" Target="https://www.airparif.asso.fr/reglementation/normes-francais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tmo-auvergnerhonealpes.fr/sites/ra/files/atoms/files/bilanqa2018_05-zoom74-htesavoie.pdf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4" y="0"/>
            <a:ext cx="1220134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814" y="-137787"/>
            <a:ext cx="9144000" cy="1192648"/>
          </a:xfrm>
        </p:spPr>
        <p:txBody>
          <a:bodyPr>
            <a:normAutofit/>
          </a:bodyPr>
          <a:lstStyle/>
          <a:p>
            <a:r>
              <a:rPr lang="fr-FR" b="1" dirty="0" smtClean="0"/>
              <a:t>Mesurez les particules fines!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43408" y="4133589"/>
            <a:ext cx="65796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Qu’est ce que les particules fines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Comment les mesurer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Le réseau « </a:t>
            </a:r>
            <a:r>
              <a:rPr lang="fr-FR" sz="3600" dirty="0" err="1" smtClean="0"/>
              <a:t>Luftdaten</a:t>
            </a:r>
            <a:r>
              <a:rPr lang="fr-FR" sz="3600" dirty="0" smtClean="0"/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 smtClean="0"/>
              <a:t>FabLab</a:t>
            </a:r>
            <a:r>
              <a:rPr lang="fr-FR" sz="3600" dirty="0" smtClean="0"/>
              <a:t> avec le CAES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448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927" y="-278072"/>
            <a:ext cx="10515600" cy="1325563"/>
          </a:xfrm>
        </p:spPr>
        <p:txBody>
          <a:bodyPr/>
          <a:lstStyle/>
          <a:p>
            <a:r>
              <a:rPr lang="fr-FR" dirty="0" smtClean="0"/>
              <a:t>Les mesures à Annecy (PM10)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19223"/>
              </p:ext>
            </p:extLst>
          </p:nvPr>
        </p:nvGraphicFramePr>
        <p:xfrm>
          <a:off x="1" y="626300"/>
          <a:ext cx="12192000" cy="623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711" y="-308472"/>
            <a:ext cx="10515600" cy="1325563"/>
          </a:xfrm>
        </p:spPr>
        <p:txBody>
          <a:bodyPr/>
          <a:lstStyle/>
          <a:p>
            <a:r>
              <a:rPr lang="fr-FR" dirty="0" smtClean="0"/>
              <a:t>Les mesures officielles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5502" y="2418980"/>
            <a:ext cx="5848964" cy="300479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concentration en particules fines dépends du lieu de mesure</a:t>
            </a:r>
          </a:p>
          <a:p>
            <a:r>
              <a:rPr lang="fr-FR" sz="3200" dirty="0" smtClean="0"/>
              <a:t>1 seule station pour les PM</a:t>
            </a:r>
            <a:r>
              <a:rPr lang="fr-FR" sz="3200" baseline="-25000" dirty="0" smtClean="0"/>
              <a:t>2,5</a:t>
            </a:r>
            <a:r>
              <a:rPr lang="fr-FR" sz="3200" dirty="0" smtClean="0"/>
              <a:t> à Annecy (</a:t>
            </a:r>
            <a:r>
              <a:rPr lang="fr-FR" sz="3200" dirty="0" err="1" smtClean="0"/>
              <a:t>Loverchy</a:t>
            </a:r>
            <a:r>
              <a:rPr lang="fr-FR" sz="3200" dirty="0" smtClean="0"/>
              <a:t>)</a:t>
            </a:r>
          </a:p>
          <a:p>
            <a:r>
              <a:rPr lang="fr-FR" sz="3200" dirty="0" smtClean="0"/>
              <a:t>Les cartes ne sont pas des mesures réelles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5844745" cy="5943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9343"/>
            <a:ext cx="2851273" cy="7725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1974" y="6126886"/>
            <a:ext cx="27982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Annecy, le 23/01/2020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13" y="1294405"/>
            <a:ext cx="38100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605" y="-402131"/>
            <a:ext cx="10515600" cy="1325563"/>
          </a:xfrm>
        </p:spPr>
        <p:txBody>
          <a:bodyPr/>
          <a:lstStyle/>
          <a:p>
            <a:r>
              <a:rPr lang="fr-FR" dirty="0" smtClean="0"/>
              <a:t>Réseau de capteurs collaboratifs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877" y="567204"/>
            <a:ext cx="10515600" cy="609230"/>
          </a:xfrm>
        </p:spPr>
        <p:txBody>
          <a:bodyPr/>
          <a:lstStyle/>
          <a:p>
            <a:r>
              <a:rPr lang="fr-FR" dirty="0" smtClean="0"/>
              <a:t>Le projet </a:t>
            </a:r>
            <a:r>
              <a:rPr lang="fr-FR" b="1" dirty="0" err="1" smtClean="0"/>
              <a:t>LuftDaten</a:t>
            </a:r>
            <a:r>
              <a:rPr lang="fr-FR" dirty="0" smtClean="0"/>
              <a:t>: projet Open source initié par OK </a:t>
            </a:r>
            <a:r>
              <a:rPr lang="fr-FR" dirty="0" err="1" smtClean="0"/>
              <a:t>Lab</a:t>
            </a:r>
            <a:r>
              <a:rPr lang="fr-FR" dirty="0" smtClean="0"/>
              <a:t> Stuttgart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0882" r="6421" b="3537"/>
          <a:stretch/>
        </p:blipFill>
        <p:spPr>
          <a:xfrm>
            <a:off x="668079" y="1344058"/>
            <a:ext cx="11209090" cy="55099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8722" y="926926"/>
            <a:ext cx="774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hlinkClick r:id="rId3"/>
              </a:rPr>
              <a:t>https://frankreich.maps.sensor.community/#</a:t>
            </a:r>
            <a:r>
              <a:rPr lang="fr-FR" sz="2400" dirty="0" smtClean="0">
                <a:hlinkClick r:id="rId3"/>
              </a:rPr>
              <a:t>6/46.696/2.054</a:t>
            </a: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86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940" y="-300625"/>
            <a:ext cx="10515600" cy="1325563"/>
          </a:xfrm>
        </p:spPr>
        <p:txBody>
          <a:bodyPr/>
          <a:lstStyle/>
          <a:p>
            <a:r>
              <a:rPr lang="fr-FR" dirty="0" smtClean="0"/>
              <a:t>Capteur optique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6" y="1114816"/>
            <a:ext cx="11230243" cy="54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8"/>
          <a:stretch/>
        </p:blipFill>
        <p:spPr>
          <a:xfrm>
            <a:off x="5987441" y="1114816"/>
            <a:ext cx="5588388" cy="54237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940" y="-300625"/>
            <a:ext cx="10515600" cy="1325563"/>
          </a:xfrm>
        </p:spPr>
        <p:txBody>
          <a:bodyPr/>
          <a:lstStyle/>
          <a:p>
            <a:r>
              <a:rPr lang="fr-FR" dirty="0" smtClean="0"/>
              <a:t>Capteur optique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43156" y="1973023"/>
            <a:ext cx="6169962" cy="3004790"/>
          </a:xfrm>
        </p:spPr>
        <p:txBody>
          <a:bodyPr>
            <a:noAutofit/>
          </a:bodyPr>
          <a:lstStyle/>
          <a:p>
            <a:r>
              <a:rPr lang="fr-FR" sz="3200" dirty="0" smtClean="0"/>
              <a:t>Basé sur la diffraction de la lumière au passage des particules</a:t>
            </a:r>
          </a:p>
          <a:p>
            <a:r>
              <a:rPr lang="fr-FR" sz="3200" dirty="0" smtClean="0"/>
              <a:t>Détecte les PM</a:t>
            </a:r>
            <a:r>
              <a:rPr lang="fr-FR" sz="3200" baseline="-25000" dirty="0" smtClean="0"/>
              <a:t>1</a:t>
            </a:r>
            <a:r>
              <a:rPr lang="fr-FR" sz="3200" dirty="0" smtClean="0"/>
              <a:t> à PM</a:t>
            </a:r>
            <a:r>
              <a:rPr lang="fr-FR" sz="3200" baseline="-25000" dirty="0" smtClean="0"/>
              <a:t>10</a:t>
            </a:r>
          </a:p>
          <a:p>
            <a:r>
              <a:rPr lang="fr-FR" sz="3200" dirty="0" smtClean="0"/>
              <a:t>Compte le nombres de particules</a:t>
            </a:r>
          </a:p>
          <a:p>
            <a:pPr marL="457200" lvl="1" indent="0">
              <a:buNone/>
            </a:pPr>
            <a:r>
              <a:rPr lang="fr-FR" sz="2800" dirty="0" smtClean="0">
                <a:sym typeface="Symbol" panose="05050102010706020507" pitchFamily="18" charset="2"/>
              </a:rPr>
              <a:t> Conversion nombre de particules vers µg/m</a:t>
            </a:r>
            <a:r>
              <a:rPr lang="fr-FR" sz="2800" baseline="30000" dirty="0" smtClean="0">
                <a:sym typeface="Symbol" panose="05050102010706020507" pitchFamily="18" charset="2"/>
              </a:rPr>
              <a:t>3</a:t>
            </a:r>
            <a:endParaRPr lang="fr-FR" sz="2800" baseline="30000" dirty="0"/>
          </a:p>
          <a:p>
            <a:r>
              <a:rPr lang="fr-FR" sz="3200" dirty="0" smtClean="0"/>
              <a:t>Fréquence des mesures: </a:t>
            </a:r>
            <a:r>
              <a:rPr lang="fr-FR" sz="3200" dirty="0" smtClean="0">
                <a:sym typeface="Symbol" panose="05050102010706020507" pitchFamily="18" charset="2"/>
              </a:rPr>
              <a:t></a:t>
            </a:r>
            <a:r>
              <a:rPr lang="fr-FR" sz="3200" dirty="0" smtClean="0"/>
              <a:t>1 min</a:t>
            </a:r>
          </a:p>
        </p:txBody>
      </p:sp>
      <p:sp>
        <p:nvSpPr>
          <p:cNvPr id="8" name="Arc 7"/>
          <p:cNvSpPr/>
          <p:nvPr/>
        </p:nvSpPr>
        <p:spPr>
          <a:xfrm rot="1196465">
            <a:off x="7962645" y="1411222"/>
            <a:ext cx="1164315" cy="5410424"/>
          </a:xfrm>
          <a:prstGeom prst="arc">
            <a:avLst>
              <a:gd name="adj1" fmla="val 16457343"/>
              <a:gd name="adj2" fmla="val 4005455"/>
            </a:avLst>
          </a:prstGeom>
          <a:ln w="17462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8354859" y="3745282"/>
            <a:ext cx="1365338" cy="789139"/>
          </a:xfrm>
          <a:prstGeom prst="straightConnector1">
            <a:avLst/>
          </a:prstGeom>
          <a:ln w="123825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9032439" y="2878898"/>
            <a:ext cx="200025" cy="1114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7841814" y="3059873"/>
            <a:ext cx="1428751" cy="8858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8375214" y="4021898"/>
            <a:ext cx="781052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9194366" y="3964750"/>
            <a:ext cx="380998" cy="5524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9232466" y="4002850"/>
            <a:ext cx="685798" cy="1238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 smtClean="0"/>
              <a:t>Comparaison </a:t>
            </a:r>
            <a:r>
              <a:rPr lang="fr-FR" dirty="0" err="1" smtClean="0"/>
              <a:t>Novel</a:t>
            </a:r>
            <a:r>
              <a:rPr lang="fr-FR" dirty="0" smtClean="0"/>
              <a:t> / Argonay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23021"/>
              </p:ext>
            </p:extLst>
          </p:nvPr>
        </p:nvGraphicFramePr>
        <p:xfrm>
          <a:off x="897648" y="869365"/>
          <a:ext cx="10396704" cy="598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3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90" y="-173494"/>
            <a:ext cx="10515600" cy="1325563"/>
          </a:xfrm>
        </p:spPr>
        <p:txBody>
          <a:bodyPr/>
          <a:lstStyle/>
          <a:p>
            <a:r>
              <a:rPr lang="fr-FR" dirty="0" smtClean="0"/>
              <a:t>Concevez votre station de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055" y="873647"/>
            <a:ext cx="7479082" cy="4351338"/>
          </a:xfrm>
        </p:spPr>
        <p:txBody>
          <a:bodyPr/>
          <a:lstStyle/>
          <a:p>
            <a:r>
              <a:rPr lang="fr-FR" dirty="0" smtClean="0"/>
              <a:t>Construisez votre stations de mesures</a:t>
            </a:r>
          </a:p>
          <a:p>
            <a:pPr lvl="1"/>
            <a:r>
              <a:rPr lang="fr-FR" dirty="0" smtClean="0"/>
              <a:t>Participez au réseau </a:t>
            </a:r>
            <a:r>
              <a:rPr lang="fr-FR" dirty="0" err="1" smtClean="0"/>
              <a:t>Luftdaten</a:t>
            </a:r>
            <a:endParaRPr lang="fr-FR" dirty="0" smtClean="0"/>
          </a:p>
          <a:p>
            <a:pPr lvl="1"/>
            <a:r>
              <a:rPr lang="fr-FR" dirty="0" smtClean="0"/>
              <a:t>Ou/et mesurer les particules fines chez vous</a:t>
            </a:r>
            <a:endParaRPr lang="fr-FR" dirty="0"/>
          </a:p>
          <a:p>
            <a:r>
              <a:rPr lang="fr-FR" dirty="0" smtClean="0"/>
              <a:t>Coût: entre 25€ et 30€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1504" b="21213"/>
          <a:stretch/>
        </p:blipFill>
        <p:spPr>
          <a:xfrm>
            <a:off x="7981560" y="713982"/>
            <a:ext cx="4010025" cy="55114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9" y="2865243"/>
            <a:ext cx="6160518" cy="39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42371"/>
            <a:ext cx="10515600" cy="1325563"/>
          </a:xfrm>
        </p:spPr>
        <p:txBody>
          <a:bodyPr/>
          <a:lstStyle/>
          <a:p>
            <a:r>
              <a:rPr lang="fr-FR" dirty="0" err="1" smtClean="0"/>
              <a:t>FabLab</a:t>
            </a:r>
            <a:r>
              <a:rPr lang="fr-FR" dirty="0" smtClean="0"/>
              <a:t> au LAPP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045" y="939595"/>
            <a:ext cx="10515600" cy="5736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Activité « Atelier de fabrication collaboratif » avec le CAES</a:t>
            </a:r>
          </a:p>
          <a:p>
            <a:r>
              <a:rPr lang="fr-FR" dirty="0" smtClean="0"/>
              <a:t>Apprendre à fabriquer sa propre station de mesure</a:t>
            </a:r>
          </a:p>
          <a:p>
            <a:pPr marL="0" indent="0">
              <a:buNone/>
            </a:pPr>
            <a:r>
              <a:rPr lang="fr-FR" sz="6000" b="1" dirty="0" smtClean="0">
                <a:solidFill>
                  <a:srgbClr val="FF0000"/>
                </a:solidFill>
              </a:rPr>
              <a:t>OUVERT A TOUS !!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rgbClr val="FF0000"/>
                </a:solidFill>
              </a:rPr>
              <a:t>Pas de compétences spécifiques requises</a:t>
            </a:r>
          </a:p>
          <a:p>
            <a:pPr lvl="1"/>
            <a:endParaRPr lang="fr-FR" dirty="0"/>
          </a:p>
          <a:p>
            <a:r>
              <a:rPr lang="fr-FR" dirty="0" smtClean="0"/>
              <a:t>Pour aller + loin: </a:t>
            </a:r>
            <a:r>
              <a:rPr lang="fr-FR" smtClean="0"/>
              <a:t>amélioration de </a:t>
            </a:r>
            <a:r>
              <a:rPr lang="fr-FR" dirty="0" smtClean="0"/>
              <a:t>la station</a:t>
            </a:r>
          </a:p>
          <a:p>
            <a:pPr lvl="1"/>
            <a:r>
              <a:rPr lang="fr-FR" dirty="0" smtClean="0"/>
              <a:t>Ajouts de capteurs (ozone, oxydes d’azote, CO2 etc…)</a:t>
            </a:r>
          </a:p>
          <a:p>
            <a:pPr lvl="1"/>
            <a:r>
              <a:rPr lang="fr-FR" dirty="0" smtClean="0"/>
              <a:t>Améliorer le boitier (impression 3D?)</a:t>
            </a:r>
          </a:p>
          <a:p>
            <a:pPr lvl="1"/>
            <a:r>
              <a:rPr lang="fr-FR" dirty="0" smtClean="0"/>
              <a:t>Station météo au LAPP?</a:t>
            </a:r>
          </a:p>
          <a:p>
            <a:pPr lvl="1"/>
            <a:endParaRPr lang="fr-FR" dirty="0"/>
          </a:p>
          <a:p>
            <a:r>
              <a:rPr lang="fr-FR" dirty="0" err="1" smtClean="0"/>
              <a:t>FabLab</a:t>
            </a:r>
            <a:r>
              <a:rPr lang="fr-FR" dirty="0" smtClean="0"/>
              <a:t>: Atelier pour les petits projets</a:t>
            </a:r>
          </a:p>
          <a:p>
            <a:pPr lvl="1"/>
            <a:r>
              <a:rPr lang="fr-FR" dirty="0" smtClean="0"/>
              <a:t>Du matériel</a:t>
            </a:r>
          </a:p>
          <a:p>
            <a:pPr lvl="1"/>
            <a:r>
              <a:rPr lang="fr-FR" dirty="0" smtClean="0"/>
              <a:t>Des compétences (info, </a:t>
            </a:r>
            <a:r>
              <a:rPr lang="fr-FR" dirty="0" err="1" smtClean="0"/>
              <a:t>méca</a:t>
            </a:r>
            <a:r>
              <a:rPr lang="fr-FR" dirty="0" smtClean="0"/>
              <a:t>, </a:t>
            </a:r>
            <a:r>
              <a:rPr lang="fr-FR" dirty="0" err="1" smtClean="0"/>
              <a:t>elec</a:t>
            </a:r>
            <a:r>
              <a:rPr lang="fr-FR" dirty="0" smtClean="0"/>
              <a:t>, graphiste etc…)</a:t>
            </a:r>
          </a:p>
          <a:p>
            <a:pPr lvl="1"/>
            <a:r>
              <a:rPr lang="fr-FR" dirty="0" smtClean="0"/>
              <a:t>Des initiations (modélisation, 3D, prise en main de logiciels)</a:t>
            </a:r>
          </a:p>
          <a:p>
            <a:pPr lvl="1"/>
            <a:r>
              <a:rPr lang="fr-FR" dirty="0" smtClean="0"/>
              <a:t>Des réparations</a:t>
            </a:r>
          </a:p>
          <a:p>
            <a:pPr lvl="1"/>
            <a:r>
              <a:rPr lang="fr-FR" dirty="0" smtClean="0"/>
              <a:t>Des idées!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9" t="10229" r="12700" b="15799"/>
          <a:stretch/>
        </p:blipFill>
        <p:spPr>
          <a:xfrm>
            <a:off x="8693064" y="3144671"/>
            <a:ext cx="2517731" cy="3456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37" y="468410"/>
            <a:ext cx="3346537" cy="25500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43" y="255737"/>
            <a:ext cx="650157" cy="6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362" y="-135916"/>
            <a:ext cx="10515600" cy="1325563"/>
          </a:xfrm>
        </p:spPr>
        <p:txBody>
          <a:bodyPr/>
          <a:lstStyle/>
          <a:p>
            <a:r>
              <a:rPr lang="fr-FR" dirty="0" smtClean="0"/>
              <a:t>Quelques liens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hlinkClick r:id="rId2"/>
              </a:rPr>
              <a:t>https://luftdaten.info/fr/accueil</a:t>
            </a:r>
            <a:r>
              <a:rPr lang="fr-FR" sz="1600" dirty="0" smtClean="0">
                <a:hlinkClick r:id="rId2"/>
              </a:rPr>
              <a:t>/</a:t>
            </a:r>
          </a:p>
          <a:p>
            <a:pPr marL="0" indent="0">
              <a:buNone/>
            </a:pPr>
            <a:r>
              <a:rPr lang="fr-FR" sz="1600" dirty="0">
                <a:hlinkClick r:id="rId2"/>
              </a:rPr>
              <a:t>https://frankreich.maps.sensor.community/#</a:t>
            </a:r>
            <a:r>
              <a:rPr lang="fr-FR" sz="1600" dirty="0" smtClean="0">
                <a:hlinkClick r:id="rId2"/>
              </a:rPr>
              <a:t>6/46.696/2.054</a:t>
            </a:r>
            <a:endParaRPr lang="fr-FR" sz="1600" dirty="0">
              <a:hlinkClick r:id="rId2"/>
            </a:endParaRPr>
          </a:p>
          <a:p>
            <a:pPr marL="0" indent="0">
              <a:buNone/>
            </a:pPr>
            <a:r>
              <a:rPr lang="fr-FR" sz="1600" dirty="0" smtClean="0">
                <a:hlinkClick r:id="rId2"/>
              </a:rPr>
              <a:t>http</a:t>
            </a:r>
            <a:r>
              <a:rPr lang="fr-FR" sz="1600" dirty="0">
                <a:hlinkClick r:id="rId2"/>
              </a:rPr>
              <a:t>://</a:t>
            </a:r>
            <a:r>
              <a:rPr lang="fr-FR" sz="1600" dirty="0" smtClean="0">
                <a:hlinkClick r:id="rId2"/>
              </a:rPr>
              <a:t>www.wiki-rennes.fr/Monter_son_capteur_Luftdaten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hlinkClick r:id="rId3"/>
              </a:rPr>
              <a:t>https://www.atmo-auvergnerhonealpes.fr</a:t>
            </a:r>
            <a:r>
              <a:rPr lang="fr-FR" sz="1600" dirty="0" smtClean="0">
                <a:hlinkClick r:id="rId3"/>
              </a:rPr>
              <a:t>/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>
                <a:hlinkClick r:id="rId4"/>
              </a:rPr>
              <a:t>https</a:t>
            </a:r>
            <a:r>
              <a:rPr lang="fr-FR" sz="1600" dirty="0">
                <a:hlinkClick r:id="rId4"/>
              </a:rPr>
              <a:t>://www.atmo-auvergnerhonealpes.fr/sites/ra/files/atoms/files/bilanqa2018_05-zoom74-htesavoie.pdf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hlinkClick r:id="rId4"/>
              </a:rPr>
              <a:t>https://www.atmo-auvergnerhonealpes.fr/sites/ra/files/atoms/files/bilanqa2018_05-zoom74-htesavoie.pdf</a:t>
            </a:r>
            <a:endParaRPr lang="fr-FR" sz="1600" dirty="0"/>
          </a:p>
          <a:p>
            <a:pPr marL="0" indent="0">
              <a:buNone/>
            </a:pPr>
            <a:r>
              <a:rPr lang="fr-FR" sz="1600" dirty="0">
                <a:hlinkClick r:id="rId5"/>
              </a:rPr>
              <a:t>https://www.grandannecy.fr/telecharger-document.php?idfichier=7548&amp;page=DT1425305672&amp;idapplication=page&amp;sid</a:t>
            </a:r>
            <a:r>
              <a:rPr lang="fr-FR" sz="1600" dirty="0" smtClean="0"/>
              <a:t>=</a:t>
            </a:r>
          </a:p>
          <a:p>
            <a:pPr marL="0" indent="0">
              <a:buNone/>
            </a:pPr>
            <a:r>
              <a:rPr lang="fr-FR" sz="1600" dirty="0">
                <a:hlinkClick r:id="rId6"/>
              </a:rPr>
              <a:t>https://</a:t>
            </a:r>
            <a:r>
              <a:rPr lang="fr-FR" sz="1600" dirty="0" smtClean="0">
                <a:hlinkClick r:id="rId6"/>
              </a:rPr>
              <a:t>www.dailymotion.com/video/xvg8e3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hlinkClick r:id="rId7"/>
              </a:rPr>
              <a:t>https://www.airparif.asso.fr/_</a:t>
            </a:r>
            <a:r>
              <a:rPr lang="fr-FR" sz="1600" dirty="0" smtClean="0">
                <a:hlinkClick r:id="rId7"/>
              </a:rPr>
              <a:t>pdf/publications/biblio_particules_081022.pdf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hlinkClick r:id="rId8"/>
              </a:rPr>
              <a:t>https://www.airparif.asso.fr/_</a:t>
            </a:r>
            <a:r>
              <a:rPr lang="fr-FR" sz="1600" dirty="0" smtClean="0">
                <a:hlinkClick r:id="rId8"/>
              </a:rPr>
              <a:t>pdf/normes-OMS-revision-2005-resume-2006-VF.pdf</a:t>
            </a: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392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 smtClean="0"/>
              <a:t>Emetteurs dans le bassin annecien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024"/>
            <a:ext cx="6637664" cy="44251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8810" y="6180463"/>
            <a:ext cx="565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>
                <a:hlinkClick r:id="rId3"/>
              </a:rPr>
              <a:t>http://carto.air-rhonealpes.fr/commune/emiprox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44" y="1323227"/>
            <a:ext cx="6660156" cy="44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6378" y="-275573"/>
            <a:ext cx="10515600" cy="1325563"/>
          </a:xfrm>
        </p:spPr>
        <p:txBody>
          <a:bodyPr/>
          <a:lstStyle/>
          <a:p>
            <a:r>
              <a:rPr lang="fr-FR" dirty="0" smtClean="0"/>
              <a:t>Les particules fines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388" y="3954662"/>
            <a:ext cx="6116678" cy="2132986"/>
          </a:xfrm>
        </p:spPr>
        <p:txBody>
          <a:bodyPr>
            <a:normAutofit/>
          </a:bodyPr>
          <a:lstStyle/>
          <a:p>
            <a:r>
              <a:rPr lang="fr-FR" b="1" dirty="0" smtClean="0"/>
              <a:t>PM</a:t>
            </a:r>
            <a:r>
              <a:rPr lang="fr-FR" b="1" baseline="-25000" dirty="0" smtClean="0"/>
              <a:t>10</a:t>
            </a:r>
            <a:r>
              <a:rPr lang="fr-FR" dirty="0" smtClean="0"/>
              <a:t> =      &lt; 10µm</a:t>
            </a:r>
          </a:p>
          <a:p>
            <a:r>
              <a:rPr lang="fr-FR" b="1" dirty="0" smtClean="0"/>
              <a:t>PM</a:t>
            </a:r>
            <a:r>
              <a:rPr lang="fr-FR" b="1" baseline="-25000" dirty="0" smtClean="0"/>
              <a:t>2,5</a:t>
            </a:r>
            <a:r>
              <a:rPr lang="fr-FR" dirty="0" smtClean="0"/>
              <a:t> =     &lt; 2,5µm – Particules fines</a:t>
            </a:r>
          </a:p>
          <a:p>
            <a:r>
              <a:rPr lang="fr-FR" b="1" dirty="0" smtClean="0"/>
              <a:t>PM</a:t>
            </a:r>
            <a:r>
              <a:rPr lang="fr-FR" b="1" baseline="-25000" dirty="0" smtClean="0"/>
              <a:t>1</a:t>
            </a:r>
            <a:r>
              <a:rPr lang="fr-FR" dirty="0" smtClean="0"/>
              <a:t>   =     &lt; 1µm – Particules ultrafines</a:t>
            </a:r>
          </a:p>
          <a:p>
            <a:r>
              <a:rPr lang="fr-FR" b="1" dirty="0" smtClean="0"/>
              <a:t>PM</a:t>
            </a:r>
            <a:r>
              <a:rPr lang="fr-FR" b="1" baseline="-25000" dirty="0" smtClean="0"/>
              <a:t>0,1</a:t>
            </a:r>
            <a:r>
              <a:rPr lang="fr-FR" dirty="0" smtClean="0"/>
              <a:t> =     &lt; 0,1µm - Nanoparticules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7096" y="1940838"/>
            <a:ext cx="19447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/>
              <a:t>PM</a:t>
            </a:r>
            <a:r>
              <a:rPr lang="fr-FR" sz="6600" b="1" baseline="-25000" dirty="0" smtClean="0"/>
              <a:t>10</a:t>
            </a:r>
            <a:endParaRPr lang="fr-FR" sz="6600" b="1" baseline="-25000" dirty="0"/>
          </a:p>
        </p:txBody>
      </p:sp>
      <p:sp>
        <p:nvSpPr>
          <p:cNvPr id="5" name="ZoneTexte 4"/>
          <p:cNvSpPr txBox="1"/>
          <p:nvPr/>
        </p:nvSpPr>
        <p:spPr>
          <a:xfrm>
            <a:off x="2959470" y="1693169"/>
            <a:ext cx="257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</a:t>
            </a:r>
            <a:r>
              <a:rPr lang="fr-FR" sz="2800" dirty="0" smtClean="0"/>
              <a:t>articule </a:t>
            </a:r>
            <a:r>
              <a:rPr lang="fr-FR" sz="2800" b="1" dirty="0" err="1" smtClean="0"/>
              <a:t>M</a:t>
            </a:r>
            <a:r>
              <a:rPr lang="fr-FR" sz="2800" dirty="0" err="1" smtClean="0"/>
              <a:t>atter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587083" y="2952109"/>
            <a:ext cx="10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Diamètre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5" y="2890788"/>
            <a:ext cx="549604" cy="4919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49" y="5558250"/>
            <a:ext cx="388701" cy="3479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2" y="4027037"/>
            <a:ext cx="388701" cy="3479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2" y="4517780"/>
            <a:ext cx="388701" cy="3479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2" y="5031715"/>
            <a:ext cx="388701" cy="3479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68" y="1912258"/>
            <a:ext cx="5565732" cy="4000475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560623" y="1994354"/>
            <a:ext cx="1454227" cy="30847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389001" y="2944823"/>
            <a:ext cx="727113" cy="1322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352810" y="688931"/>
            <a:ext cx="9732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/>
              <a:t>Les </a:t>
            </a:r>
            <a:r>
              <a:rPr lang="fr-FR" sz="3200" b="1" i="1" dirty="0"/>
              <a:t>matières particulaires ou PM </a:t>
            </a:r>
            <a:r>
              <a:rPr lang="fr-FR" sz="3200" b="1" i="1" dirty="0" smtClean="0"/>
              <a:t>sont </a:t>
            </a:r>
            <a:r>
              <a:rPr lang="fr-FR" sz="3200" b="1" i="1" dirty="0"/>
              <a:t>les particules en suspension dans l'atmosphère </a:t>
            </a:r>
            <a:r>
              <a:rPr lang="fr-FR" sz="3200" b="1" i="1" dirty="0" smtClean="0"/>
              <a:t>terrestre </a:t>
            </a:r>
            <a:endParaRPr lang="fr-FR" sz="3200" b="1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705589" y="131523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Wikipédia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24573" y="847138"/>
            <a:ext cx="887261" cy="69317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4" y="911855"/>
            <a:ext cx="887261" cy="69317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12942" y="6212910"/>
            <a:ext cx="11828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ym typeface="Symbol" panose="05050102010706020507" pitchFamily="18" charset="2"/>
              </a:rPr>
              <a:t> Facteur de risques sanitaires (maladies pulmonaires et cardio-vasculaires…)</a:t>
            </a:r>
            <a:endParaRPr lang="fr-FR" sz="28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55728" y="3436375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classes: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471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35" y="-263047"/>
            <a:ext cx="10515600" cy="1325563"/>
          </a:xfrm>
        </p:spPr>
        <p:txBody>
          <a:bodyPr/>
          <a:lstStyle/>
          <a:p>
            <a:r>
              <a:rPr lang="fr-FR" dirty="0" smtClean="0"/>
              <a:t>Comparaison avec les données officielles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145352"/>
              </p:ext>
            </p:extLst>
          </p:nvPr>
        </p:nvGraphicFramePr>
        <p:xfrm>
          <a:off x="178568" y="340094"/>
          <a:ext cx="11883996" cy="651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7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627" y="0"/>
            <a:ext cx="10515600" cy="1325563"/>
          </a:xfrm>
        </p:spPr>
        <p:txBody>
          <a:bodyPr/>
          <a:lstStyle/>
          <a:p>
            <a:r>
              <a:rPr lang="fr-FR" dirty="0" smtClean="0"/>
              <a:t>Un ordre de grandeur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286"/>
            <a:ext cx="12192000" cy="4983398"/>
          </a:xfrm>
        </p:spPr>
      </p:pic>
      <p:sp>
        <p:nvSpPr>
          <p:cNvPr id="3" name="Ellipse 2"/>
          <p:cNvSpPr/>
          <p:nvPr/>
        </p:nvSpPr>
        <p:spPr>
          <a:xfrm>
            <a:off x="4509371" y="2592887"/>
            <a:ext cx="1027134" cy="338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563645" y="2594975"/>
            <a:ext cx="1027134" cy="338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407" y="-229786"/>
            <a:ext cx="10515600" cy="1325563"/>
          </a:xfrm>
        </p:spPr>
        <p:txBody>
          <a:bodyPr/>
          <a:lstStyle/>
          <a:p>
            <a:r>
              <a:rPr lang="fr-FR" dirty="0" smtClean="0"/>
              <a:t>En Photos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25" y="1451927"/>
            <a:ext cx="4605732" cy="48316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738" y="6211669"/>
            <a:ext cx="10097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www.irceline.be/fr/documentation/faq/quappelle-t-on-particules-fines</a:t>
            </a:r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www.sciencesetavenir.fr/sante/en-images-quelles-sont-les-particules-fines-qui-nous-polluent_210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3119226" y="443755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Les suies de diesel</a:t>
            </a:r>
          </a:p>
        </p:txBody>
      </p:sp>
      <p:cxnSp>
        <p:nvCxnSpPr>
          <p:cNvPr id="7" name="Connecteur droit avec flèche 6"/>
          <p:cNvCxnSpPr>
            <a:stCxn id="3" idx="2"/>
          </p:cNvCxnSpPr>
          <p:nvPr/>
        </p:nvCxnSpPr>
        <p:spPr>
          <a:xfrm flipH="1">
            <a:off x="3757823" y="813087"/>
            <a:ext cx="312145" cy="1299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474" y="732488"/>
            <a:ext cx="262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poussières de combustion</a:t>
            </a:r>
          </a:p>
        </p:txBody>
      </p:sp>
      <p:cxnSp>
        <p:nvCxnSpPr>
          <p:cNvPr id="10" name="Connecteur droit avec flèche 9"/>
          <p:cNvCxnSpPr>
            <a:stCxn id="9" idx="2"/>
          </p:cNvCxnSpPr>
          <p:nvPr/>
        </p:nvCxnSpPr>
        <p:spPr>
          <a:xfrm>
            <a:off x="1755354" y="1101820"/>
            <a:ext cx="56029" cy="1223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5163564"/>
            <a:ext cx="1149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Particules </a:t>
            </a:r>
          </a:p>
          <a:p>
            <a:r>
              <a:rPr lang="fr-FR" dirty="0" smtClean="0"/>
              <a:t>minérales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14501" y="4397433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Sels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14" idx="3"/>
          </p:cNvCxnSpPr>
          <p:nvPr/>
        </p:nvCxnSpPr>
        <p:spPr>
          <a:xfrm flipV="1">
            <a:off x="1063049" y="4527933"/>
            <a:ext cx="1702185" cy="54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3" idx="3"/>
          </p:cNvCxnSpPr>
          <p:nvPr/>
        </p:nvCxnSpPr>
        <p:spPr>
          <a:xfrm flipV="1">
            <a:off x="1149545" y="4775200"/>
            <a:ext cx="3485955" cy="711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55199" y="5966707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8µm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4568813" y="6101898"/>
            <a:ext cx="0" cy="132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749187" y="6105890"/>
            <a:ext cx="0" cy="132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453743" y="6167845"/>
            <a:ext cx="2971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587240" y="6175466"/>
            <a:ext cx="2971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013" y="1398046"/>
            <a:ext cx="3011487" cy="234845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463" y="1384300"/>
            <a:ext cx="2909707" cy="238918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813" y="3945203"/>
            <a:ext cx="3013269" cy="231589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797300"/>
            <a:ext cx="3022600" cy="246697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1937" y="89333"/>
            <a:ext cx="1871663" cy="1393391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 flipV="1">
            <a:off x="5009769" y="660400"/>
            <a:ext cx="743331" cy="12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125" y="-288099"/>
            <a:ext cx="10515600" cy="1325563"/>
          </a:xfrm>
        </p:spPr>
        <p:txBody>
          <a:bodyPr/>
          <a:lstStyle/>
          <a:p>
            <a:r>
              <a:rPr lang="fr-FR" dirty="0" smtClean="0"/>
              <a:t>Les sources dans </a:t>
            </a:r>
            <a:r>
              <a:rPr lang="fr-FR" dirty="0"/>
              <a:t>le bassin annecien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24" y="719418"/>
            <a:ext cx="10745936" cy="5958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3371" y="1465544"/>
            <a:ext cx="1888108" cy="4758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65180" y="6438564"/>
            <a:ext cx="1104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</a:t>
            </a: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www.atmo-auvergnerhonealpes.fr/sites/ra/files/atoms/files/bilanqa2018_05-zoom74-htesavoie.pdf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90597" y="1453020"/>
            <a:ext cx="939452" cy="4672208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23568" y="1440494"/>
            <a:ext cx="2828794" cy="4699348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846" y="-338667"/>
            <a:ext cx="10515600" cy="1325563"/>
          </a:xfrm>
        </p:spPr>
        <p:txBody>
          <a:bodyPr/>
          <a:lstStyle/>
          <a:p>
            <a:r>
              <a:rPr lang="fr-FR" dirty="0" smtClean="0"/>
              <a:t>Les seuils réglementaires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6542" y="729913"/>
            <a:ext cx="10515600" cy="46006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Mesures: en masse par unité de volume – en µg/m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96870"/>
              </p:ext>
            </p:extLst>
          </p:nvPr>
        </p:nvGraphicFramePr>
        <p:xfrm>
          <a:off x="186458" y="1281270"/>
          <a:ext cx="11722083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83">
                  <a:extLst>
                    <a:ext uri="{9D8B030D-6E8A-4147-A177-3AD203B41FA5}">
                      <a16:colId xmlns:a16="http://schemas.microsoft.com/office/drawing/2014/main" xmlns="" val="1939552597"/>
                    </a:ext>
                  </a:extLst>
                </a:gridCol>
                <a:gridCol w="1670755">
                  <a:extLst>
                    <a:ext uri="{9D8B030D-6E8A-4147-A177-3AD203B41FA5}">
                      <a16:colId xmlns:a16="http://schemas.microsoft.com/office/drawing/2014/main" xmlns="" val="2330624310"/>
                    </a:ext>
                  </a:extLst>
                </a:gridCol>
                <a:gridCol w="1512711">
                  <a:extLst>
                    <a:ext uri="{9D8B030D-6E8A-4147-A177-3AD203B41FA5}">
                      <a16:colId xmlns:a16="http://schemas.microsoft.com/office/drawing/2014/main" xmlns="" val="1603037396"/>
                    </a:ext>
                  </a:extLst>
                </a:gridCol>
                <a:gridCol w="1623281">
                  <a:extLst>
                    <a:ext uri="{9D8B030D-6E8A-4147-A177-3AD203B41FA5}">
                      <a16:colId xmlns:a16="http://schemas.microsoft.com/office/drawing/2014/main" xmlns="" val="2906956205"/>
                    </a:ext>
                  </a:extLst>
                </a:gridCol>
                <a:gridCol w="1515031">
                  <a:extLst>
                    <a:ext uri="{9D8B030D-6E8A-4147-A177-3AD203B41FA5}">
                      <a16:colId xmlns:a16="http://schemas.microsoft.com/office/drawing/2014/main" xmlns="" val="3508307904"/>
                    </a:ext>
                  </a:extLst>
                </a:gridCol>
                <a:gridCol w="1772355">
                  <a:extLst>
                    <a:ext uri="{9D8B030D-6E8A-4147-A177-3AD203B41FA5}">
                      <a16:colId xmlns:a16="http://schemas.microsoft.com/office/drawing/2014/main" xmlns="" val="2445993682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xmlns="" val="760268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ysClr val="windowText" lastClr="000000"/>
                          </a:solidFill>
                        </a:rPr>
                        <a:t>Seuils</a:t>
                      </a:r>
                      <a:r>
                        <a:rPr lang="fr-FR" sz="1800" baseline="0" dirty="0" smtClean="0">
                          <a:solidFill>
                            <a:sysClr val="windowText" lastClr="000000"/>
                          </a:solidFill>
                        </a:rPr>
                        <a:t> qui déclenchent des</a:t>
                      </a:r>
                      <a:r>
                        <a:rPr lang="fr-FR" sz="1800" dirty="0" smtClean="0">
                          <a:solidFill>
                            <a:sysClr val="windowText" lastClr="000000"/>
                          </a:solidFill>
                        </a:rPr>
                        <a:t> mesures rapides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Seuils d’impact sur la santé humaine (long terme)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14476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Information (Fr)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Alerte (Fr)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Valeurs limites pour la protection de la santé humaine (UE)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Objectif qualité de l’air (Fr)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5098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Recommandations</a:t>
                      </a:r>
                      <a:r>
                        <a:rPr lang="fr-FR" baseline="0" dirty="0" smtClean="0">
                          <a:solidFill>
                            <a:sysClr val="windowText" lastClr="000000"/>
                          </a:solidFill>
                        </a:rPr>
                        <a:t> de l’ 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OMS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3853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Niveau 1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0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Niveau 2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80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PM10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50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 sur 24h</a:t>
                      </a:r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80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r-FR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 sur 24h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50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 sur 24h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pendant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2j</a:t>
                      </a:r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01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80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 sur 24h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pendant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2j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50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 sur 24h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pendant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4j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par an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50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 sur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24h maxi 35 j par an</a:t>
                      </a:r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ysClr val="windowText" lastClr="000000"/>
                          </a:solidFill>
                        </a:rPr>
                        <a:t>&lt;</a:t>
                      </a:r>
                      <a:r>
                        <a:rPr lang="fr-FR" b="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par an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&lt; 20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par an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&lt; 50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sur</a:t>
                      </a:r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 24h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plus de 3 j par an</a:t>
                      </a:r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30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PM2.5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Aucun seuil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Aucun seuil</a:t>
                      </a:r>
                    </a:p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par an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&lt;</a:t>
                      </a:r>
                      <a:r>
                        <a:rPr lang="fr-FR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b="1" baseline="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r>
                        <a:rPr lang="fr-FR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par an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&lt; 10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par an</a:t>
                      </a:r>
                      <a:endParaRPr lang="fr-F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&lt; 25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µg/m</a:t>
                      </a:r>
                      <a:r>
                        <a:rPr lang="fr-FR" baseline="300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moyenne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sur</a:t>
                      </a:r>
                      <a:r>
                        <a:rPr lang="fr-FR" sz="1200" dirty="0" smtClean="0">
                          <a:solidFill>
                            <a:sysClr val="windowText" lastClr="000000"/>
                          </a:solidFill>
                        </a:rPr>
                        <a:t> 24h</a:t>
                      </a:r>
                      <a:r>
                        <a:rPr lang="fr-FR" sz="1200" baseline="0" dirty="0" smtClean="0">
                          <a:solidFill>
                            <a:sysClr val="windowText" lastClr="000000"/>
                          </a:solidFill>
                        </a:rPr>
                        <a:t> plus de 3 j par an</a:t>
                      </a:r>
                      <a:endParaRPr lang="fr-F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18062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81302" y="5486133"/>
            <a:ext cx="77385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Source: </a:t>
            </a:r>
          </a:p>
          <a:p>
            <a:r>
              <a:rPr lang="fr-FR" sz="1200" dirty="0" smtClean="0">
                <a:hlinkClick r:id="rId2"/>
              </a:rPr>
              <a:t>https</a:t>
            </a:r>
            <a:r>
              <a:rPr lang="fr-FR" sz="1200" dirty="0">
                <a:hlinkClick r:id="rId2"/>
              </a:rPr>
              <a:t>://</a:t>
            </a:r>
            <a:r>
              <a:rPr lang="fr-FR" sz="1200" dirty="0" smtClean="0">
                <a:hlinkClick r:id="rId2"/>
              </a:rPr>
              <a:t>www.ecologique-solidaire.gouv.fr/sites/default/files/06_Seuils%20r%C3%A9glementaires.pdf</a:t>
            </a:r>
            <a:endParaRPr lang="fr-FR" sz="1200" dirty="0" smtClean="0"/>
          </a:p>
          <a:p>
            <a:r>
              <a:rPr lang="fr-FR" sz="1200" dirty="0">
                <a:hlinkClick r:id="rId3"/>
              </a:rPr>
              <a:t>https://</a:t>
            </a:r>
            <a:r>
              <a:rPr lang="fr-FR" sz="1200" dirty="0" smtClean="0">
                <a:hlinkClick r:id="rId3"/>
              </a:rPr>
              <a:t>www.airparif.asso.fr/reglementation/recommandations-oms</a:t>
            </a:r>
            <a:endParaRPr lang="fr-FR" sz="1200" dirty="0" smtClean="0"/>
          </a:p>
          <a:p>
            <a:r>
              <a:rPr lang="fr-FR" sz="1200" dirty="0">
                <a:hlinkClick r:id="rId4"/>
              </a:rPr>
              <a:t>https://</a:t>
            </a:r>
            <a:r>
              <a:rPr lang="fr-FR" sz="1200" dirty="0" smtClean="0">
                <a:hlinkClick r:id="rId4"/>
              </a:rPr>
              <a:t>www.airparif.asso.fr/reglementation/normes-francaises</a:t>
            </a:r>
            <a:endParaRPr lang="fr-FR" sz="1200" dirty="0" smtClean="0"/>
          </a:p>
          <a:p>
            <a:r>
              <a:rPr lang="fr-FR" sz="1200" dirty="0" smtClean="0"/>
              <a:t>Programme </a:t>
            </a:r>
            <a:r>
              <a:rPr lang="fr-FR" sz="1200" dirty="0"/>
              <a:t>Local pour la Qualité de l'Air dans le Grand </a:t>
            </a:r>
            <a:r>
              <a:rPr lang="fr-FR" sz="1200" dirty="0" smtClean="0"/>
              <a:t>Annecy: </a:t>
            </a:r>
            <a:endParaRPr lang="fr-FR" sz="1200" dirty="0" smtClean="0">
              <a:hlinkClick r:id="rId5"/>
            </a:endParaRPr>
          </a:p>
          <a:p>
            <a:r>
              <a:rPr lang="fr-FR" sz="1200" dirty="0" smtClean="0">
                <a:hlinkClick r:id="rId5"/>
              </a:rPr>
              <a:t>https</a:t>
            </a:r>
            <a:r>
              <a:rPr lang="fr-FR" sz="1200" dirty="0">
                <a:hlinkClick r:id="rId5"/>
              </a:rPr>
              <a:t>://www.grandannecy.fr/telecharger-document.php?idfichier=7548&amp;page=DT1425305672&amp;idapplication=page&amp;sid</a:t>
            </a:r>
            <a:r>
              <a:rPr lang="fr-FR" sz="1200" dirty="0" smtClean="0"/>
              <a:t>=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556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4021" y="-358446"/>
            <a:ext cx="10515600" cy="1325563"/>
          </a:xfrm>
        </p:spPr>
        <p:txBody>
          <a:bodyPr/>
          <a:lstStyle/>
          <a:p>
            <a:r>
              <a:rPr lang="fr-FR" dirty="0" smtClean="0"/>
              <a:t>Moyennes annuelles Bassin Annécien 2018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2" y="716445"/>
            <a:ext cx="4700451" cy="47621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69156" y="93697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PM10 2018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69334" y="5380040"/>
            <a:ext cx="512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2017: 30% population exposée à un seuil &gt; 20µg/m</a:t>
            </a:r>
            <a:r>
              <a:rPr lang="fr-FR" baseline="30000" dirty="0" smtClean="0"/>
              <a:t>3</a:t>
            </a:r>
          </a:p>
          <a:p>
            <a:r>
              <a:rPr lang="fr-FR" dirty="0" smtClean="0"/>
              <a:t>2018: 0,9% </a:t>
            </a:r>
            <a:r>
              <a:rPr lang="fr-FR" dirty="0"/>
              <a:t>population exposée à un seuil &gt; </a:t>
            </a:r>
            <a:r>
              <a:rPr lang="fr-FR" dirty="0" smtClean="0"/>
              <a:t>20µg/m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327" y="629041"/>
            <a:ext cx="3384383" cy="47517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568" y="1459227"/>
            <a:ext cx="1290654" cy="35452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07501" y="5341071"/>
            <a:ext cx="518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2017: 100% population exposée à un seuil &gt; 10µg/m</a:t>
            </a:r>
            <a:r>
              <a:rPr lang="fr-FR" baseline="30000" dirty="0" smtClean="0"/>
              <a:t>3</a:t>
            </a:r>
          </a:p>
          <a:p>
            <a:r>
              <a:rPr lang="fr-FR" dirty="0" smtClean="0"/>
              <a:t>2018: 82% </a:t>
            </a:r>
            <a:r>
              <a:rPr lang="fr-FR" dirty="0"/>
              <a:t>population exposée à un seuil &gt; 1</a:t>
            </a:r>
            <a:r>
              <a:rPr lang="fr-FR" dirty="0" smtClean="0"/>
              <a:t>0µg/m</a:t>
            </a:r>
            <a:r>
              <a:rPr lang="fr-FR" baseline="30000" dirty="0" smtClean="0"/>
              <a:t>3</a:t>
            </a:r>
            <a:endParaRPr lang="fr-FR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8054623" y="92004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PM2.5 2018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58315" y="6341913"/>
            <a:ext cx="741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Source: </a:t>
            </a:r>
            <a:r>
              <a:rPr lang="fr-FR" sz="1200" dirty="0" smtClean="0">
                <a:hlinkClick r:id="rId5"/>
              </a:rPr>
              <a:t>https</a:t>
            </a:r>
            <a:r>
              <a:rPr lang="fr-FR" sz="1200" dirty="0">
                <a:hlinkClick r:id="rId5"/>
              </a:rPr>
              <a:t>://</a:t>
            </a:r>
            <a:r>
              <a:rPr lang="fr-FR" sz="1200" dirty="0" smtClean="0">
                <a:hlinkClick r:id="rId5"/>
              </a:rPr>
              <a:t>www.atmo-auvergnerhonealpes.fr/sites/ra/files/atoms/files/bilanqa2018_05-zoom74-htesavoie.pdf</a:t>
            </a:r>
            <a:endParaRPr lang="fr-FR" sz="1200" dirty="0" smtClean="0"/>
          </a:p>
          <a:p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321" y="6004193"/>
            <a:ext cx="908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ym typeface="Symbol" panose="05050102010706020507" pitchFamily="18" charset="2"/>
              </a:rPr>
              <a:t> </a:t>
            </a:r>
            <a:r>
              <a:rPr lang="fr-FR" b="1" dirty="0" smtClean="0"/>
              <a:t>Dépendant des phénomènes météo: en 2018: hivers plus chaud, + vent, + pluie qu’en 2017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441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318" y="-218769"/>
            <a:ext cx="10515600" cy="1325563"/>
          </a:xfrm>
        </p:spPr>
        <p:txBody>
          <a:bodyPr/>
          <a:lstStyle/>
          <a:p>
            <a:r>
              <a:rPr lang="fr-FR" dirty="0" smtClean="0"/>
              <a:t>Les mesures à Annecy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166" y="867157"/>
            <a:ext cx="10515600" cy="4351338"/>
          </a:xfrm>
        </p:spPr>
        <p:txBody>
          <a:bodyPr/>
          <a:lstStyle/>
          <a:p>
            <a:r>
              <a:rPr lang="fr-FR" dirty="0" smtClean="0"/>
              <a:t>3 stations fixes: </a:t>
            </a:r>
            <a:r>
              <a:rPr lang="fr-FR" dirty="0" err="1" smtClean="0"/>
              <a:t>Loverchy</a:t>
            </a:r>
            <a:r>
              <a:rPr lang="fr-FR" dirty="0" smtClean="0"/>
              <a:t>, </a:t>
            </a:r>
            <a:r>
              <a:rPr lang="fr-FR" dirty="0" err="1" smtClean="0"/>
              <a:t>Novel</a:t>
            </a:r>
            <a:r>
              <a:rPr lang="fr-FR" dirty="0" smtClean="0"/>
              <a:t>, Rocade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105" t="17344" r="43579" b="19008"/>
          <a:stretch/>
        </p:blipFill>
        <p:spPr>
          <a:xfrm>
            <a:off x="305439" y="1431850"/>
            <a:ext cx="5229726" cy="52136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83" y="1431850"/>
            <a:ext cx="2476500" cy="2476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83" y="4169035"/>
            <a:ext cx="2476500" cy="2476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69473" y="127727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Stations gérées par: </a:t>
            </a:r>
          </a:p>
          <a:p>
            <a:r>
              <a:rPr lang="fr-FR" dirty="0" err="1" smtClean="0"/>
              <a:t>Atmo</a:t>
            </a:r>
            <a:r>
              <a:rPr lang="fr-FR" dirty="0" smtClean="0"/>
              <a:t> Auvergne-Rhône-Alpes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37576" y="2804400"/>
            <a:ext cx="4138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publiques disponible sur:</a:t>
            </a:r>
          </a:p>
          <a:p>
            <a:r>
              <a:rPr lang="fr-FR" dirty="0" smtClean="0"/>
              <a:t>https://www.atmo-auvergnerhonealpes.fr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58" y="1908180"/>
            <a:ext cx="3810000" cy="933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15" y="4245187"/>
            <a:ext cx="2145455" cy="240291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898261" y="3761452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Appli: Air to 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8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823" y="-253388"/>
            <a:ext cx="10515600" cy="1325563"/>
          </a:xfrm>
        </p:spPr>
        <p:txBody>
          <a:bodyPr/>
          <a:lstStyle/>
          <a:p>
            <a:r>
              <a:rPr lang="fr-FR" dirty="0" smtClean="0"/>
              <a:t>Mesure par microbalance </a:t>
            </a:r>
            <a:r>
              <a:rPr lang="fr-FR" dirty="0"/>
              <a:t>TEOM </a:t>
            </a:r>
            <a:r>
              <a:rPr lang="fr-FR" sz="2400" dirty="0"/>
              <a:t>(</a:t>
            </a:r>
            <a:r>
              <a:rPr lang="fr-FR" sz="2400" dirty="0" err="1"/>
              <a:t>Tapered</a:t>
            </a:r>
            <a:r>
              <a:rPr lang="fr-FR" sz="2400" dirty="0"/>
              <a:t> </a:t>
            </a:r>
            <a:r>
              <a:rPr lang="fr-FR" sz="2400" dirty="0" err="1"/>
              <a:t>Element</a:t>
            </a:r>
            <a:r>
              <a:rPr lang="fr-FR" sz="2400" dirty="0"/>
              <a:t> </a:t>
            </a:r>
            <a:r>
              <a:rPr lang="fr-FR" sz="2400" dirty="0" err="1"/>
              <a:t>Oscillating</a:t>
            </a:r>
            <a:r>
              <a:rPr lang="fr-FR" sz="2400" dirty="0"/>
              <a:t> Microbalance)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3" t="26203" r="25330" b="11565"/>
          <a:stretch/>
        </p:blipFill>
        <p:spPr>
          <a:xfrm>
            <a:off x="0" y="887443"/>
            <a:ext cx="4395730" cy="5777763"/>
          </a:xfrm>
        </p:spPr>
      </p:pic>
      <p:sp>
        <p:nvSpPr>
          <p:cNvPr id="6" name="ZoneTexte 5"/>
          <p:cNvSpPr txBox="1"/>
          <p:nvPr/>
        </p:nvSpPr>
        <p:spPr>
          <a:xfrm>
            <a:off x="4531212" y="1013553"/>
            <a:ext cx="11258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Prise d’air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31212" y="1560856"/>
            <a:ext cx="20017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Séparation des particules &lt;10µm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355262" y="2835956"/>
            <a:ext cx="164756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Déshydratation</a:t>
            </a:r>
          </a:p>
          <a:p>
            <a:pPr algn="ctr"/>
            <a:r>
              <a:rPr lang="fr-FR" b="1" dirty="0" smtClean="0"/>
              <a:t>+</a:t>
            </a:r>
          </a:p>
          <a:p>
            <a:pPr algn="ctr"/>
            <a:r>
              <a:rPr lang="fr-FR" b="1" dirty="0" smtClean="0"/>
              <a:t>chauffage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375886" y="4748374"/>
            <a:ext cx="14690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microbalance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428584" y="2374883"/>
            <a:ext cx="3639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Modification de la fréquence d’un système oscillant, lié à la masse des particules déposées sur un filtre.</a:t>
            </a:r>
            <a:endParaRPr lang="fr-FR" sz="2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74" y="620889"/>
            <a:ext cx="3842386" cy="6237111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8" idx="1"/>
          </p:cNvCxnSpPr>
          <p:nvPr/>
        </p:nvCxnSpPr>
        <p:spPr>
          <a:xfrm flipH="1">
            <a:off x="1794934" y="3297621"/>
            <a:ext cx="2560328" cy="11389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983111" y="3318933"/>
            <a:ext cx="1219200" cy="112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536267" y="1264356"/>
            <a:ext cx="959555" cy="6547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1"/>
          </p:cNvCxnSpPr>
          <p:nvPr/>
        </p:nvCxnSpPr>
        <p:spPr>
          <a:xfrm flipH="1" flipV="1">
            <a:off x="1806222" y="1648179"/>
            <a:ext cx="2724990" cy="2358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610578" y="756356"/>
            <a:ext cx="1659466" cy="4402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6" idx="1"/>
          </p:cNvCxnSpPr>
          <p:nvPr/>
        </p:nvCxnSpPr>
        <p:spPr>
          <a:xfrm flipH="1">
            <a:off x="2020712" y="1198219"/>
            <a:ext cx="2510500" cy="1225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5858934" y="3725333"/>
            <a:ext cx="1636888" cy="12079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1625600" y="4967111"/>
            <a:ext cx="2731911" cy="58702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424819" y="6097396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p</a:t>
            </a:r>
            <a:r>
              <a:rPr lang="fr-FR" sz="1000" dirty="0" smtClean="0"/>
              <a:t>ompe à vide</a:t>
            </a:r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8489244" y="1580445"/>
            <a:ext cx="308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Principe de mesure: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828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675</Words>
  <Application>Microsoft Office PowerPoint</Application>
  <PresentationFormat>Personnalisé</PresentationFormat>
  <Paragraphs>165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Mesurez les particules fines!</vt:lpstr>
      <vt:lpstr>Les particules fines</vt:lpstr>
      <vt:lpstr>Un ordre de grandeur</vt:lpstr>
      <vt:lpstr>En Photos</vt:lpstr>
      <vt:lpstr>Les sources dans le bassin annecien</vt:lpstr>
      <vt:lpstr>Les seuils réglementaires</vt:lpstr>
      <vt:lpstr>Moyennes annuelles Bassin Annécien 2018</vt:lpstr>
      <vt:lpstr>Les mesures à Annecy</vt:lpstr>
      <vt:lpstr>Mesure par microbalance TEOM (Tapered Element Oscillating Microbalance)</vt:lpstr>
      <vt:lpstr>Les mesures à Annecy (PM10)</vt:lpstr>
      <vt:lpstr>Les mesures officielles </vt:lpstr>
      <vt:lpstr>Réseau de capteurs collaboratifs</vt:lpstr>
      <vt:lpstr>Capteur optique</vt:lpstr>
      <vt:lpstr>Capteur optique</vt:lpstr>
      <vt:lpstr>Comparaison Novel / Argonay</vt:lpstr>
      <vt:lpstr>Concevez votre station de mesure</vt:lpstr>
      <vt:lpstr>FabLab au LAPP</vt:lpstr>
      <vt:lpstr>Quelques liens</vt:lpstr>
      <vt:lpstr>Emetteurs dans le bassin annecien</vt:lpstr>
      <vt:lpstr>Comparaison avec les données officielles</vt:lpstr>
    </vt:vector>
  </TitlesOfParts>
  <Company>LAPP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LETENDRE</dc:creator>
  <cp:lastModifiedBy>Nicolas LETENDRE</cp:lastModifiedBy>
  <cp:revision>133</cp:revision>
  <dcterms:created xsi:type="dcterms:W3CDTF">2019-11-17T14:53:06Z</dcterms:created>
  <dcterms:modified xsi:type="dcterms:W3CDTF">2020-02-20T10:36:15Z</dcterms:modified>
</cp:coreProperties>
</file>