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739" r:id="rId2"/>
    <p:sldMasterId id="2147483771" r:id="rId3"/>
    <p:sldMasterId id="2147483784" r:id="rId4"/>
  </p:sldMasterIdLst>
  <p:notesMasterIdLst>
    <p:notesMasterId r:id="rId34"/>
  </p:notesMasterIdLst>
  <p:handoutMasterIdLst>
    <p:handoutMasterId r:id="rId35"/>
  </p:handoutMasterIdLst>
  <p:sldIdLst>
    <p:sldId id="270" r:id="rId5"/>
    <p:sldId id="271" r:id="rId6"/>
    <p:sldId id="290" r:id="rId7"/>
    <p:sldId id="293" r:id="rId8"/>
    <p:sldId id="289" r:id="rId9"/>
    <p:sldId id="288" r:id="rId10"/>
    <p:sldId id="274" r:id="rId11"/>
    <p:sldId id="470" r:id="rId12"/>
    <p:sldId id="308" r:id="rId13"/>
    <p:sldId id="306" r:id="rId14"/>
    <p:sldId id="472" r:id="rId15"/>
    <p:sldId id="275" r:id="rId16"/>
    <p:sldId id="373" r:id="rId17"/>
    <p:sldId id="434" r:id="rId18"/>
    <p:sldId id="458" r:id="rId19"/>
    <p:sldId id="307" r:id="rId20"/>
    <p:sldId id="256" r:id="rId21"/>
    <p:sldId id="471" r:id="rId22"/>
    <p:sldId id="259" r:id="rId23"/>
    <p:sldId id="295" r:id="rId24"/>
    <p:sldId id="321" r:id="rId25"/>
    <p:sldId id="298" r:id="rId26"/>
    <p:sldId id="310" r:id="rId27"/>
    <p:sldId id="311" r:id="rId28"/>
    <p:sldId id="314" r:id="rId29"/>
    <p:sldId id="260" r:id="rId30"/>
    <p:sldId id="301" r:id="rId31"/>
    <p:sldId id="473" r:id="rId32"/>
    <p:sldId id="322" r:id="rId3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é Savajol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3" autoAdjust="0"/>
    <p:restoredTop sz="50000" autoAdjust="0"/>
  </p:normalViewPr>
  <p:slideViewPr>
    <p:cSldViewPr>
      <p:cViewPr varScale="1">
        <p:scale>
          <a:sx n="149" d="100"/>
          <a:sy n="149" d="100"/>
        </p:scale>
        <p:origin x="592" y="1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3027F-B845-624C-B4E2-E4691A201CAF}" type="doc">
      <dgm:prSet loTypeId="urn:microsoft.com/office/officeart/2005/8/layout/orgChart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B1E1C31-E5CE-CC45-A117-36D568873B6E}">
      <dgm:prSet phldrT="[Texte]" custT="1"/>
      <dgm:spPr>
        <a:solidFill>
          <a:srgbClr val="37AAED"/>
        </a:solidFill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en-US" sz="800" b="1" dirty="0">
              <a:solidFill>
                <a:srgbClr val="000000"/>
              </a:solidFill>
            </a:rPr>
            <a:t>2 Focal plane</a:t>
          </a:r>
        </a:p>
        <a:p>
          <a:pPr algn="ctr"/>
          <a:r>
            <a:rPr lang="en-US" sz="800" b="1" dirty="0">
              <a:solidFill>
                <a:srgbClr val="000000"/>
              </a:solidFill>
            </a:rPr>
            <a:t>F. Le Blanc (IPHC)</a:t>
          </a:r>
        </a:p>
      </dgm:t>
    </dgm:pt>
    <dgm:pt modelId="{2A611E77-8470-4446-B932-A2805BC153C9}" type="parTrans" cxnId="{7CF64969-D74C-324B-ADFC-4C3A76D8C1C1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F489BA9-C707-4B4A-9EDA-15BE4C29E366}" type="sibTrans" cxnId="{7CF64969-D74C-324B-ADFC-4C3A76D8C1C1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8BFF6DDE-B5CD-2D4C-8980-C51104F98A9F}">
      <dgm:prSet phldrT="[Texte]" custT="1"/>
      <dgm:spPr>
        <a:solidFill>
          <a:srgbClr val="37AAED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2.2 Front end DSSD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T. </a:t>
          </a:r>
          <a:r>
            <a:rPr lang="en-US" sz="600" b="1" dirty="0" err="1">
              <a:solidFill>
                <a:srgbClr val="000000"/>
              </a:solidFill>
            </a:rPr>
            <a:t>Chaminade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(IRFU)</a:t>
          </a:r>
        </a:p>
      </dgm:t>
    </dgm:pt>
    <dgm:pt modelId="{395EC9E8-971E-6E40-A90B-FF9C5CF98A32}" type="parTrans" cxnId="{70A77CA7-8CCA-1040-9151-F3172CEF0B26}">
      <dgm:prSet/>
      <dgm:spPr>
        <a:solidFill>
          <a:srgbClr val="37AAED"/>
        </a:solidFill>
      </dgm:spPr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5A5F4A72-CD59-B945-A562-63DAC53448A3}" type="sibTrans" cxnId="{70A77CA7-8CCA-1040-9151-F3172CEF0B26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7DBDD823-A821-3C4E-A773-0D15D0C10FC7}">
      <dgm:prSet phldrT="[Texte]" custT="1"/>
      <dgm:spPr>
        <a:solidFill>
          <a:srgbClr val="37AAED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2.3 </a:t>
          </a:r>
          <a:r>
            <a:rPr lang="en-US" sz="600" dirty="0" err="1">
              <a:solidFill>
                <a:srgbClr val="000000"/>
              </a:solidFill>
            </a:rPr>
            <a:t>Silicium</a:t>
          </a:r>
          <a:r>
            <a:rPr lang="en-US" sz="600" dirty="0">
              <a:solidFill>
                <a:srgbClr val="000000"/>
              </a:solidFill>
            </a:rPr>
            <a:t> Tunnel</a:t>
          </a:r>
        </a:p>
        <a:p>
          <a:pPr algn="ctr"/>
          <a:r>
            <a:rPr lang="en-US" sz="600" dirty="0">
              <a:solidFill>
                <a:srgbClr val="000000"/>
              </a:solidFill>
            </a:rPr>
            <a:t> </a:t>
          </a:r>
          <a:r>
            <a:rPr lang="en-US" sz="600" b="1" dirty="0" err="1">
              <a:solidFill>
                <a:srgbClr val="000000"/>
              </a:solidFill>
            </a:rPr>
            <a:t>O.Dorvaux</a:t>
          </a:r>
          <a:r>
            <a:rPr lang="en-US" sz="600" dirty="0">
              <a:solidFill>
                <a:srgbClr val="000000"/>
              </a:solidFill>
            </a:rPr>
            <a:t> (IPHC)</a:t>
          </a:r>
        </a:p>
      </dgm:t>
    </dgm:pt>
    <dgm:pt modelId="{0984CCFB-FD59-AA41-9811-9B9E96139FE0}" type="parTrans" cxnId="{71032E91-8A02-E341-828B-1E54C968992F}">
      <dgm:prSet/>
      <dgm:spPr>
        <a:solidFill>
          <a:srgbClr val="37AAED"/>
        </a:solidFill>
      </dgm:spPr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7E39145C-5AB1-2649-8F67-D1DEE26E790A}" type="sibTrans" cxnId="{71032E91-8A02-E341-828B-1E54C968992F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6B5F8B16-7C58-0044-B2AF-E3E7E4A0E587}">
      <dgm:prSet phldrT="[Texte]" custT="1"/>
      <dgm:spPr>
        <a:solidFill>
          <a:srgbClr val="37AAED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2.4 Front end Tunnel detector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N. </a:t>
          </a:r>
          <a:r>
            <a:rPr lang="en-US" sz="600" b="1" dirty="0" err="1">
              <a:solidFill>
                <a:srgbClr val="000000"/>
              </a:solidFill>
            </a:rPr>
            <a:t>Karkour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(CSNSM)</a:t>
          </a:r>
        </a:p>
      </dgm:t>
    </dgm:pt>
    <dgm:pt modelId="{0E939481-4B0B-194C-8BD3-9E87FDA5CD79}" type="parTrans" cxnId="{DF3449D3-54BC-2D49-8ADA-AEFE57DE4414}">
      <dgm:prSet/>
      <dgm:spPr>
        <a:solidFill>
          <a:srgbClr val="37AAED"/>
        </a:solidFill>
      </dgm:spPr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75E93FE-3EF5-C447-8406-F3652109AAAD}" type="sibTrans" cxnId="{DF3449D3-54BC-2D49-8ADA-AEFE57DE4414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E1FD2CD5-907E-584A-970E-67F1B9DF7B50}">
      <dgm:prSet phldrT="[Texte]" custT="1"/>
      <dgm:spPr>
        <a:solidFill>
          <a:srgbClr val="37AAED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2.6 Mechanics infrastructure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T G</a:t>
          </a:r>
          <a:r>
            <a:rPr lang="fr-FR" sz="600" b="1" dirty="0" err="1">
              <a:solidFill>
                <a:srgbClr val="000000"/>
              </a:solidFill>
            </a:rPr>
            <a:t>oeltzenlichter</a:t>
          </a:r>
          <a:r>
            <a:rPr lang="en-US" sz="600" dirty="0">
              <a:solidFill>
                <a:srgbClr val="000000"/>
              </a:solidFill>
            </a:rPr>
            <a:t>(IPHC)</a:t>
          </a:r>
        </a:p>
      </dgm:t>
    </dgm:pt>
    <dgm:pt modelId="{20C0DB20-02CB-CF43-A6B3-765F6B33936A}" type="parTrans" cxnId="{B6EF0AF6-C25B-7B4A-8A5B-EF4706DAD7F9}">
      <dgm:prSet/>
      <dgm:spPr>
        <a:solidFill>
          <a:srgbClr val="37AAED"/>
        </a:solidFill>
      </dgm:spPr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02E6A3F-2C02-A148-AAFA-A37C8C9415BA}" type="sibTrans" cxnId="{B6EF0AF6-C25B-7B4A-8A5B-EF4706DAD7F9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497FF38F-CC8F-5742-BDA0-6695F331ED98}">
      <dgm:prSet phldrT="[Texte]" custT="1"/>
      <dgm:spPr>
        <a:solidFill>
          <a:schemeClr val="accent1">
            <a:lumMod val="40000"/>
            <a:lumOff val="60000"/>
          </a:schemeClr>
        </a:solidFill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en-US" sz="800" b="1" dirty="0">
              <a:solidFill>
                <a:srgbClr val="000000"/>
              </a:solidFill>
            </a:rPr>
            <a:t>3 Back-End</a:t>
          </a:r>
        </a:p>
        <a:p>
          <a:pPr algn="ctr"/>
          <a:r>
            <a:rPr lang="en-US" sz="800" b="1" dirty="0">
              <a:solidFill>
                <a:srgbClr val="000000"/>
              </a:solidFill>
            </a:rPr>
            <a:t>K. </a:t>
          </a:r>
          <a:r>
            <a:rPr lang="en-US" sz="800" b="1" dirty="0" err="1">
              <a:solidFill>
                <a:srgbClr val="000000"/>
              </a:solidFill>
            </a:rPr>
            <a:t>Hauschild</a:t>
          </a:r>
          <a:r>
            <a:rPr lang="en-US" sz="800" b="1" dirty="0">
              <a:solidFill>
                <a:srgbClr val="000000"/>
              </a:solidFill>
            </a:rPr>
            <a:t> (CSNSM)</a:t>
          </a:r>
        </a:p>
      </dgm:t>
    </dgm:pt>
    <dgm:pt modelId="{D613C9B6-6E04-AF44-9B6F-9027EC23AB39}" type="parTrans" cxnId="{5A86B348-D06C-0749-879D-0167EACC605F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6E0C7A09-A821-CE4B-91FC-B6E080BF127E}" type="sibTrans" cxnId="{5A86B348-D06C-0749-879D-0167EACC605F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CE713C7A-9FA1-454B-8812-2C1BE18F1374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B9CDE5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3.1 Tracker</a:t>
          </a:r>
        </a:p>
        <a:p>
          <a:pPr algn="ctr"/>
          <a:r>
            <a:rPr lang="en-US" sz="600">
              <a:solidFill>
                <a:srgbClr val="000000"/>
              </a:solidFill>
            </a:rPr>
            <a:t>(BEAST)</a:t>
          </a:r>
          <a:endParaRPr lang="en-US" sz="600" dirty="0">
            <a:solidFill>
              <a:srgbClr val="000000"/>
            </a:solidFill>
          </a:endParaRPr>
        </a:p>
        <a:p>
          <a:pPr algn="ctr"/>
          <a:r>
            <a:rPr lang="en-US" sz="600" b="1" dirty="0">
              <a:solidFill>
                <a:srgbClr val="000000"/>
              </a:solidFill>
            </a:rPr>
            <a:t>G. </a:t>
          </a:r>
          <a:r>
            <a:rPr lang="en-US" sz="600" b="1" dirty="0" err="1">
              <a:solidFill>
                <a:srgbClr val="000000"/>
              </a:solidFill>
            </a:rPr>
            <a:t>Wittwer</a:t>
          </a:r>
          <a:r>
            <a:rPr lang="en-US" sz="600" dirty="0">
              <a:solidFill>
                <a:srgbClr val="000000"/>
              </a:solidFill>
            </a:rPr>
            <a:t> (GANIL)</a:t>
          </a:r>
        </a:p>
      </dgm:t>
    </dgm:pt>
    <dgm:pt modelId="{B127E951-1643-1B42-A693-9BF8346B901F}" type="parTrans" cxnId="{D3F43215-0969-5046-9723-4018FD144562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F5E639A9-417C-1B45-92D7-E675FD1541F7}" type="sibTrans" cxnId="{D3F43215-0969-5046-9723-4018FD144562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EEB9266B-71C4-7B4B-BC33-D6B7BC2A09F3}">
      <dgm:prSet phldrT="[Texte]" custT="1"/>
      <dgm:spPr>
        <a:solidFill>
          <a:schemeClr val="accent6">
            <a:lumMod val="60000"/>
            <a:lumOff val="40000"/>
          </a:schemeClr>
        </a:solidFill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en-US" sz="800" b="1" dirty="0">
              <a:solidFill>
                <a:srgbClr val="000000"/>
              </a:solidFill>
            </a:rPr>
            <a:t>4 Data Acquisition system</a:t>
          </a:r>
        </a:p>
        <a:p>
          <a:pPr algn="ctr"/>
          <a:r>
            <a:rPr lang="en-US" sz="800" b="1" dirty="0">
              <a:solidFill>
                <a:srgbClr val="000000"/>
              </a:solidFill>
            </a:rPr>
            <a:t>F. </a:t>
          </a:r>
          <a:r>
            <a:rPr lang="en-US" sz="800" b="1" dirty="0" err="1">
              <a:solidFill>
                <a:srgbClr val="000000"/>
              </a:solidFill>
            </a:rPr>
            <a:t>Saillant</a:t>
          </a:r>
          <a:r>
            <a:rPr lang="en-US" sz="800" b="1" dirty="0">
              <a:solidFill>
                <a:srgbClr val="000000"/>
              </a:solidFill>
            </a:rPr>
            <a:t> (GANIL)</a:t>
          </a:r>
        </a:p>
      </dgm:t>
    </dgm:pt>
    <dgm:pt modelId="{885AD9FA-2CB0-4C45-8800-D9EFFF6F7C72}" type="parTrans" cxnId="{3CFF74C0-34BD-3A4B-A246-B4549A1120FB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557EF27C-6176-F647-BA22-19FA6BE859BD}" type="sibTrans" cxnId="{3CFF74C0-34BD-3A4B-A246-B4549A1120FB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6FA46BAA-B4BC-884D-BFC3-D3BD6DA1F86F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4.1 Electronic control core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S. </a:t>
          </a:r>
          <a:r>
            <a:rPr lang="en-US" sz="600" b="1" dirty="0" err="1">
              <a:solidFill>
                <a:srgbClr val="000000"/>
              </a:solidFill>
            </a:rPr>
            <a:t>Coudert (GANIL)</a:t>
          </a:r>
          <a:endParaRPr lang="en-US" sz="600" b="1" dirty="0">
            <a:solidFill>
              <a:srgbClr val="000000"/>
            </a:solidFill>
          </a:endParaRPr>
        </a:p>
      </dgm:t>
    </dgm:pt>
    <dgm:pt modelId="{70C6E479-9D7C-C041-AC91-BA115726803F}" type="parTrans" cxnId="{D80A8FB1-B899-FE43-84A3-82D590EE9B47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7B2A7AF4-55A9-6C4E-BCA2-AFAA82D42BA2}" type="sibTrans" cxnId="{D80A8FB1-B899-FE43-84A3-82D590EE9B47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FEDFDD9-E631-374B-9537-54265F7A074E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4.2 Run Control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F. </a:t>
          </a:r>
          <a:r>
            <a:rPr lang="en-US" sz="600" b="1" dirty="0" err="1">
              <a:solidFill>
                <a:srgbClr val="000000"/>
              </a:solidFill>
            </a:rPr>
            <a:t>Saillant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CA84AB66-D376-AC40-8483-201036196F19}" type="parTrans" cxnId="{9438B9C1-0F44-7A4A-B16C-51F49C453215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132A8D50-E96A-0D47-BE4A-AFE2CB0EE20B}" type="sibTrans" cxnId="{9438B9C1-0F44-7A4A-B16C-51F49C453215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01F0E0C9-96B4-EA44-9FDE-921342C52687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4.3 Data Flow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C. </a:t>
          </a:r>
          <a:r>
            <a:rPr lang="en-US" sz="600" b="1" dirty="0" err="1">
              <a:solidFill>
                <a:srgbClr val="000000"/>
              </a:solidFill>
            </a:rPr>
            <a:t>Maugeais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F044502B-19DA-AC42-8E3A-7614F34B73EB}" type="parTrans" cxnId="{D231F0AD-F3C9-A143-863E-6604EEF404A3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8B4BEAC8-6A86-5243-AB49-60BFF6D23EF8}" type="sibTrans" cxnId="{D231F0AD-F3C9-A143-863E-6604EEF404A3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1AA44AA6-C52A-2744-B294-8C6F7C8FB04A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4.5 </a:t>
          </a:r>
          <a:r>
            <a:rPr lang="en-US" sz="600" dirty="0" err="1">
              <a:solidFill>
                <a:srgbClr val="000000"/>
              </a:solidFill>
            </a:rPr>
            <a:t>Daq</a:t>
          </a:r>
          <a:r>
            <a:rPr lang="en-US" sz="600" dirty="0">
              <a:solidFill>
                <a:srgbClr val="000000"/>
              </a:solidFill>
            </a:rPr>
            <a:t> Infrastructure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G. </a:t>
          </a:r>
          <a:r>
            <a:rPr lang="en-US" sz="600" b="1" dirty="0" err="1">
              <a:solidFill>
                <a:srgbClr val="000000"/>
              </a:solidFill>
            </a:rPr>
            <a:t>Lebertre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23C249D7-3374-D441-A555-FCD35EFE3D9B}" type="parTrans" cxnId="{9097B8D5-EEAB-8A40-A9A8-DC8929B62274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2D179995-E5B2-E443-9E72-3E94B171E78A}" type="sibTrans" cxnId="{9097B8D5-EEAB-8A40-A9A8-DC8929B62274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F14A6E43-0F13-624E-92A8-EC2863B698E6}">
      <dgm:prSet phldrT="[Texte]" custT="1"/>
      <dgm:spPr>
        <a:solidFill>
          <a:schemeClr val="accent4">
            <a:lumMod val="40000"/>
            <a:lumOff val="60000"/>
          </a:schemeClr>
        </a:solidFill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en-US" sz="800" b="1" dirty="0">
              <a:solidFill>
                <a:srgbClr val="000000"/>
              </a:solidFill>
            </a:rPr>
            <a:t>5 Assembly, Integration &amp; test in S3 Hall</a:t>
          </a:r>
        </a:p>
        <a:p>
          <a:pPr algn="ctr"/>
          <a:r>
            <a:rPr lang="en-US" sz="800" b="1" dirty="0">
              <a:solidFill>
                <a:srgbClr val="000000"/>
              </a:solidFill>
            </a:rPr>
            <a:t>J. </a:t>
          </a:r>
          <a:r>
            <a:rPr lang="en-US" sz="800" b="1" dirty="0" err="1">
              <a:solidFill>
                <a:srgbClr val="000000"/>
              </a:solidFill>
            </a:rPr>
            <a:t>Piot </a:t>
          </a:r>
          <a:r>
            <a:rPr lang="en-US" sz="800" b="1" dirty="0">
              <a:solidFill>
                <a:srgbClr val="000000"/>
              </a:solidFill>
            </a:rPr>
            <a:t>/ S. </a:t>
          </a:r>
          <a:r>
            <a:rPr lang="en-US" sz="800" b="1" dirty="0" err="1">
              <a:solidFill>
                <a:srgbClr val="000000"/>
              </a:solidFill>
            </a:rPr>
            <a:t>Herlant (GANIL)</a:t>
          </a:r>
          <a:endParaRPr lang="en-US" sz="800" b="1" dirty="0">
            <a:solidFill>
              <a:srgbClr val="000000"/>
            </a:solidFill>
          </a:endParaRPr>
        </a:p>
      </dgm:t>
    </dgm:pt>
    <dgm:pt modelId="{756C51CF-C3A1-6248-93D2-E3AAF9B6265E}" type="parTrans" cxnId="{D9BB9194-7B58-6D48-A144-CA186A42A0D3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11FDB159-EA9D-EA41-BCE7-4E011C235676}" type="sibTrans" cxnId="{D9BB9194-7B58-6D48-A144-CA186A42A0D3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A4B667D4-E0F2-7E47-823B-07AB3A53A005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5.1 Detectors mechanical  integration </a:t>
          </a:r>
        </a:p>
        <a:p>
          <a:pPr algn="ctr"/>
          <a:r>
            <a:rPr lang="en-US" sz="600" dirty="0">
              <a:solidFill>
                <a:srgbClr val="000000"/>
              </a:solidFill>
            </a:rPr>
            <a:t>(Tracker &amp; Focal plane &amp; </a:t>
          </a:r>
          <a:r>
            <a:rPr lang="en-US" sz="600" dirty="0" err="1">
              <a:solidFill>
                <a:srgbClr val="000000"/>
              </a:solidFill>
            </a:rPr>
            <a:t>Ge</a:t>
          </a:r>
          <a:r>
            <a:rPr lang="en-US" sz="600" dirty="0">
              <a:solidFill>
                <a:srgbClr val="000000"/>
              </a:solidFill>
            </a:rPr>
            <a:t>)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F. </a:t>
          </a:r>
          <a:r>
            <a:rPr lang="en-US" sz="600" b="1" dirty="0" err="1">
              <a:solidFill>
                <a:srgbClr val="000000"/>
              </a:solidFill>
            </a:rPr>
            <a:t>Lutton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F0CDBEE4-BD12-A74B-93E4-11B4E87DCC8A}" type="parTrans" cxnId="{0EDFDB07-C584-3744-A877-62B5848A06B3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3B7DD5DF-7173-AC4A-80B2-DD47CB961ED5}" type="sibTrans" cxnId="{0EDFDB07-C584-3744-A877-62B5848A06B3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A02CAA7-6EC3-6A4C-98ED-D7DE4B26C157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5.2 Control command 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b="0" dirty="0">
              <a:solidFill>
                <a:srgbClr val="000000"/>
              </a:solidFill>
            </a:rPr>
            <a:t>and V</a:t>
          </a:r>
          <a:r>
            <a:rPr lang="en-US" sz="600" dirty="0">
              <a:solidFill>
                <a:srgbClr val="000000"/>
              </a:solidFill>
            </a:rPr>
            <a:t>acuum system (GANIL)</a:t>
          </a:r>
        </a:p>
      </dgm:t>
    </dgm:pt>
    <dgm:pt modelId="{84BC393B-E9D2-BF4A-962A-210A1CC90E30}" type="parTrans" cxnId="{A8C25A30-B103-4445-A49B-7BB8B73BA952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236E4AFD-85BF-CE44-8393-34FE03091541}" type="sibTrans" cxnId="{A8C25A30-B103-4445-A49B-7BB8B73BA952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A6F71366-F43B-6D4E-AF1A-A3D74B401807}">
      <dgm:prSet phldrT="[Texte]" custT="1"/>
      <dgm:spPr>
        <a:solidFill>
          <a:srgbClr val="FF6600"/>
        </a:solidFill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pPr algn="ctr"/>
          <a:r>
            <a:rPr lang="en-US" sz="800" b="1" dirty="0">
              <a:solidFill>
                <a:srgbClr val="000000"/>
              </a:solidFill>
            </a:rPr>
            <a:t>6 Simulation &amp; Data analysis</a:t>
          </a:r>
        </a:p>
        <a:p>
          <a:pPr algn="ctr"/>
          <a:r>
            <a:rPr lang="en-US" sz="800" b="1" dirty="0">
              <a:solidFill>
                <a:srgbClr val="000000"/>
              </a:solidFill>
            </a:rPr>
            <a:t>A. Lopez-Martens (CSNSM)</a:t>
          </a:r>
        </a:p>
      </dgm:t>
    </dgm:pt>
    <dgm:pt modelId="{4F829A60-CA44-4042-93BF-C59E9CD814B9}" type="parTrans" cxnId="{90D758AA-4621-0643-A901-8A1560CECB7D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9F81CFF2-9452-0E4E-8149-28A9717417BA}" type="sibTrans" cxnId="{90D758AA-4621-0643-A901-8A1560CECB7D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0D6EE858-AC26-0F43-A735-7D781467FFBE}">
      <dgm:prSet phldrT="[Texte]" custT="1"/>
      <dgm:spPr>
        <a:solidFill>
          <a:srgbClr val="FF6600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6.1 Simulation &amp; performances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K. </a:t>
          </a:r>
          <a:r>
            <a:rPr lang="en-US" sz="600" b="1" dirty="0" err="1">
              <a:solidFill>
                <a:srgbClr val="000000"/>
              </a:solidFill>
            </a:rPr>
            <a:t>Hauschild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(CSNSM)</a:t>
          </a:r>
        </a:p>
      </dgm:t>
    </dgm:pt>
    <dgm:pt modelId="{4B5D7351-6751-4242-83EC-3DDC8012A6B6}" type="parTrans" cxnId="{D03FAD59-B9BA-A649-BFF8-33FEBFEEBBFC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DF894D20-40E1-284D-8C48-9B7DCE983D84}" type="sibTrans" cxnId="{D03FAD59-B9BA-A649-BFF8-33FEBFEEBBFC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548BAC00-5747-1141-94D0-B91850BC77C1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3.4 DSSD Firmware 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H. Leprovost</a:t>
          </a:r>
          <a:r>
            <a:rPr lang="en-US" sz="600" dirty="0">
              <a:solidFill>
                <a:srgbClr val="000000"/>
              </a:solidFill>
            </a:rPr>
            <a:t> (IRFU)</a:t>
          </a:r>
        </a:p>
      </dgm:t>
    </dgm:pt>
    <dgm:pt modelId="{77CD529B-305D-414D-9E51-981AF12D43EE}" type="parTrans" cxnId="{F94C954D-6185-104F-A98A-626EA2299890}">
      <dgm:prSet/>
      <dgm:spPr/>
      <dgm:t>
        <a:bodyPr anchor="ctr"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20E98B02-8A0B-144B-8740-F0D958668515}" type="sibTrans" cxnId="{F94C954D-6185-104F-A98A-626EA2299890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C885C4E9-84D3-3443-950C-7CB4E45185E4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5.3 EMC and power supply </a:t>
          </a:r>
        </a:p>
        <a:p>
          <a:pPr algn="ctr"/>
          <a:r>
            <a:rPr lang="en-US" sz="600" b="1" dirty="0" err="1">
              <a:solidFill>
                <a:srgbClr val="000000"/>
              </a:solidFill>
            </a:rPr>
            <a:t>N.Karkour</a:t>
          </a:r>
          <a:endParaRPr lang="en-US" sz="600" b="1" dirty="0">
            <a:solidFill>
              <a:srgbClr val="000000"/>
            </a:solidFill>
          </a:endParaRPr>
        </a:p>
      </dgm:t>
    </dgm:pt>
    <dgm:pt modelId="{A54E0E4C-91D1-C740-A924-DF61132A90AE}" type="parTrans" cxnId="{27A32E6F-4876-4242-AA61-0E64E425B465}">
      <dgm:prSet/>
      <dgm:spPr/>
      <dgm:t>
        <a:bodyPr anchor="ctr"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8684CACC-A452-7F4C-9354-874FE92CE7F1}" type="sibTrans" cxnId="{27A32E6F-4876-4242-AA61-0E64E425B465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54A03B6F-8F6D-8A46-A736-2BDCB05F4B9F}">
      <dgm:prSet phldrT="[Texte]" custT="1"/>
      <dgm:spPr>
        <a:solidFill>
          <a:srgbClr val="FF6600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6.3 Data analysis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J. </a:t>
          </a:r>
          <a:r>
            <a:rPr lang="en-US" sz="600" b="1" dirty="0" err="1">
              <a:solidFill>
                <a:srgbClr val="000000"/>
              </a:solidFill>
            </a:rPr>
            <a:t>Piot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64146F75-0B88-914A-A230-980084FF0146}" type="parTrans" cxnId="{AA13CA5A-4140-3346-BAAF-5D9BD5D4092D}">
      <dgm:prSet/>
      <dgm:spPr/>
      <dgm:t>
        <a:bodyPr anchor="ctr"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6286A25B-7412-E241-BD73-38CE66862415}" type="sibTrans" cxnId="{AA13CA5A-4140-3346-BAAF-5D9BD5D4092D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059B2C70-6863-F249-8558-A4EA5AC4C985}">
      <dgm:prSet phldrT="[Texte]" custT="1"/>
      <dgm:spPr>
        <a:solidFill>
          <a:srgbClr val="B9CDE5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3.3 FADC-DAC development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D. </a:t>
          </a:r>
          <a:r>
            <a:rPr lang="en-US" sz="600" b="1" dirty="0" err="1">
              <a:solidFill>
                <a:srgbClr val="000000"/>
              </a:solidFill>
            </a:rPr>
            <a:t>Linget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(CSNSM)</a:t>
          </a:r>
        </a:p>
      </dgm:t>
    </dgm:pt>
    <dgm:pt modelId="{B8CAED15-5CC2-A247-9EA4-0DFC882310B4}" type="sibTrans" cxnId="{2ACEDF56-C0D2-144B-A475-2E3FFD7C1FE4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0B87A885-EC39-9B49-9F51-5FF9FCFA1C1C}" type="parTrans" cxnId="{2ACEDF56-C0D2-144B-A475-2E3FFD7C1FE4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460D3537-6ED0-E143-868E-24E65D9B4193}">
      <dgm:prSet phldrT="[Texte]" custT="1"/>
      <dgm:spPr>
        <a:solidFill>
          <a:srgbClr val="B9CDE5"/>
        </a:solidFill>
        <a:effectLst/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3.2 Production Hardware Numexo2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 A. </a:t>
          </a:r>
          <a:r>
            <a:rPr lang="en-US" sz="600" b="1" dirty="0" err="1">
              <a:solidFill>
                <a:srgbClr val="000000"/>
              </a:solidFill>
            </a:rPr>
            <a:t>Boujrad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143A9FFC-6FA6-C24D-8AD9-E9EF31EF2FBE}" type="sibTrans" cxnId="{A78B0481-CCA6-D443-A83B-42B8484C02DB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88EBAFAD-428E-AA49-8B17-A88EF90D7ECA}" type="parTrans" cxnId="{A78B0481-CCA6-D443-A83B-42B8484C02DB}">
      <dgm:prSet/>
      <dgm:spPr/>
      <dgm:t>
        <a:bodyPr anchor="ctr"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85EB3C0A-3370-BE4B-8899-7BA4128C822C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3.5 Tunnel Firmware 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X. </a:t>
          </a:r>
          <a:r>
            <a:rPr lang="en-US" sz="600" b="1" dirty="0" err="1">
              <a:solidFill>
                <a:srgbClr val="000000"/>
              </a:solidFill>
            </a:rPr>
            <a:t>Lafay</a:t>
          </a:r>
          <a:r>
            <a:rPr lang="en-US" sz="600" dirty="0">
              <a:solidFill>
                <a:srgbClr val="000000"/>
              </a:solidFill>
            </a:rPr>
            <a:t> (CSNSM)</a:t>
          </a:r>
        </a:p>
      </dgm:t>
    </dgm:pt>
    <dgm:pt modelId="{6C4805CF-EAF6-CA45-A9B8-529988513165}" type="parTrans" cxnId="{9E305262-2C4E-7342-A64D-B1C48555CCAC}">
      <dgm:prSet/>
      <dgm:spPr/>
      <dgm:t>
        <a:bodyPr anchor="ctr"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9FDA2C79-0446-F245-BF68-3B846408B290}" type="sibTrans" cxnId="{9E305262-2C4E-7342-A64D-B1C48555CCAC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AA67A617-7C42-4245-A3C1-4BD774B64F9A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3.6  GTS  &amp; Trigger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A. </a:t>
          </a:r>
          <a:r>
            <a:rPr lang="en-US" sz="600" b="1" dirty="0" err="1">
              <a:solidFill>
                <a:srgbClr val="000000"/>
              </a:solidFill>
            </a:rPr>
            <a:t>Boujrad</a:t>
          </a:r>
          <a:r>
            <a:rPr lang="en-US" sz="600" dirty="0">
              <a:solidFill>
                <a:srgbClr val="000000"/>
              </a:solidFill>
            </a:rPr>
            <a:t> (GANIL)</a:t>
          </a:r>
        </a:p>
      </dgm:t>
    </dgm:pt>
    <dgm:pt modelId="{39AA8C6E-CF44-D148-A3BD-5DBF82B43480}" type="parTrans" cxnId="{77C982CA-BA07-254F-80B0-75C7264F29C6}">
      <dgm:prSet/>
      <dgm:spPr/>
      <dgm:t>
        <a:bodyPr anchor="ctr"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9BBDBACA-9A08-9E4B-BDC3-64E13369DE55}" type="sibTrans" cxnId="{77C982CA-BA07-254F-80B0-75C7264F29C6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D4804DE1-3CE4-3941-899F-BCA01EE93179}">
      <dgm:prSet phldrT="[Texte]" custT="1"/>
      <dgm:spPr>
        <a:solidFill>
          <a:srgbClr val="37AAED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2.1 Detector DSSD&amp; Veto Detector</a:t>
          </a:r>
        </a:p>
        <a:p>
          <a:pPr algn="ctr"/>
          <a:r>
            <a:rPr lang="en-US" sz="600" b="1" dirty="0" err="1">
              <a:solidFill>
                <a:srgbClr val="000000"/>
              </a:solidFill>
            </a:rPr>
            <a:t>Theisen</a:t>
          </a:r>
          <a:r>
            <a:rPr lang="en-US" sz="600" b="1" dirty="0">
              <a:solidFill>
                <a:srgbClr val="000000"/>
              </a:solidFill>
            </a:rPr>
            <a:t>/Sulignano </a:t>
          </a:r>
          <a:r>
            <a:rPr lang="en-US" sz="600" dirty="0">
              <a:solidFill>
                <a:srgbClr val="000000"/>
              </a:solidFill>
            </a:rPr>
            <a:t>(IRFU)</a:t>
          </a:r>
        </a:p>
      </dgm:t>
    </dgm:pt>
    <dgm:pt modelId="{52385424-4A25-CF4F-BFCA-2E18B6EC5D59}" type="sibTrans" cxnId="{65D96401-CE6B-8B4B-AF91-B8CD6573305A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7CB66334-B78C-7647-942C-17624652C8B0}" type="parTrans" cxnId="{65D96401-CE6B-8B4B-AF91-B8CD6573305A}">
      <dgm:prSet/>
      <dgm:spPr>
        <a:solidFill>
          <a:srgbClr val="37AAED"/>
        </a:solidFill>
      </dgm:spPr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44284D9-658C-0447-835B-D4315885D64F}">
      <dgm:prSet phldrT="[Texte]" custT="1"/>
      <dgm:spPr>
        <a:solidFill>
          <a:srgbClr val="37AAED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2.5 Germanium detector</a:t>
          </a:r>
        </a:p>
        <a:p>
          <a:pPr algn="ctr"/>
          <a:r>
            <a:rPr lang="en-US" sz="600" b="1" dirty="0" err="1">
              <a:solidFill>
                <a:srgbClr val="000000"/>
              </a:solidFill>
            </a:rPr>
            <a:t>K.Hauschild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b="0" dirty="0">
              <a:solidFill>
                <a:srgbClr val="000000"/>
              </a:solidFill>
            </a:rPr>
            <a:t>(CSNSM)</a:t>
          </a:r>
          <a:endParaRPr lang="en-US" sz="600" b="1" dirty="0">
            <a:solidFill>
              <a:srgbClr val="000000"/>
            </a:solidFill>
          </a:endParaRPr>
        </a:p>
      </dgm:t>
    </dgm:pt>
    <dgm:pt modelId="{A67380E8-30D9-2A43-BBFF-F75BA7F78E35}" type="parTrans" cxnId="{B2AC2A7E-0083-E745-B8FE-0077FA7D8D88}">
      <dgm:prSet/>
      <dgm:spPr>
        <a:solidFill>
          <a:srgbClr val="37AAED"/>
        </a:solidFill>
      </dgm:spPr>
      <dgm:t>
        <a:bodyPr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5F6B0AF4-C9DC-334F-B6A4-FA2AAC5618B1}" type="sibTrans" cxnId="{B2AC2A7E-0083-E745-B8FE-0077FA7D8D88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B2AA1D46-A0C0-B74B-8D50-8D42D47FD45D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 5.4 Test &amp; Commissioning of the whole system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J. </a:t>
          </a:r>
          <a:r>
            <a:rPr lang="en-US" sz="600" b="1" dirty="0" err="1">
              <a:solidFill>
                <a:srgbClr val="000000"/>
              </a:solidFill>
            </a:rPr>
            <a:t>Piot</a:t>
          </a:r>
          <a:r>
            <a:rPr lang="en-US" sz="600" b="1" dirty="0">
              <a:solidFill>
                <a:srgbClr val="000000"/>
              </a:solidFill>
            </a:rPr>
            <a:t> / S. </a:t>
          </a:r>
          <a:r>
            <a:rPr lang="en-US" sz="600" b="1" dirty="0" err="1">
              <a:solidFill>
                <a:srgbClr val="000000"/>
              </a:solidFill>
            </a:rPr>
            <a:t>Herlant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F4CE4702-7414-9049-934D-0925C29D8E39}" type="parTrans" cxnId="{75CD75EE-5721-2E41-A556-E6D39C0A703E}">
      <dgm:prSet/>
      <dgm:spPr/>
      <dgm:t>
        <a:bodyPr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769CB2B9-C5B8-CC42-9DC8-73480873235B}" type="sibTrans" cxnId="{75CD75EE-5721-2E41-A556-E6D39C0A703E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F5E2FBA9-7FC7-284C-AEB1-83116317B73F}">
      <dgm:prSet phldrT="[Texte]" custT="1"/>
      <dgm:spPr>
        <a:solidFill>
          <a:srgbClr val="FF6600"/>
        </a:solidFill>
      </dgm:spPr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6.2 System validation for physics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A. Lopez Martens </a:t>
          </a:r>
          <a:r>
            <a:rPr lang="en-US" sz="600" dirty="0">
              <a:solidFill>
                <a:srgbClr val="000000"/>
              </a:solidFill>
            </a:rPr>
            <a:t>(CSNSM)</a:t>
          </a:r>
        </a:p>
      </dgm:t>
    </dgm:pt>
    <dgm:pt modelId="{CB1589E4-B305-1D42-B1AD-9E2D635F2AE2}" type="parTrans" cxnId="{EAA68359-AA7A-BE4A-9A84-ECC710E8321D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10ACAAB1-EDD8-564F-AA8C-5FB8E1ECD69E}" type="sibTrans" cxnId="{EAA68359-AA7A-BE4A-9A84-ECC710E8321D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9994E08A-A141-5443-AD39-0B383AE600D7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n-US" sz="600" b="1" dirty="0">
              <a:solidFill>
                <a:srgbClr val="000000"/>
              </a:solidFill>
            </a:rPr>
            <a:t>4.4 Data analysis tool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L. </a:t>
          </a:r>
          <a:r>
            <a:rPr lang="en-US" sz="600" b="1" dirty="0" err="1">
              <a:solidFill>
                <a:srgbClr val="000000"/>
              </a:solidFill>
            </a:rPr>
            <a:t>Legeard</a:t>
          </a:r>
          <a:r>
            <a:rPr lang="en-US" sz="600" b="1" dirty="0">
              <a:solidFill>
                <a:srgbClr val="000000"/>
              </a:solidFill>
            </a:rPr>
            <a:t> </a:t>
          </a:r>
          <a:r>
            <a:rPr lang="en-US" sz="600" dirty="0">
              <a:solidFill>
                <a:srgbClr val="000000"/>
              </a:solidFill>
            </a:rPr>
            <a:t>(GANIL)</a:t>
          </a:r>
        </a:p>
      </dgm:t>
    </dgm:pt>
    <dgm:pt modelId="{396B1122-17D0-654B-AB19-C9BD32F799AE}" type="parTrans" cxnId="{73D1CB98-C7B7-F24A-86EE-F818B013FA69}">
      <dgm:prSet/>
      <dgm:spPr/>
      <dgm:t>
        <a:bodyPr/>
        <a:lstStyle/>
        <a:p>
          <a:pPr algn="ctr"/>
          <a:endParaRPr lang="en-US" sz="800">
            <a:solidFill>
              <a:srgbClr val="000000"/>
            </a:solidFill>
          </a:endParaRPr>
        </a:p>
      </dgm:t>
    </dgm:pt>
    <dgm:pt modelId="{226E525B-2D87-AA48-9B59-00060ABCCE8A}" type="sibTrans" cxnId="{73D1CB98-C7B7-F24A-86EE-F818B013FA69}">
      <dgm:prSet/>
      <dgm:spPr/>
      <dgm:t>
        <a:bodyPr/>
        <a:lstStyle/>
        <a:p>
          <a:endParaRPr lang="en-US" sz="800">
            <a:solidFill>
              <a:srgbClr val="000000"/>
            </a:solidFill>
          </a:endParaRPr>
        </a:p>
      </dgm:t>
    </dgm:pt>
    <dgm:pt modelId="{F678D815-6E8C-1245-800A-B9FDEFE6B031}">
      <dgm:prSet phldrT="[Texte]" custT="1"/>
      <dgm:spPr>
        <a:solidFill>
          <a:schemeClr val="accent1">
            <a:lumMod val="40000"/>
            <a:lumOff val="60000"/>
          </a:schemeClr>
        </a:solidFill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>
          <a:flatTx/>
        </a:bodyPr>
        <a:lstStyle/>
        <a:p>
          <a:pPr algn="ctr"/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SIRIUS Management</a:t>
          </a:r>
        </a:p>
        <a:p>
          <a:pPr algn="ctr"/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Project coordinators:   B. </a:t>
          </a:r>
          <a:r>
            <a:rPr lang="en-US" sz="700" b="1" spc="0" dirty="0" err="1">
              <a:solidFill>
                <a:srgbClr val="000000"/>
              </a:solidFill>
              <a:latin typeface="Comic Sans MS" pitchFamily="66" charset="0"/>
            </a:rPr>
            <a:t>Sulignano</a:t>
          </a:r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 (IRFU) </a:t>
          </a:r>
        </a:p>
        <a:p>
          <a:pPr algn="ctr"/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Project Manager:  F. Le Blanc (IPHC)</a:t>
          </a:r>
        </a:p>
        <a:p>
          <a:pPr algn="ctr"/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Technical coordinator: N. </a:t>
          </a:r>
          <a:r>
            <a:rPr lang="en-US" sz="700" b="1" spc="0" dirty="0" err="1">
              <a:solidFill>
                <a:srgbClr val="000000"/>
              </a:solidFill>
              <a:latin typeface="Comic Sans MS" pitchFamily="66" charset="0"/>
            </a:rPr>
            <a:t>Karkour</a:t>
          </a:r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 (CSNSM)</a:t>
          </a:r>
        </a:p>
        <a:p>
          <a:pPr algn="ctr"/>
          <a:r>
            <a:rPr lang="en-US" sz="700" b="1" spc="0" dirty="0">
              <a:solidFill>
                <a:srgbClr val="000000"/>
              </a:solidFill>
              <a:latin typeface="Comic Sans MS" pitchFamily="66" charset="0"/>
            </a:rPr>
            <a:t>Spokespersons (GANIL, IPHC,CSNSM,IRFU)</a:t>
          </a:r>
        </a:p>
      </dgm:t>
    </dgm:pt>
    <dgm:pt modelId="{141E4F0B-3F6E-5443-91FD-74BE6F10C587}" type="sibTrans" cxnId="{13B91272-323A-9B4D-9E19-CF0DB86E062E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C18D009-2FE5-1944-99C5-B149DD3591F4}" type="parTrans" cxnId="{13B91272-323A-9B4D-9E19-CF0DB86E062E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CB2F4807-6AF9-4A48-820C-B16E3F37BF88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  <a:latin typeface="Calibri"/>
            </a:rPr>
            <a:t>1.2 Front end electronic</a:t>
          </a:r>
          <a:endParaRPr lang="en-US" sz="600" dirty="0"/>
        </a:p>
        <a:p>
          <a:pPr algn="ctr"/>
          <a:r>
            <a:rPr lang="en-US" sz="600" b="1" dirty="0">
              <a:solidFill>
                <a:srgbClr val="000000"/>
              </a:solidFill>
              <a:latin typeface="Calibri"/>
            </a:rPr>
            <a:t>J. </a:t>
          </a:r>
          <a:r>
            <a:rPr lang="en-US" sz="600" b="1" dirty="0" err="1">
              <a:solidFill>
                <a:srgbClr val="000000"/>
              </a:solidFill>
              <a:latin typeface="Calibri"/>
            </a:rPr>
            <a:t>Pancin</a:t>
          </a:r>
          <a:r>
            <a:rPr lang="en-US" sz="600" dirty="0">
              <a:solidFill>
                <a:srgbClr val="000000"/>
              </a:solidFill>
              <a:latin typeface="Calibri"/>
            </a:rPr>
            <a:t> (GANIL)</a:t>
          </a:r>
          <a:endParaRPr lang="en-US" sz="600" dirty="0"/>
        </a:p>
        <a:p>
          <a:pPr algn="ctr"/>
          <a:r>
            <a:rPr lang="en-US" sz="600" b="1" dirty="0">
              <a:solidFill>
                <a:srgbClr val="000000"/>
              </a:solidFill>
              <a:latin typeface="Calibri"/>
            </a:rPr>
            <a:t>L. Caceres</a:t>
          </a:r>
          <a:r>
            <a:rPr lang="en-US" sz="600" dirty="0">
              <a:solidFill>
                <a:srgbClr val="000000"/>
              </a:solidFill>
              <a:latin typeface="Calibri"/>
            </a:rPr>
            <a:t> (GANIL)</a:t>
          </a:r>
          <a:endParaRPr lang="en-US" sz="600" dirty="0">
            <a:solidFill>
              <a:srgbClr val="000000"/>
            </a:solidFill>
          </a:endParaRPr>
        </a:p>
      </dgm:t>
    </dgm:pt>
    <dgm:pt modelId="{41D55809-073A-FE4B-A628-930906F37F9D}" type="sibTrans" cxnId="{770F7FB9-9626-D54A-81D1-109E7AF85D03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BBC47493-E534-A947-B6BA-832A4252FAE3}" type="parTrans" cxnId="{770F7FB9-9626-D54A-81D1-109E7AF85D03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119D165F-DB0D-6641-8370-813C522F88D3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US" sz="800" b="1" dirty="0">
              <a:solidFill>
                <a:srgbClr val="000000"/>
              </a:solidFill>
              <a:latin typeface="Calibri"/>
            </a:rPr>
            <a:t>1 Tracker/Diagnostic Box </a:t>
          </a:r>
          <a:endParaRPr lang="en-US" sz="800" dirty="0"/>
        </a:p>
        <a:p>
          <a:pPr algn="ctr"/>
          <a:r>
            <a:rPr lang="en-US" sz="800" b="1" dirty="0">
              <a:solidFill>
                <a:srgbClr val="000000"/>
              </a:solidFill>
              <a:latin typeface="Calibri"/>
            </a:rPr>
            <a:t>J. </a:t>
          </a:r>
          <a:r>
            <a:rPr lang="en-US" sz="800" b="1" dirty="0" err="1">
              <a:solidFill>
                <a:srgbClr val="000000"/>
              </a:solidFill>
              <a:latin typeface="Calibri"/>
            </a:rPr>
            <a:t>Pancin</a:t>
          </a:r>
          <a:r>
            <a:rPr lang="en-US" sz="800" b="1" dirty="0">
              <a:solidFill>
                <a:srgbClr val="000000"/>
              </a:solidFill>
              <a:latin typeface="Calibri"/>
            </a:rPr>
            <a:t>/L. </a:t>
          </a:r>
          <a:r>
            <a:rPr lang="en-US" sz="800" b="1" dirty="0" err="1">
              <a:solidFill>
                <a:srgbClr val="000000"/>
              </a:solidFill>
              <a:latin typeface="Calibri"/>
            </a:rPr>
            <a:t>Cáceres</a:t>
          </a:r>
          <a:r>
            <a:rPr lang="en-US" sz="800" b="1" dirty="0">
              <a:solidFill>
                <a:srgbClr val="000000"/>
              </a:solidFill>
              <a:latin typeface="Calibri"/>
            </a:rPr>
            <a:t> (GANIL)</a:t>
          </a:r>
          <a:endParaRPr lang="en-US" sz="800" b="1" dirty="0">
            <a:solidFill>
              <a:srgbClr val="000000"/>
            </a:solidFill>
          </a:endParaRPr>
        </a:p>
      </dgm:t>
    </dgm:pt>
    <dgm:pt modelId="{F21DB724-A30C-4E4C-A652-F0AD6D20C2F8}" type="sibTrans" cxnId="{14E55BAB-C625-A94A-9551-08F57405ECD6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4FDA31F9-929D-064A-9AAC-BF4975BEBDB8}" type="parTrans" cxnId="{14E55BAB-C625-A94A-9551-08F57405ECD6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559A5772-2C72-3A45-B820-F799AC60453B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  <a:latin typeface="Calibri"/>
            </a:rPr>
            <a:t>1.1 Detector</a:t>
          </a:r>
          <a:endParaRPr lang="en-US" sz="600" dirty="0"/>
        </a:p>
        <a:p>
          <a:pPr algn="ctr"/>
          <a:r>
            <a:rPr lang="en-US" sz="600" b="1" dirty="0">
              <a:solidFill>
                <a:srgbClr val="000000"/>
              </a:solidFill>
              <a:latin typeface="Calibri"/>
            </a:rPr>
            <a:t>S. </a:t>
          </a:r>
          <a:r>
            <a:rPr lang="en-US" sz="600" b="1" dirty="0" err="1">
              <a:solidFill>
                <a:srgbClr val="000000"/>
              </a:solidFill>
              <a:latin typeface="Calibri"/>
            </a:rPr>
            <a:t>Herlant</a:t>
          </a:r>
          <a:r>
            <a:rPr lang="en-US" sz="600" b="1" dirty="0">
              <a:solidFill>
                <a:srgbClr val="000000"/>
              </a:solidFill>
              <a:latin typeface="Calibri"/>
            </a:rPr>
            <a:t> </a:t>
          </a:r>
          <a:r>
            <a:rPr lang="en-US" sz="600" dirty="0">
              <a:solidFill>
                <a:srgbClr val="000000"/>
              </a:solidFill>
              <a:latin typeface="Calibri"/>
            </a:rPr>
            <a:t>(GANIL)</a:t>
          </a:r>
          <a:endParaRPr lang="en-US" sz="600" dirty="0"/>
        </a:p>
        <a:p>
          <a:pPr algn="ctr"/>
          <a:r>
            <a:rPr lang="en-US" sz="600" b="1" dirty="0">
              <a:solidFill>
                <a:srgbClr val="000000"/>
              </a:solidFill>
              <a:latin typeface="Calibri"/>
            </a:rPr>
            <a:t>L. Caceres</a:t>
          </a:r>
          <a:r>
            <a:rPr lang="en-US" sz="600" dirty="0">
              <a:solidFill>
                <a:srgbClr val="000000"/>
              </a:solidFill>
              <a:latin typeface="Calibri"/>
            </a:rPr>
            <a:t> (GANIL)</a:t>
          </a:r>
          <a:endParaRPr lang="en-US" sz="600" dirty="0">
            <a:solidFill>
              <a:srgbClr val="000000"/>
            </a:solidFill>
          </a:endParaRPr>
        </a:p>
      </dgm:t>
    </dgm:pt>
    <dgm:pt modelId="{F597D5F2-46FD-6348-BC81-D7F62E76678F}" type="sibTrans" cxnId="{4862F2D9-B916-4042-9169-92C9A864F8FC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99075192-CD83-9244-8CC0-8334E2CB5E5F}" type="parTrans" cxnId="{4862F2D9-B916-4042-9169-92C9A864F8FC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782D6003-BE7A-1646-B0B7-0EFD37FDA346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US" sz="600" dirty="0">
              <a:solidFill>
                <a:srgbClr val="000000"/>
              </a:solidFill>
            </a:rPr>
            <a:t>1.3 Mechanics</a:t>
          </a:r>
        </a:p>
        <a:p>
          <a:pPr algn="ctr"/>
          <a:r>
            <a:rPr lang="en-US" sz="600" b="1" dirty="0">
              <a:solidFill>
                <a:srgbClr val="000000"/>
              </a:solidFill>
            </a:rPr>
            <a:t>F. </a:t>
          </a:r>
          <a:r>
            <a:rPr lang="en-US" sz="600" b="1" dirty="0" err="1">
              <a:solidFill>
                <a:srgbClr val="000000"/>
              </a:solidFill>
            </a:rPr>
            <a:t>Lutton</a:t>
          </a:r>
          <a:r>
            <a:rPr lang="en-US" sz="600" dirty="0">
              <a:solidFill>
                <a:srgbClr val="000000"/>
              </a:solidFill>
            </a:rPr>
            <a:t> (GANIL)</a:t>
          </a:r>
        </a:p>
      </dgm:t>
    </dgm:pt>
    <dgm:pt modelId="{001298F6-01E3-9A42-9645-396945C3C7F4}" type="sibTrans" cxnId="{299A32C6-8FDA-B84F-BCA1-1C7EC20555F8}">
      <dgm:prSet/>
      <dgm:spPr/>
      <dgm:t>
        <a:bodyPr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A11203DD-EBF0-0348-ABFE-B7AFB49588B6}" type="parTrans" cxnId="{299A32C6-8FDA-B84F-BCA1-1C7EC20555F8}">
      <dgm:prSet/>
      <dgm:spPr/>
      <dgm:t>
        <a:bodyPr anchor="ctr"/>
        <a:lstStyle/>
        <a:p>
          <a:pPr algn="ctr"/>
          <a:endParaRPr lang="en-US" sz="600">
            <a:solidFill>
              <a:srgbClr val="000000"/>
            </a:solidFill>
          </a:endParaRPr>
        </a:p>
      </dgm:t>
    </dgm:pt>
    <dgm:pt modelId="{84D2C115-3034-3B46-B923-571912DF0172}" type="pres">
      <dgm:prSet presAssocID="{3323027F-B845-624C-B4E2-E4691A201C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2AE33E-DC29-A343-87CE-714079580E14}" type="pres">
      <dgm:prSet presAssocID="{F678D815-6E8C-1245-800A-B9FDEFE6B031}" presName="hierRoot1" presStyleCnt="0">
        <dgm:presLayoutVars>
          <dgm:hierBranch val="hang"/>
        </dgm:presLayoutVars>
      </dgm:prSet>
      <dgm:spPr/>
    </dgm:pt>
    <dgm:pt modelId="{4D1F218E-4CF6-AB46-BD25-7BB41A8ECA9C}" type="pres">
      <dgm:prSet presAssocID="{F678D815-6E8C-1245-800A-B9FDEFE6B031}" presName="rootComposite1" presStyleCnt="0"/>
      <dgm:spPr/>
    </dgm:pt>
    <dgm:pt modelId="{3EB8B875-CDA6-DD4B-A7FA-6D76AC7F2F60}" type="pres">
      <dgm:prSet presAssocID="{F678D815-6E8C-1245-800A-B9FDEFE6B031}" presName="rootText1" presStyleLbl="node0" presStyleIdx="0" presStyleCnt="1" custScaleX="1744841" custScaleY="793817" custLinFactX="-100000" custLinFactNeighborX="-106432" custLinFactNeighborY="86180">
        <dgm:presLayoutVars>
          <dgm:chPref val="3"/>
        </dgm:presLayoutVars>
      </dgm:prSet>
      <dgm:spPr/>
    </dgm:pt>
    <dgm:pt modelId="{05382EC8-2D3B-774E-A8AC-2C03DC865787}" type="pres">
      <dgm:prSet presAssocID="{F678D815-6E8C-1245-800A-B9FDEFE6B031}" presName="rootConnector1" presStyleLbl="node1" presStyleIdx="0" presStyleCnt="0"/>
      <dgm:spPr/>
    </dgm:pt>
    <dgm:pt modelId="{80150B16-B422-9640-B20C-45EDC64F7A31}" type="pres">
      <dgm:prSet presAssocID="{F678D815-6E8C-1245-800A-B9FDEFE6B031}" presName="hierChild2" presStyleCnt="0"/>
      <dgm:spPr/>
    </dgm:pt>
    <dgm:pt modelId="{47C54876-72CE-BC4D-B518-D4E8538C2D94}" type="pres">
      <dgm:prSet presAssocID="{4FDA31F9-929D-064A-9AAC-BF4975BEBDB8}" presName="Name48" presStyleLbl="parChTrans1D2" presStyleIdx="0" presStyleCnt="6"/>
      <dgm:spPr/>
    </dgm:pt>
    <dgm:pt modelId="{5293A9B0-A58F-834E-8ECD-E54B4AEDAA90}" type="pres">
      <dgm:prSet presAssocID="{119D165F-DB0D-6641-8370-813C522F88D3}" presName="hierRoot2" presStyleCnt="0">
        <dgm:presLayoutVars>
          <dgm:hierBranch val="hang"/>
        </dgm:presLayoutVars>
      </dgm:prSet>
      <dgm:spPr/>
    </dgm:pt>
    <dgm:pt modelId="{7C4DDCF6-657A-084F-BB5A-9B610B2EF1ED}" type="pres">
      <dgm:prSet presAssocID="{119D165F-DB0D-6641-8370-813C522F88D3}" presName="rootComposite" presStyleCnt="0"/>
      <dgm:spPr/>
    </dgm:pt>
    <dgm:pt modelId="{F9E5E9BC-8E41-1948-B11F-31BF086F86FF}" type="pres">
      <dgm:prSet presAssocID="{119D165F-DB0D-6641-8370-813C522F88D3}" presName="rootText" presStyleLbl="node2" presStyleIdx="0" presStyleCnt="6" custScaleX="868844" custScaleY="456615" custLinFactX="-200000" custLinFactNeighborX="-213202" custLinFactNeighborY="82769">
        <dgm:presLayoutVars>
          <dgm:chPref val="3"/>
        </dgm:presLayoutVars>
      </dgm:prSet>
      <dgm:spPr>
        <a:prstGeom prst="ellipse">
          <a:avLst/>
        </a:prstGeom>
      </dgm:spPr>
    </dgm:pt>
    <dgm:pt modelId="{2D1A80F4-D980-5E4F-8960-19CFB0CA7B51}" type="pres">
      <dgm:prSet presAssocID="{119D165F-DB0D-6641-8370-813C522F88D3}" presName="rootConnector" presStyleLbl="node2" presStyleIdx="0" presStyleCnt="6"/>
      <dgm:spPr/>
    </dgm:pt>
    <dgm:pt modelId="{0BA8AC9C-973A-E948-A8E7-FF6DD5D58CBD}" type="pres">
      <dgm:prSet presAssocID="{119D165F-DB0D-6641-8370-813C522F88D3}" presName="hierChild4" presStyleCnt="0"/>
      <dgm:spPr/>
    </dgm:pt>
    <dgm:pt modelId="{BFABC69C-79F3-EB44-AA6F-9BA5246BCD67}" type="pres">
      <dgm:prSet presAssocID="{99075192-CD83-9244-8CC0-8334E2CB5E5F}" presName="Name48" presStyleLbl="parChTrans1D3" presStyleIdx="0" presStyleCnt="27" custSzX="1940401" custSzY="748800"/>
      <dgm:spPr/>
    </dgm:pt>
    <dgm:pt modelId="{B8C1F4BD-209D-4649-920A-929E49740454}" type="pres">
      <dgm:prSet presAssocID="{559A5772-2C72-3A45-B820-F799AC60453B}" presName="hierRoot2" presStyleCnt="0">
        <dgm:presLayoutVars>
          <dgm:hierBranch val="hang"/>
        </dgm:presLayoutVars>
      </dgm:prSet>
      <dgm:spPr/>
    </dgm:pt>
    <dgm:pt modelId="{FC7D37E9-0D7B-8247-90A2-80A723FC8DB1}" type="pres">
      <dgm:prSet presAssocID="{559A5772-2C72-3A45-B820-F799AC60453B}" presName="rootComposite" presStyleCnt="0"/>
      <dgm:spPr/>
    </dgm:pt>
    <dgm:pt modelId="{5E82549A-8713-1644-8D52-59C39AB432DF}" type="pres">
      <dgm:prSet presAssocID="{559A5772-2C72-3A45-B820-F799AC60453B}" presName="rootText" presStyleLbl="node3" presStyleIdx="0" presStyleCnt="27" custScaleX="455071" custScaleY="303381" custLinFactX="-233318" custLinFactY="27129" custLinFactNeighborX="-300000" custLinFactNeighborY="100000">
        <dgm:presLayoutVars>
          <dgm:chPref val="3"/>
        </dgm:presLayoutVars>
      </dgm:prSet>
      <dgm:spPr/>
    </dgm:pt>
    <dgm:pt modelId="{0F851970-187B-534D-A840-85D5860CB7DD}" type="pres">
      <dgm:prSet presAssocID="{559A5772-2C72-3A45-B820-F799AC60453B}" presName="rootConnector" presStyleLbl="node3" presStyleIdx="0" presStyleCnt="27"/>
      <dgm:spPr/>
    </dgm:pt>
    <dgm:pt modelId="{B0F4A2A5-31A6-CE4B-9B11-0B8FB0F10CD5}" type="pres">
      <dgm:prSet presAssocID="{559A5772-2C72-3A45-B820-F799AC60453B}" presName="hierChild4" presStyleCnt="0"/>
      <dgm:spPr/>
    </dgm:pt>
    <dgm:pt modelId="{4B231B98-AA60-0D44-A24C-D2EFA3347DC0}" type="pres">
      <dgm:prSet presAssocID="{559A5772-2C72-3A45-B820-F799AC60453B}" presName="hierChild5" presStyleCnt="0"/>
      <dgm:spPr/>
    </dgm:pt>
    <dgm:pt modelId="{2857A205-2E8F-6C47-BAA0-879DE9FC9F78}" type="pres">
      <dgm:prSet presAssocID="{BBC47493-E534-A947-B6BA-832A4252FAE3}" presName="Name48" presStyleLbl="parChTrans1D3" presStyleIdx="1" presStyleCnt="27" custSzX="1940400" custSzY="748800"/>
      <dgm:spPr/>
    </dgm:pt>
    <dgm:pt modelId="{761C9800-6A24-F346-BBA1-F1E6749EC52E}" type="pres">
      <dgm:prSet presAssocID="{CB2F4807-6AF9-4A48-820C-B16E3F37BF88}" presName="hierRoot2" presStyleCnt="0">
        <dgm:presLayoutVars>
          <dgm:hierBranch val="hang"/>
        </dgm:presLayoutVars>
      </dgm:prSet>
      <dgm:spPr/>
    </dgm:pt>
    <dgm:pt modelId="{6277F874-2272-1241-94F1-CAEE7B06981A}" type="pres">
      <dgm:prSet presAssocID="{CB2F4807-6AF9-4A48-820C-B16E3F37BF88}" presName="rootComposite" presStyleCnt="0"/>
      <dgm:spPr/>
    </dgm:pt>
    <dgm:pt modelId="{68BCBD3C-C1D6-5840-BE89-7DC65B3C510C}" type="pres">
      <dgm:prSet presAssocID="{CB2F4807-6AF9-4A48-820C-B16E3F37BF88}" presName="rootText" presStyleLbl="node3" presStyleIdx="1" presStyleCnt="27" custScaleX="455071" custScaleY="303381" custLinFactX="-100000" custLinFactY="105617" custLinFactNeighborX="-159267" custLinFactNeighborY="200000">
        <dgm:presLayoutVars>
          <dgm:chPref val="3"/>
        </dgm:presLayoutVars>
      </dgm:prSet>
      <dgm:spPr/>
    </dgm:pt>
    <dgm:pt modelId="{71C57E96-4642-9E49-8632-FE461DF8ED0C}" type="pres">
      <dgm:prSet presAssocID="{CB2F4807-6AF9-4A48-820C-B16E3F37BF88}" presName="rootConnector" presStyleLbl="node3" presStyleIdx="1" presStyleCnt="27"/>
      <dgm:spPr/>
    </dgm:pt>
    <dgm:pt modelId="{23F38B73-1172-E44F-B0D6-8E87D8F89AD9}" type="pres">
      <dgm:prSet presAssocID="{CB2F4807-6AF9-4A48-820C-B16E3F37BF88}" presName="hierChild4" presStyleCnt="0"/>
      <dgm:spPr/>
    </dgm:pt>
    <dgm:pt modelId="{5CF4D29D-2191-E743-A304-C4324E41307A}" type="pres">
      <dgm:prSet presAssocID="{CB2F4807-6AF9-4A48-820C-B16E3F37BF88}" presName="hierChild5" presStyleCnt="0"/>
      <dgm:spPr/>
    </dgm:pt>
    <dgm:pt modelId="{C0E29020-D49F-664C-BECF-2A20FB083226}" type="pres">
      <dgm:prSet presAssocID="{A11203DD-EBF0-0348-ABFE-B7AFB49588B6}" presName="Name48" presStyleLbl="parChTrans1D3" presStyleIdx="2" presStyleCnt="27" custSzX="1940401" custSzY="748800"/>
      <dgm:spPr/>
    </dgm:pt>
    <dgm:pt modelId="{AED2ADFA-FBC3-0244-99B7-B37185B893C4}" type="pres">
      <dgm:prSet presAssocID="{782D6003-BE7A-1646-B0B7-0EFD37FDA346}" presName="hierRoot2" presStyleCnt="0">
        <dgm:presLayoutVars>
          <dgm:hierBranch val="hang"/>
        </dgm:presLayoutVars>
      </dgm:prSet>
      <dgm:spPr/>
    </dgm:pt>
    <dgm:pt modelId="{F171ABC5-D161-0E40-9F14-5CE5DF090354}" type="pres">
      <dgm:prSet presAssocID="{782D6003-BE7A-1646-B0B7-0EFD37FDA346}" presName="rootComposite" presStyleCnt="0"/>
      <dgm:spPr/>
    </dgm:pt>
    <dgm:pt modelId="{EDF9EF33-3D34-6143-BB60-31C152ECBE9A}" type="pres">
      <dgm:prSet presAssocID="{782D6003-BE7A-1646-B0B7-0EFD37FDA346}" presName="rootText" presStyleLbl="node3" presStyleIdx="2" presStyleCnt="27" custScaleX="455071" custScaleY="303381" custLinFactX="-233318" custLinFactY="100000" custLinFactNeighborX="-300000" custLinFactNeighborY="145665">
        <dgm:presLayoutVars>
          <dgm:chPref val="3"/>
        </dgm:presLayoutVars>
      </dgm:prSet>
      <dgm:spPr/>
    </dgm:pt>
    <dgm:pt modelId="{0F483D05-1712-D94F-B4E4-AC59892B08D0}" type="pres">
      <dgm:prSet presAssocID="{782D6003-BE7A-1646-B0B7-0EFD37FDA346}" presName="rootConnector" presStyleLbl="node3" presStyleIdx="2" presStyleCnt="27"/>
      <dgm:spPr/>
    </dgm:pt>
    <dgm:pt modelId="{DB5704E1-7BD8-8049-8079-4A673E680624}" type="pres">
      <dgm:prSet presAssocID="{782D6003-BE7A-1646-B0B7-0EFD37FDA346}" presName="hierChild4" presStyleCnt="0"/>
      <dgm:spPr/>
    </dgm:pt>
    <dgm:pt modelId="{8C558442-07A0-444D-9CD5-A26D956C0C3D}" type="pres">
      <dgm:prSet presAssocID="{782D6003-BE7A-1646-B0B7-0EFD37FDA346}" presName="hierChild5" presStyleCnt="0"/>
      <dgm:spPr/>
    </dgm:pt>
    <dgm:pt modelId="{C183DD31-D51F-1846-9483-C32EBAC6D261}" type="pres">
      <dgm:prSet presAssocID="{119D165F-DB0D-6641-8370-813C522F88D3}" presName="hierChild5" presStyleCnt="0"/>
      <dgm:spPr/>
    </dgm:pt>
    <dgm:pt modelId="{839D1EEE-AEC4-2E4F-A24E-5B395D04FC4C}" type="pres">
      <dgm:prSet presAssocID="{2A611E77-8470-4446-B932-A2805BC153C9}" presName="Name48" presStyleLbl="parChTrans1D2" presStyleIdx="1" presStyleCnt="6"/>
      <dgm:spPr/>
    </dgm:pt>
    <dgm:pt modelId="{4840D880-CF00-A94A-8A75-1969B1DA4192}" type="pres">
      <dgm:prSet presAssocID="{6B1E1C31-E5CE-CC45-A117-36D568873B6E}" presName="hierRoot2" presStyleCnt="0">
        <dgm:presLayoutVars>
          <dgm:hierBranch val="hang"/>
        </dgm:presLayoutVars>
      </dgm:prSet>
      <dgm:spPr/>
    </dgm:pt>
    <dgm:pt modelId="{17CFA64D-6972-F745-8AFC-9EAFBD1E1401}" type="pres">
      <dgm:prSet presAssocID="{6B1E1C31-E5CE-CC45-A117-36D568873B6E}" presName="rootComposite" presStyleCnt="0"/>
      <dgm:spPr/>
    </dgm:pt>
    <dgm:pt modelId="{D3AD6ACC-DCED-0749-B887-E6376A202DC7}" type="pres">
      <dgm:prSet presAssocID="{6B1E1C31-E5CE-CC45-A117-36D568873B6E}" presName="rootText" presStyleLbl="node2" presStyleIdx="1" presStyleCnt="6" custScaleX="876663" custScaleY="456169" custLinFactX="25506" custLinFactY="33562" custLinFactNeighborX="100000" custLinFactNeighborY="100000">
        <dgm:presLayoutVars>
          <dgm:chPref val="3"/>
        </dgm:presLayoutVars>
      </dgm:prSet>
      <dgm:spPr>
        <a:prstGeom prst="ellipse">
          <a:avLst/>
        </a:prstGeom>
      </dgm:spPr>
    </dgm:pt>
    <dgm:pt modelId="{B9A82A2C-4598-5745-87C5-63BB9246056F}" type="pres">
      <dgm:prSet presAssocID="{6B1E1C31-E5CE-CC45-A117-36D568873B6E}" presName="rootConnector" presStyleLbl="node2" presStyleIdx="1" presStyleCnt="6"/>
      <dgm:spPr/>
    </dgm:pt>
    <dgm:pt modelId="{DD203642-2E31-3E45-B7AF-113F489EE8B0}" type="pres">
      <dgm:prSet presAssocID="{6B1E1C31-E5CE-CC45-A117-36D568873B6E}" presName="hierChild4" presStyleCnt="0"/>
      <dgm:spPr/>
    </dgm:pt>
    <dgm:pt modelId="{B3445138-1684-AA4A-82EC-7D7D6AD0856C}" type="pres">
      <dgm:prSet presAssocID="{7CB66334-B78C-7647-942C-17624652C8B0}" presName="Name48" presStyleLbl="parChTrans1D3" presStyleIdx="3" presStyleCnt="27" custSzX="1940401" custSzY="748801"/>
      <dgm:spPr/>
    </dgm:pt>
    <dgm:pt modelId="{C3119F52-B46B-2940-9311-AF5F75CE60BF}" type="pres">
      <dgm:prSet presAssocID="{D4804DE1-3CE4-3941-899F-BCA01EE93179}" presName="hierRoot2" presStyleCnt="0">
        <dgm:presLayoutVars>
          <dgm:hierBranch val="hang"/>
        </dgm:presLayoutVars>
      </dgm:prSet>
      <dgm:spPr/>
    </dgm:pt>
    <dgm:pt modelId="{4FAE32D5-8ABC-FF49-94B1-17E87EE31A51}" type="pres">
      <dgm:prSet presAssocID="{D4804DE1-3CE4-3941-899F-BCA01EE93179}" presName="rootComposite" presStyleCnt="0"/>
      <dgm:spPr/>
    </dgm:pt>
    <dgm:pt modelId="{EF4AF911-5C37-EF45-A1C7-26E700361CDA}" type="pres">
      <dgm:prSet presAssocID="{D4804DE1-3CE4-3941-899F-BCA01EE93179}" presName="rootText" presStyleLbl="node3" presStyleIdx="3" presStyleCnt="27" custScaleX="473303" custScaleY="323044" custLinFactNeighborX="-92104" custLinFactNeighborY="78540">
        <dgm:presLayoutVars>
          <dgm:chPref val="3"/>
        </dgm:presLayoutVars>
      </dgm:prSet>
      <dgm:spPr/>
    </dgm:pt>
    <dgm:pt modelId="{4F51E43B-5D2B-1848-8AAD-541817DB11C4}" type="pres">
      <dgm:prSet presAssocID="{D4804DE1-3CE4-3941-899F-BCA01EE93179}" presName="rootConnector" presStyleLbl="node3" presStyleIdx="3" presStyleCnt="27"/>
      <dgm:spPr/>
    </dgm:pt>
    <dgm:pt modelId="{4E4E4891-E7E8-7343-8B76-8285F6735486}" type="pres">
      <dgm:prSet presAssocID="{D4804DE1-3CE4-3941-899F-BCA01EE93179}" presName="hierChild4" presStyleCnt="0"/>
      <dgm:spPr/>
    </dgm:pt>
    <dgm:pt modelId="{D10F1FA6-D76D-A345-A8D2-939AFA038CA1}" type="pres">
      <dgm:prSet presAssocID="{D4804DE1-3CE4-3941-899F-BCA01EE93179}" presName="hierChild5" presStyleCnt="0"/>
      <dgm:spPr/>
    </dgm:pt>
    <dgm:pt modelId="{DDE5D6BF-0F46-F448-8BEE-E8096C4AC4DE}" type="pres">
      <dgm:prSet presAssocID="{395EC9E8-971E-6E40-A90B-FF9C5CF98A32}" presName="Name48" presStyleLbl="parChTrans1D3" presStyleIdx="4" presStyleCnt="27" custSzX="1940403" custSzY="748800"/>
      <dgm:spPr/>
    </dgm:pt>
    <dgm:pt modelId="{1204DF9F-798D-9444-8A9C-C8B66B9D3FC3}" type="pres">
      <dgm:prSet presAssocID="{8BFF6DDE-B5CD-2D4C-8980-C51104F98A9F}" presName="hierRoot2" presStyleCnt="0">
        <dgm:presLayoutVars>
          <dgm:hierBranch val="hang"/>
        </dgm:presLayoutVars>
      </dgm:prSet>
      <dgm:spPr/>
    </dgm:pt>
    <dgm:pt modelId="{D0DA031D-E484-864D-95A7-A1C7F073451B}" type="pres">
      <dgm:prSet presAssocID="{8BFF6DDE-B5CD-2D4C-8980-C51104F98A9F}" presName="rootComposite" presStyleCnt="0"/>
      <dgm:spPr/>
    </dgm:pt>
    <dgm:pt modelId="{8D66494A-F836-5F48-AAB4-A4FB9C329B1B}" type="pres">
      <dgm:prSet presAssocID="{8BFF6DDE-B5CD-2D4C-8980-C51104F98A9F}" presName="rootText" presStyleLbl="node3" presStyleIdx="4" presStyleCnt="27" custScaleX="473302" custScaleY="323044" custLinFactX="148595" custLinFactNeighborX="200000" custLinFactNeighborY="70372">
        <dgm:presLayoutVars>
          <dgm:chPref val="3"/>
        </dgm:presLayoutVars>
      </dgm:prSet>
      <dgm:spPr/>
    </dgm:pt>
    <dgm:pt modelId="{33361296-0912-BF40-89CC-D78D7E2FED63}" type="pres">
      <dgm:prSet presAssocID="{8BFF6DDE-B5CD-2D4C-8980-C51104F98A9F}" presName="rootConnector" presStyleLbl="node3" presStyleIdx="4" presStyleCnt="27"/>
      <dgm:spPr/>
    </dgm:pt>
    <dgm:pt modelId="{33413CC9-3620-A24D-9ACD-872BD5C47AAE}" type="pres">
      <dgm:prSet presAssocID="{8BFF6DDE-B5CD-2D4C-8980-C51104F98A9F}" presName="hierChild4" presStyleCnt="0"/>
      <dgm:spPr/>
    </dgm:pt>
    <dgm:pt modelId="{D50D3344-922F-B849-A716-C28D85C190A9}" type="pres">
      <dgm:prSet presAssocID="{8BFF6DDE-B5CD-2D4C-8980-C51104F98A9F}" presName="hierChild5" presStyleCnt="0"/>
      <dgm:spPr/>
    </dgm:pt>
    <dgm:pt modelId="{283E88B7-7D9E-3740-994F-D7BFC0E732A3}" type="pres">
      <dgm:prSet presAssocID="{0984CCFB-FD59-AA41-9811-9B9E96139FE0}" presName="Name48" presStyleLbl="parChTrans1D3" presStyleIdx="5" presStyleCnt="27" custSzX="1940402" custSzY="748800"/>
      <dgm:spPr/>
    </dgm:pt>
    <dgm:pt modelId="{9A7887B8-CE7D-9E49-AE03-C98F9436A340}" type="pres">
      <dgm:prSet presAssocID="{7DBDD823-A821-3C4E-A773-0D15D0C10FC7}" presName="hierRoot2" presStyleCnt="0">
        <dgm:presLayoutVars>
          <dgm:hierBranch val="hang"/>
        </dgm:presLayoutVars>
      </dgm:prSet>
      <dgm:spPr/>
    </dgm:pt>
    <dgm:pt modelId="{04ABBFED-07A5-304B-A4F8-77CEFA73484A}" type="pres">
      <dgm:prSet presAssocID="{7DBDD823-A821-3C4E-A773-0D15D0C10FC7}" presName="rootComposite" presStyleCnt="0"/>
      <dgm:spPr/>
    </dgm:pt>
    <dgm:pt modelId="{4F1606F6-D486-6B46-A201-E0FB7BC8F3DE}" type="pres">
      <dgm:prSet presAssocID="{7DBDD823-A821-3C4E-A773-0D15D0C10FC7}" presName="rootText" presStyleLbl="node3" presStyleIdx="5" presStyleCnt="27" custScaleX="473302" custScaleY="323044" custLinFactNeighborX="-92981" custLinFactNeighborY="76100">
        <dgm:presLayoutVars>
          <dgm:chPref val="3"/>
        </dgm:presLayoutVars>
      </dgm:prSet>
      <dgm:spPr/>
    </dgm:pt>
    <dgm:pt modelId="{B0171DE3-2339-CC43-A334-69E20E2AA2E0}" type="pres">
      <dgm:prSet presAssocID="{7DBDD823-A821-3C4E-A773-0D15D0C10FC7}" presName="rootConnector" presStyleLbl="node3" presStyleIdx="5" presStyleCnt="27"/>
      <dgm:spPr/>
    </dgm:pt>
    <dgm:pt modelId="{95BB2024-E995-774A-B1A2-75FF1A706108}" type="pres">
      <dgm:prSet presAssocID="{7DBDD823-A821-3C4E-A773-0D15D0C10FC7}" presName="hierChild4" presStyleCnt="0"/>
      <dgm:spPr/>
    </dgm:pt>
    <dgm:pt modelId="{5FAB5051-5DEB-F84A-845F-1FA27A23E750}" type="pres">
      <dgm:prSet presAssocID="{7DBDD823-A821-3C4E-A773-0D15D0C10FC7}" presName="hierChild5" presStyleCnt="0"/>
      <dgm:spPr/>
    </dgm:pt>
    <dgm:pt modelId="{77FB663D-BEA3-2346-8AA1-FD8DBCE415A8}" type="pres">
      <dgm:prSet presAssocID="{0E939481-4B0B-194C-8BD3-9E87FDA5CD79}" presName="Name48" presStyleLbl="parChTrans1D3" presStyleIdx="6" presStyleCnt="27" custSzX="1940403" custSzY="748800"/>
      <dgm:spPr/>
    </dgm:pt>
    <dgm:pt modelId="{9B455581-3F1E-904A-8C99-D2D0A34BE17C}" type="pres">
      <dgm:prSet presAssocID="{6B5F8B16-7C58-0044-B2AF-E3E7E4A0E587}" presName="hierRoot2" presStyleCnt="0">
        <dgm:presLayoutVars>
          <dgm:hierBranch val="hang"/>
        </dgm:presLayoutVars>
      </dgm:prSet>
      <dgm:spPr/>
    </dgm:pt>
    <dgm:pt modelId="{78F4CE41-BB28-FF40-966F-6E7BFB3BC397}" type="pres">
      <dgm:prSet presAssocID="{6B5F8B16-7C58-0044-B2AF-E3E7E4A0E587}" presName="rootComposite" presStyleCnt="0"/>
      <dgm:spPr/>
    </dgm:pt>
    <dgm:pt modelId="{5F5BC39E-8F34-A841-85AC-898D0877901B}" type="pres">
      <dgm:prSet presAssocID="{6B5F8B16-7C58-0044-B2AF-E3E7E4A0E587}" presName="rootText" presStyleLbl="node3" presStyleIdx="6" presStyleCnt="27" custScaleX="473302" custScaleY="323044" custLinFactX="134472" custLinFactNeighborX="200000" custLinFactNeighborY="78288">
        <dgm:presLayoutVars>
          <dgm:chPref val="3"/>
        </dgm:presLayoutVars>
      </dgm:prSet>
      <dgm:spPr/>
    </dgm:pt>
    <dgm:pt modelId="{76129CD2-20C0-2F4F-898E-E9089381A7C3}" type="pres">
      <dgm:prSet presAssocID="{6B5F8B16-7C58-0044-B2AF-E3E7E4A0E587}" presName="rootConnector" presStyleLbl="node3" presStyleIdx="6" presStyleCnt="27"/>
      <dgm:spPr/>
    </dgm:pt>
    <dgm:pt modelId="{667597A0-C4EC-7246-A8EE-05563DD22017}" type="pres">
      <dgm:prSet presAssocID="{6B5F8B16-7C58-0044-B2AF-E3E7E4A0E587}" presName="hierChild4" presStyleCnt="0"/>
      <dgm:spPr/>
    </dgm:pt>
    <dgm:pt modelId="{35C3C385-AE6C-C343-995A-E93E9E839069}" type="pres">
      <dgm:prSet presAssocID="{6B5F8B16-7C58-0044-B2AF-E3E7E4A0E587}" presName="hierChild5" presStyleCnt="0"/>
      <dgm:spPr/>
    </dgm:pt>
    <dgm:pt modelId="{0C3F60E6-5EF4-034B-A582-A03C8059C19A}" type="pres">
      <dgm:prSet presAssocID="{A67380E8-30D9-2A43-BBFF-F75BA7F78E35}" presName="Name48" presStyleLbl="parChTrans1D3" presStyleIdx="7" presStyleCnt="27"/>
      <dgm:spPr/>
    </dgm:pt>
    <dgm:pt modelId="{8D075E62-3C49-3A41-96FB-245A9DD446DE}" type="pres">
      <dgm:prSet presAssocID="{B44284D9-658C-0447-835B-D4315885D64F}" presName="hierRoot2" presStyleCnt="0">
        <dgm:presLayoutVars>
          <dgm:hierBranch val="init"/>
        </dgm:presLayoutVars>
      </dgm:prSet>
      <dgm:spPr/>
    </dgm:pt>
    <dgm:pt modelId="{E02E03D4-C1B1-9F42-BFA9-2512B6FBA4E1}" type="pres">
      <dgm:prSet presAssocID="{B44284D9-658C-0447-835B-D4315885D64F}" presName="rootComposite" presStyleCnt="0"/>
      <dgm:spPr/>
    </dgm:pt>
    <dgm:pt modelId="{554C24A6-99F1-A54C-B39F-0FFE8A8636BA}" type="pres">
      <dgm:prSet presAssocID="{B44284D9-658C-0447-835B-D4315885D64F}" presName="rootText" presStyleLbl="node3" presStyleIdx="7" presStyleCnt="27" custScaleX="473302" custScaleY="323044" custLinFactNeighborX="-92931" custLinFactNeighborY="82621">
        <dgm:presLayoutVars>
          <dgm:chPref val="3"/>
        </dgm:presLayoutVars>
      </dgm:prSet>
      <dgm:spPr/>
    </dgm:pt>
    <dgm:pt modelId="{D9C78300-1047-C84E-A3C1-6B517CE0FC14}" type="pres">
      <dgm:prSet presAssocID="{B44284D9-658C-0447-835B-D4315885D64F}" presName="rootConnector" presStyleLbl="node3" presStyleIdx="7" presStyleCnt="27"/>
      <dgm:spPr/>
    </dgm:pt>
    <dgm:pt modelId="{EDAE5CD5-2D5E-9A49-AEEE-EFDA940FC1A1}" type="pres">
      <dgm:prSet presAssocID="{B44284D9-658C-0447-835B-D4315885D64F}" presName="hierChild4" presStyleCnt="0"/>
      <dgm:spPr/>
    </dgm:pt>
    <dgm:pt modelId="{8BF4D1B4-5006-F048-916D-1E76E16B88FD}" type="pres">
      <dgm:prSet presAssocID="{B44284D9-658C-0447-835B-D4315885D64F}" presName="hierChild5" presStyleCnt="0"/>
      <dgm:spPr/>
    </dgm:pt>
    <dgm:pt modelId="{7FA67099-CF53-1E4B-A0DD-C326C6FA2D79}" type="pres">
      <dgm:prSet presAssocID="{20C0DB20-02CB-CF43-A6B3-765F6B33936A}" presName="Name48" presStyleLbl="parChTrans1D3" presStyleIdx="8" presStyleCnt="27" custSzX="1940401" custSzY="748800"/>
      <dgm:spPr/>
    </dgm:pt>
    <dgm:pt modelId="{BEAC0CE7-D9A5-A44C-BED3-F3D52CF727FB}" type="pres">
      <dgm:prSet presAssocID="{E1FD2CD5-907E-584A-970E-67F1B9DF7B50}" presName="hierRoot2" presStyleCnt="0">
        <dgm:presLayoutVars>
          <dgm:hierBranch val="hang"/>
        </dgm:presLayoutVars>
      </dgm:prSet>
      <dgm:spPr/>
    </dgm:pt>
    <dgm:pt modelId="{ED42CA08-B659-104D-81A2-E4AA3B707CA5}" type="pres">
      <dgm:prSet presAssocID="{E1FD2CD5-907E-584A-970E-67F1B9DF7B50}" presName="rootComposite" presStyleCnt="0"/>
      <dgm:spPr/>
    </dgm:pt>
    <dgm:pt modelId="{33DA8654-F2CB-0946-B80E-A45C5076893A}" type="pres">
      <dgm:prSet presAssocID="{E1FD2CD5-907E-584A-970E-67F1B9DF7B50}" presName="rootText" presStyleLbl="node3" presStyleIdx="8" presStyleCnt="27" custScaleX="473302" custScaleY="323044" custLinFactX="134472" custLinFactY="24499" custLinFactNeighborX="200000" custLinFactNeighborY="100000">
        <dgm:presLayoutVars>
          <dgm:chPref val="3"/>
        </dgm:presLayoutVars>
      </dgm:prSet>
      <dgm:spPr/>
    </dgm:pt>
    <dgm:pt modelId="{596E1845-235C-F246-B32B-BFBD06712DBB}" type="pres">
      <dgm:prSet presAssocID="{E1FD2CD5-907E-584A-970E-67F1B9DF7B50}" presName="rootConnector" presStyleLbl="node3" presStyleIdx="8" presStyleCnt="27"/>
      <dgm:spPr/>
    </dgm:pt>
    <dgm:pt modelId="{D919659E-E167-2443-AE5F-DBC8A2BDF3DD}" type="pres">
      <dgm:prSet presAssocID="{E1FD2CD5-907E-584A-970E-67F1B9DF7B50}" presName="hierChild4" presStyleCnt="0"/>
      <dgm:spPr/>
    </dgm:pt>
    <dgm:pt modelId="{1CF424C2-0312-CA45-B03B-AB8390325EA8}" type="pres">
      <dgm:prSet presAssocID="{E1FD2CD5-907E-584A-970E-67F1B9DF7B50}" presName="hierChild5" presStyleCnt="0"/>
      <dgm:spPr/>
    </dgm:pt>
    <dgm:pt modelId="{CF2EA7E8-FD3B-DB41-9D3B-EBDE4F6D48E2}" type="pres">
      <dgm:prSet presAssocID="{6B1E1C31-E5CE-CC45-A117-36D568873B6E}" presName="hierChild5" presStyleCnt="0"/>
      <dgm:spPr/>
    </dgm:pt>
    <dgm:pt modelId="{6C77FBDD-550A-D04A-AFB8-6E7DA2429886}" type="pres">
      <dgm:prSet presAssocID="{D613C9B6-6E04-AF44-9B6F-9027EC23AB39}" presName="Name48" presStyleLbl="parChTrans1D2" presStyleIdx="2" presStyleCnt="6"/>
      <dgm:spPr/>
    </dgm:pt>
    <dgm:pt modelId="{BB7FBE96-3587-874B-ACA4-D3E302CFD552}" type="pres">
      <dgm:prSet presAssocID="{497FF38F-CC8F-5742-BDA0-6695F331ED98}" presName="hierRoot2" presStyleCnt="0">
        <dgm:presLayoutVars>
          <dgm:hierBranch val="hang"/>
        </dgm:presLayoutVars>
      </dgm:prSet>
      <dgm:spPr/>
    </dgm:pt>
    <dgm:pt modelId="{883DC88E-8CCF-B343-8EBA-C3FAEE4A58AF}" type="pres">
      <dgm:prSet presAssocID="{497FF38F-CC8F-5742-BDA0-6695F331ED98}" presName="rootComposite" presStyleCnt="0"/>
      <dgm:spPr/>
    </dgm:pt>
    <dgm:pt modelId="{9F11CF41-37AD-154B-8DAF-64E857676276}" type="pres">
      <dgm:prSet presAssocID="{497FF38F-CC8F-5742-BDA0-6695F331ED98}" presName="rootText" presStyleLbl="node2" presStyleIdx="2" presStyleCnt="6" custScaleX="875239" custScaleY="456169" custLinFactX="-200000" custLinFactY="-38052" custLinFactNeighborX="-215245" custLinFactNeighborY="-100000">
        <dgm:presLayoutVars>
          <dgm:chPref val="3"/>
        </dgm:presLayoutVars>
      </dgm:prSet>
      <dgm:spPr>
        <a:prstGeom prst="ellipse">
          <a:avLst/>
        </a:prstGeom>
      </dgm:spPr>
    </dgm:pt>
    <dgm:pt modelId="{F01C9F13-CBB2-E74F-A515-2A03FBBA13B5}" type="pres">
      <dgm:prSet presAssocID="{497FF38F-CC8F-5742-BDA0-6695F331ED98}" presName="rootConnector" presStyleLbl="node2" presStyleIdx="2" presStyleCnt="6"/>
      <dgm:spPr/>
    </dgm:pt>
    <dgm:pt modelId="{CF8A51AB-6E60-074D-B027-9C2AA6C27332}" type="pres">
      <dgm:prSet presAssocID="{497FF38F-CC8F-5742-BDA0-6695F331ED98}" presName="hierChild4" presStyleCnt="0"/>
      <dgm:spPr/>
    </dgm:pt>
    <dgm:pt modelId="{21E809E0-A199-7C4E-8F13-A3B6F4DDB777}" type="pres">
      <dgm:prSet presAssocID="{B127E951-1643-1B42-A693-9BF8346B901F}" presName="Name48" presStyleLbl="parChTrans1D3" presStyleIdx="9" presStyleCnt="27" custSzX="1940403" custSzY="748800"/>
      <dgm:spPr/>
    </dgm:pt>
    <dgm:pt modelId="{BA69013C-FD19-5E4A-8A5F-0151E1848736}" type="pres">
      <dgm:prSet presAssocID="{CE713C7A-9FA1-454B-8812-2C1BE18F1374}" presName="hierRoot2" presStyleCnt="0">
        <dgm:presLayoutVars>
          <dgm:hierBranch val="hang"/>
        </dgm:presLayoutVars>
      </dgm:prSet>
      <dgm:spPr/>
    </dgm:pt>
    <dgm:pt modelId="{A267FE5F-83FA-D144-B4BC-137E44B74F49}" type="pres">
      <dgm:prSet presAssocID="{CE713C7A-9FA1-454B-8812-2C1BE18F1374}" presName="rootComposite" presStyleCnt="0"/>
      <dgm:spPr/>
    </dgm:pt>
    <dgm:pt modelId="{70D8ACEE-8A78-F144-A0EE-CBF8A08E3062}" type="pres">
      <dgm:prSet presAssocID="{CE713C7A-9FA1-454B-8812-2C1BE18F1374}" presName="rootText" presStyleLbl="node3" presStyleIdx="9" presStyleCnt="27" custScaleX="452520" custScaleY="303084" custLinFactX="-233318" custLinFactY="-19377" custLinFactNeighborX="-300000" custLinFactNeighborY="-100000">
        <dgm:presLayoutVars>
          <dgm:chPref val="3"/>
        </dgm:presLayoutVars>
      </dgm:prSet>
      <dgm:spPr/>
    </dgm:pt>
    <dgm:pt modelId="{BBFF0623-A0D1-9D49-8D4C-0D14DF73CE29}" type="pres">
      <dgm:prSet presAssocID="{CE713C7A-9FA1-454B-8812-2C1BE18F1374}" presName="rootConnector" presStyleLbl="node3" presStyleIdx="9" presStyleCnt="27"/>
      <dgm:spPr/>
    </dgm:pt>
    <dgm:pt modelId="{851971D7-9FE8-9840-8C08-27AE1497B0BC}" type="pres">
      <dgm:prSet presAssocID="{CE713C7A-9FA1-454B-8812-2C1BE18F1374}" presName="hierChild4" presStyleCnt="0"/>
      <dgm:spPr/>
    </dgm:pt>
    <dgm:pt modelId="{85748221-10CF-E940-8736-DCCA17F14D5D}" type="pres">
      <dgm:prSet presAssocID="{CE713C7A-9FA1-454B-8812-2C1BE18F1374}" presName="hierChild5" presStyleCnt="0"/>
      <dgm:spPr/>
    </dgm:pt>
    <dgm:pt modelId="{96F4D9C9-85BF-EA4E-9AFD-CA82106F69E1}" type="pres">
      <dgm:prSet presAssocID="{88EBAFAD-428E-AA49-8B17-A88EF90D7ECA}" presName="Name48" presStyleLbl="parChTrans1D3" presStyleIdx="10" presStyleCnt="27" custSzX="1940400" custSzY="748800"/>
      <dgm:spPr/>
    </dgm:pt>
    <dgm:pt modelId="{2897C682-9998-5745-AEED-313DE600D79A}" type="pres">
      <dgm:prSet presAssocID="{460D3537-6ED0-E143-868E-24E65D9B4193}" presName="hierRoot2" presStyleCnt="0">
        <dgm:presLayoutVars>
          <dgm:hierBranch val="init"/>
        </dgm:presLayoutVars>
      </dgm:prSet>
      <dgm:spPr/>
    </dgm:pt>
    <dgm:pt modelId="{5C2224F8-8B30-574F-AF42-70033B8F8A79}" type="pres">
      <dgm:prSet presAssocID="{460D3537-6ED0-E143-868E-24E65D9B4193}" presName="rootComposite" presStyleCnt="0"/>
      <dgm:spPr/>
    </dgm:pt>
    <dgm:pt modelId="{EB86999B-76D0-1C4C-95B0-8A1B5E45F6C5}" type="pres">
      <dgm:prSet presAssocID="{460D3537-6ED0-E143-868E-24E65D9B4193}" presName="rootText" presStyleLbl="node3" presStyleIdx="10" presStyleCnt="27" custScaleX="452520" custScaleY="301680" custLinFactX="-100000" custLinFactNeighborX="-145323" custLinFactNeighborY="-24613">
        <dgm:presLayoutVars>
          <dgm:chPref val="3"/>
        </dgm:presLayoutVars>
      </dgm:prSet>
      <dgm:spPr/>
    </dgm:pt>
    <dgm:pt modelId="{5715618B-BDC3-274D-9530-034FB6DEB4A0}" type="pres">
      <dgm:prSet presAssocID="{460D3537-6ED0-E143-868E-24E65D9B4193}" presName="rootConnector" presStyleLbl="node3" presStyleIdx="10" presStyleCnt="27"/>
      <dgm:spPr/>
    </dgm:pt>
    <dgm:pt modelId="{546B087D-4C89-C54E-8ED0-C27F2B95A1F8}" type="pres">
      <dgm:prSet presAssocID="{460D3537-6ED0-E143-868E-24E65D9B4193}" presName="hierChild4" presStyleCnt="0"/>
      <dgm:spPr/>
    </dgm:pt>
    <dgm:pt modelId="{C7BB0ABD-B8E0-3840-9E0C-7110B1DA8C7F}" type="pres">
      <dgm:prSet presAssocID="{460D3537-6ED0-E143-868E-24E65D9B4193}" presName="hierChild5" presStyleCnt="0"/>
      <dgm:spPr/>
    </dgm:pt>
    <dgm:pt modelId="{C2814F95-9A7B-E04E-B666-F1759A92B7F5}" type="pres">
      <dgm:prSet presAssocID="{0B87A885-EC39-9B49-9F51-5FF9FCFA1C1C}" presName="Name48" presStyleLbl="parChTrans1D3" presStyleIdx="11" presStyleCnt="27" custSzX="1940401" custSzY="748800"/>
      <dgm:spPr/>
    </dgm:pt>
    <dgm:pt modelId="{5DD4701B-C38B-8742-A93B-3158457253F3}" type="pres">
      <dgm:prSet presAssocID="{059B2C70-6863-F249-8558-A4EA5AC4C985}" presName="hierRoot2" presStyleCnt="0">
        <dgm:presLayoutVars>
          <dgm:hierBranch val="hang"/>
        </dgm:presLayoutVars>
      </dgm:prSet>
      <dgm:spPr/>
    </dgm:pt>
    <dgm:pt modelId="{4436D7EC-3B24-D345-932B-27EA2BA9EE31}" type="pres">
      <dgm:prSet presAssocID="{059B2C70-6863-F249-8558-A4EA5AC4C985}" presName="rootComposite" presStyleCnt="0"/>
      <dgm:spPr/>
    </dgm:pt>
    <dgm:pt modelId="{0685D9DD-9038-604B-883E-D28D7B3732DA}" type="pres">
      <dgm:prSet presAssocID="{059B2C70-6863-F249-8558-A4EA5AC4C985}" presName="rootText" presStyleLbl="node3" presStyleIdx="11" presStyleCnt="27" custScaleX="452520" custScaleY="301680" custLinFactX="100000" custLinFactNeighborX="124960" custLinFactNeighborY="40945">
        <dgm:presLayoutVars>
          <dgm:chPref val="3"/>
        </dgm:presLayoutVars>
      </dgm:prSet>
      <dgm:spPr/>
    </dgm:pt>
    <dgm:pt modelId="{7652FB12-CA86-434C-8BBE-64A71C168E1B}" type="pres">
      <dgm:prSet presAssocID="{059B2C70-6863-F249-8558-A4EA5AC4C985}" presName="rootConnector" presStyleLbl="node3" presStyleIdx="11" presStyleCnt="27"/>
      <dgm:spPr/>
    </dgm:pt>
    <dgm:pt modelId="{6F4A4D81-CB24-5E46-BD19-13820525C5AD}" type="pres">
      <dgm:prSet presAssocID="{059B2C70-6863-F249-8558-A4EA5AC4C985}" presName="hierChild4" presStyleCnt="0"/>
      <dgm:spPr/>
    </dgm:pt>
    <dgm:pt modelId="{0CA9D148-7317-5040-B8F3-30CAF0A39479}" type="pres">
      <dgm:prSet presAssocID="{059B2C70-6863-F249-8558-A4EA5AC4C985}" presName="hierChild5" presStyleCnt="0"/>
      <dgm:spPr/>
    </dgm:pt>
    <dgm:pt modelId="{42425462-371C-C942-9BF8-535143ED8178}" type="pres">
      <dgm:prSet presAssocID="{77CD529B-305D-414D-9E51-981AF12D43EE}" presName="Name48" presStyleLbl="parChTrans1D3" presStyleIdx="12" presStyleCnt="27" custSzX="1940401" custSzY="748800"/>
      <dgm:spPr/>
    </dgm:pt>
    <dgm:pt modelId="{93FEF99E-3DDF-C14F-9881-33AC5850A59C}" type="pres">
      <dgm:prSet presAssocID="{548BAC00-5747-1141-94D0-B91850BC77C1}" presName="hierRoot2" presStyleCnt="0">
        <dgm:presLayoutVars>
          <dgm:hierBranch val="init"/>
        </dgm:presLayoutVars>
      </dgm:prSet>
      <dgm:spPr/>
    </dgm:pt>
    <dgm:pt modelId="{1405BCBB-CC04-8341-9EBE-98E01BD32ADD}" type="pres">
      <dgm:prSet presAssocID="{548BAC00-5747-1141-94D0-B91850BC77C1}" presName="rootComposite" presStyleCnt="0"/>
      <dgm:spPr/>
    </dgm:pt>
    <dgm:pt modelId="{533456F7-696A-FA47-948D-ED3D0ED462E0}" type="pres">
      <dgm:prSet presAssocID="{548BAC00-5747-1141-94D0-B91850BC77C1}" presName="rootText" presStyleLbl="node3" presStyleIdx="12" presStyleCnt="27" custScaleX="452520" custScaleY="301680" custLinFactX="-500000" custLinFactY="67298" custLinFactNeighborX="-506838" custLinFactNeighborY="100000">
        <dgm:presLayoutVars>
          <dgm:chPref val="3"/>
        </dgm:presLayoutVars>
      </dgm:prSet>
      <dgm:spPr/>
    </dgm:pt>
    <dgm:pt modelId="{877D5CD1-A94B-8A44-969C-144451A95867}" type="pres">
      <dgm:prSet presAssocID="{548BAC00-5747-1141-94D0-B91850BC77C1}" presName="rootConnector" presStyleLbl="node3" presStyleIdx="12" presStyleCnt="27"/>
      <dgm:spPr/>
    </dgm:pt>
    <dgm:pt modelId="{A2F310EC-A61A-794D-BE9F-123356807C05}" type="pres">
      <dgm:prSet presAssocID="{548BAC00-5747-1141-94D0-B91850BC77C1}" presName="hierChild4" presStyleCnt="0"/>
      <dgm:spPr/>
    </dgm:pt>
    <dgm:pt modelId="{B45A9B31-F562-AF46-B742-F7E8AB788C73}" type="pres">
      <dgm:prSet presAssocID="{548BAC00-5747-1141-94D0-B91850BC77C1}" presName="hierChild5" presStyleCnt="0"/>
      <dgm:spPr/>
    </dgm:pt>
    <dgm:pt modelId="{2D5B7072-4272-7D40-9E6A-FF366D195321}" type="pres">
      <dgm:prSet presAssocID="{6C4805CF-EAF6-CA45-A9B8-529988513165}" presName="Name48" presStyleLbl="parChTrans1D3" presStyleIdx="13" presStyleCnt="27" custSzX="1940402" custSzY="748800"/>
      <dgm:spPr/>
    </dgm:pt>
    <dgm:pt modelId="{E0949BE0-F45C-D34E-AE91-B6807881BC35}" type="pres">
      <dgm:prSet presAssocID="{85EB3C0A-3370-BE4B-8899-7BA4128C822C}" presName="hierRoot2" presStyleCnt="0">
        <dgm:presLayoutVars>
          <dgm:hierBranch val="init"/>
        </dgm:presLayoutVars>
      </dgm:prSet>
      <dgm:spPr/>
    </dgm:pt>
    <dgm:pt modelId="{C1A73669-79AA-3245-B534-515C96DE78EE}" type="pres">
      <dgm:prSet presAssocID="{85EB3C0A-3370-BE4B-8899-7BA4128C822C}" presName="rootComposite" presStyleCnt="0"/>
      <dgm:spPr/>
    </dgm:pt>
    <dgm:pt modelId="{FA887210-5205-F940-8341-120EACD352BB}" type="pres">
      <dgm:prSet presAssocID="{85EB3C0A-3370-BE4B-8899-7BA4128C822C}" presName="rootText" presStyleLbl="node3" presStyleIdx="13" presStyleCnt="27" custScaleX="452520" custScaleY="301680" custLinFactX="-233318" custLinFactY="100000" custLinFactNeighborX="-300000" custLinFactNeighborY="191296">
        <dgm:presLayoutVars>
          <dgm:chPref val="3"/>
        </dgm:presLayoutVars>
      </dgm:prSet>
      <dgm:spPr/>
    </dgm:pt>
    <dgm:pt modelId="{4C268C34-AEC5-454C-A375-11CD456A4047}" type="pres">
      <dgm:prSet presAssocID="{85EB3C0A-3370-BE4B-8899-7BA4128C822C}" presName="rootConnector" presStyleLbl="node3" presStyleIdx="13" presStyleCnt="27"/>
      <dgm:spPr/>
    </dgm:pt>
    <dgm:pt modelId="{FCCB0FA9-929C-C144-8FB2-CF945587D603}" type="pres">
      <dgm:prSet presAssocID="{85EB3C0A-3370-BE4B-8899-7BA4128C822C}" presName="hierChild4" presStyleCnt="0"/>
      <dgm:spPr/>
    </dgm:pt>
    <dgm:pt modelId="{3EB48E00-F47B-1740-BBE2-AC59CF458D76}" type="pres">
      <dgm:prSet presAssocID="{85EB3C0A-3370-BE4B-8899-7BA4128C822C}" presName="hierChild5" presStyleCnt="0"/>
      <dgm:spPr/>
    </dgm:pt>
    <dgm:pt modelId="{1D4D2CF5-B540-E24B-AB4C-E9153CFE764B}" type="pres">
      <dgm:prSet presAssocID="{39AA8C6E-CF44-D148-A3BD-5DBF82B43480}" presName="Name48" presStyleLbl="parChTrans1D3" presStyleIdx="14" presStyleCnt="27" custSzX="1940400" custSzY="748800"/>
      <dgm:spPr/>
    </dgm:pt>
    <dgm:pt modelId="{F62931D4-4379-9E4C-BC50-87EDF2D77145}" type="pres">
      <dgm:prSet presAssocID="{AA67A617-7C42-4245-A3C1-4BD774B64F9A}" presName="hierRoot2" presStyleCnt="0">
        <dgm:presLayoutVars>
          <dgm:hierBranch val="init"/>
        </dgm:presLayoutVars>
      </dgm:prSet>
      <dgm:spPr/>
    </dgm:pt>
    <dgm:pt modelId="{B268995B-7E12-A441-B7D3-7D693922A851}" type="pres">
      <dgm:prSet presAssocID="{AA67A617-7C42-4245-A3C1-4BD774B64F9A}" presName="rootComposite" presStyleCnt="0"/>
      <dgm:spPr/>
    </dgm:pt>
    <dgm:pt modelId="{E7DDB7B7-2776-0948-BD27-4C0BB9745B82}" type="pres">
      <dgm:prSet presAssocID="{AA67A617-7C42-4245-A3C1-4BD774B64F9A}" presName="rootText" presStyleLbl="node3" presStyleIdx="14" presStyleCnt="27" custScaleX="452520" custScaleY="301680" custLinFactX="-100000" custLinFactY="153176" custLinFactNeighborX="-145151" custLinFactNeighborY="200000">
        <dgm:presLayoutVars>
          <dgm:chPref val="3"/>
        </dgm:presLayoutVars>
      </dgm:prSet>
      <dgm:spPr/>
    </dgm:pt>
    <dgm:pt modelId="{3EAF15DE-EEB1-7246-B8A1-A0B344871E09}" type="pres">
      <dgm:prSet presAssocID="{AA67A617-7C42-4245-A3C1-4BD774B64F9A}" presName="rootConnector" presStyleLbl="node3" presStyleIdx="14" presStyleCnt="27"/>
      <dgm:spPr/>
    </dgm:pt>
    <dgm:pt modelId="{4B2028EF-86FB-D641-8242-B47374AC75DF}" type="pres">
      <dgm:prSet presAssocID="{AA67A617-7C42-4245-A3C1-4BD774B64F9A}" presName="hierChild4" presStyleCnt="0"/>
      <dgm:spPr/>
    </dgm:pt>
    <dgm:pt modelId="{F1FCA128-99F8-7A40-B8B9-017C99B325E1}" type="pres">
      <dgm:prSet presAssocID="{AA67A617-7C42-4245-A3C1-4BD774B64F9A}" presName="hierChild5" presStyleCnt="0"/>
      <dgm:spPr/>
    </dgm:pt>
    <dgm:pt modelId="{C46D4E9D-10FC-6149-B28A-A264BEC6C901}" type="pres">
      <dgm:prSet presAssocID="{497FF38F-CC8F-5742-BDA0-6695F331ED98}" presName="hierChild5" presStyleCnt="0"/>
      <dgm:spPr/>
    </dgm:pt>
    <dgm:pt modelId="{C1F51E76-AC41-CD48-8ADB-6FB44323B30D}" type="pres">
      <dgm:prSet presAssocID="{885AD9FA-2CB0-4C45-8800-D9EFFF6F7C72}" presName="Name48" presStyleLbl="parChTrans1D2" presStyleIdx="3" presStyleCnt="6"/>
      <dgm:spPr/>
    </dgm:pt>
    <dgm:pt modelId="{19C852C5-FE0E-FB4C-BDA1-F937B9E8C05E}" type="pres">
      <dgm:prSet presAssocID="{EEB9266B-71C4-7B4B-BC33-D6B7BC2A09F3}" presName="hierRoot2" presStyleCnt="0">
        <dgm:presLayoutVars>
          <dgm:hierBranch val="hang"/>
        </dgm:presLayoutVars>
      </dgm:prSet>
      <dgm:spPr/>
    </dgm:pt>
    <dgm:pt modelId="{567621CC-C0A7-6D43-AE1A-FCCCCFAF17CD}" type="pres">
      <dgm:prSet presAssocID="{EEB9266B-71C4-7B4B-BC33-D6B7BC2A09F3}" presName="rootComposite" presStyleCnt="0"/>
      <dgm:spPr/>
    </dgm:pt>
    <dgm:pt modelId="{C6F9C971-E241-1643-AA85-E860114B4AF0}" type="pres">
      <dgm:prSet presAssocID="{EEB9266B-71C4-7B4B-BC33-D6B7BC2A09F3}" presName="rootText" presStyleLbl="node2" presStyleIdx="3" presStyleCnt="6" custScaleX="866225" custScaleY="457651" custLinFactX="50594" custLinFactNeighborX="100000" custLinFactNeighborY="74555">
        <dgm:presLayoutVars>
          <dgm:chPref val="3"/>
        </dgm:presLayoutVars>
      </dgm:prSet>
      <dgm:spPr>
        <a:prstGeom prst="ellipse">
          <a:avLst/>
        </a:prstGeom>
      </dgm:spPr>
    </dgm:pt>
    <dgm:pt modelId="{8CB88A87-B52A-834D-9666-1A934B448CD6}" type="pres">
      <dgm:prSet presAssocID="{EEB9266B-71C4-7B4B-BC33-D6B7BC2A09F3}" presName="rootConnector" presStyleLbl="node2" presStyleIdx="3" presStyleCnt="6"/>
      <dgm:spPr/>
    </dgm:pt>
    <dgm:pt modelId="{593D006A-64C7-2948-A0D2-EC80C2D2A634}" type="pres">
      <dgm:prSet presAssocID="{EEB9266B-71C4-7B4B-BC33-D6B7BC2A09F3}" presName="hierChild4" presStyleCnt="0"/>
      <dgm:spPr/>
    </dgm:pt>
    <dgm:pt modelId="{827BB23F-E225-5D4B-80AA-07E657B538D6}" type="pres">
      <dgm:prSet presAssocID="{70C6E479-9D7C-C041-AC91-BA115726803F}" presName="Name48" presStyleLbl="parChTrans1D3" presStyleIdx="15" presStyleCnt="27" custSzX="1940402" custSzY="748801"/>
      <dgm:spPr/>
    </dgm:pt>
    <dgm:pt modelId="{59E7209D-3102-8C4E-893C-EC21DE09B7F4}" type="pres">
      <dgm:prSet presAssocID="{6FA46BAA-B4BC-884D-BFC3-D3BD6DA1F86F}" presName="hierRoot2" presStyleCnt="0">
        <dgm:presLayoutVars>
          <dgm:hierBranch val="hang"/>
        </dgm:presLayoutVars>
      </dgm:prSet>
      <dgm:spPr/>
    </dgm:pt>
    <dgm:pt modelId="{F55E1088-6FFB-BC46-BA25-CFAFC1E3B6B8}" type="pres">
      <dgm:prSet presAssocID="{6FA46BAA-B4BC-884D-BFC3-D3BD6DA1F86F}" presName="rootComposite" presStyleCnt="0"/>
      <dgm:spPr/>
    </dgm:pt>
    <dgm:pt modelId="{7F217A3A-2EBC-8A4D-BDD9-EB2BDBD01DB1}" type="pres">
      <dgm:prSet presAssocID="{6FA46BAA-B4BC-884D-BFC3-D3BD6DA1F86F}" presName="rootText" presStyleLbl="node3" presStyleIdx="15" presStyleCnt="27" custScaleX="465114" custScaleY="315843" custLinFactNeighborX="-89316" custLinFactNeighborY="2321">
        <dgm:presLayoutVars>
          <dgm:chPref val="3"/>
        </dgm:presLayoutVars>
      </dgm:prSet>
      <dgm:spPr/>
    </dgm:pt>
    <dgm:pt modelId="{93805CFF-A0FF-FA44-83EE-030D6ADCF874}" type="pres">
      <dgm:prSet presAssocID="{6FA46BAA-B4BC-884D-BFC3-D3BD6DA1F86F}" presName="rootConnector" presStyleLbl="node3" presStyleIdx="15" presStyleCnt="27"/>
      <dgm:spPr/>
    </dgm:pt>
    <dgm:pt modelId="{A9113673-E16C-1543-99FC-436F8ADD34F1}" type="pres">
      <dgm:prSet presAssocID="{6FA46BAA-B4BC-884D-BFC3-D3BD6DA1F86F}" presName="hierChild4" presStyleCnt="0"/>
      <dgm:spPr/>
    </dgm:pt>
    <dgm:pt modelId="{553770BA-A83C-1D40-8D57-7F216E157874}" type="pres">
      <dgm:prSet presAssocID="{6FA46BAA-B4BC-884D-BFC3-D3BD6DA1F86F}" presName="hierChild5" presStyleCnt="0"/>
      <dgm:spPr/>
    </dgm:pt>
    <dgm:pt modelId="{3DCC92EC-5063-1B48-831C-87124D2DD78D}" type="pres">
      <dgm:prSet presAssocID="{CA84AB66-D376-AC40-8483-201036196F19}" presName="Name48" presStyleLbl="parChTrans1D3" presStyleIdx="16" presStyleCnt="27" custSzX="1940401" custSzY="748800"/>
      <dgm:spPr/>
    </dgm:pt>
    <dgm:pt modelId="{08FEEC1B-9497-CE41-B4E9-9917E4B50763}" type="pres">
      <dgm:prSet presAssocID="{BFEDFDD9-E631-374B-9537-54265F7A074E}" presName="hierRoot2" presStyleCnt="0">
        <dgm:presLayoutVars>
          <dgm:hierBranch val="hang"/>
        </dgm:presLayoutVars>
      </dgm:prSet>
      <dgm:spPr/>
    </dgm:pt>
    <dgm:pt modelId="{91000C98-6C7F-6C4D-A8F5-414CB4774594}" type="pres">
      <dgm:prSet presAssocID="{BFEDFDD9-E631-374B-9537-54265F7A074E}" presName="rootComposite" presStyleCnt="0"/>
      <dgm:spPr/>
    </dgm:pt>
    <dgm:pt modelId="{A111A663-5117-2A47-B66E-2220799A8299}" type="pres">
      <dgm:prSet presAssocID="{BFEDFDD9-E631-374B-9537-54265F7A074E}" presName="rootText" presStyleLbl="node3" presStyleIdx="16" presStyleCnt="27" custScaleX="465114" custScaleY="315843" custLinFactX="164706" custLinFactNeighborX="200000" custLinFactNeighborY="64201">
        <dgm:presLayoutVars>
          <dgm:chPref val="3"/>
        </dgm:presLayoutVars>
      </dgm:prSet>
      <dgm:spPr/>
    </dgm:pt>
    <dgm:pt modelId="{60E69BB0-1F7D-4B4D-84B3-B659DD281824}" type="pres">
      <dgm:prSet presAssocID="{BFEDFDD9-E631-374B-9537-54265F7A074E}" presName="rootConnector" presStyleLbl="node3" presStyleIdx="16" presStyleCnt="27"/>
      <dgm:spPr/>
    </dgm:pt>
    <dgm:pt modelId="{819AE05A-295B-A840-ADCF-C82559B9D419}" type="pres">
      <dgm:prSet presAssocID="{BFEDFDD9-E631-374B-9537-54265F7A074E}" presName="hierChild4" presStyleCnt="0"/>
      <dgm:spPr/>
    </dgm:pt>
    <dgm:pt modelId="{8E203181-34CD-0540-B61E-C530FD22D9DF}" type="pres">
      <dgm:prSet presAssocID="{BFEDFDD9-E631-374B-9537-54265F7A074E}" presName="hierChild5" presStyleCnt="0"/>
      <dgm:spPr/>
    </dgm:pt>
    <dgm:pt modelId="{BA819BC7-EB07-EE4C-A0EE-BC1A4F1FB406}" type="pres">
      <dgm:prSet presAssocID="{F044502B-19DA-AC42-8E3A-7614F34B73EB}" presName="Name48" presStyleLbl="parChTrans1D3" presStyleIdx="17" presStyleCnt="27" custSzX="1940402" custSzY="748800"/>
      <dgm:spPr/>
    </dgm:pt>
    <dgm:pt modelId="{5B789D0F-5DD5-2447-ABA3-7B7B864E237B}" type="pres">
      <dgm:prSet presAssocID="{01F0E0C9-96B4-EA44-9FDE-921342C52687}" presName="hierRoot2" presStyleCnt="0">
        <dgm:presLayoutVars>
          <dgm:hierBranch val="hang"/>
        </dgm:presLayoutVars>
      </dgm:prSet>
      <dgm:spPr/>
    </dgm:pt>
    <dgm:pt modelId="{EE2BEA08-8FF6-EC4D-8229-7C3C2C829BA0}" type="pres">
      <dgm:prSet presAssocID="{01F0E0C9-96B4-EA44-9FDE-921342C52687}" presName="rootComposite" presStyleCnt="0"/>
      <dgm:spPr/>
    </dgm:pt>
    <dgm:pt modelId="{442B0C84-034A-0645-B7E4-6AABE7245F6F}" type="pres">
      <dgm:prSet presAssocID="{01F0E0C9-96B4-EA44-9FDE-921342C52687}" presName="rootText" presStyleLbl="node3" presStyleIdx="17" presStyleCnt="27" custScaleX="465114" custScaleY="315843" custLinFactNeighborX="-92599" custLinFactNeighborY="15754">
        <dgm:presLayoutVars>
          <dgm:chPref val="3"/>
        </dgm:presLayoutVars>
      </dgm:prSet>
      <dgm:spPr/>
    </dgm:pt>
    <dgm:pt modelId="{C86E3F64-24D9-6048-BAC0-A3F77B90BDE4}" type="pres">
      <dgm:prSet presAssocID="{01F0E0C9-96B4-EA44-9FDE-921342C52687}" presName="rootConnector" presStyleLbl="node3" presStyleIdx="17" presStyleCnt="27"/>
      <dgm:spPr/>
    </dgm:pt>
    <dgm:pt modelId="{91F1931E-07CF-504A-B1FC-E460BFE02D5E}" type="pres">
      <dgm:prSet presAssocID="{01F0E0C9-96B4-EA44-9FDE-921342C52687}" presName="hierChild4" presStyleCnt="0"/>
      <dgm:spPr/>
    </dgm:pt>
    <dgm:pt modelId="{C23329CD-B740-6C4C-A5B5-6A0829B7DAB1}" type="pres">
      <dgm:prSet presAssocID="{01F0E0C9-96B4-EA44-9FDE-921342C52687}" presName="hierChild5" presStyleCnt="0"/>
      <dgm:spPr/>
    </dgm:pt>
    <dgm:pt modelId="{0BB514E0-62A2-6B47-A8DA-3707423D7452}" type="pres">
      <dgm:prSet presAssocID="{396B1122-17D0-654B-AB19-C9BD32F799AE}" presName="Name48" presStyleLbl="parChTrans1D3" presStyleIdx="18" presStyleCnt="27"/>
      <dgm:spPr/>
    </dgm:pt>
    <dgm:pt modelId="{A2076270-138E-254E-96AF-86E469B3452D}" type="pres">
      <dgm:prSet presAssocID="{9994E08A-A141-5443-AD39-0B383AE600D7}" presName="hierRoot2" presStyleCnt="0">
        <dgm:presLayoutVars>
          <dgm:hierBranch val="init"/>
        </dgm:presLayoutVars>
      </dgm:prSet>
      <dgm:spPr/>
    </dgm:pt>
    <dgm:pt modelId="{95119FE9-4EB7-034C-9BE2-BB5D8ECDC574}" type="pres">
      <dgm:prSet presAssocID="{9994E08A-A141-5443-AD39-0B383AE600D7}" presName="rootComposite" presStyleCnt="0"/>
      <dgm:spPr/>
    </dgm:pt>
    <dgm:pt modelId="{650C2238-82EA-8944-93B7-5142CF16B070}" type="pres">
      <dgm:prSet presAssocID="{9994E08A-A141-5443-AD39-0B383AE600D7}" presName="rootText" presStyleLbl="node3" presStyleIdx="18" presStyleCnt="27" custScaleX="465114" custScaleY="315843" custLinFactX="155410" custLinFactNeighborX="200000" custLinFactNeighborY="77634">
        <dgm:presLayoutVars>
          <dgm:chPref val="3"/>
        </dgm:presLayoutVars>
      </dgm:prSet>
      <dgm:spPr/>
    </dgm:pt>
    <dgm:pt modelId="{0EA1D2D6-3F13-854F-89AD-8C00B718C289}" type="pres">
      <dgm:prSet presAssocID="{9994E08A-A141-5443-AD39-0B383AE600D7}" presName="rootConnector" presStyleLbl="node3" presStyleIdx="18" presStyleCnt="27"/>
      <dgm:spPr/>
    </dgm:pt>
    <dgm:pt modelId="{A482B201-C9C7-0D48-A126-21561DB9655D}" type="pres">
      <dgm:prSet presAssocID="{9994E08A-A141-5443-AD39-0B383AE600D7}" presName="hierChild4" presStyleCnt="0"/>
      <dgm:spPr/>
    </dgm:pt>
    <dgm:pt modelId="{EEE27DEF-36CC-B54A-8748-A61E4594CB94}" type="pres">
      <dgm:prSet presAssocID="{9994E08A-A141-5443-AD39-0B383AE600D7}" presName="hierChild5" presStyleCnt="0"/>
      <dgm:spPr/>
    </dgm:pt>
    <dgm:pt modelId="{1A9FE9AE-96AA-ED4A-8F02-7A2558E70462}" type="pres">
      <dgm:prSet presAssocID="{23C249D7-3374-D441-A555-FCD35EFE3D9B}" presName="Name48" presStyleLbl="parChTrans1D3" presStyleIdx="19" presStyleCnt="27" custSzX="1940402" custSzY="748800"/>
      <dgm:spPr/>
    </dgm:pt>
    <dgm:pt modelId="{E82280C2-A7EE-124D-A25B-8626EDE936DA}" type="pres">
      <dgm:prSet presAssocID="{1AA44AA6-C52A-2744-B294-8C6F7C8FB04A}" presName="hierRoot2" presStyleCnt="0">
        <dgm:presLayoutVars>
          <dgm:hierBranch val="hang"/>
        </dgm:presLayoutVars>
      </dgm:prSet>
      <dgm:spPr/>
    </dgm:pt>
    <dgm:pt modelId="{E72AE5F0-1BC9-984C-B425-B48AE23D478F}" type="pres">
      <dgm:prSet presAssocID="{1AA44AA6-C52A-2744-B294-8C6F7C8FB04A}" presName="rootComposite" presStyleCnt="0"/>
      <dgm:spPr/>
    </dgm:pt>
    <dgm:pt modelId="{52C556A3-82E6-5745-9C7C-25D8266A4E5B}" type="pres">
      <dgm:prSet presAssocID="{1AA44AA6-C52A-2744-B294-8C6F7C8FB04A}" presName="rootText" presStyleLbl="node3" presStyleIdx="19" presStyleCnt="27" custScaleX="465114" custScaleY="315843" custLinFactX="400000" custLinFactNeighborX="449801" custLinFactNeighborY="91047">
        <dgm:presLayoutVars>
          <dgm:chPref val="3"/>
        </dgm:presLayoutVars>
      </dgm:prSet>
      <dgm:spPr/>
    </dgm:pt>
    <dgm:pt modelId="{53CDF36C-BC13-0249-B351-05D42F7179EF}" type="pres">
      <dgm:prSet presAssocID="{1AA44AA6-C52A-2744-B294-8C6F7C8FB04A}" presName="rootConnector" presStyleLbl="node3" presStyleIdx="19" presStyleCnt="27"/>
      <dgm:spPr/>
    </dgm:pt>
    <dgm:pt modelId="{83D6CDBF-E83A-9F4F-9A0D-C20403E846FC}" type="pres">
      <dgm:prSet presAssocID="{1AA44AA6-C52A-2744-B294-8C6F7C8FB04A}" presName="hierChild4" presStyleCnt="0"/>
      <dgm:spPr/>
    </dgm:pt>
    <dgm:pt modelId="{0120FD17-FE4A-014E-BD84-4A89BA8CC06D}" type="pres">
      <dgm:prSet presAssocID="{1AA44AA6-C52A-2744-B294-8C6F7C8FB04A}" presName="hierChild5" presStyleCnt="0"/>
      <dgm:spPr/>
    </dgm:pt>
    <dgm:pt modelId="{043CD991-0BDA-2546-AAF9-68B6B4ED5F06}" type="pres">
      <dgm:prSet presAssocID="{EEB9266B-71C4-7B4B-BC33-D6B7BC2A09F3}" presName="hierChild5" presStyleCnt="0"/>
      <dgm:spPr/>
    </dgm:pt>
    <dgm:pt modelId="{139B2BD2-5298-4242-B755-F20283BAB500}" type="pres">
      <dgm:prSet presAssocID="{756C51CF-C3A1-6248-93D2-E3AAF9B6265E}" presName="Name48" presStyleLbl="parChTrans1D2" presStyleIdx="4" presStyleCnt="6"/>
      <dgm:spPr/>
    </dgm:pt>
    <dgm:pt modelId="{8571A903-0D09-B24C-9870-9EACCDEA3AAC}" type="pres">
      <dgm:prSet presAssocID="{F14A6E43-0F13-624E-92A8-EC2863B698E6}" presName="hierRoot2" presStyleCnt="0">
        <dgm:presLayoutVars>
          <dgm:hierBranch val="hang"/>
        </dgm:presLayoutVars>
      </dgm:prSet>
      <dgm:spPr/>
    </dgm:pt>
    <dgm:pt modelId="{3D8E9CF2-E125-314F-A156-599123DE475D}" type="pres">
      <dgm:prSet presAssocID="{F14A6E43-0F13-624E-92A8-EC2863B698E6}" presName="rootComposite" presStyleCnt="0"/>
      <dgm:spPr/>
    </dgm:pt>
    <dgm:pt modelId="{FE0E0AE2-EF90-3A45-8B35-8DCE003BA0EB}" type="pres">
      <dgm:prSet presAssocID="{F14A6E43-0F13-624E-92A8-EC2863B698E6}" presName="rootText" presStyleLbl="node2" presStyleIdx="4" presStyleCnt="6" custScaleX="869529" custScaleY="458243" custLinFactX="504359" custLinFactNeighborX="600000" custLinFactNeighborY="-50690">
        <dgm:presLayoutVars>
          <dgm:chPref val="3"/>
        </dgm:presLayoutVars>
      </dgm:prSet>
      <dgm:spPr>
        <a:prstGeom prst="ellipse">
          <a:avLst/>
        </a:prstGeom>
      </dgm:spPr>
    </dgm:pt>
    <dgm:pt modelId="{972E759F-1074-0949-A572-3E90619C086A}" type="pres">
      <dgm:prSet presAssocID="{F14A6E43-0F13-624E-92A8-EC2863B698E6}" presName="rootConnector" presStyleLbl="node2" presStyleIdx="4" presStyleCnt="6"/>
      <dgm:spPr/>
    </dgm:pt>
    <dgm:pt modelId="{82A1A509-48F6-7D43-A95F-AE59D0A39673}" type="pres">
      <dgm:prSet presAssocID="{F14A6E43-0F13-624E-92A8-EC2863B698E6}" presName="hierChild4" presStyleCnt="0"/>
      <dgm:spPr/>
    </dgm:pt>
    <dgm:pt modelId="{F1814A19-D256-A745-A59D-E328FADCED75}" type="pres">
      <dgm:prSet presAssocID="{F0CDBEE4-BD12-A74B-93E4-11B4E87DCC8A}" presName="Name48" presStyleLbl="parChTrans1D3" presStyleIdx="20" presStyleCnt="27" custSzX="1940401" custSzY="748800"/>
      <dgm:spPr/>
    </dgm:pt>
    <dgm:pt modelId="{E34F3783-0782-4B4D-8D77-B8B55BA69AC5}" type="pres">
      <dgm:prSet presAssocID="{A4B667D4-E0F2-7E47-823B-07AB3A53A005}" presName="hierRoot2" presStyleCnt="0">
        <dgm:presLayoutVars>
          <dgm:hierBranch val="hang"/>
        </dgm:presLayoutVars>
      </dgm:prSet>
      <dgm:spPr/>
    </dgm:pt>
    <dgm:pt modelId="{9FC8E866-7D47-8645-B26E-E8FDD04609B6}" type="pres">
      <dgm:prSet presAssocID="{A4B667D4-E0F2-7E47-823B-07AB3A53A005}" presName="rootComposite" presStyleCnt="0"/>
      <dgm:spPr/>
    </dgm:pt>
    <dgm:pt modelId="{31074E20-0B92-674F-84E7-38455067D17C}" type="pres">
      <dgm:prSet presAssocID="{A4B667D4-E0F2-7E47-823B-07AB3A53A005}" presName="rootText" presStyleLbl="node3" presStyleIdx="20" presStyleCnt="27" custScaleX="456615" custScaleY="431906" custLinFactX="400000" custLinFactY="-25775" custLinFactNeighborX="477327" custLinFactNeighborY="-100000">
        <dgm:presLayoutVars>
          <dgm:chPref val="3"/>
        </dgm:presLayoutVars>
      </dgm:prSet>
      <dgm:spPr/>
    </dgm:pt>
    <dgm:pt modelId="{56D195F3-955B-8B49-8FB0-A74870FF9715}" type="pres">
      <dgm:prSet presAssocID="{A4B667D4-E0F2-7E47-823B-07AB3A53A005}" presName="rootConnector" presStyleLbl="node3" presStyleIdx="20" presStyleCnt="27"/>
      <dgm:spPr/>
    </dgm:pt>
    <dgm:pt modelId="{2C73A170-1EF4-6A4A-8D31-20293137798D}" type="pres">
      <dgm:prSet presAssocID="{A4B667D4-E0F2-7E47-823B-07AB3A53A005}" presName="hierChild4" presStyleCnt="0"/>
      <dgm:spPr/>
    </dgm:pt>
    <dgm:pt modelId="{D49041A6-328D-7245-8EF2-CE8EB4345280}" type="pres">
      <dgm:prSet presAssocID="{A4B667D4-E0F2-7E47-823B-07AB3A53A005}" presName="hierChild5" presStyleCnt="0"/>
      <dgm:spPr/>
    </dgm:pt>
    <dgm:pt modelId="{62188FE8-CCF9-0746-A002-3366272506D5}" type="pres">
      <dgm:prSet presAssocID="{84BC393B-E9D2-BF4A-962A-210A1CC90E30}" presName="Name48" presStyleLbl="parChTrans1D3" presStyleIdx="21" presStyleCnt="27" custSzX="1940403" custSzY="748800"/>
      <dgm:spPr/>
    </dgm:pt>
    <dgm:pt modelId="{0106D1B3-1F05-DA45-8747-DDC6C794B917}" type="pres">
      <dgm:prSet presAssocID="{BA02CAA7-6EC3-6A4C-98ED-D7DE4B26C157}" presName="hierRoot2" presStyleCnt="0">
        <dgm:presLayoutVars>
          <dgm:hierBranch val="hang"/>
        </dgm:presLayoutVars>
      </dgm:prSet>
      <dgm:spPr/>
    </dgm:pt>
    <dgm:pt modelId="{1DE966F0-6EDC-1645-A0FF-B3F30CC4D7B4}" type="pres">
      <dgm:prSet presAssocID="{BA02CAA7-6EC3-6A4C-98ED-D7DE4B26C157}" presName="rootComposite" presStyleCnt="0"/>
      <dgm:spPr/>
    </dgm:pt>
    <dgm:pt modelId="{C5EA33A7-8ED8-9E46-8943-72258C44821A}" type="pres">
      <dgm:prSet presAssocID="{BA02CAA7-6EC3-6A4C-98ED-D7DE4B26C157}" presName="rootText" presStyleLbl="node3" presStyleIdx="21" presStyleCnt="27" custScaleX="464951" custScaleY="309967" custLinFactX="626037" custLinFactNeighborX="700000" custLinFactNeighborY="3082">
        <dgm:presLayoutVars>
          <dgm:chPref val="3"/>
        </dgm:presLayoutVars>
      </dgm:prSet>
      <dgm:spPr/>
    </dgm:pt>
    <dgm:pt modelId="{00B1EBEE-79DA-214B-A9CC-35B3E31C0CF3}" type="pres">
      <dgm:prSet presAssocID="{BA02CAA7-6EC3-6A4C-98ED-D7DE4B26C157}" presName="rootConnector" presStyleLbl="node3" presStyleIdx="21" presStyleCnt="27"/>
      <dgm:spPr/>
    </dgm:pt>
    <dgm:pt modelId="{25AEC80D-16F1-A441-A56A-5CAA092F6B0B}" type="pres">
      <dgm:prSet presAssocID="{BA02CAA7-6EC3-6A4C-98ED-D7DE4B26C157}" presName="hierChild4" presStyleCnt="0"/>
      <dgm:spPr/>
    </dgm:pt>
    <dgm:pt modelId="{C7307AA2-1801-7247-B1E0-02CF9F22DCC2}" type="pres">
      <dgm:prSet presAssocID="{BA02CAA7-6EC3-6A4C-98ED-D7DE4B26C157}" presName="hierChild5" presStyleCnt="0"/>
      <dgm:spPr/>
    </dgm:pt>
    <dgm:pt modelId="{F0AA0642-3C83-144F-8B7A-BA4F5194B73F}" type="pres">
      <dgm:prSet presAssocID="{A54E0E4C-91D1-C740-A924-DF61132A90AE}" presName="Name48" presStyleLbl="parChTrans1D3" presStyleIdx="22" presStyleCnt="27" custSzX="1940402" custSzY="748800"/>
      <dgm:spPr/>
    </dgm:pt>
    <dgm:pt modelId="{D2EADE4E-4043-1D48-901E-90BFFEB7116F}" type="pres">
      <dgm:prSet presAssocID="{C885C4E9-84D3-3443-950C-7CB4E45185E4}" presName="hierRoot2" presStyleCnt="0">
        <dgm:presLayoutVars>
          <dgm:hierBranch val="init"/>
        </dgm:presLayoutVars>
      </dgm:prSet>
      <dgm:spPr/>
    </dgm:pt>
    <dgm:pt modelId="{2368A682-4A6C-EF46-AD3E-BD9CFF5E7A06}" type="pres">
      <dgm:prSet presAssocID="{C885C4E9-84D3-3443-950C-7CB4E45185E4}" presName="rootComposite" presStyleCnt="0"/>
      <dgm:spPr/>
    </dgm:pt>
    <dgm:pt modelId="{7B42724B-C0D0-7E48-BB67-62D5387E0E80}" type="pres">
      <dgm:prSet presAssocID="{C885C4E9-84D3-3443-950C-7CB4E45185E4}" presName="rootText" presStyleLbl="node3" presStyleIdx="22" presStyleCnt="27" custScaleX="464497" custScaleY="310379" custLinFactX="400000" custLinFactNeighborX="477327" custLinFactNeighborY="-84256">
        <dgm:presLayoutVars>
          <dgm:chPref val="3"/>
        </dgm:presLayoutVars>
      </dgm:prSet>
      <dgm:spPr/>
    </dgm:pt>
    <dgm:pt modelId="{7D0EA96E-26EC-7E47-B1BC-84AABD9ACBBD}" type="pres">
      <dgm:prSet presAssocID="{C885C4E9-84D3-3443-950C-7CB4E45185E4}" presName="rootConnector" presStyleLbl="node3" presStyleIdx="22" presStyleCnt="27"/>
      <dgm:spPr/>
    </dgm:pt>
    <dgm:pt modelId="{4F865FA5-DF2E-4340-BE1C-D787EF0D5401}" type="pres">
      <dgm:prSet presAssocID="{C885C4E9-84D3-3443-950C-7CB4E45185E4}" presName="hierChild4" presStyleCnt="0"/>
      <dgm:spPr/>
    </dgm:pt>
    <dgm:pt modelId="{BF3FDA35-2E28-3D43-9316-42997D3CB397}" type="pres">
      <dgm:prSet presAssocID="{C885C4E9-84D3-3443-950C-7CB4E45185E4}" presName="hierChild5" presStyleCnt="0"/>
      <dgm:spPr/>
    </dgm:pt>
    <dgm:pt modelId="{225C076E-F3E3-3F42-8F7C-EB243C11DD92}" type="pres">
      <dgm:prSet presAssocID="{F4CE4702-7414-9049-934D-0925C29D8E39}" presName="Name48" presStyleLbl="parChTrans1D3" presStyleIdx="23" presStyleCnt="27"/>
      <dgm:spPr/>
    </dgm:pt>
    <dgm:pt modelId="{CE4B35A9-76BF-5E4E-AC35-212E5E2BA285}" type="pres">
      <dgm:prSet presAssocID="{B2AA1D46-A0C0-B74B-8D50-8D42D47FD45D}" presName="hierRoot2" presStyleCnt="0">
        <dgm:presLayoutVars>
          <dgm:hierBranch val="init"/>
        </dgm:presLayoutVars>
      </dgm:prSet>
      <dgm:spPr/>
    </dgm:pt>
    <dgm:pt modelId="{4C82E9AF-881C-8145-8EE2-809612ED2923}" type="pres">
      <dgm:prSet presAssocID="{B2AA1D46-A0C0-B74B-8D50-8D42D47FD45D}" presName="rootComposite" presStyleCnt="0"/>
      <dgm:spPr/>
    </dgm:pt>
    <dgm:pt modelId="{14AEBE09-67BE-434C-BF5D-E532A474B40F}" type="pres">
      <dgm:prSet presAssocID="{B2AA1D46-A0C0-B74B-8D50-8D42D47FD45D}" presName="rootText" presStyleLbl="node3" presStyleIdx="23" presStyleCnt="27" custScaleX="435257" custScaleY="292603" custLinFactX="600000" custLinFactNeighborX="661609" custLinFactNeighborY="-84256">
        <dgm:presLayoutVars>
          <dgm:chPref val="3"/>
        </dgm:presLayoutVars>
      </dgm:prSet>
      <dgm:spPr/>
    </dgm:pt>
    <dgm:pt modelId="{E03FAB24-F6B6-FA44-9CCA-37049CFCC9D5}" type="pres">
      <dgm:prSet presAssocID="{B2AA1D46-A0C0-B74B-8D50-8D42D47FD45D}" presName="rootConnector" presStyleLbl="node3" presStyleIdx="23" presStyleCnt="27"/>
      <dgm:spPr/>
    </dgm:pt>
    <dgm:pt modelId="{E96D5620-2146-9143-8580-56C9898B6964}" type="pres">
      <dgm:prSet presAssocID="{B2AA1D46-A0C0-B74B-8D50-8D42D47FD45D}" presName="hierChild4" presStyleCnt="0"/>
      <dgm:spPr/>
    </dgm:pt>
    <dgm:pt modelId="{C4C2BD29-298F-4744-AF9E-EAE75D158404}" type="pres">
      <dgm:prSet presAssocID="{B2AA1D46-A0C0-B74B-8D50-8D42D47FD45D}" presName="hierChild5" presStyleCnt="0"/>
      <dgm:spPr/>
    </dgm:pt>
    <dgm:pt modelId="{6FDFB06C-8B58-9240-BF1C-3D0FF5DCBDB0}" type="pres">
      <dgm:prSet presAssocID="{F14A6E43-0F13-624E-92A8-EC2863B698E6}" presName="hierChild5" presStyleCnt="0"/>
      <dgm:spPr/>
    </dgm:pt>
    <dgm:pt modelId="{DE98CB42-242D-0B49-99BE-8C761452BF11}" type="pres">
      <dgm:prSet presAssocID="{4F829A60-CA44-4042-93BF-C59E9CD814B9}" presName="Name48" presStyleLbl="parChTrans1D2" presStyleIdx="5" presStyleCnt="6"/>
      <dgm:spPr/>
    </dgm:pt>
    <dgm:pt modelId="{126AF31C-51E8-4741-8334-16D8767156B5}" type="pres">
      <dgm:prSet presAssocID="{A6F71366-F43B-6D4E-AF1A-A3D74B401807}" presName="hierRoot2" presStyleCnt="0">
        <dgm:presLayoutVars>
          <dgm:hierBranch val="hang"/>
        </dgm:presLayoutVars>
      </dgm:prSet>
      <dgm:spPr/>
    </dgm:pt>
    <dgm:pt modelId="{5BF0A3F9-4221-884B-96F9-196B8C802C51}" type="pres">
      <dgm:prSet presAssocID="{A6F71366-F43B-6D4E-AF1A-A3D74B401807}" presName="rootComposite" presStyleCnt="0"/>
      <dgm:spPr/>
    </dgm:pt>
    <dgm:pt modelId="{39D5EEEF-6B98-0048-8247-38ACE943483C}" type="pres">
      <dgm:prSet presAssocID="{A6F71366-F43B-6D4E-AF1A-A3D74B401807}" presName="rootText" presStyleLbl="node2" presStyleIdx="5" presStyleCnt="6" custScaleX="880823" custScaleY="411588" custLinFactX="-669575" custLinFactY="200000" custLinFactNeighborX="-700000" custLinFactNeighborY="256921">
        <dgm:presLayoutVars>
          <dgm:chPref val="3"/>
        </dgm:presLayoutVars>
      </dgm:prSet>
      <dgm:spPr>
        <a:prstGeom prst="ellipse">
          <a:avLst/>
        </a:prstGeom>
      </dgm:spPr>
    </dgm:pt>
    <dgm:pt modelId="{BCAC07EB-6319-B644-AD5C-49A4A787B2B6}" type="pres">
      <dgm:prSet presAssocID="{A6F71366-F43B-6D4E-AF1A-A3D74B401807}" presName="rootConnector" presStyleLbl="node2" presStyleIdx="5" presStyleCnt="6"/>
      <dgm:spPr/>
    </dgm:pt>
    <dgm:pt modelId="{04F45212-8081-9240-89F7-C412A46AAFF8}" type="pres">
      <dgm:prSet presAssocID="{A6F71366-F43B-6D4E-AF1A-A3D74B401807}" presName="hierChild4" presStyleCnt="0"/>
      <dgm:spPr/>
    </dgm:pt>
    <dgm:pt modelId="{27AC3EAF-8259-3143-A867-E723B949E410}" type="pres">
      <dgm:prSet presAssocID="{4B5D7351-6751-4242-83EC-3DDC8012A6B6}" presName="Name48" presStyleLbl="parChTrans1D3" presStyleIdx="24" presStyleCnt="27" custSzX="1940401" custSzY="748800"/>
      <dgm:spPr/>
    </dgm:pt>
    <dgm:pt modelId="{191C0C00-D05E-5C4D-87CB-73CA8C1BC1EA}" type="pres">
      <dgm:prSet presAssocID="{0D6EE858-AC26-0F43-A735-7D781467FFBE}" presName="hierRoot2" presStyleCnt="0">
        <dgm:presLayoutVars>
          <dgm:hierBranch val="hang"/>
        </dgm:presLayoutVars>
      </dgm:prSet>
      <dgm:spPr/>
    </dgm:pt>
    <dgm:pt modelId="{5EF27342-0847-6747-83AF-8358BD07E97A}" type="pres">
      <dgm:prSet presAssocID="{0D6EE858-AC26-0F43-A735-7D781467FFBE}" presName="rootComposite" presStyleCnt="0"/>
      <dgm:spPr/>
    </dgm:pt>
    <dgm:pt modelId="{60A2C737-F5C3-3B40-9B80-E4BA836B96BA}" type="pres">
      <dgm:prSet presAssocID="{0D6EE858-AC26-0F43-A735-7D781467FFBE}" presName="rootText" presStyleLbl="node3" presStyleIdx="24" presStyleCnt="27" custScaleX="452520" custScaleY="301680" custLinFactX="-700000" custLinFactY="200000" custLinFactNeighborX="-796904" custLinFactNeighborY="240447">
        <dgm:presLayoutVars>
          <dgm:chPref val="3"/>
        </dgm:presLayoutVars>
      </dgm:prSet>
      <dgm:spPr/>
    </dgm:pt>
    <dgm:pt modelId="{55044691-4411-0445-B0CE-F1D6C18750A3}" type="pres">
      <dgm:prSet presAssocID="{0D6EE858-AC26-0F43-A735-7D781467FFBE}" presName="rootConnector" presStyleLbl="node3" presStyleIdx="24" presStyleCnt="27"/>
      <dgm:spPr/>
    </dgm:pt>
    <dgm:pt modelId="{AD611933-CC43-9847-87D9-1AC138FC5484}" type="pres">
      <dgm:prSet presAssocID="{0D6EE858-AC26-0F43-A735-7D781467FFBE}" presName="hierChild4" presStyleCnt="0"/>
      <dgm:spPr/>
    </dgm:pt>
    <dgm:pt modelId="{92B66F05-475A-A34E-A7E0-9A5510BAB696}" type="pres">
      <dgm:prSet presAssocID="{0D6EE858-AC26-0F43-A735-7D781467FFBE}" presName="hierChild5" presStyleCnt="0"/>
      <dgm:spPr/>
    </dgm:pt>
    <dgm:pt modelId="{CA376E85-F24E-254D-ADF4-878FF6F538C7}" type="pres">
      <dgm:prSet presAssocID="{64146F75-0B88-914A-A230-980084FF0146}" presName="Name48" presStyleLbl="parChTrans1D3" presStyleIdx="25" presStyleCnt="27" custSzX="1940401" custSzY="748800"/>
      <dgm:spPr/>
    </dgm:pt>
    <dgm:pt modelId="{B181DB90-70D0-9544-AF1F-AFB15A08A4EC}" type="pres">
      <dgm:prSet presAssocID="{54A03B6F-8F6D-8A46-A736-2BDCB05F4B9F}" presName="hierRoot2" presStyleCnt="0">
        <dgm:presLayoutVars>
          <dgm:hierBranch val="init"/>
        </dgm:presLayoutVars>
      </dgm:prSet>
      <dgm:spPr/>
    </dgm:pt>
    <dgm:pt modelId="{F848D0A2-E7A0-2143-A3BB-92C542E1002B}" type="pres">
      <dgm:prSet presAssocID="{54A03B6F-8F6D-8A46-A736-2BDCB05F4B9F}" presName="rootComposite" presStyleCnt="0"/>
      <dgm:spPr/>
    </dgm:pt>
    <dgm:pt modelId="{352B8952-D885-0E4F-A860-8CBA30E4C4D0}" type="pres">
      <dgm:prSet presAssocID="{54A03B6F-8F6D-8A46-A736-2BDCB05F4B9F}" presName="rootText" presStyleLbl="node3" presStyleIdx="25" presStyleCnt="27" custScaleX="452520" custScaleY="301680" custLinFactX="-970424" custLinFactY="400000" custLinFactNeighborX="-1000000" custLinFactNeighborY="428836">
        <dgm:presLayoutVars>
          <dgm:chPref val="3"/>
        </dgm:presLayoutVars>
      </dgm:prSet>
      <dgm:spPr/>
    </dgm:pt>
    <dgm:pt modelId="{53E45DBB-6FFD-F645-8E7A-F01FCB8291BF}" type="pres">
      <dgm:prSet presAssocID="{54A03B6F-8F6D-8A46-A736-2BDCB05F4B9F}" presName="rootConnector" presStyleLbl="node3" presStyleIdx="25" presStyleCnt="27"/>
      <dgm:spPr/>
    </dgm:pt>
    <dgm:pt modelId="{A8A69F53-6C5B-E94A-8480-9041259C7B3C}" type="pres">
      <dgm:prSet presAssocID="{54A03B6F-8F6D-8A46-A736-2BDCB05F4B9F}" presName="hierChild4" presStyleCnt="0"/>
      <dgm:spPr/>
    </dgm:pt>
    <dgm:pt modelId="{EA0F48EA-261A-0048-957F-72A707365070}" type="pres">
      <dgm:prSet presAssocID="{54A03B6F-8F6D-8A46-A736-2BDCB05F4B9F}" presName="hierChild5" presStyleCnt="0"/>
      <dgm:spPr/>
    </dgm:pt>
    <dgm:pt modelId="{A0055EE8-B653-1D4C-A2F9-6C2A3D50E9C8}" type="pres">
      <dgm:prSet presAssocID="{CB1589E4-B305-1D42-B1AD-9E2D635F2AE2}" presName="Name48" presStyleLbl="parChTrans1D3" presStyleIdx="26" presStyleCnt="27"/>
      <dgm:spPr/>
    </dgm:pt>
    <dgm:pt modelId="{A6FFDDAC-4F6E-A448-9C82-DF6DC01F90B6}" type="pres">
      <dgm:prSet presAssocID="{F5E2FBA9-7FC7-284C-AEB1-83116317B73F}" presName="hierRoot2" presStyleCnt="0">
        <dgm:presLayoutVars>
          <dgm:hierBranch val="init"/>
        </dgm:presLayoutVars>
      </dgm:prSet>
      <dgm:spPr/>
    </dgm:pt>
    <dgm:pt modelId="{77956B8A-E83C-6546-929F-FD1CD7B2CA59}" type="pres">
      <dgm:prSet presAssocID="{F5E2FBA9-7FC7-284C-AEB1-83116317B73F}" presName="rootComposite" presStyleCnt="0"/>
      <dgm:spPr/>
    </dgm:pt>
    <dgm:pt modelId="{481DAA7D-1957-4941-9EB3-B9C69CCE1F9D}" type="pres">
      <dgm:prSet presAssocID="{F5E2FBA9-7FC7-284C-AEB1-83116317B73F}" presName="rootText" presStyleLbl="node3" presStyleIdx="26" presStyleCnt="27" custScaleX="452520" custScaleY="301680" custLinFactX="-327103" custLinFactY="100000" custLinFactNeighborX="-400000" custLinFactNeighborY="127509">
        <dgm:presLayoutVars>
          <dgm:chPref val="3"/>
        </dgm:presLayoutVars>
      </dgm:prSet>
      <dgm:spPr/>
    </dgm:pt>
    <dgm:pt modelId="{533AF175-6D39-EF4D-8E71-C24FC88E161F}" type="pres">
      <dgm:prSet presAssocID="{F5E2FBA9-7FC7-284C-AEB1-83116317B73F}" presName="rootConnector" presStyleLbl="node3" presStyleIdx="26" presStyleCnt="27"/>
      <dgm:spPr/>
    </dgm:pt>
    <dgm:pt modelId="{F6B5CF29-DEA9-054B-90B0-362E73831F77}" type="pres">
      <dgm:prSet presAssocID="{F5E2FBA9-7FC7-284C-AEB1-83116317B73F}" presName="hierChild4" presStyleCnt="0"/>
      <dgm:spPr/>
    </dgm:pt>
    <dgm:pt modelId="{CC8F5775-D044-E540-B978-0DEFB655F8D9}" type="pres">
      <dgm:prSet presAssocID="{F5E2FBA9-7FC7-284C-AEB1-83116317B73F}" presName="hierChild5" presStyleCnt="0"/>
      <dgm:spPr/>
    </dgm:pt>
    <dgm:pt modelId="{F010C008-1F34-E043-9131-804E12A2224A}" type="pres">
      <dgm:prSet presAssocID="{A6F71366-F43B-6D4E-AF1A-A3D74B401807}" presName="hierChild5" presStyleCnt="0"/>
      <dgm:spPr/>
    </dgm:pt>
    <dgm:pt modelId="{7E9474CE-D15A-A149-A0B1-B3140B25AA30}" type="pres">
      <dgm:prSet presAssocID="{F678D815-6E8C-1245-800A-B9FDEFE6B031}" presName="hierChild3" presStyleCnt="0"/>
      <dgm:spPr/>
    </dgm:pt>
  </dgm:ptLst>
  <dgm:cxnLst>
    <dgm:cxn modelId="{65D96401-CE6B-8B4B-AF91-B8CD6573305A}" srcId="{6B1E1C31-E5CE-CC45-A117-36D568873B6E}" destId="{D4804DE1-3CE4-3941-899F-BCA01EE93179}" srcOrd="0" destOrd="0" parTransId="{7CB66334-B78C-7647-942C-17624652C8B0}" sibTransId="{52385424-4A25-CF4F-BFCA-2E18B6EC5D59}"/>
    <dgm:cxn modelId="{20680303-D082-C541-92A2-9C461A18DCF6}" type="presOf" srcId="{01F0E0C9-96B4-EA44-9FDE-921342C52687}" destId="{C86E3F64-24D9-6048-BAC0-A3F77B90BDE4}" srcOrd="1" destOrd="0" presId="urn:microsoft.com/office/officeart/2005/8/layout/orgChart1"/>
    <dgm:cxn modelId="{51F56F03-C730-F64D-B087-F0F912685FD4}" type="presOf" srcId="{4FDA31F9-929D-064A-9AAC-BF4975BEBDB8}" destId="{47C54876-72CE-BC4D-B518-D4E8538C2D94}" srcOrd="0" destOrd="0" presId="urn:microsoft.com/office/officeart/2005/8/layout/orgChart1"/>
    <dgm:cxn modelId="{B4C20C07-AC8F-6047-A751-047BE5B33A62}" type="presOf" srcId="{B2AA1D46-A0C0-B74B-8D50-8D42D47FD45D}" destId="{E03FAB24-F6B6-FA44-9CCA-37049CFCC9D5}" srcOrd="1" destOrd="0" presId="urn:microsoft.com/office/officeart/2005/8/layout/orgChart1"/>
    <dgm:cxn modelId="{0EDFDB07-C584-3744-A877-62B5848A06B3}" srcId="{F14A6E43-0F13-624E-92A8-EC2863B698E6}" destId="{A4B667D4-E0F2-7E47-823B-07AB3A53A005}" srcOrd="0" destOrd="0" parTransId="{F0CDBEE4-BD12-A74B-93E4-11B4E87DCC8A}" sibTransId="{3B7DD5DF-7173-AC4A-80B2-DD47CB961ED5}"/>
    <dgm:cxn modelId="{0D6E2008-AFD2-E247-B79A-979402DDADAA}" type="presOf" srcId="{CA84AB66-D376-AC40-8483-201036196F19}" destId="{3DCC92EC-5063-1B48-831C-87124D2DD78D}" srcOrd="0" destOrd="0" presId="urn:microsoft.com/office/officeart/2005/8/layout/orgChart1"/>
    <dgm:cxn modelId="{D5DF060B-4871-E04C-8C3C-A9DFE036F2C8}" type="presOf" srcId="{6FA46BAA-B4BC-884D-BFC3-D3BD6DA1F86F}" destId="{7F217A3A-2EBC-8A4D-BDD9-EB2BDBD01DB1}" srcOrd="0" destOrd="0" presId="urn:microsoft.com/office/officeart/2005/8/layout/orgChart1"/>
    <dgm:cxn modelId="{D3F43215-0969-5046-9723-4018FD144562}" srcId="{497FF38F-CC8F-5742-BDA0-6695F331ED98}" destId="{CE713C7A-9FA1-454B-8812-2C1BE18F1374}" srcOrd="0" destOrd="0" parTransId="{B127E951-1643-1B42-A693-9BF8346B901F}" sibTransId="{F5E639A9-417C-1B45-92D7-E675FD1541F7}"/>
    <dgm:cxn modelId="{E1675618-8A03-3642-99EC-05C295FD4822}" type="presOf" srcId="{782D6003-BE7A-1646-B0B7-0EFD37FDA346}" destId="{EDF9EF33-3D34-6143-BB60-31C152ECBE9A}" srcOrd="0" destOrd="0" presId="urn:microsoft.com/office/officeart/2005/8/layout/orgChart1"/>
    <dgm:cxn modelId="{2C54131C-601C-E14C-8101-27266B1FBC07}" type="presOf" srcId="{6B5F8B16-7C58-0044-B2AF-E3E7E4A0E587}" destId="{5F5BC39E-8F34-A841-85AC-898D0877901B}" srcOrd="0" destOrd="0" presId="urn:microsoft.com/office/officeart/2005/8/layout/orgChart1"/>
    <dgm:cxn modelId="{E797111E-178A-ED45-A77E-5AFCF7068E81}" type="presOf" srcId="{460D3537-6ED0-E143-868E-24E65D9B4193}" destId="{EB86999B-76D0-1C4C-95B0-8A1B5E45F6C5}" srcOrd="0" destOrd="0" presId="urn:microsoft.com/office/officeart/2005/8/layout/orgChart1"/>
    <dgm:cxn modelId="{1D8F7920-CB68-3F42-AF97-94368FACC534}" type="presOf" srcId="{E1FD2CD5-907E-584A-970E-67F1B9DF7B50}" destId="{33DA8654-F2CB-0946-B80E-A45C5076893A}" srcOrd="0" destOrd="0" presId="urn:microsoft.com/office/officeart/2005/8/layout/orgChart1"/>
    <dgm:cxn modelId="{8B028120-8645-9D45-B457-E128BC9FEAD6}" type="presOf" srcId="{54A03B6F-8F6D-8A46-A736-2BDCB05F4B9F}" destId="{352B8952-D885-0E4F-A860-8CBA30E4C4D0}" srcOrd="0" destOrd="0" presId="urn:microsoft.com/office/officeart/2005/8/layout/orgChart1"/>
    <dgm:cxn modelId="{64914622-2E0D-D345-84DC-47ACCB1983CE}" type="presOf" srcId="{1AA44AA6-C52A-2744-B294-8C6F7C8FB04A}" destId="{53CDF36C-BC13-0249-B351-05D42F7179EF}" srcOrd="1" destOrd="0" presId="urn:microsoft.com/office/officeart/2005/8/layout/orgChart1"/>
    <dgm:cxn modelId="{256E6B22-84E4-0F46-B964-81CB1B94B944}" type="presOf" srcId="{A4B667D4-E0F2-7E47-823B-07AB3A53A005}" destId="{31074E20-0B92-674F-84E7-38455067D17C}" srcOrd="0" destOrd="0" presId="urn:microsoft.com/office/officeart/2005/8/layout/orgChart1"/>
    <dgm:cxn modelId="{B406CB23-97F8-ED40-BBAB-E2A5999DD93B}" type="presOf" srcId="{BA02CAA7-6EC3-6A4C-98ED-D7DE4B26C157}" destId="{00B1EBEE-79DA-214B-A9CC-35B3E31C0CF3}" srcOrd="1" destOrd="0" presId="urn:microsoft.com/office/officeart/2005/8/layout/orgChart1"/>
    <dgm:cxn modelId="{CAD02D25-F52D-C14D-BF67-8D143B7C6C7C}" type="presOf" srcId="{0B87A885-EC39-9B49-9F51-5FF9FCFA1C1C}" destId="{C2814F95-9A7B-E04E-B666-F1759A92B7F5}" srcOrd="0" destOrd="0" presId="urn:microsoft.com/office/officeart/2005/8/layout/orgChart1"/>
    <dgm:cxn modelId="{A4D06826-A442-0A44-8899-A6C75E6F19C7}" type="presOf" srcId="{D613C9B6-6E04-AF44-9B6F-9027EC23AB39}" destId="{6C77FBDD-550A-D04A-AFB8-6E7DA2429886}" srcOrd="0" destOrd="0" presId="urn:microsoft.com/office/officeart/2005/8/layout/orgChart1"/>
    <dgm:cxn modelId="{DDB97328-B271-BB4D-9664-7657B10D9951}" type="presOf" srcId="{BFEDFDD9-E631-374B-9537-54265F7A074E}" destId="{A111A663-5117-2A47-B66E-2220799A8299}" srcOrd="0" destOrd="0" presId="urn:microsoft.com/office/officeart/2005/8/layout/orgChart1"/>
    <dgm:cxn modelId="{51900A2D-FCE8-6849-9F40-E5801F7B5F71}" type="presOf" srcId="{BBC47493-E534-A947-B6BA-832A4252FAE3}" destId="{2857A205-2E8F-6C47-BAA0-879DE9FC9F78}" srcOrd="0" destOrd="0" presId="urn:microsoft.com/office/officeart/2005/8/layout/orgChart1"/>
    <dgm:cxn modelId="{B956352D-8B51-6649-89AE-649F644807AF}" type="presOf" srcId="{6B1E1C31-E5CE-CC45-A117-36D568873B6E}" destId="{B9A82A2C-4598-5745-87C5-63BB9246056F}" srcOrd="1" destOrd="0" presId="urn:microsoft.com/office/officeart/2005/8/layout/orgChart1"/>
    <dgm:cxn modelId="{9B33A72D-2BEA-2642-96A6-EBA1388E7943}" type="presOf" srcId="{20C0DB20-02CB-CF43-A6B3-765F6B33936A}" destId="{7FA67099-CF53-1E4B-A0DD-C326C6FA2D79}" srcOrd="0" destOrd="0" presId="urn:microsoft.com/office/officeart/2005/8/layout/orgChart1"/>
    <dgm:cxn modelId="{92BAA62F-883E-994B-83E8-364685B81C55}" type="presOf" srcId="{85EB3C0A-3370-BE4B-8899-7BA4128C822C}" destId="{4C268C34-AEC5-454C-A375-11CD456A4047}" srcOrd="1" destOrd="0" presId="urn:microsoft.com/office/officeart/2005/8/layout/orgChart1"/>
    <dgm:cxn modelId="{A8C25A30-B103-4445-A49B-7BB8B73BA952}" srcId="{F14A6E43-0F13-624E-92A8-EC2863B698E6}" destId="{BA02CAA7-6EC3-6A4C-98ED-D7DE4B26C157}" srcOrd="1" destOrd="0" parTransId="{84BC393B-E9D2-BF4A-962A-210A1CC90E30}" sibTransId="{236E4AFD-85BF-CE44-8393-34FE03091541}"/>
    <dgm:cxn modelId="{08015739-3850-7149-932F-E66C59A18CFB}" type="presOf" srcId="{F044502B-19DA-AC42-8E3A-7614F34B73EB}" destId="{BA819BC7-EB07-EE4C-A0EE-BC1A4F1FB406}" srcOrd="0" destOrd="0" presId="urn:microsoft.com/office/officeart/2005/8/layout/orgChart1"/>
    <dgm:cxn modelId="{E5A9363C-58C9-9644-AAB3-D56E153B808A}" type="presOf" srcId="{782D6003-BE7A-1646-B0B7-0EFD37FDA346}" destId="{0F483D05-1712-D94F-B4E4-AC59892B08D0}" srcOrd="1" destOrd="0" presId="urn:microsoft.com/office/officeart/2005/8/layout/orgChart1"/>
    <dgm:cxn modelId="{BB47573C-8426-5A49-B8D0-D66AB151CD07}" type="presOf" srcId="{CB2F4807-6AF9-4A48-820C-B16E3F37BF88}" destId="{68BCBD3C-C1D6-5840-BE89-7DC65B3C510C}" srcOrd="0" destOrd="0" presId="urn:microsoft.com/office/officeart/2005/8/layout/orgChart1"/>
    <dgm:cxn modelId="{BEE45244-87A2-7A46-BA08-9CB6D78E054E}" type="presOf" srcId="{54A03B6F-8F6D-8A46-A736-2BDCB05F4B9F}" destId="{53E45DBB-6FFD-F645-8E7A-F01FCB8291BF}" srcOrd="1" destOrd="0" presId="urn:microsoft.com/office/officeart/2005/8/layout/orgChart1"/>
    <dgm:cxn modelId="{7D2B5845-5A3D-174F-888A-D398249663A8}" type="presOf" srcId="{E1FD2CD5-907E-584A-970E-67F1B9DF7B50}" destId="{596E1845-235C-F246-B32B-BFBD06712DBB}" srcOrd="1" destOrd="0" presId="urn:microsoft.com/office/officeart/2005/8/layout/orgChart1"/>
    <dgm:cxn modelId="{F1C96545-530C-4940-ABBB-AA2F100BF0F6}" type="presOf" srcId="{B2AA1D46-A0C0-B74B-8D50-8D42D47FD45D}" destId="{14AEBE09-67BE-434C-BF5D-E532A474B40F}" srcOrd="0" destOrd="0" presId="urn:microsoft.com/office/officeart/2005/8/layout/orgChart1"/>
    <dgm:cxn modelId="{679D3847-7A3E-2A40-8CA7-E80B5949FA29}" type="presOf" srcId="{77CD529B-305D-414D-9E51-981AF12D43EE}" destId="{42425462-371C-C942-9BF8-535143ED8178}" srcOrd="0" destOrd="0" presId="urn:microsoft.com/office/officeart/2005/8/layout/orgChart1"/>
    <dgm:cxn modelId="{5A86B348-D06C-0749-879D-0167EACC605F}" srcId="{F678D815-6E8C-1245-800A-B9FDEFE6B031}" destId="{497FF38F-CC8F-5742-BDA0-6695F331ED98}" srcOrd="2" destOrd="0" parTransId="{D613C9B6-6E04-AF44-9B6F-9027EC23AB39}" sibTransId="{6E0C7A09-A821-CE4B-91FC-B6E080BF127E}"/>
    <dgm:cxn modelId="{F94C954D-6185-104F-A98A-626EA2299890}" srcId="{497FF38F-CC8F-5742-BDA0-6695F331ED98}" destId="{548BAC00-5747-1141-94D0-B91850BC77C1}" srcOrd="3" destOrd="0" parTransId="{77CD529B-305D-414D-9E51-981AF12D43EE}" sibTransId="{20E98B02-8A0B-144B-8740-F0D958668515}"/>
    <dgm:cxn modelId="{2D794B4E-D136-4447-9420-793B22C1966E}" type="presOf" srcId="{1AA44AA6-C52A-2744-B294-8C6F7C8FB04A}" destId="{52C556A3-82E6-5745-9C7C-25D8266A4E5B}" srcOrd="0" destOrd="0" presId="urn:microsoft.com/office/officeart/2005/8/layout/orgChart1"/>
    <dgm:cxn modelId="{4445354F-2C75-A943-8165-BAE04E27BBE2}" type="presOf" srcId="{F0CDBEE4-BD12-A74B-93E4-11B4E87DCC8A}" destId="{F1814A19-D256-A745-A59D-E328FADCED75}" srcOrd="0" destOrd="0" presId="urn:microsoft.com/office/officeart/2005/8/layout/orgChart1"/>
    <dgm:cxn modelId="{BBDC0251-2F45-DB43-8C6D-424266719665}" type="presOf" srcId="{D4804DE1-3CE4-3941-899F-BCA01EE93179}" destId="{4F51E43B-5D2B-1848-8AAD-541817DB11C4}" srcOrd="1" destOrd="0" presId="urn:microsoft.com/office/officeart/2005/8/layout/orgChart1"/>
    <dgm:cxn modelId="{303A1A51-1906-7743-BFA1-A5E189CA0F67}" type="presOf" srcId="{9994E08A-A141-5443-AD39-0B383AE600D7}" destId="{0EA1D2D6-3F13-854F-89AD-8C00B718C289}" srcOrd="1" destOrd="0" presId="urn:microsoft.com/office/officeart/2005/8/layout/orgChart1"/>
    <dgm:cxn modelId="{3B3C6C51-2EDA-264E-BC72-5E48708D30A7}" type="presOf" srcId="{0984CCFB-FD59-AA41-9811-9B9E96139FE0}" destId="{283E88B7-7D9E-3740-994F-D7BFC0E732A3}" srcOrd="0" destOrd="0" presId="urn:microsoft.com/office/officeart/2005/8/layout/orgChart1"/>
    <dgm:cxn modelId="{5A4FBF53-A8B2-164D-9899-321054049DEC}" type="presOf" srcId="{CE713C7A-9FA1-454B-8812-2C1BE18F1374}" destId="{BBFF0623-A0D1-9D49-8D4C-0D14DF73CE29}" srcOrd="1" destOrd="0" presId="urn:microsoft.com/office/officeart/2005/8/layout/orgChart1"/>
    <dgm:cxn modelId="{2ACEDF56-C0D2-144B-A475-2E3FFD7C1FE4}" srcId="{497FF38F-CC8F-5742-BDA0-6695F331ED98}" destId="{059B2C70-6863-F249-8558-A4EA5AC4C985}" srcOrd="2" destOrd="0" parTransId="{0B87A885-EC39-9B49-9F51-5FF9FCFA1C1C}" sibTransId="{B8CAED15-5CC2-A247-9EA4-0DFC882310B4}"/>
    <dgm:cxn modelId="{EAA68359-AA7A-BE4A-9A84-ECC710E8321D}" srcId="{A6F71366-F43B-6D4E-AF1A-A3D74B401807}" destId="{F5E2FBA9-7FC7-284C-AEB1-83116317B73F}" srcOrd="2" destOrd="0" parTransId="{CB1589E4-B305-1D42-B1AD-9E2D635F2AE2}" sibTransId="{10ACAAB1-EDD8-564F-AA8C-5FB8E1ECD69E}"/>
    <dgm:cxn modelId="{D03FAD59-B9BA-A649-BFF8-33FEBFEEBBFC}" srcId="{A6F71366-F43B-6D4E-AF1A-A3D74B401807}" destId="{0D6EE858-AC26-0F43-A735-7D781467FFBE}" srcOrd="0" destOrd="0" parTransId="{4B5D7351-6751-4242-83EC-3DDC8012A6B6}" sibTransId="{DF894D20-40E1-284D-8C48-9B7DCE983D84}"/>
    <dgm:cxn modelId="{AA13CA5A-4140-3346-BAAF-5D9BD5D4092D}" srcId="{A6F71366-F43B-6D4E-AF1A-A3D74B401807}" destId="{54A03B6F-8F6D-8A46-A736-2BDCB05F4B9F}" srcOrd="1" destOrd="0" parTransId="{64146F75-0B88-914A-A230-980084FF0146}" sibTransId="{6286A25B-7412-E241-BD73-38CE66862415}"/>
    <dgm:cxn modelId="{9E305262-2C4E-7342-A64D-B1C48555CCAC}" srcId="{497FF38F-CC8F-5742-BDA0-6695F331ED98}" destId="{85EB3C0A-3370-BE4B-8899-7BA4128C822C}" srcOrd="4" destOrd="0" parTransId="{6C4805CF-EAF6-CA45-A9B8-529988513165}" sibTransId="{9FDA2C79-0446-F245-BF68-3B846408B290}"/>
    <dgm:cxn modelId="{DF42B463-0A50-C54B-ACAC-F000B1AFD7AF}" type="presOf" srcId="{497FF38F-CC8F-5742-BDA0-6695F331ED98}" destId="{9F11CF41-37AD-154B-8DAF-64E857676276}" srcOrd="0" destOrd="0" presId="urn:microsoft.com/office/officeart/2005/8/layout/orgChart1"/>
    <dgm:cxn modelId="{7CF64969-D74C-324B-ADFC-4C3A76D8C1C1}" srcId="{F678D815-6E8C-1245-800A-B9FDEFE6B031}" destId="{6B1E1C31-E5CE-CC45-A117-36D568873B6E}" srcOrd="1" destOrd="0" parTransId="{2A611E77-8470-4446-B932-A2805BC153C9}" sibTransId="{BF489BA9-C707-4B4A-9EDA-15BE4C29E366}"/>
    <dgm:cxn modelId="{C636DC69-2501-5C47-98DF-5C5FA6D57FA1}" type="presOf" srcId="{F678D815-6E8C-1245-800A-B9FDEFE6B031}" destId="{3EB8B875-CDA6-DD4B-A7FA-6D76AC7F2F60}" srcOrd="0" destOrd="0" presId="urn:microsoft.com/office/officeart/2005/8/layout/orgChart1"/>
    <dgm:cxn modelId="{E1B2EC6B-392E-D348-B306-EA5BE1438294}" type="presOf" srcId="{BFEDFDD9-E631-374B-9537-54265F7A074E}" destId="{60E69BB0-1F7D-4B4D-84B3-B659DD281824}" srcOrd="1" destOrd="0" presId="urn:microsoft.com/office/officeart/2005/8/layout/orgChart1"/>
    <dgm:cxn modelId="{AFC0476C-24B5-924F-AD9B-B8D3C2515A3D}" type="presOf" srcId="{88EBAFAD-428E-AA49-8B17-A88EF90D7ECA}" destId="{96F4D9C9-85BF-EA4E-9AFD-CA82106F69E1}" srcOrd="0" destOrd="0" presId="urn:microsoft.com/office/officeart/2005/8/layout/orgChart1"/>
    <dgm:cxn modelId="{F56C146E-0F78-D241-8CA8-66836F33A15A}" type="presOf" srcId="{70C6E479-9D7C-C041-AC91-BA115726803F}" destId="{827BB23F-E225-5D4B-80AA-07E657B538D6}" srcOrd="0" destOrd="0" presId="urn:microsoft.com/office/officeart/2005/8/layout/orgChart1"/>
    <dgm:cxn modelId="{27A32E6F-4876-4242-AA61-0E64E425B465}" srcId="{F14A6E43-0F13-624E-92A8-EC2863B698E6}" destId="{C885C4E9-84D3-3443-950C-7CB4E45185E4}" srcOrd="2" destOrd="0" parTransId="{A54E0E4C-91D1-C740-A924-DF61132A90AE}" sibTransId="{8684CACC-A452-7F4C-9354-874FE92CE7F1}"/>
    <dgm:cxn modelId="{13B91272-323A-9B4D-9E19-CF0DB86E062E}" srcId="{3323027F-B845-624C-B4E2-E4691A201CAF}" destId="{F678D815-6E8C-1245-800A-B9FDEFE6B031}" srcOrd="0" destOrd="0" parTransId="{BC18D009-2FE5-1944-99C5-B149DD3591F4}" sibTransId="{141E4F0B-3F6E-5443-91FD-74BE6F10C587}"/>
    <dgm:cxn modelId="{00AE6874-B7B4-5C45-B60F-7F384A293999}" type="presOf" srcId="{4F829A60-CA44-4042-93BF-C59E9CD814B9}" destId="{DE98CB42-242D-0B49-99BE-8C761452BF11}" srcOrd="0" destOrd="0" presId="urn:microsoft.com/office/officeart/2005/8/layout/orgChart1"/>
    <dgm:cxn modelId="{0931EC74-A75A-5742-A755-F8673854C0B6}" type="presOf" srcId="{F5E2FBA9-7FC7-284C-AEB1-83116317B73F}" destId="{533AF175-6D39-EF4D-8E71-C24FC88E161F}" srcOrd="1" destOrd="0" presId="urn:microsoft.com/office/officeart/2005/8/layout/orgChart1"/>
    <dgm:cxn modelId="{C4FC1279-BA53-B048-BD89-4A5B340B58BB}" type="presOf" srcId="{4B5D7351-6751-4242-83EC-3DDC8012A6B6}" destId="{27AC3EAF-8259-3143-A867-E723B949E410}" srcOrd="0" destOrd="0" presId="urn:microsoft.com/office/officeart/2005/8/layout/orgChart1"/>
    <dgm:cxn modelId="{E9A17479-3121-9348-9499-B4967B3117B4}" type="presOf" srcId="{0D6EE858-AC26-0F43-A735-7D781467FFBE}" destId="{60A2C737-F5C3-3B40-9B80-E4BA836B96BA}" srcOrd="0" destOrd="0" presId="urn:microsoft.com/office/officeart/2005/8/layout/orgChart1"/>
    <dgm:cxn modelId="{DDD50F7A-D2B7-7645-A0C6-1DFE8A6E3981}" type="presOf" srcId="{2A611E77-8470-4446-B932-A2805BC153C9}" destId="{839D1EEE-AEC4-2E4F-A24E-5B395D04FC4C}" srcOrd="0" destOrd="0" presId="urn:microsoft.com/office/officeart/2005/8/layout/orgChart1"/>
    <dgm:cxn modelId="{351BBB7A-05FE-9349-9DD2-1D6D13927D50}" type="presOf" srcId="{3323027F-B845-624C-B4E2-E4691A201CAF}" destId="{84D2C115-3034-3B46-B923-571912DF0172}" srcOrd="0" destOrd="0" presId="urn:microsoft.com/office/officeart/2005/8/layout/orgChart1"/>
    <dgm:cxn modelId="{B2AC2A7E-0083-E745-B8FE-0077FA7D8D88}" srcId="{6B1E1C31-E5CE-CC45-A117-36D568873B6E}" destId="{B44284D9-658C-0447-835B-D4315885D64F}" srcOrd="4" destOrd="0" parTransId="{A67380E8-30D9-2A43-BBFF-F75BA7F78E35}" sibTransId="{5F6B0AF4-C9DC-334F-B6A4-FA2AAC5618B1}"/>
    <dgm:cxn modelId="{A78B0481-CCA6-D443-A83B-42B8484C02DB}" srcId="{497FF38F-CC8F-5742-BDA0-6695F331ED98}" destId="{460D3537-6ED0-E143-868E-24E65D9B4193}" srcOrd="1" destOrd="0" parTransId="{88EBAFAD-428E-AA49-8B17-A88EF90D7ECA}" sibTransId="{143A9FFC-6FA6-C24D-8AD9-E9EF31EF2FBE}"/>
    <dgm:cxn modelId="{6ADDAA81-93E8-C240-B294-43A8EE0F4539}" type="presOf" srcId="{6B1E1C31-E5CE-CC45-A117-36D568873B6E}" destId="{D3AD6ACC-DCED-0749-B887-E6376A202DC7}" srcOrd="0" destOrd="0" presId="urn:microsoft.com/office/officeart/2005/8/layout/orgChart1"/>
    <dgm:cxn modelId="{A9FABF81-4F7B-9F4D-B706-1B40E25DB6A4}" type="presOf" srcId="{497FF38F-CC8F-5742-BDA0-6695F331ED98}" destId="{F01C9F13-CBB2-E74F-A515-2A03FBBA13B5}" srcOrd="1" destOrd="0" presId="urn:microsoft.com/office/officeart/2005/8/layout/orgChart1"/>
    <dgm:cxn modelId="{C6F39B84-60FE-F448-845B-857AE7310BEF}" type="presOf" srcId="{756C51CF-C3A1-6248-93D2-E3AAF9B6265E}" destId="{139B2BD2-5298-4242-B755-F20283BAB500}" srcOrd="0" destOrd="0" presId="urn:microsoft.com/office/officeart/2005/8/layout/orgChart1"/>
    <dgm:cxn modelId="{4C785F85-09B4-F34A-87B6-9AB488BB6A8F}" type="presOf" srcId="{6B5F8B16-7C58-0044-B2AF-E3E7E4A0E587}" destId="{76129CD2-20C0-2F4F-898E-E9089381A7C3}" srcOrd="1" destOrd="0" presId="urn:microsoft.com/office/officeart/2005/8/layout/orgChart1"/>
    <dgm:cxn modelId="{84B35088-BC35-9B40-9BD3-4108D22D46E7}" type="presOf" srcId="{99075192-CD83-9244-8CC0-8334E2CB5E5F}" destId="{BFABC69C-79F3-EB44-AA6F-9BA5246BCD67}" srcOrd="0" destOrd="0" presId="urn:microsoft.com/office/officeart/2005/8/layout/orgChart1"/>
    <dgm:cxn modelId="{DB8EBF89-AC2F-5149-8344-CB90A869A63F}" type="presOf" srcId="{0D6EE858-AC26-0F43-A735-7D781467FFBE}" destId="{55044691-4411-0445-B0CE-F1D6C18750A3}" srcOrd="1" destOrd="0" presId="urn:microsoft.com/office/officeart/2005/8/layout/orgChart1"/>
    <dgm:cxn modelId="{EC41A18B-CAFA-E14B-99D6-4AC71366F30F}" type="presOf" srcId="{A6F71366-F43B-6D4E-AF1A-A3D74B401807}" destId="{39D5EEEF-6B98-0048-8247-38ACE943483C}" srcOrd="0" destOrd="0" presId="urn:microsoft.com/office/officeart/2005/8/layout/orgChart1"/>
    <dgm:cxn modelId="{5D65DB8D-0BAE-3148-8A36-77057D415826}" type="presOf" srcId="{A54E0E4C-91D1-C740-A924-DF61132A90AE}" destId="{F0AA0642-3C83-144F-8B7A-BA4F5194B73F}" srcOrd="0" destOrd="0" presId="urn:microsoft.com/office/officeart/2005/8/layout/orgChart1"/>
    <dgm:cxn modelId="{4304E58E-364D-B743-AC69-DEB74B494A42}" type="presOf" srcId="{885AD9FA-2CB0-4C45-8800-D9EFFF6F7C72}" destId="{C1F51E76-AC41-CD48-8ADB-6FB44323B30D}" srcOrd="0" destOrd="0" presId="urn:microsoft.com/office/officeart/2005/8/layout/orgChart1"/>
    <dgm:cxn modelId="{71032E91-8A02-E341-828B-1E54C968992F}" srcId="{6B1E1C31-E5CE-CC45-A117-36D568873B6E}" destId="{7DBDD823-A821-3C4E-A773-0D15D0C10FC7}" srcOrd="2" destOrd="0" parTransId="{0984CCFB-FD59-AA41-9811-9B9E96139FE0}" sibTransId="{7E39145C-5AB1-2649-8F67-D1DEE26E790A}"/>
    <dgm:cxn modelId="{9E147994-E46E-0F44-8C9D-568C679800F6}" type="presOf" srcId="{23C249D7-3374-D441-A555-FCD35EFE3D9B}" destId="{1A9FE9AE-96AA-ED4A-8F02-7A2558E70462}" srcOrd="0" destOrd="0" presId="urn:microsoft.com/office/officeart/2005/8/layout/orgChart1"/>
    <dgm:cxn modelId="{D9BB9194-7B58-6D48-A144-CA186A42A0D3}" srcId="{F678D815-6E8C-1245-800A-B9FDEFE6B031}" destId="{F14A6E43-0F13-624E-92A8-EC2863B698E6}" srcOrd="4" destOrd="0" parTransId="{756C51CF-C3A1-6248-93D2-E3AAF9B6265E}" sibTransId="{11FDB159-EA9D-EA41-BCE7-4E011C235676}"/>
    <dgm:cxn modelId="{238DA895-EF59-1A4D-856D-147C25A3E732}" type="presOf" srcId="{CB2F4807-6AF9-4A48-820C-B16E3F37BF88}" destId="{71C57E96-4642-9E49-8632-FE461DF8ED0C}" srcOrd="1" destOrd="0" presId="urn:microsoft.com/office/officeart/2005/8/layout/orgChart1"/>
    <dgm:cxn modelId="{73D1CB98-C7B7-F24A-86EE-F818B013FA69}" srcId="{EEB9266B-71C4-7B4B-BC33-D6B7BC2A09F3}" destId="{9994E08A-A141-5443-AD39-0B383AE600D7}" srcOrd="3" destOrd="0" parTransId="{396B1122-17D0-654B-AB19-C9BD32F799AE}" sibTransId="{226E525B-2D87-AA48-9B59-00060ABCCE8A}"/>
    <dgm:cxn modelId="{9D13839A-B4CF-6A4D-AB24-D162DC378C42}" type="presOf" srcId="{559A5772-2C72-3A45-B820-F799AC60453B}" destId="{0F851970-187B-534D-A840-85D5860CB7DD}" srcOrd="1" destOrd="0" presId="urn:microsoft.com/office/officeart/2005/8/layout/orgChart1"/>
    <dgm:cxn modelId="{F02D179E-5EDE-1148-A527-276B9EE208CB}" type="presOf" srcId="{9994E08A-A141-5443-AD39-0B383AE600D7}" destId="{650C2238-82EA-8944-93B7-5142CF16B070}" srcOrd="0" destOrd="0" presId="urn:microsoft.com/office/officeart/2005/8/layout/orgChart1"/>
    <dgm:cxn modelId="{761BA99F-5950-9C44-AA92-E28E07FDB451}" type="presOf" srcId="{B127E951-1643-1B42-A693-9BF8346B901F}" destId="{21E809E0-A199-7C4E-8F13-A3B6F4DDB777}" srcOrd="0" destOrd="0" presId="urn:microsoft.com/office/officeart/2005/8/layout/orgChart1"/>
    <dgm:cxn modelId="{768BD29F-93B7-C44E-861B-98ADA90CFFD3}" type="presOf" srcId="{F5E2FBA9-7FC7-284C-AEB1-83116317B73F}" destId="{481DAA7D-1957-4941-9EB3-B9C69CCE1F9D}" srcOrd="0" destOrd="0" presId="urn:microsoft.com/office/officeart/2005/8/layout/orgChart1"/>
    <dgm:cxn modelId="{70A77CA7-8CCA-1040-9151-F3172CEF0B26}" srcId="{6B1E1C31-E5CE-CC45-A117-36D568873B6E}" destId="{8BFF6DDE-B5CD-2D4C-8980-C51104F98A9F}" srcOrd="1" destOrd="0" parTransId="{395EC9E8-971E-6E40-A90B-FF9C5CF98A32}" sibTransId="{5A5F4A72-CD59-B945-A562-63DAC53448A3}"/>
    <dgm:cxn modelId="{0F12AEA7-9772-2E44-BA08-3748CB2CE29D}" type="presOf" srcId="{D4804DE1-3CE4-3941-899F-BCA01EE93179}" destId="{EF4AF911-5C37-EF45-A1C7-26E700361CDA}" srcOrd="0" destOrd="0" presId="urn:microsoft.com/office/officeart/2005/8/layout/orgChart1"/>
    <dgm:cxn modelId="{86CE4AA9-C098-094D-9306-201D7BAFFE62}" type="presOf" srcId="{A67380E8-30D9-2A43-BBFF-F75BA7F78E35}" destId="{0C3F60E6-5EF4-034B-A582-A03C8059C19A}" srcOrd="0" destOrd="0" presId="urn:microsoft.com/office/officeart/2005/8/layout/orgChart1"/>
    <dgm:cxn modelId="{90D758AA-4621-0643-A901-8A1560CECB7D}" srcId="{F678D815-6E8C-1245-800A-B9FDEFE6B031}" destId="{A6F71366-F43B-6D4E-AF1A-A3D74B401807}" srcOrd="5" destOrd="0" parTransId="{4F829A60-CA44-4042-93BF-C59E9CD814B9}" sibTransId="{9F81CFF2-9452-0E4E-8149-28A9717417BA}"/>
    <dgm:cxn modelId="{14E55BAB-C625-A94A-9551-08F57405ECD6}" srcId="{F678D815-6E8C-1245-800A-B9FDEFE6B031}" destId="{119D165F-DB0D-6641-8370-813C522F88D3}" srcOrd="0" destOrd="0" parTransId="{4FDA31F9-929D-064A-9AAC-BF4975BEBDB8}" sibTransId="{F21DB724-A30C-4E4C-A652-F0AD6D20C2F8}"/>
    <dgm:cxn modelId="{BA4A15AC-ED49-A349-9DD9-5F971320D2C1}" type="presOf" srcId="{7CB66334-B78C-7647-942C-17624652C8B0}" destId="{B3445138-1684-AA4A-82EC-7D7D6AD0856C}" srcOrd="0" destOrd="0" presId="urn:microsoft.com/office/officeart/2005/8/layout/orgChart1"/>
    <dgm:cxn modelId="{D231F0AD-F3C9-A143-863E-6604EEF404A3}" srcId="{EEB9266B-71C4-7B4B-BC33-D6B7BC2A09F3}" destId="{01F0E0C9-96B4-EA44-9FDE-921342C52687}" srcOrd="2" destOrd="0" parTransId="{F044502B-19DA-AC42-8E3A-7614F34B73EB}" sibTransId="{8B4BEAC8-6A86-5243-AB49-60BFF6D23EF8}"/>
    <dgm:cxn modelId="{7CD5EAAE-E3D7-3840-89AF-ADBEA5AD9E55}" type="presOf" srcId="{559A5772-2C72-3A45-B820-F799AC60453B}" destId="{5E82549A-8713-1644-8D52-59C39AB432DF}" srcOrd="0" destOrd="0" presId="urn:microsoft.com/office/officeart/2005/8/layout/orgChart1"/>
    <dgm:cxn modelId="{B73885AF-7DC9-2B46-A160-7C229DA890D4}" type="presOf" srcId="{396B1122-17D0-654B-AB19-C9BD32F799AE}" destId="{0BB514E0-62A2-6B47-A8DA-3707423D7452}" srcOrd="0" destOrd="0" presId="urn:microsoft.com/office/officeart/2005/8/layout/orgChart1"/>
    <dgm:cxn modelId="{674481B0-F7D7-944C-9E12-5844FCEF8BB7}" type="presOf" srcId="{C885C4E9-84D3-3443-950C-7CB4E45185E4}" destId="{7B42724B-C0D0-7E48-BB67-62D5387E0E80}" srcOrd="0" destOrd="0" presId="urn:microsoft.com/office/officeart/2005/8/layout/orgChart1"/>
    <dgm:cxn modelId="{D80A8FB1-B899-FE43-84A3-82D590EE9B47}" srcId="{EEB9266B-71C4-7B4B-BC33-D6B7BC2A09F3}" destId="{6FA46BAA-B4BC-884D-BFC3-D3BD6DA1F86F}" srcOrd="0" destOrd="0" parTransId="{70C6E479-9D7C-C041-AC91-BA115726803F}" sibTransId="{7B2A7AF4-55A9-6C4E-BCA2-AFAA82D42BA2}"/>
    <dgm:cxn modelId="{6537B5B3-F3F5-8D4E-ABE9-80CEE157597A}" type="presOf" srcId="{8BFF6DDE-B5CD-2D4C-8980-C51104F98A9F}" destId="{8D66494A-F836-5F48-AAB4-A4FB9C329B1B}" srcOrd="0" destOrd="0" presId="urn:microsoft.com/office/officeart/2005/8/layout/orgChart1"/>
    <dgm:cxn modelId="{770F7FB9-9626-D54A-81D1-109E7AF85D03}" srcId="{119D165F-DB0D-6641-8370-813C522F88D3}" destId="{CB2F4807-6AF9-4A48-820C-B16E3F37BF88}" srcOrd="1" destOrd="0" parTransId="{BBC47493-E534-A947-B6BA-832A4252FAE3}" sibTransId="{41D55809-073A-FE4B-A628-930906F37F9D}"/>
    <dgm:cxn modelId="{44AB9FBB-DF75-124B-BB5C-E28281C0AADC}" type="presOf" srcId="{CE713C7A-9FA1-454B-8812-2C1BE18F1374}" destId="{70D8ACEE-8A78-F144-A0EE-CBF8A08E3062}" srcOrd="0" destOrd="0" presId="urn:microsoft.com/office/officeart/2005/8/layout/orgChart1"/>
    <dgm:cxn modelId="{AD540ABC-D798-D24A-8E6E-9642EF3562ED}" type="presOf" srcId="{AA67A617-7C42-4245-A3C1-4BD774B64F9A}" destId="{E7DDB7B7-2776-0948-BD27-4C0BB9745B82}" srcOrd="0" destOrd="0" presId="urn:microsoft.com/office/officeart/2005/8/layout/orgChart1"/>
    <dgm:cxn modelId="{C24BD2BC-A2B3-3E46-8FFF-7A2B574115F3}" type="presOf" srcId="{EEB9266B-71C4-7B4B-BC33-D6B7BC2A09F3}" destId="{C6F9C971-E241-1643-AA85-E860114B4AF0}" srcOrd="0" destOrd="0" presId="urn:microsoft.com/office/officeart/2005/8/layout/orgChart1"/>
    <dgm:cxn modelId="{1EA16BBF-6B56-3045-8222-6A055DFE4BEF}" type="presOf" srcId="{BA02CAA7-6EC3-6A4C-98ED-D7DE4B26C157}" destId="{C5EA33A7-8ED8-9E46-8943-72258C44821A}" srcOrd="0" destOrd="0" presId="urn:microsoft.com/office/officeart/2005/8/layout/orgChart1"/>
    <dgm:cxn modelId="{3CFF74C0-34BD-3A4B-A246-B4549A1120FB}" srcId="{F678D815-6E8C-1245-800A-B9FDEFE6B031}" destId="{EEB9266B-71C4-7B4B-BC33-D6B7BC2A09F3}" srcOrd="3" destOrd="0" parTransId="{885AD9FA-2CB0-4C45-8800-D9EFFF6F7C72}" sibTransId="{557EF27C-6176-F647-BA22-19FA6BE859BD}"/>
    <dgm:cxn modelId="{5D59A0C1-E6F8-5F49-933E-ACDCFE8A7EF4}" type="presOf" srcId="{6FA46BAA-B4BC-884D-BFC3-D3BD6DA1F86F}" destId="{93805CFF-A0FF-FA44-83EE-030D6ADCF874}" srcOrd="1" destOrd="0" presId="urn:microsoft.com/office/officeart/2005/8/layout/orgChart1"/>
    <dgm:cxn modelId="{9438B9C1-0F44-7A4A-B16C-51F49C453215}" srcId="{EEB9266B-71C4-7B4B-BC33-D6B7BC2A09F3}" destId="{BFEDFDD9-E631-374B-9537-54265F7A074E}" srcOrd="1" destOrd="0" parTransId="{CA84AB66-D376-AC40-8483-201036196F19}" sibTransId="{132A8D50-E96A-0D47-BE4A-AFE2CB0EE20B}"/>
    <dgm:cxn modelId="{9243EEC3-5758-A146-A043-18B34F962D78}" type="presOf" srcId="{059B2C70-6863-F249-8558-A4EA5AC4C985}" destId="{0685D9DD-9038-604B-883E-D28D7B3732DA}" srcOrd="0" destOrd="0" presId="urn:microsoft.com/office/officeart/2005/8/layout/orgChart1"/>
    <dgm:cxn modelId="{33C426C4-777A-4141-A178-AED85FC8AC99}" type="presOf" srcId="{7DBDD823-A821-3C4E-A773-0D15D0C10FC7}" destId="{B0171DE3-2339-CC43-A334-69E20E2AA2E0}" srcOrd="1" destOrd="0" presId="urn:microsoft.com/office/officeart/2005/8/layout/orgChart1"/>
    <dgm:cxn modelId="{863780C5-A4BA-5040-BA18-AAF130D68855}" type="presOf" srcId="{F678D815-6E8C-1245-800A-B9FDEFE6B031}" destId="{05382EC8-2D3B-774E-A8AC-2C03DC865787}" srcOrd="1" destOrd="0" presId="urn:microsoft.com/office/officeart/2005/8/layout/orgChart1"/>
    <dgm:cxn modelId="{299A32C6-8FDA-B84F-BCA1-1C7EC20555F8}" srcId="{119D165F-DB0D-6641-8370-813C522F88D3}" destId="{782D6003-BE7A-1646-B0B7-0EFD37FDA346}" srcOrd="2" destOrd="0" parTransId="{A11203DD-EBF0-0348-ABFE-B7AFB49588B6}" sibTransId="{001298F6-01E3-9A42-9645-396945C3C7F4}"/>
    <dgm:cxn modelId="{77C982CA-BA07-254F-80B0-75C7264F29C6}" srcId="{497FF38F-CC8F-5742-BDA0-6695F331ED98}" destId="{AA67A617-7C42-4245-A3C1-4BD774B64F9A}" srcOrd="5" destOrd="0" parTransId="{39AA8C6E-CF44-D148-A3BD-5DBF82B43480}" sibTransId="{9BBDBACA-9A08-9E4B-BDC3-64E13369DE55}"/>
    <dgm:cxn modelId="{42C1F8CA-7AF6-3B44-9E3F-284D4F0A612D}" type="presOf" srcId="{AA67A617-7C42-4245-A3C1-4BD774B64F9A}" destId="{3EAF15DE-EEB1-7246-B8A1-A0B344871E09}" srcOrd="1" destOrd="0" presId="urn:microsoft.com/office/officeart/2005/8/layout/orgChart1"/>
    <dgm:cxn modelId="{9E03BDCE-CC57-F644-BEA1-7D7180550401}" type="presOf" srcId="{C885C4E9-84D3-3443-950C-7CB4E45185E4}" destId="{7D0EA96E-26EC-7E47-B1BC-84AABD9ACBBD}" srcOrd="1" destOrd="0" presId="urn:microsoft.com/office/officeart/2005/8/layout/orgChart1"/>
    <dgm:cxn modelId="{D852BFD0-D28A-AA4B-AE3A-8E693A634AD0}" type="presOf" srcId="{460D3537-6ED0-E143-868E-24E65D9B4193}" destId="{5715618B-BDC3-274D-9530-034FB6DEB4A0}" srcOrd="1" destOrd="0" presId="urn:microsoft.com/office/officeart/2005/8/layout/orgChart1"/>
    <dgm:cxn modelId="{0AD2C7D2-7E31-E148-A61C-A3AA34BFD7FA}" type="presOf" srcId="{39AA8C6E-CF44-D148-A3BD-5DBF82B43480}" destId="{1D4D2CF5-B540-E24B-AB4C-E9153CFE764B}" srcOrd="0" destOrd="0" presId="urn:microsoft.com/office/officeart/2005/8/layout/orgChart1"/>
    <dgm:cxn modelId="{DF3449D3-54BC-2D49-8ADA-AEFE57DE4414}" srcId="{6B1E1C31-E5CE-CC45-A117-36D568873B6E}" destId="{6B5F8B16-7C58-0044-B2AF-E3E7E4A0E587}" srcOrd="3" destOrd="0" parTransId="{0E939481-4B0B-194C-8BD3-9E87FDA5CD79}" sibTransId="{B75E93FE-3EF5-C447-8406-F3652109AAAD}"/>
    <dgm:cxn modelId="{44FEABD3-0CE7-7D4B-B583-5D4E1267FA4F}" type="presOf" srcId="{84BC393B-E9D2-BF4A-962A-210A1CC90E30}" destId="{62188FE8-CCF9-0746-A002-3366272506D5}" srcOrd="0" destOrd="0" presId="urn:microsoft.com/office/officeart/2005/8/layout/orgChart1"/>
    <dgm:cxn modelId="{9097B8D5-EEAB-8A40-A9A8-DC8929B62274}" srcId="{EEB9266B-71C4-7B4B-BC33-D6B7BC2A09F3}" destId="{1AA44AA6-C52A-2744-B294-8C6F7C8FB04A}" srcOrd="4" destOrd="0" parTransId="{23C249D7-3374-D441-A555-FCD35EFE3D9B}" sibTransId="{2D179995-E5B2-E443-9E72-3E94B171E78A}"/>
    <dgm:cxn modelId="{4862F2D9-B916-4042-9169-92C9A864F8FC}" srcId="{119D165F-DB0D-6641-8370-813C522F88D3}" destId="{559A5772-2C72-3A45-B820-F799AC60453B}" srcOrd="0" destOrd="0" parTransId="{99075192-CD83-9244-8CC0-8334E2CB5E5F}" sibTransId="{F597D5F2-46FD-6348-BC81-D7F62E76678F}"/>
    <dgm:cxn modelId="{5D75E9DB-79A8-004E-AC72-1C094025BAC6}" type="presOf" srcId="{F14A6E43-0F13-624E-92A8-EC2863B698E6}" destId="{FE0E0AE2-EF90-3A45-8B35-8DCE003BA0EB}" srcOrd="0" destOrd="0" presId="urn:microsoft.com/office/officeart/2005/8/layout/orgChart1"/>
    <dgm:cxn modelId="{2FB2C6DD-665A-9340-B184-9598023213C1}" type="presOf" srcId="{548BAC00-5747-1141-94D0-B91850BC77C1}" destId="{533456F7-696A-FA47-948D-ED3D0ED462E0}" srcOrd="0" destOrd="0" presId="urn:microsoft.com/office/officeart/2005/8/layout/orgChart1"/>
    <dgm:cxn modelId="{4388ABDF-3F6A-6847-8BFC-C0C3C624793C}" type="presOf" srcId="{395EC9E8-971E-6E40-A90B-FF9C5CF98A32}" destId="{DDE5D6BF-0F46-F448-8BEE-E8096C4AC4DE}" srcOrd="0" destOrd="0" presId="urn:microsoft.com/office/officeart/2005/8/layout/orgChart1"/>
    <dgm:cxn modelId="{1DCD75E4-0326-8D48-9AEF-889135488EC0}" type="presOf" srcId="{B44284D9-658C-0447-835B-D4315885D64F}" destId="{554C24A6-99F1-A54C-B39F-0FFE8A8636BA}" srcOrd="0" destOrd="0" presId="urn:microsoft.com/office/officeart/2005/8/layout/orgChart1"/>
    <dgm:cxn modelId="{B0197BE5-FACB-4E4B-91A7-BAD80183D70E}" type="presOf" srcId="{F4CE4702-7414-9049-934D-0925C29D8E39}" destId="{225C076E-F3E3-3F42-8F7C-EB243C11DD92}" srcOrd="0" destOrd="0" presId="urn:microsoft.com/office/officeart/2005/8/layout/orgChart1"/>
    <dgm:cxn modelId="{FB8786E6-C9F0-F140-817E-F780765898F7}" type="presOf" srcId="{85EB3C0A-3370-BE4B-8899-7BA4128C822C}" destId="{FA887210-5205-F940-8341-120EACD352BB}" srcOrd="0" destOrd="0" presId="urn:microsoft.com/office/officeart/2005/8/layout/orgChart1"/>
    <dgm:cxn modelId="{105E8CEA-F2F7-CA4A-8AF6-A7A027BD44A8}" type="presOf" srcId="{A11203DD-EBF0-0348-ABFE-B7AFB49588B6}" destId="{C0E29020-D49F-664C-BECF-2A20FB083226}" srcOrd="0" destOrd="0" presId="urn:microsoft.com/office/officeart/2005/8/layout/orgChart1"/>
    <dgm:cxn modelId="{93C966EB-93CB-2C4E-81B6-F01C366F082C}" type="presOf" srcId="{F14A6E43-0F13-624E-92A8-EC2863B698E6}" destId="{972E759F-1074-0949-A572-3E90619C086A}" srcOrd="1" destOrd="0" presId="urn:microsoft.com/office/officeart/2005/8/layout/orgChart1"/>
    <dgm:cxn modelId="{163381EB-F895-4946-AE58-7597971076D4}" type="presOf" srcId="{A6F71366-F43B-6D4E-AF1A-A3D74B401807}" destId="{BCAC07EB-6319-B644-AD5C-49A4A787B2B6}" srcOrd="1" destOrd="0" presId="urn:microsoft.com/office/officeart/2005/8/layout/orgChart1"/>
    <dgm:cxn modelId="{136409EE-CE29-EC4A-9EF3-A80D16DE5E91}" type="presOf" srcId="{119D165F-DB0D-6641-8370-813C522F88D3}" destId="{F9E5E9BC-8E41-1948-B11F-31BF086F86FF}" srcOrd="0" destOrd="0" presId="urn:microsoft.com/office/officeart/2005/8/layout/orgChart1"/>
    <dgm:cxn modelId="{99A118EE-A004-234E-A6FC-8F1DDFA811F8}" type="presOf" srcId="{119D165F-DB0D-6641-8370-813C522F88D3}" destId="{2D1A80F4-D980-5E4F-8960-19CFB0CA7B51}" srcOrd="1" destOrd="0" presId="urn:microsoft.com/office/officeart/2005/8/layout/orgChart1"/>
    <dgm:cxn modelId="{0F6D2BEE-D182-4143-9BE0-20D003083ABE}" type="presOf" srcId="{A4B667D4-E0F2-7E47-823B-07AB3A53A005}" destId="{56D195F3-955B-8B49-8FB0-A74870FF9715}" srcOrd="1" destOrd="0" presId="urn:microsoft.com/office/officeart/2005/8/layout/orgChart1"/>
    <dgm:cxn modelId="{75CD75EE-5721-2E41-A556-E6D39C0A703E}" srcId="{F14A6E43-0F13-624E-92A8-EC2863B698E6}" destId="{B2AA1D46-A0C0-B74B-8D50-8D42D47FD45D}" srcOrd="3" destOrd="0" parTransId="{F4CE4702-7414-9049-934D-0925C29D8E39}" sibTransId="{769CB2B9-C5B8-CC42-9DC8-73480873235B}"/>
    <dgm:cxn modelId="{491D32EF-2E97-9849-A334-3D8564882169}" type="presOf" srcId="{0E939481-4B0B-194C-8BD3-9E87FDA5CD79}" destId="{77FB663D-BEA3-2346-8AA1-FD8DBCE415A8}" srcOrd="0" destOrd="0" presId="urn:microsoft.com/office/officeart/2005/8/layout/orgChart1"/>
    <dgm:cxn modelId="{0D2F39EF-4CC5-C945-87AC-D0BD4D53C198}" type="presOf" srcId="{059B2C70-6863-F249-8558-A4EA5AC4C985}" destId="{7652FB12-CA86-434C-8BBE-64A71C168E1B}" srcOrd="1" destOrd="0" presId="urn:microsoft.com/office/officeart/2005/8/layout/orgChart1"/>
    <dgm:cxn modelId="{BE244BF0-E4BA-3544-9D07-C7B44931F36F}" type="presOf" srcId="{8BFF6DDE-B5CD-2D4C-8980-C51104F98A9F}" destId="{33361296-0912-BF40-89CC-D78D7E2FED63}" srcOrd="1" destOrd="0" presId="urn:microsoft.com/office/officeart/2005/8/layout/orgChart1"/>
    <dgm:cxn modelId="{D8526CF0-D866-B242-9B3A-A6DBF92C49EB}" type="presOf" srcId="{B44284D9-658C-0447-835B-D4315885D64F}" destId="{D9C78300-1047-C84E-A3C1-6B517CE0FC14}" srcOrd="1" destOrd="0" presId="urn:microsoft.com/office/officeart/2005/8/layout/orgChart1"/>
    <dgm:cxn modelId="{2BD818F1-0940-E94E-9748-BF0AE9643FA8}" type="presOf" srcId="{6C4805CF-EAF6-CA45-A9B8-529988513165}" destId="{2D5B7072-4272-7D40-9E6A-FF366D195321}" srcOrd="0" destOrd="0" presId="urn:microsoft.com/office/officeart/2005/8/layout/orgChart1"/>
    <dgm:cxn modelId="{299C8FF3-31AF-444E-9925-4BC6E4DEC62F}" type="presOf" srcId="{01F0E0C9-96B4-EA44-9FDE-921342C52687}" destId="{442B0C84-034A-0645-B7E4-6AABE7245F6F}" srcOrd="0" destOrd="0" presId="urn:microsoft.com/office/officeart/2005/8/layout/orgChart1"/>
    <dgm:cxn modelId="{409AFCF3-66B3-3544-A041-04AD24874A50}" type="presOf" srcId="{CB1589E4-B305-1D42-B1AD-9E2D635F2AE2}" destId="{A0055EE8-B653-1D4C-A2F9-6C2A3D50E9C8}" srcOrd="0" destOrd="0" presId="urn:microsoft.com/office/officeart/2005/8/layout/orgChart1"/>
    <dgm:cxn modelId="{99E15DF4-FAD2-4F40-B599-370BACE0F2CF}" type="presOf" srcId="{64146F75-0B88-914A-A230-980084FF0146}" destId="{CA376E85-F24E-254D-ADF4-878FF6F538C7}" srcOrd="0" destOrd="0" presId="urn:microsoft.com/office/officeart/2005/8/layout/orgChart1"/>
    <dgm:cxn modelId="{B6EF0AF6-C25B-7B4A-8A5B-EF4706DAD7F9}" srcId="{6B1E1C31-E5CE-CC45-A117-36D568873B6E}" destId="{E1FD2CD5-907E-584A-970E-67F1B9DF7B50}" srcOrd="5" destOrd="0" parTransId="{20C0DB20-02CB-CF43-A6B3-765F6B33936A}" sibTransId="{B02E6A3F-2C02-A148-AAFA-A37C8C9415BA}"/>
    <dgm:cxn modelId="{48F2A9F6-804D-6447-A228-6F3C22609895}" type="presOf" srcId="{7DBDD823-A821-3C4E-A773-0D15D0C10FC7}" destId="{4F1606F6-D486-6B46-A201-E0FB7BC8F3DE}" srcOrd="0" destOrd="0" presId="urn:microsoft.com/office/officeart/2005/8/layout/orgChart1"/>
    <dgm:cxn modelId="{9C8239F8-119B-A040-92D6-FB474877771E}" type="presOf" srcId="{EEB9266B-71C4-7B4B-BC33-D6B7BC2A09F3}" destId="{8CB88A87-B52A-834D-9666-1A934B448CD6}" srcOrd="1" destOrd="0" presId="urn:microsoft.com/office/officeart/2005/8/layout/orgChart1"/>
    <dgm:cxn modelId="{347DACF8-AF21-F546-B28E-70FF816921B7}" type="presOf" srcId="{548BAC00-5747-1141-94D0-B91850BC77C1}" destId="{877D5CD1-A94B-8A44-969C-144451A95867}" srcOrd="1" destOrd="0" presId="urn:microsoft.com/office/officeart/2005/8/layout/orgChart1"/>
    <dgm:cxn modelId="{E6193145-4338-CB40-B615-46110893105C}" type="presParOf" srcId="{84D2C115-3034-3B46-B923-571912DF0172}" destId="{4D2AE33E-DC29-A343-87CE-714079580E14}" srcOrd="0" destOrd="0" presId="urn:microsoft.com/office/officeart/2005/8/layout/orgChart1"/>
    <dgm:cxn modelId="{2E25EF8E-EC9F-AE40-95CE-2BFE5F79857F}" type="presParOf" srcId="{4D2AE33E-DC29-A343-87CE-714079580E14}" destId="{4D1F218E-4CF6-AB46-BD25-7BB41A8ECA9C}" srcOrd="0" destOrd="0" presId="urn:microsoft.com/office/officeart/2005/8/layout/orgChart1"/>
    <dgm:cxn modelId="{3FDF9C20-5861-DB44-A356-4589B876669A}" type="presParOf" srcId="{4D1F218E-4CF6-AB46-BD25-7BB41A8ECA9C}" destId="{3EB8B875-CDA6-DD4B-A7FA-6D76AC7F2F60}" srcOrd="0" destOrd="0" presId="urn:microsoft.com/office/officeart/2005/8/layout/orgChart1"/>
    <dgm:cxn modelId="{300529B3-FB1A-3E4A-BF04-27E84DE224D7}" type="presParOf" srcId="{4D1F218E-4CF6-AB46-BD25-7BB41A8ECA9C}" destId="{05382EC8-2D3B-774E-A8AC-2C03DC865787}" srcOrd="1" destOrd="0" presId="urn:microsoft.com/office/officeart/2005/8/layout/orgChart1"/>
    <dgm:cxn modelId="{5F40DEC0-C7BB-7D4E-9EB2-73FC519FE282}" type="presParOf" srcId="{4D2AE33E-DC29-A343-87CE-714079580E14}" destId="{80150B16-B422-9640-B20C-45EDC64F7A31}" srcOrd="1" destOrd="0" presId="urn:microsoft.com/office/officeart/2005/8/layout/orgChart1"/>
    <dgm:cxn modelId="{D4396CA2-46CB-9C47-BC09-D42728AB52D9}" type="presParOf" srcId="{80150B16-B422-9640-B20C-45EDC64F7A31}" destId="{47C54876-72CE-BC4D-B518-D4E8538C2D94}" srcOrd="0" destOrd="0" presId="urn:microsoft.com/office/officeart/2005/8/layout/orgChart1"/>
    <dgm:cxn modelId="{16CD505B-3D94-2F4C-BB06-01B4D837D9D0}" type="presParOf" srcId="{80150B16-B422-9640-B20C-45EDC64F7A31}" destId="{5293A9B0-A58F-834E-8ECD-E54B4AEDAA90}" srcOrd="1" destOrd="0" presId="urn:microsoft.com/office/officeart/2005/8/layout/orgChart1"/>
    <dgm:cxn modelId="{FCA60A75-AEBC-7F4A-B38B-96560E89443A}" type="presParOf" srcId="{5293A9B0-A58F-834E-8ECD-E54B4AEDAA90}" destId="{7C4DDCF6-657A-084F-BB5A-9B610B2EF1ED}" srcOrd="0" destOrd="0" presId="urn:microsoft.com/office/officeart/2005/8/layout/orgChart1"/>
    <dgm:cxn modelId="{00E6CBCE-78B1-5048-A8F1-D38CC78F3001}" type="presParOf" srcId="{7C4DDCF6-657A-084F-BB5A-9B610B2EF1ED}" destId="{F9E5E9BC-8E41-1948-B11F-31BF086F86FF}" srcOrd="0" destOrd="0" presId="urn:microsoft.com/office/officeart/2005/8/layout/orgChart1"/>
    <dgm:cxn modelId="{D008EBCB-C1EE-E045-A96D-082B20BF7845}" type="presParOf" srcId="{7C4DDCF6-657A-084F-BB5A-9B610B2EF1ED}" destId="{2D1A80F4-D980-5E4F-8960-19CFB0CA7B51}" srcOrd="1" destOrd="0" presId="urn:microsoft.com/office/officeart/2005/8/layout/orgChart1"/>
    <dgm:cxn modelId="{01A2A5A4-972D-7D40-AA6A-1563293F3767}" type="presParOf" srcId="{5293A9B0-A58F-834E-8ECD-E54B4AEDAA90}" destId="{0BA8AC9C-973A-E948-A8E7-FF6DD5D58CBD}" srcOrd="1" destOrd="0" presId="urn:microsoft.com/office/officeart/2005/8/layout/orgChart1"/>
    <dgm:cxn modelId="{E0F114CB-EC1F-864A-9EDE-CD91E3AB61AE}" type="presParOf" srcId="{0BA8AC9C-973A-E948-A8E7-FF6DD5D58CBD}" destId="{BFABC69C-79F3-EB44-AA6F-9BA5246BCD67}" srcOrd="0" destOrd="0" presId="urn:microsoft.com/office/officeart/2005/8/layout/orgChart1"/>
    <dgm:cxn modelId="{5EF21787-65D4-4946-BC02-3C3891E4C93F}" type="presParOf" srcId="{0BA8AC9C-973A-E948-A8E7-FF6DD5D58CBD}" destId="{B8C1F4BD-209D-4649-920A-929E49740454}" srcOrd="1" destOrd="0" presId="urn:microsoft.com/office/officeart/2005/8/layout/orgChart1"/>
    <dgm:cxn modelId="{0DB5795F-D981-3A4C-AE86-3695DB19F93C}" type="presParOf" srcId="{B8C1F4BD-209D-4649-920A-929E49740454}" destId="{FC7D37E9-0D7B-8247-90A2-80A723FC8DB1}" srcOrd="0" destOrd="0" presId="urn:microsoft.com/office/officeart/2005/8/layout/orgChart1"/>
    <dgm:cxn modelId="{E22AECD9-DEBF-5046-91B1-69540925C402}" type="presParOf" srcId="{FC7D37E9-0D7B-8247-90A2-80A723FC8DB1}" destId="{5E82549A-8713-1644-8D52-59C39AB432DF}" srcOrd="0" destOrd="0" presId="urn:microsoft.com/office/officeart/2005/8/layout/orgChart1"/>
    <dgm:cxn modelId="{924309D6-A6D0-2347-800D-0406B52B7B2B}" type="presParOf" srcId="{FC7D37E9-0D7B-8247-90A2-80A723FC8DB1}" destId="{0F851970-187B-534D-A840-85D5860CB7DD}" srcOrd="1" destOrd="0" presId="urn:microsoft.com/office/officeart/2005/8/layout/orgChart1"/>
    <dgm:cxn modelId="{2317AA76-CB9B-C44D-AC55-AEC4992FACFA}" type="presParOf" srcId="{B8C1F4BD-209D-4649-920A-929E49740454}" destId="{B0F4A2A5-31A6-CE4B-9B11-0B8FB0F10CD5}" srcOrd="1" destOrd="0" presId="urn:microsoft.com/office/officeart/2005/8/layout/orgChart1"/>
    <dgm:cxn modelId="{958AD274-BE01-2847-A1B4-5E179FC5A947}" type="presParOf" srcId="{B8C1F4BD-209D-4649-920A-929E49740454}" destId="{4B231B98-AA60-0D44-A24C-D2EFA3347DC0}" srcOrd="2" destOrd="0" presId="urn:microsoft.com/office/officeart/2005/8/layout/orgChart1"/>
    <dgm:cxn modelId="{EF77DC6E-5C84-FF49-B7EC-21CDD827FAE9}" type="presParOf" srcId="{0BA8AC9C-973A-E948-A8E7-FF6DD5D58CBD}" destId="{2857A205-2E8F-6C47-BAA0-879DE9FC9F78}" srcOrd="2" destOrd="0" presId="urn:microsoft.com/office/officeart/2005/8/layout/orgChart1"/>
    <dgm:cxn modelId="{3AF5AA82-882D-FB47-B213-20107FAA0621}" type="presParOf" srcId="{0BA8AC9C-973A-E948-A8E7-FF6DD5D58CBD}" destId="{761C9800-6A24-F346-BBA1-F1E6749EC52E}" srcOrd="3" destOrd="0" presId="urn:microsoft.com/office/officeart/2005/8/layout/orgChart1"/>
    <dgm:cxn modelId="{5C9DE177-4BCF-D14D-838D-BD40529475E3}" type="presParOf" srcId="{761C9800-6A24-F346-BBA1-F1E6749EC52E}" destId="{6277F874-2272-1241-94F1-CAEE7B06981A}" srcOrd="0" destOrd="0" presId="urn:microsoft.com/office/officeart/2005/8/layout/orgChart1"/>
    <dgm:cxn modelId="{BD0DC213-B140-6A43-8849-6032AC83D1BF}" type="presParOf" srcId="{6277F874-2272-1241-94F1-CAEE7B06981A}" destId="{68BCBD3C-C1D6-5840-BE89-7DC65B3C510C}" srcOrd="0" destOrd="0" presId="urn:microsoft.com/office/officeart/2005/8/layout/orgChart1"/>
    <dgm:cxn modelId="{088F4521-C92E-EF43-A9AB-5BA1A849C896}" type="presParOf" srcId="{6277F874-2272-1241-94F1-CAEE7B06981A}" destId="{71C57E96-4642-9E49-8632-FE461DF8ED0C}" srcOrd="1" destOrd="0" presId="urn:microsoft.com/office/officeart/2005/8/layout/orgChart1"/>
    <dgm:cxn modelId="{0FD6172F-1D2B-754D-87E4-F907AFB03705}" type="presParOf" srcId="{761C9800-6A24-F346-BBA1-F1E6749EC52E}" destId="{23F38B73-1172-E44F-B0D6-8E87D8F89AD9}" srcOrd="1" destOrd="0" presId="urn:microsoft.com/office/officeart/2005/8/layout/orgChart1"/>
    <dgm:cxn modelId="{E0632F6C-D4B5-464B-BB90-4A6A9505A088}" type="presParOf" srcId="{761C9800-6A24-F346-BBA1-F1E6749EC52E}" destId="{5CF4D29D-2191-E743-A304-C4324E41307A}" srcOrd="2" destOrd="0" presId="urn:microsoft.com/office/officeart/2005/8/layout/orgChart1"/>
    <dgm:cxn modelId="{8792AE93-8818-A14F-85CD-44CB2FC193D1}" type="presParOf" srcId="{0BA8AC9C-973A-E948-A8E7-FF6DD5D58CBD}" destId="{C0E29020-D49F-664C-BECF-2A20FB083226}" srcOrd="4" destOrd="0" presId="urn:microsoft.com/office/officeart/2005/8/layout/orgChart1"/>
    <dgm:cxn modelId="{A043CBC2-2B69-FC4B-8595-B4597E4456CA}" type="presParOf" srcId="{0BA8AC9C-973A-E948-A8E7-FF6DD5D58CBD}" destId="{AED2ADFA-FBC3-0244-99B7-B37185B893C4}" srcOrd="5" destOrd="0" presId="urn:microsoft.com/office/officeart/2005/8/layout/orgChart1"/>
    <dgm:cxn modelId="{6430464D-1F68-134B-A6AB-6E19D4DE0DDF}" type="presParOf" srcId="{AED2ADFA-FBC3-0244-99B7-B37185B893C4}" destId="{F171ABC5-D161-0E40-9F14-5CE5DF090354}" srcOrd="0" destOrd="0" presId="urn:microsoft.com/office/officeart/2005/8/layout/orgChart1"/>
    <dgm:cxn modelId="{A76B514C-603A-8444-A3B6-ADBBCDE10392}" type="presParOf" srcId="{F171ABC5-D161-0E40-9F14-5CE5DF090354}" destId="{EDF9EF33-3D34-6143-BB60-31C152ECBE9A}" srcOrd="0" destOrd="0" presId="urn:microsoft.com/office/officeart/2005/8/layout/orgChart1"/>
    <dgm:cxn modelId="{B4A8E0D3-7155-3048-B2EB-F7960B0D4873}" type="presParOf" srcId="{F171ABC5-D161-0E40-9F14-5CE5DF090354}" destId="{0F483D05-1712-D94F-B4E4-AC59892B08D0}" srcOrd="1" destOrd="0" presId="urn:microsoft.com/office/officeart/2005/8/layout/orgChart1"/>
    <dgm:cxn modelId="{A3BBF669-6124-1944-B4F0-16FB43F41EE1}" type="presParOf" srcId="{AED2ADFA-FBC3-0244-99B7-B37185B893C4}" destId="{DB5704E1-7BD8-8049-8079-4A673E680624}" srcOrd="1" destOrd="0" presId="urn:microsoft.com/office/officeart/2005/8/layout/orgChart1"/>
    <dgm:cxn modelId="{B909F38F-DBB1-B449-8B15-58E268C1148F}" type="presParOf" srcId="{AED2ADFA-FBC3-0244-99B7-B37185B893C4}" destId="{8C558442-07A0-444D-9CD5-A26D956C0C3D}" srcOrd="2" destOrd="0" presId="urn:microsoft.com/office/officeart/2005/8/layout/orgChart1"/>
    <dgm:cxn modelId="{7E704DEA-F993-DA4C-8157-A15E8B2069B9}" type="presParOf" srcId="{5293A9B0-A58F-834E-8ECD-E54B4AEDAA90}" destId="{C183DD31-D51F-1846-9483-C32EBAC6D261}" srcOrd="2" destOrd="0" presId="urn:microsoft.com/office/officeart/2005/8/layout/orgChart1"/>
    <dgm:cxn modelId="{0EBA2514-E5E3-814E-AED9-06FC8E1935ED}" type="presParOf" srcId="{80150B16-B422-9640-B20C-45EDC64F7A31}" destId="{839D1EEE-AEC4-2E4F-A24E-5B395D04FC4C}" srcOrd="2" destOrd="0" presId="urn:microsoft.com/office/officeart/2005/8/layout/orgChart1"/>
    <dgm:cxn modelId="{60509904-412B-1B46-85A3-3EE8A6857CBA}" type="presParOf" srcId="{80150B16-B422-9640-B20C-45EDC64F7A31}" destId="{4840D880-CF00-A94A-8A75-1969B1DA4192}" srcOrd="3" destOrd="0" presId="urn:microsoft.com/office/officeart/2005/8/layout/orgChart1"/>
    <dgm:cxn modelId="{F02ECF8C-7783-D440-9CDF-6136E036D160}" type="presParOf" srcId="{4840D880-CF00-A94A-8A75-1969B1DA4192}" destId="{17CFA64D-6972-F745-8AFC-9EAFBD1E1401}" srcOrd="0" destOrd="0" presId="urn:microsoft.com/office/officeart/2005/8/layout/orgChart1"/>
    <dgm:cxn modelId="{2291A7CE-51B5-2440-99A0-A19BC54AE9F6}" type="presParOf" srcId="{17CFA64D-6972-F745-8AFC-9EAFBD1E1401}" destId="{D3AD6ACC-DCED-0749-B887-E6376A202DC7}" srcOrd="0" destOrd="0" presId="urn:microsoft.com/office/officeart/2005/8/layout/orgChart1"/>
    <dgm:cxn modelId="{25C20815-BFAC-1A45-8979-A8992425B2B0}" type="presParOf" srcId="{17CFA64D-6972-F745-8AFC-9EAFBD1E1401}" destId="{B9A82A2C-4598-5745-87C5-63BB9246056F}" srcOrd="1" destOrd="0" presId="urn:microsoft.com/office/officeart/2005/8/layout/orgChart1"/>
    <dgm:cxn modelId="{511477E4-0EC9-0348-8871-6D01C4FA287E}" type="presParOf" srcId="{4840D880-CF00-A94A-8A75-1969B1DA4192}" destId="{DD203642-2E31-3E45-B7AF-113F489EE8B0}" srcOrd="1" destOrd="0" presId="urn:microsoft.com/office/officeart/2005/8/layout/orgChart1"/>
    <dgm:cxn modelId="{A66FE2A6-BE98-344E-8C37-21127CC378D7}" type="presParOf" srcId="{DD203642-2E31-3E45-B7AF-113F489EE8B0}" destId="{B3445138-1684-AA4A-82EC-7D7D6AD0856C}" srcOrd="0" destOrd="0" presId="urn:microsoft.com/office/officeart/2005/8/layout/orgChart1"/>
    <dgm:cxn modelId="{6707E34D-DAD9-DC44-8975-2017CA6700FB}" type="presParOf" srcId="{DD203642-2E31-3E45-B7AF-113F489EE8B0}" destId="{C3119F52-B46B-2940-9311-AF5F75CE60BF}" srcOrd="1" destOrd="0" presId="urn:microsoft.com/office/officeart/2005/8/layout/orgChart1"/>
    <dgm:cxn modelId="{BE270951-5CA9-AE4D-93CD-357424AA25A1}" type="presParOf" srcId="{C3119F52-B46B-2940-9311-AF5F75CE60BF}" destId="{4FAE32D5-8ABC-FF49-94B1-17E87EE31A51}" srcOrd="0" destOrd="0" presId="urn:microsoft.com/office/officeart/2005/8/layout/orgChart1"/>
    <dgm:cxn modelId="{A4820AC5-C7A6-3140-860D-1CE5A0B6A20A}" type="presParOf" srcId="{4FAE32D5-8ABC-FF49-94B1-17E87EE31A51}" destId="{EF4AF911-5C37-EF45-A1C7-26E700361CDA}" srcOrd="0" destOrd="0" presId="urn:microsoft.com/office/officeart/2005/8/layout/orgChart1"/>
    <dgm:cxn modelId="{86637AC4-8BD9-3840-8B49-B3C491997900}" type="presParOf" srcId="{4FAE32D5-8ABC-FF49-94B1-17E87EE31A51}" destId="{4F51E43B-5D2B-1848-8AAD-541817DB11C4}" srcOrd="1" destOrd="0" presId="urn:microsoft.com/office/officeart/2005/8/layout/orgChart1"/>
    <dgm:cxn modelId="{23A9C643-4BD2-5948-882F-4C06828B7281}" type="presParOf" srcId="{C3119F52-B46B-2940-9311-AF5F75CE60BF}" destId="{4E4E4891-E7E8-7343-8B76-8285F6735486}" srcOrd="1" destOrd="0" presId="urn:microsoft.com/office/officeart/2005/8/layout/orgChart1"/>
    <dgm:cxn modelId="{A90FD5E0-5102-694C-A67F-550B2C928392}" type="presParOf" srcId="{C3119F52-B46B-2940-9311-AF5F75CE60BF}" destId="{D10F1FA6-D76D-A345-A8D2-939AFA038CA1}" srcOrd="2" destOrd="0" presId="urn:microsoft.com/office/officeart/2005/8/layout/orgChart1"/>
    <dgm:cxn modelId="{5307CDAC-4A99-D947-989D-236C610AA719}" type="presParOf" srcId="{DD203642-2E31-3E45-B7AF-113F489EE8B0}" destId="{DDE5D6BF-0F46-F448-8BEE-E8096C4AC4DE}" srcOrd="2" destOrd="0" presId="urn:microsoft.com/office/officeart/2005/8/layout/orgChart1"/>
    <dgm:cxn modelId="{8BC24E51-362B-A54B-9C19-9BBEE0FFDB17}" type="presParOf" srcId="{DD203642-2E31-3E45-B7AF-113F489EE8B0}" destId="{1204DF9F-798D-9444-8A9C-C8B66B9D3FC3}" srcOrd="3" destOrd="0" presId="urn:microsoft.com/office/officeart/2005/8/layout/orgChart1"/>
    <dgm:cxn modelId="{6C78A7A9-8C86-0E4D-8133-7ED5F79350B6}" type="presParOf" srcId="{1204DF9F-798D-9444-8A9C-C8B66B9D3FC3}" destId="{D0DA031D-E484-864D-95A7-A1C7F073451B}" srcOrd="0" destOrd="0" presId="urn:microsoft.com/office/officeart/2005/8/layout/orgChart1"/>
    <dgm:cxn modelId="{698D6376-441D-444E-A0F1-6F53FF52957E}" type="presParOf" srcId="{D0DA031D-E484-864D-95A7-A1C7F073451B}" destId="{8D66494A-F836-5F48-AAB4-A4FB9C329B1B}" srcOrd="0" destOrd="0" presId="urn:microsoft.com/office/officeart/2005/8/layout/orgChart1"/>
    <dgm:cxn modelId="{F3E066F1-E88D-8843-9B1F-4AEF65419668}" type="presParOf" srcId="{D0DA031D-E484-864D-95A7-A1C7F073451B}" destId="{33361296-0912-BF40-89CC-D78D7E2FED63}" srcOrd="1" destOrd="0" presId="urn:microsoft.com/office/officeart/2005/8/layout/orgChart1"/>
    <dgm:cxn modelId="{8FB6A4AE-D9D4-B842-A8EE-551086011CA3}" type="presParOf" srcId="{1204DF9F-798D-9444-8A9C-C8B66B9D3FC3}" destId="{33413CC9-3620-A24D-9ACD-872BD5C47AAE}" srcOrd="1" destOrd="0" presId="urn:microsoft.com/office/officeart/2005/8/layout/orgChart1"/>
    <dgm:cxn modelId="{8C80CA71-376E-264A-A5AC-8F2570E60EE7}" type="presParOf" srcId="{1204DF9F-798D-9444-8A9C-C8B66B9D3FC3}" destId="{D50D3344-922F-B849-A716-C28D85C190A9}" srcOrd="2" destOrd="0" presId="urn:microsoft.com/office/officeart/2005/8/layout/orgChart1"/>
    <dgm:cxn modelId="{DF988681-8BCC-A342-A35D-39A566073D20}" type="presParOf" srcId="{DD203642-2E31-3E45-B7AF-113F489EE8B0}" destId="{283E88B7-7D9E-3740-994F-D7BFC0E732A3}" srcOrd="4" destOrd="0" presId="urn:microsoft.com/office/officeart/2005/8/layout/orgChart1"/>
    <dgm:cxn modelId="{1A532D2D-7F62-B949-B21F-EB53B674C534}" type="presParOf" srcId="{DD203642-2E31-3E45-B7AF-113F489EE8B0}" destId="{9A7887B8-CE7D-9E49-AE03-C98F9436A340}" srcOrd="5" destOrd="0" presId="urn:microsoft.com/office/officeart/2005/8/layout/orgChart1"/>
    <dgm:cxn modelId="{EC5BFCAD-C7B9-D049-8767-47579D58BF46}" type="presParOf" srcId="{9A7887B8-CE7D-9E49-AE03-C98F9436A340}" destId="{04ABBFED-07A5-304B-A4F8-77CEFA73484A}" srcOrd="0" destOrd="0" presId="urn:microsoft.com/office/officeart/2005/8/layout/orgChart1"/>
    <dgm:cxn modelId="{C6C370A1-F824-B146-B562-C7ED9E1EDD78}" type="presParOf" srcId="{04ABBFED-07A5-304B-A4F8-77CEFA73484A}" destId="{4F1606F6-D486-6B46-A201-E0FB7BC8F3DE}" srcOrd="0" destOrd="0" presId="urn:microsoft.com/office/officeart/2005/8/layout/orgChart1"/>
    <dgm:cxn modelId="{60871BAC-5D90-5143-8AD8-5DA7C2B8840D}" type="presParOf" srcId="{04ABBFED-07A5-304B-A4F8-77CEFA73484A}" destId="{B0171DE3-2339-CC43-A334-69E20E2AA2E0}" srcOrd="1" destOrd="0" presId="urn:microsoft.com/office/officeart/2005/8/layout/orgChart1"/>
    <dgm:cxn modelId="{7019BBC5-668B-4E4F-8155-C07E4DFB4A62}" type="presParOf" srcId="{9A7887B8-CE7D-9E49-AE03-C98F9436A340}" destId="{95BB2024-E995-774A-B1A2-75FF1A706108}" srcOrd="1" destOrd="0" presId="urn:microsoft.com/office/officeart/2005/8/layout/orgChart1"/>
    <dgm:cxn modelId="{CF73E27C-AE27-534C-A192-3EE8A3E49273}" type="presParOf" srcId="{9A7887B8-CE7D-9E49-AE03-C98F9436A340}" destId="{5FAB5051-5DEB-F84A-845F-1FA27A23E750}" srcOrd="2" destOrd="0" presId="urn:microsoft.com/office/officeart/2005/8/layout/orgChart1"/>
    <dgm:cxn modelId="{37FB625E-7E93-EB41-A6A5-6CD11BBCE256}" type="presParOf" srcId="{DD203642-2E31-3E45-B7AF-113F489EE8B0}" destId="{77FB663D-BEA3-2346-8AA1-FD8DBCE415A8}" srcOrd="6" destOrd="0" presId="urn:microsoft.com/office/officeart/2005/8/layout/orgChart1"/>
    <dgm:cxn modelId="{B2DC1355-3B75-ED46-B6CF-61DBD12EC8BF}" type="presParOf" srcId="{DD203642-2E31-3E45-B7AF-113F489EE8B0}" destId="{9B455581-3F1E-904A-8C99-D2D0A34BE17C}" srcOrd="7" destOrd="0" presId="urn:microsoft.com/office/officeart/2005/8/layout/orgChart1"/>
    <dgm:cxn modelId="{A9849BDC-606F-1E4F-A585-704385B1BDCA}" type="presParOf" srcId="{9B455581-3F1E-904A-8C99-D2D0A34BE17C}" destId="{78F4CE41-BB28-FF40-966F-6E7BFB3BC397}" srcOrd="0" destOrd="0" presId="urn:microsoft.com/office/officeart/2005/8/layout/orgChart1"/>
    <dgm:cxn modelId="{660EBA09-616B-E242-A19A-1F17CE7506A8}" type="presParOf" srcId="{78F4CE41-BB28-FF40-966F-6E7BFB3BC397}" destId="{5F5BC39E-8F34-A841-85AC-898D0877901B}" srcOrd="0" destOrd="0" presId="urn:microsoft.com/office/officeart/2005/8/layout/orgChart1"/>
    <dgm:cxn modelId="{EDB6901A-C7FE-644D-8745-35743C76CC44}" type="presParOf" srcId="{78F4CE41-BB28-FF40-966F-6E7BFB3BC397}" destId="{76129CD2-20C0-2F4F-898E-E9089381A7C3}" srcOrd="1" destOrd="0" presId="urn:microsoft.com/office/officeart/2005/8/layout/orgChart1"/>
    <dgm:cxn modelId="{DEC3CAA9-9872-DE4B-8EDD-6B0FE5E8B863}" type="presParOf" srcId="{9B455581-3F1E-904A-8C99-D2D0A34BE17C}" destId="{667597A0-C4EC-7246-A8EE-05563DD22017}" srcOrd="1" destOrd="0" presId="urn:microsoft.com/office/officeart/2005/8/layout/orgChart1"/>
    <dgm:cxn modelId="{5C69288F-576D-6E46-AEEA-F066DA17A3F8}" type="presParOf" srcId="{9B455581-3F1E-904A-8C99-D2D0A34BE17C}" destId="{35C3C385-AE6C-C343-995A-E93E9E839069}" srcOrd="2" destOrd="0" presId="urn:microsoft.com/office/officeart/2005/8/layout/orgChart1"/>
    <dgm:cxn modelId="{8648A8FB-8152-2B47-9038-A774D03640BE}" type="presParOf" srcId="{DD203642-2E31-3E45-B7AF-113F489EE8B0}" destId="{0C3F60E6-5EF4-034B-A582-A03C8059C19A}" srcOrd="8" destOrd="0" presId="urn:microsoft.com/office/officeart/2005/8/layout/orgChart1"/>
    <dgm:cxn modelId="{34CCFD48-7D9D-E44B-BB76-0075023C756D}" type="presParOf" srcId="{DD203642-2E31-3E45-B7AF-113F489EE8B0}" destId="{8D075E62-3C49-3A41-96FB-245A9DD446DE}" srcOrd="9" destOrd="0" presId="urn:microsoft.com/office/officeart/2005/8/layout/orgChart1"/>
    <dgm:cxn modelId="{A85C18B1-C5B1-8E42-B492-EE9E28893483}" type="presParOf" srcId="{8D075E62-3C49-3A41-96FB-245A9DD446DE}" destId="{E02E03D4-C1B1-9F42-BFA9-2512B6FBA4E1}" srcOrd="0" destOrd="0" presId="urn:microsoft.com/office/officeart/2005/8/layout/orgChart1"/>
    <dgm:cxn modelId="{C6332663-20DD-C342-9975-AC44C69BD61F}" type="presParOf" srcId="{E02E03D4-C1B1-9F42-BFA9-2512B6FBA4E1}" destId="{554C24A6-99F1-A54C-B39F-0FFE8A8636BA}" srcOrd="0" destOrd="0" presId="urn:microsoft.com/office/officeart/2005/8/layout/orgChart1"/>
    <dgm:cxn modelId="{74E49E09-9C90-4F41-8BD0-1B92EC35F6EA}" type="presParOf" srcId="{E02E03D4-C1B1-9F42-BFA9-2512B6FBA4E1}" destId="{D9C78300-1047-C84E-A3C1-6B517CE0FC14}" srcOrd="1" destOrd="0" presId="urn:microsoft.com/office/officeart/2005/8/layout/orgChart1"/>
    <dgm:cxn modelId="{DA4A6D8E-F6A5-914D-980B-76B265FC48AD}" type="presParOf" srcId="{8D075E62-3C49-3A41-96FB-245A9DD446DE}" destId="{EDAE5CD5-2D5E-9A49-AEEE-EFDA940FC1A1}" srcOrd="1" destOrd="0" presId="urn:microsoft.com/office/officeart/2005/8/layout/orgChart1"/>
    <dgm:cxn modelId="{0A826B02-C18E-2343-B2E7-A5CAD9EEA6A1}" type="presParOf" srcId="{8D075E62-3C49-3A41-96FB-245A9DD446DE}" destId="{8BF4D1B4-5006-F048-916D-1E76E16B88FD}" srcOrd="2" destOrd="0" presId="urn:microsoft.com/office/officeart/2005/8/layout/orgChart1"/>
    <dgm:cxn modelId="{C0585F50-1A6B-AE4A-8A41-C2524A09CA88}" type="presParOf" srcId="{DD203642-2E31-3E45-B7AF-113F489EE8B0}" destId="{7FA67099-CF53-1E4B-A0DD-C326C6FA2D79}" srcOrd="10" destOrd="0" presId="urn:microsoft.com/office/officeart/2005/8/layout/orgChart1"/>
    <dgm:cxn modelId="{4B80D9D0-C170-7143-83BE-4DFC39F1515D}" type="presParOf" srcId="{DD203642-2E31-3E45-B7AF-113F489EE8B0}" destId="{BEAC0CE7-D9A5-A44C-BED3-F3D52CF727FB}" srcOrd="11" destOrd="0" presId="urn:microsoft.com/office/officeart/2005/8/layout/orgChart1"/>
    <dgm:cxn modelId="{E641BB39-2607-5243-9D37-153738DAF0B4}" type="presParOf" srcId="{BEAC0CE7-D9A5-A44C-BED3-F3D52CF727FB}" destId="{ED42CA08-B659-104D-81A2-E4AA3B707CA5}" srcOrd="0" destOrd="0" presId="urn:microsoft.com/office/officeart/2005/8/layout/orgChart1"/>
    <dgm:cxn modelId="{E430DB93-4A78-DC49-84B1-54626E1FE40D}" type="presParOf" srcId="{ED42CA08-B659-104D-81A2-E4AA3B707CA5}" destId="{33DA8654-F2CB-0946-B80E-A45C5076893A}" srcOrd="0" destOrd="0" presId="urn:microsoft.com/office/officeart/2005/8/layout/orgChart1"/>
    <dgm:cxn modelId="{08A63E38-CA11-2B46-B478-30A3DD92583C}" type="presParOf" srcId="{ED42CA08-B659-104D-81A2-E4AA3B707CA5}" destId="{596E1845-235C-F246-B32B-BFBD06712DBB}" srcOrd="1" destOrd="0" presId="urn:microsoft.com/office/officeart/2005/8/layout/orgChart1"/>
    <dgm:cxn modelId="{167AB5B4-E07B-1840-8689-AD844978880D}" type="presParOf" srcId="{BEAC0CE7-D9A5-A44C-BED3-F3D52CF727FB}" destId="{D919659E-E167-2443-AE5F-DBC8A2BDF3DD}" srcOrd="1" destOrd="0" presId="urn:microsoft.com/office/officeart/2005/8/layout/orgChart1"/>
    <dgm:cxn modelId="{6C0D445E-A283-DA43-9A35-295F3ED42EDB}" type="presParOf" srcId="{BEAC0CE7-D9A5-A44C-BED3-F3D52CF727FB}" destId="{1CF424C2-0312-CA45-B03B-AB8390325EA8}" srcOrd="2" destOrd="0" presId="urn:microsoft.com/office/officeart/2005/8/layout/orgChart1"/>
    <dgm:cxn modelId="{9B15E5C1-93FE-2B40-AB0C-64B454D36D48}" type="presParOf" srcId="{4840D880-CF00-A94A-8A75-1969B1DA4192}" destId="{CF2EA7E8-FD3B-DB41-9D3B-EBDE4F6D48E2}" srcOrd="2" destOrd="0" presId="urn:microsoft.com/office/officeart/2005/8/layout/orgChart1"/>
    <dgm:cxn modelId="{48909E6C-0D79-F24B-AD16-EF6979EDA700}" type="presParOf" srcId="{80150B16-B422-9640-B20C-45EDC64F7A31}" destId="{6C77FBDD-550A-D04A-AFB8-6E7DA2429886}" srcOrd="4" destOrd="0" presId="urn:microsoft.com/office/officeart/2005/8/layout/orgChart1"/>
    <dgm:cxn modelId="{437C9F58-749E-8B42-A3C2-B9D66911D9C8}" type="presParOf" srcId="{80150B16-B422-9640-B20C-45EDC64F7A31}" destId="{BB7FBE96-3587-874B-ACA4-D3E302CFD552}" srcOrd="5" destOrd="0" presId="urn:microsoft.com/office/officeart/2005/8/layout/orgChart1"/>
    <dgm:cxn modelId="{8DFF8B17-614F-4543-A353-594EBD1065FB}" type="presParOf" srcId="{BB7FBE96-3587-874B-ACA4-D3E302CFD552}" destId="{883DC88E-8CCF-B343-8EBA-C3FAEE4A58AF}" srcOrd="0" destOrd="0" presId="urn:microsoft.com/office/officeart/2005/8/layout/orgChart1"/>
    <dgm:cxn modelId="{6952C8DB-8A84-EC42-AA7F-1BB8D00965AB}" type="presParOf" srcId="{883DC88E-8CCF-B343-8EBA-C3FAEE4A58AF}" destId="{9F11CF41-37AD-154B-8DAF-64E857676276}" srcOrd="0" destOrd="0" presId="urn:microsoft.com/office/officeart/2005/8/layout/orgChart1"/>
    <dgm:cxn modelId="{9F9C74AD-3362-264F-82C0-934F6E924C7A}" type="presParOf" srcId="{883DC88E-8CCF-B343-8EBA-C3FAEE4A58AF}" destId="{F01C9F13-CBB2-E74F-A515-2A03FBBA13B5}" srcOrd="1" destOrd="0" presId="urn:microsoft.com/office/officeart/2005/8/layout/orgChart1"/>
    <dgm:cxn modelId="{CBB20741-E8E1-4F49-B408-2E5A31D6688A}" type="presParOf" srcId="{BB7FBE96-3587-874B-ACA4-D3E302CFD552}" destId="{CF8A51AB-6E60-074D-B027-9C2AA6C27332}" srcOrd="1" destOrd="0" presId="urn:microsoft.com/office/officeart/2005/8/layout/orgChart1"/>
    <dgm:cxn modelId="{E4505102-E2E0-5F4B-9C08-820D2B2F68F7}" type="presParOf" srcId="{CF8A51AB-6E60-074D-B027-9C2AA6C27332}" destId="{21E809E0-A199-7C4E-8F13-A3B6F4DDB777}" srcOrd="0" destOrd="0" presId="urn:microsoft.com/office/officeart/2005/8/layout/orgChart1"/>
    <dgm:cxn modelId="{0B15A800-5296-DF48-A0F1-0973904A4A94}" type="presParOf" srcId="{CF8A51AB-6E60-074D-B027-9C2AA6C27332}" destId="{BA69013C-FD19-5E4A-8A5F-0151E1848736}" srcOrd="1" destOrd="0" presId="urn:microsoft.com/office/officeart/2005/8/layout/orgChart1"/>
    <dgm:cxn modelId="{991594B6-A59E-7441-8D76-E2E6B52B6DD9}" type="presParOf" srcId="{BA69013C-FD19-5E4A-8A5F-0151E1848736}" destId="{A267FE5F-83FA-D144-B4BC-137E44B74F49}" srcOrd="0" destOrd="0" presId="urn:microsoft.com/office/officeart/2005/8/layout/orgChart1"/>
    <dgm:cxn modelId="{440D7DE7-1245-3942-8462-93108DB38BC6}" type="presParOf" srcId="{A267FE5F-83FA-D144-B4BC-137E44B74F49}" destId="{70D8ACEE-8A78-F144-A0EE-CBF8A08E3062}" srcOrd="0" destOrd="0" presId="urn:microsoft.com/office/officeart/2005/8/layout/orgChart1"/>
    <dgm:cxn modelId="{723F3A38-4A38-C946-81B8-98540229D397}" type="presParOf" srcId="{A267FE5F-83FA-D144-B4BC-137E44B74F49}" destId="{BBFF0623-A0D1-9D49-8D4C-0D14DF73CE29}" srcOrd="1" destOrd="0" presId="urn:microsoft.com/office/officeart/2005/8/layout/orgChart1"/>
    <dgm:cxn modelId="{E4BC9582-8B82-D648-AC9F-1DD9E78E662C}" type="presParOf" srcId="{BA69013C-FD19-5E4A-8A5F-0151E1848736}" destId="{851971D7-9FE8-9840-8C08-27AE1497B0BC}" srcOrd="1" destOrd="0" presId="urn:microsoft.com/office/officeart/2005/8/layout/orgChart1"/>
    <dgm:cxn modelId="{9E908F25-9176-494B-8A92-0CE1FEEE2F03}" type="presParOf" srcId="{BA69013C-FD19-5E4A-8A5F-0151E1848736}" destId="{85748221-10CF-E940-8736-DCCA17F14D5D}" srcOrd="2" destOrd="0" presId="urn:microsoft.com/office/officeart/2005/8/layout/orgChart1"/>
    <dgm:cxn modelId="{2617F40F-FB6E-3742-8A43-3FEE696E148B}" type="presParOf" srcId="{CF8A51AB-6E60-074D-B027-9C2AA6C27332}" destId="{96F4D9C9-85BF-EA4E-9AFD-CA82106F69E1}" srcOrd="2" destOrd="0" presId="urn:microsoft.com/office/officeart/2005/8/layout/orgChart1"/>
    <dgm:cxn modelId="{0F355253-296D-AC45-B7F1-CF77894DE8B0}" type="presParOf" srcId="{CF8A51AB-6E60-074D-B027-9C2AA6C27332}" destId="{2897C682-9998-5745-AEED-313DE600D79A}" srcOrd="3" destOrd="0" presId="urn:microsoft.com/office/officeart/2005/8/layout/orgChart1"/>
    <dgm:cxn modelId="{38FD70CF-5E66-6C42-9FF3-91108DE3B709}" type="presParOf" srcId="{2897C682-9998-5745-AEED-313DE600D79A}" destId="{5C2224F8-8B30-574F-AF42-70033B8F8A79}" srcOrd="0" destOrd="0" presId="urn:microsoft.com/office/officeart/2005/8/layout/orgChart1"/>
    <dgm:cxn modelId="{1A38306C-1F01-9E42-A18C-011D31459845}" type="presParOf" srcId="{5C2224F8-8B30-574F-AF42-70033B8F8A79}" destId="{EB86999B-76D0-1C4C-95B0-8A1B5E45F6C5}" srcOrd="0" destOrd="0" presId="urn:microsoft.com/office/officeart/2005/8/layout/orgChart1"/>
    <dgm:cxn modelId="{8BDE6795-10D6-234A-A5C1-574F9726A229}" type="presParOf" srcId="{5C2224F8-8B30-574F-AF42-70033B8F8A79}" destId="{5715618B-BDC3-274D-9530-034FB6DEB4A0}" srcOrd="1" destOrd="0" presId="urn:microsoft.com/office/officeart/2005/8/layout/orgChart1"/>
    <dgm:cxn modelId="{AF9D74C0-1105-AD41-BCD6-088C9ADF8EBC}" type="presParOf" srcId="{2897C682-9998-5745-AEED-313DE600D79A}" destId="{546B087D-4C89-C54E-8ED0-C27F2B95A1F8}" srcOrd="1" destOrd="0" presId="urn:microsoft.com/office/officeart/2005/8/layout/orgChart1"/>
    <dgm:cxn modelId="{0B846099-7817-C74B-B25F-AD372694F88D}" type="presParOf" srcId="{2897C682-9998-5745-AEED-313DE600D79A}" destId="{C7BB0ABD-B8E0-3840-9E0C-7110B1DA8C7F}" srcOrd="2" destOrd="0" presId="urn:microsoft.com/office/officeart/2005/8/layout/orgChart1"/>
    <dgm:cxn modelId="{08FCFD5B-E54B-3643-BF92-96B273E44ACA}" type="presParOf" srcId="{CF8A51AB-6E60-074D-B027-9C2AA6C27332}" destId="{C2814F95-9A7B-E04E-B666-F1759A92B7F5}" srcOrd="4" destOrd="0" presId="urn:microsoft.com/office/officeart/2005/8/layout/orgChart1"/>
    <dgm:cxn modelId="{6B4EFFB5-15F1-D344-9BB3-B5AC15083215}" type="presParOf" srcId="{CF8A51AB-6E60-074D-B027-9C2AA6C27332}" destId="{5DD4701B-C38B-8742-A93B-3158457253F3}" srcOrd="5" destOrd="0" presId="urn:microsoft.com/office/officeart/2005/8/layout/orgChart1"/>
    <dgm:cxn modelId="{3610194A-7A4A-D24F-A001-1EE6F7FC7E84}" type="presParOf" srcId="{5DD4701B-C38B-8742-A93B-3158457253F3}" destId="{4436D7EC-3B24-D345-932B-27EA2BA9EE31}" srcOrd="0" destOrd="0" presId="urn:microsoft.com/office/officeart/2005/8/layout/orgChart1"/>
    <dgm:cxn modelId="{CF9A8E85-20F1-374F-9BCF-962E3795803E}" type="presParOf" srcId="{4436D7EC-3B24-D345-932B-27EA2BA9EE31}" destId="{0685D9DD-9038-604B-883E-D28D7B3732DA}" srcOrd="0" destOrd="0" presId="urn:microsoft.com/office/officeart/2005/8/layout/orgChart1"/>
    <dgm:cxn modelId="{6CAF0ADD-7C37-3E4A-9F3B-6FF9A308F0D6}" type="presParOf" srcId="{4436D7EC-3B24-D345-932B-27EA2BA9EE31}" destId="{7652FB12-CA86-434C-8BBE-64A71C168E1B}" srcOrd="1" destOrd="0" presId="urn:microsoft.com/office/officeart/2005/8/layout/orgChart1"/>
    <dgm:cxn modelId="{2466BAE7-E623-6943-861B-168D4C721BBA}" type="presParOf" srcId="{5DD4701B-C38B-8742-A93B-3158457253F3}" destId="{6F4A4D81-CB24-5E46-BD19-13820525C5AD}" srcOrd="1" destOrd="0" presId="urn:microsoft.com/office/officeart/2005/8/layout/orgChart1"/>
    <dgm:cxn modelId="{05C673E9-014E-C34B-A90A-5DBCA6373C9E}" type="presParOf" srcId="{5DD4701B-C38B-8742-A93B-3158457253F3}" destId="{0CA9D148-7317-5040-B8F3-30CAF0A39479}" srcOrd="2" destOrd="0" presId="urn:microsoft.com/office/officeart/2005/8/layout/orgChart1"/>
    <dgm:cxn modelId="{5861BEB6-6D7B-1C49-9BDC-9AB9310B581F}" type="presParOf" srcId="{CF8A51AB-6E60-074D-B027-9C2AA6C27332}" destId="{42425462-371C-C942-9BF8-535143ED8178}" srcOrd="6" destOrd="0" presId="urn:microsoft.com/office/officeart/2005/8/layout/orgChart1"/>
    <dgm:cxn modelId="{080D5CBB-2868-6745-9645-AB09644AB208}" type="presParOf" srcId="{CF8A51AB-6E60-074D-B027-9C2AA6C27332}" destId="{93FEF99E-3DDF-C14F-9881-33AC5850A59C}" srcOrd="7" destOrd="0" presId="urn:microsoft.com/office/officeart/2005/8/layout/orgChart1"/>
    <dgm:cxn modelId="{8C004A2A-8DCC-464E-83CB-A019AAC5EC51}" type="presParOf" srcId="{93FEF99E-3DDF-C14F-9881-33AC5850A59C}" destId="{1405BCBB-CC04-8341-9EBE-98E01BD32ADD}" srcOrd="0" destOrd="0" presId="urn:microsoft.com/office/officeart/2005/8/layout/orgChart1"/>
    <dgm:cxn modelId="{BD205A05-A8AD-7D4B-B9F1-E9767EFBB359}" type="presParOf" srcId="{1405BCBB-CC04-8341-9EBE-98E01BD32ADD}" destId="{533456F7-696A-FA47-948D-ED3D0ED462E0}" srcOrd="0" destOrd="0" presId="urn:microsoft.com/office/officeart/2005/8/layout/orgChart1"/>
    <dgm:cxn modelId="{F66B1D56-350B-D842-B8E3-CB1FFF8DEAC3}" type="presParOf" srcId="{1405BCBB-CC04-8341-9EBE-98E01BD32ADD}" destId="{877D5CD1-A94B-8A44-969C-144451A95867}" srcOrd="1" destOrd="0" presId="urn:microsoft.com/office/officeart/2005/8/layout/orgChart1"/>
    <dgm:cxn modelId="{3E69D4A0-A728-7446-AB36-35975694A5E3}" type="presParOf" srcId="{93FEF99E-3DDF-C14F-9881-33AC5850A59C}" destId="{A2F310EC-A61A-794D-BE9F-123356807C05}" srcOrd="1" destOrd="0" presId="urn:microsoft.com/office/officeart/2005/8/layout/orgChart1"/>
    <dgm:cxn modelId="{4D1415EF-523E-7048-AE94-0B29CA85CE3A}" type="presParOf" srcId="{93FEF99E-3DDF-C14F-9881-33AC5850A59C}" destId="{B45A9B31-F562-AF46-B742-F7E8AB788C73}" srcOrd="2" destOrd="0" presId="urn:microsoft.com/office/officeart/2005/8/layout/orgChart1"/>
    <dgm:cxn modelId="{5BB4B140-5A95-F14A-BA62-A90696DCB7D0}" type="presParOf" srcId="{CF8A51AB-6E60-074D-B027-9C2AA6C27332}" destId="{2D5B7072-4272-7D40-9E6A-FF366D195321}" srcOrd="8" destOrd="0" presId="urn:microsoft.com/office/officeart/2005/8/layout/orgChart1"/>
    <dgm:cxn modelId="{71632C30-8E2A-C34C-A89A-85F9DB646D5D}" type="presParOf" srcId="{CF8A51AB-6E60-074D-B027-9C2AA6C27332}" destId="{E0949BE0-F45C-D34E-AE91-B6807881BC35}" srcOrd="9" destOrd="0" presId="urn:microsoft.com/office/officeart/2005/8/layout/orgChart1"/>
    <dgm:cxn modelId="{04504AA5-3890-8845-9AF0-6E30EF49A890}" type="presParOf" srcId="{E0949BE0-F45C-D34E-AE91-B6807881BC35}" destId="{C1A73669-79AA-3245-B534-515C96DE78EE}" srcOrd="0" destOrd="0" presId="urn:microsoft.com/office/officeart/2005/8/layout/orgChart1"/>
    <dgm:cxn modelId="{7FFC4C69-2B66-C241-B4E7-5EB73FFB9F65}" type="presParOf" srcId="{C1A73669-79AA-3245-B534-515C96DE78EE}" destId="{FA887210-5205-F940-8341-120EACD352BB}" srcOrd="0" destOrd="0" presId="urn:microsoft.com/office/officeart/2005/8/layout/orgChart1"/>
    <dgm:cxn modelId="{883F8B20-0C46-7B41-AAB5-5D6C4DDD7B5E}" type="presParOf" srcId="{C1A73669-79AA-3245-B534-515C96DE78EE}" destId="{4C268C34-AEC5-454C-A375-11CD456A4047}" srcOrd="1" destOrd="0" presId="urn:microsoft.com/office/officeart/2005/8/layout/orgChart1"/>
    <dgm:cxn modelId="{866C9BB4-0C34-A44B-94A8-4D83FCEDFDD7}" type="presParOf" srcId="{E0949BE0-F45C-D34E-AE91-B6807881BC35}" destId="{FCCB0FA9-929C-C144-8FB2-CF945587D603}" srcOrd="1" destOrd="0" presId="urn:microsoft.com/office/officeart/2005/8/layout/orgChart1"/>
    <dgm:cxn modelId="{E19E23E2-1D6C-CA47-8AA4-8107E836AECB}" type="presParOf" srcId="{E0949BE0-F45C-D34E-AE91-B6807881BC35}" destId="{3EB48E00-F47B-1740-BBE2-AC59CF458D76}" srcOrd="2" destOrd="0" presId="urn:microsoft.com/office/officeart/2005/8/layout/orgChart1"/>
    <dgm:cxn modelId="{74A26649-EEEE-0F44-A65C-8F8C9A9E49A6}" type="presParOf" srcId="{CF8A51AB-6E60-074D-B027-9C2AA6C27332}" destId="{1D4D2CF5-B540-E24B-AB4C-E9153CFE764B}" srcOrd="10" destOrd="0" presId="urn:microsoft.com/office/officeart/2005/8/layout/orgChart1"/>
    <dgm:cxn modelId="{2C43B51B-8A0A-E341-8BEF-C01FD489E14C}" type="presParOf" srcId="{CF8A51AB-6E60-074D-B027-9C2AA6C27332}" destId="{F62931D4-4379-9E4C-BC50-87EDF2D77145}" srcOrd="11" destOrd="0" presId="urn:microsoft.com/office/officeart/2005/8/layout/orgChart1"/>
    <dgm:cxn modelId="{760F8654-6360-0845-89D2-427BCD179025}" type="presParOf" srcId="{F62931D4-4379-9E4C-BC50-87EDF2D77145}" destId="{B268995B-7E12-A441-B7D3-7D693922A851}" srcOrd="0" destOrd="0" presId="urn:microsoft.com/office/officeart/2005/8/layout/orgChart1"/>
    <dgm:cxn modelId="{0E4F99EB-ECAB-7B4E-B225-C0C61F16FBA7}" type="presParOf" srcId="{B268995B-7E12-A441-B7D3-7D693922A851}" destId="{E7DDB7B7-2776-0948-BD27-4C0BB9745B82}" srcOrd="0" destOrd="0" presId="urn:microsoft.com/office/officeart/2005/8/layout/orgChart1"/>
    <dgm:cxn modelId="{045638C8-9FBC-BA4E-9040-ED10ECA12F03}" type="presParOf" srcId="{B268995B-7E12-A441-B7D3-7D693922A851}" destId="{3EAF15DE-EEB1-7246-B8A1-A0B344871E09}" srcOrd="1" destOrd="0" presId="urn:microsoft.com/office/officeart/2005/8/layout/orgChart1"/>
    <dgm:cxn modelId="{4C99F605-2BCA-3C49-B942-2118526B10B2}" type="presParOf" srcId="{F62931D4-4379-9E4C-BC50-87EDF2D77145}" destId="{4B2028EF-86FB-D641-8242-B47374AC75DF}" srcOrd="1" destOrd="0" presId="urn:microsoft.com/office/officeart/2005/8/layout/orgChart1"/>
    <dgm:cxn modelId="{8812D115-7D6E-FC49-AD26-D99B64DA991A}" type="presParOf" srcId="{F62931D4-4379-9E4C-BC50-87EDF2D77145}" destId="{F1FCA128-99F8-7A40-B8B9-017C99B325E1}" srcOrd="2" destOrd="0" presId="urn:microsoft.com/office/officeart/2005/8/layout/orgChart1"/>
    <dgm:cxn modelId="{AB3F1908-4454-9442-B5CA-1826B08271AC}" type="presParOf" srcId="{BB7FBE96-3587-874B-ACA4-D3E302CFD552}" destId="{C46D4E9D-10FC-6149-B28A-A264BEC6C901}" srcOrd="2" destOrd="0" presId="urn:microsoft.com/office/officeart/2005/8/layout/orgChart1"/>
    <dgm:cxn modelId="{67E5D6E0-F396-6F4C-A992-7CDF2372F9C5}" type="presParOf" srcId="{80150B16-B422-9640-B20C-45EDC64F7A31}" destId="{C1F51E76-AC41-CD48-8ADB-6FB44323B30D}" srcOrd="6" destOrd="0" presId="urn:microsoft.com/office/officeart/2005/8/layout/orgChart1"/>
    <dgm:cxn modelId="{5776C961-2222-B54C-BE3C-EB232F994516}" type="presParOf" srcId="{80150B16-B422-9640-B20C-45EDC64F7A31}" destId="{19C852C5-FE0E-FB4C-BDA1-F937B9E8C05E}" srcOrd="7" destOrd="0" presId="urn:microsoft.com/office/officeart/2005/8/layout/orgChart1"/>
    <dgm:cxn modelId="{4167CDCF-BF18-1C42-A7FB-60508949E093}" type="presParOf" srcId="{19C852C5-FE0E-FB4C-BDA1-F937B9E8C05E}" destId="{567621CC-C0A7-6D43-AE1A-FCCCCFAF17CD}" srcOrd="0" destOrd="0" presId="urn:microsoft.com/office/officeart/2005/8/layout/orgChart1"/>
    <dgm:cxn modelId="{FAF47321-3BD9-A94D-964E-CE00AAFE0164}" type="presParOf" srcId="{567621CC-C0A7-6D43-AE1A-FCCCCFAF17CD}" destId="{C6F9C971-E241-1643-AA85-E860114B4AF0}" srcOrd="0" destOrd="0" presId="urn:microsoft.com/office/officeart/2005/8/layout/orgChart1"/>
    <dgm:cxn modelId="{7B6086CC-80BC-0B49-B77D-32EF4FCDC67A}" type="presParOf" srcId="{567621CC-C0A7-6D43-AE1A-FCCCCFAF17CD}" destId="{8CB88A87-B52A-834D-9666-1A934B448CD6}" srcOrd="1" destOrd="0" presId="urn:microsoft.com/office/officeart/2005/8/layout/orgChart1"/>
    <dgm:cxn modelId="{49322156-26C0-4440-A36C-52FA509E538B}" type="presParOf" srcId="{19C852C5-FE0E-FB4C-BDA1-F937B9E8C05E}" destId="{593D006A-64C7-2948-A0D2-EC80C2D2A634}" srcOrd="1" destOrd="0" presId="urn:microsoft.com/office/officeart/2005/8/layout/orgChart1"/>
    <dgm:cxn modelId="{6174B243-2DE7-F446-BE29-8F841991A116}" type="presParOf" srcId="{593D006A-64C7-2948-A0D2-EC80C2D2A634}" destId="{827BB23F-E225-5D4B-80AA-07E657B538D6}" srcOrd="0" destOrd="0" presId="urn:microsoft.com/office/officeart/2005/8/layout/orgChart1"/>
    <dgm:cxn modelId="{AA6215CD-A90F-A943-891B-E2A4C168E531}" type="presParOf" srcId="{593D006A-64C7-2948-A0D2-EC80C2D2A634}" destId="{59E7209D-3102-8C4E-893C-EC21DE09B7F4}" srcOrd="1" destOrd="0" presId="urn:microsoft.com/office/officeart/2005/8/layout/orgChart1"/>
    <dgm:cxn modelId="{3026A8C2-3B2A-BF4C-9FCD-58B9AE681A4C}" type="presParOf" srcId="{59E7209D-3102-8C4E-893C-EC21DE09B7F4}" destId="{F55E1088-6FFB-BC46-BA25-CFAFC1E3B6B8}" srcOrd="0" destOrd="0" presId="urn:microsoft.com/office/officeart/2005/8/layout/orgChart1"/>
    <dgm:cxn modelId="{6DC003D5-7DBE-6D49-810D-F135701D6562}" type="presParOf" srcId="{F55E1088-6FFB-BC46-BA25-CFAFC1E3B6B8}" destId="{7F217A3A-2EBC-8A4D-BDD9-EB2BDBD01DB1}" srcOrd="0" destOrd="0" presId="urn:microsoft.com/office/officeart/2005/8/layout/orgChart1"/>
    <dgm:cxn modelId="{2CADD18E-9B05-2545-BFC2-2421B6BD1D41}" type="presParOf" srcId="{F55E1088-6FFB-BC46-BA25-CFAFC1E3B6B8}" destId="{93805CFF-A0FF-FA44-83EE-030D6ADCF874}" srcOrd="1" destOrd="0" presId="urn:microsoft.com/office/officeart/2005/8/layout/orgChart1"/>
    <dgm:cxn modelId="{BF0FD1AE-884F-334C-84FE-6B327E66B1C0}" type="presParOf" srcId="{59E7209D-3102-8C4E-893C-EC21DE09B7F4}" destId="{A9113673-E16C-1543-99FC-436F8ADD34F1}" srcOrd="1" destOrd="0" presId="urn:microsoft.com/office/officeart/2005/8/layout/orgChart1"/>
    <dgm:cxn modelId="{E19A3BC1-99E8-EC41-9E2B-768E95D18130}" type="presParOf" srcId="{59E7209D-3102-8C4E-893C-EC21DE09B7F4}" destId="{553770BA-A83C-1D40-8D57-7F216E157874}" srcOrd="2" destOrd="0" presId="urn:microsoft.com/office/officeart/2005/8/layout/orgChart1"/>
    <dgm:cxn modelId="{103781B3-A4B6-3E45-8FB0-3749235AF215}" type="presParOf" srcId="{593D006A-64C7-2948-A0D2-EC80C2D2A634}" destId="{3DCC92EC-5063-1B48-831C-87124D2DD78D}" srcOrd="2" destOrd="0" presId="urn:microsoft.com/office/officeart/2005/8/layout/orgChart1"/>
    <dgm:cxn modelId="{45A9A8C0-0B9F-F142-B111-39AD489FAC41}" type="presParOf" srcId="{593D006A-64C7-2948-A0D2-EC80C2D2A634}" destId="{08FEEC1B-9497-CE41-B4E9-9917E4B50763}" srcOrd="3" destOrd="0" presId="urn:microsoft.com/office/officeart/2005/8/layout/orgChart1"/>
    <dgm:cxn modelId="{96644758-68C6-0441-9B1B-381EAE23AF0C}" type="presParOf" srcId="{08FEEC1B-9497-CE41-B4E9-9917E4B50763}" destId="{91000C98-6C7F-6C4D-A8F5-414CB4774594}" srcOrd="0" destOrd="0" presId="urn:microsoft.com/office/officeart/2005/8/layout/orgChart1"/>
    <dgm:cxn modelId="{37CEC6A9-24B5-9C40-89E6-4A37ECD979E2}" type="presParOf" srcId="{91000C98-6C7F-6C4D-A8F5-414CB4774594}" destId="{A111A663-5117-2A47-B66E-2220799A8299}" srcOrd="0" destOrd="0" presId="urn:microsoft.com/office/officeart/2005/8/layout/orgChart1"/>
    <dgm:cxn modelId="{98CDC063-33C7-4F4B-81A4-A25F5C61A41B}" type="presParOf" srcId="{91000C98-6C7F-6C4D-A8F5-414CB4774594}" destId="{60E69BB0-1F7D-4B4D-84B3-B659DD281824}" srcOrd="1" destOrd="0" presId="urn:microsoft.com/office/officeart/2005/8/layout/orgChart1"/>
    <dgm:cxn modelId="{D5BC1A4F-8425-DB4B-93D1-E11F27758D45}" type="presParOf" srcId="{08FEEC1B-9497-CE41-B4E9-9917E4B50763}" destId="{819AE05A-295B-A840-ADCF-C82559B9D419}" srcOrd="1" destOrd="0" presId="urn:microsoft.com/office/officeart/2005/8/layout/orgChart1"/>
    <dgm:cxn modelId="{7F493B44-56B2-0B43-A382-E54613679124}" type="presParOf" srcId="{08FEEC1B-9497-CE41-B4E9-9917E4B50763}" destId="{8E203181-34CD-0540-B61E-C530FD22D9DF}" srcOrd="2" destOrd="0" presId="urn:microsoft.com/office/officeart/2005/8/layout/orgChart1"/>
    <dgm:cxn modelId="{B51C9E14-E94D-A147-A60E-EE8E60BE8D20}" type="presParOf" srcId="{593D006A-64C7-2948-A0D2-EC80C2D2A634}" destId="{BA819BC7-EB07-EE4C-A0EE-BC1A4F1FB406}" srcOrd="4" destOrd="0" presId="urn:microsoft.com/office/officeart/2005/8/layout/orgChart1"/>
    <dgm:cxn modelId="{D456D559-E8E1-7B47-8A9D-9B66958DB8AF}" type="presParOf" srcId="{593D006A-64C7-2948-A0D2-EC80C2D2A634}" destId="{5B789D0F-5DD5-2447-ABA3-7B7B864E237B}" srcOrd="5" destOrd="0" presId="urn:microsoft.com/office/officeart/2005/8/layout/orgChart1"/>
    <dgm:cxn modelId="{8FDAA0AA-AA57-7F4C-B482-59C5F3D6C4FB}" type="presParOf" srcId="{5B789D0F-5DD5-2447-ABA3-7B7B864E237B}" destId="{EE2BEA08-8FF6-EC4D-8229-7C3C2C829BA0}" srcOrd="0" destOrd="0" presId="urn:microsoft.com/office/officeart/2005/8/layout/orgChart1"/>
    <dgm:cxn modelId="{C68476BB-3106-2242-8878-FB7F75FDBEC0}" type="presParOf" srcId="{EE2BEA08-8FF6-EC4D-8229-7C3C2C829BA0}" destId="{442B0C84-034A-0645-B7E4-6AABE7245F6F}" srcOrd="0" destOrd="0" presId="urn:microsoft.com/office/officeart/2005/8/layout/orgChart1"/>
    <dgm:cxn modelId="{D95E69F1-91B4-6A49-8DD3-B7BAF62E1EC5}" type="presParOf" srcId="{EE2BEA08-8FF6-EC4D-8229-7C3C2C829BA0}" destId="{C86E3F64-24D9-6048-BAC0-A3F77B90BDE4}" srcOrd="1" destOrd="0" presId="urn:microsoft.com/office/officeart/2005/8/layout/orgChart1"/>
    <dgm:cxn modelId="{238016A7-E2FB-C744-8045-D9748C65F01B}" type="presParOf" srcId="{5B789D0F-5DD5-2447-ABA3-7B7B864E237B}" destId="{91F1931E-07CF-504A-B1FC-E460BFE02D5E}" srcOrd="1" destOrd="0" presId="urn:microsoft.com/office/officeart/2005/8/layout/orgChart1"/>
    <dgm:cxn modelId="{63BABC9D-A996-2344-A2FA-CF97B6D42D8E}" type="presParOf" srcId="{5B789D0F-5DD5-2447-ABA3-7B7B864E237B}" destId="{C23329CD-B740-6C4C-A5B5-6A0829B7DAB1}" srcOrd="2" destOrd="0" presId="urn:microsoft.com/office/officeart/2005/8/layout/orgChart1"/>
    <dgm:cxn modelId="{75871181-F216-DA43-A929-BC978D156C91}" type="presParOf" srcId="{593D006A-64C7-2948-A0D2-EC80C2D2A634}" destId="{0BB514E0-62A2-6B47-A8DA-3707423D7452}" srcOrd="6" destOrd="0" presId="urn:microsoft.com/office/officeart/2005/8/layout/orgChart1"/>
    <dgm:cxn modelId="{7A190DE6-FB62-FF46-A4BE-4014BE265E45}" type="presParOf" srcId="{593D006A-64C7-2948-A0D2-EC80C2D2A634}" destId="{A2076270-138E-254E-96AF-86E469B3452D}" srcOrd="7" destOrd="0" presId="urn:microsoft.com/office/officeart/2005/8/layout/orgChart1"/>
    <dgm:cxn modelId="{D57E5ACE-70C4-AC4F-A95C-C20A8A7EEDEE}" type="presParOf" srcId="{A2076270-138E-254E-96AF-86E469B3452D}" destId="{95119FE9-4EB7-034C-9BE2-BB5D8ECDC574}" srcOrd="0" destOrd="0" presId="urn:microsoft.com/office/officeart/2005/8/layout/orgChart1"/>
    <dgm:cxn modelId="{C4AFD770-B4D9-DD44-B310-21E51C5D946E}" type="presParOf" srcId="{95119FE9-4EB7-034C-9BE2-BB5D8ECDC574}" destId="{650C2238-82EA-8944-93B7-5142CF16B070}" srcOrd="0" destOrd="0" presId="urn:microsoft.com/office/officeart/2005/8/layout/orgChart1"/>
    <dgm:cxn modelId="{0D94CBD9-2251-7546-9031-DA9D195DF996}" type="presParOf" srcId="{95119FE9-4EB7-034C-9BE2-BB5D8ECDC574}" destId="{0EA1D2D6-3F13-854F-89AD-8C00B718C289}" srcOrd="1" destOrd="0" presId="urn:microsoft.com/office/officeart/2005/8/layout/orgChart1"/>
    <dgm:cxn modelId="{FA1CBEF3-B7E5-8342-B757-7A24463E4F52}" type="presParOf" srcId="{A2076270-138E-254E-96AF-86E469B3452D}" destId="{A482B201-C9C7-0D48-A126-21561DB9655D}" srcOrd="1" destOrd="0" presId="urn:microsoft.com/office/officeart/2005/8/layout/orgChart1"/>
    <dgm:cxn modelId="{85D28ADA-011E-E443-983C-17A393E70942}" type="presParOf" srcId="{A2076270-138E-254E-96AF-86E469B3452D}" destId="{EEE27DEF-36CC-B54A-8748-A61E4594CB94}" srcOrd="2" destOrd="0" presId="urn:microsoft.com/office/officeart/2005/8/layout/orgChart1"/>
    <dgm:cxn modelId="{E69BC07F-E330-414A-B636-29C362D9A9EA}" type="presParOf" srcId="{593D006A-64C7-2948-A0D2-EC80C2D2A634}" destId="{1A9FE9AE-96AA-ED4A-8F02-7A2558E70462}" srcOrd="8" destOrd="0" presId="urn:microsoft.com/office/officeart/2005/8/layout/orgChart1"/>
    <dgm:cxn modelId="{F7349982-FA68-CF47-AD85-147D981B3CD4}" type="presParOf" srcId="{593D006A-64C7-2948-A0D2-EC80C2D2A634}" destId="{E82280C2-A7EE-124D-A25B-8626EDE936DA}" srcOrd="9" destOrd="0" presId="urn:microsoft.com/office/officeart/2005/8/layout/orgChart1"/>
    <dgm:cxn modelId="{E3F6C791-A793-7A42-90AC-96DB9648F635}" type="presParOf" srcId="{E82280C2-A7EE-124D-A25B-8626EDE936DA}" destId="{E72AE5F0-1BC9-984C-B425-B48AE23D478F}" srcOrd="0" destOrd="0" presId="urn:microsoft.com/office/officeart/2005/8/layout/orgChart1"/>
    <dgm:cxn modelId="{549F954F-734D-D24D-8FCA-24B338B68EBC}" type="presParOf" srcId="{E72AE5F0-1BC9-984C-B425-B48AE23D478F}" destId="{52C556A3-82E6-5745-9C7C-25D8266A4E5B}" srcOrd="0" destOrd="0" presId="urn:microsoft.com/office/officeart/2005/8/layout/orgChart1"/>
    <dgm:cxn modelId="{DA4CA467-67FE-394F-8888-408CAC3F9BB7}" type="presParOf" srcId="{E72AE5F0-1BC9-984C-B425-B48AE23D478F}" destId="{53CDF36C-BC13-0249-B351-05D42F7179EF}" srcOrd="1" destOrd="0" presId="urn:microsoft.com/office/officeart/2005/8/layout/orgChart1"/>
    <dgm:cxn modelId="{A748D26E-B351-D340-BD63-B8E8F36BF82F}" type="presParOf" srcId="{E82280C2-A7EE-124D-A25B-8626EDE936DA}" destId="{83D6CDBF-E83A-9F4F-9A0D-C20403E846FC}" srcOrd="1" destOrd="0" presId="urn:microsoft.com/office/officeart/2005/8/layout/orgChart1"/>
    <dgm:cxn modelId="{84F3A198-CE2C-AB44-84DE-CBD45F631079}" type="presParOf" srcId="{E82280C2-A7EE-124D-A25B-8626EDE936DA}" destId="{0120FD17-FE4A-014E-BD84-4A89BA8CC06D}" srcOrd="2" destOrd="0" presId="urn:microsoft.com/office/officeart/2005/8/layout/orgChart1"/>
    <dgm:cxn modelId="{B2A36DBA-87F9-6A48-824E-B59F54E78B85}" type="presParOf" srcId="{19C852C5-FE0E-FB4C-BDA1-F937B9E8C05E}" destId="{043CD991-0BDA-2546-AAF9-68B6B4ED5F06}" srcOrd="2" destOrd="0" presId="urn:microsoft.com/office/officeart/2005/8/layout/orgChart1"/>
    <dgm:cxn modelId="{98712B36-1DC5-DB4F-A0CF-4AB9FB57AD01}" type="presParOf" srcId="{80150B16-B422-9640-B20C-45EDC64F7A31}" destId="{139B2BD2-5298-4242-B755-F20283BAB500}" srcOrd="8" destOrd="0" presId="urn:microsoft.com/office/officeart/2005/8/layout/orgChart1"/>
    <dgm:cxn modelId="{49375A2B-49B1-034B-BF67-F63B643EAC93}" type="presParOf" srcId="{80150B16-B422-9640-B20C-45EDC64F7A31}" destId="{8571A903-0D09-B24C-9870-9EACCDEA3AAC}" srcOrd="9" destOrd="0" presId="urn:microsoft.com/office/officeart/2005/8/layout/orgChart1"/>
    <dgm:cxn modelId="{C5B5F6E5-21EE-A644-AD49-54700003E8F0}" type="presParOf" srcId="{8571A903-0D09-B24C-9870-9EACCDEA3AAC}" destId="{3D8E9CF2-E125-314F-A156-599123DE475D}" srcOrd="0" destOrd="0" presId="urn:microsoft.com/office/officeart/2005/8/layout/orgChart1"/>
    <dgm:cxn modelId="{74438713-39D0-AC4E-9D1E-CFA8C9E54FAA}" type="presParOf" srcId="{3D8E9CF2-E125-314F-A156-599123DE475D}" destId="{FE0E0AE2-EF90-3A45-8B35-8DCE003BA0EB}" srcOrd="0" destOrd="0" presId="urn:microsoft.com/office/officeart/2005/8/layout/orgChart1"/>
    <dgm:cxn modelId="{D8B19242-ADF6-DC4B-876D-A50F8822157B}" type="presParOf" srcId="{3D8E9CF2-E125-314F-A156-599123DE475D}" destId="{972E759F-1074-0949-A572-3E90619C086A}" srcOrd="1" destOrd="0" presId="urn:microsoft.com/office/officeart/2005/8/layout/orgChart1"/>
    <dgm:cxn modelId="{2896800F-26D5-754B-9FF4-E1636C0B0115}" type="presParOf" srcId="{8571A903-0D09-B24C-9870-9EACCDEA3AAC}" destId="{82A1A509-48F6-7D43-A95F-AE59D0A39673}" srcOrd="1" destOrd="0" presId="urn:microsoft.com/office/officeart/2005/8/layout/orgChart1"/>
    <dgm:cxn modelId="{BC42E558-3662-124C-A7A7-9024B8421F0D}" type="presParOf" srcId="{82A1A509-48F6-7D43-A95F-AE59D0A39673}" destId="{F1814A19-D256-A745-A59D-E328FADCED75}" srcOrd="0" destOrd="0" presId="urn:microsoft.com/office/officeart/2005/8/layout/orgChart1"/>
    <dgm:cxn modelId="{90008539-3DC9-D045-8775-EE82541CC606}" type="presParOf" srcId="{82A1A509-48F6-7D43-A95F-AE59D0A39673}" destId="{E34F3783-0782-4B4D-8D77-B8B55BA69AC5}" srcOrd="1" destOrd="0" presId="urn:microsoft.com/office/officeart/2005/8/layout/orgChart1"/>
    <dgm:cxn modelId="{03A45D84-2536-9744-9FBC-CACBEED924AF}" type="presParOf" srcId="{E34F3783-0782-4B4D-8D77-B8B55BA69AC5}" destId="{9FC8E866-7D47-8645-B26E-E8FDD04609B6}" srcOrd="0" destOrd="0" presId="urn:microsoft.com/office/officeart/2005/8/layout/orgChart1"/>
    <dgm:cxn modelId="{2735DEAB-2680-F545-BBC9-21EABB5ACC7B}" type="presParOf" srcId="{9FC8E866-7D47-8645-B26E-E8FDD04609B6}" destId="{31074E20-0B92-674F-84E7-38455067D17C}" srcOrd="0" destOrd="0" presId="urn:microsoft.com/office/officeart/2005/8/layout/orgChart1"/>
    <dgm:cxn modelId="{B6470D83-BEA7-6E4E-BA5C-C1CA164908A2}" type="presParOf" srcId="{9FC8E866-7D47-8645-B26E-E8FDD04609B6}" destId="{56D195F3-955B-8B49-8FB0-A74870FF9715}" srcOrd="1" destOrd="0" presId="urn:microsoft.com/office/officeart/2005/8/layout/orgChart1"/>
    <dgm:cxn modelId="{BD97BE02-3F35-664B-A8CA-A5892C11CE34}" type="presParOf" srcId="{E34F3783-0782-4B4D-8D77-B8B55BA69AC5}" destId="{2C73A170-1EF4-6A4A-8D31-20293137798D}" srcOrd="1" destOrd="0" presId="urn:microsoft.com/office/officeart/2005/8/layout/orgChart1"/>
    <dgm:cxn modelId="{0AE0FFB4-7E65-A143-A365-D4FC480E7F66}" type="presParOf" srcId="{E34F3783-0782-4B4D-8D77-B8B55BA69AC5}" destId="{D49041A6-328D-7245-8EF2-CE8EB4345280}" srcOrd="2" destOrd="0" presId="urn:microsoft.com/office/officeart/2005/8/layout/orgChart1"/>
    <dgm:cxn modelId="{100EF00B-6D61-DC44-A775-D5957046DBF6}" type="presParOf" srcId="{82A1A509-48F6-7D43-A95F-AE59D0A39673}" destId="{62188FE8-CCF9-0746-A002-3366272506D5}" srcOrd="2" destOrd="0" presId="urn:microsoft.com/office/officeart/2005/8/layout/orgChart1"/>
    <dgm:cxn modelId="{D4AFE80C-66C6-EE46-BE38-EE7FFE317E67}" type="presParOf" srcId="{82A1A509-48F6-7D43-A95F-AE59D0A39673}" destId="{0106D1B3-1F05-DA45-8747-DDC6C794B917}" srcOrd="3" destOrd="0" presId="urn:microsoft.com/office/officeart/2005/8/layout/orgChart1"/>
    <dgm:cxn modelId="{E42C2917-0578-7143-9DC7-B635794DDEE3}" type="presParOf" srcId="{0106D1B3-1F05-DA45-8747-DDC6C794B917}" destId="{1DE966F0-6EDC-1645-A0FF-B3F30CC4D7B4}" srcOrd="0" destOrd="0" presId="urn:microsoft.com/office/officeart/2005/8/layout/orgChart1"/>
    <dgm:cxn modelId="{B008AC1C-1B5C-8F40-9C80-D0BE5FC434BE}" type="presParOf" srcId="{1DE966F0-6EDC-1645-A0FF-B3F30CC4D7B4}" destId="{C5EA33A7-8ED8-9E46-8943-72258C44821A}" srcOrd="0" destOrd="0" presId="urn:microsoft.com/office/officeart/2005/8/layout/orgChart1"/>
    <dgm:cxn modelId="{EF84B949-9F45-3741-9939-939978E33F69}" type="presParOf" srcId="{1DE966F0-6EDC-1645-A0FF-B3F30CC4D7B4}" destId="{00B1EBEE-79DA-214B-A9CC-35B3E31C0CF3}" srcOrd="1" destOrd="0" presId="urn:microsoft.com/office/officeart/2005/8/layout/orgChart1"/>
    <dgm:cxn modelId="{BDDCB465-5F95-CD45-8685-10186EFAC7E0}" type="presParOf" srcId="{0106D1B3-1F05-DA45-8747-DDC6C794B917}" destId="{25AEC80D-16F1-A441-A56A-5CAA092F6B0B}" srcOrd="1" destOrd="0" presId="urn:microsoft.com/office/officeart/2005/8/layout/orgChart1"/>
    <dgm:cxn modelId="{D2378D99-4DD0-8740-9F1C-57CC0A812A1E}" type="presParOf" srcId="{0106D1B3-1F05-DA45-8747-DDC6C794B917}" destId="{C7307AA2-1801-7247-B1E0-02CF9F22DCC2}" srcOrd="2" destOrd="0" presId="urn:microsoft.com/office/officeart/2005/8/layout/orgChart1"/>
    <dgm:cxn modelId="{B8604686-9378-A741-B629-4FB91B97CF14}" type="presParOf" srcId="{82A1A509-48F6-7D43-A95F-AE59D0A39673}" destId="{F0AA0642-3C83-144F-8B7A-BA4F5194B73F}" srcOrd="4" destOrd="0" presId="urn:microsoft.com/office/officeart/2005/8/layout/orgChart1"/>
    <dgm:cxn modelId="{F68C9A2E-0DC9-7147-8F82-5F607F02343D}" type="presParOf" srcId="{82A1A509-48F6-7D43-A95F-AE59D0A39673}" destId="{D2EADE4E-4043-1D48-901E-90BFFEB7116F}" srcOrd="5" destOrd="0" presId="urn:microsoft.com/office/officeart/2005/8/layout/orgChart1"/>
    <dgm:cxn modelId="{80CC0E76-C0D4-9447-909B-3F1400F4D765}" type="presParOf" srcId="{D2EADE4E-4043-1D48-901E-90BFFEB7116F}" destId="{2368A682-4A6C-EF46-AD3E-BD9CFF5E7A06}" srcOrd="0" destOrd="0" presId="urn:microsoft.com/office/officeart/2005/8/layout/orgChart1"/>
    <dgm:cxn modelId="{055F7626-E9CC-4642-9D11-3949E2BC6F3F}" type="presParOf" srcId="{2368A682-4A6C-EF46-AD3E-BD9CFF5E7A06}" destId="{7B42724B-C0D0-7E48-BB67-62D5387E0E80}" srcOrd="0" destOrd="0" presId="urn:microsoft.com/office/officeart/2005/8/layout/orgChart1"/>
    <dgm:cxn modelId="{0E9206A2-DD66-4948-96D5-EAD8B295DBC8}" type="presParOf" srcId="{2368A682-4A6C-EF46-AD3E-BD9CFF5E7A06}" destId="{7D0EA96E-26EC-7E47-B1BC-84AABD9ACBBD}" srcOrd="1" destOrd="0" presId="urn:microsoft.com/office/officeart/2005/8/layout/orgChart1"/>
    <dgm:cxn modelId="{CCECFF87-E83F-F04B-BCA7-711AB879E555}" type="presParOf" srcId="{D2EADE4E-4043-1D48-901E-90BFFEB7116F}" destId="{4F865FA5-DF2E-4340-BE1C-D787EF0D5401}" srcOrd="1" destOrd="0" presId="urn:microsoft.com/office/officeart/2005/8/layout/orgChart1"/>
    <dgm:cxn modelId="{96C3E4DA-6469-7D49-B009-2BBA2BDC07C7}" type="presParOf" srcId="{D2EADE4E-4043-1D48-901E-90BFFEB7116F}" destId="{BF3FDA35-2E28-3D43-9316-42997D3CB397}" srcOrd="2" destOrd="0" presId="urn:microsoft.com/office/officeart/2005/8/layout/orgChart1"/>
    <dgm:cxn modelId="{C59CAB26-2249-5741-A5CF-07C54ACCBCE2}" type="presParOf" srcId="{82A1A509-48F6-7D43-A95F-AE59D0A39673}" destId="{225C076E-F3E3-3F42-8F7C-EB243C11DD92}" srcOrd="6" destOrd="0" presId="urn:microsoft.com/office/officeart/2005/8/layout/orgChart1"/>
    <dgm:cxn modelId="{22B6F11E-EDDD-E849-B513-C58616054E6C}" type="presParOf" srcId="{82A1A509-48F6-7D43-A95F-AE59D0A39673}" destId="{CE4B35A9-76BF-5E4E-AC35-212E5E2BA285}" srcOrd="7" destOrd="0" presId="urn:microsoft.com/office/officeart/2005/8/layout/orgChart1"/>
    <dgm:cxn modelId="{B5DD2F35-BCD4-7748-A9F9-BC36E40C9300}" type="presParOf" srcId="{CE4B35A9-76BF-5E4E-AC35-212E5E2BA285}" destId="{4C82E9AF-881C-8145-8EE2-809612ED2923}" srcOrd="0" destOrd="0" presId="urn:microsoft.com/office/officeart/2005/8/layout/orgChart1"/>
    <dgm:cxn modelId="{0817AD01-061C-954F-98E2-C461F525C848}" type="presParOf" srcId="{4C82E9AF-881C-8145-8EE2-809612ED2923}" destId="{14AEBE09-67BE-434C-BF5D-E532A474B40F}" srcOrd="0" destOrd="0" presId="urn:microsoft.com/office/officeart/2005/8/layout/orgChart1"/>
    <dgm:cxn modelId="{A00A25F4-35EB-4C4E-B423-46C344B90EC7}" type="presParOf" srcId="{4C82E9AF-881C-8145-8EE2-809612ED2923}" destId="{E03FAB24-F6B6-FA44-9CCA-37049CFCC9D5}" srcOrd="1" destOrd="0" presId="urn:microsoft.com/office/officeart/2005/8/layout/orgChart1"/>
    <dgm:cxn modelId="{B81CDD66-53B1-7D48-BF80-C5E9C65E8641}" type="presParOf" srcId="{CE4B35A9-76BF-5E4E-AC35-212E5E2BA285}" destId="{E96D5620-2146-9143-8580-56C9898B6964}" srcOrd="1" destOrd="0" presId="urn:microsoft.com/office/officeart/2005/8/layout/orgChart1"/>
    <dgm:cxn modelId="{45542FC0-DBA4-0C46-93CA-A18494CCF972}" type="presParOf" srcId="{CE4B35A9-76BF-5E4E-AC35-212E5E2BA285}" destId="{C4C2BD29-298F-4744-AF9E-EAE75D158404}" srcOrd="2" destOrd="0" presId="urn:microsoft.com/office/officeart/2005/8/layout/orgChart1"/>
    <dgm:cxn modelId="{D30AC6DC-0772-8741-B0EA-AFC5E2D505D4}" type="presParOf" srcId="{8571A903-0D09-B24C-9870-9EACCDEA3AAC}" destId="{6FDFB06C-8B58-9240-BF1C-3D0FF5DCBDB0}" srcOrd="2" destOrd="0" presId="urn:microsoft.com/office/officeart/2005/8/layout/orgChart1"/>
    <dgm:cxn modelId="{8BC34F6E-D2E8-9C4B-BDD9-5C9AB35B9CA8}" type="presParOf" srcId="{80150B16-B422-9640-B20C-45EDC64F7A31}" destId="{DE98CB42-242D-0B49-99BE-8C761452BF11}" srcOrd="10" destOrd="0" presId="urn:microsoft.com/office/officeart/2005/8/layout/orgChart1"/>
    <dgm:cxn modelId="{8ECF00E4-6471-3E47-BB5B-0A371BCCDF91}" type="presParOf" srcId="{80150B16-B422-9640-B20C-45EDC64F7A31}" destId="{126AF31C-51E8-4741-8334-16D8767156B5}" srcOrd="11" destOrd="0" presId="urn:microsoft.com/office/officeart/2005/8/layout/orgChart1"/>
    <dgm:cxn modelId="{19CA7AAD-F290-DB4D-9537-5A6E2033309A}" type="presParOf" srcId="{126AF31C-51E8-4741-8334-16D8767156B5}" destId="{5BF0A3F9-4221-884B-96F9-196B8C802C51}" srcOrd="0" destOrd="0" presId="urn:microsoft.com/office/officeart/2005/8/layout/orgChart1"/>
    <dgm:cxn modelId="{0FC9470A-F5F0-BE49-B7DB-E9BAF040D213}" type="presParOf" srcId="{5BF0A3F9-4221-884B-96F9-196B8C802C51}" destId="{39D5EEEF-6B98-0048-8247-38ACE943483C}" srcOrd="0" destOrd="0" presId="urn:microsoft.com/office/officeart/2005/8/layout/orgChart1"/>
    <dgm:cxn modelId="{643DBAAE-6097-F54D-AA84-0D316E004770}" type="presParOf" srcId="{5BF0A3F9-4221-884B-96F9-196B8C802C51}" destId="{BCAC07EB-6319-B644-AD5C-49A4A787B2B6}" srcOrd="1" destOrd="0" presId="urn:microsoft.com/office/officeart/2005/8/layout/orgChart1"/>
    <dgm:cxn modelId="{2D1FB714-659B-F842-AC32-08B59EB51277}" type="presParOf" srcId="{126AF31C-51E8-4741-8334-16D8767156B5}" destId="{04F45212-8081-9240-89F7-C412A46AAFF8}" srcOrd="1" destOrd="0" presId="urn:microsoft.com/office/officeart/2005/8/layout/orgChart1"/>
    <dgm:cxn modelId="{E7C7D97B-B14D-1347-AF9F-F23EF0A88962}" type="presParOf" srcId="{04F45212-8081-9240-89F7-C412A46AAFF8}" destId="{27AC3EAF-8259-3143-A867-E723B949E410}" srcOrd="0" destOrd="0" presId="urn:microsoft.com/office/officeart/2005/8/layout/orgChart1"/>
    <dgm:cxn modelId="{4730A0D5-FC13-234F-A42C-459E93012BFC}" type="presParOf" srcId="{04F45212-8081-9240-89F7-C412A46AAFF8}" destId="{191C0C00-D05E-5C4D-87CB-73CA8C1BC1EA}" srcOrd="1" destOrd="0" presId="urn:microsoft.com/office/officeart/2005/8/layout/orgChart1"/>
    <dgm:cxn modelId="{571FF513-4A79-E84D-BEA5-D393F8E025C3}" type="presParOf" srcId="{191C0C00-D05E-5C4D-87CB-73CA8C1BC1EA}" destId="{5EF27342-0847-6747-83AF-8358BD07E97A}" srcOrd="0" destOrd="0" presId="urn:microsoft.com/office/officeart/2005/8/layout/orgChart1"/>
    <dgm:cxn modelId="{9C363F14-049D-3A4E-A392-C2C26FEEDEB8}" type="presParOf" srcId="{5EF27342-0847-6747-83AF-8358BD07E97A}" destId="{60A2C737-F5C3-3B40-9B80-E4BA836B96BA}" srcOrd="0" destOrd="0" presId="urn:microsoft.com/office/officeart/2005/8/layout/orgChart1"/>
    <dgm:cxn modelId="{350F152A-851A-1949-B7D4-8645F13A4443}" type="presParOf" srcId="{5EF27342-0847-6747-83AF-8358BD07E97A}" destId="{55044691-4411-0445-B0CE-F1D6C18750A3}" srcOrd="1" destOrd="0" presId="urn:microsoft.com/office/officeart/2005/8/layout/orgChart1"/>
    <dgm:cxn modelId="{ECCB7C49-005C-AA4D-9BDE-50A67CD65493}" type="presParOf" srcId="{191C0C00-D05E-5C4D-87CB-73CA8C1BC1EA}" destId="{AD611933-CC43-9847-87D9-1AC138FC5484}" srcOrd="1" destOrd="0" presId="urn:microsoft.com/office/officeart/2005/8/layout/orgChart1"/>
    <dgm:cxn modelId="{E51D6EFB-44AC-6F46-8514-6A258586DE94}" type="presParOf" srcId="{191C0C00-D05E-5C4D-87CB-73CA8C1BC1EA}" destId="{92B66F05-475A-A34E-A7E0-9A5510BAB696}" srcOrd="2" destOrd="0" presId="urn:microsoft.com/office/officeart/2005/8/layout/orgChart1"/>
    <dgm:cxn modelId="{C7C9C6E3-70F4-3648-A069-00019656A7AC}" type="presParOf" srcId="{04F45212-8081-9240-89F7-C412A46AAFF8}" destId="{CA376E85-F24E-254D-ADF4-878FF6F538C7}" srcOrd="2" destOrd="0" presId="urn:microsoft.com/office/officeart/2005/8/layout/orgChart1"/>
    <dgm:cxn modelId="{B5E0A15B-C1D0-2040-9A3B-54B60FE5952B}" type="presParOf" srcId="{04F45212-8081-9240-89F7-C412A46AAFF8}" destId="{B181DB90-70D0-9544-AF1F-AFB15A08A4EC}" srcOrd="3" destOrd="0" presId="urn:microsoft.com/office/officeart/2005/8/layout/orgChart1"/>
    <dgm:cxn modelId="{02E1CF60-F721-9744-83AC-F3A1FE0A6297}" type="presParOf" srcId="{B181DB90-70D0-9544-AF1F-AFB15A08A4EC}" destId="{F848D0A2-E7A0-2143-A3BB-92C542E1002B}" srcOrd="0" destOrd="0" presId="urn:microsoft.com/office/officeart/2005/8/layout/orgChart1"/>
    <dgm:cxn modelId="{FF312F6A-D9C9-E74B-B545-C0C6DC8B3622}" type="presParOf" srcId="{F848D0A2-E7A0-2143-A3BB-92C542E1002B}" destId="{352B8952-D885-0E4F-A860-8CBA30E4C4D0}" srcOrd="0" destOrd="0" presId="urn:microsoft.com/office/officeart/2005/8/layout/orgChart1"/>
    <dgm:cxn modelId="{409BD68A-0E4B-A346-8A55-A693066EC44D}" type="presParOf" srcId="{F848D0A2-E7A0-2143-A3BB-92C542E1002B}" destId="{53E45DBB-6FFD-F645-8E7A-F01FCB8291BF}" srcOrd="1" destOrd="0" presId="urn:microsoft.com/office/officeart/2005/8/layout/orgChart1"/>
    <dgm:cxn modelId="{79A3440C-C28F-E947-9808-D7E67709560D}" type="presParOf" srcId="{B181DB90-70D0-9544-AF1F-AFB15A08A4EC}" destId="{A8A69F53-6C5B-E94A-8480-9041259C7B3C}" srcOrd="1" destOrd="0" presId="urn:microsoft.com/office/officeart/2005/8/layout/orgChart1"/>
    <dgm:cxn modelId="{6574D62D-A49C-E742-98C9-524221B124D0}" type="presParOf" srcId="{B181DB90-70D0-9544-AF1F-AFB15A08A4EC}" destId="{EA0F48EA-261A-0048-957F-72A707365070}" srcOrd="2" destOrd="0" presId="urn:microsoft.com/office/officeart/2005/8/layout/orgChart1"/>
    <dgm:cxn modelId="{E5C5BE5E-4A8C-D343-908D-DD058F614A2F}" type="presParOf" srcId="{04F45212-8081-9240-89F7-C412A46AAFF8}" destId="{A0055EE8-B653-1D4C-A2F9-6C2A3D50E9C8}" srcOrd="4" destOrd="0" presId="urn:microsoft.com/office/officeart/2005/8/layout/orgChart1"/>
    <dgm:cxn modelId="{D4B8E80B-8B68-EC46-9817-2B39F445078B}" type="presParOf" srcId="{04F45212-8081-9240-89F7-C412A46AAFF8}" destId="{A6FFDDAC-4F6E-A448-9C82-DF6DC01F90B6}" srcOrd="5" destOrd="0" presId="urn:microsoft.com/office/officeart/2005/8/layout/orgChart1"/>
    <dgm:cxn modelId="{5DB7BBD0-4ECA-2848-993A-157F35BB0EBD}" type="presParOf" srcId="{A6FFDDAC-4F6E-A448-9C82-DF6DC01F90B6}" destId="{77956B8A-E83C-6546-929F-FD1CD7B2CA59}" srcOrd="0" destOrd="0" presId="urn:microsoft.com/office/officeart/2005/8/layout/orgChart1"/>
    <dgm:cxn modelId="{DAAFBBB4-6265-5844-A87D-E9A1DAF4A810}" type="presParOf" srcId="{77956B8A-E83C-6546-929F-FD1CD7B2CA59}" destId="{481DAA7D-1957-4941-9EB3-B9C69CCE1F9D}" srcOrd="0" destOrd="0" presId="urn:microsoft.com/office/officeart/2005/8/layout/orgChart1"/>
    <dgm:cxn modelId="{9E479EA8-01C4-7D4F-9C0F-D5480A1F4D20}" type="presParOf" srcId="{77956B8A-E83C-6546-929F-FD1CD7B2CA59}" destId="{533AF175-6D39-EF4D-8E71-C24FC88E161F}" srcOrd="1" destOrd="0" presId="urn:microsoft.com/office/officeart/2005/8/layout/orgChart1"/>
    <dgm:cxn modelId="{DB87F7AA-011A-9E40-805F-890E58806B84}" type="presParOf" srcId="{A6FFDDAC-4F6E-A448-9C82-DF6DC01F90B6}" destId="{F6B5CF29-DEA9-054B-90B0-362E73831F77}" srcOrd="1" destOrd="0" presId="urn:microsoft.com/office/officeart/2005/8/layout/orgChart1"/>
    <dgm:cxn modelId="{142FDD23-A742-3340-8105-8D5239405697}" type="presParOf" srcId="{A6FFDDAC-4F6E-A448-9C82-DF6DC01F90B6}" destId="{CC8F5775-D044-E540-B978-0DEFB655F8D9}" srcOrd="2" destOrd="0" presId="urn:microsoft.com/office/officeart/2005/8/layout/orgChart1"/>
    <dgm:cxn modelId="{5C921C95-C1C5-F74B-A732-F642CE8AD5F4}" type="presParOf" srcId="{126AF31C-51E8-4741-8334-16D8767156B5}" destId="{F010C008-1F34-E043-9131-804E12A2224A}" srcOrd="2" destOrd="0" presId="urn:microsoft.com/office/officeart/2005/8/layout/orgChart1"/>
    <dgm:cxn modelId="{41D9FD01-611E-4945-9AC1-E4B168960D53}" type="presParOf" srcId="{4D2AE33E-DC29-A343-87CE-714079580E14}" destId="{7E9474CE-D15A-A149-A0B1-B3140B25AA3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5EE8-B653-1D4C-A2F9-6C2A3D50E9C8}">
      <dsp:nvSpPr>
        <dsp:cNvPr id="0" name=""/>
        <dsp:cNvSpPr/>
      </dsp:nvSpPr>
      <dsp:spPr>
        <a:xfrm>
          <a:off x="2003678" y="4815434"/>
          <a:ext cx="357067" cy="26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43"/>
              </a:lnTo>
              <a:lnTo>
                <a:pt x="357067" y="26364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76E85-F24E-254D-ADF4-878FF6F538C7}">
      <dsp:nvSpPr>
        <dsp:cNvPr id="0" name=""/>
        <dsp:cNvSpPr/>
      </dsp:nvSpPr>
      <dsp:spPr>
        <a:xfrm>
          <a:off x="1734105" y="4815434"/>
          <a:ext cx="269572" cy="263643"/>
        </a:xfrm>
        <a:custGeom>
          <a:avLst/>
          <a:gdLst/>
          <a:ahLst/>
          <a:cxnLst/>
          <a:rect l="0" t="0" r="0" b="0"/>
          <a:pathLst>
            <a:path>
              <a:moveTo>
                <a:pt x="269572" y="0"/>
              </a:moveTo>
              <a:lnTo>
                <a:pt x="269572" y="263643"/>
              </a:lnTo>
              <a:lnTo>
                <a:pt x="0" y="26364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C3EAF-8259-3143-A867-E723B949E410}">
      <dsp:nvSpPr>
        <dsp:cNvPr id="0" name=""/>
        <dsp:cNvSpPr/>
      </dsp:nvSpPr>
      <dsp:spPr>
        <a:xfrm>
          <a:off x="1734105" y="4815434"/>
          <a:ext cx="269572" cy="173561"/>
        </a:xfrm>
        <a:custGeom>
          <a:avLst/>
          <a:gdLst/>
          <a:ahLst/>
          <a:cxnLst/>
          <a:rect l="0" t="0" r="0" b="0"/>
          <a:pathLst>
            <a:path>
              <a:moveTo>
                <a:pt x="269572" y="0"/>
              </a:moveTo>
              <a:lnTo>
                <a:pt x="269572" y="173561"/>
              </a:lnTo>
              <a:lnTo>
                <a:pt x="0" y="1735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8CB42-242D-0B49-99BE-8C761452BF11}">
      <dsp:nvSpPr>
        <dsp:cNvPr id="0" name=""/>
        <dsp:cNvSpPr/>
      </dsp:nvSpPr>
      <dsp:spPr>
        <a:xfrm>
          <a:off x="2874356" y="872193"/>
          <a:ext cx="493575" cy="3739816"/>
        </a:xfrm>
        <a:custGeom>
          <a:avLst/>
          <a:gdLst/>
          <a:ahLst/>
          <a:cxnLst/>
          <a:rect l="0" t="0" r="0" b="0"/>
          <a:pathLst>
            <a:path>
              <a:moveTo>
                <a:pt x="493575" y="0"/>
              </a:moveTo>
              <a:lnTo>
                <a:pt x="493575" y="3739816"/>
              </a:lnTo>
              <a:lnTo>
                <a:pt x="0" y="373981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C076E-F3E3-3F42-8F7C-EB243C11DD92}">
      <dsp:nvSpPr>
        <dsp:cNvPr id="0" name=""/>
        <dsp:cNvSpPr/>
      </dsp:nvSpPr>
      <dsp:spPr>
        <a:xfrm>
          <a:off x="4999528" y="4359787"/>
          <a:ext cx="329179" cy="62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80"/>
              </a:lnTo>
              <a:lnTo>
                <a:pt x="329179" y="62068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A0642-3C83-144F-8B7A-BA4F5194B73F}">
      <dsp:nvSpPr>
        <dsp:cNvPr id="0" name=""/>
        <dsp:cNvSpPr/>
      </dsp:nvSpPr>
      <dsp:spPr>
        <a:xfrm>
          <a:off x="4528263" y="4359787"/>
          <a:ext cx="471265" cy="629458"/>
        </a:xfrm>
        <a:custGeom>
          <a:avLst/>
          <a:gdLst/>
          <a:ahLst/>
          <a:cxnLst/>
          <a:rect l="0" t="0" r="0" b="0"/>
          <a:pathLst>
            <a:path>
              <a:moveTo>
                <a:pt x="471265" y="0"/>
              </a:moveTo>
              <a:lnTo>
                <a:pt x="471265" y="629458"/>
              </a:lnTo>
              <a:lnTo>
                <a:pt x="0" y="62945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88FE8-CCF9-0746-A002-3366272506D5}">
      <dsp:nvSpPr>
        <dsp:cNvPr id="0" name=""/>
        <dsp:cNvSpPr/>
      </dsp:nvSpPr>
      <dsp:spPr>
        <a:xfrm>
          <a:off x="4999528" y="4359787"/>
          <a:ext cx="456427" cy="247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12"/>
              </a:lnTo>
              <a:lnTo>
                <a:pt x="456427" y="24751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14A19-D256-A745-A59D-E328FADCED75}">
      <dsp:nvSpPr>
        <dsp:cNvPr id="0" name=""/>
        <dsp:cNvSpPr/>
      </dsp:nvSpPr>
      <dsp:spPr>
        <a:xfrm>
          <a:off x="4512695" y="4359787"/>
          <a:ext cx="486832" cy="180472"/>
        </a:xfrm>
        <a:custGeom>
          <a:avLst/>
          <a:gdLst/>
          <a:ahLst/>
          <a:cxnLst/>
          <a:rect l="0" t="0" r="0" b="0"/>
          <a:pathLst>
            <a:path>
              <a:moveTo>
                <a:pt x="486832" y="0"/>
              </a:moveTo>
              <a:lnTo>
                <a:pt x="486832" y="180472"/>
              </a:lnTo>
              <a:lnTo>
                <a:pt x="0" y="18047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B2BD2-5298-4242-B755-F20283BAB500}">
      <dsp:nvSpPr>
        <dsp:cNvPr id="0" name=""/>
        <dsp:cNvSpPr/>
      </dsp:nvSpPr>
      <dsp:spPr>
        <a:xfrm>
          <a:off x="3367932" y="872193"/>
          <a:ext cx="772082" cy="3261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111"/>
              </a:lnTo>
              <a:lnTo>
                <a:pt x="772082" y="326111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FE9AE-96AA-ED4A-8F02-7A2558E70462}">
      <dsp:nvSpPr>
        <dsp:cNvPr id="0" name=""/>
        <dsp:cNvSpPr/>
      </dsp:nvSpPr>
      <dsp:spPr>
        <a:xfrm>
          <a:off x="5033870" y="2929143"/>
          <a:ext cx="441312" cy="9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29"/>
              </a:lnTo>
              <a:lnTo>
                <a:pt x="441312" y="92022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514E0-62A2-6B47-A8DA-3707423D7452}">
      <dsp:nvSpPr>
        <dsp:cNvPr id="0" name=""/>
        <dsp:cNvSpPr/>
      </dsp:nvSpPr>
      <dsp:spPr>
        <a:xfrm>
          <a:off x="5033870" y="2929143"/>
          <a:ext cx="424965" cy="553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08"/>
              </a:lnTo>
              <a:lnTo>
                <a:pt x="424965" y="55360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19BC7-EB07-EE4C-A0EE-BC1A4F1FB406}">
      <dsp:nvSpPr>
        <dsp:cNvPr id="0" name=""/>
        <dsp:cNvSpPr/>
      </dsp:nvSpPr>
      <dsp:spPr>
        <a:xfrm>
          <a:off x="4532528" y="2929143"/>
          <a:ext cx="501342" cy="492500"/>
        </a:xfrm>
        <a:custGeom>
          <a:avLst/>
          <a:gdLst/>
          <a:ahLst/>
          <a:cxnLst/>
          <a:rect l="0" t="0" r="0" b="0"/>
          <a:pathLst>
            <a:path>
              <a:moveTo>
                <a:pt x="501342" y="0"/>
              </a:moveTo>
              <a:lnTo>
                <a:pt x="501342" y="492500"/>
              </a:lnTo>
              <a:lnTo>
                <a:pt x="0" y="49250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C92EC-5063-1B48-831C-87124D2DD78D}">
      <dsp:nvSpPr>
        <dsp:cNvPr id="0" name=""/>
        <dsp:cNvSpPr/>
      </dsp:nvSpPr>
      <dsp:spPr>
        <a:xfrm>
          <a:off x="5033870" y="2929143"/>
          <a:ext cx="443325" cy="186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67"/>
              </a:lnTo>
              <a:lnTo>
                <a:pt x="443325" y="18696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BB23F-E225-5D4B-80AA-07E657B538D6}">
      <dsp:nvSpPr>
        <dsp:cNvPr id="0" name=""/>
        <dsp:cNvSpPr/>
      </dsp:nvSpPr>
      <dsp:spPr>
        <a:xfrm>
          <a:off x="4539012" y="2929143"/>
          <a:ext cx="494858" cy="125859"/>
        </a:xfrm>
        <a:custGeom>
          <a:avLst/>
          <a:gdLst/>
          <a:ahLst/>
          <a:cxnLst/>
          <a:rect l="0" t="0" r="0" b="0"/>
          <a:pathLst>
            <a:path>
              <a:moveTo>
                <a:pt x="494858" y="0"/>
              </a:moveTo>
              <a:lnTo>
                <a:pt x="494858" y="125859"/>
              </a:lnTo>
              <a:lnTo>
                <a:pt x="0" y="12585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51E76-AC41-CD48-8ADB-6FB44323B30D}">
      <dsp:nvSpPr>
        <dsp:cNvPr id="0" name=""/>
        <dsp:cNvSpPr/>
      </dsp:nvSpPr>
      <dsp:spPr>
        <a:xfrm>
          <a:off x="3367932" y="872193"/>
          <a:ext cx="809691" cy="183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759"/>
              </a:lnTo>
              <a:lnTo>
                <a:pt x="809691" y="183075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D2CF5-B540-E24B-AB4C-E9153CFE764B}">
      <dsp:nvSpPr>
        <dsp:cNvPr id="0" name=""/>
        <dsp:cNvSpPr/>
      </dsp:nvSpPr>
      <dsp:spPr>
        <a:xfrm>
          <a:off x="1971671" y="2717520"/>
          <a:ext cx="357480" cy="1355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665"/>
              </a:lnTo>
              <a:lnTo>
                <a:pt x="357480" y="13556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B7072-4272-7D40-9E6A-FF366D195321}">
      <dsp:nvSpPr>
        <dsp:cNvPr id="0" name=""/>
        <dsp:cNvSpPr/>
      </dsp:nvSpPr>
      <dsp:spPr>
        <a:xfrm>
          <a:off x="1718537" y="2717520"/>
          <a:ext cx="253134" cy="1294558"/>
        </a:xfrm>
        <a:custGeom>
          <a:avLst/>
          <a:gdLst/>
          <a:ahLst/>
          <a:cxnLst/>
          <a:rect l="0" t="0" r="0" b="0"/>
          <a:pathLst>
            <a:path>
              <a:moveTo>
                <a:pt x="253134" y="0"/>
              </a:moveTo>
              <a:lnTo>
                <a:pt x="253134" y="1294558"/>
              </a:lnTo>
              <a:lnTo>
                <a:pt x="0" y="129455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25462-371C-C942-9BF8-535143ED8178}">
      <dsp:nvSpPr>
        <dsp:cNvPr id="0" name=""/>
        <dsp:cNvSpPr/>
      </dsp:nvSpPr>
      <dsp:spPr>
        <a:xfrm>
          <a:off x="1718537" y="2717520"/>
          <a:ext cx="253134" cy="832718"/>
        </a:xfrm>
        <a:custGeom>
          <a:avLst/>
          <a:gdLst/>
          <a:ahLst/>
          <a:cxnLst/>
          <a:rect l="0" t="0" r="0" b="0"/>
          <a:pathLst>
            <a:path>
              <a:moveTo>
                <a:pt x="253134" y="0"/>
              </a:moveTo>
              <a:lnTo>
                <a:pt x="253134" y="832718"/>
              </a:lnTo>
              <a:lnTo>
                <a:pt x="0" y="83271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14F95-9A7B-E04E-B666-F1759A92B7F5}">
      <dsp:nvSpPr>
        <dsp:cNvPr id="0" name=""/>
        <dsp:cNvSpPr/>
      </dsp:nvSpPr>
      <dsp:spPr>
        <a:xfrm>
          <a:off x="1971671" y="2717520"/>
          <a:ext cx="350747" cy="70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42"/>
              </a:lnTo>
              <a:lnTo>
                <a:pt x="350747" y="7079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4D9C9-85BF-EA4E-9AFD-CA82106F69E1}">
      <dsp:nvSpPr>
        <dsp:cNvPr id="0" name=""/>
        <dsp:cNvSpPr/>
      </dsp:nvSpPr>
      <dsp:spPr>
        <a:xfrm>
          <a:off x="1971671" y="2717520"/>
          <a:ext cx="357141" cy="30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27"/>
              </a:lnTo>
              <a:lnTo>
                <a:pt x="357141" y="30242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809E0-A199-7C4E-8F13-A3B6F4DDB777}">
      <dsp:nvSpPr>
        <dsp:cNvPr id="0" name=""/>
        <dsp:cNvSpPr/>
      </dsp:nvSpPr>
      <dsp:spPr>
        <a:xfrm>
          <a:off x="1718537" y="2717520"/>
          <a:ext cx="253134" cy="209539"/>
        </a:xfrm>
        <a:custGeom>
          <a:avLst/>
          <a:gdLst/>
          <a:ahLst/>
          <a:cxnLst/>
          <a:rect l="0" t="0" r="0" b="0"/>
          <a:pathLst>
            <a:path>
              <a:moveTo>
                <a:pt x="253134" y="0"/>
              </a:moveTo>
              <a:lnTo>
                <a:pt x="253134" y="209539"/>
              </a:lnTo>
              <a:lnTo>
                <a:pt x="0" y="20953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7FBDD-550A-D04A-AFB8-6E7DA2429886}">
      <dsp:nvSpPr>
        <dsp:cNvPr id="0" name=""/>
        <dsp:cNvSpPr/>
      </dsp:nvSpPr>
      <dsp:spPr>
        <a:xfrm>
          <a:off x="2836829" y="872193"/>
          <a:ext cx="531102" cy="1619868"/>
        </a:xfrm>
        <a:custGeom>
          <a:avLst/>
          <a:gdLst/>
          <a:ahLst/>
          <a:cxnLst/>
          <a:rect l="0" t="0" r="0" b="0"/>
          <a:pathLst>
            <a:path>
              <a:moveTo>
                <a:pt x="531102" y="0"/>
              </a:moveTo>
              <a:lnTo>
                <a:pt x="531102" y="1619868"/>
              </a:lnTo>
              <a:lnTo>
                <a:pt x="0" y="161986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67099-CF53-1E4B-A0DD-C326C6FA2D79}">
      <dsp:nvSpPr>
        <dsp:cNvPr id="0" name=""/>
        <dsp:cNvSpPr/>
      </dsp:nvSpPr>
      <dsp:spPr>
        <a:xfrm>
          <a:off x="5001380" y="1411258"/>
          <a:ext cx="433876" cy="913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95"/>
              </a:lnTo>
              <a:lnTo>
                <a:pt x="433876" y="91369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F60E6-5EF4-034B-A582-A03C8059C19A}">
      <dsp:nvSpPr>
        <dsp:cNvPr id="0" name=""/>
        <dsp:cNvSpPr/>
      </dsp:nvSpPr>
      <dsp:spPr>
        <a:xfrm>
          <a:off x="4548778" y="1411258"/>
          <a:ext cx="452602" cy="872299"/>
        </a:xfrm>
        <a:custGeom>
          <a:avLst/>
          <a:gdLst/>
          <a:ahLst/>
          <a:cxnLst/>
          <a:rect l="0" t="0" r="0" b="0"/>
          <a:pathLst>
            <a:path>
              <a:moveTo>
                <a:pt x="452602" y="0"/>
              </a:moveTo>
              <a:lnTo>
                <a:pt x="452602" y="872299"/>
              </a:lnTo>
              <a:lnTo>
                <a:pt x="0" y="87229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B663D-BEA3-2346-8AA1-FD8DBCE415A8}">
      <dsp:nvSpPr>
        <dsp:cNvPr id="0" name=""/>
        <dsp:cNvSpPr/>
      </dsp:nvSpPr>
      <dsp:spPr>
        <a:xfrm>
          <a:off x="5001380" y="1411258"/>
          <a:ext cx="433876" cy="5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177"/>
              </a:lnTo>
              <a:lnTo>
                <a:pt x="433876" y="50717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E88B7-7D9E-3740-994F-D7BFC0E732A3}">
      <dsp:nvSpPr>
        <dsp:cNvPr id="0" name=""/>
        <dsp:cNvSpPr/>
      </dsp:nvSpPr>
      <dsp:spPr>
        <a:xfrm>
          <a:off x="4548679" y="1411258"/>
          <a:ext cx="452700" cy="505014"/>
        </a:xfrm>
        <a:custGeom>
          <a:avLst/>
          <a:gdLst/>
          <a:ahLst/>
          <a:cxnLst/>
          <a:rect l="0" t="0" r="0" b="0"/>
          <a:pathLst>
            <a:path>
              <a:moveTo>
                <a:pt x="452700" y="0"/>
              </a:moveTo>
              <a:lnTo>
                <a:pt x="452700" y="505014"/>
              </a:lnTo>
              <a:lnTo>
                <a:pt x="0" y="50501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5D6BF-0F46-F448-8BEE-E8096C4AC4DE}">
      <dsp:nvSpPr>
        <dsp:cNvPr id="0" name=""/>
        <dsp:cNvSpPr/>
      </dsp:nvSpPr>
      <dsp:spPr>
        <a:xfrm>
          <a:off x="5001380" y="1411258"/>
          <a:ext cx="461796" cy="13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13"/>
              </a:lnTo>
              <a:lnTo>
                <a:pt x="461796" y="13851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45138-1684-AA4A-82EC-7D7D6AD0856C}">
      <dsp:nvSpPr>
        <dsp:cNvPr id="0" name=""/>
        <dsp:cNvSpPr/>
      </dsp:nvSpPr>
      <dsp:spPr>
        <a:xfrm>
          <a:off x="4550415" y="1411258"/>
          <a:ext cx="450965" cy="146587"/>
        </a:xfrm>
        <a:custGeom>
          <a:avLst/>
          <a:gdLst/>
          <a:ahLst/>
          <a:cxnLst/>
          <a:rect l="0" t="0" r="0" b="0"/>
          <a:pathLst>
            <a:path>
              <a:moveTo>
                <a:pt x="450965" y="0"/>
              </a:moveTo>
              <a:lnTo>
                <a:pt x="450965" y="146587"/>
              </a:lnTo>
              <a:lnTo>
                <a:pt x="0" y="14658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D1EEE-AEC4-2E4F-A24E-5B395D04FC4C}">
      <dsp:nvSpPr>
        <dsp:cNvPr id="0" name=""/>
        <dsp:cNvSpPr/>
      </dsp:nvSpPr>
      <dsp:spPr>
        <a:xfrm>
          <a:off x="3367932" y="872193"/>
          <a:ext cx="766882" cy="31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07"/>
              </a:lnTo>
              <a:lnTo>
                <a:pt x="766882" y="31360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29020-D49F-664C-BECF-2A20FB083226}">
      <dsp:nvSpPr>
        <dsp:cNvPr id="0" name=""/>
        <dsp:cNvSpPr/>
      </dsp:nvSpPr>
      <dsp:spPr>
        <a:xfrm>
          <a:off x="1723576" y="1361491"/>
          <a:ext cx="257173" cy="692962"/>
        </a:xfrm>
        <a:custGeom>
          <a:avLst/>
          <a:gdLst/>
          <a:ahLst/>
          <a:cxnLst/>
          <a:rect l="0" t="0" r="0" b="0"/>
          <a:pathLst>
            <a:path>
              <a:moveTo>
                <a:pt x="257173" y="0"/>
              </a:moveTo>
              <a:lnTo>
                <a:pt x="257173" y="692962"/>
              </a:lnTo>
              <a:lnTo>
                <a:pt x="0" y="69296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7A205-2E8F-6C47-BAA0-879DE9FC9F78}">
      <dsp:nvSpPr>
        <dsp:cNvPr id="0" name=""/>
        <dsp:cNvSpPr/>
      </dsp:nvSpPr>
      <dsp:spPr>
        <a:xfrm>
          <a:off x="1980749" y="1361491"/>
          <a:ext cx="325562" cy="41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96"/>
              </a:lnTo>
              <a:lnTo>
                <a:pt x="325562" y="41109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BC69C-79F3-EB44-AA6F-9BA5246BCD67}">
      <dsp:nvSpPr>
        <dsp:cNvPr id="0" name=""/>
        <dsp:cNvSpPr/>
      </dsp:nvSpPr>
      <dsp:spPr>
        <a:xfrm>
          <a:off x="1723576" y="1361491"/>
          <a:ext cx="257173" cy="234837"/>
        </a:xfrm>
        <a:custGeom>
          <a:avLst/>
          <a:gdLst/>
          <a:ahLst/>
          <a:cxnLst/>
          <a:rect l="0" t="0" r="0" b="0"/>
          <a:pathLst>
            <a:path>
              <a:moveTo>
                <a:pt x="257173" y="0"/>
              </a:moveTo>
              <a:lnTo>
                <a:pt x="257173" y="234837"/>
              </a:lnTo>
              <a:lnTo>
                <a:pt x="0" y="23483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54876-72CE-BC4D-B518-D4E8538C2D94}">
      <dsp:nvSpPr>
        <dsp:cNvPr id="0" name=""/>
        <dsp:cNvSpPr/>
      </dsp:nvSpPr>
      <dsp:spPr>
        <a:xfrm>
          <a:off x="2839585" y="872193"/>
          <a:ext cx="528346" cy="263620"/>
        </a:xfrm>
        <a:custGeom>
          <a:avLst/>
          <a:gdLst/>
          <a:ahLst/>
          <a:cxnLst/>
          <a:rect l="0" t="0" r="0" b="0"/>
          <a:pathLst>
            <a:path>
              <a:moveTo>
                <a:pt x="528346" y="0"/>
              </a:moveTo>
              <a:lnTo>
                <a:pt x="528346" y="263620"/>
              </a:lnTo>
              <a:lnTo>
                <a:pt x="0" y="2636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8B875-CDA6-DD4B-A7FA-6D76AC7F2F60}">
      <dsp:nvSpPr>
        <dsp:cNvPr id="0" name=""/>
        <dsp:cNvSpPr/>
      </dsp:nvSpPr>
      <dsp:spPr>
        <a:xfrm>
          <a:off x="1643188" y="87520"/>
          <a:ext cx="3449487" cy="7846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  <a:flatTx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SIRIUS Management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Project coordinators:   B. </a:t>
          </a:r>
          <a:r>
            <a:rPr lang="en-US" sz="700" b="1" kern="1200" spc="0" dirty="0" err="1">
              <a:solidFill>
                <a:srgbClr val="000000"/>
              </a:solidFill>
              <a:latin typeface="Comic Sans MS" pitchFamily="66" charset="0"/>
            </a:rPr>
            <a:t>Sulignano</a:t>
          </a: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 (IRFU)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Project Manager:  F. Le Blanc (IPHC)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Technical coordinator: N. </a:t>
          </a:r>
          <a:r>
            <a:rPr lang="en-US" sz="700" b="1" kern="1200" spc="0" dirty="0" err="1">
              <a:solidFill>
                <a:srgbClr val="000000"/>
              </a:solidFill>
              <a:latin typeface="Comic Sans MS" pitchFamily="66" charset="0"/>
            </a:rPr>
            <a:t>Karkour</a:t>
          </a: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 (CSNSM)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spc="0" dirty="0">
              <a:solidFill>
                <a:srgbClr val="000000"/>
              </a:solidFill>
              <a:latin typeface="Comic Sans MS" pitchFamily="66" charset="0"/>
            </a:rPr>
            <a:t>Spokespersons (GANIL, IPHC,CSNSM,IRFU)</a:t>
          </a:r>
        </a:p>
      </dsp:txBody>
      <dsp:txXfrm>
        <a:off x="1643188" y="87520"/>
        <a:ext cx="3449487" cy="784673"/>
      </dsp:txXfrm>
    </dsp:sp>
    <dsp:sp modelId="{F9E5E9BC-8E41-1948-B11F-31BF086F86FF}">
      <dsp:nvSpPr>
        <dsp:cNvPr id="0" name=""/>
        <dsp:cNvSpPr/>
      </dsp:nvSpPr>
      <dsp:spPr>
        <a:xfrm>
          <a:off x="1121912" y="910136"/>
          <a:ext cx="1717672" cy="451355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  <a:latin typeface="Calibri"/>
            </a:rPr>
            <a:t>1 Tracker/Diagnostic Box </a:t>
          </a: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  <a:latin typeface="Calibri"/>
            </a:rPr>
            <a:t>J. </a:t>
          </a:r>
          <a:r>
            <a:rPr lang="en-US" sz="800" b="1" kern="1200" dirty="0" err="1">
              <a:solidFill>
                <a:srgbClr val="000000"/>
              </a:solidFill>
              <a:latin typeface="Calibri"/>
            </a:rPr>
            <a:t>Pancin</a:t>
          </a:r>
          <a:r>
            <a:rPr lang="en-US" sz="800" b="1" kern="1200" dirty="0">
              <a:solidFill>
                <a:srgbClr val="000000"/>
              </a:solidFill>
              <a:latin typeface="Calibri"/>
            </a:rPr>
            <a:t>/L. </a:t>
          </a:r>
          <a:r>
            <a:rPr lang="en-US" sz="800" b="1" kern="1200" dirty="0" err="1">
              <a:solidFill>
                <a:srgbClr val="000000"/>
              </a:solidFill>
              <a:latin typeface="Calibri"/>
            </a:rPr>
            <a:t>Cáceres</a:t>
          </a:r>
          <a:r>
            <a:rPr lang="en-US" sz="800" b="1" kern="1200" dirty="0">
              <a:solidFill>
                <a:srgbClr val="000000"/>
              </a:solidFill>
              <a:latin typeface="Calibri"/>
            </a:rPr>
            <a:t> (GANIL)</a:t>
          </a:r>
          <a:endParaRPr lang="en-US" sz="800" b="1" kern="1200" dirty="0">
            <a:solidFill>
              <a:srgbClr val="000000"/>
            </a:solidFill>
          </a:endParaRPr>
        </a:p>
      </dsp:txBody>
      <dsp:txXfrm>
        <a:off x="1373459" y="976235"/>
        <a:ext cx="1214578" cy="319157"/>
      </dsp:txXfrm>
    </dsp:sp>
    <dsp:sp modelId="{5E82549A-8713-1644-8D52-59C39AB432DF}">
      <dsp:nvSpPr>
        <dsp:cNvPr id="0" name=""/>
        <dsp:cNvSpPr/>
      </dsp:nvSpPr>
      <dsp:spPr>
        <a:xfrm>
          <a:off x="824795" y="1446532"/>
          <a:ext cx="898780" cy="2995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  <a:latin typeface="Calibri"/>
            </a:rPr>
            <a:t>1.1 Detector</a:t>
          </a:r>
          <a:endParaRPr lang="en-US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  <a:latin typeface="Calibri"/>
            </a:rPr>
            <a:t>S. </a:t>
          </a:r>
          <a:r>
            <a:rPr lang="en-US" sz="600" b="1" kern="1200" dirty="0" err="1">
              <a:solidFill>
                <a:srgbClr val="000000"/>
              </a:solidFill>
              <a:latin typeface="Calibri"/>
            </a:rPr>
            <a:t>Herlant</a:t>
          </a:r>
          <a:r>
            <a:rPr lang="en-US" sz="600" b="1" kern="1200" dirty="0">
              <a:solidFill>
                <a:srgbClr val="000000"/>
              </a:solidFill>
              <a:latin typeface="Calibri"/>
            </a:rPr>
            <a:t> </a:t>
          </a:r>
          <a:r>
            <a:rPr lang="en-US" sz="600" kern="1200" dirty="0">
              <a:solidFill>
                <a:srgbClr val="000000"/>
              </a:solidFill>
              <a:latin typeface="Calibri"/>
            </a:rPr>
            <a:t>(GANIL)</a:t>
          </a:r>
          <a:endParaRPr lang="en-US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  <a:latin typeface="Calibri"/>
            </a:rPr>
            <a:t>L. Caceres</a:t>
          </a:r>
          <a:r>
            <a:rPr lang="en-US" sz="600" kern="1200" dirty="0">
              <a:solidFill>
                <a:srgbClr val="000000"/>
              </a:solidFill>
              <a:latin typeface="Calibri"/>
            </a:rPr>
            <a:t> (GANIL)</a:t>
          </a:r>
          <a:endParaRPr lang="en-US" sz="600" kern="1200" dirty="0">
            <a:solidFill>
              <a:srgbClr val="000000"/>
            </a:solidFill>
          </a:endParaRPr>
        </a:p>
      </dsp:txBody>
      <dsp:txXfrm>
        <a:off x="824795" y="1446532"/>
        <a:ext cx="898780" cy="299593"/>
      </dsp:txXfrm>
    </dsp:sp>
    <dsp:sp modelId="{68BCBD3C-C1D6-5840-BE89-7DC65B3C510C}">
      <dsp:nvSpPr>
        <dsp:cNvPr id="0" name=""/>
        <dsp:cNvSpPr/>
      </dsp:nvSpPr>
      <dsp:spPr>
        <a:xfrm>
          <a:off x="2306311" y="1622791"/>
          <a:ext cx="898780" cy="2995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  <a:latin typeface="Calibri"/>
            </a:rPr>
            <a:t>1.2 Front end electronic</a:t>
          </a:r>
          <a:endParaRPr lang="en-US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  <a:latin typeface="Calibri"/>
            </a:rPr>
            <a:t>J. </a:t>
          </a:r>
          <a:r>
            <a:rPr lang="en-US" sz="600" b="1" kern="1200" dirty="0" err="1">
              <a:solidFill>
                <a:srgbClr val="000000"/>
              </a:solidFill>
              <a:latin typeface="Calibri"/>
            </a:rPr>
            <a:t>Pancin</a:t>
          </a:r>
          <a:r>
            <a:rPr lang="en-US" sz="600" kern="1200" dirty="0">
              <a:solidFill>
                <a:srgbClr val="000000"/>
              </a:solidFill>
              <a:latin typeface="Calibri"/>
            </a:rPr>
            <a:t> (GANIL)</a:t>
          </a:r>
          <a:endParaRPr lang="en-US" sz="600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  <a:latin typeface="Calibri"/>
            </a:rPr>
            <a:t>L. Caceres</a:t>
          </a:r>
          <a:r>
            <a:rPr lang="en-US" sz="600" kern="1200" dirty="0">
              <a:solidFill>
                <a:srgbClr val="000000"/>
              </a:solidFill>
              <a:latin typeface="Calibri"/>
            </a:rPr>
            <a:t> (GANIL)</a:t>
          </a:r>
          <a:endParaRPr lang="en-US" sz="600" kern="1200" dirty="0">
            <a:solidFill>
              <a:srgbClr val="000000"/>
            </a:solidFill>
          </a:endParaRPr>
        </a:p>
      </dsp:txBody>
      <dsp:txXfrm>
        <a:off x="2306311" y="1622791"/>
        <a:ext cx="898780" cy="299593"/>
      </dsp:txXfrm>
    </dsp:sp>
    <dsp:sp modelId="{EDF9EF33-3D34-6143-BB60-31C152ECBE9A}">
      <dsp:nvSpPr>
        <dsp:cNvPr id="0" name=""/>
        <dsp:cNvSpPr/>
      </dsp:nvSpPr>
      <dsp:spPr>
        <a:xfrm>
          <a:off x="824795" y="1904657"/>
          <a:ext cx="898780" cy="2995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1.3 Mechanics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F. </a:t>
          </a:r>
          <a:r>
            <a:rPr lang="en-US" sz="600" b="1" kern="1200" dirty="0" err="1">
              <a:solidFill>
                <a:srgbClr val="000000"/>
              </a:solidFill>
            </a:rPr>
            <a:t>Lutton</a:t>
          </a:r>
          <a:r>
            <a:rPr lang="en-US" sz="600" kern="1200" dirty="0">
              <a:solidFill>
                <a:srgbClr val="000000"/>
              </a:solidFill>
            </a:rPr>
            <a:t> (GANIL)</a:t>
          </a:r>
        </a:p>
      </dsp:txBody>
      <dsp:txXfrm>
        <a:off x="824795" y="1904657"/>
        <a:ext cx="898780" cy="299593"/>
      </dsp:txXfrm>
    </dsp:sp>
    <dsp:sp modelId="{D3AD6ACC-DCED-0749-B887-E6376A202DC7}">
      <dsp:nvSpPr>
        <dsp:cNvPr id="0" name=""/>
        <dsp:cNvSpPr/>
      </dsp:nvSpPr>
      <dsp:spPr>
        <a:xfrm>
          <a:off x="4134815" y="960344"/>
          <a:ext cx="1733130" cy="450914"/>
        </a:xfrm>
        <a:prstGeom prst="ellipse">
          <a:avLst/>
        </a:prstGeom>
        <a:solidFill>
          <a:srgbClr val="37AAED"/>
        </a:solidFill>
        <a:ln>
          <a:noFill/>
        </a:ln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2 Focal plane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F. Le Blanc (IPHC)</a:t>
          </a:r>
        </a:p>
      </dsp:txBody>
      <dsp:txXfrm>
        <a:off x="4388626" y="1026379"/>
        <a:ext cx="1225508" cy="318844"/>
      </dsp:txXfrm>
    </dsp:sp>
    <dsp:sp modelId="{EF4AF911-5C37-EF45-A1C7-26E700361CDA}">
      <dsp:nvSpPr>
        <dsp:cNvPr id="0" name=""/>
        <dsp:cNvSpPr/>
      </dsp:nvSpPr>
      <dsp:spPr>
        <a:xfrm>
          <a:off x="3614712" y="1398184"/>
          <a:ext cx="935702" cy="319323"/>
        </a:xfrm>
        <a:prstGeom prst="rect">
          <a:avLst/>
        </a:prstGeom>
        <a:solidFill>
          <a:srgbClr val="37AA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2.1 Detector DSSD&amp; Veto Detector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 err="1">
              <a:solidFill>
                <a:srgbClr val="000000"/>
              </a:solidFill>
            </a:rPr>
            <a:t>Theisen</a:t>
          </a:r>
          <a:r>
            <a:rPr lang="en-US" sz="600" b="1" kern="1200" dirty="0">
              <a:solidFill>
                <a:srgbClr val="000000"/>
              </a:solidFill>
            </a:rPr>
            <a:t>/Sulignano </a:t>
          </a:r>
          <a:r>
            <a:rPr lang="en-US" sz="600" kern="1200" dirty="0">
              <a:solidFill>
                <a:srgbClr val="000000"/>
              </a:solidFill>
            </a:rPr>
            <a:t>(IRFU)</a:t>
          </a:r>
        </a:p>
      </dsp:txBody>
      <dsp:txXfrm>
        <a:off x="3614712" y="1398184"/>
        <a:ext cx="935702" cy="319323"/>
      </dsp:txXfrm>
    </dsp:sp>
    <dsp:sp modelId="{8D66494A-F836-5F48-AAB4-A4FB9C329B1B}">
      <dsp:nvSpPr>
        <dsp:cNvPr id="0" name=""/>
        <dsp:cNvSpPr/>
      </dsp:nvSpPr>
      <dsp:spPr>
        <a:xfrm>
          <a:off x="5463177" y="1390110"/>
          <a:ext cx="935700" cy="319323"/>
        </a:xfrm>
        <a:prstGeom prst="rect">
          <a:avLst/>
        </a:prstGeom>
        <a:solidFill>
          <a:srgbClr val="37AA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2.2 Front end DSSD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T. </a:t>
          </a:r>
          <a:r>
            <a:rPr lang="en-US" sz="600" b="1" kern="1200" dirty="0" err="1">
              <a:solidFill>
                <a:srgbClr val="000000"/>
              </a:solidFill>
            </a:rPr>
            <a:t>Chaminade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(IRFU)</a:t>
          </a:r>
        </a:p>
      </dsp:txBody>
      <dsp:txXfrm>
        <a:off x="5463177" y="1390110"/>
        <a:ext cx="935700" cy="319323"/>
      </dsp:txXfrm>
    </dsp:sp>
    <dsp:sp modelId="{4F1606F6-D486-6B46-A201-E0FB7BC8F3DE}">
      <dsp:nvSpPr>
        <dsp:cNvPr id="0" name=""/>
        <dsp:cNvSpPr/>
      </dsp:nvSpPr>
      <dsp:spPr>
        <a:xfrm>
          <a:off x="3612978" y="1756611"/>
          <a:ext cx="935700" cy="319323"/>
        </a:xfrm>
        <a:prstGeom prst="rect">
          <a:avLst/>
        </a:prstGeom>
        <a:solidFill>
          <a:srgbClr val="37AA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2.3 </a:t>
          </a:r>
          <a:r>
            <a:rPr lang="en-US" sz="600" kern="1200" dirty="0" err="1">
              <a:solidFill>
                <a:srgbClr val="000000"/>
              </a:solidFill>
            </a:rPr>
            <a:t>Silicium</a:t>
          </a:r>
          <a:r>
            <a:rPr lang="en-US" sz="600" kern="1200" dirty="0">
              <a:solidFill>
                <a:srgbClr val="000000"/>
              </a:solidFill>
            </a:rPr>
            <a:t> Tunnel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 </a:t>
          </a:r>
          <a:r>
            <a:rPr lang="en-US" sz="600" b="1" kern="1200" dirty="0" err="1">
              <a:solidFill>
                <a:srgbClr val="000000"/>
              </a:solidFill>
            </a:rPr>
            <a:t>O.Dorvaux</a:t>
          </a:r>
          <a:r>
            <a:rPr lang="en-US" sz="600" kern="1200" dirty="0">
              <a:solidFill>
                <a:srgbClr val="000000"/>
              </a:solidFill>
            </a:rPr>
            <a:t> (IPHC)</a:t>
          </a:r>
        </a:p>
      </dsp:txBody>
      <dsp:txXfrm>
        <a:off x="3612978" y="1756611"/>
        <a:ext cx="935700" cy="319323"/>
      </dsp:txXfrm>
    </dsp:sp>
    <dsp:sp modelId="{5F5BC39E-8F34-A841-85AC-898D0877901B}">
      <dsp:nvSpPr>
        <dsp:cNvPr id="0" name=""/>
        <dsp:cNvSpPr/>
      </dsp:nvSpPr>
      <dsp:spPr>
        <a:xfrm>
          <a:off x="5435256" y="1758774"/>
          <a:ext cx="935700" cy="319323"/>
        </a:xfrm>
        <a:prstGeom prst="rect">
          <a:avLst/>
        </a:prstGeom>
        <a:solidFill>
          <a:srgbClr val="37AA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2.4 Front end Tunnel detector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N. </a:t>
          </a:r>
          <a:r>
            <a:rPr lang="en-US" sz="600" b="1" kern="1200" dirty="0" err="1">
              <a:solidFill>
                <a:srgbClr val="000000"/>
              </a:solidFill>
            </a:rPr>
            <a:t>Karkour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(CSNSM)</a:t>
          </a:r>
        </a:p>
      </dsp:txBody>
      <dsp:txXfrm>
        <a:off x="5435256" y="1758774"/>
        <a:ext cx="935700" cy="319323"/>
      </dsp:txXfrm>
    </dsp:sp>
    <dsp:sp modelId="{554C24A6-99F1-A54C-B39F-0FFE8A8636BA}">
      <dsp:nvSpPr>
        <dsp:cNvPr id="0" name=""/>
        <dsp:cNvSpPr/>
      </dsp:nvSpPr>
      <dsp:spPr>
        <a:xfrm>
          <a:off x="3613077" y="2123897"/>
          <a:ext cx="935700" cy="319323"/>
        </a:xfrm>
        <a:prstGeom prst="rect">
          <a:avLst/>
        </a:prstGeom>
        <a:solidFill>
          <a:srgbClr val="37AA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2.5 Germanium detector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 err="1">
              <a:solidFill>
                <a:srgbClr val="000000"/>
              </a:solidFill>
            </a:rPr>
            <a:t>K.Hauschild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b="0" kern="1200" dirty="0">
              <a:solidFill>
                <a:srgbClr val="000000"/>
              </a:solidFill>
            </a:rPr>
            <a:t>(CSNSM)</a:t>
          </a:r>
          <a:endParaRPr lang="en-US" sz="600" b="1" kern="1200" dirty="0">
            <a:solidFill>
              <a:srgbClr val="000000"/>
            </a:solidFill>
          </a:endParaRPr>
        </a:p>
      </dsp:txBody>
      <dsp:txXfrm>
        <a:off x="3613077" y="2123897"/>
        <a:ext cx="935700" cy="319323"/>
      </dsp:txXfrm>
    </dsp:sp>
    <dsp:sp modelId="{33DA8654-F2CB-0946-B80E-A45C5076893A}">
      <dsp:nvSpPr>
        <dsp:cNvPr id="0" name=""/>
        <dsp:cNvSpPr/>
      </dsp:nvSpPr>
      <dsp:spPr>
        <a:xfrm>
          <a:off x="5435256" y="2165292"/>
          <a:ext cx="935700" cy="319323"/>
        </a:xfrm>
        <a:prstGeom prst="rect">
          <a:avLst/>
        </a:prstGeom>
        <a:solidFill>
          <a:srgbClr val="37AA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2.6 Mechanics infrastructure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T G</a:t>
          </a:r>
          <a:r>
            <a:rPr lang="fr-FR" sz="600" b="1" kern="1200" dirty="0" err="1">
              <a:solidFill>
                <a:srgbClr val="000000"/>
              </a:solidFill>
            </a:rPr>
            <a:t>oeltzenlichter</a:t>
          </a:r>
          <a:r>
            <a:rPr lang="en-US" sz="600" kern="1200" dirty="0">
              <a:solidFill>
                <a:srgbClr val="000000"/>
              </a:solidFill>
            </a:rPr>
            <a:t>(IPHC)</a:t>
          </a:r>
        </a:p>
      </dsp:txBody>
      <dsp:txXfrm>
        <a:off x="5435256" y="2165292"/>
        <a:ext cx="935700" cy="319323"/>
      </dsp:txXfrm>
    </dsp:sp>
    <dsp:sp modelId="{9F11CF41-37AD-154B-8DAF-64E857676276}">
      <dsp:nvSpPr>
        <dsp:cNvPr id="0" name=""/>
        <dsp:cNvSpPr/>
      </dsp:nvSpPr>
      <dsp:spPr>
        <a:xfrm>
          <a:off x="1106514" y="2266605"/>
          <a:ext cx="1730315" cy="45091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3 Back-End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K. </a:t>
          </a:r>
          <a:r>
            <a:rPr lang="en-US" sz="800" b="1" kern="1200" dirty="0" err="1">
              <a:solidFill>
                <a:srgbClr val="000000"/>
              </a:solidFill>
            </a:rPr>
            <a:t>Hauschild</a:t>
          </a:r>
          <a:r>
            <a:rPr lang="en-US" sz="800" b="1" kern="1200" dirty="0">
              <a:solidFill>
                <a:srgbClr val="000000"/>
              </a:solidFill>
            </a:rPr>
            <a:t> (CSNSM)</a:t>
          </a:r>
        </a:p>
      </dsp:txBody>
      <dsp:txXfrm>
        <a:off x="1359913" y="2332640"/>
        <a:ext cx="1223517" cy="318844"/>
      </dsp:txXfrm>
    </dsp:sp>
    <dsp:sp modelId="{70D8ACEE-8A78-F144-A0EE-CBF8A08E3062}">
      <dsp:nvSpPr>
        <dsp:cNvPr id="0" name=""/>
        <dsp:cNvSpPr/>
      </dsp:nvSpPr>
      <dsp:spPr>
        <a:xfrm>
          <a:off x="824795" y="2777409"/>
          <a:ext cx="893741" cy="299300"/>
        </a:xfrm>
        <a:prstGeom prst="rect">
          <a:avLst/>
        </a:prstGeom>
        <a:solidFill>
          <a:srgbClr val="B9CDE5"/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3.1 Tracker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solidFill>
                <a:srgbClr val="000000"/>
              </a:solidFill>
            </a:rPr>
            <a:t>(BEAST)</a:t>
          </a:r>
          <a:endParaRPr lang="en-US" sz="600" kern="1200" dirty="0">
            <a:solidFill>
              <a:srgbClr val="000000"/>
            </a:solidFill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G. </a:t>
          </a:r>
          <a:r>
            <a:rPr lang="en-US" sz="600" b="1" kern="1200" dirty="0" err="1">
              <a:solidFill>
                <a:srgbClr val="000000"/>
              </a:solidFill>
            </a:rPr>
            <a:t>Wittwer</a:t>
          </a:r>
          <a:r>
            <a:rPr lang="en-US" sz="600" kern="1200" dirty="0">
              <a:solidFill>
                <a:srgbClr val="000000"/>
              </a:solidFill>
            </a:rPr>
            <a:t> (GANIL)</a:t>
          </a:r>
        </a:p>
      </dsp:txBody>
      <dsp:txXfrm>
        <a:off x="824795" y="2777409"/>
        <a:ext cx="893741" cy="299300"/>
      </dsp:txXfrm>
    </dsp:sp>
    <dsp:sp modelId="{EB86999B-76D0-1C4C-95B0-8A1B5E45F6C5}">
      <dsp:nvSpPr>
        <dsp:cNvPr id="0" name=""/>
        <dsp:cNvSpPr/>
      </dsp:nvSpPr>
      <dsp:spPr>
        <a:xfrm>
          <a:off x="2328813" y="2870990"/>
          <a:ext cx="893741" cy="297913"/>
        </a:xfrm>
        <a:prstGeom prst="rect">
          <a:avLst/>
        </a:prstGeom>
        <a:solidFill>
          <a:srgbClr val="B9CDE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3.2 Production Hardware Numexo2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 A. </a:t>
          </a:r>
          <a:r>
            <a:rPr lang="en-US" sz="600" b="1" kern="1200" dirty="0" err="1">
              <a:solidFill>
                <a:srgbClr val="000000"/>
              </a:solidFill>
            </a:rPr>
            <a:t>Boujrad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2328813" y="2870990"/>
        <a:ext cx="893741" cy="297913"/>
      </dsp:txXfrm>
    </dsp:sp>
    <dsp:sp modelId="{0685D9DD-9038-604B-883E-D28D7B3732DA}">
      <dsp:nvSpPr>
        <dsp:cNvPr id="0" name=""/>
        <dsp:cNvSpPr/>
      </dsp:nvSpPr>
      <dsp:spPr>
        <a:xfrm>
          <a:off x="2322419" y="3276505"/>
          <a:ext cx="893741" cy="297913"/>
        </a:xfrm>
        <a:prstGeom prst="rect">
          <a:avLst/>
        </a:prstGeom>
        <a:solidFill>
          <a:srgbClr val="B9CDE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3.3 FADC-DAC development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D. </a:t>
          </a:r>
          <a:r>
            <a:rPr lang="en-US" sz="600" b="1" kern="1200" dirty="0" err="1">
              <a:solidFill>
                <a:srgbClr val="000000"/>
              </a:solidFill>
            </a:rPr>
            <a:t>Linget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(CSNSM)</a:t>
          </a:r>
        </a:p>
      </dsp:txBody>
      <dsp:txXfrm>
        <a:off x="2322419" y="3276505"/>
        <a:ext cx="893741" cy="297913"/>
      </dsp:txXfrm>
    </dsp:sp>
    <dsp:sp modelId="{533456F7-696A-FA47-948D-ED3D0ED462E0}">
      <dsp:nvSpPr>
        <dsp:cNvPr id="0" name=""/>
        <dsp:cNvSpPr/>
      </dsp:nvSpPr>
      <dsp:spPr>
        <a:xfrm>
          <a:off x="824795" y="3401281"/>
          <a:ext cx="893741" cy="2979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3.4 DSSD Firmware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H. Leprovost</a:t>
          </a:r>
          <a:r>
            <a:rPr lang="en-US" sz="600" kern="1200" dirty="0">
              <a:solidFill>
                <a:srgbClr val="000000"/>
              </a:solidFill>
            </a:rPr>
            <a:t> (IRFU)</a:t>
          </a:r>
        </a:p>
      </dsp:txBody>
      <dsp:txXfrm>
        <a:off x="824795" y="3401281"/>
        <a:ext cx="893741" cy="297913"/>
      </dsp:txXfrm>
    </dsp:sp>
    <dsp:sp modelId="{FA887210-5205-F940-8341-120EACD352BB}">
      <dsp:nvSpPr>
        <dsp:cNvPr id="0" name=""/>
        <dsp:cNvSpPr/>
      </dsp:nvSpPr>
      <dsp:spPr>
        <a:xfrm>
          <a:off x="824795" y="3863121"/>
          <a:ext cx="893741" cy="2979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3.5 Tunnel Firmware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X. </a:t>
          </a:r>
          <a:r>
            <a:rPr lang="en-US" sz="600" b="1" kern="1200" dirty="0" err="1">
              <a:solidFill>
                <a:srgbClr val="000000"/>
              </a:solidFill>
            </a:rPr>
            <a:t>Lafay</a:t>
          </a:r>
          <a:r>
            <a:rPr lang="en-US" sz="600" kern="1200" dirty="0">
              <a:solidFill>
                <a:srgbClr val="000000"/>
              </a:solidFill>
            </a:rPr>
            <a:t> (CSNSM)</a:t>
          </a:r>
        </a:p>
      </dsp:txBody>
      <dsp:txXfrm>
        <a:off x="824795" y="3863121"/>
        <a:ext cx="893741" cy="297913"/>
      </dsp:txXfrm>
    </dsp:sp>
    <dsp:sp modelId="{E7DDB7B7-2776-0948-BD27-4C0BB9745B82}">
      <dsp:nvSpPr>
        <dsp:cNvPr id="0" name=""/>
        <dsp:cNvSpPr/>
      </dsp:nvSpPr>
      <dsp:spPr>
        <a:xfrm>
          <a:off x="2329152" y="3924228"/>
          <a:ext cx="893741" cy="29791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3.6  GTS  &amp; Trigger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A. </a:t>
          </a:r>
          <a:r>
            <a:rPr lang="en-US" sz="600" b="1" kern="1200" dirty="0" err="1">
              <a:solidFill>
                <a:srgbClr val="000000"/>
              </a:solidFill>
            </a:rPr>
            <a:t>Boujrad</a:t>
          </a:r>
          <a:r>
            <a:rPr lang="en-US" sz="600" kern="1200" dirty="0">
              <a:solidFill>
                <a:srgbClr val="000000"/>
              </a:solidFill>
            </a:rPr>
            <a:t> (GANIL)</a:t>
          </a:r>
        </a:p>
      </dsp:txBody>
      <dsp:txXfrm>
        <a:off x="2329152" y="3924228"/>
        <a:ext cx="893741" cy="297913"/>
      </dsp:txXfrm>
    </dsp:sp>
    <dsp:sp modelId="{C6F9C971-E241-1643-AA85-E860114B4AF0}">
      <dsp:nvSpPr>
        <dsp:cNvPr id="0" name=""/>
        <dsp:cNvSpPr/>
      </dsp:nvSpPr>
      <dsp:spPr>
        <a:xfrm>
          <a:off x="4177623" y="2476763"/>
          <a:ext cx="1712495" cy="45237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4 Data Acquisition system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F. </a:t>
          </a:r>
          <a:r>
            <a:rPr lang="en-US" sz="800" b="1" kern="1200" dirty="0" err="1">
              <a:solidFill>
                <a:srgbClr val="000000"/>
              </a:solidFill>
            </a:rPr>
            <a:t>Saillant</a:t>
          </a:r>
          <a:r>
            <a:rPr lang="en-US" sz="800" b="1" kern="1200" dirty="0">
              <a:solidFill>
                <a:srgbClr val="000000"/>
              </a:solidFill>
            </a:rPr>
            <a:t> (GANIL)</a:t>
          </a:r>
        </a:p>
      </dsp:txBody>
      <dsp:txXfrm>
        <a:off x="4428412" y="2543012"/>
        <a:ext cx="1210917" cy="319881"/>
      </dsp:txXfrm>
    </dsp:sp>
    <dsp:sp modelId="{7F217A3A-2EBC-8A4D-BDD9-EB2BDBD01DB1}">
      <dsp:nvSpPr>
        <dsp:cNvPr id="0" name=""/>
        <dsp:cNvSpPr/>
      </dsp:nvSpPr>
      <dsp:spPr>
        <a:xfrm>
          <a:off x="3620396" y="2899052"/>
          <a:ext cx="918615" cy="311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4.1 Electronic control core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S. </a:t>
          </a:r>
          <a:r>
            <a:rPr lang="en-US" sz="600" b="1" kern="1200" dirty="0" err="1">
              <a:solidFill>
                <a:srgbClr val="000000"/>
              </a:solidFill>
            </a:rPr>
            <a:t>Coudert (GANIL)</a:t>
          </a:r>
          <a:endParaRPr lang="en-US" sz="600" b="1" kern="1200" dirty="0">
            <a:solidFill>
              <a:srgbClr val="000000"/>
            </a:solidFill>
          </a:endParaRPr>
        </a:p>
      </dsp:txBody>
      <dsp:txXfrm>
        <a:off x="3620396" y="2899052"/>
        <a:ext cx="918615" cy="311900"/>
      </dsp:txXfrm>
    </dsp:sp>
    <dsp:sp modelId="{A111A663-5117-2A47-B66E-2220799A8299}">
      <dsp:nvSpPr>
        <dsp:cNvPr id="0" name=""/>
        <dsp:cNvSpPr/>
      </dsp:nvSpPr>
      <dsp:spPr>
        <a:xfrm>
          <a:off x="5477196" y="2960160"/>
          <a:ext cx="918615" cy="311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4.2 Run Control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F. </a:t>
          </a:r>
          <a:r>
            <a:rPr lang="en-US" sz="600" b="1" kern="1200" dirty="0" err="1">
              <a:solidFill>
                <a:srgbClr val="000000"/>
              </a:solidFill>
            </a:rPr>
            <a:t>Saillant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5477196" y="2960160"/>
        <a:ext cx="918615" cy="311900"/>
      </dsp:txXfrm>
    </dsp:sp>
    <dsp:sp modelId="{442B0C84-034A-0645-B7E4-6AABE7245F6F}">
      <dsp:nvSpPr>
        <dsp:cNvPr id="0" name=""/>
        <dsp:cNvSpPr/>
      </dsp:nvSpPr>
      <dsp:spPr>
        <a:xfrm>
          <a:off x="3613912" y="3265693"/>
          <a:ext cx="918615" cy="311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4.3 Data Flow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C. </a:t>
          </a:r>
          <a:r>
            <a:rPr lang="en-US" sz="600" b="1" kern="1200" dirty="0" err="1">
              <a:solidFill>
                <a:srgbClr val="000000"/>
              </a:solidFill>
            </a:rPr>
            <a:t>Maugeais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3613912" y="3265693"/>
        <a:ext cx="918615" cy="311900"/>
      </dsp:txXfrm>
    </dsp:sp>
    <dsp:sp modelId="{650C2238-82EA-8944-93B7-5142CF16B070}">
      <dsp:nvSpPr>
        <dsp:cNvPr id="0" name=""/>
        <dsp:cNvSpPr/>
      </dsp:nvSpPr>
      <dsp:spPr>
        <a:xfrm>
          <a:off x="5458836" y="3326801"/>
          <a:ext cx="918615" cy="311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4.4 Data analysis tool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L. </a:t>
          </a:r>
          <a:r>
            <a:rPr lang="en-US" sz="600" b="1" kern="1200" dirty="0" err="1">
              <a:solidFill>
                <a:srgbClr val="000000"/>
              </a:solidFill>
            </a:rPr>
            <a:t>Legeard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5458836" y="3326801"/>
        <a:ext cx="918615" cy="311900"/>
      </dsp:txXfrm>
    </dsp:sp>
    <dsp:sp modelId="{52C556A3-82E6-5745-9C7C-25D8266A4E5B}">
      <dsp:nvSpPr>
        <dsp:cNvPr id="0" name=""/>
        <dsp:cNvSpPr/>
      </dsp:nvSpPr>
      <dsp:spPr>
        <a:xfrm>
          <a:off x="5475183" y="3693422"/>
          <a:ext cx="918615" cy="311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4.5 </a:t>
          </a:r>
          <a:r>
            <a:rPr lang="en-US" sz="600" kern="1200" dirty="0" err="1">
              <a:solidFill>
                <a:srgbClr val="000000"/>
              </a:solidFill>
            </a:rPr>
            <a:t>Daq</a:t>
          </a:r>
          <a:r>
            <a:rPr lang="en-US" sz="600" kern="1200" dirty="0">
              <a:solidFill>
                <a:srgbClr val="000000"/>
              </a:solidFill>
            </a:rPr>
            <a:t> Infrastructure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G. </a:t>
          </a:r>
          <a:r>
            <a:rPr lang="en-US" sz="600" b="1" kern="1200" dirty="0" err="1">
              <a:solidFill>
                <a:srgbClr val="000000"/>
              </a:solidFill>
            </a:rPr>
            <a:t>Lebertre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5475183" y="3693422"/>
        <a:ext cx="918615" cy="311900"/>
      </dsp:txXfrm>
    </dsp:sp>
    <dsp:sp modelId="{FE0E0AE2-EF90-3A45-8B35-8DCE003BA0EB}">
      <dsp:nvSpPr>
        <dsp:cNvPr id="0" name=""/>
        <dsp:cNvSpPr/>
      </dsp:nvSpPr>
      <dsp:spPr>
        <a:xfrm>
          <a:off x="4140015" y="3906822"/>
          <a:ext cx="1719027" cy="45296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5 Assembly, Integration &amp; test in S3 Hall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J. </a:t>
          </a:r>
          <a:r>
            <a:rPr lang="en-US" sz="800" b="1" kern="1200" dirty="0" err="1">
              <a:solidFill>
                <a:srgbClr val="000000"/>
              </a:solidFill>
            </a:rPr>
            <a:t>Piot </a:t>
          </a:r>
          <a:r>
            <a:rPr lang="en-US" sz="800" b="1" kern="1200" dirty="0">
              <a:solidFill>
                <a:srgbClr val="000000"/>
              </a:solidFill>
            </a:rPr>
            <a:t>/ S. </a:t>
          </a:r>
          <a:r>
            <a:rPr lang="en-US" sz="800" b="1" kern="1200" dirty="0" err="1">
              <a:solidFill>
                <a:srgbClr val="000000"/>
              </a:solidFill>
            </a:rPr>
            <a:t>Herlant (GANIL)</a:t>
          </a:r>
          <a:endParaRPr lang="en-US" sz="800" b="1" kern="1200" dirty="0">
            <a:solidFill>
              <a:srgbClr val="000000"/>
            </a:solidFill>
          </a:endParaRPr>
        </a:p>
      </dsp:txBody>
      <dsp:txXfrm>
        <a:off x="4391761" y="3973157"/>
        <a:ext cx="1215535" cy="320294"/>
      </dsp:txXfrm>
    </dsp:sp>
    <dsp:sp modelId="{31074E20-0B92-674F-84E7-38455067D17C}">
      <dsp:nvSpPr>
        <dsp:cNvPr id="0" name=""/>
        <dsp:cNvSpPr/>
      </dsp:nvSpPr>
      <dsp:spPr>
        <a:xfrm>
          <a:off x="3610866" y="4327002"/>
          <a:ext cx="901829" cy="42651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5.1 Detectors mechanical  integration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(Tracker &amp; Focal plane &amp; </a:t>
          </a:r>
          <a:r>
            <a:rPr lang="en-US" sz="600" kern="1200" dirty="0" err="1">
              <a:solidFill>
                <a:srgbClr val="000000"/>
              </a:solidFill>
            </a:rPr>
            <a:t>Ge</a:t>
          </a:r>
          <a:r>
            <a:rPr lang="en-US" sz="600" kern="1200" dirty="0">
              <a:solidFill>
                <a:srgbClr val="000000"/>
              </a:solidFill>
            </a:rPr>
            <a:t>)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F. </a:t>
          </a:r>
          <a:r>
            <a:rPr lang="en-US" sz="600" b="1" kern="1200" dirty="0" err="1">
              <a:solidFill>
                <a:srgbClr val="000000"/>
              </a:solidFill>
            </a:rPr>
            <a:t>Lutton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3610866" y="4327002"/>
        <a:ext cx="901829" cy="426514"/>
      </dsp:txXfrm>
    </dsp:sp>
    <dsp:sp modelId="{C5EA33A7-8ED8-9E46-8943-72258C44821A}">
      <dsp:nvSpPr>
        <dsp:cNvPr id="0" name=""/>
        <dsp:cNvSpPr/>
      </dsp:nvSpPr>
      <dsp:spPr>
        <a:xfrm>
          <a:off x="5455955" y="4454251"/>
          <a:ext cx="918293" cy="3060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5.2 Control command 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b="0" kern="1200" dirty="0">
              <a:solidFill>
                <a:srgbClr val="000000"/>
              </a:solidFill>
            </a:rPr>
            <a:t>and V</a:t>
          </a:r>
          <a:r>
            <a:rPr lang="en-US" sz="600" kern="1200" dirty="0">
              <a:solidFill>
                <a:srgbClr val="000000"/>
              </a:solidFill>
            </a:rPr>
            <a:t>acuum system (GANIL)</a:t>
          </a:r>
        </a:p>
      </dsp:txBody>
      <dsp:txXfrm>
        <a:off x="5455955" y="4454251"/>
        <a:ext cx="918293" cy="306097"/>
      </dsp:txXfrm>
    </dsp:sp>
    <dsp:sp modelId="{7B42724B-C0D0-7E48-BB67-62D5387E0E80}">
      <dsp:nvSpPr>
        <dsp:cNvPr id="0" name=""/>
        <dsp:cNvSpPr/>
      </dsp:nvSpPr>
      <dsp:spPr>
        <a:xfrm>
          <a:off x="3610866" y="4835993"/>
          <a:ext cx="917396" cy="30650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5.3 EMC and power supply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 err="1">
              <a:solidFill>
                <a:srgbClr val="000000"/>
              </a:solidFill>
            </a:rPr>
            <a:t>N.Karkour</a:t>
          </a:r>
          <a:endParaRPr lang="en-US" sz="600" b="1" kern="1200" dirty="0">
            <a:solidFill>
              <a:srgbClr val="000000"/>
            </a:solidFill>
          </a:endParaRPr>
        </a:p>
      </dsp:txBody>
      <dsp:txXfrm>
        <a:off x="3610866" y="4835993"/>
        <a:ext cx="917396" cy="306504"/>
      </dsp:txXfrm>
    </dsp:sp>
    <dsp:sp modelId="{14AEBE09-67BE-434C-BF5D-E532A474B40F}">
      <dsp:nvSpPr>
        <dsp:cNvPr id="0" name=""/>
        <dsp:cNvSpPr/>
      </dsp:nvSpPr>
      <dsp:spPr>
        <a:xfrm>
          <a:off x="5328708" y="4835993"/>
          <a:ext cx="859646" cy="28895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 5.4 Test &amp; Commissioning of the whole system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J. </a:t>
          </a:r>
          <a:r>
            <a:rPr lang="en-US" sz="600" b="1" kern="1200" dirty="0" err="1">
              <a:solidFill>
                <a:srgbClr val="000000"/>
              </a:solidFill>
            </a:rPr>
            <a:t>Piot</a:t>
          </a:r>
          <a:r>
            <a:rPr lang="en-US" sz="600" b="1" kern="1200" dirty="0">
              <a:solidFill>
                <a:srgbClr val="000000"/>
              </a:solidFill>
            </a:rPr>
            <a:t> / S. </a:t>
          </a:r>
          <a:r>
            <a:rPr lang="en-US" sz="600" b="1" kern="1200" dirty="0" err="1">
              <a:solidFill>
                <a:srgbClr val="000000"/>
              </a:solidFill>
            </a:rPr>
            <a:t>Herlant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5328708" y="4835993"/>
        <a:ext cx="859646" cy="288950"/>
      </dsp:txXfrm>
    </dsp:sp>
    <dsp:sp modelId="{39D5EEEF-6B98-0048-8247-38ACE943483C}">
      <dsp:nvSpPr>
        <dsp:cNvPr id="0" name=""/>
        <dsp:cNvSpPr/>
      </dsp:nvSpPr>
      <dsp:spPr>
        <a:xfrm>
          <a:off x="1133001" y="4408586"/>
          <a:ext cx="1741354" cy="406847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chemeClr val="tx2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6 Simulation &amp; Data analysis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000000"/>
              </a:solidFill>
            </a:rPr>
            <a:t>A. Lopez-Martens (CSNSM)</a:t>
          </a:r>
        </a:p>
      </dsp:txBody>
      <dsp:txXfrm>
        <a:off x="1388016" y="4468167"/>
        <a:ext cx="1231324" cy="287685"/>
      </dsp:txXfrm>
    </dsp:sp>
    <dsp:sp modelId="{60A2C737-F5C3-3B40-9B80-E4BA836B96BA}">
      <dsp:nvSpPr>
        <dsp:cNvPr id="0" name=""/>
        <dsp:cNvSpPr/>
      </dsp:nvSpPr>
      <dsp:spPr>
        <a:xfrm>
          <a:off x="840364" y="4840038"/>
          <a:ext cx="893741" cy="297913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6.1 Simulation &amp; performances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K. </a:t>
          </a:r>
          <a:r>
            <a:rPr lang="en-US" sz="600" b="1" kern="1200" dirty="0" err="1">
              <a:solidFill>
                <a:srgbClr val="000000"/>
              </a:solidFill>
            </a:rPr>
            <a:t>Hauschild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(CSNSM)</a:t>
          </a:r>
        </a:p>
      </dsp:txBody>
      <dsp:txXfrm>
        <a:off x="840364" y="4840038"/>
        <a:ext cx="893741" cy="297913"/>
      </dsp:txXfrm>
    </dsp:sp>
    <dsp:sp modelId="{352B8952-D885-0E4F-A860-8CBA30E4C4D0}">
      <dsp:nvSpPr>
        <dsp:cNvPr id="0" name=""/>
        <dsp:cNvSpPr/>
      </dsp:nvSpPr>
      <dsp:spPr>
        <a:xfrm>
          <a:off x="840364" y="4930121"/>
          <a:ext cx="893741" cy="297913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6.3 Data analysis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J. </a:t>
          </a:r>
          <a:r>
            <a:rPr lang="en-US" sz="600" b="1" kern="1200" dirty="0" err="1">
              <a:solidFill>
                <a:srgbClr val="000000"/>
              </a:solidFill>
            </a:rPr>
            <a:t>Piot</a:t>
          </a:r>
          <a:r>
            <a:rPr lang="en-US" sz="600" b="1" kern="1200" dirty="0">
              <a:solidFill>
                <a:srgbClr val="000000"/>
              </a:solidFill>
            </a:rPr>
            <a:t> </a:t>
          </a:r>
          <a:r>
            <a:rPr lang="en-US" sz="600" kern="1200" dirty="0">
              <a:solidFill>
                <a:srgbClr val="000000"/>
              </a:solidFill>
            </a:rPr>
            <a:t>(GANIL)</a:t>
          </a:r>
        </a:p>
      </dsp:txBody>
      <dsp:txXfrm>
        <a:off x="840364" y="4930121"/>
        <a:ext cx="893741" cy="297913"/>
      </dsp:txXfrm>
    </dsp:sp>
    <dsp:sp modelId="{481DAA7D-1957-4941-9EB3-B9C69CCE1F9D}">
      <dsp:nvSpPr>
        <dsp:cNvPr id="0" name=""/>
        <dsp:cNvSpPr/>
      </dsp:nvSpPr>
      <dsp:spPr>
        <a:xfrm>
          <a:off x="2360746" y="4930121"/>
          <a:ext cx="893741" cy="297913"/>
        </a:xfrm>
        <a:prstGeom prst="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rgbClr val="000000"/>
              </a:solidFill>
            </a:rPr>
            <a:t>6.2 System validation for physics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0000"/>
              </a:solidFill>
            </a:rPr>
            <a:t>A. Lopez Martens </a:t>
          </a:r>
          <a:r>
            <a:rPr lang="en-US" sz="600" kern="1200" dirty="0">
              <a:solidFill>
                <a:srgbClr val="000000"/>
              </a:solidFill>
            </a:rPr>
            <a:t>(CSNSM)</a:t>
          </a:r>
        </a:p>
      </dsp:txBody>
      <dsp:txXfrm>
        <a:off x="2360746" y="4930121"/>
        <a:ext cx="893741" cy="29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82D86D-FA81-7A4B-B1F2-122AFAD97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C8F8DC-41DB-3F4E-993F-9CADC21719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8298-B854-8344-8505-367C2129E14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4F924E-1B47-4B42-A975-F8046A051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455C36-D8F4-EF4B-9173-366268D3FF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5FBD-0AAE-5C4D-9E63-1A5CDB4BB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1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93D2-34F9-1947-9788-76C99052E8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F72C-9951-4FEE-93BF-4445F414FFF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10225B6-C454-0844-BDED-D7650A7D8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B47471-ED2A-8A48-94F6-BB45BEA2D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3CCE12-E51D-D44A-AECC-F557EDB94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7BD0B80-F9D8-F543-BD1C-992D9DFD3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B6D7A8D-7BDC-A74E-BA49-FEEEAC80C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7129557-5FE3-0E40-8F98-2CB491522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F72C-9951-4FEE-93BF-4445F414FFF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639" y="1413881"/>
            <a:ext cx="4757976" cy="3998982"/>
          </a:xfrm>
        </p:spPr>
        <p:txBody>
          <a:bodyPr/>
          <a:lstStyle>
            <a:lvl1pPr>
              <a:defRPr sz="2474"/>
            </a:lvl1pPr>
            <a:lvl2pPr>
              <a:defRPr sz="2121"/>
            </a:lvl2pPr>
            <a:lvl3pPr>
              <a:defRPr sz="1767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76160" y="1413881"/>
            <a:ext cx="4757976" cy="3998982"/>
          </a:xfrm>
        </p:spPr>
        <p:txBody>
          <a:bodyPr/>
          <a:lstStyle>
            <a:lvl1pPr>
              <a:defRPr sz="2474"/>
            </a:lvl1pPr>
            <a:lvl2pPr>
              <a:defRPr sz="2121"/>
            </a:lvl2pPr>
            <a:lvl3pPr>
              <a:defRPr sz="1767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733C-757C-498E-A765-0C441B88F17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1" descr="page1image26837200">
            <a:extLst>
              <a:ext uri="{FF2B5EF4-FFF2-40B4-BE49-F238E27FC236}">
                <a16:creationId xmlns:a16="http://schemas.microsoft.com/office/drawing/2014/main" id="{84AE50BF-70A1-C14D-B7AB-9E207AD16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5616"/>
            <a:ext cx="687383" cy="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5E7761-315C-3041-8DD5-5FF058EF9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1" y="75836"/>
            <a:ext cx="681452" cy="6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7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E59E2C-3A9E-5F48-A024-08BB4B8A1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879AAE-5781-E94F-90D4-C8EBB225D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JME Grenoble 2021</a:t>
            </a:r>
            <a:endParaRPr lang="fr-FR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9758-8997-0F4B-9A3D-71A685585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9630B-43C2-2D48-B0B3-65D957CF2432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14F0C00-CF6D-7248-BF30-32E87BAA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87F64B2-07FA-8548-896E-1D6EBD310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39" y="1413881"/>
            <a:ext cx="4757976" cy="3998982"/>
          </a:xfrm>
        </p:spPr>
        <p:txBody>
          <a:bodyPr/>
          <a:lstStyle>
            <a:lvl1pPr>
              <a:defRPr sz="2474"/>
            </a:lvl1pPr>
            <a:lvl2pPr>
              <a:defRPr sz="2121"/>
            </a:lvl2pPr>
            <a:lvl3pPr>
              <a:defRPr sz="1767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C076DBCC-E7EC-7B44-8474-66F8F55EA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160" y="1413881"/>
            <a:ext cx="4757976" cy="3998982"/>
          </a:xfrm>
        </p:spPr>
        <p:txBody>
          <a:bodyPr/>
          <a:lstStyle>
            <a:lvl1pPr>
              <a:defRPr sz="2474"/>
            </a:lvl1pPr>
            <a:lvl2pPr>
              <a:defRPr sz="2121"/>
            </a:lvl2pPr>
            <a:lvl3pPr>
              <a:defRPr sz="1767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462ADCCA-2CB3-434F-B945-59C05DACB1AE}"/>
              </a:ext>
            </a:extLst>
          </p:cNvPr>
          <p:cNvSpPr txBox="1">
            <a:spLocks/>
          </p:cNvSpPr>
          <p:nvPr userDrawn="1"/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03F733C-757C-498E-A765-0C441B88F17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Picture 1" descr="page1image26837200">
            <a:extLst>
              <a:ext uri="{FF2B5EF4-FFF2-40B4-BE49-F238E27FC236}">
                <a16:creationId xmlns:a16="http://schemas.microsoft.com/office/drawing/2014/main" id="{FFEAF595-6A04-F547-896E-78CB98B02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5616"/>
            <a:ext cx="687383" cy="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C7505B-FE78-2540-A4CB-3A4EEFF0AB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1" y="75836"/>
            <a:ext cx="681452" cy="6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E59E2C-3A9E-5F48-A024-08BB4B8A1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879AAE-5781-E94F-90D4-C8EBB225D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9758-8997-0F4B-9A3D-71A685585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9630B-43C2-2D48-B0B3-65D957CF2432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B622AF4-9274-5845-A784-66C7BEC3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83EE0EF-C8DF-A345-94E3-0A04B4D6B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39" y="1413881"/>
            <a:ext cx="4757976" cy="3998982"/>
          </a:xfrm>
        </p:spPr>
        <p:txBody>
          <a:bodyPr/>
          <a:lstStyle>
            <a:lvl1pPr>
              <a:defRPr sz="2474"/>
            </a:lvl1pPr>
            <a:lvl2pPr>
              <a:defRPr sz="2121"/>
            </a:lvl2pPr>
            <a:lvl3pPr>
              <a:defRPr sz="1767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1ED6378A-A50D-634D-9BF9-81E68D2AB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160" y="1413881"/>
            <a:ext cx="4757976" cy="3998982"/>
          </a:xfrm>
        </p:spPr>
        <p:txBody>
          <a:bodyPr/>
          <a:lstStyle>
            <a:lvl1pPr>
              <a:defRPr sz="2474"/>
            </a:lvl1pPr>
            <a:lvl2pPr>
              <a:defRPr sz="2121"/>
            </a:lvl2pPr>
            <a:lvl3pPr>
              <a:defRPr sz="1767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4E7DCCF0-A552-5E46-B705-D26FB0A1F435}"/>
              </a:ext>
            </a:extLst>
          </p:cNvPr>
          <p:cNvSpPr txBox="1">
            <a:spLocks/>
          </p:cNvSpPr>
          <p:nvPr userDrawn="1"/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03F733C-757C-498E-A765-0C441B88F17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Picture 1" descr="page1image26837200">
            <a:extLst>
              <a:ext uri="{FF2B5EF4-FFF2-40B4-BE49-F238E27FC236}">
                <a16:creationId xmlns:a16="http://schemas.microsoft.com/office/drawing/2014/main" id="{1A4360B0-138C-EB4A-BB84-3891425D2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5616"/>
            <a:ext cx="687383" cy="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9FA87CC-C0C4-DA42-B091-C1F823E08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1" y="75836"/>
            <a:ext cx="681452" cy="6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7958" y="1882369"/>
            <a:ext cx="9156859" cy="12988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5916" y="3433710"/>
            <a:ext cx="7540943" cy="15485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733C-757C-498E-A765-0C441B88F17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1" descr="page1image26837200">
            <a:extLst>
              <a:ext uri="{FF2B5EF4-FFF2-40B4-BE49-F238E27FC236}">
                <a16:creationId xmlns:a16="http://schemas.microsoft.com/office/drawing/2014/main" id="{E8812F02-E2A7-4647-A479-EA83054155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5616"/>
            <a:ext cx="687383" cy="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3C97F0-0F9C-FD4E-B7AE-91CFD132E3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1" y="75836"/>
            <a:ext cx="681452" cy="6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Intro vis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772418" cy="6059486"/>
          </a:xfrm>
          <a:prstGeom prst="rect">
            <a:avLst/>
          </a:prstGeom>
        </p:spPr>
      </p:pic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95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652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05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92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2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41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8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7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6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62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746" y="1144571"/>
            <a:ext cx="7643284" cy="278578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80793" tIns="40397" rIns="80793" bIns="40397" rtlCol="0">
            <a:normAutofit/>
          </a:bodyPr>
          <a:lstStyle/>
          <a:p>
            <a:pPr marL="0" indent="0" algn="l" defTabSz="807964" rtl="0" eaLnBrk="1" latinLnBrk="0" hangingPunct="1">
              <a:spcBef>
                <a:spcPts val="17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828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567" y="1346552"/>
            <a:ext cx="7655642" cy="1524032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807964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6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8567" y="2914892"/>
            <a:ext cx="7655644" cy="80991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807964" rtl="0" eaLnBrk="1" latinLnBrk="0" hangingPunct="1">
              <a:spcBef>
                <a:spcPts val="26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5BD45-250A-49AD-B540-606E91C1342B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03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365A0-6865-4459-B98F-DF92DB05AC20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391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94" y="2962418"/>
            <a:ext cx="9916190" cy="1298862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294" y="4215514"/>
            <a:ext cx="9916190" cy="859418"/>
          </a:xfrm>
        </p:spPr>
        <p:txBody>
          <a:bodyPr>
            <a:normAutofit/>
          </a:bodyPr>
          <a:lstStyle>
            <a:lvl1pPr marL="0" indent="0" algn="ctr">
              <a:spcBef>
                <a:spcPts val="265"/>
              </a:spcBef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1pPr>
            <a:lvl2pPr marL="40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04240-5D41-48CD-AB3C-522EDF20BA56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37061" y="321209"/>
            <a:ext cx="9898653" cy="25065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828"/>
            </a:lvl1pPr>
            <a:lvl2pPr marL="403982" indent="0">
              <a:buNone/>
              <a:defRPr sz="2474"/>
            </a:lvl2pPr>
            <a:lvl3pPr marL="807964" indent="0">
              <a:buNone/>
              <a:defRPr sz="2121"/>
            </a:lvl3pPr>
            <a:lvl4pPr marL="1211946" indent="0">
              <a:buNone/>
              <a:defRPr sz="1767"/>
            </a:lvl4pPr>
            <a:lvl5pPr marL="1615928" indent="0">
              <a:buNone/>
              <a:defRPr sz="1767"/>
            </a:lvl5pPr>
            <a:lvl6pPr marL="2019910" indent="0">
              <a:buNone/>
              <a:defRPr sz="1767"/>
            </a:lvl6pPr>
            <a:lvl7pPr marL="2423892" indent="0">
              <a:buNone/>
              <a:defRPr sz="1767"/>
            </a:lvl7pPr>
            <a:lvl8pPr marL="2827873" indent="0">
              <a:buNone/>
              <a:defRPr sz="1767"/>
            </a:lvl8pPr>
            <a:lvl9pPr marL="3231855" indent="0">
              <a:buNone/>
              <a:defRPr sz="1767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4580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5" y="2123334"/>
            <a:ext cx="9491638" cy="1203482"/>
          </a:xfrm>
        </p:spPr>
        <p:txBody>
          <a:bodyPr anchor="b" anchorCtr="0"/>
          <a:lstStyle>
            <a:lvl1pPr algn="ctr">
              <a:defRPr sz="4065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15" y="3301003"/>
            <a:ext cx="9491638" cy="13255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65"/>
              </a:spcBef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1pPr>
            <a:lvl2pPr marL="403982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2pPr>
            <a:lvl3pPr marL="807964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3pPr>
            <a:lvl4pPr marL="1211946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4pPr>
            <a:lvl5pPr marL="1615928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5pPr>
            <a:lvl6pPr marL="2019910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6pPr>
            <a:lvl7pPr marL="2423892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7pPr>
            <a:lvl8pPr marL="2827873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8pPr>
            <a:lvl9pPr marL="3231855" indent="0">
              <a:buNone/>
              <a:defRPr sz="12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04240-5D41-48CD-AB3C-522EDF20BA56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376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5" y="95051"/>
            <a:ext cx="9474806" cy="1181287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114" y="1413881"/>
            <a:ext cx="4524566" cy="3837676"/>
          </a:xfrm>
        </p:spPr>
        <p:txBody>
          <a:bodyPr>
            <a:normAutofit/>
          </a:bodyPr>
          <a:lstStyle>
            <a:lvl1pPr>
              <a:spcBef>
                <a:spcPts val="1414"/>
              </a:spcBef>
              <a:defRPr sz="1767"/>
            </a:lvl1pPr>
            <a:lvl2pPr>
              <a:defRPr sz="1590"/>
            </a:lvl2pPr>
            <a:lvl3pPr>
              <a:defRPr sz="1590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355" y="1413881"/>
            <a:ext cx="4524566" cy="3837676"/>
          </a:xfrm>
        </p:spPr>
        <p:txBody>
          <a:bodyPr>
            <a:normAutofit/>
          </a:bodyPr>
          <a:lstStyle>
            <a:lvl1pPr>
              <a:spcBef>
                <a:spcPts val="1414"/>
              </a:spcBef>
              <a:defRPr sz="1767"/>
            </a:lvl1pPr>
            <a:lvl2pPr>
              <a:defRPr sz="1590"/>
            </a:lvl2pPr>
            <a:lvl3pPr>
              <a:defRPr sz="1590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2E123-8B18-4D2D-8120-F6A5A70CE224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70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95051"/>
            <a:ext cx="9474806" cy="11812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13" y="1284018"/>
            <a:ext cx="4524566" cy="66345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121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03982" indent="0">
              <a:buNone/>
              <a:defRPr sz="1767" b="1"/>
            </a:lvl2pPr>
            <a:lvl3pPr marL="807964" indent="0">
              <a:buNone/>
              <a:defRPr sz="1590" b="1"/>
            </a:lvl3pPr>
            <a:lvl4pPr marL="1211946" indent="0">
              <a:buNone/>
              <a:defRPr sz="1414" b="1"/>
            </a:lvl4pPr>
            <a:lvl5pPr marL="1615928" indent="0">
              <a:buNone/>
              <a:defRPr sz="1414" b="1"/>
            </a:lvl5pPr>
            <a:lvl6pPr marL="2019910" indent="0">
              <a:buNone/>
              <a:defRPr sz="1414" b="1"/>
            </a:lvl6pPr>
            <a:lvl7pPr marL="2423892" indent="0">
              <a:buNone/>
              <a:defRPr sz="1414" b="1"/>
            </a:lvl7pPr>
            <a:lvl8pPr marL="2827873" indent="0">
              <a:buNone/>
              <a:defRPr sz="1414" b="1"/>
            </a:lvl8pPr>
            <a:lvl9pPr marL="3231855" indent="0">
              <a:buNone/>
              <a:defRPr sz="141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13" y="2074094"/>
            <a:ext cx="4524566" cy="3177463"/>
          </a:xfrm>
        </p:spPr>
        <p:txBody>
          <a:bodyPr>
            <a:normAutofit/>
          </a:bodyPr>
          <a:lstStyle>
            <a:lvl1pPr>
              <a:spcBef>
                <a:spcPts val="1414"/>
              </a:spcBef>
              <a:defRPr sz="1767"/>
            </a:lvl1pPr>
            <a:lvl2pPr>
              <a:defRPr sz="1590"/>
            </a:lvl2pPr>
            <a:lvl3pPr>
              <a:defRPr sz="1590"/>
            </a:lvl3pPr>
            <a:lvl4pPr>
              <a:defRPr sz="1590"/>
            </a:lvl4pPr>
            <a:lvl5pPr>
              <a:defRPr sz="1590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7354" y="1284018"/>
            <a:ext cx="4524566" cy="66345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121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03982" indent="0">
              <a:buNone/>
              <a:defRPr sz="1767" b="1"/>
            </a:lvl2pPr>
            <a:lvl3pPr marL="807964" indent="0">
              <a:buNone/>
              <a:defRPr sz="1590" b="1"/>
            </a:lvl3pPr>
            <a:lvl4pPr marL="1211946" indent="0">
              <a:buNone/>
              <a:defRPr sz="1414" b="1"/>
            </a:lvl4pPr>
            <a:lvl5pPr marL="1615928" indent="0">
              <a:buNone/>
              <a:defRPr sz="1414" b="1"/>
            </a:lvl5pPr>
            <a:lvl6pPr marL="2019910" indent="0">
              <a:buNone/>
              <a:defRPr sz="1414" b="1"/>
            </a:lvl6pPr>
            <a:lvl7pPr marL="2423892" indent="0">
              <a:buNone/>
              <a:defRPr sz="1414" b="1"/>
            </a:lvl7pPr>
            <a:lvl8pPr marL="2827873" indent="0">
              <a:buNone/>
              <a:defRPr sz="1414" b="1"/>
            </a:lvl8pPr>
            <a:lvl9pPr marL="3231855" indent="0">
              <a:buNone/>
              <a:defRPr sz="141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7354" y="2074094"/>
            <a:ext cx="4524566" cy="3177463"/>
          </a:xfrm>
        </p:spPr>
        <p:txBody>
          <a:bodyPr>
            <a:normAutofit/>
          </a:bodyPr>
          <a:lstStyle>
            <a:lvl1pPr>
              <a:spcBef>
                <a:spcPts val="1414"/>
              </a:spcBef>
              <a:defRPr sz="1767"/>
            </a:lvl1pPr>
            <a:lvl2pPr>
              <a:defRPr sz="1590"/>
            </a:lvl2pPr>
            <a:lvl3pPr>
              <a:defRPr sz="1590"/>
            </a:lvl3pPr>
            <a:lvl4pPr>
              <a:defRPr sz="1590"/>
            </a:lvl4pPr>
            <a:lvl5pPr>
              <a:defRPr sz="1590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83DAE-F6E5-4B3A-8054-A9598E408443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928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C935-BB7A-401F-B430-CB2FA282D5FA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42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6DCCC-FA39-43A6-BB9C-7FF2D12C383E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82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10" y="540628"/>
            <a:ext cx="4524566" cy="1026747"/>
          </a:xfrm>
        </p:spPr>
        <p:txBody>
          <a:bodyPr anchor="b"/>
          <a:lstStyle>
            <a:lvl1pPr algn="ctr">
              <a:defRPr sz="3181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639" y="325417"/>
            <a:ext cx="4524566" cy="4926139"/>
          </a:xfrm>
        </p:spPr>
        <p:txBody>
          <a:bodyPr>
            <a:normAutofit/>
          </a:bodyPr>
          <a:lstStyle>
            <a:lvl1pPr>
              <a:spcBef>
                <a:spcPts val="1767"/>
              </a:spcBef>
              <a:defRPr sz="1944"/>
            </a:lvl1pPr>
            <a:lvl2pPr>
              <a:defRPr sz="1767"/>
            </a:lvl2pPr>
            <a:lvl3pPr>
              <a:defRPr sz="1590"/>
            </a:lvl3pPr>
            <a:lvl4pPr>
              <a:defRPr sz="1590"/>
            </a:lvl4pPr>
            <a:lvl5pPr>
              <a:defRPr sz="1590"/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410" y="1579687"/>
            <a:ext cx="4524566" cy="3286996"/>
          </a:xfrm>
        </p:spPr>
        <p:txBody>
          <a:bodyPr>
            <a:normAutofit/>
          </a:bodyPr>
          <a:lstStyle>
            <a:lvl1pPr marL="0" indent="0" algn="ctr">
              <a:spcBef>
                <a:spcPts val="530"/>
              </a:spcBef>
              <a:buNone/>
              <a:defRPr sz="1590"/>
            </a:lvl1pPr>
            <a:lvl2pPr marL="403982" indent="0">
              <a:buNone/>
              <a:defRPr sz="1060"/>
            </a:lvl2pPr>
            <a:lvl3pPr marL="807964" indent="0">
              <a:buNone/>
              <a:defRPr sz="884"/>
            </a:lvl3pPr>
            <a:lvl4pPr marL="1211946" indent="0">
              <a:buNone/>
              <a:defRPr sz="795"/>
            </a:lvl4pPr>
            <a:lvl5pPr marL="1615928" indent="0">
              <a:buNone/>
              <a:defRPr sz="795"/>
            </a:lvl5pPr>
            <a:lvl6pPr marL="2019910" indent="0">
              <a:buNone/>
              <a:defRPr sz="795"/>
            </a:lvl6pPr>
            <a:lvl7pPr marL="2423892" indent="0">
              <a:buNone/>
              <a:defRPr sz="795"/>
            </a:lvl7pPr>
            <a:lvl8pPr marL="2827873" indent="0">
              <a:buNone/>
              <a:defRPr sz="795"/>
            </a:lvl8pPr>
            <a:lvl9pPr marL="3231855" indent="0">
              <a:buNone/>
              <a:defRPr sz="79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1EDA7-6918-4B56-9016-E15BCB1BB621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5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10" y="540628"/>
            <a:ext cx="4806214" cy="1026747"/>
          </a:xfrm>
        </p:spPr>
        <p:txBody>
          <a:bodyPr anchor="b"/>
          <a:lstStyle>
            <a:lvl1pPr algn="ctr">
              <a:defRPr sz="3181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410" y="1579687"/>
            <a:ext cx="4806214" cy="3286996"/>
          </a:xfrm>
        </p:spPr>
        <p:txBody>
          <a:bodyPr>
            <a:normAutofit/>
          </a:bodyPr>
          <a:lstStyle>
            <a:lvl1pPr marL="0" indent="0" algn="ctr">
              <a:spcBef>
                <a:spcPts val="530"/>
              </a:spcBef>
              <a:buNone/>
              <a:defRPr sz="1590"/>
            </a:lvl1pPr>
            <a:lvl2pPr marL="403982" indent="0">
              <a:buNone/>
              <a:defRPr sz="1060"/>
            </a:lvl2pPr>
            <a:lvl3pPr marL="807964" indent="0">
              <a:buNone/>
              <a:defRPr sz="884"/>
            </a:lvl3pPr>
            <a:lvl4pPr marL="1211946" indent="0">
              <a:buNone/>
              <a:defRPr sz="795"/>
            </a:lvl4pPr>
            <a:lvl5pPr marL="1615928" indent="0">
              <a:buNone/>
              <a:defRPr sz="795"/>
            </a:lvl5pPr>
            <a:lvl6pPr marL="2019910" indent="0">
              <a:buNone/>
              <a:defRPr sz="795"/>
            </a:lvl6pPr>
            <a:lvl7pPr marL="2423892" indent="0">
              <a:buNone/>
              <a:defRPr sz="795"/>
            </a:lvl7pPr>
            <a:lvl8pPr marL="2827873" indent="0">
              <a:buNone/>
              <a:defRPr sz="795"/>
            </a:lvl8pPr>
            <a:lvl9pPr marL="3231855" indent="0">
              <a:buNone/>
              <a:defRPr sz="79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E133D-676C-4AB2-9F39-E0400DEF7B9A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997383" y="317547"/>
            <a:ext cx="4309110" cy="4698866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807964" rtl="0" eaLnBrk="1" latinLnBrk="0" hangingPunct="1">
              <a:spcBef>
                <a:spcPts val="17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82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982" indent="0">
              <a:buNone/>
              <a:defRPr sz="2474"/>
            </a:lvl2pPr>
            <a:lvl3pPr marL="807964" indent="0">
              <a:buNone/>
              <a:defRPr sz="2121"/>
            </a:lvl3pPr>
            <a:lvl4pPr marL="1211946" indent="0">
              <a:buNone/>
              <a:defRPr sz="1767"/>
            </a:lvl4pPr>
            <a:lvl5pPr marL="1615928" indent="0">
              <a:buNone/>
              <a:defRPr sz="1767"/>
            </a:lvl5pPr>
            <a:lvl6pPr marL="2019910" indent="0">
              <a:buNone/>
              <a:defRPr sz="1767"/>
            </a:lvl6pPr>
            <a:lvl7pPr marL="2423892" indent="0">
              <a:buNone/>
              <a:defRPr sz="1767"/>
            </a:lvl7pPr>
            <a:lvl8pPr marL="2827873" indent="0">
              <a:buNone/>
              <a:defRPr sz="1767"/>
            </a:lvl8pPr>
            <a:lvl9pPr marL="3231855" indent="0">
              <a:buNone/>
              <a:defRPr sz="1767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2876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987D-1C90-4C09-B3BF-04166E29E82B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67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536" y="325418"/>
            <a:ext cx="1795463" cy="4926139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114" y="325418"/>
            <a:ext cx="7881333" cy="492613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E67C-A0CE-4178-8D19-3EDFBF8DF799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0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7958" y="1882370"/>
            <a:ext cx="9156859" cy="12988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5916" y="3433710"/>
            <a:ext cx="7540943" cy="1548536"/>
          </a:xfrm>
        </p:spPr>
        <p:txBody>
          <a:bodyPr/>
          <a:lstStyle>
            <a:lvl1pPr marL="0" indent="0" algn="ctr">
              <a:buNone/>
              <a:defRPr/>
            </a:lvl1pPr>
            <a:lvl2pPr marL="372915" indent="0" algn="ctr">
              <a:buNone/>
              <a:defRPr/>
            </a:lvl2pPr>
            <a:lvl3pPr marL="745832" indent="0" algn="ctr">
              <a:buNone/>
              <a:defRPr/>
            </a:lvl3pPr>
            <a:lvl4pPr marL="1118747" indent="0" algn="ctr">
              <a:buNone/>
              <a:defRPr/>
            </a:lvl4pPr>
            <a:lvl5pPr marL="1491663" indent="0" algn="ctr">
              <a:buNone/>
              <a:defRPr/>
            </a:lvl5pPr>
            <a:lvl6pPr marL="1864579" indent="0" algn="ctr">
              <a:buNone/>
              <a:defRPr/>
            </a:lvl6pPr>
            <a:lvl7pPr marL="2237494" indent="0" algn="ctr">
              <a:buNone/>
              <a:defRPr/>
            </a:lvl7pPr>
            <a:lvl8pPr marL="2610410" indent="0" algn="ctr">
              <a:buNone/>
              <a:defRPr/>
            </a:lvl8pPr>
            <a:lvl9pPr marL="2983326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710FB-655C-8147-9991-6347D2788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6FE59-AD9B-7D41-8B39-EF7991186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3FCF3-CA76-F54B-A1E4-60431E41A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CFED4-BE11-5340-A33F-4C8B6DA933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2463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DDDDA3-E129-5541-9AC5-6CD322D62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64948-200D-7449-B90A-EA6CB37A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E7657-1E12-4843-BB73-D6EBAC189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87702-05B3-3940-BA70-8A992CE0D6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7157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1119" y="3893783"/>
            <a:ext cx="9156859" cy="1203482"/>
          </a:xfrm>
        </p:spPr>
        <p:txBody>
          <a:bodyPr anchor="t"/>
          <a:lstStyle>
            <a:lvl1pPr algn="l">
              <a:defRPr sz="3262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1119" y="2568270"/>
            <a:ext cx="9156859" cy="1325513"/>
          </a:xfrm>
        </p:spPr>
        <p:txBody>
          <a:bodyPr anchor="b"/>
          <a:lstStyle>
            <a:lvl1pPr marL="0" indent="0">
              <a:buNone/>
              <a:defRPr sz="1631"/>
            </a:lvl1pPr>
            <a:lvl2pPr marL="372915" indent="0">
              <a:buNone/>
              <a:defRPr sz="1469"/>
            </a:lvl2pPr>
            <a:lvl3pPr marL="745832" indent="0">
              <a:buNone/>
              <a:defRPr sz="1305"/>
            </a:lvl3pPr>
            <a:lvl4pPr marL="1118747" indent="0">
              <a:buNone/>
              <a:defRPr sz="1142"/>
            </a:lvl4pPr>
            <a:lvl5pPr marL="1491663" indent="0">
              <a:buNone/>
              <a:defRPr sz="1142"/>
            </a:lvl5pPr>
            <a:lvl6pPr marL="1864579" indent="0">
              <a:buNone/>
              <a:defRPr sz="1142"/>
            </a:lvl6pPr>
            <a:lvl7pPr marL="2237494" indent="0">
              <a:buNone/>
              <a:defRPr sz="1142"/>
            </a:lvl7pPr>
            <a:lvl8pPr marL="2610410" indent="0">
              <a:buNone/>
              <a:defRPr sz="1142"/>
            </a:lvl8pPr>
            <a:lvl9pPr marL="2983326" indent="0">
              <a:buNone/>
              <a:defRPr sz="114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6ABF7-6861-3644-ABFC-AC41738D8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EBDE9E-E8CE-734B-83F3-A279E6426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60264-BFC4-DF47-906B-E0E92FA90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A69F9-CFE0-4549-86F1-C4E1F3A253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264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639" y="1413882"/>
            <a:ext cx="4764882" cy="3998982"/>
          </a:xfrm>
        </p:spPr>
        <p:txBody>
          <a:bodyPr/>
          <a:lstStyle>
            <a:lvl1pPr>
              <a:defRPr sz="2284"/>
            </a:lvl1pPr>
            <a:lvl2pPr>
              <a:defRPr sz="1957"/>
            </a:lvl2pPr>
            <a:lvl3pPr>
              <a:defRPr sz="1631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9254" y="1413882"/>
            <a:ext cx="4764882" cy="3998982"/>
          </a:xfrm>
        </p:spPr>
        <p:txBody>
          <a:bodyPr/>
          <a:lstStyle>
            <a:lvl1pPr>
              <a:defRPr sz="2284"/>
            </a:lvl1pPr>
            <a:lvl2pPr>
              <a:defRPr sz="1957"/>
            </a:lvl2pPr>
            <a:lvl3pPr>
              <a:defRPr sz="1631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37E8FA-95DB-5F41-B9C1-418080085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128D7-EC79-4E41-93F2-3C5EBD77B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D4FCB-14E5-EF46-8D86-310E3F246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1823B-CD44-124A-AEA0-C1BC5238A3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4518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8639" y="1356372"/>
            <a:ext cx="4759703" cy="565271"/>
          </a:xfrm>
        </p:spPr>
        <p:txBody>
          <a:bodyPr anchor="b"/>
          <a:lstStyle>
            <a:lvl1pPr marL="0" indent="0">
              <a:buNone/>
              <a:defRPr sz="1957" b="1"/>
            </a:lvl1pPr>
            <a:lvl2pPr marL="372915" indent="0">
              <a:buNone/>
              <a:defRPr sz="1631" b="1"/>
            </a:lvl2pPr>
            <a:lvl3pPr marL="745832" indent="0">
              <a:buNone/>
              <a:defRPr sz="1469" b="1"/>
            </a:lvl3pPr>
            <a:lvl4pPr marL="1118747" indent="0">
              <a:buNone/>
              <a:defRPr sz="1305" b="1"/>
            </a:lvl4pPr>
            <a:lvl5pPr marL="1491663" indent="0">
              <a:buNone/>
              <a:defRPr sz="1305" b="1"/>
            </a:lvl5pPr>
            <a:lvl6pPr marL="1864579" indent="0">
              <a:buNone/>
              <a:defRPr sz="1305" b="1"/>
            </a:lvl6pPr>
            <a:lvl7pPr marL="2237494" indent="0">
              <a:buNone/>
              <a:defRPr sz="1305" b="1"/>
            </a:lvl7pPr>
            <a:lvl8pPr marL="2610410" indent="0">
              <a:buNone/>
              <a:defRPr sz="1305" b="1"/>
            </a:lvl8pPr>
            <a:lvl9pPr marL="2983326" indent="0">
              <a:buNone/>
              <a:defRPr sz="130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8639" y="1921643"/>
            <a:ext cx="4759703" cy="3491219"/>
          </a:xfrm>
        </p:spPr>
        <p:txBody>
          <a:bodyPr/>
          <a:lstStyle>
            <a:lvl1pPr>
              <a:defRPr sz="1957"/>
            </a:lvl1pPr>
            <a:lvl2pPr>
              <a:defRPr sz="1631"/>
            </a:lvl2pPr>
            <a:lvl3pPr>
              <a:defRPr sz="1469"/>
            </a:lvl3pPr>
            <a:lvl4pPr>
              <a:defRPr sz="1305"/>
            </a:lvl4pPr>
            <a:lvl5pPr>
              <a:defRPr sz="1305"/>
            </a:lvl5pPr>
            <a:lvl6pPr>
              <a:defRPr sz="1305"/>
            </a:lvl6pPr>
            <a:lvl7pPr>
              <a:defRPr sz="1305"/>
            </a:lvl7pPr>
            <a:lvl8pPr>
              <a:defRPr sz="1305"/>
            </a:lvl8pPr>
            <a:lvl9pPr>
              <a:defRPr sz="13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72709" y="1356372"/>
            <a:ext cx="4761429" cy="565271"/>
          </a:xfrm>
        </p:spPr>
        <p:txBody>
          <a:bodyPr anchor="b"/>
          <a:lstStyle>
            <a:lvl1pPr marL="0" indent="0">
              <a:buNone/>
              <a:defRPr sz="1957" b="1"/>
            </a:lvl1pPr>
            <a:lvl2pPr marL="372915" indent="0">
              <a:buNone/>
              <a:defRPr sz="1631" b="1"/>
            </a:lvl2pPr>
            <a:lvl3pPr marL="745832" indent="0">
              <a:buNone/>
              <a:defRPr sz="1469" b="1"/>
            </a:lvl3pPr>
            <a:lvl4pPr marL="1118747" indent="0">
              <a:buNone/>
              <a:defRPr sz="1305" b="1"/>
            </a:lvl4pPr>
            <a:lvl5pPr marL="1491663" indent="0">
              <a:buNone/>
              <a:defRPr sz="1305" b="1"/>
            </a:lvl5pPr>
            <a:lvl6pPr marL="1864579" indent="0">
              <a:buNone/>
              <a:defRPr sz="1305" b="1"/>
            </a:lvl6pPr>
            <a:lvl7pPr marL="2237494" indent="0">
              <a:buNone/>
              <a:defRPr sz="1305" b="1"/>
            </a:lvl7pPr>
            <a:lvl8pPr marL="2610410" indent="0">
              <a:buNone/>
              <a:defRPr sz="1305" b="1"/>
            </a:lvl8pPr>
            <a:lvl9pPr marL="2983326" indent="0">
              <a:buNone/>
              <a:defRPr sz="130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72709" y="1921643"/>
            <a:ext cx="4761429" cy="3491219"/>
          </a:xfrm>
        </p:spPr>
        <p:txBody>
          <a:bodyPr/>
          <a:lstStyle>
            <a:lvl1pPr>
              <a:defRPr sz="1957"/>
            </a:lvl1pPr>
            <a:lvl2pPr>
              <a:defRPr sz="1631"/>
            </a:lvl2pPr>
            <a:lvl3pPr>
              <a:defRPr sz="1469"/>
            </a:lvl3pPr>
            <a:lvl4pPr>
              <a:defRPr sz="1305"/>
            </a:lvl4pPr>
            <a:lvl5pPr>
              <a:defRPr sz="1305"/>
            </a:lvl5pPr>
            <a:lvl6pPr>
              <a:defRPr sz="1305"/>
            </a:lvl6pPr>
            <a:lvl7pPr>
              <a:defRPr sz="1305"/>
            </a:lvl7pPr>
            <a:lvl8pPr>
              <a:defRPr sz="1305"/>
            </a:lvl8pPr>
            <a:lvl9pPr>
              <a:defRPr sz="13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E6D891-736F-6440-89F3-5B7970EBA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4BB982-C637-1249-9B46-AEB5BA526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D59673-5F5F-4A4A-A82B-7EFE9A29C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70DDC-87B2-D849-8345-A5B1F06BA7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5132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6E091B-B58D-B04C-B93C-D76D2D4B8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2A48C5-082C-EF40-B996-79799B58D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2E3F07-847B-F341-BEF9-96C707BE3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4D085-969A-5B4E-800A-64880801516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0749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640" y="241257"/>
            <a:ext cx="3544312" cy="1026747"/>
          </a:xfrm>
        </p:spPr>
        <p:txBody>
          <a:bodyPr anchor="b"/>
          <a:lstStyle>
            <a:lvl1pPr algn="l">
              <a:defRPr sz="1631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2430" y="241259"/>
            <a:ext cx="6021706" cy="5171605"/>
          </a:xfrm>
        </p:spPr>
        <p:txBody>
          <a:bodyPr/>
          <a:lstStyle>
            <a:lvl1pPr>
              <a:defRPr sz="2610"/>
            </a:lvl1pPr>
            <a:lvl2pPr>
              <a:defRPr sz="2284"/>
            </a:lvl2pPr>
            <a:lvl3pPr>
              <a:defRPr sz="1957"/>
            </a:lvl3pPr>
            <a:lvl4pPr>
              <a:defRPr sz="1631"/>
            </a:lvl4pPr>
            <a:lvl5pPr>
              <a:defRPr sz="1631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640" y="1268005"/>
            <a:ext cx="3544312" cy="4144859"/>
          </a:xfrm>
        </p:spPr>
        <p:txBody>
          <a:bodyPr/>
          <a:lstStyle>
            <a:lvl1pPr marL="0" indent="0">
              <a:buNone/>
              <a:defRPr sz="1142"/>
            </a:lvl1pPr>
            <a:lvl2pPr marL="372915" indent="0">
              <a:buNone/>
              <a:defRPr sz="979"/>
            </a:lvl2pPr>
            <a:lvl3pPr marL="745832" indent="0">
              <a:buNone/>
              <a:defRPr sz="816"/>
            </a:lvl3pPr>
            <a:lvl4pPr marL="1118747" indent="0">
              <a:buNone/>
              <a:defRPr sz="734"/>
            </a:lvl4pPr>
            <a:lvl5pPr marL="1491663" indent="0">
              <a:buNone/>
              <a:defRPr sz="734"/>
            </a:lvl5pPr>
            <a:lvl6pPr marL="1864579" indent="0">
              <a:buNone/>
              <a:defRPr sz="734"/>
            </a:lvl6pPr>
            <a:lvl7pPr marL="2237494" indent="0">
              <a:buNone/>
              <a:defRPr sz="734"/>
            </a:lvl7pPr>
            <a:lvl8pPr marL="2610410" indent="0">
              <a:buNone/>
              <a:defRPr sz="734"/>
            </a:lvl8pPr>
            <a:lvl9pPr marL="2983326" indent="0">
              <a:buNone/>
              <a:defRPr sz="73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E9CC4-6644-A94D-B96F-DC7CF69E0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2DCE9-DE60-2849-9330-1A8A4EDE9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E78F6-CAA4-2641-BEFE-7D6CD942D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7448-DD79-C948-A3D6-036A0A300E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306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1396" y="4241641"/>
            <a:ext cx="6463665" cy="500750"/>
          </a:xfrm>
        </p:spPr>
        <p:txBody>
          <a:bodyPr anchor="b"/>
          <a:lstStyle>
            <a:lvl1pPr algn="l">
              <a:defRPr sz="1631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1396" y="541426"/>
            <a:ext cx="6463665" cy="3635693"/>
          </a:xfrm>
        </p:spPr>
        <p:txBody>
          <a:bodyPr/>
          <a:lstStyle>
            <a:lvl1pPr marL="0" indent="0">
              <a:buNone/>
              <a:defRPr sz="2610"/>
            </a:lvl1pPr>
            <a:lvl2pPr marL="372915" indent="0">
              <a:buNone/>
              <a:defRPr sz="2284"/>
            </a:lvl2pPr>
            <a:lvl3pPr marL="745832" indent="0">
              <a:buNone/>
              <a:defRPr sz="1957"/>
            </a:lvl3pPr>
            <a:lvl4pPr marL="1118747" indent="0">
              <a:buNone/>
              <a:defRPr sz="1631"/>
            </a:lvl4pPr>
            <a:lvl5pPr marL="1491663" indent="0">
              <a:buNone/>
              <a:defRPr sz="1631"/>
            </a:lvl5pPr>
            <a:lvl6pPr marL="1864579" indent="0">
              <a:buNone/>
              <a:defRPr sz="1631"/>
            </a:lvl6pPr>
            <a:lvl7pPr marL="2237494" indent="0">
              <a:buNone/>
              <a:defRPr sz="1631"/>
            </a:lvl7pPr>
            <a:lvl8pPr marL="2610410" indent="0">
              <a:buNone/>
              <a:defRPr sz="1631"/>
            </a:lvl8pPr>
            <a:lvl9pPr marL="2983326" indent="0">
              <a:buNone/>
              <a:defRPr sz="1631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1396" y="4742391"/>
            <a:ext cx="6463665" cy="711148"/>
          </a:xfrm>
        </p:spPr>
        <p:txBody>
          <a:bodyPr/>
          <a:lstStyle>
            <a:lvl1pPr marL="0" indent="0">
              <a:buNone/>
              <a:defRPr sz="1142"/>
            </a:lvl1pPr>
            <a:lvl2pPr marL="372915" indent="0">
              <a:buNone/>
              <a:defRPr sz="979"/>
            </a:lvl2pPr>
            <a:lvl3pPr marL="745832" indent="0">
              <a:buNone/>
              <a:defRPr sz="816"/>
            </a:lvl3pPr>
            <a:lvl4pPr marL="1118747" indent="0">
              <a:buNone/>
              <a:defRPr sz="734"/>
            </a:lvl4pPr>
            <a:lvl5pPr marL="1491663" indent="0">
              <a:buNone/>
              <a:defRPr sz="734"/>
            </a:lvl5pPr>
            <a:lvl6pPr marL="1864579" indent="0">
              <a:buNone/>
              <a:defRPr sz="734"/>
            </a:lvl6pPr>
            <a:lvl7pPr marL="2237494" indent="0">
              <a:buNone/>
              <a:defRPr sz="734"/>
            </a:lvl7pPr>
            <a:lvl8pPr marL="2610410" indent="0">
              <a:buNone/>
              <a:defRPr sz="734"/>
            </a:lvl8pPr>
            <a:lvl9pPr marL="2983326" indent="0">
              <a:buNone/>
              <a:defRPr sz="73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272C-994F-9F49-927F-F17CCDB35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B7ECC-61A1-E04F-974E-514D523F3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413AC-18AD-5241-9B4C-A11552CFA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9244A-BCA3-C144-8268-058E32F2A1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806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9AF12-126E-C246-9505-1CBC5E1C0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6DE45-8CC4-774B-8A5A-DE216A078B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9F6AD4-927A-304E-A5C4-4846F5A62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BDC8-5CC9-5547-9B7F-2C928555AF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7748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10262" y="242662"/>
            <a:ext cx="2423874" cy="517020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8639" y="242662"/>
            <a:ext cx="7105888" cy="517020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A84FA-458F-684F-95BE-FA7DC9B49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AC50B-571C-694F-BBAE-7263CAB13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5E2677-1A22-FA41-BC09-BB6B9C23F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7E5BA-3547-2841-B828-93F72C890F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724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JME Grenoble 2021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B5F854-E303-C747-924A-288B952BD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6828573" y="4493091"/>
            <a:ext cx="3733066" cy="636807"/>
          </a:xfrm>
        </p:spPr>
        <p:txBody>
          <a:bodyPr/>
          <a:lstStyle>
            <a:lvl1pPr marL="0" indent="0" algn="ctr">
              <a:buNone/>
              <a:defRPr>
                <a:solidFill>
                  <a:srgbClr val="456487"/>
                </a:solidFill>
              </a:defRPr>
            </a:lvl1pPr>
          </a:lstStyle>
          <a:p>
            <a:pPr lvl="0"/>
            <a:r>
              <a:rPr lang="fr-FR" dirty="0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767"/>
            </a:lvl1pPr>
          </a:lstStyle>
          <a:p>
            <a:r>
              <a:rPr lang="fr-FR"/>
              <a:t>JME Grenoble 2021</a:t>
            </a:r>
            <a:endParaRPr lang="fr-FR" baseline="30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36077" y="3112607"/>
            <a:ext cx="7540943" cy="1272475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94B"/>
                </a:solidFill>
              </a:defRPr>
            </a:lvl1pPr>
            <a:lvl2pPr marL="40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7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Modèle Présentation WP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1032"/>
            <a:ext cx="10772775" cy="178146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947" y="96963"/>
            <a:ext cx="2267164" cy="979653"/>
          </a:xfrm>
          <a:prstGeom prst="rect">
            <a:avLst/>
          </a:prstGeom>
        </p:spPr>
      </p:pic>
      <p:pic>
        <p:nvPicPr>
          <p:cNvPr id="12" name="Image 6" descr="S3-logo3_white.jpg">
            <a:extLst>
              <a:ext uri="{FF2B5EF4-FFF2-40B4-BE49-F238E27FC236}">
                <a16:creationId xmlns:a16="http://schemas.microsoft.com/office/drawing/2014/main" id="{365183D4-3D63-3043-87D7-BAC3ECAB3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15" y="3014439"/>
            <a:ext cx="668741" cy="80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Macintosh HD:Users:karkour:backupZ:S3-local:TDR:Logo CPIER.jpg">
            <a:extLst>
              <a:ext uri="{FF2B5EF4-FFF2-40B4-BE49-F238E27FC236}">
                <a16:creationId xmlns:a16="http://schemas.microsoft.com/office/drawing/2014/main" id="{E034E68C-4E48-4E40-A5EF-5953C6AB474C}"/>
              </a:ext>
            </a:extLst>
          </p:cNvPr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9" y="4054883"/>
            <a:ext cx="1007092" cy="70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C45262-AB16-C543-B075-688E1E08115B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257" y="200783"/>
            <a:ext cx="1346402" cy="65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28A04E7-AF87-1D49-90E1-C18C1F43737C}"/>
              </a:ext>
            </a:extLst>
          </p:cNvPr>
          <p:cNvPicPr/>
          <p:nvPr userDrawn="1"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231" y="220216"/>
            <a:ext cx="2043748" cy="65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page1image26837200">
            <a:extLst>
              <a:ext uri="{FF2B5EF4-FFF2-40B4-BE49-F238E27FC236}">
                <a16:creationId xmlns:a16="http://schemas.microsoft.com/office/drawing/2014/main" id="{A5326288-47A9-C947-8155-26C94F5DF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15" y="3112607"/>
            <a:ext cx="1122998" cy="5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AFD2FF-68AF-254C-BC3D-C4AF9D998176}"/>
              </a:ext>
            </a:extLst>
          </p:cNvPr>
          <p:cNvSpPr txBox="1"/>
          <p:nvPr userDrawn="1"/>
        </p:nvSpPr>
        <p:spPr>
          <a:xfrm>
            <a:off x="1217891" y="373015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SIRIUS</a:t>
            </a:r>
          </a:p>
        </p:txBody>
      </p:sp>
    </p:spTree>
    <p:extLst>
      <p:ext uri="{BB962C8B-B14F-4D97-AF65-F5344CB8AC3E}">
        <p14:creationId xmlns:p14="http://schemas.microsoft.com/office/powerpoint/2010/main" val="421600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pic>
        <p:nvPicPr>
          <p:cNvPr id="10" name="Picture 1" descr="page1image26837200">
            <a:extLst>
              <a:ext uri="{FF2B5EF4-FFF2-40B4-BE49-F238E27FC236}">
                <a16:creationId xmlns:a16="http://schemas.microsoft.com/office/drawing/2014/main" id="{F90D5C35-FC44-C84E-A193-40166FF6B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5616"/>
            <a:ext cx="687383" cy="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96C2D0-4ACF-344B-BF0B-DFA15E262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1" y="75836"/>
            <a:ext cx="681452" cy="659780"/>
          </a:xfrm>
          <a:prstGeom prst="rect">
            <a:avLst/>
          </a:prstGeom>
        </p:spPr>
      </p:pic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F0049C47-FF7C-3247-9370-F786B5AF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391A5B4A-7DFE-DA45-8335-0F1A233F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700" y="5616575"/>
            <a:ext cx="3635375" cy="322263"/>
          </a:xfrm>
        </p:spPr>
        <p:txBody>
          <a:bodyPr/>
          <a:lstStyle/>
          <a:p>
            <a:r>
              <a:rPr lang="fr-FR"/>
              <a:t>JME Grenoble 2021</a:t>
            </a:r>
          </a:p>
        </p:txBody>
      </p:sp>
    </p:spTree>
    <p:extLst>
      <p:ext uri="{BB962C8B-B14F-4D97-AF65-F5344CB8AC3E}">
        <p14:creationId xmlns:p14="http://schemas.microsoft.com/office/powerpoint/2010/main" val="167562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EABD0B-EB8C-534A-931E-51AA90E9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7792F-1BB9-7645-BED2-684BD9FB4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1612900"/>
            <a:ext cx="9290050" cy="38449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03CB29-CE16-A04F-A280-C60E7553BCA4}"/>
              </a:ext>
            </a:extLst>
          </p:cNvPr>
          <p:cNvSpPr txBox="1">
            <a:spLocks/>
          </p:cNvSpPr>
          <p:nvPr userDrawn="1"/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/>
              <a:t>N. Karkour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734BF8-6276-B24C-BAD5-25300B2FBA9A}"/>
              </a:ext>
            </a:extLst>
          </p:cNvPr>
          <p:cNvSpPr txBox="1">
            <a:spLocks/>
          </p:cNvSpPr>
          <p:nvPr userDrawn="1"/>
        </p:nvSpPr>
        <p:spPr>
          <a:xfrm>
            <a:off x="9774709" y="5483022"/>
            <a:ext cx="580885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F5F045E-DFCA-0149-8204-3A74954ACD1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1" descr="page1image26837200">
            <a:extLst>
              <a:ext uri="{FF2B5EF4-FFF2-40B4-BE49-F238E27FC236}">
                <a16:creationId xmlns:a16="http://schemas.microsoft.com/office/drawing/2014/main" id="{6CB770DF-BC53-2941-84E4-2C6E808B5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5616"/>
            <a:ext cx="687383" cy="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A08FDA-C489-7747-B025-5C0FD0E12A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51" y="75836"/>
            <a:ext cx="681452" cy="6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6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8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32" r:id="rId9"/>
    <p:sldLayoutId id="2147483796" r:id="rId10"/>
    <p:sldLayoutId id="2147483797" r:id="rId11"/>
    <p:sldLayoutId id="2147483791" r:id="rId12"/>
    <p:sldLayoutId id="2147483798" r:id="rId13"/>
    <p:sldLayoutId id="2147483731" r:id="rId14"/>
    <p:sldLayoutId id="2147483733" r:id="rId15"/>
    <p:sldLayoutId id="2147483734" r:id="rId16"/>
    <p:sldLayoutId id="2147483735" r:id="rId17"/>
    <p:sldLayoutId id="214748373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115" y="95051"/>
            <a:ext cx="9474806" cy="11812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15" y="1413881"/>
            <a:ext cx="9474806" cy="383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2649" y="5544960"/>
            <a:ext cx="2513648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N. Karkour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565" y="5544960"/>
            <a:ext cx="5703234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/>
              <a:t>JME Grenoble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720" y="5544960"/>
            <a:ext cx="1167051" cy="322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704240-5D41-48CD-AB3C-522EDF20BA56}" type="slidenum">
              <a:rPr lang="es-ES" smtClean="0"/>
              <a:pPr>
                <a:defRPr/>
              </a:pPr>
              <a:t>‹N°›</a:t>
            </a:fld>
            <a:endParaRPr lang="es-ES"/>
          </a:p>
        </p:txBody>
      </p:sp>
      <p:pic>
        <p:nvPicPr>
          <p:cNvPr id="7" name="Picture 11" descr="Afficher l'image d'origine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6" t="7835" r="11246" b="6851"/>
          <a:stretch>
            <a:fillRect/>
          </a:stretch>
        </p:blipFill>
        <p:spPr bwMode="auto">
          <a:xfrm>
            <a:off x="119698" y="67328"/>
            <a:ext cx="1451332" cy="82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9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/>
  <p:txStyles>
    <p:titleStyle>
      <a:lvl1pPr algn="ctr" defTabSz="807964" rtl="0" eaLnBrk="1" latinLnBrk="0" hangingPunct="1">
        <a:spcBef>
          <a:spcPct val="0"/>
        </a:spcBef>
        <a:buNone/>
        <a:defRPr sz="406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8597" indent="-308597" algn="l" defTabSz="807964" rtl="0" eaLnBrk="1" latinLnBrk="0" hangingPunct="1">
        <a:spcBef>
          <a:spcPts val="17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12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05973" indent="-297376" algn="l" defTabSz="807964" rtl="0" eaLnBrk="1" latinLnBrk="0" hangingPunct="1">
        <a:spcBef>
          <a:spcPts val="53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94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5656" indent="-249683" algn="l" defTabSz="807964" rtl="0" eaLnBrk="1" latinLnBrk="0" hangingPunct="1">
        <a:spcBef>
          <a:spcPts val="53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7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116561" indent="-260905" algn="l" defTabSz="807964" rtl="0" eaLnBrk="1" latinLnBrk="0" hangingPunct="1">
        <a:spcBef>
          <a:spcPts val="53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9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66244" indent="-249683" algn="l" defTabSz="807964" rtl="0" eaLnBrk="1" latinLnBrk="0" hangingPunct="1">
        <a:spcBef>
          <a:spcPts val="53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9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15928" indent="-249683" algn="l" defTabSz="80796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9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71222" indent="-249683" algn="l" defTabSz="80796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9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19503" indent="-249683" algn="l" defTabSz="80796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9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376199" indent="-249683" algn="l" defTabSz="80796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9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1pPr>
      <a:lvl2pPr marL="403982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2pPr>
      <a:lvl3pPr marL="807964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11946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615928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019910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423892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827873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231855" algn="l" defTabSz="807964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4D8812-6D67-3F41-8806-F308C813B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8639" y="242660"/>
            <a:ext cx="9695498" cy="10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A3BFDF-8286-834B-BF1A-1D1088E78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8639" y="1413882"/>
            <a:ext cx="9695498" cy="399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456D7C0F-760E-6449-AA3F-8F087F5EA9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8639" y="5518061"/>
            <a:ext cx="2513648" cy="4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42" smtClean="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N. Karkour</a:t>
            </a:r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868857A5-5DC3-0549-8DBC-4E4334B30B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0698" y="5518061"/>
            <a:ext cx="3411379" cy="4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42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JME Grenoble 2021</a:t>
            </a:r>
            <a:endParaRPr lang="fr-FR"/>
          </a:p>
        </p:txBody>
      </p:sp>
      <p:sp>
        <p:nvSpPr>
          <p:cNvPr id="256006" name="Rectangle 6">
            <a:extLst>
              <a:ext uri="{FF2B5EF4-FFF2-40B4-BE49-F238E27FC236}">
                <a16:creationId xmlns:a16="http://schemas.microsoft.com/office/drawing/2014/main" id="{89D2B8B6-33A9-554A-9A33-B4460F4A1E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0489" y="5518061"/>
            <a:ext cx="2513648" cy="42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42"/>
            </a:lvl1pPr>
          </a:lstStyle>
          <a:p>
            <a:fld id="{540C96DF-2381-CE4B-99EA-F467EE41136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56007" name="Rectangle 7">
            <a:extLst>
              <a:ext uri="{FF2B5EF4-FFF2-40B4-BE49-F238E27FC236}">
                <a16:creationId xmlns:a16="http://schemas.microsoft.com/office/drawing/2014/main" id="{43B508CD-6563-384A-AC89-8BC3133420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55281" y="280356"/>
            <a:ext cx="2463582" cy="2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GB" sz="979" b="1">
                <a:solidFill>
                  <a:schemeClr val="tx2"/>
                </a:solidFill>
                <a:latin typeface="Times New Roman" pitchFamily="18" charset="0"/>
              </a:rPr>
              <a:t>denis.linget@csnsm.in2p3.fr</a:t>
            </a:r>
          </a:p>
        </p:txBody>
      </p:sp>
    </p:spTree>
    <p:extLst>
      <p:ext uri="{BB962C8B-B14F-4D97-AF65-F5344CB8AC3E}">
        <p14:creationId xmlns:p14="http://schemas.microsoft.com/office/powerpoint/2010/main" val="26220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2" r:id="rId7"/>
    <p:sldLayoutId id="2147483793" r:id="rId8"/>
    <p:sldLayoutId id="2147483794" r:id="rId9"/>
    <p:sldLayoutId id="2147483795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5pPr>
      <a:lvl6pPr marL="372915" algn="ctr" rtl="0" fontAlgn="base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6pPr>
      <a:lvl7pPr marL="745832" algn="ctr" rtl="0" fontAlgn="base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7pPr>
      <a:lvl8pPr marL="1118747" algn="ctr" rtl="0" fontAlgn="base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8pPr>
      <a:lvl9pPr marL="1491663" algn="ctr" rtl="0" fontAlgn="base">
        <a:spcBef>
          <a:spcPct val="0"/>
        </a:spcBef>
        <a:spcAft>
          <a:spcPct val="0"/>
        </a:spcAft>
        <a:defRPr sz="3589">
          <a:solidFill>
            <a:schemeClr val="tx2"/>
          </a:solidFill>
          <a:latin typeface="Arial" charset="0"/>
        </a:defRPr>
      </a:lvl9pPr>
    </p:titleStyle>
    <p:bodyStyle>
      <a:lvl1pPr marL="279687" indent="-279687" algn="l" rtl="0" eaLnBrk="0" fontAlgn="base" hangingPunct="0">
        <a:spcBef>
          <a:spcPct val="20000"/>
        </a:spcBef>
        <a:spcAft>
          <a:spcPct val="0"/>
        </a:spcAft>
        <a:buChar char="•"/>
        <a:defRPr sz="2610">
          <a:solidFill>
            <a:schemeClr val="tx1"/>
          </a:solidFill>
          <a:latin typeface="+mn-lt"/>
          <a:ea typeface="+mn-ea"/>
          <a:cs typeface="+mn-cs"/>
        </a:defRPr>
      </a:lvl1pPr>
      <a:lvl2pPr marL="605988" indent="-233072" algn="l" rtl="0" eaLnBrk="0" fontAlgn="base" hangingPunct="0">
        <a:spcBef>
          <a:spcPct val="20000"/>
        </a:spcBef>
        <a:spcAft>
          <a:spcPct val="0"/>
        </a:spcAft>
        <a:buChar char="–"/>
        <a:defRPr sz="2284">
          <a:solidFill>
            <a:schemeClr val="tx1"/>
          </a:solidFill>
          <a:latin typeface="+mn-lt"/>
        </a:defRPr>
      </a:lvl2pPr>
      <a:lvl3pPr marL="932289" indent="-186458" algn="l" rtl="0" eaLnBrk="0" fontAlgn="base" hangingPunct="0">
        <a:spcBef>
          <a:spcPct val="20000"/>
        </a:spcBef>
        <a:spcAft>
          <a:spcPct val="0"/>
        </a:spcAft>
        <a:buChar char="•"/>
        <a:defRPr sz="1957">
          <a:solidFill>
            <a:schemeClr val="tx1"/>
          </a:solidFill>
          <a:latin typeface="+mn-lt"/>
        </a:defRPr>
      </a:lvl3pPr>
      <a:lvl4pPr marL="1305205" indent="-186458" algn="l" rtl="0" eaLnBrk="0" fontAlgn="base" hangingPunct="0">
        <a:spcBef>
          <a:spcPct val="20000"/>
        </a:spcBef>
        <a:spcAft>
          <a:spcPct val="0"/>
        </a:spcAft>
        <a:buChar char="–"/>
        <a:defRPr sz="1631">
          <a:solidFill>
            <a:schemeClr val="tx1"/>
          </a:solidFill>
          <a:latin typeface="+mn-lt"/>
        </a:defRPr>
      </a:lvl4pPr>
      <a:lvl5pPr marL="1678121" indent="-186458" algn="l" rtl="0" eaLnBrk="0" fontAlgn="base" hangingPunct="0">
        <a:spcBef>
          <a:spcPct val="20000"/>
        </a:spcBef>
        <a:spcAft>
          <a:spcPct val="0"/>
        </a:spcAft>
        <a:buChar char="»"/>
        <a:defRPr sz="1631">
          <a:solidFill>
            <a:schemeClr val="tx1"/>
          </a:solidFill>
          <a:latin typeface="+mn-lt"/>
        </a:defRPr>
      </a:lvl5pPr>
      <a:lvl6pPr marL="2051036" indent="-186458" algn="l" rtl="0" fontAlgn="base">
        <a:spcBef>
          <a:spcPct val="20000"/>
        </a:spcBef>
        <a:spcAft>
          <a:spcPct val="0"/>
        </a:spcAft>
        <a:buChar char="»"/>
        <a:defRPr sz="1631">
          <a:solidFill>
            <a:schemeClr val="tx1"/>
          </a:solidFill>
          <a:latin typeface="+mn-lt"/>
        </a:defRPr>
      </a:lvl6pPr>
      <a:lvl7pPr marL="2423952" indent="-186458" algn="l" rtl="0" fontAlgn="base">
        <a:spcBef>
          <a:spcPct val="20000"/>
        </a:spcBef>
        <a:spcAft>
          <a:spcPct val="0"/>
        </a:spcAft>
        <a:buChar char="»"/>
        <a:defRPr sz="1631">
          <a:solidFill>
            <a:schemeClr val="tx1"/>
          </a:solidFill>
          <a:latin typeface="+mn-lt"/>
        </a:defRPr>
      </a:lvl7pPr>
      <a:lvl8pPr marL="2796868" indent="-186458" algn="l" rtl="0" fontAlgn="base">
        <a:spcBef>
          <a:spcPct val="20000"/>
        </a:spcBef>
        <a:spcAft>
          <a:spcPct val="0"/>
        </a:spcAft>
        <a:buChar char="»"/>
        <a:defRPr sz="1631">
          <a:solidFill>
            <a:schemeClr val="tx1"/>
          </a:solidFill>
          <a:latin typeface="+mn-lt"/>
        </a:defRPr>
      </a:lvl8pPr>
      <a:lvl9pPr marL="3169783" indent="-186458" algn="l" rtl="0" fontAlgn="base">
        <a:spcBef>
          <a:spcPct val="20000"/>
        </a:spcBef>
        <a:spcAft>
          <a:spcPct val="0"/>
        </a:spcAft>
        <a:buChar char="»"/>
        <a:defRPr sz="163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1pPr>
      <a:lvl2pPr marL="372915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2pPr>
      <a:lvl3pPr marL="745832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3pPr>
      <a:lvl4pPr marL="1118747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4pPr>
      <a:lvl5pPr marL="1491663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5pPr>
      <a:lvl6pPr marL="1864579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6pPr>
      <a:lvl7pPr marL="2237494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7pPr>
      <a:lvl8pPr marL="2610410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8pPr>
      <a:lvl9pPr marL="2983326" algn="l" defTabSz="745832" rtl="0" eaLnBrk="1" latinLnBrk="0" hangingPunct="1">
        <a:defRPr sz="1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9.emf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7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4.xml"/><Relationship Id="rId6" Type="http://schemas.openxmlformats.org/officeDocument/2006/relationships/package" Target="../embeddings/Document_Microsoft_Word.docx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emf"/><Relationship Id="rId3" Type="http://schemas.openxmlformats.org/officeDocument/2006/relationships/image" Target="../media/image21.jpeg"/><Relationship Id="rId21" Type="http://schemas.openxmlformats.org/officeDocument/2006/relationships/image" Target="../media/image38.jpe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17" Type="http://schemas.openxmlformats.org/officeDocument/2006/relationships/image" Target="../media/image34.emf"/><Relationship Id="rId25" Type="http://schemas.openxmlformats.org/officeDocument/2006/relationships/image" Target="../media/image41.png"/><Relationship Id="rId2" Type="http://schemas.openxmlformats.org/officeDocument/2006/relationships/image" Target="../media/image20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microsoft.com/office/2007/relationships/hdphoto" Target="../media/hdphoto2.wdp"/><Relationship Id="rId5" Type="http://schemas.openxmlformats.org/officeDocument/2006/relationships/image" Target="../media/image23.jpeg"/><Relationship Id="rId15" Type="http://schemas.openxmlformats.org/officeDocument/2006/relationships/image" Target="../media/image32.emf"/><Relationship Id="rId23" Type="http://schemas.openxmlformats.org/officeDocument/2006/relationships/image" Target="../media/image40.png"/><Relationship Id="rId10" Type="http://schemas.openxmlformats.org/officeDocument/2006/relationships/image" Target="../media/image28.jpeg"/><Relationship Id="rId19" Type="http://schemas.openxmlformats.org/officeDocument/2006/relationships/image" Target="../media/image36.emf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1.jpeg"/><Relationship Id="rId22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831753" y="4556714"/>
            <a:ext cx="3584933" cy="63680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r-FR" dirty="0"/>
              <a:t>N. Karkour and the SIRIUS Collaboration</a:t>
            </a:r>
          </a:p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414051" y="3093368"/>
            <a:ext cx="5910017" cy="101798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r-FR" dirty="0"/>
              <a:t>Projet SIRIUS</a:t>
            </a:r>
            <a:endParaRPr lang="fr-FR" baseline="30000" dirty="0"/>
          </a:p>
          <a:p>
            <a:pPr algn="r"/>
            <a:r>
              <a:rPr lang="fr-FR" dirty="0"/>
              <a:t>Digital Feedback Charge Sensitive </a:t>
            </a:r>
            <a:r>
              <a:rPr lang="fr-FR" dirty="0" err="1"/>
              <a:t>Preamplifier</a:t>
            </a:r>
            <a:r>
              <a:rPr lang="fr-FR" dirty="0"/>
              <a:t> for the Tunnel detector (DFCSP)</a:t>
            </a:r>
            <a:endParaRPr lang="fr-FR" baseline="30000" dirty="0"/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E30440-A7E6-184B-BA27-CE3AA91A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9B537D-5C03-1E4C-840B-51D72D4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  <a:endParaRPr lang="fr-FR" baseline="30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3A74D-186F-D042-B024-F34459FB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9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072" y="152610"/>
            <a:ext cx="7105872" cy="5940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PAC S3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>
              <a:defRPr/>
            </a:pPr>
            <a:r>
              <a:rPr lang="fr-FR">
                <a:solidFill>
                  <a:schemeClr val="tx1"/>
                </a:solidFill>
              </a:rPr>
              <a:t>N. Karkour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>
              <a:defRPr/>
            </a:pPr>
            <a:r>
              <a:rPr lang="es-ES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>
              <a:defRPr/>
            </a:pPr>
            <a:fld id="{06C365A0-6865-4459-B98F-DF92DB05AC20}" type="slidenum">
              <a:rPr lang="es-ES">
                <a:solidFill>
                  <a:schemeClr val="tx1"/>
                </a:solidFill>
              </a:rPr>
              <a:pPr defTabSz="807964">
                <a:defRPr/>
              </a:pPr>
              <a:t>10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232738" y="157098"/>
            <a:ext cx="1204176" cy="3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7964"/>
            <a:r>
              <a:rPr lang="fr-FR" sz="1590" b="1" dirty="0">
                <a:solidFill>
                  <a:prstClr val="white"/>
                </a:solidFill>
              </a:rPr>
              <a:t>21 / 10 / 16</a:t>
            </a:r>
          </a:p>
        </p:txBody>
      </p:sp>
      <p:pic>
        <p:nvPicPr>
          <p:cNvPr id="8" name="Image 7" descr="pac trans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9452">
            <a:off x="196483" y="1003331"/>
            <a:ext cx="2429608" cy="2062518"/>
          </a:xfrm>
          <a:prstGeom prst="rect">
            <a:avLst/>
          </a:prstGeom>
        </p:spPr>
      </p:pic>
      <p:pic>
        <p:nvPicPr>
          <p:cNvPr id="2" name="Picture 2" descr="X:\Commun\temp\DSCN885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3860" y="516320"/>
            <a:ext cx="4343755" cy="309634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299215" y="1237200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800" dirty="0">
                <a:solidFill>
                  <a:prstClr val="black"/>
                </a:solidFill>
              </a:rPr>
              <a:t>200 CSP </a:t>
            </a:r>
            <a:r>
              <a:rPr lang="fr-FR" sz="1800" dirty="0" err="1">
                <a:solidFill>
                  <a:prstClr val="black"/>
                </a:solidFill>
              </a:rPr>
              <a:t>produced</a:t>
            </a: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3" name="Image 12" descr="212Bi_alphas.pdf">
            <a:extLst>
              <a:ext uri="{FF2B5EF4-FFF2-40B4-BE49-F238E27FC236}">
                <a16:creationId xmlns:a16="http://schemas.microsoft.com/office/drawing/2014/main" id="{9E79A1DE-DA52-C540-829C-0B62D72E0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5116" y="2294033"/>
            <a:ext cx="2383135" cy="41448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9220DFE-06C6-9642-B440-6309974F3FC4}"/>
              </a:ext>
            </a:extLst>
          </p:cNvPr>
          <p:cNvSpPr txBox="1"/>
          <p:nvPr/>
        </p:nvSpPr>
        <p:spPr>
          <a:xfrm>
            <a:off x="353782" y="3006822"/>
            <a:ext cx="3583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200" dirty="0" err="1">
                <a:solidFill>
                  <a:prstClr val="black"/>
                </a:solidFill>
              </a:rPr>
              <a:t>Low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Energy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Spectra</a:t>
            </a:r>
            <a:r>
              <a:rPr lang="fr-FR" sz="1200" dirty="0">
                <a:solidFill>
                  <a:prstClr val="black"/>
                </a:solidFill>
              </a:rPr>
              <a:t> 6 MeV alpha source @ IPHC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E2221C-B38D-2046-8989-3B729B4806A1}"/>
              </a:ext>
            </a:extLst>
          </p:cNvPr>
          <p:cNvSpPr txBox="1"/>
          <p:nvPr/>
        </p:nvSpPr>
        <p:spPr>
          <a:xfrm>
            <a:off x="4428965" y="3923772"/>
            <a:ext cx="4144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44 mV/MeV</a:t>
            </a:r>
          </a:p>
          <a:p>
            <a:r>
              <a:rPr lang="fr-FR" sz="1200" dirty="0"/>
              <a:t>Range: 30 </a:t>
            </a:r>
            <a:r>
              <a:rPr lang="fr-FR" sz="1200" dirty="0" err="1"/>
              <a:t>keV</a:t>
            </a:r>
            <a:r>
              <a:rPr lang="fr-FR" sz="1200" dirty="0"/>
              <a:t> to 60 MeV</a:t>
            </a:r>
          </a:p>
          <a:p>
            <a:r>
              <a:rPr lang="fr-FR" sz="1200" dirty="0"/>
              <a:t>&lt; 5keV </a:t>
            </a:r>
            <a:r>
              <a:rPr lang="fr-FR" sz="1200" dirty="0" err="1"/>
              <a:t>intrinsic</a:t>
            </a:r>
            <a:r>
              <a:rPr lang="fr-FR" sz="1200" dirty="0"/>
              <a:t> </a:t>
            </a:r>
            <a:r>
              <a:rPr lang="fr-FR" sz="1200" dirty="0" err="1"/>
              <a:t>resolution</a:t>
            </a:r>
            <a:endParaRPr lang="fr-FR" sz="1200" dirty="0"/>
          </a:p>
          <a:p>
            <a:r>
              <a:rPr lang="fr-FR" sz="1200" dirty="0"/>
              <a:t>@ 300 </a:t>
            </a:r>
            <a:r>
              <a:rPr lang="fr-FR" sz="1200" dirty="0" err="1"/>
              <a:t>keV</a:t>
            </a:r>
            <a:r>
              <a:rPr lang="fr-FR" sz="1200" dirty="0"/>
              <a:t> </a:t>
            </a:r>
            <a:r>
              <a:rPr lang="fr-FR" sz="1200" dirty="0" err="1"/>
              <a:t>electron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r>
              <a:rPr lang="fr-FR" sz="1200" dirty="0"/>
              <a:t> : </a:t>
            </a:r>
          </a:p>
          <a:p>
            <a:r>
              <a:rPr lang="fr-FR" sz="1200" dirty="0"/>
              <a:t>9 </a:t>
            </a:r>
            <a:r>
              <a:rPr lang="fr-FR" sz="1200" dirty="0" err="1"/>
              <a:t>keV</a:t>
            </a:r>
            <a:r>
              <a:rPr lang="fr-FR" sz="1200" dirty="0"/>
              <a:t> Si detector total </a:t>
            </a:r>
            <a:r>
              <a:rPr lang="fr-FR" sz="1200" dirty="0" err="1"/>
              <a:t>resolution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10.3 </a:t>
            </a:r>
            <a:r>
              <a:rPr lang="fr-FR" sz="1200" dirty="0" err="1"/>
              <a:t>keV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the CSP</a:t>
            </a:r>
          </a:p>
          <a:p>
            <a:r>
              <a:rPr lang="fr-FR" sz="1200" dirty="0"/>
              <a:t>@ 6 MeV alpha </a:t>
            </a:r>
            <a:r>
              <a:rPr lang="fr-FR" sz="1200" dirty="0" err="1"/>
              <a:t>energy</a:t>
            </a:r>
            <a:r>
              <a:rPr lang="fr-FR" sz="1200" dirty="0"/>
              <a:t> :</a:t>
            </a:r>
          </a:p>
          <a:p>
            <a:r>
              <a:rPr lang="fr-FR" sz="1200" dirty="0"/>
              <a:t>12 </a:t>
            </a:r>
            <a:r>
              <a:rPr lang="fr-FR" sz="1200" dirty="0" err="1"/>
              <a:t>keV</a:t>
            </a:r>
            <a:r>
              <a:rPr lang="fr-FR" sz="1200" dirty="0"/>
              <a:t> </a:t>
            </a:r>
            <a:r>
              <a:rPr lang="fr-FR" sz="1200" dirty="0" err="1"/>
              <a:t>detecor</a:t>
            </a:r>
            <a:r>
              <a:rPr lang="fr-FR" sz="1200" dirty="0"/>
              <a:t> </a:t>
            </a:r>
            <a:r>
              <a:rPr lang="fr-FR" sz="1200" dirty="0" err="1"/>
              <a:t>resolution</a:t>
            </a:r>
            <a:r>
              <a:rPr lang="fr-FR" sz="1200" dirty="0"/>
              <a:t> 13 </a:t>
            </a:r>
            <a:r>
              <a:rPr lang="fr-FR" sz="1200" dirty="0" err="1"/>
              <a:t>keV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the CSP.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31C6DB-756C-0D43-BB0E-6059992C235B}"/>
              </a:ext>
            </a:extLst>
          </p:cNvPr>
          <p:cNvSpPr txBox="1"/>
          <p:nvPr/>
        </p:nvSpPr>
        <p:spPr>
          <a:xfrm>
            <a:off x="2145298" y="834646"/>
            <a:ext cx="3126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Collaboration </a:t>
            </a:r>
            <a:r>
              <a:rPr lang="fr-FR" dirty="0" err="1"/>
              <a:t>with</a:t>
            </a:r>
            <a:r>
              <a:rPr lang="fr-FR" dirty="0"/>
              <a:t> GANIL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ADF615-AA82-E148-8932-A4BF3A5B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4E3435-49D8-BA49-A07B-4B3E9404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FF655C-C8A9-7243-AB4F-B07D6CAC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3561AD7-61C3-7640-B890-29617B66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2556792" cy="1171575"/>
          </a:xfrm>
        </p:spPr>
        <p:txBody>
          <a:bodyPr/>
          <a:lstStyle/>
          <a:p>
            <a:r>
              <a:rPr lang="fr-FR" dirty="0"/>
              <a:t>CMPAC 50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614586-0874-5D4B-AB61-C2B173C2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1612901"/>
            <a:ext cx="4861048" cy="3503280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48 CSP Mother </a:t>
            </a:r>
            <a:r>
              <a:rPr lang="fr-FR" dirty="0" err="1"/>
              <a:t>board</a:t>
            </a:r>
            <a:endParaRPr lang="fr-FR" dirty="0"/>
          </a:p>
          <a:p>
            <a:r>
              <a:rPr lang="fr-FR" dirty="0"/>
              <a:t>48 Feedback input </a:t>
            </a:r>
          </a:p>
          <a:p>
            <a:r>
              <a:rPr lang="fr-FR" dirty="0"/>
              <a:t>48 detector signal </a:t>
            </a:r>
            <a:r>
              <a:rPr lang="fr-FR" dirty="0" err="1"/>
              <a:t>processing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vacuum </a:t>
            </a:r>
            <a:r>
              <a:rPr lang="fr-FR" dirty="0" err="1"/>
              <a:t>side</a:t>
            </a:r>
            <a:endParaRPr lang="fr-FR" dirty="0"/>
          </a:p>
          <a:p>
            <a:r>
              <a:rPr lang="fr-FR" dirty="0"/>
              <a:t>signal </a:t>
            </a:r>
            <a:r>
              <a:rPr lang="fr-FR" dirty="0" err="1"/>
              <a:t>integrity</a:t>
            </a:r>
            <a:r>
              <a:rPr lang="fr-FR" dirty="0"/>
              <a:t> and </a:t>
            </a:r>
            <a:r>
              <a:rPr lang="fr-FR" dirty="0" err="1"/>
              <a:t>Xtalk</a:t>
            </a:r>
            <a:r>
              <a:rPr lang="fr-FR" dirty="0"/>
              <a:t> in a </a:t>
            </a:r>
            <a:r>
              <a:rPr lang="fr-FR" dirty="0" err="1"/>
              <a:t>small</a:t>
            </a:r>
            <a:r>
              <a:rPr lang="fr-FR" dirty="0"/>
              <a:t> area of 110 x 160 mm</a:t>
            </a:r>
          </a:p>
          <a:p>
            <a:r>
              <a:rPr lang="fr-FR" dirty="0"/>
              <a:t>Top </a:t>
            </a:r>
            <a:r>
              <a:rPr lang="fr-FR" dirty="0" err="1"/>
              <a:t>side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 the air </a:t>
            </a:r>
            <a:r>
              <a:rPr lang="fr-FR" dirty="0" err="1"/>
              <a:t>bottom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 vacuum.</a:t>
            </a:r>
          </a:p>
          <a:p>
            <a:r>
              <a:rPr lang="fr-FR" dirty="0"/>
              <a:t>20 </a:t>
            </a:r>
            <a:r>
              <a:rPr lang="fr-FR" dirty="0" err="1"/>
              <a:t>layers</a:t>
            </a:r>
            <a:r>
              <a:rPr lang="fr-FR" dirty="0"/>
              <a:t> 7 drill </a:t>
            </a:r>
            <a:r>
              <a:rPr lang="fr-FR" dirty="0" err="1"/>
              <a:t>sequences</a:t>
            </a:r>
            <a:r>
              <a:rPr lang="fr-FR" dirty="0"/>
              <a:t> 120 µ isolation</a:t>
            </a:r>
          </a:p>
          <a:p>
            <a:r>
              <a:rPr lang="fr-FR" sz="2700" dirty="0"/>
              <a:t> 6mm </a:t>
            </a:r>
            <a:r>
              <a:rPr lang="fr-FR" sz="2700" dirty="0" err="1"/>
              <a:t>thickness</a:t>
            </a:r>
            <a:r>
              <a:rPr lang="fr-FR" sz="2700" dirty="0"/>
              <a:t> </a:t>
            </a:r>
            <a:r>
              <a:rPr lang="fr-FR" sz="2700" dirty="0" err="1"/>
              <a:t>with</a:t>
            </a:r>
            <a:r>
              <a:rPr lang="fr-FR" sz="2700" dirty="0"/>
              <a:t> 0.4 mm via !. </a:t>
            </a:r>
          </a:p>
          <a:p>
            <a:r>
              <a:rPr lang="fr-FR" dirty="0"/>
              <a:t>All </a:t>
            </a:r>
            <a:r>
              <a:rPr lang="fr-FR" dirty="0" err="1"/>
              <a:t>vias</a:t>
            </a:r>
            <a:r>
              <a:rPr lang="fr-FR" dirty="0"/>
              <a:t> are </a:t>
            </a:r>
            <a:r>
              <a:rPr lang="fr-FR" dirty="0" err="1"/>
              <a:t>filled</a:t>
            </a:r>
            <a:r>
              <a:rPr lang="fr-FR" dirty="0"/>
              <a:t> for vacuum (10</a:t>
            </a:r>
            <a:r>
              <a:rPr lang="fr-FR" baseline="30000" dirty="0"/>
              <a:t>-7</a:t>
            </a:r>
            <a:r>
              <a:rPr lang="fr-FR" dirty="0"/>
              <a:t> mbar) </a:t>
            </a:r>
            <a:r>
              <a:rPr lang="fr-FR" dirty="0" err="1"/>
              <a:t>constraints</a:t>
            </a:r>
            <a:r>
              <a:rPr lang="fr-FR" dirty="0"/>
              <a:t>.</a:t>
            </a:r>
          </a:p>
          <a:p>
            <a:r>
              <a:rPr lang="fr-FR" dirty="0"/>
              <a:t>Mixed types of components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SMD </a:t>
            </a:r>
            <a:r>
              <a:rPr lang="fr-FR" dirty="0" err="1"/>
              <a:t>next</a:t>
            </a:r>
            <a:r>
              <a:rPr lang="fr-FR" dirty="0"/>
              <a:t> to </a:t>
            </a:r>
            <a:r>
              <a:rPr lang="fr-FR" dirty="0" err="1"/>
              <a:t>huge</a:t>
            </a:r>
            <a:r>
              <a:rPr lang="fr-FR" dirty="0"/>
              <a:t> 80 mm 200 pin BGA </a:t>
            </a:r>
            <a:r>
              <a:rPr lang="fr-FR" dirty="0" err="1"/>
              <a:t>like</a:t>
            </a:r>
            <a:r>
              <a:rPr lang="fr-FR" dirty="0"/>
              <a:t> connecteurs.</a:t>
            </a:r>
          </a:p>
          <a:p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Assembly</a:t>
            </a:r>
            <a:r>
              <a:rPr lang="fr-FR" dirty="0"/>
              <a:t> solder thermal cycle (</a:t>
            </a:r>
            <a:r>
              <a:rPr lang="fr-FR" dirty="0" err="1"/>
              <a:t>connectors</a:t>
            </a:r>
            <a:r>
              <a:rPr lang="fr-FR" dirty="0"/>
              <a:t> and </a:t>
            </a:r>
            <a:r>
              <a:rPr lang="fr-FR" dirty="0" err="1"/>
              <a:t>pcb</a:t>
            </a:r>
            <a:r>
              <a:rPr lang="fr-FR" dirty="0"/>
              <a:t> </a:t>
            </a:r>
            <a:r>
              <a:rPr lang="fr-FR" dirty="0" err="1"/>
              <a:t>flatness</a:t>
            </a:r>
            <a:r>
              <a:rPr lang="fr-FR" dirty="0"/>
              <a:t> issue, 12 plane </a:t>
            </a:r>
            <a:r>
              <a:rPr lang="fr-FR" dirty="0" err="1"/>
              <a:t>layers</a:t>
            </a:r>
            <a:r>
              <a:rPr lang="fr-FR" dirty="0"/>
              <a:t>).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D9774-6CEF-9C42-ADF9-CA758DD29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7" t="16763" r="16537" b="23122"/>
          <a:stretch/>
        </p:blipFill>
        <p:spPr>
          <a:xfrm>
            <a:off x="7634298" y="3557278"/>
            <a:ext cx="2880320" cy="20461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004467-8032-B44E-92DB-35EA96319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930" y="437456"/>
            <a:ext cx="4392107" cy="3030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F2C0BE0-0FDD-FF4A-BA01-1A6B10450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155" y="593696"/>
            <a:ext cx="2751574" cy="14005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BFA31C-75E6-9646-AC70-041374521E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619" y="3525777"/>
            <a:ext cx="1865272" cy="203290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87711BA-27D6-5C47-AA03-A00B09CF2FC0}"/>
              </a:ext>
            </a:extLst>
          </p:cNvPr>
          <p:cNvCxnSpPr/>
          <p:nvPr/>
        </p:nvCxnSpPr>
        <p:spPr>
          <a:xfrm flipV="1">
            <a:off x="7204075" y="3029744"/>
            <a:ext cx="1782712" cy="79208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1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>
                <a:solidFill>
                  <a:schemeClr val="tx1"/>
                </a:solidFill>
              </a:rPr>
              <a:t>INTERCONNECTIONS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>
              <a:defRPr/>
            </a:pPr>
            <a:r>
              <a:rPr lang="fr-FR" dirty="0">
                <a:solidFill>
                  <a:schemeClr val="tx1"/>
                </a:solidFill>
              </a:rPr>
              <a:t>N. </a:t>
            </a:r>
            <a:r>
              <a:rPr lang="fr-FR" dirty="0" err="1">
                <a:solidFill>
                  <a:schemeClr val="tx1"/>
                </a:solidFill>
              </a:rPr>
              <a:t>Karkour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>
              <a:defRPr/>
            </a:pPr>
            <a:r>
              <a:rPr lang="es-ES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>
              <a:defRPr/>
            </a:pPr>
            <a:fld id="{06C365A0-6865-4459-B98F-DF92DB05AC20}" type="slidenum">
              <a:rPr lang="es-ES">
                <a:solidFill>
                  <a:schemeClr val="tx1"/>
                </a:solidFill>
              </a:rPr>
              <a:pPr defTabSz="807964">
                <a:defRPr/>
              </a:pPr>
              <a:t>12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232738" y="157098"/>
            <a:ext cx="1204176" cy="3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7964"/>
            <a:r>
              <a:rPr lang="fr-FR" sz="1590" b="1" dirty="0">
                <a:solidFill>
                  <a:prstClr val="white"/>
                </a:solidFill>
              </a:rPr>
              <a:t>21 / 10 / 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3385" y="1202996"/>
            <a:ext cx="2273379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430" indent="-635430" defTabSz="807964">
              <a:lnSpc>
                <a:spcPct val="150000"/>
              </a:lnSpc>
            </a:pPr>
            <a:r>
              <a:rPr lang="fr-FR" sz="1590" b="1" dirty="0">
                <a:solidFill>
                  <a:prstClr val="black"/>
                </a:solidFill>
              </a:rPr>
              <a:t>Detector connections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793" y="1690407"/>
            <a:ext cx="3066774" cy="10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656" y="4098068"/>
            <a:ext cx="1602037" cy="14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768" y="1077242"/>
            <a:ext cx="4636207" cy="45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1399">
            <a:off x="2181590" y="4162693"/>
            <a:ext cx="1167573" cy="742687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060" y="2949793"/>
            <a:ext cx="3414291" cy="14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453" y="2886673"/>
            <a:ext cx="3469433" cy="13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731D1B1E-8F5B-8940-B36C-2509E271C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fr-FR" altLang="fr-FR">
                <a:solidFill>
                  <a:srgbClr val="000000"/>
                </a:solidFill>
                <a:cs typeface="+mn-cs"/>
              </a:rPr>
              <a:t>N. Karkour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94F249C6-F1AC-C244-922B-6A68DF779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en-US" altLang="fr-FR">
                <a:solidFill>
                  <a:srgbClr val="000000"/>
                </a:solidFill>
                <a:cs typeface="+mn-cs"/>
              </a:rPr>
              <a:t>JME Grenoble 2021</a:t>
            </a:r>
            <a:endParaRPr lang="fr-FR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Espace réservé du numéro de diapositive 3">
            <a:extLst>
              <a:ext uri="{FF2B5EF4-FFF2-40B4-BE49-F238E27FC236}">
                <a16:creationId xmlns:a16="http://schemas.microsoft.com/office/drawing/2014/main" id="{F83DC108-D1E6-D346-BF6C-11A7BB95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fld id="{CC14417C-2EF7-834F-8B0D-EF40829A164F}" type="slidenum">
              <a:rPr lang="fr-FR" altLang="fr-FR">
                <a:solidFill>
                  <a:srgbClr val="000000"/>
                </a:solidFill>
                <a:cs typeface="+mn-cs"/>
              </a:rPr>
              <a:pPr defTabSz="745832" eaLnBrk="1" hangingPunct="1"/>
              <a:t>13</a:t>
            </a:fld>
            <a:endParaRPr lang="fr-FR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C6C2123D-5F40-5149-AD3B-2817C1D4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64" y="1327130"/>
            <a:ext cx="5379911" cy="61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32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>
              <a:spcBef>
                <a:spcPct val="50000"/>
              </a:spcBef>
            </a:pPr>
            <a:r>
              <a:rPr lang="fr-FR" altLang="fr-FR" sz="2400" dirty="0">
                <a:solidFill>
                  <a:srgbClr val="000000"/>
                </a:solidFill>
                <a:cs typeface="+mn-cs"/>
                <a:sym typeface="Wingdings" pitchFamily="2" charset="2"/>
              </a:rPr>
              <a:t>Si Focal plane </a:t>
            </a:r>
            <a:r>
              <a:rPr lang="fr-FR" altLang="fr-FR" sz="2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Backend</a:t>
            </a:r>
            <a:r>
              <a:rPr lang="fr-FR" altLang="fr-FR" sz="2400" dirty="0">
                <a:solidFill>
                  <a:srgbClr val="000000"/>
                </a:solidFill>
                <a:cs typeface="+mn-cs"/>
                <a:sym typeface="Wingdings" pitchFamily="2" charset="2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Electronic</a:t>
            </a:r>
            <a:r>
              <a:rPr lang="fr-FR" altLang="fr-FR" sz="2400" dirty="0">
                <a:solidFill>
                  <a:srgbClr val="000000"/>
                </a:solidFill>
                <a:cs typeface="+mn-cs"/>
                <a:sym typeface="Wingdings" pitchFamily="2" charset="2"/>
              </a:rPr>
              <a:t> </a:t>
            </a:r>
          </a:p>
        </p:txBody>
      </p:sp>
      <p:sp>
        <p:nvSpPr>
          <p:cNvPr id="2055" name="Text Box 5">
            <a:extLst>
              <a:ext uri="{FF2B5EF4-FFF2-40B4-BE49-F238E27FC236}">
                <a16:creationId xmlns:a16="http://schemas.microsoft.com/office/drawing/2014/main" id="{9CB4E759-70C2-BB47-A88B-9C2D82C6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188" y="2490616"/>
            <a:ext cx="6106099" cy="3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32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5832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1600" dirty="0">
                <a:solidFill>
                  <a:srgbClr val="000000"/>
                </a:solidFill>
                <a:cs typeface="+mn-cs"/>
                <a:sym typeface="Wingdings" pitchFamily="2" charset="2"/>
              </a:rPr>
              <a:t>Flash ADC-DAC Mezzanine </a:t>
            </a:r>
            <a:r>
              <a:rPr lang="fr-FR" altLang="fr-FR" sz="16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development</a:t>
            </a:r>
            <a:r>
              <a:rPr lang="fr-FR" altLang="fr-FR" sz="1600" dirty="0">
                <a:solidFill>
                  <a:srgbClr val="000000"/>
                </a:solidFill>
                <a:cs typeface="+mn-cs"/>
                <a:sym typeface="Wingdings" pitchFamily="2" charset="2"/>
              </a:rPr>
              <a:t>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98F70B6-160E-A649-97E8-86F567291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189" y="3937141"/>
            <a:ext cx="6106099" cy="46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32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5832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1400" dirty="0">
                <a:solidFill>
                  <a:srgbClr val="000000"/>
                </a:solidFill>
                <a:cs typeface="+mn-cs"/>
                <a:sym typeface="Wingdings" pitchFamily="2" charset="2"/>
              </a:rPr>
              <a:t>D. </a:t>
            </a:r>
            <a:r>
              <a:rPr lang="fr-FR" altLang="fr-FR" sz="1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Linget</a:t>
            </a:r>
            <a:r>
              <a:rPr lang="fr-FR" altLang="fr-FR" sz="1400" dirty="0">
                <a:solidFill>
                  <a:srgbClr val="000000"/>
                </a:solidFill>
                <a:cs typeface="+mn-cs"/>
                <a:sym typeface="Wingdings" pitchFamily="2" charset="2"/>
              </a:rPr>
              <a:t>, N. </a:t>
            </a:r>
            <a:r>
              <a:rPr lang="fr-FR" altLang="fr-FR" sz="1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Karkour</a:t>
            </a:r>
            <a:r>
              <a:rPr lang="fr-FR" altLang="fr-FR" sz="1400" dirty="0">
                <a:solidFill>
                  <a:srgbClr val="000000"/>
                </a:solidFill>
                <a:cs typeface="+mn-cs"/>
                <a:sym typeface="Wingdings" pitchFamily="2" charset="2"/>
              </a:rPr>
              <a:t>, L. Gibelin, V. </a:t>
            </a:r>
            <a:r>
              <a:rPr lang="fr-FR" altLang="fr-FR" sz="1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Alaphilippe</a:t>
            </a:r>
            <a:r>
              <a:rPr lang="fr-FR" altLang="fr-FR" sz="1400" dirty="0">
                <a:solidFill>
                  <a:srgbClr val="000000"/>
                </a:solidFill>
                <a:cs typeface="+mn-cs"/>
                <a:sym typeface="Wingdings" pitchFamily="2" charset="2"/>
              </a:rPr>
              <a:t>, X. </a:t>
            </a:r>
            <a:r>
              <a:rPr lang="fr-FR" altLang="fr-FR" sz="1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Lafay</a:t>
            </a:r>
            <a:r>
              <a:rPr lang="fr-FR" altLang="fr-FR" sz="1400" dirty="0">
                <a:solidFill>
                  <a:srgbClr val="000000"/>
                </a:solidFill>
                <a:cs typeface="+mn-cs"/>
                <a:sym typeface="Wingdings" pitchFamily="2" charset="2"/>
              </a:rPr>
              <a:t> and </a:t>
            </a:r>
            <a:r>
              <a:rPr lang="fr-FR" altLang="fr-FR" sz="1400" dirty="0" err="1">
                <a:solidFill>
                  <a:srgbClr val="000000"/>
                </a:solidFill>
                <a:cs typeface="+mn-cs"/>
                <a:sym typeface="Wingdings" pitchFamily="2" charset="2"/>
              </a:rPr>
              <a:t>Internships</a:t>
            </a:r>
            <a:endParaRPr lang="fr-FR" altLang="fr-FR" sz="1400" dirty="0">
              <a:solidFill>
                <a:srgbClr val="000000"/>
              </a:solidFill>
              <a:cs typeface="+mn-cs"/>
              <a:sym typeface="Wingdings" pitchFamily="2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79BB0E5D-8812-C143-A5D7-A572189F7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fr-FR" altLang="fr-FR" dirty="0">
                <a:solidFill>
                  <a:srgbClr val="000000"/>
                </a:solidFill>
                <a:cs typeface="+mn-cs"/>
              </a:rPr>
              <a:t>N. </a:t>
            </a:r>
            <a:r>
              <a:rPr lang="fr-FR" altLang="fr-FR" dirty="0" err="1">
                <a:solidFill>
                  <a:srgbClr val="000000"/>
                </a:solidFill>
                <a:cs typeface="+mn-cs"/>
              </a:rPr>
              <a:t>Karkour</a:t>
            </a:r>
            <a:endParaRPr lang="fr-FR" altLang="fr-FR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715E1F97-3D4B-6542-9C0D-8A0BCAFD9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en-US" altLang="fr-FR">
                <a:solidFill>
                  <a:srgbClr val="000000"/>
                </a:solidFill>
                <a:cs typeface="+mn-cs"/>
              </a:rPr>
              <a:t>JME Grenoble 2021</a:t>
            </a:r>
            <a:endParaRPr lang="fr-FR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3077" name="Espace réservé du numéro de diapositive 10">
            <a:extLst>
              <a:ext uri="{FF2B5EF4-FFF2-40B4-BE49-F238E27FC236}">
                <a16:creationId xmlns:a16="http://schemas.microsoft.com/office/drawing/2014/main" id="{473EC040-3356-E847-9AEB-F40775EB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fld id="{BB1F33FC-4E12-204B-8751-D62583D2EDB4}" type="slidenum">
              <a:rPr lang="fr-FR" altLang="fr-FR">
                <a:solidFill>
                  <a:srgbClr val="000000"/>
                </a:solidFill>
                <a:cs typeface="+mn-cs"/>
              </a:rPr>
              <a:pPr defTabSz="745832" eaLnBrk="1" hangingPunct="1"/>
              <a:t>14</a:t>
            </a:fld>
            <a:endParaRPr lang="fr-FR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3076" name="Espace réservé du numéro de diapositive 3">
            <a:extLst>
              <a:ext uri="{FF2B5EF4-FFF2-40B4-BE49-F238E27FC236}">
                <a16:creationId xmlns:a16="http://schemas.microsoft.com/office/drawing/2014/main" id="{1F7F16BF-E3C7-7141-8621-430A9B85802A}"/>
              </a:ext>
            </a:extLst>
          </p:cNvPr>
          <p:cNvSpPr txBox="1">
            <a:spLocks noGrp="1"/>
          </p:cNvSpPr>
          <p:nvPr/>
        </p:nvSpPr>
        <p:spPr bwMode="auto">
          <a:xfrm>
            <a:off x="7136906" y="5326654"/>
            <a:ext cx="1885174" cy="3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745832" eaLnBrk="1" hangingPunct="1"/>
            <a:fld id="{7F8160DA-A3E2-D346-8809-2C4C50A34EF1}" type="slidenum">
              <a:rPr lang="fr-FR" altLang="fr-FR" sz="1142">
                <a:solidFill>
                  <a:srgbClr val="000000"/>
                </a:solidFill>
                <a:cs typeface="+mn-cs"/>
              </a:rPr>
              <a:pPr algn="r" defTabSz="745832" eaLnBrk="1" hangingPunct="1"/>
              <a:t>14</a:t>
            </a:fld>
            <a:endParaRPr lang="fr-FR" altLang="fr-FR" sz="1142">
              <a:solidFill>
                <a:srgbClr val="000000"/>
              </a:solidFill>
              <a:cs typeface="+mn-cs"/>
            </a:endParaRPr>
          </a:p>
        </p:txBody>
      </p:sp>
      <p:sp>
        <p:nvSpPr>
          <p:cNvPr id="3078" name="Espace réservé du contenu 2">
            <a:extLst>
              <a:ext uri="{FF2B5EF4-FFF2-40B4-BE49-F238E27FC236}">
                <a16:creationId xmlns:a16="http://schemas.microsoft.com/office/drawing/2014/main" id="{B1B40B3B-45C5-EB41-9222-54E4D89E4C90}"/>
              </a:ext>
            </a:extLst>
          </p:cNvPr>
          <p:cNvSpPr>
            <a:spLocks/>
          </p:cNvSpPr>
          <p:nvPr/>
        </p:nvSpPr>
        <p:spPr bwMode="auto">
          <a:xfrm>
            <a:off x="451901" y="1885834"/>
            <a:ext cx="3073765" cy="64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84"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9763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2713" indent="-222713" defTabSz="745832" eaLnBrk="1" hangingPunct="1">
              <a:spcBef>
                <a:spcPct val="20000"/>
              </a:spcBef>
            </a:pPr>
            <a:r>
              <a:rPr lang="en-US" altLang="fr-FR" sz="1631" b="1" dirty="0">
                <a:solidFill>
                  <a:srgbClr val="000000"/>
                </a:solidFill>
                <a:cs typeface="+mn-cs"/>
              </a:rPr>
              <a:t>2 Hardware configurations using solder jumpers</a:t>
            </a:r>
          </a:p>
          <a:p>
            <a:pPr marL="521823" lvl="1" indent="-200702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63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80" name="ZoneTexte 62">
            <a:extLst>
              <a:ext uri="{FF2B5EF4-FFF2-40B4-BE49-F238E27FC236}">
                <a16:creationId xmlns:a16="http://schemas.microsoft.com/office/drawing/2014/main" id="{D7AE456D-C6FE-754F-8AA3-1A2B72A3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786" y="4425805"/>
            <a:ext cx="1734981" cy="3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fr-FR" altLang="fr-FR" sz="1631" b="1">
                <a:solidFill>
                  <a:srgbClr val="FF0000"/>
                </a:solidFill>
                <a:cs typeface="+mn-cs"/>
              </a:rPr>
              <a:t>Numexo2 card</a:t>
            </a:r>
          </a:p>
        </p:txBody>
      </p:sp>
      <p:sp>
        <p:nvSpPr>
          <p:cNvPr id="3081" name="Espace réservé du contenu 2">
            <a:extLst>
              <a:ext uri="{FF2B5EF4-FFF2-40B4-BE49-F238E27FC236}">
                <a16:creationId xmlns:a16="http://schemas.microsoft.com/office/drawing/2014/main" id="{8B6C078D-2FD2-E243-993D-56923B8F6F26}"/>
              </a:ext>
            </a:extLst>
          </p:cNvPr>
          <p:cNvSpPr>
            <a:spLocks/>
          </p:cNvSpPr>
          <p:nvPr/>
        </p:nvSpPr>
        <p:spPr bwMode="auto">
          <a:xfrm>
            <a:off x="6969299" y="1135814"/>
            <a:ext cx="2641820" cy="3508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marL="71438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925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8268" indent="-222713" algn="ctr" defTabSz="745832" eaLnBrk="1" hangingPunct="1">
              <a:spcBef>
                <a:spcPct val="20000"/>
              </a:spcBef>
            </a:pPr>
            <a:r>
              <a:rPr lang="en-US" altLang="fr-FR" sz="1631" b="1" dirty="0">
                <a:solidFill>
                  <a:srgbClr val="000000"/>
                </a:solidFill>
                <a:cs typeface="+mn-cs"/>
              </a:rPr>
              <a:t>16 channels </a:t>
            </a:r>
          </a:p>
          <a:p>
            <a:pPr marL="28486" lvl="1" indent="-200702" algn="ctr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631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38" name="Image 87" descr="NUMEXO2 013.jpg">
            <a:extLst>
              <a:ext uri="{FF2B5EF4-FFF2-40B4-BE49-F238E27FC236}">
                <a16:creationId xmlns:a16="http://schemas.microsoft.com/office/drawing/2014/main" id="{2478200D-4843-A244-9442-99D8347E72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367" y="1464683"/>
            <a:ext cx="3400046" cy="25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9" name="Accolade ouvrante 18">
            <a:extLst>
              <a:ext uri="{FF2B5EF4-FFF2-40B4-BE49-F238E27FC236}">
                <a16:creationId xmlns:a16="http://schemas.microsoft.com/office/drawing/2014/main" id="{8C589210-77DE-E84B-8CA3-910CF0FB178D}"/>
              </a:ext>
            </a:extLst>
          </p:cNvPr>
          <p:cNvSpPr>
            <a:spLocks/>
          </p:cNvSpPr>
          <p:nvPr/>
        </p:nvSpPr>
        <p:spPr bwMode="auto">
          <a:xfrm>
            <a:off x="6696105" y="1670551"/>
            <a:ext cx="128181" cy="468704"/>
          </a:xfrm>
          <a:prstGeom prst="leftBrace">
            <a:avLst>
              <a:gd name="adj1" fmla="val 40730"/>
              <a:gd name="adj2" fmla="val 48870"/>
            </a:avLst>
          </a:prstGeom>
          <a:noFill/>
          <a:ln w="38100" algn="ctr">
            <a:solidFill>
              <a:srgbClr val="0B8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endParaRPr lang="fr-FR" altLang="fr-FR" sz="1469">
              <a:solidFill>
                <a:srgbClr val="000000"/>
              </a:solidFill>
              <a:cs typeface="+mn-cs"/>
            </a:endParaRPr>
          </a:p>
        </p:txBody>
      </p:sp>
      <p:sp>
        <p:nvSpPr>
          <p:cNvPr id="3140" name="Accolade ouvrante 18">
            <a:extLst>
              <a:ext uri="{FF2B5EF4-FFF2-40B4-BE49-F238E27FC236}">
                <a16:creationId xmlns:a16="http://schemas.microsoft.com/office/drawing/2014/main" id="{6810F638-AEFF-964A-ACA2-61A8EBC0222D}"/>
              </a:ext>
            </a:extLst>
          </p:cNvPr>
          <p:cNvSpPr>
            <a:spLocks/>
          </p:cNvSpPr>
          <p:nvPr/>
        </p:nvSpPr>
        <p:spPr bwMode="auto">
          <a:xfrm>
            <a:off x="6692220" y="2153497"/>
            <a:ext cx="128182" cy="467409"/>
          </a:xfrm>
          <a:prstGeom prst="leftBrace">
            <a:avLst>
              <a:gd name="adj1" fmla="val 40617"/>
              <a:gd name="adj2" fmla="val 48870"/>
            </a:avLst>
          </a:prstGeom>
          <a:noFill/>
          <a:ln w="38100" algn="ctr">
            <a:solidFill>
              <a:srgbClr val="0B8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endParaRPr lang="fr-FR" altLang="fr-FR" sz="1469">
              <a:solidFill>
                <a:srgbClr val="000000"/>
              </a:solidFill>
              <a:cs typeface="+mn-cs"/>
            </a:endParaRPr>
          </a:p>
        </p:txBody>
      </p:sp>
      <p:sp>
        <p:nvSpPr>
          <p:cNvPr id="3141" name="Accolade ouvrante 18">
            <a:extLst>
              <a:ext uri="{FF2B5EF4-FFF2-40B4-BE49-F238E27FC236}">
                <a16:creationId xmlns:a16="http://schemas.microsoft.com/office/drawing/2014/main" id="{B01483F5-1323-0A4D-A36A-6DE2E7F379AE}"/>
              </a:ext>
            </a:extLst>
          </p:cNvPr>
          <p:cNvSpPr>
            <a:spLocks/>
          </p:cNvSpPr>
          <p:nvPr/>
        </p:nvSpPr>
        <p:spPr bwMode="auto">
          <a:xfrm>
            <a:off x="6692220" y="2620906"/>
            <a:ext cx="128182" cy="468704"/>
          </a:xfrm>
          <a:prstGeom prst="leftBrace">
            <a:avLst>
              <a:gd name="adj1" fmla="val 40730"/>
              <a:gd name="adj2" fmla="val 48870"/>
            </a:avLst>
          </a:prstGeom>
          <a:noFill/>
          <a:ln w="38100" algn="ctr">
            <a:solidFill>
              <a:srgbClr val="0B8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endParaRPr lang="fr-FR" altLang="fr-FR" sz="1469">
              <a:solidFill>
                <a:srgbClr val="000000"/>
              </a:solidFill>
              <a:cs typeface="+mn-cs"/>
            </a:endParaRPr>
          </a:p>
        </p:txBody>
      </p:sp>
      <p:sp>
        <p:nvSpPr>
          <p:cNvPr id="3148" name="Espace réservé du contenu 2">
            <a:extLst>
              <a:ext uri="{FF2B5EF4-FFF2-40B4-BE49-F238E27FC236}">
                <a16:creationId xmlns:a16="http://schemas.microsoft.com/office/drawing/2014/main" id="{3AE80FCA-6BF0-B24B-9CE2-53D767B90576}"/>
              </a:ext>
            </a:extLst>
          </p:cNvPr>
          <p:cNvSpPr>
            <a:spLocks/>
          </p:cNvSpPr>
          <p:nvPr/>
        </p:nvSpPr>
        <p:spPr bwMode="auto">
          <a:xfrm>
            <a:off x="6969299" y="1686087"/>
            <a:ext cx="1227435" cy="4751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marL="71438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925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8268" indent="-222713" algn="ctr" defTabSz="745832" eaLnBrk="1" hangingPunct="1">
              <a:spcBef>
                <a:spcPct val="20000"/>
              </a:spcBef>
            </a:pPr>
            <a:endParaRPr lang="en-US" altLang="fr-FR" sz="1631" b="1">
              <a:solidFill>
                <a:srgbClr val="000000"/>
              </a:solidFill>
              <a:cs typeface="+mn-cs"/>
            </a:endParaRPr>
          </a:p>
          <a:p>
            <a:pPr marL="28486" lvl="1" indent="-200702" algn="ctr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631">
              <a:solidFill>
                <a:srgbClr val="000000"/>
              </a:solidFill>
              <a:cs typeface="+mn-cs"/>
            </a:endParaRPr>
          </a:p>
        </p:txBody>
      </p:sp>
      <p:sp>
        <p:nvSpPr>
          <p:cNvPr id="3149" name="Espace réservé du contenu 2">
            <a:extLst>
              <a:ext uri="{FF2B5EF4-FFF2-40B4-BE49-F238E27FC236}">
                <a16:creationId xmlns:a16="http://schemas.microsoft.com/office/drawing/2014/main" id="{F29DB20C-8FD5-9149-BC6C-FA39C3CB5F94}"/>
              </a:ext>
            </a:extLst>
          </p:cNvPr>
          <p:cNvSpPr>
            <a:spLocks/>
          </p:cNvSpPr>
          <p:nvPr/>
        </p:nvSpPr>
        <p:spPr bwMode="auto">
          <a:xfrm>
            <a:off x="6969299" y="2185865"/>
            <a:ext cx="1227435" cy="4751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marL="71438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925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8268" indent="-222713" algn="ctr" defTabSz="745832" eaLnBrk="1" hangingPunct="1">
              <a:spcBef>
                <a:spcPct val="20000"/>
              </a:spcBef>
            </a:pPr>
            <a:endParaRPr lang="en-US" altLang="fr-FR" sz="1631" b="1">
              <a:solidFill>
                <a:srgbClr val="000000"/>
              </a:solidFill>
              <a:cs typeface="+mn-cs"/>
            </a:endParaRPr>
          </a:p>
          <a:p>
            <a:pPr marL="28486" lvl="1" indent="-200702" algn="ctr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631">
              <a:solidFill>
                <a:srgbClr val="000000"/>
              </a:solidFill>
              <a:cs typeface="+mn-cs"/>
            </a:endParaRPr>
          </a:p>
        </p:txBody>
      </p:sp>
      <p:sp>
        <p:nvSpPr>
          <p:cNvPr id="3150" name="Espace réservé du contenu 2">
            <a:extLst>
              <a:ext uri="{FF2B5EF4-FFF2-40B4-BE49-F238E27FC236}">
                <a16:creationId xmlns:a16="http://schemas.microsoft.com/office/drawing/2014/main" id="{BDBD2C4B-167A-0D49-8C74-8217C878613F}"/>
              </a:ext>
            </a:extLst>
          </p:cNvPr>
          <p:cNvSpPr>
            <a:spLocks/>
          </p:cNvSpPr>
          <p:nvPr/>
        </p:nvSpPr>
        <p:spPr bwMode="auto">
          <a:xfrm>
            <a:off x="6969299" y="3241097"/>
            <a:ext cx="1227435" cy="4751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marL="71438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925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8268" indent="-222713" algn="ctr" defTabSz="745832" eaLnBrk="1" hangingPunct="1">
              <a:spcBef>
                <a:spcPct val="20000"/>
              </a:spcBef>
            </a:pPr>
            <a:endParaRPr lang="en-US" altLang="fr-FR" sz="1631" b="1">
              <a:solidFill>
                <a:srgbClr val="000000"/>
              </a:solidFill>
              <a:cs typeface="+mn-cs"/>
            </a:endParaRPr>
          </a:p>
          <a:p>
            <a:pPr marL="28486" lvl="1" indent="-200702" algn="ctr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631">
              <a:solidFill>
                <a:srgbClr val="000000"/>
              </a:solidFill>
              <a:cs typeface="+mn-cs"/>
            </a:endParaRPr>
          </a:p>
        </p:txBody>
      </p:sp>
      <p:sp>
        <p:nvSpPr>
          <p:cNvPr id="3151" name="Espace réservé du contenu 2">
            <a:extLst>
              <a:ext uri="{FF2B5EF4-FFF2-40B4-BE49-F238E27FC236}">
                <a16:creationId xmlns:a16="http://schemas.microsoft.com/office/drawing/2014/main" id="{05F488CE-998B-4247-8EE8-1503E462FD6E}"/>
              </a:ext>
            </a:extLst>
          </p:cNvPr>
          <p:cNvSpPr>
            <a:spLocks/>
          </p:cNvSpPr>
          <p:nvPr/>
        </p:nvSpPr>
        <p:spPr bwMode="auto">
          <a:xfrm>
            <a:off x="6969299" y="2759444"/>
            <a:ext cx="1227435" cy="4816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marL="71438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925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8268" indent="-222713" algn="ctr" defTabSz="745832" eaLnBrk="1" hangingPunct="1">
              <a:spcBef>
                <a:spcPct val="20000"/>
              </a:spcBef>
            </a:pPr>
            <a:endParaRPr lang="en-US" altLang="fr-FR" sz="1631" b="1">
              <a:solidFill>
                <a:srgbClr val="000000"/>
              </a:solidFill>
              <a:cs typeface="+mn-cs"/>
            </a:endParaRPr>
          </a:p>
          <a:p>
            <a:pPr marL="28486" lvl="1" indent="-200702" algn="ctr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631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3152" name="Connecteur droit avec flèche 35">
            <a:extLst>
              <a:ext uri="{FF2B5EF4-FFF2-40B4-BE49-F238E27FC236}">
                <a16:creationId xmlns:a16="http://schemas.microsoft.com/office/drawing/2014/main" id="{574BDCFE-C295-2946-A2C8-D81E351C00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80974" y="2512146"/>
            <a:ext cx="139835" cy="191883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7" name="Espace réservé du contenu 2">
            <a:extLst>
              <a:ext uri="{FF2B5EF4-FFF2-40B4-BE49-F238E27FC236}">
                <a16:creationId xmlns:a16="http://schemas.microsoft.com/office/drawing/2014/main" id="{EADBCC7F-3AA0-C641-8F43-0601B93818E5}"/>
              </a:ext>
            </a:extLst>
          </p:cNvPr>
          <p:cNvSpPr>
            <a:spLocks/>
          </p:cNvSpPr>
          <p:nvPr/>
        </p:nvSpPr>
        <p:spPr bwMode="auto">
          <a:xfrm>
            <a:off x="2881788" y="520946"/>
            <a:ext cx="5050868" cy="6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9763" indent="-246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2713" indent="-222713" algn="ctr" defTabSz="745832" eaLnBrk="1" hangingPunct="1">
              <a:spcBef>
                <a:spcPct val="20000"/>
              </a:spcBef>
            </a:pPr>
            <a:r>
              <a:rPr lang="en-US" altLang="fr-FR" sz="2284" b="1" dirty="0">
                <a:solidFill>
                  <a:srgbClr val="000000"/>
                </a:solidFill>
                <a:cs typeface="+mn-cs"/>
              </a:rPr>
              <a:t>Tunnel detector BEE Configuration</a:t>
            </a:r>
            <a:endParaRPr lang="en-US" altLang="fr-FR" sz="2284" dirty="0">
              <a:solidFill>
                <a:srgbClr val="000000"/>
              </a:solidFill>
              <a:cs typeface="+mn-cs"/>
            </a:endParaRPr>
          </a:p>
          <a:p>
            <a:pPr marL="521823" lvl="1" indent="-200702" defTabSz="745832" eaLnBrk="1" hangingPunct="1">
              <a:spcBef>
                <a:spcPct val="20000"/>
              </a:spcBef>
              <a:buFontTx/>
              <a:buChar char="–"/>
            </a:pPr>
            <a:endParaRPr lang="en-US" altLang="fr-FR" sz="1713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5916A8-B470-844B-8E28-F90055BF52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53" y="3251555"/>
            <a:ext cx="3250408" cy="1625204"/>
          </a:xfrm>
          <a:prstGeom prst="rect">
            <a:avLst/>
          </a:prstGeom>
        </p:spPr>
      </p:pic>
      <p:cxnSp>
        <p:nvCxnSpPr>
          <p:cNvPr id="97" name="Connecteur droit 31">
            <a:extLst>
              <a:ext uri="{FF2B5EF4-FFF2-40B4-BE49-F238E27FC236}">
                <a16:creationId xmlns:a16="http://schemas.microsoft.com/office/drawing/2014/main" id="{264E8FAC-6E97-4E47-B778-2103BE2DB3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6077" y="2525688"/>
            <a:ext cx="1287231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Connecteur droit 31">
            <a:extLst>
              <a:ext uri="{FF2B5EF4-FFF2-40B4-BE49-F238E27FC236}">
                <a16:creationId xmlns:a16="http://schemas.microsoft.com/office/drawing/2014/main" id="{F49B99C1-3F1F-5F40-A8AF-5AD8DB0BAE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6077" y="2741712"/>
            <a:ext cx="1510829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Connecteur droit avec flèche 69">
            <a:extLst>
              <a:ext uri="{FF2B5EF4-FFF2-40B4-BE49-F238E27FC236}">
                <a16:creationId xmlns:a16="http://schemas.microsoft.com/office/drawing/2014/main" id="{11FF9421-CA40-DF4E-8F2F-360D89F65E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25342" y="2527580"/>
            <a:ext cx="156014" cy="9168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C8560594-5E31-604C-9324-812D607D2E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679" y="1856689"/>
            <a:ext cx="2327379" cy="1593239"/>
          </a:xfrm>
          <a:prstGeom prst="rect">
            <a:avLst/>
          </a:prstGeom>
        </p:spPr>
      </p:pic>
      <p:cxnSp>
        <p:nvCxnSpPr>
          <p:cNvPr id="107" name="Connecteur droit avec flèche 69">
            <a:extLst>
              <a:ext uri="{FF2B5EF4-FFF2-40B4-BE49-F238E27FC236}">
                <a16:creationId xmlns:a16="http://schemas.microsoft.com/office/drawing/2014/main" id="{40BFB1FE-59A5-0645-8AA1-CAD088FDE3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07980" y="2741712"/>
            <a:ext cx="156014" cy="9168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8C2D709F-D911-F942-911D-C65156D13D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40" y="2573372"/>
            <a:ext cx="2502860" cy="144683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A5B8E41-4B9A-444E-B7C1-C714564B4413}"/>
              </a:ext>
            </a:extLst>
          </p:cNvPr>
          <p:cNvSpPr txBox="1"/>
          <p:nvPr/>
        </p:nvSpPr>
        <p:spPr>
          <a:xfrm>
            <a:off x="345827" y="4583469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Constraints</a:t>
            </a:r>
            <a:r>
              <a:rPr lang="fr-FR" sz="1200" dirty="0"/>
              <a:t> :</a:t>
            </a:r>
          </a:p>
          <a:p>
            <a:r>
              <a:rPr lang="fr-FR" sz="1200" dirty="0" err="1"/>
              <a:t>Very</a:t>
            </a:r>
            <a:r>
              <a:rPr lang="fr-FR" sz="1200" dirty="0"/>
              <a:t> high </a:t>
            </a:r>
            <a:r>
              <a:rPr lang="fr-FR" sz="1200" dirty="0" err="1"/>
              <a:t>integration</a:t>
            </a:r>
            <a:r>
              <a:rPr lang="fr-FR" sz="1200" dirty="0"/>
              <a:t> </a:t>
            </a:r>
            <a:r>
              <a:rPr lang="fr-FR" sz="1200" dirty="0" err="1"/>
              <a:t>board</a:t>
            </a:r>
            <a:r>
              <a:rPr lang="fr-FR" sz="1200" dirty="0"/>
              <a:t>, </a:t>
            </a:r>
            <a:r>
              <a:rPr lang="fr-FR" sz="1200" dirty="0" err="1"/>
              <a:t>XTalk</a:t>
            </a:r>
            <a:r>
              <a:rPr lang="fr-FR" sz="1200" dirty="0"/>
              <a:t> and </a:t>
            </a:r>
            <a:r>
              <a:rPr lang="fr-FR" sz="1200" dirty="0" err="1"/>
              <a:t>Low</a:t>
            </a:r>
            <a:r>
              <a:rPr lang="fr-FR" sz="1200" dirty="0"/>
              <a:t> noise </a:t>
            </a:r>
          </a:p>
          <a:p>
            <a:r>
              <a:rPr lang="fr-FR" sz="1200" dirty="0"/>
              <a:t>Components &gt;80% of </a:t>
            </a:r>
            <a:r>
              <a:rPr lang="fr-FR" sz="1200" dirty="0" err="1"/>
              <a:t>pcb</a:t>
            </a:r>
            <a:r>
              <a:rPr lang="fr-FR" sz="1200" dirty="0"/>
              <a:t> Area.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67C4E25-57FD-974B-BFD5-272090780C51}"/>
              </a:ext>
            </a:extLst>
          </p:cNvPr>
          <p:cNvSpPr txBox="1"/>
          <p:nvPr/>
        </p:nvSpPr>
        <p:spPr>
          <a:xfrm>
            <a:off x="1159271" y="1003018"/>
            <a:ext cx="215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Collaboration </a:t>
            </a:r>
            <a:r>
              <a:rPr lang="fr-FR" sz="1200" dirty="0" err="1"/>
              <a:t>with</a:t>
            </a:r>
            <a:r>
              <a:rPr lang="fr-FR" sz="1200" dirty="0"/>
              <a:t> GANIL and IFIC Valencia Spain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F7EC98D0-84A9-6A4C-9F02-52D13267CFC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fr-FR" altLang="fr-FR">
                <a:solidFill>
                  <a:srgbClr val="000000"/>
                </a:solidFill>
                <a:cs typeface="+mn-cs"/>
              </a:rPr>
              <a:t>N. Karkour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F15BF53-C592-B644-9726-2800F04F9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r>
              <a:rPr lang="en-US" altLang="fr-FR">
                <a:solidFill>
                  <a:srgbClr val="000000"/>
                </a:solidFill>
                <a:cs typeface="+mn-cs"/>
              </a:rPr>
              <a:t>JME Grenoble 2021</a:t>
            </a:r>
            <a:endParaRPr lang="fr-FR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9221" name="Espace réservé du numéro de diapositive 10">
            <a:extLst>
              <a:ext uri="{FF2B5EF4-FFF2-40B4-BE49-F238E27FC236}">
                <a16:creationId xmlns:a16="http://schemas.microsoft.com/office/drawing/2014/main" id="{C93F667B-2A57-F947-A87A-87D5E532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5988" indent="-233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2289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05205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8121" indent="-18645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1036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23952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96868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69783" indent="-18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5832" eaLnBrk="1" hangingPunct="1"/>
            <a:fld id="{8DCFA12C-1989-C143-BAB4-8B8C615737E9}" type="slidenum">
              <a:rPr lang="fr-FR" altLang="fr-FR">
                <a:solidFill>
                  <a:srgbClr val="000000"/>
                </a:solidFill>
                <a:cs typeface="+mn-cs"/>
              </a:rPr>
              <a:pPr defTabSz="745832" eaLnBrk="1" hangingPunct="1"/>
              <a:t>15</a:t>
            </a:fld>
            <a:endParaRPr lang="fr-FR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9225" name="Text Box 5">
            <a:extLst>
              <a:ext uri="{FF2B5EF4-FFF2-40B4-BE49-F238E27FC236}">
                <a16:creationId xmlns:a16="http://schemas.microsoft.com/office/drawing/2014/main" id="{F3DB0998-9CD2-F147-9D2A-EB5F8ED0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921" y="721183"/>
            <a:ext cx="5264504" cy="4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32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5832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2284" b="1">
                <a:solidFill>
                  <a:srgbClr val="000000"/>
                </a:solidFill>
                <a:cs typeface="+mn-cs"/>
                <a:sym typeface="Wingdings" pitchFamily="2" charset="2"/>
              </a:rPr>
              <a:t>Flash ADC and DAC Mezzanine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5CFBB3-B16B-D241-8B02-EF019D9282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16729" y="2362542"/>
            <a:ext cx="4558791" cy="19492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791C7E-406B-9949-AB0D-4616B8B17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2952" y="2359264"/>
            <a:ext cx="4426870" cy="18972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0BC4FF-4A31-4C43-ABF0-6FCECA92B140}"/>
              </a:ext>
            </a:extLst>
          </p:cNvPr>
          <p:cNvSpPr txBox="1"/>
          <p:nvPr/>
        </p:nvSpPr>
        <p:spPr>
          <a:xfrm>
            <a:off x="487969" y="1733600"/>
            <a:ext cx="292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Production:</a:t>
            </a:r>
          </a:p>
          <a:p>
            <a:r>
              <a:rPr lang="fr-FR" sz="1800" dirty="0"/>
              <a:t>Test </a:t>
            </a:r>
            <a:r>
              <a:rPr lang="fr-FR" sz="1800" dirty="0" err="1"/>
              <a:t>bench</a:t>
            </a:r>
            <a:r>
              <a:rPr lang="fr-FR" sz="1800" dirty="0"/>
              <a:t> </a:t>
            </a:r>
            <a:r>
              <a:rPr lang="fr-FR" sz="1800" dirty="0" err="1"/>
              <a:t>designed</a:t>
            </a:r>
            <a:endParaRPr lang="fr-FR" sz="1800" dirty="0"/>
          </a:p>
          <a:p>
            <a:r>
              <a:rPr lang="fr-FR" sz="1800" dirty="0"/>
              <a:t>100 FADC DAC </a:t>
            </a:r>
            <a:r>
              <a:rPr lang="fr-FR" sz="1800" dirty="0" err="1"/>
              <a:t>produced</a:t>
            </a:r>
            <a:r>
              <a:rPr lang="fr-FR" sz="1800" dirty="0"/>
              <a:t> </a:t>
            </a:r>
            <a:r>
              <a:rPr lang="fr-FR" sz="1800" dirty="0" err="1"/>
              <a:t>tested</a:t>
            </a:r>
            <a:r>
              <a:rPr lang="fr-FR" sz="1800" dirty="0"/>
              <a:t> and </a:t>
            </a:r>
            <a:r>
              <a:rPr lang="fr-FR" sz="1800" dirty="0" err="1"/>
              <a:t>mounted</a:t>
            </a:r>
            <a:r>
              <a:rPr lang="fr-FR" sz="1800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1FA381-D954-2242-9E2C-CAF62B8818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7" y="3523764"/>
            <a:ext cx="3278835" cy="16804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91AAA38-E2CF-E849-96A2-817A0C71334A}"/>
              </a:ext>
            </a:extLst>
          </p:cNvPr>
          <p:cNvSpPr txBox="1"/>
          <p:nvPr/>
        </p:nvSpPr>
        <p:spPr>
          <a:xfrm>
            <a:off x="638670" y="5271871"/>
            <a:ext cx="253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FADC DAC Production Test </a:t>
            </a:r>
            <a:r>
              <a:rPr lang="fr-FR" sz="1200" dirty="0" err="1"/>
              <a:t>Bench</a:t>
            </a:r>
            <a:endParaRPr lang="fr-FR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2049" y="107725"/>
            <a:ext cx="7730802" cy="58510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>
                <a:solidFill>
                  <a:schemeClr val="tx1"/>
                </a:solidFill>
              </a:rPr>
              <a:t>BANC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DE TEST  DFCSP FEE and BEE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>
              <a:defRPr/>
            </a:pPr>
            <a:r>
              <a:rPr lang="fr-FR">
                <a:solidFill>
                  <a:schemeClr val="tx1"/>
                </a:solidFill>
              </a:rPr>
              <a:t>N. Karkour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>
              <a:defRPr/>
            </a:pPr>
            <a:r>
              <a:rPr lang="es-ES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>
              <a:defRPr/>
            </a:pPr>
            <a:fld id="{06C365A0-6865-4459-B98F-DF92DB05AC20}" type="slidenum">
              <a:rPr lang="es-ES">
                <a:solidFill>
                  <a:schemeClr val="tx1"/>
                </a:solidFill>
              </a:rPr>
              <a:pPr defTabSz="807964">
                <a:defRPr/>
              </a:pPr>
              <a:t>16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232738" y="157098"/>
            <a:ext cx="1204176" cy="3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7964"/>
            <a:r>
              <a:rPr lang="fr-FR" sz="1590" b="1" dirty="0">
                <a:solidFill>
                  <a:prstClr val="white"/>
                </a:solidFill>
              </a:rPr>
              <a:t>21 / 10 / 16</a:t>
            </a:r>
          </a:p>
        </p:txBody>
      </p:sp>
      <p:pic>
        <p:nvPicPr>
          <p:cNvPr id="12" name="Picture 2" descr="Z:\Commun\Projets\Projets S3 (SPIRAL2)\CarteMereCMPAC16\photos\photo pptx NK\20150527_105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849" y="742205"/>
            <a:ext cx="7913492" cy="445133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Firmware</a:t>
            </a:r>
            <a:r>
              <a:rPr lang="fr-FR" dirty="0"/>
              <a:t> tunnel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Firmware</a:t>
            </a:r>
            <a:r>
              <a:rPr lang="fr-FR" dirty="0"/>
              <a:t> numexo2 + </a:t>
            </a:r>
            <a:r>
              <a:rPr lang="fr-FR" dirty="0" err="1"/>
              <a:t>ADC_feedback</a:t>
            </a:r>
            <a:r>
              <a:rPr lang="fr-FR" dirty="0"/>
              <a:t>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4CDDD2-9252-B34E-A15E-E272CB70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47939" y="195079"/>
            <a:ext cx="4525238" cy="406381"/>
          </a:xfrm>
        </p:spPr>
        <p:txBody>
          <a:bodyPr vert="horz" lIns="80793" tIns="40397" rIns="80793" bIns="40397" rtlCol="0" anchor="b" anchorCtr="0">
            <a:noAutofit/>
          </a:bodyPr>
          <a:lstStyle/>
          <a:p>
            <a:r>
              <a:rPr lang="fr-FR" sz="2828" b="1" dirty="0">
                <a:solidFill>
                  <a:schemeClr val="tx1"/>
                </a:solidFill>
              </a:rPr>
              <a:t>DFCSP basic </a:t>
            </a:r>
            <a:r>
              <a:rPr lang="fr-FR" sz="2828" b="1" dirty="0" err="1">
                <a:solidFill>
                  <a:schemeClr val="tx1"/>
                </a:solidFill>
              </a:rPr>
              <a:t>principle</a:t>
            </a:r>
            <a:endParaRPr lang="fr-FR" sz="2828" b="1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/>
            <a:r>
              <a:rPr lang="fr-FR">
                <a:solidFill>
                  <a:schemeClr val="tx1"/>
                </a:solidFill>
              </a:rPr>
              <a:t>N. Karkour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/>
            <a:fld id="{8FD9E9DE-12B0-4A31-AD8F-85B1E12B134D}" type="slidenum">
              <a:rPr lang="en-US">
                <a:solidFill>
                  <a:schemeClr val="tx1"/>
                </a:solidFill>
              </a:rPr>
              <a:pPr defTabSz="807964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/>
            <a:r>
              <a:rPr lang="en-US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3859418" y="993785"/>
            <a:ext cx="3282222" cy="3238740"/>
          </a:xfrm>
          <a:prstGeom prst="rect">
            <a:avLst/>
          </a:prstGeom>
          <a:solidFill>
            <a:srgbClr val="FFFF99"/>
          </a:solidFill>
          <a:ln w="12700" algn="ctr">
            <a:solidFill>
              <a:srgbClr val="69676D"/>
            </a:solidFill>
            <a:prstDash val="dashDot"/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6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Rectangle 16"/>
          <p:cNvSpPr>
            <a:spLocks noChangeArrowheads="1"/>
          </p:cNvSpPr>
          <p:nvPr/>
        </p:nvSpPr>
        <p:spPr bwMode="auto">
          <a:xfrm>
            <a:off x="2205200" y="997292"/>
            <a:ext cx="1514872" cy="2385923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69676D"/>
            </a:solidFill>
            <a:prstDash val="dashDot"/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6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0" name="Connecteur droit 20"/>
          <p:cNvCxnSpPr>
            <a:cxnSpLocks noChangeShapeType="1"/>
          </p:cNvCxnSpPr>
          <p:nvPr/>
        </p:nvCxnSpPr>
        <p:spPr bwMode="auto">
          <a:xfrm>
            <a:off x="3682157" y="1622877"/>
            <a:ext cx="631197" cy="510568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211" name="Connecteur droit 24"/>
          <p:cNvCxnSpPr>
            <a:cxnSpLocks noChangeShapeType="1"/>
          </p:cNvCxnSpPr>
          <p:nvPr/>
        </p:nvCxnSpPr>
        <p:spPr bwMode="auto">
          <a:xfrm rot="16200000" flipH="1">
            <a:off x="2491509" y="1534586"/>
            <a:ext cx="318116" cy="1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12" name="Connecteur droit 27"/>
          <p:cNvCxnSpPr>
            <a:cxnSpLocks noChangeShapeType="1"/>
          </p:cNvCxnSpPr>
          <p:nvPr/>
        </p:nvCxnSpPr>
        <p:spPr bwMode="auto">
          <a:xfrm>
            <a:off x="2523319" y="2584378"/>
            <a:ext cx="254495" cy="0"/>
          </a:xfrm>
          <a:prstGeom prst="lin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13" name="Connecteur droit 31"/>
          <p:cNvCxnSpPr>
            <a:cxnSpLocks noChangeShapeType="1"/>
            <a:stCxn id="221" idx="0"/>
          </p:cNvCxnSpPr>
          <p:nvPr/>
        </p:nvCxnSpPr>
        <p:spPr bwMode="auto">
          <a:xfrm flipV="1">
            <a:off x="5891345" y="1394946"/>
            <a:ext cx="2556543" cy="702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14" name="ZoneTexte 48"/>
          <p:cNvSpPr txBox="1">
            <a:spLocks noChangeArrowheads="1"/>
          </p:cNvSpPr>
          <p:nvPr/>
        </p:nvSpPr>
        <p:spPr bwMode="auto">
          <a:xfrm>
            <a:off x="3303439" y="1110906"/>
            <a:ext cx="460382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23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237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215" name="ZoneTexte 49"/>
          <p:cNvSpPr txBox="1">
            <a:spLocks noChangeArrowheads="1"/>
          </p:cNvSpPr>
          <p:nvPr/>
        </p:nvSpPr>
        <p:spPr bwMode="auto">
          <a:xfrm>
            <a:off x="2987840" y="1110906"/>
            <a:ext cx="449162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237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237" b="1" baseline="-25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cxnSp>
        <p:nvCxnSpPr>
          <p:cNvPr id="216" name="Connecteur droit avec flèche 50"/>
          <p:cNvCxnSpPr>
            <a:cxnSpLocks noChangeShapeType="1"/>
          </p:cNvCxnSpPr>
          <p:nvPr/>
        </p:nvCxnSpPr>
        <p:spPr bwMode="auto">
          <a:xfrm>
            <a:off x="3177200" y="1395647"/>
            <a:ext cx="126239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217" name="Connecteur droit avec flèche 51"/>
          <p:cNvCxnSpPr>
            <a:cxnSpLocks noChangeShapeType="1"/>
          </p:cNvCxnSpPr>
          <p:nvPr/>
        </p:nvCxnSpPr>
        <p:spPr bwMode="auto">
          <a:xfrm>
            <a:off x="3555918" y="1395647"/>
            <a:ext cx="126239" cy="0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</p:spPr>
      </p:cxnSp>
      <p:cxnSp>
        <p:nvCxnSpPr>
          <p:cNvPr id="218" name="Connecteur droit 54"/>
          <p:cNvCxnSpPr>
            <a:cxnSpLocks noChangeShapeType="1"/>
          </p:cNvCxnSpPr>
          <p:nvPr/>
        </p:nvCxnSpPr>
        <p:spPr bwMode="auto">
          <a:xfrm flipV="1">
            <a:off x="3287812" y="2579843"/>
            <a:ext cx="253487" cy="4535"/>
          </a:xfrm>
          <a:prstGeom prst="lin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19" name="Connecteur droit 56"/>
          <p:cNvCxnSpPr>
            <a:cxnSpLocks noChangeShapeType="1"/>
          </p:cNvCxnSpPr>
          <p:nvPr/>
        </p:nvCxnSpPr>
        <p:spPr bwMode="auto">
          <a:xfrm rot="5400000">
            <a:off x="3604922" y="2266258"/>
            <a:ext cx="1781466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20" name="Connecteur droit 57"/>
          <p:cNvCxnSpPr>
            <a:cxnSpLocks noChangeShapeType="1"/>
          </p:cNvCxnSpPr>
          <p:nvPr/>
        </p:nvCxnSpPr>
        <p:spPr bwMode="auto">
          <a:xfrm rot="5400000">
            <a:off x="3127744" y="2298071"/>
            <a:ext cx="572614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21" name="Triangle isocèle 18"/>
          <p:cNvSpPr>
            <a:spLocks noChangeArrowheads="1"/>
          </p:cNvSpPr>
          <p:nvPr/>
        </p:nvSpPr>
        <p:spPr bwMode="auto">
          <a:xfrm rot="5400000">
            <a:off x="5171780" y="1016929"/>
            <a:ext cx="681692" cy="757436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/>
            <a:endParaRPr lang="en-US" sz="106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2" name="Connecteur droit 22"/>
          <p:cNvCxnSpPr>
            <a:cxnSpLocks noChangeShapeType="1"/>
            <a:stCxn id="221" idx="2"/>
          </p:cNvCxnSpPr>
          <p:nvPr/>
        </p:nvCxnSpPr>
        <p:spPr bwMode="auto">
          <a:xfrm rot="10800000" flipV="1">
            <a:off x="5133908" y="1054800"/>
            <a:ext cx="0" cy="340847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sp>
        <p:nvSpPr>
          <p:cNvPr id="223" name="Rectangle 28"/>
          <p:cNvSpPr>
            <a:spLocks noChangeArrowheads="1"/>
          </p:cNvSpPr>
          <p:nvPr/>
        </p:nvSpPr>
        <p:spPr bwMode="auto">
          <a:xfrm>
            <a:off x="5260148" y="1906215"/>
            <a:ext cx="441838" cy="113615"/>
          </a:xfrm>
          <a:prstGeom prst="rect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/>
            <a:endParaRPr lang="en-US" sz="106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4" name="Groupe 88"/>
          <p:cNvGrpSpPr>
            <a:grpSpLocks/>
          </p:cNvGrpSpPr>
          <p:nvPr/>
        </p:nvGrpSpPr>
        <p:grpSpPr bwMode="auto">
          <a:xfrm>
            <a:off x="5449508" y="2077339"/>
            <a:ext cx="63119" cy="227231"/>
            <a:chOff x="4714876" y="2500306"/>
            <a:chExt cx="71438" cy="285752"/>
          </a:xfrm>
        </p:grpSpPr>
        <p:cxnSp>
          <p:nvCxnSpPr>
            <p:cNvPr id="225" name="Connecteur droit 75"/>
            <p:cNvCxnSpPr>
              <a:cxnSpLocks noChangeShapeType="1"/>
            </p:cNvCxnSpPr>
            <p:nvPr/>
          </p:nvCxnSpPr>
          <p:spPr bwMode="auto">
            <a:xfrm rot="5400000">
              <a:off x="4572000" y="2643182"/>
              <a:ext cx="285752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</p:spPr>
        </p:cxnSp>
        <p:cxnSp>
          <p:nvCxnSpPr>
            <p:cNvPr id="226" name="Connecteur droit 76"/>
            <p:cNvCxnSpPr>
              <a:cxnSpLocks noChangeShapeType="1"/>
            </p:cNvCxnSpPr>
            <p:nvPr/>
          </p:nvCxnSpPr>
          <p:spPr bwMode="auto">
            <a:xfrm rot="5400000">
              <a:off x="4643438" y="2643182"/>
              <a:ext cx="285752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</p:spPr>
        </p:cxnSp>
      </p:grpSp>
      <p:cxnSp>
        <p:nvCxnSpPr>
          <p:cNvPr id="227" name="Connecteur droit 30"/>
          <p:cNvCxnSpPr>
            <a:cxnSpLocks noChangeShapeType="1"/>
            <a:stCxn id="223" idx="1"/>
          </p:cNvCxnSpPr>
          <p:nvPr/>
        </p:nvCxnSpPr>
        <p:spPr bwMode="auto">
          <a:xfrm rot="10800000">
            <a:off x="5070789" y="1963723"/>
            <a:ext cx="189359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28" name="Connecteur droit 32"/>
          <p:cNvCxnSpPr>
            <a:cxnSpLocks noChangeShapeType="1"/>
          </p:cNvCxnSpPr>
          <p:nvPr/>
        </p:nvCxnSpPr>
        <p:spPr bwMode="auto">
          <a:xfrm>
            <a:off x="5512627" y="2190954"/>
            <a:ext cx="37871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29" name="Connecteur droit 33"/>
          <p:cNvCxnSpPr>
            <a:cxnSpLocks noChangeShapeType="1"/>
          </p:cNvCxnSpPr>
          <p:nvPr/>
        </p:nvCxnSpPr>
        <p:spPr bwMode="auto">
          <a:xfrm>
            <a:off x="5070790" y="2190954"/>
            <a:ext cx="37871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0" name="Connecteur droit 34"/>
          <p:cNvCxnSpPr>
            <a:cxnSpLocks noChangeShapeType="1"/>
          </p:cNvCxnSpPr>
          <p:nvPr/>
        </p:nvCxnSpPr>
        <p:spPr bwMode="auto">
          <a:xfrm rot="10800000">
            <a:off x="5701986" y="1963723"/>
            <a:ext cx="189359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1" name="Connecteur droit 35"/>
          <p:cNvCxnSpPr>
            <a:cxnSpLocks noChangeShapeType="1"/>
          </p:cNvCxnSpPr>
          <p:nvPr/>
        </p:nvCxnSpPr>
        <p:spPr bwMode="auto">
          <a:xfrm rot="5400000">
            <a:off x="5777729" y="2077339"/>
            <a:ext cx="227231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2" name="Connecteur droit 36"/>
          <p:cNvCxnSpPr>
            <a:cxnSpLocks noChangeShapeType="1"/>
          </p:cNvCxnSpPr>
          <p:nvPr/>
        </p:nvCxnSpPr>
        <p:spPr bwMode="auto">
          <a:xfrm rot="5400000">
            <a:off x="4957174" y="2077339"/>
            <a:ext cx="227231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3" name="Connecteur en angle 37"/>
          <p:cNvCxnSpPr>
            <a:cxnSpLocks noChangeShapeType="1"/>
          </p:cNvCxnSpPr>
          <p:nvPr/>
        </p:nvCxnSpPr>
        <p:spPr bwMode="auto">
          <a:xfrm rot="5400000" flipH="1" flipV="1">
            <a:off x="5771418" y="1515574"/>
            <a:ext cx="681692" cy="441838"/>
          </a:xfrm>
          <a:prstGeom prst="bentConnector3">
            <a:avLst>
              <a:gd name="adj1" fmla="val -1111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4" name="Connecteur en angle 38"/>
          <p:cNvCxnSpPr>
            <a:cxnSpLocks noChangeShapeType="1"/>
          </p:cNvCxnSpPr>
          <p:nvPr/>
        </p:nvCxnSpPr>
        <p:spPr bwMode="auto">
          <a:xfrm rot="16200000" flipH="1">
            <a:off x="4572144" y="1578694"/>
            <a:ext cx="681692" cy="315599"/>
          </a:xfrm>
          <a:prstGeom prst="bentConnector3">
            <a:avLst>
              <a:gd name="adj1" fmla="val 102222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35" name="ZoneTexte 39"/>
          <p:cNvSpPr txBox="1">
            <a:spLocks noChangeArrowheads="1"/>
          </p:cNvSpPr>
          <p:nvPr/>
        </p:nvSpPr>
        <p:spPr bwMode="auto">
          <a:xfrm>
            <a:off x="5386387" y="1678984"/>
            <a:ext cx="327334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Rf</a:t>
            </a:r>
          </a:p>
        </p:txBody>
      </p:sp>
      <p:sp>
        <p:nvSpPr>
          <p:cNvPr id="236" name="ZoneTexte 40"/>
          <p:cNvSpPr txBox="1">
            <a:spLocks noChangeArrowheads="1"/>
          </p:cNvSpPr>
          <p:nvPr/>
        </p:nvSpPr>
        <p:spPr bwMode="auto">
          <a:xfrm>
            <a:off x="5514029" y="2202176"/>
            <a:ext cx="327334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Cf</a:t>
            </a:r>
          </a:p>
        </p:txBody>
      </p:sp>
      <p:cxnSp>
        <p:nvCxnSpPr>
          <p:cNvPr id="237" name="Connecteur droit avec flèche 70"/>
          <p:cNvCxnSpPr>
            <a:cxnSpLocks noChangeShapeType="1"/>
          </p:cNvCxnSpPr>
          <p:nvPr/>
        </p:nvCxnSpPr>
        <p:spPr bwMode="auto">
          <a:xfrm>
            <a:off x="4818311" y="2077339"/>
            <a:ext cx="126239" cy="1402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</p:spPr>
      </p:cxnSp>
      <p:grpSp>
        <p:nvGrpSpPr>
          <p:cNvPr id="238" name="Groupe 88"/>
          <p:cNvGrpSpPr>
            <a:grpSpLocks/>
          </p:cNvGrpSpPr>
          <p:nvPr/>
        </p:nvGrpSpPr>
        <p:grpSpPr bwMode="auto">
          <a:xfrm flipH="1">
            <a:off x="5453540" y="3057008"/>
            <a:ext cx="63119" cy="227231"/>
            <a:chOff x="4714876" y="2500306"/>
            <a:chExt cx="71438" cy="285752"/>
          </a:xfrm>
        </p:grpSpPr>
        <p:cxnSp>
          <p:nvCxnSpPr>
            <p:cNvPr id="239" name="Connecteur droit 113"/>
            <p:cNvCxnSpPr>
              <a:cxnSpLocks noChangeShapeType="1"/>
            </p:cNvCxnSpPr>
            <p:nvPr/>
          </p:nvCxnSpPr>
          <p:spPr bwMode="auto">
            <a:xfrm rot="5400000">
              <a:off x="4572000" y="2643182"/>
              <a:ext cx="285752" cy="0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</p:spPr>
        </p:cxnSp>
        <p:cxnSp>
          <p:nvCxnSpPr>
            <p:cNvPr id="240" name="Connecteur droit 114"/>
            <p:cNvCxnSpPr>
              <a:cxnSpLocks noChangeShapeType="1"/>
            </p:cNvCxnSpPr>
            <p:nvPr/>
          </p:nvCxnSpPr>
          <p:spPr bwMode="auto">
            <a:xfrm rot="5400000">
              <a:off x="4643438" y="2643182"/>
              <a:ext cx="285752" cy="0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</p:spPr>
        </p:cxnSp>
      </p:grpSp>
      <p:cxnSp>
        <p:nvCxnSpPr>
          <p:cNvPr id="241" name="Connecteur droit 102"/>
          <p:cNvCxnSpPr>
            <a:cxnSpLocks noChangeShapeType="1"/>
          </p:cNvCxnSpPr>
          <p:nvPr/>
        </p:nvCxnSpPr>
        <p:spPr bwMode="auto">
          <a:xfrm rot="10800000">
            <a:off x="4495655" y="3156991"/>
            <a:ext cx="951332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42" name="Connecteur droit 103"/>
          <p:cNvCxnSpPr>
            <a:cxnSpLocks noChangeShapeType="1"/>
            <a:stCxn id="272" idx="1"/>
          </p:cNvCxnSpPr>
          <p:nvPr/>
        </p:nvCxnSpPr>
        <p:spPr bwMode="auto">
          <a:xfrm rot="10800000">
            <a:off x="5513634" y="3156991"/>
            <a:ext cx="2417702" cy="6839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43" name="ZoneTexte 110"/>
          <p:cNvSpPr txBox="1">
            <a:spLocks noChangeArrowheads="1"/>
          </p:cNvSpPr>
          <p:nvPr/>
        </p:nvSpPr>
        <p:spPr bwMode="auto">
          <a:xfrm flipH="1">
            <a:off x="5319086" y="2775250"/>
            <a:ext cx="343364" cy="2554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Cc</a:t>
            </a:r>
          </a:p>
        </p:txBody>
      </p:sp>
      <p:cxnSp>
        <p:nvCxnSpPr>
          <p:cNvPr id="244" name="Connecteur droit avec flèche 111"/>
          <p:cNvCxnSpPr>
            <a:cxnSpLocks noChangeShapeType="1"/>
          </p:cNvCxnSpPr>
          <p:nvPr/>
        </p:nvCxnSpPr>
        <p:spPr bwMode="auto">
          <a:xfrm rot="5400000" flipH="1" flipV="1">
            <a:off x="4439362" y="1622692"/>
            <a:ext cx="112584" cy="1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</p:spPr>
      </p:cxnSp>
      <p:cxnSp>
        <p:nvCxnSpPr>
          <p:cNvPr id="245" name="Connecteur droit avec flèche 69"/>
          <p:cNvCxnSpPr>
            <a:cxnSpLocks noChangeShapeType="1"/>
          </p:cNvCxnSpPr>
          <p:nvPr/>
        </p:nvCxnSpPr>
        <p:spPr bwMode="auto">
          <a:xfrm rot="10800000" flipV="1">
            <a:off x="4614837" y="3155983"/>
            <a:ext cx="135313" cy="1008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</p:spPr>
      </p:cxnSp>
      <p:sp>
        <p:nvSpPr>
          <p:cNvPr id="246" name="ZoneTexte 137"/>
          <p:cNvSpPr txBox="1">
            <a:spLocks noChangeArrowheads="1"/>
          </p:cNvSpPr>
          <p:nvPr/>
        </p:nvSpPr>
        <p:spPr bwMode="auto">
          <a:xfrm>
            <a:off x="7230885" y="1057605"/>
            <a:ext cx="514885" cy="3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59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1590" b="1" baseline="-25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sp>
        <p:nvSpPr>
          <p:cNvPr id="247" name="ZoneTexte 146"/>
          <p:cNvSpPr txBox="1">
            <a:spLocks noChangeArrowheads="1"/>
          </p:cNvSpPr>
          <p:nvPr/>
        </p:nvSpPr>
        <p:spPr bwMode="auto">
          <a:xfrm>
            <a:off x="156182" y="4447729"/>
            <a:ext cx="2129044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15MeV &lt; E</a:t>
            </a:r>
            <a:r>
              <a:rPr lang="fr-FR" sz="1414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 500 MeV</a:t>
            </a:r>
            <a:endParaRPr lang="fr-FR" sz="1414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ZoneTexte 147"/>
          <p:cNvSpPr txBox="1">
            <a:spLocks noChangeArrowheads="1"/>
          </p:cNvSpPr>
          <p:nvPr/>
        </p:nvSpPr>
        <p:spPr bwMode="auto">
          <a:xfrm>
            <a:off x="206905" y="4886463"/>
            <a:ext cx="2163207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7964"/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-7,5 MeV &lt; E</a:t>
            </a:r>
            <a:r>
              <a:rPr lang="fr-FR" sz="1414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20 MeV</a:t>
            </a:r>
          </a:p>
        </p:txBody>
      </p:sp>
      <p:sp>
        <p:nvSpPr>
          <p:cNvPr id="249" name="ZoneTexte 148"/>
          <p:cNvSpPr txBox="1">
            <a:spLocks noChangeArrowheads="1"/>
          </p:cNvSpPr>
          <p:nvPr/>
        </p:nvSpPr>
        <p:spPr bwMode="auto">
          <a:xfrm>
            <a:off x="2449293" y="4465082"/>
            <a:ext cx="2615218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7964"/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 = 20 pF  = &gt; G ≈ 2mV/MeV</a:t>
            </a:r>
          </a:p>
        </p:txBody>
      </p:sp>
      <p:sp>
        <p:nvSpPr>
          <p:cNvPr id="250" name="ZoneTexte 162"/>
          <p:cNvSpPr txBox="1">
            <a:spLocks noChangeArrowheads="1"/>
          </p:cNvSpPr>
          <p:nvPr/>
        </p:nvSpPr>
        <p:spPr bwMode="auto">
          <a:xfrm>
            <a:off x="2575412" y="4886462"/>
            <a:ext cx="2568011" cy="5275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414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1 pF  = &gt; G ≈ 44 mV/MeV</a:t>
            </a:r>
          </a:p>
          <a:p>
            <a:pPr defTabSz="807964"/>
            <a:r>
              <a:rPr lang="fr-FR" sz="1414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50 M</a:t>
            </a:r>
            <a:r>
              <a:rPr lang="el-G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l-G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47 </a:t>
            </a:r>
            <a:r>
              <a:rPr lang="el-G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51" name="ZoneTexte 169"/>
          <p:cNvSpPr txBox="1">
            <a:spLocks noChangeArrowheads="1"/>
          </p:cNvSpPr>
          <p:nvPr/>
        </p:nvSpPr>
        <p:spPr bwMode="auto">
          <a:xfrm>
            <a:off x="4541867" y="2520755"/>
            <a:ext cx="2515432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en-US" sz="1060" b="1" u="sng" dirty="0">
                <a:solidFill>
                  <a:srgbClr val="050998"/>
                </a:solidFill>
                <a:latin typeface="Times New Roman" pitchFamily="18" charset="0"/>
                <a:cs typeface="Times New Roman" pitchFamily="18" charset="0"/>
              </a:rPr>
              <a:t>High Energy charge compensation stage</a:t>
            </a:r>
          </a:p>
        </p:txBody>
      </p:sp>
      <p:cxnSp>
        <p:nvCxnSpPr>
          <p:cNvPr id="252" name="Connecteur droit 102"/>
          <p:cNvCxnSpPr>
            <a:cxnSpLocks noChangeShapeType="1"/>
            <a:stCxn id="221" idx="3"/>
          </p:cNvCxnSpPr>
          <p:nvPr/>
        </p:nvCxnSpPr>
        <p:spPr bwMode="auto">
          <a:xfrm rot="10800000">
            <a:off x="2650566" y="1375527"/>
            <a:ext cx="2483342" cy="20121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53" name="Connecteur droit 57"/>
          <p:cNvCxnSpPr>
            <a:cxnSpLocks noChangeShapeType="1"/>
          </p:cNvCxnSpPr>
          <p:nvPr/>
        </p:nvCxnSpPr>
        <p:spPr bwMode="auto">
          <a:xfrm rot="5400000">
            <a:off x="3159556" y="1630022"/>
            <a:ext cx="50899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54" name="Ellipse 253"/>
          <p:cNvSpPr/>
          <p:nvPr/>
        </p:nvSpPr>
        <p:spPr>
          <a:xfrm>
            <a:off x="2396071" y="1693646"/>
            <a:ext cx="508990" cy="445366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90" kern="0">
              <a:solidFill>
                <a:sysClr val="window" lastClr="FFFFFF"/>
              </a:solidFill>
              <a:latin typeface="Book Antiqua"/>
            </a:endParaRPr>
          </a:p>
        </p:txBody>
      </p:sp>
      <p:cxnSp>
        <p:nvCxnSpPr>
          <p:cNvPr id="255" name="Connecteur droit 24"/>
          <p:cNvCxnSpPr>
            <a:cxnSpLocks noChangeShapeType="1"/>
            <a:stCxn id="267" idx="4"/>
          </p:cNvCxnSpPr>
          <p:nvPr/>
        </p:nvCxnSpPr>
        <p:spPr bwMode="auto">
          <a:xfrm rot="5400000">
            <a:off x="2495211" y="2429022"/>
            <a:ext cx="310711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56" name="ZoneTexte 46"/>
          <p:cNvSpPr txBox="1">
            <a:spLocks noChangeArrowheads="1"/>
          </p:cNvSpPr>
          <p:nvPr/>
        </p:nvSpPr>
        <p:spPr bwMode="auto">
          <a:xfrm>
            <a:off x="2586942" y="1121032"/>
            <a:ext cx="335348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57" name="ZoneTexte 46"/>
          <p:cNvSpPr txBox="1">
            <a:spLocks noChangeArrowheads="1"/>
          </p:cNvSpPr>
          <p:nvPr/>
        </p:nvSpPr>
        <p:spPr bwMode="auto">
          <a:xfrm>
            <a:off x="6595238" y="2902497"/>
            <a:ext cx="534121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</p:txBody>
      </p:sp>
      <p:sp>
        <p:nvSpPr>
          <p:cNvPr id="258" name="ZoneTexte 48"/>
          <p:cNvSpPr txBox="1">
            <a:spLocks noChangeArrowheads="1"/>
          </p:cNvSpPr>
          <p:nvPr/>
        </p:nvSpPr>
        <p:spPr bwMode="auto">
          <a:xfrm>
            <a:off x="4559279" y="2838873"/>
            <a:ext cx="553357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23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</a:t>
            </a:r>
            <a:r>
              <a:rPr lang="fr-FR" sz="1237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cxnSp>
        <p:nvCxnSpPr>
          <p:cNvPr id="259" name="Connecteur droit 54"/>
          <p:cNvCxnSpPr>
            <a:cxnSpLocks noChangeShapeType="1"/>
          </p:cNvCxnSpPr>
          <p:nvPr/>
        </p:nvCxnSpPr>
        <p:spPr bwMode="auto">
          <a:xfrm flipV="1">
            <a:off x="5896385" y="4111348"/>
            <a:ext cx="253487" cy="4535"/>
          </a:xfrm>
          <a:prstGeom prst="lin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60" name="Connecteur droit 57"/>
          <p:cNvCxnSpPr>
            <a:cxnSpLocks noChangeShapeType="1"/>
          </p:cNvCxnSpPr>
          <p:nvPr/>
        </p:nvCxnSpPr>
        <p:spPr bwMode="auto">
          <a:xfrm rot="5400000">
            <a:off x="5895377" y="3984100"/>
            <a:ext cx="254495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61" name="ZoneTexte 60"/>
          <p:cNvSpPr txBox="1">
            <a:spLocks noChangeArrowheads="1"/>
          </p:cNvSpPr>
          <p:nvPr/>
        </p:nvSpPr>
        <p:spPr bwMode="auto">
          <a:xfrm>
            <a:off x="5543814" y="3538734"/>
            <a:ext cx="428322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l-G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fr-FR" sz="106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2" name="Connecteur droit 57"/>
          <p:cNvCxnSpPr>
            <a:cxnSpLocks noChangeShapeType="1"/>
          </p:cNvCxnSpPr>
          <p:nvPr/>
        </p:nvCxnSpPr>
        <p:spPr bwMode="auto">
          <a:xfrm rot="5400000">
            <a:off x="5874139" y="3326625"/>
            <a:ext cx="29697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63" name="Rectangle 53"/>
          <p:cNvSpPr>
            <a:spLocks noChangeArrowheads="1"/>
          </p:cNvSpPr>
          <p:nvPr/>
        </p:nvSpPr>
        <p:spPr bwMode="auto">
          <a:xfrm rot="-5400000">
            <a:off x="5823950" y="3611169"/>
            <a:ext cx="398355" cy="126239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/>
            <a:endParaRPr lang="en-US" sz="106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4" name="Connecteur droit 263"/>
          <p:cNvCxnSpPr/>
          <p:nvPr/>
        </p:nvCxnSpPr>
        <p:spPr>
          <a:xfrm>
            <a:off x="3223180" y="1884517"/>
            <a:ext cx="381742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265" name="Connecteur droit 264"/>
          <p:cNvCxnSpPr/>
          <p:nvPr/>
        </p:nvCxnSpPr>
        <p:spPr>
          <a:xfrm>
            <a:off x="3223180" y="2011764"/>
            <a:ext cx="381742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266" name="ZoneTexte 59"/>
          <p:cNvSpPr txBox="1">
            <a:spLocks noChangeArrowheads="1"/>
          </p:cNvSpPr>
          <p:nvPr/>
        </p:nvSpPr>
        <p:spPr bwMode="auto">
          <a:xfrm>
            <a:off x="3032309" y="1630022"/>
            <a:ext cx="357790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Cd</a:t>
            </a:r>
          </a:p>
        </p:txBody>
      </p:sp>
      <p:sp>
        <p:nvSpPr>
          <p:cNvPr id="267" name="Ellipse 266"/>
          <p:cNvSpPr/>
          <p:nvPr/>
        </p:nvSpPr>
        <p:spPr>
          <a:xfrm>
            <a:off x="2396071" y="1828301"/>
            <a:ext cx="508990" cy="445366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9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68" name="ZoneTexte 59"/>
          <p:cNvSpPr txBox="1">
            <a:spLocks noChangeArrowheads="1"/>
          </p:cNvSpPr>
          <p:nvPr/>
        </p:nvSpPr>
        <p:spPr bwMode="auto">
          <a:xfrm>
            <a:off x="2523319" y="1884517"/>
            <a:ext cx="237566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270" name="Connecteur droit 57"/>
          <p:cNvCxnSpPr>
            <a:cxnSpLocks noChangeShapeType="1"/>
          </p:cNvCxnSpPr>
          <p:nvPr/>
        </p:nvCxnSpPr>
        <p:spPr bwMode="auto">
          <a:xfrm rot="5400000">
            <a:off x="8281267" y="1539145"/>
            <a:ext cx="318119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71" name="Rectangle 63"/>
          <p:cNvSpPr>
            <a:spLocks noChangeArrowheads="1"/>
          </p:cNvSpPr>
          <p:nvPr/>
        </p:nvSpPr>
        <p:spPr bwMode="auto">
          <a:xfrm>
            <a:off x="7931336" y="2398066"/>
            <a:ext cx="954356" cy="381742"/>
          </a:xfrm>
          <a:prstGeom prst="rect">
            <a:avLst/>
          </a:prstGeom>
          <a:solidFill>
            <a:srgbClr val="9F9FFF"/>
          </a:solidFill>
          <a:ln w="12700" algn="ctr">
            <a:solidFill>
              <a:srgbClr val="69676D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FPGA</a:t>
            </a:r>
          </a:p>
        </p:txBody>
      </p:sp>
      <p:sp>
        <p:nvSpPr>
          <p:cNvPr id="272" name="Rectangle 63"/>
          <p:cNvSpPr>
            <a:spLocks noChangeArrowheads="1"/>
          </p:cNvSpPr>
          <p:nvPr/>
        </p:nvSpPr>
        <p:spPr bwMode="auto">
          <a:xfrm>
            <a:off x="7931336" y="2843432"/>
            <a:ext cx="954356" cy="640797"/>
          </a:xfrm>
          <a:prstGeom prst="rect">
            <a:avLst/>
          </a:prstGeom>
          <a:solidFill>
            <a:srgbClr val="9F9FFF"/>
          </a:solidFill>
          <a:ln w="12700" algn="ctr">
            <a:solidFill>
              <a:srgbClr val="69676D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DAC</a:t>
            </a:r>
          </a:p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bits</a:t>
            </a:r>
          </a:p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MHz</a:t>
            </a:r>
          </a:p>
        </p:txBody>
      </p:sp>
      <p:cxnSp>
        <p:nvCxnSpPr>
          <p:cNvPr id="273" name="Connecteur droit 57"/>
          <p:cNvCxnSpPr>
            <a:cxnSpLocks noChangeShapeType="1"/>
          </p:cNvCxnSpPr>
          <p:nvPr/>
        </p:nvCxnSpPr>
        <p:spPr bwMode="auto">
          <a:xfrm rot="5400000">
            <a:off x="8408514" y="2366254"/>
            <a:ext cx="63624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74" name="Connecteur droit 57"/>
          <p:cNvCxnSpPr>
            <a:cxnSpLocks noChangeShapeType="1"/>
          </p:cNvCxnSpPr>
          <p:nvPr/>
        </p:nvCxnSpPr>
        <p:spPr bwMode="auto">
          <a:xfrm rot="5400000">
            <a:off x="8408514" y="2811620"/>
            <a:ext cx="63624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74" name="ZoneTexte 146"/>
          <p:cNvSpPr txBox="1">
            <a:spLocks noChangeArrowheads="1"/>
          </p:cNvSpPr>
          <p:nvPr/>
        </p:nvSpPr>
        <p:spPr bwMode="auto">
          <a:xfrm>
            <a:off x="3881663" y="3753398"/>
            <a:ext cx="737061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PACS3</a:t>
            </a:r>
            <a:endParaRPr lang="fr-FR" sz="1414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63"/>
          <p:cNvSpPr>
            <a:spLocks noChangeArrowheads="1"/>
          </p:cNvSpPr>
          <p:nvPr/>
        </p:nvSpPr>
        <p:spPr bwMode="auto">
          <a:xfrm>
            <a:off x="7970709" y="1706281"/>
            <a:ext cx="954356" cy="640797"/>
          </a:xfrm>
          <a:prstGeom prst="rect">
            <a:avLst/>
          </a:prstGeom>
          <a:solidFill>
            <a:srgbClr val="9F9FFF"/>
          </a:solidFill>
          <a:ln w="12700" algn="ctr">
            <a:solidFill>
              <a:srgbClr val="69676D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FADC DAC plus </a:t>
            </a:r>
            <a:r>
              <a:rPr lang="fr-FR" sz="1237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Numexo</a:t>
            </a: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2CC490-7304-C24D-B099-BB6344FE85C7}"/>
              </a:ext>
            </a:extLst>
          </p:cNvPr>
          <p:cNvSpPr txBox="1"/>
          <p:nvPr/>
        </p:nvSpPr>
        <p:spPr>
          <a:xfrm>
            <a:off x="5392646" y="4402247"/>
            <a:ext cx="50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Constraints</a:t>
            </a:r>
            <a:r>
              <a:rPr lang="fr-FR" sz="1200" dirty="0"/>
              <a:t> :</a:t>
            </a:r>
          </a:p>
          <a:p>
            <a:r>
              <a:rPr lang="fr-FR" sz="1200" dirty="0"/>
              <a:t>2 </a:t>
            </a:r>
            <a:r>
              <a:rPr lang="fr-FR" sz="1200" dirty="0" err="1"/>
              <a:t>signals</a:t>
            </a:r>
            <a:r>
              <a:rPr lang="fr-FR" sz="1200" dirty="0"/>
              <a:t> par </a:t>
            </a:r>
            <a:r>
              <a:rPr lang="fr-FR" sz="1200" dirty="0" err="1"/>
              <a:t>channel</a:t>
            </a:r>
            <a:r>
              <a:rPr lang="fr-FR" sz="1200" dirty="0"/>
              <a:t> OUT to ADC and In </a:t>
            </a:r>
            <a:r>
              <a:rPr lang="fr-FR" sz="1200" dirty="0" err="1"/>
              <a:t>from</a:t>
            </a:r>
            <a:r>
              <a:rPr lang="fr-FR" sz="1200" dirty="0"/>
              <a:t> DAC.</a:t>
            </a:r>
          </a:p>
          <a:p>
            <a:r>
              <a:rPr lang="fr-FR" sz="1200" dirty="0" err="1"/>
              <a:t>Very</a:t>
            </a:r>
            <a:r>
              <a:rPr lang="fr-FR" sz="1200" dirty="0"/>
              <a:t> high </a:t>
            </a:r>
            <a:r>
              <a:rPr lang="fr-FR" sz="1200" dirty="0" err="1"/>
              <a:t>Integration</a:t>
            </a:r>
            <a:r>
              <a:rPr lang="fr-FR" sz="1200" dirty="0"/>
              <a:t> and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coupling</a:t>
            </a:r>
            <a:r>
              <a:rPr lang="fr-FR" sz="1200" dirty="0"/>
              <a:t> </a:t>
            </a:r>
            <a:r>
              <a:rPr lang="fr-FR" sz="1200" dirty="0" err="1"/>
              <a:t>between</a:t>
            </a:r>
            <a:r>
              <a:rPr lang="fr-FR" sz="1200" dirty="0"/>
              <a:t> input and output </a:t>
            </a:r>
            <a:r>
              <a:rPr lang="fr-FR" sz="1200" dirty="0" err="1"/>
              <a:t>signals</a:t>
            </a:r>
            <a:endParaRPr lang="fr-FR" sz="1200" dirty="0"/>
          </a:p>
          <a:p>
            <a:r>
              <a:rPr lang="fr-FR" sz="1200" dirty="0" err="1"/>
              <a:t>Extreme</a:t>
            </a:r>
            <a:r>
              <a:rPr lang="fr-FR" sz="1200" dirty="0"/>
              <a:t> </a:t>
            </a:r>
            <a:r>
              <a:rPr lang="fr-FR" sz="1200" dirty="0" err="1"/>
              <a:t>Low</a:t>
            </a:r>
            <a:r>
              <a:rPr lang="fr-FR" sz="1200" dirty="0"/>
              <a:t> noise signal </a:t>
            </a:r>
            <a:r>
              <a:rPr lang="fr-FR" sz="1200" dirty="0" err="1"/>
              <a:t>integrity</a:t>
            </a:r>
            <a:r>
              <a:rPr lang="fr-FR" sz="1200" dirty="0"/>
              <a:t> (few 10s of µV per LSB 14 bits)</a:t>
            </a:r>
          </a:p>
          <a:p>
            <a:r>
              <a:rPr lang="fr-FR" sz="1200" dirty="0" err="1"/>
              <a:t>Differential</a:t>
            </a:r>
            <a:r>
              <a:rPr lang="fr-FR" sz="1200" dirty="0"/>
              <a:t> signal transmission over 10 m </a:t>
            </a:r>
            <a:r>
              <a:rPr lang="fr-FR" sz="1200" dirty="0" err="1"/>
              <a:t>from</a:t>
            </a:r>
            <a:r>
              <a:rPr lang="fr-FR" sz="1200" dirty="0"/>
              <a:t> FEE to BEE</a:t>
            </a:r>
          </a:p>
        </p:txBody>
      </p:sp>
    </p:spTree>
    <p:extLst>
      <p:ext uri="{BB962C8B-B14F-4D97-AF65-F5344CB8AC3E}">
        <p14:creationId xmlns:p14="http://schemas.microsoft.com/office/powerpoint/2010/main" val="61459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50695" y="242661"/>
            <a:ext cx="7271385" cy="1009915"/>
          </a:xfrm>
        </p:spPr>
        <p:txBody>
          <a:bodyPr>
            <a:normAutofit/>
          </a:bodyPr>
          <a:lstStyle/>
          <a:p>
            <a:r>
              <a:rPr lang="fr-FR" dirty="0"/>
              <a:t>feedback IP Block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07162" y="5616248"/>
            <a:ext cx="2558450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99" y="1252577"/>
            <a:ext cx="10160836" cy="423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A84BD0-4228-C742-9040-79D03490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FF4CFE-B4AD-8B4E-A3CE-CAA405617E3D}"/>
              </a:ext>
            </a:extLst>
          </p:cNvPr>
          <p:cNvSpPr txBox="1"/>
          <p:nvPr/>
        </p:nvSpPr>
        <p:spPr>
          <a:xfrm>
            <a:off x="1137915" y="4606856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Etot</a:t>
            </a:r>
            <a:r>
              <a:rPr lang="fr-FR" dirty="0"/>
              <a:t> = n x </a:t>
            </a:r>
            <a:r>
              <a:rPr lang="fr-FR" dirty="0" err="1"/>
              <a:t>Step</a:t>
            </a:r>
            <a:r>
              <a:rPr lang="fr-FR" dirty="0"/>
              <a:t> + </a:t>
            </a:r>
            <a:r>
              <a:rPr lang="fr-FR" dirty="0" err="1"/>
              <a:t>residual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3939" y="1010457"/>
            <a:ext cx="7157221" cy="4544294"/>
          </a:xfrm>
        </p:spPr>
        <p:txBody>
          <a:bodyPr>
            <a:noAutofit/>
          </a:bodyPr>
          <a:lstStyle/>
          <a:p>
            <a:r>
              <a:rPr lang="en-US" sz="2121" dirty="0"/>
              <a:t>SIRIUS Presentation (collaboration, funds, WP Structure)</a:t>
            </a:r>
          </a:p>
          <a:p>
            <a:pPr marL="0" indent="0">
              <a:buNone/>
            </a:pPr>
            <a:endParaRPr lang="en-US" sz="2121" dirty="0"/>
          </a:p>
          <a:p>
            <a:r>
              <a:rPr lang="en-US" sz="2121" dirty="0"/>
              <a:t>DFCSP Front End Electronics for the Tunnel detector, </a:t>
            </a:r>
          </a:p>
          <a:p>
            <a:endParaRPr lang="en-US" sz="2121" dirty="0"/>
          </a:p>
          <a:p>
            <a:r>
              <a:rPr lang="en-US" sz="2121" dirty="0"/>
              <a:t>SIRIUS Si detector Back End Electronics</a:t>
            </a:r>
          </a:p>
          <a:p>
            <a:endParaRPr lang="en-US" sz="2121" dirty="0"/>
          </a:p>
          <a:p>
            <a:r>
              <a:rPr lang="en-US" sz="2121" dirty="0"/>
              <a:t>DFCSP Tunnel Firmware</a:t>
            </a:r>
          </a:p>
          <a:p>
            <a:endParaRPr lang="en-US" sz="2121" dirty="0"/>
          </a:p>
          <a:p>
            <a:r>
              <a:rPr lang="en-US" sz="2121" dirty="0"/>
              <a:t>Conclusion and Future roadmap</a:t>
            </a:r>
          </a:p>
          <a:p>
            <a:pPr marL="0" indent="0">
              <a:buNone/>
            </a:pPr>
            <a:r>
              <a:rPr lang="en-US" sz="2121" dirty="0"/>
              <a:t> </a:t>
            </a:r>
          </a:p>
          <a:p>
            <a:pPr marL="0" indent="0">
              <a:buNone/>
            </a:pPr>
            <a:endParaRPr lang="en-US" sz="212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6270" y="365448"/>
            <a:ext cx="1792127" cy="560253"/>
          </a:xfrm>
        </p:spPr>
        <p:txBody>
          <a:bodyPr>
            <a:normAutofit/>
          </a:bodyPr>
          <a:lstStyle/>
          <a:p>
            <a:r>
              <a:rPr lang="fr-FR" sz="2828" b="1" dirty="0" err="1"/>
              <a:t>Outline</a:t>
            </a:r>
            <a:endParaRPr lang="en-US" sz="2828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r>
              <a:rPr lang="en-US"/>
              <a:t>JME Grenoble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fld id="{8F5F045E-DFCA-0149-8204-3A74954ACD1A}" type="slidenum">
              <a:rPr lang="fr-FR" smtClean="0">
                <a:solidFill>
                  <a:srgbClr val="000000"/>
                </a:solidFill>
              </a:rPr>
              <a:pPr/>
              <a:t>2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6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ojet\bwselin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850750" y="1457006"/>
            <a:ext cx="2558450" cy="1294696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750695" y="242661"/>
            <a:ext cx="7271385" cy="1009915"/>
          </a:xfrm>
        </p:spPr>
        <p:txBody>
          <a:bodyPr>
            <a:normAutofit/>
          </a:bodyPr>
          <a:lstStyle/>
          <a:p>
            <a:r>
              <a:rPr lang="fr-FR" dirty="0"/>
              <a:t>IP feedback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07162" y="5616248"/>
            <a:ext cx="2558450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FFF49A-C763-3646-8F37-C40B67D4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577B02-8AE0-CA4D-8422-87A8D5C471B2}"/>
              </a:ext>
            </a:extLst>
          </p:cNvPr>
          <p:cNvSpPr txBox="1"/>
          <p:nvPr/>
        </p:nvSpPr>
        <p:spPr>
          <a:xfrm>
            <a:off x="109078" y="1270201"/>
            <a:ext cx="19148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Saturating</a:t>
            </a:r>
            <a:r>
              <a:rPr lang="fr-FR" sz="1400" dirty="0"/>
              <a:t> CSP @ High </a:t>
            </a:r>
            <a:r>
              <a:rPr lang="fr-FR" sz="1400" dirty="0" err="1"/>
              <a:t>Energy</a:t>
            </a:r>
            <a:r>
              <a:rPr lang="fr-FR" sz="1400" dirty="0"/>
              <a:t>. </a:t>
            </a:r>
          </a:p>
          <a:p>
            <a:endParaRPr lang="fr-FR" sz="1400" dirty="0"/>
          </a:p>
          <a:p>
            <a:r>
              <a:rPr lang="fr-FR" sz="1400" dirty="0"/>
              <a:t>DFCSP </a:t>
            </a:r>
            <a:r>
              <a:rPr lang="fr-FR" sz="1400" dirty="0" err="1"/>
              <a:t>retrieves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charge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D405122-264D-DE4E-AF88-7591D95C91FD}"/>
              </a:ext>
            </a:extLst>
          </p:cNvPr>
          <p:cNvCxnSpPr>
            <a:cxnSpLocks/>
          </p:cNvCxnSpPr>
          <p:nvPr/>
        </p:nvCxnSpPr>
        <p:spPr>
          <a:xfrm>
            <a:off x="739532" y="1743697"/>
            <a:ext cx="1723457" cy="217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projet\bwseline2.jpg">
            <a:extLst>
              <a:ext uri="{FF2B5EF4-FFF2-40B4-BE49-F238E27FC236}">
                <a16:creationId xmlns:a16="http://schemas.microsoft.com/office/drawing/2014/main" id="{85FC83BE-975B-5042-AB79-355111417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9936" y="1507486"/>
            <a:ext cx="2675028" cy="2074090"/>
          </a:xfrm>
          <a:prstGeom prst="rect">
            <a:avLst/>
          </a:prstGeom>
          <a:noFill/>
        </p:spPr>
      </p:pic>
      <p:pic>
        <p:nvPicPr>
          <p:cNvPr id="13" name="Picture 2" descr="E:\projet\bwseline.jpg">
            <a:extLst>
              <a:ext uri="{FF2B5EF4-FFF2-40B4-BE49-F238E27FC236}">
                <a16:creationId xmlns:a16="http://schemas.microsoft.com/office/drawing/2014/main" id="{D3BBD2C8-CEBC-DD49-A97B-BEB4B514E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0683" y="1507486"/>
            <a:ext cx="2232248" cy="2074090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C57B15D-4BAF-E24D-AA0A-A474F90A142B}"/>
              </a:ext>
            </a:extLst>
          </p:cNvPr>
          <p:cNvSpPr txBox="1"/>
          <p:nvPr/>
        </p:nvSpPr>
        <p:spPr>
          <a:xfrm>
            <a:off x="5437350" y="102611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Charge </a:t>
            </a:r>
            <a:r>
              <a:rPr lang="fr-FR" sz="1100" dirty="0" err="1"/>
              <a:t>retrived</a:t>
            </a:r>
            <a:r>
              <a:rPr lang="fr-FR" sz="1100" dirty="0"/>
              <a:t> . CSP </a:t>
            </a:r>
            <a:r>
              <a:rPr lang="fr-FR" sz="1100" dirty="0" err="1"/>
              <a:t>is</a:t>
            </a:r>
            <a:r>
              <a:rPr lang="fr-FR" sz="1100" dirty="0"/>
              <a:t> </a:t>
            </a:r>
            <a:r>
              <a:rPr lang="fr-FR" sz="1100" dirty="0" err="1"/>
              <a:t>discharged</a:t>
            </a:r>
            <a:r>
              <a:rPr lang="fr-FR" sz="1100" dirty="0"/>
              <a:t> to 0 </a:t>
            </a:r>
            <a:r>
              <a:rPr lang="fr-FR" sz="1100" dirty="0" err="1"/>
              <a:t>level</a:t>
            </a:r>
            <a:endParaRPr lang="fr-FR" sz="11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0F9418-312F-AD4B-874A-A55B79AAD839}"/>
              </a:ext>
            </a:extLst>
          </p:cNvPr>
          <p:cNvSpPr txBox="1"/>
          <p:nvPr/>
        </p:nvSpPr>
        <p:spPr>
          <a:xfrm>
            <a:off x="8093049" y="1200622"/>
            <a:ext cx="1916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Autocontrol</a:t>
            </a:r>
            <a:r>
              <a:rPr lang="fr-FR" sz="1100" dirty="0"/>
              <a:t> </a:t>
            </a:r>
            <a:r>
              <a:rPr lang="fr-FR" sz="1100" dirty="0" err="1"/>
              <a:t>Zoomed</a:t>
            </a:r>
            <a:r>
              <a:rPr lang="fr-FR" sz="1100" dirty="0"/>
              <a:t> image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F53A285-2B1F-4F4C-AF81-5C3A17F86F3A}"/>
              </a:ext>
            </a:extLst>
          </p:cNvPr>
          <p:cNvGrpSpPr/>
          <p:nvPr/>
        </p:nvGrpSpPr>
        <p:grpSpPr>
          <a:xfrm>
            <a:off x="345827" y="3685912"/>
            <a:ext cx="3868534" cy="1363385"/>
            <a:chOff x="736600" y="2152650"/>
            <a:chExt cx="4378325" cy="1543050"/>
          </a:xfrm>
        </p:grpSpPr>
        <p:cxnSp>
          <p:nvCxnSpPr>
            <p:cNvPr id="17" name="AutoShape 4">
              <a:extLst>
                <a:ext uri="{FF2B5EF4-FFF2-40B4-BE49-F238E27FC236}">
                  <a16:creationId xmlns:a16="http://schemas.microsoft.com/office/drawing/2014/main" id="{D11AC3FE-BA5B-7C4C-A2E2-FBC64B041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6325" y="2778125"/>
              <a:ext cx="4524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5">
              <a:extLst>
                <a:ext uri="{FF2B5EF4-FFF2-40B4-BE49-F238E27FC236}">
                  <a16:creationId xmlns:a16="http://schemas.microsoft.com/office/drawing/2014/main" id="{BA327001-CEC8-9B46-84AE-34D053C785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28763" y="2482850"/>
              <a:ext cx="0" cy="295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6">
              <a:extLst>
                <a:ext uri="{FF2B5EF4-FFF2-40B4-BE49-F238E27FC236}">
                  <a16:creationId xmlns:a16="http://schemas.microsoft.com/office/drawing/2014/main" id="{07DC6EBC-9197-194F-B50B-13846C29D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8763" y="2482850"/>
              <a:ext cx="3476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F1671E36-FDDB-A049-9C75-55575181A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" y="2482850"/>
              <a:ext cx="4921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>
                <a:spcAft>
                  <a:spcPts val="884"/>
                </a:spcAft>
              </a:pPr>
              <a:r>
                <a:rPr lang="fr-FR" sz="972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DAC</a:t>
              </a:r>
              <a:endParaRPr lang="fr-FR" sz="159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8">
              <a:extLst>
                <a:ext uri="{FF2B5EF4-FFF2-40B4-BE49-F238E27FC236}">
                  <a16:creationId xmlns:a16="http://schemas.microsoft.com/office/drawing/2014/main" id="{1F92F1A9-F70D-4446-BC9E-E0914BA977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9075" y="2924175"/>
              <a:ext cx="17097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0C6F0F6C-6A46-0449-A85C-BCE257229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5825" y="2732088"/>
              <a:ext cx="49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>
                <a:spcAft>
                  <a:spcPts val="884"/>
                </a:spcAft>
              </a:pPr>
              <a:r>
                <a:rPr lang="fr-FR" sz="972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1 ms</a:t>
              </a:r>
              <a:endParaRPr lang="fr-FR" sz="159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AutoShape 10">
              <a:extLst>
                <a:ext uri="{FF2B5EF4-FFF2-40B4-BE49-F238E27FC236}">
                  <a16:creationId xmlns:a16="http://schemas.microsoft.com/office/drawing/2014/main" id="{3ABE4D0C-7950-2448-BD8F-B354C470F2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6325" y="3683000"/>
              <a:ext cx="5635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11">
              <a:extLst>
                <a:ext uri="{FF2B5EF4-FFF2-40B4-BE49-F238E27FC236}">
                  <a16:creationId xmlns:a16="http://schemas.microsoft.com/office/drawing/2014/main" id="{7FB82328-56EE-F24D-9FB4-D69102A67D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33675" y="3684588"/>
              <a:ext cx="620713" cy="11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B31E936D-8CCB-DE48-B450-2F741E5A7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600" y="3421063"/>
              <a:ext cx="4921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>
                <a:spcAft>
                  <a:spcPts val="884"/>
                </a:spcAft>
              </a:pPr>
              <a:r>
                <a:rPr lang="fr-FR" sz="972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ADC</a:t>
              </a:r>
              <a:endParaRPr lang="fr-FR" sz="159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D2BEBE13-7394-6D47-85C1-C552DB05A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3021013"/>
              <a:ext cx="1038225" cy="66198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295" y="125"/>
                </a:cxn>
                <a:cxn ang="0">
                  <a:pos x="1635" y="1043"/>
                </a:cxn>
              </a:cxnLst>
              <a:rect l="0" t="0" r="r" b="b"/>
              <a:pathLst>
                <a:path w="1635" h="1043">
                  <a:moveTo>
                    <a:pt x="0" y="292"/>
                  </a:moveTo>
                  <a:cubicBezTo>
                    <a:pt x="11" y="146"/>
                    <a:pt x="23" y="0"/>
                    <a:pt x="295" y="125"/>
                  </a:cubicBezTo>
                  <a:cubicBezTo>
                    <a:pt x="567" y="250"/>
                    <a:pt x="1164" y="947"/>
                    <a:pt x="1635" y="10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endParaRPr lang="fr-FR" sz="159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27" name="AutoShape 14">
              <a:extLst>
                <a:ext uri="{FF2B5EF4-FFF2-40B4-BE49-F238E27FC236}">
                  <a16:creationId xmlns:a16="http://schemas.microsoft.com/office/drawing/2014/main" id="{7CEAE00E-F396-2544-8289-355A75056C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6163" y="2778125"/>
              <a:ext cx="15287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15">
              <a:extLst>
                <a:ext uri="{FF2B5EF4-FFF2-40B4-BE49-F238E27FC236}">
                  <a16:creationId xmlns:a16="http://schemas.microsoft.com/office/drawing/2014/main" id="{7B7527D9-CFAE-1B42-BC13-30E4A5557E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7600" y="2460625"/>
              <a:ext cx="0" cy="295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9" name="Text Box 16">
              <a:extLst>
                <a:ext uri="{FF2B5EF4-FFF2-40B4-BE49-F238E27FC236}">
                  <a16:creationId xmlns:a16="http://schemas.microsoft.com/office/drawing/2014/main" id="{7BFD6634-04BC-FD46-A880-A875B0EBE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275" y="2460625"/>
              <a:ext cx="938213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>
                <a:spcAft>
                  <a:spcPts val="884"/>
                </a:spcAft>
              </a:pPr>
              <a:r>
                <a:rPr lang="fr-FR" sz="972" dirty="0" err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Step_coeff</a:t>
              </a:r>
              <a:endParaRPr lang="fr-FR" sz="159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4752689A-B75B-8C48-BFC2-DF37ED16D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3032125"/>
              <a:ext cx="1038225" cy="66357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295" y="125"/>
                </a:cxn>
                <a:cxn ang="0">
                  <a:pos x="1635" y="1043"/>
                </a:cxn>
              </a:cxnLst>
              <a:rect l="0" t="0" r="r" b="b"/>
              <a:pathLst>
                <a:path w="1635" h="1043">
                  <a:moveTo>
                    <a:pt x="0" y="292"/>
                  </a:moveTo>
                  <a:cubicBezTo>
                    <a:pt x="11" y="146"/>
                    <a:pt x="23" y="0"/>
                    <a:pt x="295" y="125"/>
                  </a:cubicBezTo>
                  <a:cubicBezTo>
                    <a:pt x="567" y="250"/>
                    <a:pt x="1164" y="947"/>
                    <a:pt x="1635" y="10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endParaRPr lang="fr-FR" sz="159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31" name="AutoShape 18">
              <a:extLst>
                <a:ext uri="{FF2B5EF4-FFF2-40B4-BE49-F238E27FC236}">
                  <a16:creationId xmlns:a16="http://schemas.microsoft.com/office/drawing/2014/main" id="{A60C1D72-C21C-134C-9BED-5DA6B33441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6425" y="2482850"/>
              <a:ext cx="0" cy="295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19">
              <a:extLst>
                <a:ext uri="{FF2B5EF4-FFF2-40B4-BE49-F238E27FC236}">
                  <a16:creationId xmlns:a16="http://schemas.microsoft.com/office/drawing/2014/main" id="{BEA3D707-A0A5-4B4D-AC6B-DF56F4CAD0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6425" y="2778125"/>
              <a:ext cx="13620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20">
              <a:extLst>
                <a:ext uri="{FF2B5EF4-FFF2-40B4-BE49-F238E27FC236}">
                  <a16:creationId xmlns:a16="http://schemas.microsoft.com/office/drawing/2014/main" id="{39E745EF-B847-B74B-87C9-1338C07E79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8500" y="2482850"/>
              <a:ext cx="3476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21">
              <a:extLst>
                <a:ext uri="{FF2B5EF4-FFF2-40B4-BE49-F238E27FC236}">
                  <a16:creationId xmlns:a16="http://schemas.microsoft.com/office/drawing/2014/main" id="{520BB37F-D999-4345-9617-4A7CE48F02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8763" y="2390775"/>
              <a:ext cx="3476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5" name="Text Box 22">
              <a:extLst>
                <a:ext uri="{FF2B5EF4-FFF2-40B4-BE49-F238E27FC236}">
                  <a16:creationId xmlns:a16="http://schemas.microsoft.com/office/drawing/2014/main" id="{002CD5CC-CF9A-6846-BB32-3298F939C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1450" y="2152650"/>
              <a:ext cx="49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>
                <a:spcAft>
                  <a:spcPts val="884"/>
                </a:spcAft>
              </a:pPr>
              <a:r>
                <a:rPr lang="fr-FR" sz="972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20 µs</a:t>
              </a:r>
              <a:endParaRPr lang="fr-FR" sz="159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CE7FC20E-BA4C-2D4E-B5DD-4FCE2F00C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225" y="3021013"/>
              <a:ext cx="260350" cy="13652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endParaRPr lang="fr-FR" sz="159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37" name="AutoShape 24">
              <a:extLst>
                <a:ext uri="{FF2B5EF4-FFF2-40B4-BE49-F238E27FC236}">
                  <a16:creationId xmlns:a16="http://schemas.microsoft.com/office/drawing/2014/main" id="{F7C3F78E-E67C-F046-BF0D-30AD3B5DC6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39888" y="3206750"/>
              <a:ext cx="55562" cy="4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8" name="Text Box 25">
              <a:extLst>
                <a:ext uri="{FF2B5EF4-FFF2-40B4-BE49-F238E27FC236}">
                  <a16:creationId xmlns:a16="http://schemas.microsoft.com/office/drawing/2014/main" id="{3B014603-0F4B-5245-A8C1-6BBC513C8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2970213"/>
              <a:ext cx="455613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793" tIns="40397" rIns="80793" bIns="40397" numCol="1" anchor="t" anchorCtr="0" compatLnSpc="1">
              <a:prstTxWarp prst="textNoShape">
                <a:avLst/>
              </a:prstTxWarp>
            </a:bodyPr>
            <a:lstStyle/>
            <a:p>
              <a:pPr defTabSz="807964">
                <a:spcAft>
                  <a:spcPts val="884"/>
                </a:spcAft>
              </a:pPr>
              <a:r>
                <a:rPr lang="fr-FR" sz="972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max</a:t>
              </a:r>
              <a:endParaRPr lang="fr-FR" sz="159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AutoShape 26">
              <a:extLst>
                <a:ext uri="{FF2B5EF4-FFF2-40B4-BE49-F238E27FC236}">
                  <a16:creationId xmlns:a16="http://schemas.microsoft.com/office/drawing/2014/main" id="{D5E058F7-B389-034B-9E98-C11B399C83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54388" y="3206750"/>
              <a:ext cx="55562" cy="4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27">
              <a:extLst>
                <a:ext uri="{FF2B5EF4-FFF2-40B4-BE49-F238E27FC236}">
                  <a16:creationId xmlns:a16="http://schemas.microsoft.com/office/drawing/2014/main" id="{2398E67E-21BC-B64C-8D2E-9CD1E0D89D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38500" y="2482850"/>
              <a:ext cx="0" cy="295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28">
              <a:extLst>
                <a:ext uri="{FF2B5EF4-FFF2-40B4-BE49-F238E27FC236}">
                  <a16:creationId xmlns:a16="http://schemas.microsoft.com/office/drawing/2014/main" id="{977349E6-3931-E84E-931E-31D8B24B5E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6163" y="2482850"/>
              <a:ext cx="0" cy="295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29">
              <a:extLst>
                <a:ext uri="{FF2B5EF4-FFF2-40B4-BE49-F238E27FC236}">
                  <a16:creationId xmlns:a16="http://schemas.microsoft.com/office/drawing/2014/main" id="{A1F04A53-0629-E14A-A258-94011E3421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48175" y="3695700"/>
              <a:ext cx="646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3827D49A-DD9A-A947-8AF6-85D49F1D9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9688" y="3743505"/>
            <a:ext cx="2558450" cy="14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AE0E81D6-34A4-9A45-9E72-F6A2FEE8607B}"/>
              </a:ext>
            </a:extLst>
          </p:cNvPr>
          <p:cNvSpPr txBox="1"/>
          <p:nvPr/>
        </p:nvSpPr>
        <p:spPr>
          <a:xfrm>
            <a:off x="345827" y="2952023"/>
            <a:ext cx="3389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Coefficient </a:t>
            </a:r>
            <a:r>
              <a:rPr lang="fr-FR" sz="1100" dirty="0" err="1"/>
              <a:t>Calculation</a:t>
            </a:r>
            <a:r>
              <a:rPr lang="fr-FR" sz="1100" dirty="0"/>
              <a:t> for </a:t>
            </a:r>
            <a:r>
              <a:rPr lang="fr-FR" sz="1100" dirty="0" err="1"/>
              <a:t>residual</a:t>
            </a:r>
            <a:r>
              <a:rPr lang="fr-FR" sz="1100" dirty="0"/>
              <a:t> charge </a:t>
            </a:r>
            <a:r>
              <a:rPr lang="fr-FR" sz="1100" dirty="0" err="1"/>
              <a:t>left</a:t>
            </a:r>
            <a:endParaRPr lang="fr-FR" sz="1100" dirty="0"/>
          </a:p>
          <a:p>
            <a:r>
              <a:rPr lang="fr-FR" sz="1100" dirty="0"/>
              <a:t>8192 pulses are sent and 8192 </a:t>
            </a:r>
            <a:r>
              <a:rPr lang="fr-FR" sz="1100" dirty="0" err="1"/>
              <a:t>ADCmax</a:t>
            </a:r>
            <a:r>
              <a:rPr lang="fr-FR" sz="1100" dirty="0"/>
              <a:t> values </a:t>
            </a:r>
            <a:r>
              <a:rPr lang="fr-FR" sz="1100" dirty="0" err="1"/>
              <a:t>obtained</a:t>
            </a:r>
            <a:r>
              <a:rPr lang="fr-FR" sz="1100" dirty="0"/>
              <a:t> and </a:t>
            </a:r>
            <a:r>
              <a:rPr lang="fr-FR" sz="1100" dirty="0" err="1"/>
              <a:t>added</a:t>
            </a:r>
            <a:r>
              <a:rPr lang="fr-FR" sz="1100" dirty="0"/>
              <a:t>. </a:t>
            </a:r>
          </a:p>
        </p:txBody>
      </p:sp>
      <p:sp>
        <p:nvSpPr>
          <p:cNvPr id="15" name="Bouée 14">
            <a:extLst>
              <a:ext uri="{FF2B5EF4-FFF2-40B4-BE49-F238E27FC236}">
                <a16:creationId xmlns:a16="http://schemas.microsoft.com/office/drawing/2014/main" id="{D17D9E42-26D1-314C-9341-EA8E48E79D9B}"/>
              </a:ext>
            </a:extLst>
          </p:cNvPr>
          <p:cNvSpPr/>
          <p:nvPr/>
        </p:nvSpPr>
        <p:spPr>
          <a:xfrm>
            <a:off x="2146027" y="1641337"/>
            <a:ext cx="1152128" cy="693303"/>
          </a:xfrm>
          <a:prstGeom prst="donut">
            <a:avLst>
              <a:gd name="adj" fmla="val 5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841026" y="986876"/>
            <a:ext cx="7105872" cy="585107"/>
          </a:xfrm>
        </p:spPr>
        <p:txBody>
          <a:bodyPr>
            <a:normAutofit/>
          </a:bodyPr>
          <a:lstStyle/>
          <a:p>
            <a:r>
              <a:rPr lang="fr-FR" sz="2121" dirty="0"/>
              <a:t>Baseline </a:t>
            </a:r>
            <a:r>
              <a:rPr lang="fr-FR" sz="2121" dirty="0" err="1"/>
              <a:t>Spectra</a:t>
            </a:r>
            <a:r>
              <a:rPr lang="fr-FR" sz="2121" dirty="0"/>
              <a:t> </a:t>
            </a:r>
            <a:r>
              <a:rPr lang="fr-FR" sz="2121" dirty="0" err="1"/>
              <a:t>measurements</a:t>
            </a:r>
            <a:r>
              <a:rPr lang="fr-FR" sz="2121" dirty="0"/>
              <a:t> to </a:t>
            </a:r>
            <a:r>
              <a:rPr lang="fr-FR" sz="2121" dirty="0" err="1"/>
              <a:t>see</a:t>
            </a:r>
            <a:r>
              <a:rPr lang="fr-FR" sz="2121" dirty="0"/>
              <a:t> the Hardware </a:t>
            </a:r>
            <a:r>
              <a:rPr lang="fr-FR" sz="2121" dirty="0" err="1"/>
              <a:t>effect</a:t>
            </a:r>
            <a:endParaRPr lang="fr-FR" sz="2121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>
              <a:defRPr/>
            </a:pPr>
            <a:r>
              <a:rPr lang="fr-FR">
                <a:solidFill>
                  <a:schemeClr val="tx1"/>
                </a:solidFill>
              </a:rPr>
              <a:t>N. Karkour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7964"/>
            <a:r>
              <a:rPr lang="fr-FR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/>
            <a:fld id="{003F733C-757C-498E-A765-0C441B88F170}" type="slidenum">
              <a:rPr lang="fr-FR">
                <a:solidFill>
                  <a:schemeClr val="tx1"/>
                </a:solidFill>
              </a:rPr>
              <a:pPr defTabSz="807964"/>
              <a:t>21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98500" y="5388456"/>
            <a:ext cx="888385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/>
              <a:t>75 MeV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95238" y="5383822"/>
            <a:ext cx="987065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/>
              <a:t>110 MeV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8"/>
          <a:stretch/>
        </p:blipFill>
        <p:spPr>
          <a:xfrm>
            <a:off x="1346729" y="1893122"/>
            <a:ext cx="8079317" cy="23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23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741363" y="322263"/>
            <a:ext cx="9613576" cy="680101"/>
          </a:xfrm>
        </p:spPr>
        <p:txBody>
          <a:bodyPr>
            <a:noAutofit/>
          </a:bodyPr>
          <a:lstStyle/>
          <a:p>
            <a:r>
              <a:rPr lang="fr-FR" sz="3200" dirty="0"/>
              <a:t>Tests de résolution et de fonctionnements annexes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0CA759-6F8A-1445-968F-C5495A04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0AEE177-D3BC-3345-B2E8-289B1FF0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908" y="1508431"/>
            <a:ext cx="3175563" cy="18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6C49F2-8563-1543-862B-F40374A1400D}"/>
              </a:ext>
            </a:extLst>
          </p:cNvPr>
          <p:cNvSpPr txBox="1"/>
          <p:nvPr/>
        </p:nvSpPr>
        <p:spPr>
          <a:xfrm>
            <a:off x="4196578" y="1170918"/>
            <a:ext cx="237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Random</a:t>
            </a:r>
            <a:r>
              <a:rPr lang="fr-FR" sz="1100" dirty="0"/>
              <a:t> </a:t>
            </a:r>
            <a:r>
              <a:rPr lang="fr-FR" sz="1100" dirty="0" err="1"/>
              <a:t>events</a:t>
            </a:r>
            <a:r>
              <a:rPr lang="fr-FR" sz="1100" dirty="0"/>
              <a:t> </a:t>
            </a:r>
            <a:r>
              <a:rPr lang="fr-FR" sz="1100" dirty="0" err="1"/>
              <a:t>using</a:t>
            </a:r>
            <a:r>
              <a:rPr lang="fr-FR" sz="1100" dirty="0"/>
              <a:t> alpha source</a:t>
            </a:r>
          </a:p>
        </p:txBody>
      </p:sp>
      <p:pic>
        <p:nvPicPr>
          <p:cNvPr id="13" name="Image 12" descr="Chipscope_500mV.PNG">
            <a:extLst>
              <a:ext uri="{FF2B5EF4-FFF2-40B4-BE49-F238E27FC236}">
                <a16:creationId xmlns:a16="http://schemas.microsoft.com/office/drawing/2014/main" id="{7A764F80-74DC-2841-B7EA-736DFDD6AD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39" y="1508431"/>
            <a:ext cx="3736050" cy="1971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4A87F4A-881F-3248-AFC6-02E63CEB7CAD}"/>
              </a:ext>
            </a:extLst>
          </p:cNvPr>
          <p:cNvSpPr txBox="1"/>
          <p:nvPr/>
        </p:nvSpPr>
        <p:spPr>
          <a:xfrm>
            <a:off x="716892" y="1109112"/>
            <a:ext cx="2136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Digital data </a:t>
            </a:r>
            <a:r>
              <a:rPr lang="fr-FR" sz="1100" dirty="0" err="1"/>
              <a:t>processing</a:t>
            </a:r>
            <a:r>
              <a:rPr lang="fr-FR" sz="1100" dirty="0"/>
              <a:t> </a:t>
            </a:r>
            <a:r>
              <a:rPr lang="fr-FR" sz="1100" dirty="0" err="1"/>
              <a:t>events</a:t>
            </a:r>
            <a:endParaRPr lang="fr-FR" sz="1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B67006-00AA-6D47-AA47-64630B7990FA}"/>
              </a:ext>
            </a:extLst>
          </p:cNvPr>
          <p:cNvSpPr txBox="1"/>
          <p:nvPr/>
        </p:nvSpPr>
        <p:spPr>
          <a:xfrm>
            <a:off x="1309397" y="1700078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DAC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695BBB-DDBD-6842-B36F-8DFD1DE45C90}"/>
              </a:ext>
            </a:extLst>
          </p:cNvPr>
          <p:cNvSpPr txBox="1"/>
          <p:nvPr/>
        </p:nvSpPr>
        <p:spPr>
          <a:xfrm>
            <a:off x="1945378" y="248249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ADC</a:t>
            </a: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68A51CA2-AA99-8748-8DA4-8846EB6A25E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521850"/>
              </p:ext>
            </p:extLst>
          </p:nvPr>
        </p:nvGraphicFramePr>
        <p:xfrm>
          <a:off x="7494549" y="1370722"/>
          <a:ext cx="3096344" cy="217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6" imgW="5778287" imgH="4051151" progId="Word.Document.12">
                  <p:embed/>
                </p:oleObj>
              </mc:Choice>
              <mc:Fallback>
                <p:oleObj name="Document" r:id="rId6" imgW="5778287" imgH="4051151" progId="Word.Document.12">
                  <p:embed/>
                  <p:pic>
                    <p:nvPicPr>
                      <p:cNvPr id="61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49" y="1370722"/>
                        <a:ext cx="3096344" cy="2171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space réservé du contenu 9">
            <a:extLst>
              <a:ext uri="{FF2B5EF4-FFF2-40B4-BE49-F238E27FC236}">
                <a16:creationId xmlns:a16="http://schemas.microsoft.com/office/drawing/2014/main" id="{46CBD532-700D-AB46-BF97-3355E866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0108" y="3542076"/>
            <a:ext cx="3019321" cy="1404155"/>
          </a:xfrm>
        </p:spPr>
        <p:txBody>
          <a:bodyPr>
            <a:normAutofit/>
          </a:bodyPr>
          <a:lstStyle/>
          <a:p>
            <a:pPr eaLnBrk="0" hangingPunct="0">
              <a:buNone/>
              <a:defRPr/>
            </a:pPr>
            <a:r>
              <a:rPr lang="en-US" sz="1050" kern="0" dirty="0" err="1">
                <a:ea typeface="ＭＳ Ｐゴシック" charset="0"/>
              </a:rPr>
              <a:t>Vin_Preamp</a:t>
            </a:r>
            <a:r>
              <a:rPr lang="en-US" sz="1050" kern="0" dirty="0">
                <a:ea typeface="ＭＳ Ｐゴシック" charset="0"/>
              </a:rPr>
              <a:t> = 18.86mV @  channel 1736</a:t>
            </a:r>
            <a:endParaRPr lang="fr-FR" sz="1050" kern="0" dirty="0">
              <a:ea typeface="ＭＳ Ｐゴシック" charset="0"/>
            </a:endParaRPr>
          </a:p>
          <a:p>
            <a:pPr eaLnBrk="0" hangingPunct="0">
              <a:buNone/>
              <a:defRPr/>
            </a:pPr>
            <a:r>
              <a:rPr lang="en-US" sz="1050" kern="0" dirty="0" err="1">
                <a:ea typeface="ＭＳ Ｐゴシック" charset="0"/>
              </a:rPr>
              <a:t>Vin_Preamp</a:t>
            </a:r>
            <a:r>
              <a:rPr lang="en-US" sz="1050" kern="0" dirty="0">
                <a:ea typeface="ＭＳ Ｐゴシック" charset="0"/>
              </a:rPr>
              <a:t> = 19.02 mV  @ channel  1751 </a:t>
            </a:r>
            <a:endParaRPr lang="fr-FR" sz="1050" kern="0" dirty="0">
              <a:ea typeface="ＭＳ Ｐゴシック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1050" dirty="0"/>
              <a:t>10.53µV</a:t>
            </a:r>
            <a:r>
              <a:rPr lang="en-US" sz="1050" kern="0" dirty="0">
                <a:ea typeface="ＭＳ Ｐゴシック" charset="0"/>
              </a:rPr>
              <a:t> par LSB.</a:t>
            </a:r>
            <a:endParaRPr lang="fr-FR" sz="1050" dirty="0"/>
          </a:p>
          <a:p>
            <a:r>
              <a:rPr lang="fr-FR" sz="1050" dirty="0"/>
              <a:t>FWHM = 4 canaux sur 16000</a:t>
            </a:r>
          </a:p>
          <a:p>
            <a:r>
              <a:rPr lang="fr-FR" sz="1050" dirty="0"/>
              <a:t>Précision = 1/4000 (pour un </a:t>
            </a:r>
            <a:r>
              <a:rPr lang="fr-FR" sz="1050" dirty="0" err="1"/>
              <a:t>cdc</a:t>
            </a:r>
            <a:r>
              <a:rPr lang="fr-FR" sz="1050" dirty="0"/>
              <a:t> à 1/100)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F61B4A5-F126-DB4C-A20E-B79293F4724F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908" y="3568972"/>
            <a:ext cx="3019321" cy="1319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92">
            <a:extLst>
              <a:ext uri="{FF2B5EF4-FFF2-40B4-BE49-F238E27FC236}">
                <a16:creationId xmlns:a16="http://schemas.microsoft.com/office/drawing/2014/main" id="{0578FDE9-2E45-DA4E-B809-169F702CAF27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9" y="3695202"/>
            <a:ext cx="3898379" cy="985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71EF90F-011D-8B4D-94A2-C35508C0043F}"/>
              </a:ext>
            </a:extLst>
          </p:cNvPr>
          <p:cNvSpPr txBox="1"/>
          <p:nvPr/>
        </p:nvSpPr>
        <p:spPr>
          <a:xfrm>
            <a:off x="419113" y="4888570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High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followed</a:t>
            </a:r>
            <a:r>
              <a:rPr lang="fr-FR" sz="1200" dirty="0"/>
              <a:t> by a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5D2978-AAD6-6342-8FD9-3B54E1DC82C1}"/>
              </a:ext>
            </a:extLst>
          </p:cNvPr>
          <p:cNvSpPr txBox="1"/>
          <p:nvPr/>
        </p:nvSpPr>
        <p:spPr>
          <a:xfrm>
            <a:off x="4121536" y="5005111"/>
            <a:ext cx="3251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High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followed</a:t>
            </a:r>
            <a:r>
              <a:rPr lang="fr-FR" sz="1200" dirty="0"/>
              <a:t> by </a:t>
            </a:r>
            <a:r>
              <a:rPr lang="fr-FR" sz="1200" dirty="0" err="1"/>
              <a:t>another</a:t>
            </a:r>
            <a:r>
              <a:rPr lang="fr-FR" sz="1200" dirty="0"/>
              <a:t> High </a:t>
            </a:r>
            <a:r>
              <a:rPr lang="fr-FR" sz="1200" dirty="0" err="1"/>
              <a:t>energy</a:t>
            </a:r>
            <a:endParaRPr lang="fr-FR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/>
            <a:r>
              <a:rPr lang="fr-FR">
                <a:solidFill>
                  <a:prstClr val="white"/>
                </a:solidFill>
              </a:rPr>
              <a:t>N. Karkour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/>
            <a:r>
              <a:rPr lang="fr-FR">
                <a:solidFill>
                  <a:prstClr val="white"/>
                </a:solidFill>
              </a:rPr>
              <a:t>JME Grenoble 2021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/>
            <a:fld id="{506B506A-DF3E-4D88-B17F-6E3E20860D7C}" type="slidenum">
              <a:rPr lang="fr-FR">
                <a:solidFill>
                  <a:prstClr val="white"/>
                </a:solidFill>
              </a:rPr>
              <a:pPr defTabSz="807964"/>
              <a:t>23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 descr="spectre-6,5Và-30d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695" y="2274212"/>
            <a:ext cx="2647478" cy="1637011"/>
          </a:xfrm>
          <a:prstGeom prst="rect">
            <a:avLst/>
          </a:prstGeom>
        </p:spPr>
      </p:pic>
      <p:pic>
        <p:nvPicPr>
          <p:cNvPr id="6" name="Image 5" descr="spectre-6,5Và-40d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81" y="2263846"/>
            <a:ext cx="2664244" cy="1647377"/>
          </a:xfrm>
          <a:prstGeom prst="rect">
            <a:avLst/>
          </a:prstGeom>
        </p:spPr>
      </p:pic>
      <p:pic>
        <p:nvPicPr>
          <p:cNvPr id="7" name="Image 6" descr="spectre-6,5Và-50d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383" y="4315691"/>
            <a:ext cx="2809704" cy="17373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71361" y="1382461"/>
            <a:ext cx="3871444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Tests avec </a:t>
            </a:r>
            <a:r>
              <a:rPr lang="fr-FR" sz="1590" dirty="0" err="1">
                <a:solidFill>
                  <a:prstClr val="black"/>
                </a:solidFill>
              </a:rPr>
              <a:t>attenuateur</a:t>
            </a:r>
            <a:r>
              <a:rPr lang="fr-FR" sz="1590" dirty="0">
                <a:solidFill>
                  <a:prstClr val="black"/>
                </a:solidFill>
              </a:rPr>
              <a:t> entrée </a:t>
            </a:r>
            <a:r>
              <a:rPr lang="fr-FR" sz="1590" dirty="0" err="1">
                <a:solidFill>
                  <a:prstClr val="black"/>
                </a:solidFill>
              </a:rPr>
              <a:t>géné</a:t>
            </a:r>
            <a:r>
              <a:rPr lang="fr-FR" sz="1590" dirty="0">
                <a:solidFill>
                  <a:prstClr val="black"/>
                </a:solidFill>
              </a:rPr>
              <a:t> fixe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37397" y="1702778"/>
            <a:ext cx="2584714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Att: 30 dB E = 139 MeV FWHM 110 </a:t>
            </a:r>
            <a:r>
              <a:rPr lang="fr-FR" sz="1590" dirty="0" err="1">
                <a:solidFill>
                  <a:prstClr val="black"/>
                </a:solidFill>
              </a:rPr>
              <a:t>keV</a:t>
            </a:r>
            <a:endParaRPr lang="fr-FR" sz="159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24977" y="1708790"/>
            <a:ext cx="2624479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Att : 40 dB E = 46,1 MeV FWHM 36 </a:t>
            </a:r>
            <a:r>
              <a:rPr lang="fr-FR" sz="1590" dirty="0" err="1">
                <a:solidFill>
                  <a:prstClr val="black"/>
                </a:solidFill>
              </a:rPr>
              <a:t>keV</a:t>
            </a:r>
            <a:endParaRPr lang="fr-FR" sz="1590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6264" y="3963796"/>
            <a:ext cx="3815468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Att : 50 dB E = 16,4 MeV FWHM 27 </a:t>
            </a:r>
            <a:r>
              <a:rPr lang="fr-FR" sz="1590" dirty="0" err="1">
                <a:solidFill>
                  <a:prstClr val="black"/>
                </a:solidFill>
              </a:rPr>
              <a:t>keV</a:t>
            </a:r>
            <a:endParaRPr lang="fr-FR" sz="159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69578" y="4701714"/>
            <a:ext cx="1895071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Linéarité : -15% </a:t>
            </a:r>
            <a:r>
              <a:rPr lang="fr-FR" sz="1590" dirty="0">
                <a:solidFill>
                  <a:prstClr val="black"/>
                </a:solidFill>
                <a:sym typeface="Wingdings"/>
              </a:rPr>
              <a:t></a:t>
            </a:r>
            <a:r>
              <a:rPr lang="fr-FR" sz="159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33102" y="2870685"/>
            <a:ext cx="1497526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Linéarité : -8%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0BC6E-EDA0-534C-9210-3072AA864D77}"/>
              </a:ext>
            </a:extLst>
          </p:cNvPr>
          <p:cNvSpPr/>
          <p:nvPr/>
        </p:nvSpPr>
        <p:spPr>
          <a:xfrm>
            <a:off x="1988611" y="310958"/>
            <a:ext cx="5613374" cy="358582"/>
          </a:xfrm>
          <a:prstGeom prst="rect">
            <a:avLst/>
          </a:prstGeom>
          <a:noFill/>
        </p:spPr>
        <p:txBody>
          <a:bodyPr wrap="none" lIns="80793" tIns="40397" rIns="80793" bIns="40397">
            <a:spAutoFit/>
          </a:bodyPr>
          <a:lstStyle/>
          <a:p>
            <a:pPr algn="ctr" defTabSz="807964"/>
            <a:r>
              <a:rPr lang="en-US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Resolution and Integral non linearity </a:t>
            </a:r>
            <a:r>
              <a:rPr lang="en-US" sz="1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avant</a:t>
            </a:r>
            <a:r>
              <a:rPr lang="en-US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correction </a:t>
            </a:r>
          </a:p>
        </p:txBody>
      </p:sp>
    </p:spTree>
    <p:extLst>
      <p:ext uri="{BB962C8B-B14F-4D97-AF65-F5344CB8AC3E}">
        <p14:creationId xmlns:p14="http://schemas.microsoft.com/office/powerpoint/2010/main" val="1984582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2049" y="95051"/>
            <a:ext cx="7105872" cy="578226"/>
          </a:xfrm>
        </p:spPr>
        <p:txBody>
          <a:bodyPr/>
          <a:lstStyle/>
          <a:p>
            <a:r>
              <a:rPr lang="fr-FR" sz="2474" dirty="0" err="1"/>
              <a:t>Energy</a:t>
            </a:r>
            <a:r>
              <a:rPr lang="fr-FR" sz="2474" dirty="0"/>
              <a:t> Correction IP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7653" y="975412"/>
            <a:ext cx="3968485" cy="224425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The CSP </a:t>
            </a:r>
            <a:r>
              <a:rPr lang="en-US" dirty="0" err="1"/>
              <a:t>decaytime</a:t>
            </a:r>
            <a:r>
              <a:rPr lang="en-US" dirty="0"/>
              <a:t> is 50 µs The exponential equation </a:t>
            </a:r>
            <a:r>
              <a:rPr lang="en-US" i="1" dirty="0"/>
              <a:t>V=V</a:t>
            </a:r>
            <a:r>
              <a:rPr lang="en-US" i="1" baseline="-25000" dirty="0"/>
              <a:t>0</a:t>
            </a:r>
            <a:r>
              <a:rPr lang="en-US" i="1" dirty="0"/>
              <a:t>  e</a:t>
            </a:r>
            <a:r>
              <a:rPr lang="en-US" i="1" baseline="30000" dirty="0"/>
              <a:t>-</a:t>
            </a:r>
            <a:r>
              <a:rPr lang="en-US" i="1" baseline="30000" dirty="0" err="1"/>
              <a:t>tRC</a:t>
            </a:r>
            <a:r>
              <a:rPr lang="en-US" i="1" dirty="0"/>
              <a:t> </a:t>
            </a:r>
            <a:r>
              <a:rPr lang="en-US" dirty="0"/>
              <a:t>. </a:t>
            </a:r>
          </a:p>
          <a:p>
            <a:r>
              <a:rPr lang="en-US" dirty="0"/>
              <a:t>During DFCSP algorithm there is an energy loss. </a:t>
            </a:r>
          </a:p>
          <a:p>
            <a:r>
              <a:rPr lang="en-US" dirty="0"/>
              <a:t>calculation of the lost energy and add it to the raw energy.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sz="2121" i="1" baseline="-25000" dirty="0" err="1"/>
              <a:t>raw</a:t>
            </a:r>
            <a:r>
              <a:rPr lang="en-US" dirty="0"/>
              <a:t> is the feedback energy injected through the DAC. </a:t>
            </a:r>
          </a:p>
          <a:p>
            <a:pPr lvl="1"/>
            <a:r>
              <a:rPr lang="en-US" i="1" dirty="0"/>
              <a:t>V</a:t>
            </a:r>
            <a:r>
              <a:rPr lang="en-US" sz="2121" i="1" baseline="-25000" dirty="0"/>
              <a:t>0</a:t>
            </a:r>
            <a:r>
              <a:rPr lang="en-US" i="1" dirty="0"/>
              <a:t> = </a:t>
            </a:r>
            <a:r>
              <a:rPr lang="en-US" dirty="0" err="1"/>
              <a:t>E</a:t>
            </a:r>
            <a:r>
              <a:rPr lang="en-US" sz="2121" i="1" baseline="-25000" dirty="0" err="1"/>
              <a:t>raw</a:t>
            </a:r>
            <a:r>
              <a:rPr lang="en-US" i="1" dirty="0"/>
              <a:t>* </a:t>
            </a:r>
            <a:r>
              <a:rPr lang="en-US" i="1" dirty="0" err="1"/>
              <a:t>e</a:t>
            </a:r>
            <a:r>
              <a:rPr lang="en-US" sz="2121" i="1" baseline="30000" dirty="0" err="1"/>
              <a:t>tRC</a:t>
            </a:r>
            <a:r>
              <a:rPr lang="en-US" i="1" dirty="0"/>
              <a:t>)</a:t>
            </a:r>
            <a:endParaRPr lang="fr-FR" dirty="0"/>
          </a:p>
          <a:p>
            <a:r>
              <a:rPr lang="fr-FR" dirty="0"/>
              <a:t>RC = 50 M * 1 p, F</a:t>
            </a:r>
            <a:r>
              <a:rPr lang="en-US" dirty="0" err="1"/>
              <a:t>ind</a:t>
            </a:r>
            <a:r>
              <a:rPr lang="en-US" dirty="0"/>
              <a:t> t. t= number of steps *</a:t>
            </a:r>
            <a:r>
              <a:rPr lang="en-US" dirty="0" err="1"/>
              <a:t>timereg</a:t>
            </a:r>
            <a:r>
              <a:rPr lang="en-US" dirty="0"/>
              <a:t> *clock period. Deduce </a:t>
            </a:r>
            <a:r>
              <a:rPr lang="en-US" i="1" dirty="0" err="1"/>
              <a:t>e</a:t>
            </a:r>
            <a:r>
              <a:rPr lang="en-US" i="1" baseline="30000" dirty="0" err="1"/>
              <a:t>tRC</a:t>
            </a:r>
            <a:endParaRPr lang="fr-FR" baseline="30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>
              <a:defRPr/>
            </a:pPr>
            <a:r>
              <a:rPr lang="fr-FR">
                <a:solidFill>
                  <a:schemeClr val="tx1"/>
                </a:solidFill>
              </a:rPr>
              <a:t>N. Karkour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>
              <a:defRPr/>
            </a:pPr>
            <a:r>
              <a:rPr lang="es-ES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>
              <a:defRPr/>
            </a:pPr>
            <a:fld id="{06C365A0-6865-4459-B98F-DF92DB05AC20}" type="slidenum">
              <a:rPr lang="es-ES">
                <a:solidFill>
                  <a:schemeClr val="tx1"/>
                </a:solidFill>
              </a:rPr>
              <a:pPr defTabSz="807964">
                <a:defRPr/>
              </a:pPr>
              <a:t>24</a:t>
            </a:fld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Image 8" descr="toto1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353" y="975411"/>
            <a:ext cx="3438850" cy="2244255"/>
          </a:xfrm>
          <a:prstGeom prst="rect">
            <a:avLst/>
          </a:prstGeom>
        </p:spPr>
      </p:pic>
      <p:cxnSp>
        <p:nvCxnSpPr>
          <p:cNvPr id="12" name="Connecteur en angle 11"/>
          <p:cNvCxnSpPr/>
          <p:nvPr/>
        </p:nvCxnSpPr>
        <p:spPr>
          <a:xfrm rot="16200000" flipH="1">
            <a:off x="6616426" y="2232795"/>
            <a:ext cx="916478" cy="220092"/>
          </a:xfrm>
          <a:prstGeom prst="bentConnector3">
            <a:avLst>
              <a:gd name="adj1" fmla="val 39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/>
          <p:nvPr/>
        </p:nvCxnSpPr>
        <p:spPr>
          <a:xfrm rot="10800000" flipV="1">
            <a:off x="5860558" y="1891817"/>
            <a:ext cx="1096847" cy="920090"/>
          </a:xfrm>
          <a:prstGeom prst="bentConnector3">
            <a:avLst>
              <a:gd name="adj1" fmla="val -3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7188318" y="2797473"/>
            <a:ext cx="707177" cy="3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896067" y="1487704"/>
            <a:ext cx="3608" cy="371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040961" y="1159358"/>
            <a:ext cx="811441" cy="228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884" dirty="0" err="1">
                <a:solidFill>
                  <a:prstClr val="black"/>
                </a:solidFill>
              </a:rPr>
              <a:t>Energy</a:t>
            </a:r>
            <a:r>
              <a:rPr lang="fr-FR" sz="884" dirty="0">
                <a:solidFill>
                  <a:prstClr val="black"/>
                </a:solidFill>
              </a:rPr>
              <a:t> </a:t>
            </a:r>
            <a:r>
              <a:rPr lang="fr-FR" sz="884" dirty="0" err="1">
                <a:solidFill>
                  <a:prstClr val="black"/>
                </a:solidFill>
              </a:rPr>
              <a:t>Loss</a:t>
            </a:r>
            <a:endParaRPr lang="fr-FR" sz="884" dirty="0">
              <a:solidFill>
                <a:prstClr val="black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6906891" y="1884602"/>
            <a:ext cx="3608" cy="8407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213510" y="1967251"/>
            <a:ext cx="776366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/>
            <a:r>
              <a:rPr lang="fr-FR" sz="795" dirty="0" err="1">
                <a:solidFill>
                  <a:prstClr val="black"/>
                </a:solidFill>
              </a:rPr>
              <a:t>Raw</a:t>
            </a:r>
            <a:r>
              <a:rPr lang="fr-FR" sz="795" dirty="0">
                <a:solidFill>
                  <a:prstClr val="black"/>
                </a:solidFill>
              </a:rPr>
              <a:t> </a:t>
            </a:r>
            <a:r>
              <a:rPr lang="fr-FR" sz="795" dirty="0" err="1">
                <a:solidFill>
                  <a:prstClr val="black"/>
                </a:solidFill>
              </a:rPr>
              <a:t>Injected</a:t>
            </a:r>
            <a:r>
              <a:rPr lang="fr-FR" sz="795" dirty="0">
                <a:solidFill>
                  <a:prstClr val="black"/>
                </a:solidFill>
              </a:rPr>
              <a:t> </a:t>
            </a:r>
            <a:r>
              <a:rPr lang="fr-FR" sz="795" dirty="0" err="1">
                <a:solidFill>
                  <a:prstClr val="black"/>
                </a:solidFill>
              </a:rPr>
              <a:t>Energy</a:t>
            </a:r>
            <a:endParaRPr lang="fr-FR" sz="795" dirty="0">
              <a:solidFill>
                <a:prstClr val="black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6217755" y="1484096"/>
            <a:ext cx="2005" cy="12576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553303" y="1365025"/>
            <a:ext cx="324723" cy="306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237415" y="1966078"/>
            <a:ext cx="776366" cy="21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/>
            <a:r>
              <a:rPr lang="fr-FR" sz="795" dirty="0">
                <a:solidFill>
                  <a:prstClr val="black"/>
                </a:solidFill>
              </a:rPr>
              <a:t>Total </a:t>
            </a:r>
            <a:r>
              <a:rPr lang="fr-FR" sz="795" dirty="0" err="1">
                <a:solidFill>
                  <a:prstClr val="black"/>
                </a:solidFill>
              </a:rPr>
              <a:t>Energy</a:t>
            </a:r>
            <a:endParaRPr lang="fr-FR" sz="795" dirty="0">
              <a:solidFill>
                <a:prstClr val="black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75697C8-2EAC-6D4F-B612-B37991E54B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91" y="3294117"/>
            <a:ext cx="2783910" cy="187301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565A11A-E7B2-5A4F-93E6-AD19E740496D}"/>
              </a:ext>
            </a:extLst>
          </p:cNvPr>
          <p:cNvSpPr txBox="1"/>
          <p:nvPr/>
        </p:nvSpPr>
        <p:spPr>
          <a:xfrm>
            <a:off x="889624" y="5252617"/>
            <a:ext cx="2661754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7964"/>
            <a:r>
              <a:rPr lang="fr-FR" sz="1590" dirty="0">
                <a:solidFill>
                  <a:prstClr val="black"/>
                </a:solidFill>
              </a:rPr>
              <a:t>INL &lt; 1,2 % </a:t>
            </a:r>
            <a:r>
              <a:rPr lang="fr-FR" sz="1590" dirty="0" err="1">
                <a:solidFill>
                  <a:prstClr val="black"/>
                </a:solidFill>
              </a:rPr>
              <a:t>after</a:t>
            </a:r>
            <a:r>
              <a:rPr lang="fr-FR" sz="1590" dirty="0">
                <a:solidFill>
                  <a:prstClr val="black"/>
                </a:solidFill>
              </a:rPr>
              <a:t> correction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91F644-B44D-1A46-AFAC-A29F86EA1491}"/>
              </a:ext>
            </a:extLst>
          </p:cNvPr>
          <p:cNvSpPr txBox="1"/>
          <p:nvPr/>
        </p:nvSpPr>
        <p:spPr>
          <a:xfrm>
            <a:off x="3356802" y="3315970"/>
            <a:ext cx="2605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Linearity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submitted</a:t>
            </a:r>
            <a:r>
              <a:rPr lang="fr-FR" sz="1200" dirty="0"/>
              <a:t> to </a:t>
            </a:r>
            <a:r>
              <a:rPr lang="fr-FR" sz="1200" dirty="0" err="1"/>
              <a:t>huge</a:t>
            </a:r>
            <a:r>
              <a:rPr lang="fr-FR" sz="1200" dirty="0"/>
              <a:t> </a:t>
            </a:r>
            <a:r>
              <a:rPr lang="fr-FR" sz="1200" dirty="0" err="1"/>
              <a:t>number</a:t>
            </a:r>
            <a:r>
              <a:rPr lang="fr-FR" sz="1200" dirty="0"/>
              <a:t> of </a:t>
            </a:r>
            <a:r>
              <a:rPr lang="fr-FR" sz="1200" dirty="0" err="1"/>
              <a:t>iterations</a:t>
            </a:r>
            <a:r>
              <a:rPr lang="fr-FR" sz="1200" dirty="0"/>
              <a:t> and acquisitions to </a:t>
            </a:r>
            <a:r>
              <a:rPr lang="fr-FR" sz="1200" dirty="0" err="1"/>
              <a:t>choose</a:t>
            </a:r>
            <a:r>
              <a:rPr lang="fr-FR" sz="1200" dirty="0"/>
              <a:t> the right </a:t>
            </a:r>
            <a:r>
              <a:rPr lang="fr-FR" sz="1200" dirty="0" err="1"/>
              <a:t>parameter</a:t>
            </a:r>
            <a:r>
              <a:rPr lang="fr-FR" sz="1200" dirty="0"/>
              <a:t>. </a:t>
            </a:r>
            <a:r>
              <a:rPr lang="fr-FR" sz="1200" dirty="0" err="1"/>
              <a:t>Each</a:t>
            </a:r>
            <a:r>
              <a:rPr lang="fr-FR" sz="1200" dirty="0"/>
              <a:t> </a:t>
            </a:r>
            <a:r>
              <a:rPr lang="fr-FR" sz="1200" dirty="0" err="1"/>
              <a:t>channel</a:t>
            </a:r>
            <a:r>
              <a:rPr lang="fr-FR" sz="1200" dirty="0"/>
              <a:t> has </a:t>
            </a:r>
            <a:r>
              <a:rPr lang="fr-FR" sz="1200" dirty="0" err="1"/>
              <a:t>its</a:t>
            </a:r>
            <a:r>
              <a:rPr lang="fr-FR" sz="1200" dirty="0"/>
              <a:t> </a:t>
            </a:r>
            <a:r>
              <a:rPr lang="fr-FR" sz="1200" dirty="0" err="1"/>
              <a:t>own</a:t>
            </a:r>
            <a:r>
              <a:rPr lang="fr-FR" sz="1200" dirty="0"/>
              <a:t> calibration value. </a:t>
            </a:r>
            <a:r>
              <a:rPr lang="fr-FR" sz="1200" dirty="0" err="1"/>
              <a:t>Automatic</a:t>
            </a:r>
            <a:r>
              <a:rPr lang="fr-FR" sz="1200" dirty="0"/>
              <a:t> calibration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needed</a:t>
            </a:r>
            <a:r>
              <a:rPr lang="fr-FR" sz="1200" dirty="0"/>
              <a:t> </a:t>
            </a:r>
            <a:r>
              <a:rPr lang="fr-FR" sz="1200" dirty="0" err="1"/>
              <a:t>before</a:t>
            </a:r>
            <a:r>
              <a:rPr lang="fr-FR" sz="1200" dirty="0"/>
              <a:t> </a:t>
            </a:r>
            <a:r>
              <a:rPr lang="fr-FR" sz="1200" dirty="0" err="1"/>
              <a:t>each</a:t>
            </a:r>
            <a:r>
              <a:rPr lang="fr-FR" sz="1200" dirty="0"/>
              <a:t> </a:t>
            </a:r>
            <a:r>
              <a:rPr lang="fr-FR" sz="1200" dirty="0" err="1"/>
              <a:t>run</a:t>
            </a:r>
            <a:r>
              <a:rPr lang="fr-FR" sz="1200" dirty="0"/>
              <a:t> to </a:t>
            </a:r>
            <a:r>
              <a:rPr lang="fr-FR" sz="1200" dirty="0" err="1"/>
              <a:t>make</a:t>
            </a:r>
            <a:r>
              <a:rPr lang="fr-FR" sz="1200" dirty="0"/>
              <a:t> sure </a:t>
            </a:r>
            <a:r>
              <a:rPr lang="fr-FR" sz="1200" dirty="0" err="1"/>
              <a:t>that</a:t>
            </a:r>
            <a:r>
              <a:rPr lang="fr-FR" sz="1200" dirty="0"/>
              <a:t> the signal </a:t>
            </a:r>
            <a:r>
              <a:rPr lang="fr-FR" sz="1200" dirty="0" err="1"/>
              <a:t>measurement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perfectly</a:t>
            </a:r>
            <a:r>
              <a:rPr lang="fr-FR" sz="1200" dirty="0"/>
              <a:t> </a:t>
            </a:r>
            <a:r>
              <a:rPr lang="fr-FR" sz="1200" dirty="0" err="1"/>
              <a:t>calibrated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CD312E-CFEB-8D4B-B526-D4F1B1E6B6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61" y="3351219"/>
            <a:ext cx="3942553" cy="18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729" y="471294"/>
            <a:ext cx="8093190" cy="470486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/>
            <a:r>
              <a:rPr lang="fr-FR">
                <a:solidFill>
                  <a:prstClr val="white"/>
                </a:solidFill>
              </a:rPr>
              <a:t>N. Karkour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7964">
              <a:defRPr/>
            </a:pPr>
            <a:r>
              <a:rPr lang="es-ES">
                <a:solidFill>
                  <a:prstClr val="white"/>
                </a:solidFill>
              </a:rPr>
              <a:t>JME Grenoble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/>
            <a:fld id="{0F56176E-96AB-4C59-9D45-D5F1A2612099}" type="slidenum">
              <a:rPr lang="en-US">
                <a:solidFill>
                  <a:prstClr val="white"/>
                </a:solidFill>
              </a:rPr>
              <a:pPr defTabSz="807964"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494" y="5176163"/>
            <a:ext cx="5248553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07964"/>
            <a:r>
              <a:rPr lang="en-US" sz="1590" b="1" dirty="0">
                <a:solidFill>
                  <a:prstClr val="black"/>
                </a:solidFill>
              </a:rPr>
              <a:t>Results of the qualification of the code for step 300  </a:t>
            </a:r>
          </a:p>
        </p:txBody>
      </p:sp>
    </p:spTree>
    <p:extLst>
      <p:ext uri="{BB962C8B-B14F-4D97-AF65-F5344CB8AC3E}">
        <p14:creationId xmlns:p14="http://schemas.microsoft.com/office/powerpoint/2010/main" val="127592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1887082" y="977877"/>
            <a:ext cx="5726136" cy="4644533"/>
          </a:xfrm>
          <a:prstGeom prst="roundRect">
            <a:avLst>
              <a:gd name="adj" fmla="val 3321"/>
            </a:avLst>
          </a:prstGeom>
          <a:solidFill>
            <a:schemeClr val="accent1">
              <a:alpha val="20000"/>
            </a:schemeClr>
          </a:solidFill>
          <a:ln w="12700">
            <a:noFill/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7" name="Rectangle 108"/>
          <p:cNvSpPr>
            <a:spLocks noChangeArrowheads="1"/>
          </p:cNvSpPr>
          <p:nvPr/>
        </p:nvSpPr>
        <p:spPr bwMode="auto">
          <a:xfrm>
            <a:off x="6277119" y="1133726"/>
            <a:ext cx="875259" cy="92575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80793" tIns="40397" rIns="80793" bIns="40397" numCol="1" anchor="t" anchorCtr="0" compatLnSpc="1">
            <a:prstTxWarp prst="textNoShape">
              <a:avLst/>
            </a:prstTxWarp>
          </a:bodyPr>
          <a:lstStyle/>
          <a:p>
            <a:pPr defTabSz="807964">
              <a:spcAft>
                <a:spcPts val="884"/>
              </a:spcAft>
            </a:pPr>
            <a:r>
              <a:rPr lang="en-US" sz="972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IP Feedback</a:t>
            </a:r>
          </a:p>
          <a:p>
            <a:pPr defTabSz="807964">
              <a:spcAft>
                <a:spcPts val="884"/>
              </a:spcAft>
            </a:pPr>
            <a:r>
              <a:rPr lang="en-US" sz="972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4 channels</a:t>
            </a:r>
          </a:p>
          <a:p>
            <a:pPr defTabSz="807964"/>
            <a:endParaRPr lang="fr-FR" sz="159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1577" y="1550492"/>
            <a:ext cx="3283639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414" dirty="0">
                <a:solidFill>
                  <a:srgbClr val="558ED5"/>
                </a:solidFill>
                <a:latin typeface="Calibri"/>
                <a:cs typeface="+mn-cs"/>
              </a:rPr>
              <a:t>FPGA V6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1577" y="2377600"/>
            <a:ext cx="1394059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414" dirty="0">
                <a:solidFill>
                  <a:prstClr val="black"/>
                </a:solidFill>
                <a:latin typeface="Calibri"/>
                <a:cs typeface="+mn-cs"/>
              </a:rPr>
              <a:t>ISERDES IP 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060" dirty="0" err="1">
                <a:solidFill>
                  <a:prstClr val="black"/>
                </a:solidFill>
                <a:latin typeface="Calibri"/>
                <a:cs typeface="+mn-cs"/>
              </a:rPr>
              <a:t>Deserialized</a:t>
            </a: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RAW SAMPLES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9417" y="1868610"/>
            <a:ext cx="2099583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590" dirty="0">
                <a:solidFill>
                  <a:prstClr val="black"/>
                </a:solidFill>
                <a:latin typeface="Calibri"/>
                <a:cs typeface="+mn-cs"/>
              </a:rPr>
              <a:t>DSP IP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972" dirty="0">
                <a:solidFill>
                  <a:prstClr val="black"/>
                </a:solidFill>
                <a:latin typeface="Calibri"/>
                <a:cs typeface="+mn-cs"/>
              </a:rPr>
              <a:t>COMPUTED Information :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1060" dirty="0" err="1">
                <a:solidFill>
                  <a:prstClr val="black"/>
                </a:solidFill>
                <a:latin typeface="Calibri"/>
                <a:cs typeface="+mn-cs"/>
              </a:rPr>
              <a:t>Energy</a:t>
            </a: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fr-FR" sz="972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Time </a:t>
            </a:r>
            <a:endParaRPr lang="fr-FR" sz="795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Shape</a:t>
            </a:r>
            <a:endParaRPr lang="fr-FR" sz="795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Mirror charges </a:t>
            </a:r>
            <a:endParaRPr lang="fr-FR" sz="795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279237" y="4954167"/>
            <a:ext cx="1355153" cy="525348"/>
          </a:xfrm>
          <a:prstGeom prst="rect">
            <a:avLst/>
          </a:prstGeom>
        </p:spPr>
        <p:txBody>
          <a:bodyPr vert="horz" lIns="80793" tIns="40397" rIns="80793" bIns="40397" rtlCol="0">
            <a:normAutofit/>
          </a:bodyPr>
          <a:lstStyle/>
          <a:p>
            <a:pPr algn="ctr" defTabSz="807964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237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0428" y="3840946"/>
            <a:ext cx="2241213" cy="139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414" dirty="0">
                <a:solidFill>
                  <a:prstClr val="black"/>
                </a:solidFill>
                <a:latin typeface="Calibri"/>
                <a:cs typeface="+mn-cs"/>
              </a:rPr>
              <a:t>OSCILLOSCOPE IP</a:t>
            </a: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972" dirty="0">
                <a:solidFill>
                  <a:prstClr val="black"/>
                </a:solidFill>
                <a:latin typeface="Calibri"/>
                <a:cs typeface="+mn-cs"/>
              </a:rPr>
              <a:t> 4 circulars buffers of 32KB 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972" dirty="0">
                <a:solidFill>
                  <a:prstClr val="black"/>
                </a:solidFill>
                <a:latin typeface="Calibri"/>
                <a:cs typeface="+mn-cs"/>
              </a:rPr>
              <a:t> triggered</a:t>
            </a:r>
            <a:endParaRPr lang="fr-FR" sz="972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endParaRPr lang="fr-FR" sz="884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endParaRPr lang="fr-FR" sz="106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endParaRPr lang="fr-FR" sz="106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endParaRPr lang="fr-FR" sz="1060" dirty="0">
              <a:solidFill>
                <a:prstClr val="white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endParaRPr lang="fr-FR" sz="106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4190" y="4731678"/>
            <a:ext cx="1667880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414" dirty="0">
                <a:solidFill>
                  <a:prstClr val="black"/>
                </a:solidFill>
                <a:latin typeface="Calibri"/>
                <a:cs typeface="+mn-cs"/>
              </a:rPr>
              <a:t>INSPECTIONS IP 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ANALOG &amp;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DIGITAL INSPECTIONS</a:t>
            </a: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5386387" y="2993651"/>
            <a:ext cx="781819" cy="401928"/>
          </a:xfrm>
          <a:prstGeom prst="rect">
            <a:avLst/>
          </a:prstGeom>
        </p:spPr>
        <p:txBody>
          <a:bodyPr vert="horz" lIns="80793" tIns="40397" rIns="80793" bIns="40397" rtlCol="0">
            <a:norm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795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fr-FR" sz="884" dirty="0">
                <a:solidFill>
                  <a:srgbClr val="C00000"/>
                </a:solidFill>
                <a:latin typeface="Calibri"/>
                <a:cs typeface="+mn-cs"/>
              </a:rPr>
              <a:t>EVENT DATA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5450011" y="2977566"/>
            <a:ext cx="677576" cy="220831"/>
          </a:xfrm>
          <a:prstGeom prst="rightArrow">
            <a:avLst>
              <a:gd name="adj1" fmla="val 67751"/>
              <a:gd name="adj2" fmla="val 27442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0" name="Flèche droite 19"/>
          <p:cNvSpPr/>
          <p:nvPr/>
        </p:nvSpPr>
        <p:spPr>
          <a:xfrm flipH="1">
            <a:off x="4797951" y="4744028"/>
            <a:ext cx="833940" cy="751136"/>
          </a:xfrm>
          <a:prstGeom prst="rightArrow">
            <a:avLst>
              <a:gd name="adj1" fmla="val 53287"/>
              <a:gd name="adj2" fmla="val 15636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4877397" y="4922549"/>
            <a:ext cx="990304" cy="401928"/>
          </a:xfrm>
          <a:prstGeom prst="rect">
            <a:avLst/>
          </a:prstGeom>
        </p:spPr>
        <p:txBody>
          <a:bodyPr vert="horz" lIns="80793" tIns="40397" rIns="80793" bIns="40397" rtlCol="0">
            <a:no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972" dirty="0">
                <a:solidFill>
                  <a:srgbClr val="C00000"/>
                </a:solidFill>
                <a:latin typeface="Calibri"/>
                <a:cs typeface="+mn-cs"/>
              </a:rPr>
              <a:t>REGISTERS VALUES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3159556" y="2599378"/>
            <a:ext cx="677576" cy="414459"/>
          </a:xfrm>
          <a:prstGeom prst="rightArrow">
            <a:avLst>
              <a:gd name="adj1" fmla="val 64110"/>
              <a:gd name="adj2" fmla="val 35478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3" name="Flèche à angle droit 22"/>
          <p:cNvSpPr/>
          <p:nvPr/>
        </p:nvSpPr>
        <p:spPr>
          <a:xfrm rot="10800000" flipH="1" flipV="1">
            <a:off x="5195516" y="3846764"/>
            <a:ext cx="1615758" cy="630418"/>
          </a:xfrm>
          <a:prstGeom prst="bentUpArrow">
            <a:avLst>
              <a:gd name="adj1" fmla="val 25000"/>
              <a:gd name="adj2" fmla="val 23804"/>
              <a:gd name="adj3" fmla="val 14436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884" dirty="0">
                <a:solidFill>
                  <a:srgbClr val="C00000"/>
                </a:solidFill>
                <a:latin typeface="Calibri"/>
              </a:rPr>
              <a:t>OSCILLOSCOPE DATA</a:t>
            </a:r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3095932" y="2695719"/>
            <a:ext cx="781819" cy="401928"/>
          </a:xfrm>
          <a:prstGeom prst="rect">
            <a:avLst/>
          </a:prstGeom>
        </p:spPr>
        <p:txBody>
          <a:bodyPr vert="horz" lIns="80793" tIns="40397" rIns="80793" bIns="40397" rtlCol="0">
            <a:norm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972" dirty="0">
                <a:solidFill>
                  <a:srgbClr val="C00000"/>
                </a:solidFill>
                <a:latin typeface="Calibri"/>
                <a:cs typeface="+mn-cs"/>
              </a:rPr>
              <a:t> RAW DATA </a:t>
            </a:r>
          </a:p>
        </p:txBody>
      </p:sp>
      <p:sp>
        <p:nvSpPr>
          <p:cNvPr id="24" name="Flèche droite 23"/>
          <p:cNvSpPr/>
          <p:nvPr/>
        </p:nvSpPr>
        <p:spPr>
          <a:xfrm rot="5400000">
            <a:off x="3443167" y="3939078"/>
            <a:ext cx="1272476" cy="312727"/>
          </a:xfrm>
          <a:prstGeom prst="rightArrow">
            <a:avLst>
              <a:gd name="adj1" fmla="val 46976"/>
              <a:gd name="adj2" fmla="val 17071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859418" y="1804986"/>
            <a:ext cx="1590593" cy="1654217"/>
          </a:xfrm>
          <a:prstGeom prst="roundRect">
            <a:avLst>
              <a:gd name="adj" fmla="val 7888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12700">
            <a:solidFill>
              <a:srgbClr val="385D8A"/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141576" y="2250352"/>
            <a:ext cx="1017980" cy="1145227"/>
          </a:xfrm>
          <a:prstGeom prst="roundRect">
            <a:avLst>
              <a:gd name="adj" fmla="val 7888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12700">
            <a:solidFill>
              <a:srgbClr val="385D8A"/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149872" y="2504848"/>
            <a:ext cx="1145227" cy="1336098"/>
          </a:xfrm>
          <a:prstGeom prst="roundRect">
            <a:avLst>
              <a:gd name="adj" fmla="val 7888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12700">
            <a:solidFill>
              <a:srgbClr val="385D8A"/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650567" y="4731678"/>
            <a:ext cx="1590593" cy="763485"/>
          </a:xfrm>
          <a:prstGeom prst="roundRect">
            <a:avLst>
              <a:gd name="adj" fmla="val 7888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 w="12700">
            <a:solidFill>
              <a:srgbClr val="385D8A"/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223180" y="3777322"/>
            <a:ext cx="1972336" cy="763485"/>
          </a:xfrm>
          <a:prstGeom prst="roundRect">
            <a:avLst>
              <a:gd name="adj" fmla="val 7888"/>
            </a:avLst>
          </a:prstGeom>
          <a:solidFill>
            <a:schemeClr val="bg2">
              <a:lumMod val="50000"/>
              <a:alpha val="25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Flèche droite 33"/>
          <p:cNvSpPr/>
          <p:nvPr/>
        </p:nvSpPr>
        <p:spPr>
          <a:xfrm rot="5400000">
            <a:off x="4747453" y="3461900"/>
            <a:ext cx="318120" cy="312727"/>
          </a:xfrm>
          <a:prstGeom prst="rightArrow">
            <a:avLst>
              <a:gd name="adj1" fmla="val 46976"/>
              <a:gd name="adj2" fmla="val 28018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9872" y="2543329"/>
            <a:ext cx="1615758" cy="78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1414" dirty="0">
                <a:solidFill>
                  <a:prstClr val="black"/>
                </a:solidFill>
                <a:latin typeface="Calibri"/>
                <a:cs typeface="+mn-cs"/>
              </a:rPr>
              <a:t>READOUT IP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 sz="972" dirty="0">
                <a:solidFill>
                  <a:prstClr val="black"/>
                </a:solidFill>
                <a:latin typeface="Calibri"/>
                <a:cs typeface="+mn-cs"/>
              </a:rPr>
              <a:t>BUILD of FRAMES: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1060" dirty="0" err="1">
                <a:solidFill>
                  <a:prstClr val="black"/>
                </a:solidFill>
                <a:latin typeface="Calibri"/>
                <a:cs typeface="+mn-cs"/>
              </a:rPr>
              <a:t>event</a:t>
            </a:r>
            <a:endParaRPr lang="fr-FR" sz="106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060" dirty="0">
                <a:solidFill>
                  <a:prstClr val="black"/>
                </a:solidFill>
                <a:latin typeface="Calibri"/>
                <a:cs typeface="+mn-cs"/>
              </a:rPr>
              <a:t> oscilloscope 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7167852" y="1359620"/>
            <a:ext cx="1463346" cy="414459"/>
          </a:xfrm>
          <a:prstGeom prst="rightArrow">
            <a:avLst>
              <a:gd name="adj1" fmla="val 64110"/>
              <a:gd name="adj2" fmla="val 35478"/>
            </a:avLst>
          </a:prstGeom>
          <a:solidFill>
            <a:srgbClr val="D99694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7549594" y="1423244"/>
            <a:ext cx="1145227" cy="401928"/>
          </a:xfrm>
          <a:prstGeom prst="rect">
            <a:avLst/>
          </a:prstGeom>
        </p:spPr>
        <p:txBody>
          <a:bodyPr vert="horz" lIns="80793" tIns="40397" rIns="80793" bIns="40397" rtlCol="0">
            <a:no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060" dirty="0">
                <a:solidFill>
                  <a:srgbClr val="C00000"/>
                </a:solidFill>
                <a:latin typeface="Calibri"/>
                <a:cs typeface="+mn-cs"/>
              </a:rPr>
              <a:t>DAC FEEDBACK</a:t>
            </a:r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7835558" y="4540807"/>
            <a:ext cx="990304" cy="401928"/>
          </a:xfrm>
          <a:prstGeom prst="rect">
            <a:avLst/>
          </a:prstGeom>
        </p:spPr>
        <p:txBody>
          <a:bodyPr vert="horz" lIns="80793" tIns="40397" rIns="80793" bIns="40397" rtlCol="0">
            <a:norm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884" dirty="0">
                <a:solidFill>
                  <a:srgbClr val="C00000"/>
                </a:solidFill>
                <a:latin typeface="Calibri"/>
                <a:cs typeface="+mn-cs"/>
              </a:rPr>
              <a:t>SYNCHRONOUS (8bits) </a:t>
            </a:r>
          </a:p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884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7295099" y="2551563"/>
            <a:ext cx="508990" cy="1050696"/>
          </a:xfrm>
          <a:prstGeom prst="rightArrow">
            <a:avLst>
              <a:gd name="adj1" fmla="val 66362"/>
              <a:gd name="adj2" fmla="val 16860"/>
            </a:avLst>
          </a:prstGeom>
          <a:solidFill>
            <a:schemeClr val="accent2">
              <a:lumMod val="60000"/>
              <a:lumOff val="40000"/>
              <a:alpha val="7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972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39" name="Sous-titre 2"/>
          <p:cNvSpPr txBox="1">
            <a:spLocks/>
          </p:cNvSpPr>
          <p:nvPr/>
        </p:nvSpPr>
        <p:spPr>
          <a:xfrm>
            <a:off x="7804089" y="3077461"/>
            <a:ext cx="1145227" cy="630418"/>
          </a:xfrm>
          <a:prstGeom prst="rect">
            <a:avLst/>
          </a:prstGeom>
        </p:spPr>
        <p:txBody>
          <a:bodyPr vert="horz" lIns="80793" tIns="40397" rIns="80793" bIns="40397" rtlCol="0">
            <a:no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4" dirty="0">
                <a:solidFill>
                  <a:srgbClr val="C00000"/>
                </a:solidFill>
                <a:latin typeface="Calibri"/>
                <a:cs typeface="+mn-cs"/>
              </a:rPr>
              <a:t>ASYNCHRONOUS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84" dirty="0">
                <a:solidFill>
                  <a:srgbClr val="C00000"/>
                </a:solidFill>
                <a:latin typeface="Calibri"/>
                <a:cs typeface="+mn-cs"/>
              </a:rPr>
              <a:t>(16 bits)</a:t>
            </a:r>
          </a:p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060" b="1" dirty="0">
                <a:solidFill>
                  <a:srgbClr val="C00000"/>
                </a:solidFill>
                <a:latin typeface="Calibri"/>
                <a:cs typeface="+mn-cs"/>
              </a:rPr>
              <a:t>&lt; 100 Mb/s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7867713" y="5240668"/>
            <a:ext cx="781819" cy="401928"/>
          </a:xfrm>
          <a:prstGeom prst="rect">
            <a:avLst/>
          </a:prstGeom>
        </p:spPr>
        <p:txBody>
          <a:bodyPr vert="horz" lIns="80793" tIns="40397" rIns="80793" bIns="40397" rtlCol="0">
            <a:no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060" dirty="0">
                <a:solidFill>
                  <a:srgbClr val="C00000"/>
                </a:solidFill>
                <a:latin typeface="Calibri"/>
                <a:cs typeface="+mn-cs"/>
              </a:rPr>
              <a:t>SPI (Serial </a:t>
            </a:r>
            <a:r>
              <a:rPr lang="fr-FR" sz="1060" dirty="0" err="1">
                <a:solidFill>
                  <a:srgbClr val="C00000"/>
                </a:solidFill>
                <a:latin typeface="Calibri"/>
                <a:cs typeface="+mn-cs"/>
              </a:rPr>
              <a:t>link</a:t>
            </a:r>
            <a:r>
              <a:rPr lang="fr-FR" sz="1060" dirty="0">
                <a:solidFill>
                  <a:srgbClr val="C00000"/>
                </a:solidFill>
                <a:latin typeface="Calibri"/>
                <a:cs typeface="+mn-cs"/>
              </a:rPr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835452" y="4858926"/>
            <a:ext cx="95435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79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060" b="1" dirty="0">
                <a:solidFill>
                  <a:srgbClr val="C00000"/>
                </a:solidFill>
                <a:latin typeface="Calibri"/>
                <a:cs typeface="+mn-cs"/>
              </a:rPr>
              <a:t>400 MB/s</a:t>
            </a:r>
          </a:p>
        </p:txBody>
      </p:sp>
      <p:sp>
        <p:nvSpPr>
          <p:cNvPr id="42" name="Double flèche horizontale 41"/>
          <p:cNvSpPr/>
          <p:nvPr/>
        </p:nvSpPr>
        <p:spPr>
          <a:xfrm>
            <a:off x="7295099" y="3654795"/>
            <a:ext cx="508990" cy="122527"/>
          </a:xfrm>
          <a:prstGeom prst="leftRightArrow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804089" y="2186729"/>
            <a:ext cx="985719" cy="3562929"/>
          </a:xfrm>
          <a:prstGeom prst="roundRect">
            <a:avLst>
              <a:gd name="adj" fmla="val 13046"/>
            </a:avLst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prstMaterial="matte">
            <a:bevelT w="0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Sous-titre 2"/>
          <p:cNvSpPr txBox="1">
            <a:spLocks/>
          </p:cNvSpPr>
          <p:nvPr/>
        </p:nvSpPr>
        <p:spPr>
          <a:xfrm>
            <a:off x="7804089" y="2250352"/>
            <a:ext cx="1081603" cy="763485"/>
          </a:xfrm>
          <a:prstGeom prst="rect">
            <a:avLst/>
          </a:prstGeom>
        </p:spPr>
        <p:txBody>
          <a:bodyPr vert="horz" lIns="80793" tIns="40397" rIns="80793" bIns="40397" rtlCol="0">
            <a:norm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72" dirty="0">
                <a:solidFill>
                  <a:srgbClr val="C00000"/>
                </a:solidFill>
                <a:latin typeface="Calibri"/>
                <a:cs typeface="+mn-cs"/>
              </a:rPr>
              <a:t>TRIGGER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72" dirty="0" err="1">
                <a:solidFill>
                  <a:srgbClr val="C00000"/>
                </a:solidFill>
                <a:latin typeface="Calibri"/>
                <a:cs typeface="+mn-cs"/>
              </a:rPr>
              <a:t>REQUESTs</a:t>
            </a:r>
            <a:r>
              <a:rPr lang="fr-FR" sz="972" dirty="0">
                <a:solidFill>
                  <a:srgbClr val="C00000"/>
                </a:solidFill>
                <a:latin typeface="Calibri"/>
                <a:cs typeface="+mn-cs"/>
              </a:rPr>
              <a:t> (16)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04089" y="2695719"/>
            <a:ext cx="896399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60" b="1" dirty="0">
                <a:solidFill>
                  <a:srgbClr val="C00000"/>
                </a:solidFill>
                <a:latin typeface="Calibri"/>
                <a:cs typeface="+mn-cs"/>
              </a:rPr>
              <a:t>LOW SPEED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60" b="1" dirty="0">
                <a:solidFill>
                  <a:srgbClr val="C00000"/>
                </a:solidFill>
                <a:latin typeface="Calibri"/>
                <a:cs typeface="+mn-cs"/>
              </a:rPr>
              <a:t>DATA FLOW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04089" y="4159064"/>
            <a:ext cx="896399" cy="418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60" b="1" dirty="0">
                <a:solidFill>
                  <a:srgbClr val="C00000"/>
                </a:solidFill>
                <a:latin typeface="Calibri"/>
                <a:cs typeface="+mn-cs"/>
              </a:rPr>
              <a:t>HIGH SPEED</a:t>
            </a:r>
          </a:p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60" b="1" dirty="0">
                <a:solidFill>
                  <a:srgbClr val="C00000"/>
                </a:solidFill>
                <a:latin typeface="Calibri"/>
                <a:cs typeface="+mn-cs"/>
              </a:rPr>
              <a:t>DATA FLOW </a:t>
            </a:r>
          </a:p>
        </p:txBody>
      </p:sp>
      <p:sp>
        <p:nvSpPr>
          <p:cNvPr id="48" name="Flèche à angle droit 47"/>
          <p:cNvSpPr/>
          <p:nvPr/>
        </p:nvSpPr>
        <p:spPr>
          <a:xfrm>
            <a:off x="4143293" y="547202"/>
            <a:ext cx="1399722" cy="2863068"/>
          </a:xfrm>
          <a:prstGeom prst="bentUpArrow">
            <a:avLst>
              <a:gd name="adj1" fmla="val 14445"/>
              <a:gd name="adj2" fmla="val 13431"/>
              <a:gd name="adj3" fmla="val 16832"/>
            </a:avLst>
          </a:prstGeom>
          <a:solidFill>
            <a:srgbClr val="D99694">
              <a:alpha val="35000"/>
            </a:srgbClr>
          </a:solidFill>
          <a:ln w="12700">
            <a:noFill/>
          </a:ln>
          <a:scene3d>
            <a:camera prst="orthographicFront">
              <a:rot lat="0" lon="10799999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884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0" name="Rectangle 108"/>
          <p:cNvSpPr>
            <a:spLocks noChangeArrowheads="1"/>
          </p:cNvSpPr>
          <p:nvPr/>
        </p:nvSpPr>
        <p:spPr bwMode="auto">
          <a:xfrm>
            <a:off x="5704506" y="4620337"/>
            <a:ext cx="875259" cy="92575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80793" tIns="40397" rIns="80793" bIns="40397" numCol="1" anchor="t" anchorCtr="0" compatLnSpc="1">
            <a:prstTxWarp prst="textNoShape">
              <a:avLst/>
            </a:prstTxWarp>
          </a:bodyPr>
          <a:lstStyle/>
          <a:p>
            <a:pPr defTabSz="807964">
              <a:spcAft>
                <a:spcPts val="884"/>
              </a:spcAft>
            </a:pPr>
            <a:r>
              <a:rPr lang="en-US" sz="972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SETUP_IP  SIRIUS</a:t>
            </a:r>
          </a:p>
          <a:p>
            <a:pPr defTabSz="807964"/>
            <a:endParaRPr lang="fr-FR" sz="159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re 1"/>
          <p:cNvSpPr>
            <a:spLocks noGrp="1"/>
          </p:cNvSpPr>
          <p:nvPr>
            <p:ph type="title"/>
          </p:nvPr>
        </p:nvSpPr>
        <p:spPr>
          <a:xfrm>
            <a:off x="1505339" y="-24195"/>
            <a:ext cx="7271385" cy="1009915"/>
          </a:xfrm>
        </p:spPr>
        <p:txBody>
          <a:bodyPr>
            <a:noAutofit/>
          </a:bodyPr>
          <a:lstStyle/>
          <a:p>
            <a:r>
              <a:rPr lang="fr-FR" sz="2400" dirty="0" err="1"/>
              <a:t>Existing</a:t>
            </a:r>
            <a:r>
              <a:rPr lang="fr-FR" sz="2400" dirty="0"/>
              <a:t> V6 </a:t>
            </a:r>
            <a:r>
              <a:rPr lang="fr-FR" sz="2400" dirty="0" err="1"/>
              <a:t>from</a:t>
            </a:r>
            <a:r>
              <a:rPr lang="fr-FR" sz="2400" dirty="0"/>
              <a:t> Exogam2 </a:t>
            </a:r>
            <a:r>
              <a:rPr lang="fr-FR" sz="2400" dirty="0" err="1"/>
              <a:t>Firmware</a:t>
            </a:r>
            <a:r>
              <a:rPr lang="fr-FR" sz="2400" dirty="0"/>
              <a:t> modifications </a:t>
            </a:r>
            <a:br>
              <a:rPr lang="fr-FR" sz="2400" dirty="0"/>
            </a:br>
            <a:r>
              <a:rPr lang="fr-FR" sz="1800" dirty="0"/>
              <a:t>Collaboration </a:t>
            </a:r>
            <a:r>
              <a:rPr lang="fr-FR" sz="1800" dirty="0" err="1"/>
              <a:t>with</a:t>
            </a:r>
            <a:r>
              <a:rPr lang="fr-FR" sz="1800" dirty="0"/>
              <a:t> GANIL</a:t>
            </a:r>
            <a:r>
              <a:rPr lang="fr-FR" sz="2400" dirty="0"/>
              <a:t> </a:t>
            </a:r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07162" y="5616248"/>
            <a:ext cx="2558450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2" name="Espace réservé du numéro de diapositive 51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5" name="Double flèche horizontale 54"/>
          <p:cNvSpPr/>
          <p:nvPr/>
        </p:nvSpPr>
        <p:spPr>
          <a:xfrm>
            <a:off x="6531614" y="5129328"/>
            <a:ext cx="1272475" cy="420279"/>
          </a:xfrm>
          <a:prstGeom prst="leftRightArrow">
            <a:avLst>
              <a:gd name="adj1" fmla="val 50000"/>
              <a:gd name="adj2" fmla="val 20261"/>
            </a:avLst>
          </a:prstGeom>
          <a:solidFill>
            <a:srgbClr val="D99694">
              <a:alpha val="168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</a:pPr>
            <a:endParaRPr lang="fr-FR" sz="159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B60C5C-2B26-EF4D-B162-E714110D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729" y="802913"/>
            <a:ext cx="8100822" cy="45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844" y="1057408"/>
            <a:ext cx="3362568" cy="407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C03C8E-1F35-FA4D-9A8F-2B694B4E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26B55D-0676-A74A-BEF6-26E41349B933}"/>
              </a:ext>
            </a:extLst>
          </p:cNvPr>
          <p:cNvSpPr txBox="1"/>
          <p:nvPr/>
        </p:nvSpPr>
        <p:spPr>
          <a:xfrm>
            <a:off x="2606953" y="389988"/>
            <a:ext cx="5580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Internship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important in the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progress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F39503-48C0-3345-ADAB-03116C86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9B5BAB-40B1-5740-8DEE-CDF4DCB9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JME Grenoble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70B928-F859-F746-B9CB-D8604674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28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4EE3E35-E08C-0D4B-B00F-CD56D2C5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SIRIUS </a:t>
            </a:r>
            <a:r>
              <a:rPr lang="fr-FR" dirty="0" err="1"/>
              <a:t>Now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6B74364-25F0-2C48-9E09-DF2B1156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2165648"/>
            <a:ext cx="5131973" cy="2880320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C49CF4A-968D-F541-9C70-A6A48C8A6F56}"/>
              </a:ext>
            </a:extLst>
          </p:cNvPr>
          <p:cNvSpPr txBox="1"/>
          <p:nvPr/>
        </p:nvSpPr>
        <p:spPr>
          <a:xfrm>
            <a:off x="2136801" y="164114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IRFU 2020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6F6FD3-F47E-1D4C-A08B-6A8FFB89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664" y="1954902"/>
            <a:ext cx="4231680" cy="31737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D6FBAB-A04B-A048-AE39-6425E8424D8B}"/>
              </a:ext>
            </a:extLst>
          </p:cNvPr>
          <p:cNvSpPr txBox="1"/>
          <p:nvPr/>
        </p:nvSpPr>
        <p:spPr>
          <a:xfrm>
            <a:off x="7162483" y="1524315"/>
            <a:ext cx="158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GANIL 2021</a:t>
            </a:r>
          </a:p>
        </p:txBody>
      </p:sp>
    </p:spTree>
    <p:extLst>
      <p:ext uri="{BB962C8B-B14F-4D97-AF65-F5344CB8AC3E}">
        <p14:creationId xmlns:p14="http://schemas.microsoft.com/office/powerpoint/2010/main" val="875184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2883" y="252479"/>
            <a:ext cx="6943163" cy="1009915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QUESTIONS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57708" y="883676"/>
            <a:ext cx="7271385" cy="42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430" indent="-635430" defTabSz="807964">
              <a:spcBef>
                <a:spcPct val="20000"/>
              </a:spcBef>
              <a:defRPr/>
            </a:pPr>
            <a:endParaRPr lang="fr-FR" sz="1414" b="1" kern="0" dirty="0">
              <a:solidFill>
                <a:prstClr val="black"/>
              </a:solidFill>
              <a:latin typeface="News Gothic MT"/>
            </a:endParaRPr>
          </a:p>
        </p:txBody>
      </p:sp>
      <p:pic>
        <p:nvPicPr>
          <p:cNvPr id="25606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51" y="1597629"/>
            <a:ext cx="7358004" cy="342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8232737" y="157098"/>
            <a:ext cx="1204176" cy="3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7964"/>
            <a:r>
              <a:rPr lang="fr-FR" sz="1590" b="1" dirty="0">
                <a:solidFill>
                  <a:prstClr val="white"/>
                </a:solidFill>
              </a:rPr>
              <a:t>21 / 10 / 16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>
              <a:defRPr/>
            </a:pPr>
            <a:r>
              <a:rPr lang="fr-FR">
                <a:solidFill>
                  <a:prstClr val="white"/>
                </a:solidFill>
              </a:rPr>
              <a:t>N. Karkour</a:t>
            </a: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7964">
              <a:defRPr/>
            </a:pPr>
            <a:r>
              <a:rPr lang="es-ES">
                <a:solidFill>
                  <a:prstClr val="white"/>
                </a:solidFill>
              </a:rPr>
              <a:t>JME Grenoble 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>
              <a:defRPr/>
            </a:pPr>
            <a:fld id="{06C365A0-6865-4459-B98F-DF92DB05AC20}" type="slidenum">
              <a:rPr lang="es-ES">
                <a:solidFill>
                  <a:prstClr val="white"/>
                </a:solidFill>
              </a:rPr>
              <a:pPr defTabSz="807964">
                <a:defRPr/>
              </a:pPr>
              <a:t>29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203" y="1822999"/>
            <a:ext cx="7170001" cy="2958174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76733" y="1251666"/>
            <a:ext cx="4763549" cy="45089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777" tIns="40388" rIns="80777" bIns="40388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Comic Sans MS"/>
                <a:cs typeface="Comic Sans MS"/>
              </a:rPr>
              <a:t>Final focal plane Selection &amp; Identification</a:t>
            </a:r>
          </a:p>
          <a:p>
            <a:pPr>
              <a:buFont typeface="Wingdings" charset="2"/>
              <a:buChar char="è"/>
              <a:defRPr/>
            </a:pPr>
            <a:r>
              <a:rPr lang="fr-FR" sz="1200" dirty="0">
                <a:solidFill>
                  <a:srgbClr val="000000"/>
                </a:solidFill>
                <a:latin typeface="Comic Sans MS"/>
                <a:cs typeface="Comic Sans MS"/>
                <a:sym typeface="Wingdings" charset="2"/>
              </a:rPr>
              <a:t>Time of flight + </a:t>
            </a:r>
            <a:r>
              <a:rPr lang="fr-FR" sz="1200" dirty="0" err="1">
                <a:solidFill>
                  <a:srgbClr val="000000"/>
                </a:solidFill>
                <a:latin typeface="Comic Sans MS"/>
                <a:cs typeface="Comic Sans MS"/>
                <a:sym typeface="Wingdings" charset="2"/>
              </a:rPr>
              <a:t>Energy</a:t>
            </a:r>
            <a:r>
              <a:rPr lang="en-US" sz="1200" dirty="0">
                <a:solidFill>
                  <a:srgbClr val="000000"/>
                </a:solidFill>
                <a:latin typeface="Comic Sans MS"/>
                <a:cs typeface="Comic Sans MS"/>
                <a:sym typeface="Wingdings" charset="2"/>
              </a:rPr>
              <a:t> measurement</a:t>
            </a:r>
          </a:p>
        </p:txBody>
      </p:sp>
      <p:cxnSp>
        <p:nvCxnSpPr>
          <p:cNvPr id="10" name="Connecteur droit avec flèche 39"/>
          <p:cNvCxnSpPr>
            <a:cxnSpLocks noChangeShapeType="1"/>
            <a:stCxn id="4" idx="2"/>
          </p:cNvCxnSpPr>
          <p:nvPr/>
        </p:nvCxnSpPr>
        <p:spPr bwMode="auto">
          <a:xfrm>
            <a:off x="6758508" y="1702563"/>
            <a:ext cx="43697" cy="1782164"/>
          </a:xfrm>
          <a:prstGeom prst="straightConnector1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Ellipse 14"/>
          <p:cNvSpPr>
            <a:spLocks noChangeArrowheads="1"/>
          </p:cNvSpPr>
          <p:nvPr/>
        </p:nvSpPr>
        <p:spPr bwMode="auto">
          <a:xfrm>
            <a:off x="6572259" y="4397312"/>
            <a:ext cx="746215" cy="4970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777" tIns="40388" rIns="80777" bIns="40388">
            <a:spAutoFit/>
          </a:bodyPr>
          <a:lstStyle/>
          <a:p>
            <a:endParaRPr lang="en-GB" sz="1767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287193" y="2332006"/>
            <a:ext cx="1092352" cy="743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039661" y="2020540"/>
            <a:ext cx="720977" cy="353499"/>
          </a:xfrm>
          <a:prstGeom prst="rect">
            <a:avLst/>
          </a:prstGeom>
          <a:noFill/>
        </p:spPr>
        <p:txBody>
          <a:bodyPr wrap="none" lIns="80777" tIns="40388" rIns="80777" bIns="40388" rtlCol="0">
            <a:spAutoFit/>
          </a:bodyPr>
          <a:lstStyle/>
          <a:p>
            <a:r>
              <a:rPr lang="en-GB" sz="1767" i="1" dirty="0">
                <a:latin typeface="Comic Sans MS"/>
                <a:cs typeface="Comic Sans MS"/>
              </a:rPr>
              <a:t>Beam</a:t>
            </a:r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1613408" y="446595"/>
            <a:ext cx="2763326" cy="420597"/>
          </a:xfrm>
        </p:spPr>
        <p:txBody>
          <a:bodyPr>
            <a:noAutofit/>
          </a:bodyPr>
          <a:lstStyle/>
          <a:p>
            <a:r>
              <a:rPr lang="en-US" sz="2828" b="1" dirty="0"/>
              <a:t>SIRIUS in S3 Hall</a:t>
            </a:r>
          </a:p>
        </p:txBody>
      </p:sp>
      <p:sp>
        <p:nvSpPr>
          <p:cNvPr id="7" name="Rectangle 6"/>
          <p:cNvSpPr/>
          <p:nvPr/>
        </p:nvSpPr>
        <p:spPr>
          <a:xfrm rot="2239671">
            <a:off x="2071303" y="3282880"/>
            <a:ext cx="2357210" cy="625432"/>
          </a:xfrm>
          <a:prstGeom prst="rect">
            <a:avLst/>
          </a:prstGeom>
        </p:spPr>
        <p:txBody>
          <a:bodyPr wrap="square" lIns="80777" tIns="40388" rIns="80777" bIns="40388">
            <a:spAutoFit/>
          </a:bodyPr>
          <a:lstStyle/>
          <a:p>
            <a:r>
              <a:rPr lang="en-GB" sz="1767" dirty="0">
                <a:pattFill prst="pct5">
                  <a:fgClr>
                    <a:schemeClr val="bg1"/>
                  </a:fgClr>
                  <a:bgClr>
                    <a:prstClr val="white"/>
                  </a:bgClr>
                </a:pattFill>
                <a:latin typeface="Comic Sans MS"/>
              </a:rPr>
              <a:t>momentum achromatic </a:t>
            </a:r>
            <a:endParaRPr lang="fr-FR" sz="1767" dirty="0">
              <a:pattFill prst="pct5">
                <a:fgClr>
                  <a:schemeClr val="bg1"/>
                </a:fgClr>
                <a:bgClr>
                  <a:prstClr val="white"/>
                </a:bgClr>
              </a:pattFill>
              <a:latin typeface="Comic Sans MS"/>
            </a:endParaRPr>
          </a:p>
        </p:txBody>
      </p:sp>
      <p:sp>
        <p:nvSpPr>
          <p:cNvPr id="27" name="Accolade ouvrante 26"/>
          <p:cNvSpPr/>
          <p:nvPr/>
        </p:nvSpPr>
        <p:spPr>
          <a:xfrm rot="18503063">
            <a:off x="3296601" y="2386143"/>
            <a:ext cx="481872" cy="1528075"/>
          </a:xfrm>
          <a:prstGeom prst="leftBrace">
            <a:avLst>
              <a:gd name="adj1" fmla="val 22961"/>
              <a:gd name="adj2" fmla="val 50000"/>
            </a:avLst>
          </a:prstGeom>
          <a:ln>
            <a:solidFill>
              <a:srgbClr val="EBF9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777" tIns="40388" rIns="80777" bIns="40388" rtlCol="0" anchor="ctr"/>
          <a:lstStyle/>
          <a:p>
            <a:pPr algn="ctr"/>
            <a:endParaRPr lang="en-GB" sz="1767"/>
          </a:p>
        </p:txBody>
      </p:sp>
      <p:sp>
        <p:nvSpPr>
          <p:cNvPr id="28" name="Rectangle 27"/>
          <p:cNvSpPr/>
          <p:nvPr/>
        </p:nvSpPr>
        <p:spPr>
          <a:xfrm rot="2239671">
            <a:off x="5446895" y="2634182"/>
            <a:ext cx="1811695" cy="625432"/>
          </a:xfrm>
          <a:prstGeom prst="rect">
            <a:avLst/>
          </a:prstGeom>
        </p:spPr>
        <p:txBody>
          <a:bodyPr wrap="square" lIns="80777" tIns="40388" rIns="80777" bIns="40388">
            <a:spAutoFit/>
          </a:bodyPr>
          <a:lstStyle/>
          <a:p>
            <a:r>
              <a:rPr lang="fr-FR" sz="1767" dirty="0">
                <a:pattFill prst="pct5">
                  <a:fgClr>
                    <a:schemeClr val="bg1"/>
                  </a:fgClr>
                  <a:bgClr>
                    <a:prstClr val="white"/>
                  </a:bgClr>
                </a:pattFill>
                <a:latin typeface="Comic Sans MS"/>
              </a:rPr>
              <a:t>M</a:t>
            </a:r>
            <a:r>
              <a:rPr lang="en-GB" sz="1767" dirty="0">
                <a:pattFill prst="pct5">
                  <a:fgClr>
                    <a:schemeClr val="bg1"/>
                  </a:fgClr>
                  <a:bgClr>
                    <a:prstClr val="white"/>
                  </a:bgClr>
                </a:pattFill>
                <a:latin typeface="Comic Sans MS"/>
              </a:rPr>
              <a:t>ass spectrometer</a:t>
            </a:r>
            <a:endParaRPr lang="fr-FR" sz="1767" dirty="0">
              <a:pattFill prst="pct5">
                <a:fgClr>
                  <a:schemeClr val="bg1"/>
                </a:fgClr>
                <a:bgClr>
                  <a:prstClr val="white"/>
                </a:bgClr>
              </a:pattFill>
              <a:latin typeface="Comic Sans MS"/>
            </a:endParaRPr>
          </a:p>
        </p:txBody>
      </p:sp>
      <p:sp>
        <p:nvSpPr>
          <p:cNvPr id="29" name="Accolade ouvrante 28"/>
          <p:cNvSpPr/>
          <p:nvPr/>
        </p:nvSpPr>
        <p:spPr>
          <a:xfrm rot="7707508">
            <a:off x="5564176" y="2395903"/>
            <a:ext cx="505314" cy="1528075"/>
          </a:xfrm>
          <a:prstGeom prst="leftBrace">
            <a:avLst>
              <a:gd name="adj1" fmla="val 22961"/>
              <a:gd name="adj2" fmla="val 49201"/>
            </a:avLst>
          </a:prstGeom>
          <a:ln>
            <a:solidFill>
              <a:srgbClr val="EBF9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777" tIns="40388" rIns="80777" bIns="40388" rtlCol="0" anchor="ctr"/>
          <a:lstStyle/>
          <a:p>
            <a:pPr algn="ctr"/>
            <a:endParaRPr lang="en-GB" sz="1767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r>
              <a:rPr lang="en-US"/>
              <a:t>JME Grenoble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fld id="{8F5F045E-DFCA-0149-8204-3A74954ACD1A}" type="slidenum">
              <a:rPr lang="fr-FR" smtClean="0">
                <a:solidFill>
                  <a:schemeClr val="tx1"/>
                </a:solidFill>
              </a:rPr>
              <a:pPr/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 descr="Ge_SIRIU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238" y="3284239"/>
            <a:ext cx="783951" cy="1006800"/>
          </a:xfrm>
          <a:prstGeom prst="rect">
            <a:avLst/>
          </a:prstGeom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93A028BE-F5BB-5E49-ACE9-31C3CCD5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833" y="4781173"/>
            <a:ext cx="4394090" cy="652465"/>
          </a:xfrm>
        </p:spPr>
        <p:txBody>
          <a:bodyPr>
            <a:normAutofit lnSpcReduction="10000"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2015-2021 : SIRIUS Construction phase </a:t>
            </a:r>
            <a:r>
              <a:rPr lang="fr-FR" sz="1400" dirty="0" err="1">
                <a:solidFill>
                  <a:srgbClr val="000000"/>
                </a:solidFill>
              </a:rPr>
              <a:t>Funded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from</a:t>
            </a:r>
            <a:r>
              <a:rPr lang="fr-FR" sz="1400" dirty="0">
                <a:solidFill>
                  <a:srgbClr val="000000"/>
                </a:solidFill>
              </a:rPr>
              <a:t> CPIER </a:t>
            </a:r>
            <a:r>
              <a:rPr lang="fr-FR" sz="1400" dirty="0" err="1">
                <a:solidFill>
                  <a:srgbClr val="000000"/>
                </a:solidFill>
              </a:rPr>
              <a:t>Contract</a:t>
            </a:r>
            <a:r>
              <a:rPr lang="fr-FR" sz="1400" dirty="0">
                <a:solidFill>
                  <a:srgbClr val="000000"/>
                </a:solidFill>
              </a:rPr>
              <a:t> (La </a:t>
            </a:r>
            <a:r>
              <a:rPr lang="fr-FR" sz="1400" dirty="0" err="1">
                <a:solidFill>
                  <a:srgbClr val="000000"/>
                </a:solidFill>
              </a:rPr>
              <a:t>region</a:t>
            </a:r>
            <a:r>
              <a:rPr lang="fr-FR" sz="1400" dirty="0">
                <a:solidFill>
                  <a:srgbClr val="000000"/>
                </a:solidFill>
              </a:rPr>
              <a:t> Basse Normandie Vallée de la Seine)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9A553012-0744-0C48-89AA-513E4011D1FE}"/>
              </a:ext>
            </a:extLst>
          </p:cNvPr>
          <p:cNvSpPr txBox="1">
            <a:spLocks/>
          </p:cNvSpPr>
          <p:nvPr/>
        </p:nvSpPr>
        <p:spPr>
          <a:xfrm>
            <a:off x="166275" y="5036866"/>
            <a:ext cx="5148104" cy="63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1600" dirty="0" err="1">
                <a:solidFill>
                  <a:srgbClr val="000000"/>
                </a:solidFill>
              </a:rPr>
              <a:t>Partners</a:t>
            </a:r>
            <a:r>
              <a:rPr lang="fr-FR" sz="1600" dirty="0">
                <a:solidFill>
                  <a:srgbClr val="000000"/>
                </a:solidFill>
              </a:rPr>
              <a:t> : </a:t>
            </a:r>
            <a:r>
              <a:rPr lang="fr-FR" sz="1600" b="1" dirty="0">
                <a:solidFill>
                  <a:srgbClr val="000000"/>
                </a:solidFill>
              </a:rPr>
              <a:t>IRFU - GANIL </a:t>
            </a:r>
            <a:r>
              <a:rPr lang="mr-IN" sz="1600" b="1" dirty="0">
                <a:solidFill>
                  <a:srgbClr val="000000"/>
                </a:solidFill>
              </a:rPr>
              <a:t>–</a:t>
            </a:r>
            <a:r>
              <a:rPr lang="fr-FR" sz="1600" b="1" dirty="0">
                <a:solidFill>
                  <a:srgbClr val="000000"/>
                </a:solidFill>
              </a:rPr>
              <a:t> IN2P3 (CSNSM- IPHC-IPNO)</a:t>
            </a:r>
          </a:p>
        </p:txBody>
      </p:sp>
    </p:spTree>
    <p:extLst>
      <p:ext uri="{BB962C8B-B14F-4D97-AF65-F5344CB8AC3E}">
        <p14:creationId xmlns:p14="http://schemas.microsoft.com/office/powerpoint/2010/main" val="13775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SIRIUS </a:t>
            </a:r>
            <a:r>
              <a:rPr lang="fr-FR" dirty="0" err="1"/>
              <a:t>Technical</a:t>
            </a:r>
            <a:r>
              <a:rPr lang="fr-FR" dirty="0"/>
              <a:t> challenges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 detectors technical specifications </a:t>
            </a:r>
            <a:endParaRPr lang="fr-FR" dirty="0"/>
          </a:p>
          <a:p>
            <a:pPr lvl="1"/>
            <a:r>
              <a:rPr lang="en-US" dirty="0"/>
              <a:t>Total detector Counting rate 10 kHz (</a:t>
            </a:r>
            <a:r>
              <a:rPr lang="en-US" b="1" u="sng" dirty="0"/>
              <a:t>100 Hz/channel</a:t>
            </a:r>
            <a:r>
              <a:rPr lang="en-US" dirty="0"/>
              <a:t>)</a:t>
            </a:r>
            <a:endParaRPr lang="fr-FR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High energy : 10 MeV to 200 MeV Resolution FWHM 1 %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Low energy : 100 keV to + 15 MeV FWHM &lt; 20 keV @ 8 MeV.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Timing resolution 1 ns between TOF and FP </a:t>
            </a:r>
            <a:endParaRPr lang="fr-FR" dirty="0"/>
          </a:p>
          <a:p>
            <a:pPr lvl="1"/>
            <a:r>
              <a:rPr lang="en-GB" dirty="0"/>
              <a:t>Electron</a:t>
            </a:r>
            <a:r>
              <a:rPr lang="en-US" dirty="0"/>
              <a:t> and escaped alpha detection and identification</a:t>
            </a:r>
            <a:endParaRPr lang="fr-FR" dirty="0"/>
          </a:p>
          <a:p>
            <a:pPr lvl="0"/>
            <a:r>
              <a:rPr lang="en-GB" dirty="0"/>
              <a:t>Gamma detection</a:t>
            </a:r>
            <a:r>
              <a:rPr lang="en-US" dirty="0"/>
              <a:t>: 5 EXOGAM clovers with electronics </a:t>
            </a:r>
            <a:endParaRPr lang="fr-FR" dirty="0"/>
          </a:p>
          <a:p>
            <a:pPr lvl="0"/>
            <a:r>
              <a:rPr lang="en-US" dirty="0"/>
              <a:t>Trigger system and architecture :</a:t>
            </a:r>
            <a:endParaRPr lang="fr-FR" dirty="0"/>
          </a:p>
          <a:p>
            <a:pPr lvl="1"/>
            <a:r>
              <a:rPr lang="en-US" dirty="0"/>
              <a:t>Triggerless system with Time stamping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r>
              <a:rPr lang="en-US"/>
              <a:t>JME Grenoble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fld id="{8F5F045E-DFCA-0149-8204-3A74954ACD1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74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 flipH="1">
            <a:off x="6538438" y="1121032"/>
            <a:ext cx="7136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9" idx="3"/>
          </p:cNvCxnSpPr>
          <p:nvPr/>
        </p:nvCxnSpPr>
        <p:spPr>
          <a:xfrm flipH="1">
            <a:off x="6007030" y="213555"/>
            <a:ext cx="12450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311316" y="372615"/>
            <a:ext cx="1781465" cy="78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spcBef>
                <a:spcPct val="0"/>
              </a:spcBef>
            </a:pPr>
            <a:r>
              <a:rPr lang="en-GB" sz="2828" b="1" dirty="0">
                <a:solidFill>
                  <a:srgbClr val="456487"/>
                </a:solidFill>
                <a:latin typeface="+mj-lt"/>
                <a:ea typeface="+mj-ea"/>
                <a:cs typeface="+mj-cs"/>
              </a:rPr>
              <a:t>SIRIUS </a:t>
            </a:r>
            <a:r>
              <a:rPr lang="en-GB" sz="2828" b="1" dirty="0">
                <a:solidFill>
                  <a:srgbClr val="456487"/>
                </a:solidFill>
              </a:rPr>
              <a:t>WP</a:t>
            </a:r>
          </a:p>
          <a:p>
            <a:pPr algn="r">
              <a:lnSpc>
                <a:spcPct val="50000"/>
              </a:lnSpc>
              <a:spcBef>
                <a:spcPct val="0"/>
              </a:spcBef>
            </a:pPr>
            <a:r>
              <a:rPr lang="en-GB" sz="2828" b="1" dirty="0">
                <a:solidFill>
                  <a:srgbClr val="456487"/>
                </a:solidFill>
              </a:rPr>
              <a:t> </a:t>
            </a:r>
          </a:p>
          <a:p>
            <a:pPr algn="r">
              <a:lnSpc>
                <a:spcPct val="50000"/>
              </a:lnSpc>
              <a:spcBef>
                <a:spcPct val="0"/>
              </a:spcBef>
            </a:pPr>
            <a:r>
              <a:rPr lang="en-GB" sz="2828" b="1" dirty="0">
                <a:solidFill>
                  <a:srgbClr val="456487"/>
                </a:solidFill>
                <a:latin typeface="+mj-lt"/>
                <a:ea typeface="+mj-ea"/>
                <a:cs typeface="+mj-cs"/>
              </a:rPr>
              <a:t>Structure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091410" y="372615"/>
            <a:ext cx="0" cy="2183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673394"/>
              </p:ext>
            </p:extLst>
          </p:nvPr>
        </p:nvGraphicFramePr>
        <p:xfrm>
          <a:off x="1838211" y="484795"/>
          <a:ext cx="7587835" cy="522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231476" y="60636"/>
            <a:ext cx="1845089" cy="1338283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867" tIns="22434" rIns="44867" bIns="22434" spcCol="0" rtlCol="0" anchor="ctr"/>
          <a:lstStyle/>
          <a:p>
            <a:pPr algn="ctr" defTabSz="403767"/>
            <a:endParaRPr lang="en-US" sz="1237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45597" y="68863"/>
            <a:ext cx="2221838" cy="426051"/>
          </a:xfrm>
          <a:prstGeom prst="rect">
            <a:avLst/>
          </a:prstGeom>
          <a:noFill/>
        </p:spPr>
        <p:txBody>
          <a:bodyPr wrap="square" lIns="44867" tIns="22434" rIns="44867" bIns="22434" rtlCol="0">
            <a:spAutoFit/>
          </a:bodyPr>
          <a:lstStyle/>
          <a:p>
            <a:pPr algn="ctr" defTabSz="403767"/>
            <a:r>
              <a:rPr lang="en-US" sz="1237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237" baseline="30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237" dirty="0">
                <a:solidFill>
                  <a:srgbClr val="000000"/>
                </a:solidFill>
                <a:latin typeface="Comic Sans MS"/>
                <a:cs typeface="Comic Sans MS"/>
              </a:rPr>
              <a:t> collaboration</a:t>
            </a:r>
          </a:p>
          <a:p>
            <a:pPr algn="ctr" defTabSz="403767"/>
            <a:r>
              <a:rPr lang="en-US" sz="1237" dirty="0">
                <a:solidFill>
                  <a:srgbClr val="000000"/>
                </a:solidFill>
                <a:latin typeface="Comic Sans MS"/>
                <a:cs typeface="Comic Sans MS"/>
              </a:rPr>
              <a:t>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7275912" y="509847"/>
            <a:ext cx="1737028" cy="848317"/>
          </a:xfrm>
          <a:prstGeom prst="rect">
            <a:avLst/>
          </a:prstGeom>
          <a:solidFill>
            <a:srgbClr val="C7B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867" tIns="22434" rIns="44867" bIns="22434" spcCol="0" rtlCol="0" anchor="ctr"/>
          <a:lstStyle/>
          <a:p>
            <a:pPr algn="ctr" defTabSz="403767"/>
            <a:r>
              <a:rPr lang="en-US" sz="707" b="1" dirty="0">
                <a:solidFill>
                  <a:srgbClr val="000000"/>
                </a:solidFill>
                <a:latin typeface="Comic Sans MS"/>
                <a:cs typeface="Comic Sans MS"/>
              </a:rPr>
              <a:t>SIRIUS collaboration board </a:t>
            </a:r>
          </a:p>
          <a:p>
            <a:pPr algn="ctr" defTabSz="403767"/>
            <a:endParaRPr lang="en-US" sz="1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defTabSz="403767"/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O. </a:t>
            </a:r>
            <a:r>
              <a:rPr lang="en-US" sz="972" dirty="0" err="1">
                <a:solidFill>
                  <a:srgbClr val="000000"/>
                </a:solidFill>
                <a:latin typeface="Comic Sans MS"/>
                <a:cs typeface="Comic Sans MS"/>
              </a:rPr>
              <a:t>Dorvaux</a:t>
            </a:r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      IPHC</a:t>
            </a:r>
          </a:p>
          <a:p>
            <a:pPr defTabSz="403767"/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K. </a:t>
            </a:r>
            <a:r>
              <a:rPr lang="en-US" sz="972" dirty="0" err="1">
                <a:solidFill>
                  <a:srgbClr val="000000"/>
                </a:solidFill>
                <a:latin typeface="Comic Sans MS"/>
                <a:cs typeface="Comic Sans MS"/>
              </a:rPr>
              <a:t>Hauschild</a:t>
            </a:r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     CSNSM </a:t>
            </a:r>
          </a:p>
          <a:p>
            <a:pPr defTabSz="403767"/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J. </a:t>
            </a:r>
            <a:r>
              <a:rPr lang="en-US" sz="972" dirty="0" err="1">
                <a:solidFill>
                  <a:srgbClr val="000000"/>
                </a:solidFill>
                <a:latin typeface="Comic Sans MS"/>
                <a:cs typeface="Comic Sans MS"/>
              </a:rPr>
              <a:t>Piot</a:t>
            </a:r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              GANIL  </a:t>
            </a:r>
          </a:p>
          <a:p>
            <a:pPr defTabSz="403767"/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B. </a:t>
            </a:r>
            <a:r>
              <a:rPr lang="en-US" sz="972" dirty="0" err="1">
                <a:solidFill>
                  <a:srgbClr val="000000"/>
                </a:solidFill>
                <a:latin typeface="Comic Sans MS"/>
                <a:cs typeface="Comic Sans MS"/>
              </a:rPr>
              <a:t>Sulignano</a:t>
            </a:r>
            <a:r>
              <a:rPr lang="en-US" sz="972" dirty="0">
                <a:solidFill>
                  <a:srgbClr val="000000"/>
                </a:solidFill>
                <a:latin typeface="Comic Sans MS"/>
                <a:cs typeface="Comic Sans MS"/>
              </a:rPr>
              <a:t>      IRFU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352812" y="54496"/>
            <a:ext cx="1654217" cy="318119"/>
          </a:xfrm>
          <a:prstGeom prst="rect">
            <a:avLst/>
          </a:prstGeom>
          <a:solidFill>
            <a:srgbClr val="8BACD3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0752" tIns="40374" rIns="80752" bIns="40374" numCol="1" rtlCol="0" anchor="t" anchorCtr="0" compatLnSpc="1">
            <a:prstTxWarp prst="textNoShape">
              <a:avLst/>
            </a:prstTxWarp>
          </a:bodyPr>
          <a:lstStyle/>
          <a:p>
            <a:pPr algn="ctr" defTabSz="807624" eaLnBrk="0" hangingPunct="0"/>
            <a:r>
              <a:rPr lang="en-US" sz="1237" dirty="0">
                <a:solidFill>
                  <a:srgbClr val="000000"/>
                </a:solidFill>
                <a:latin typeface="Comic Sans MS"/>
                <a:ea typeface="ＭＳ Ｐゴシック"/>
                <a:cs typeface="Comic Sans MS"/>
              </a:rPr>
              <a:t>S</a:t>
            </a:r>
            <a:r>
              <a:rPr lang="en-US" sz="1237" baseline="30000" dirty="0">
                <a:solidFill>
                  <a:srgbClr val="000000"/>
                </a:solidFill>
                <a:latin typeface="Comic Sans MS"/>
                <a:ea typeface="ＭＳ Ｐゴシック"/>
                <a:cs typeface="Comic Sans MS"/>
              </a:rPr>
              <a:t>3</a:t>
            </a:r>
            <a:r>
              <a:rPr lang="en-US" sz="1237" dirty="0">
                <a:solidFill>
                  <a:srgbClr val="000000"/>
                </a:solidFill>
                <a:latin typeface="Comic Sans MS"/>
                <a:ea typeface="ＭＳ Ｐゴシック"/>
                <a:cs typeface="Comic Sans MS"/>
              </a:rPr>
              <a:t> MB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N. Karkour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414051" y="5638317"/>
            <a:ext cx="4628775" cy="32261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JME Grenoble 2021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fld id="{8F5F045E-DFCA-0149-8204-3A74954ACD1A}" type="slidenum">
              <a:rPr lang="fr-FR" smtClean="0">
                <a:solidFill>
                  <a:srgbClr val="000000"/>
                </a:solidFill>
              </a:rPr>
              <a:pPr/>
              <a:t>5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1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86" y="426937"/>
            <a:ext cx="5170738" cy="523307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SIRIUS Instrumentation Architecture 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r>
              <a:rPr lang="en-US"/>
              <a:t>JME Grenoble 2021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fld id="{8F5F045E-DFCA-0149-8204-3A74954ACD1A}" type="slidenum">
              <a:rPr lang="fr-FR" smtClean="0">
                <a:solidFill>
                  <a:srgbClr val="000000"/>
                </a:solidFill>
              </a:rPr>
              <a:pPr/>
              <a:t>6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 descr="Eclaté_SIRIUS_RSP_Acq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3" t="3471" r="13674" b="16049"/>
          <a:stretch/>
        </p:blipFill>
        <p:spPr>
          <a:xfrm>
            <a:off x="1731956" y="845754"/>
            <a:ext cx="7090112" cy="474986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1759834" y="1757269"/>
            <a:ext cx="445366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59835" y="1439151"/>
            <a:ext cx="572593" cy="25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0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92840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7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580" y="3851754"/>
            <a:ext cx="1186810" cy="1166041"/>
          </a:xfrm>
          <a:prstGeom prst="rect">
            <a:avLst/>
          </a:prstGeom>
        </p:spPr>
      </p:pic>
      <p:pic>
        <p:nvPicPr>
          <p:cNvPr id="60" name="Image 59" descr="GTStree_8NUMEXO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84" y="4149829"/>
            <a:ext cx="316057" cy="1260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1" name="Image 60" descr="GTStree_8NUMEXO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871" y="4149829"/>
            <a:ext cx="316057" cy="1260439"/>
          </a:xfrm>
          <a:prstGeom prst="rect">
            <a:avLst/>
          </a:prstGeom>
          <a:noFill/>
        </p:spPr>
      </p:pic>
      <p:pic>
        <p:nvPicPr>
          <p:cNvPr id="62" name="Image 61" descr="GTStree_8NUMEXO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065" y="4149829"/>
            <a:ext cx="316057" cy="1260439"/>
          </a:xfrm>
          <a:prstGeom prst="rect">
            <a:avLst/>
          </a:prstGeom>
          <a:noFill/>
        </p:spPr>
      </p:pic>
      <p:pic>
        <p:nvPicPr>
          <p:cNvPr id="27" name="Image 26" descr="numexo2_sirius_al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88" y="2883982"/>
            <a:ext cx="1932060" cy="11001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0723" y="213242"/>
            <a:ext cx="5413468" cy="498073"/>
          </a:xfrm>
        </p:spPr>
        <p:txBody>
          <a:bodyPr>
            <a:normAutofit/>
          </a:bodyPr>
          <a:lstStyle/>
          <a:p>
            <a:r>
              <a:rPr lang="fr-FR" sz="2474" dirty="0"/>
              <a:t>WP2 WP3: Focal Plane Instrumentation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6077" y="1189957"/>
            <a:ext cx="1167955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14" dirty="0">
                <a:solidFill>
                  <a:srgbClr val="FFFFFF"/>
                </a:solidFill>
              </a:rPr>
              <a:t>4 x 64 pixel Si Detector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68546" y="739290"/>
            <a:ext cx="4202250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14" dirty="0">
                <a:solidFill>
                  <a:srgbClr val="000000"/>
                </a:solidFill>
              </a:rPr>
              <a:t>DSSD Instrumentation 256 </a:t>
            </a:r>
            <a:r>
              <a:rPr lang="fr-FR" sz="1414" dirty="0" err="1">
                <a:solidFill>
                  <a:srgbClr val="000000"/>
                </a:solidFill>
              </a:rPr>
              <a:t>Channels</a:t>
            </a:r>
            <a:r>
              <a:rPr lang="fr-FR" sz="1414" dirty="0">
                <a:solidFill>
                  <a:srgbClr val="000000"/>
                </a:solidFill>
              </a:rPr>
              <a:t> (FPCSA)</a:t>
            </a:r>
          </a:p>
          <a:p>
            <a:r>
              <a:rPr lang="fr-FR" sz="1414" dirty="0">
                <a:solidFill>
                  <a:srgbClr val="000000"/>
                </a:solidFill>
              </a:rPr>
              <a:t>Tunnel instrumentation 96 </a:t>
            </a:r>
            <a:r>
              <a:rPr lang="fr-FR" sz="1414" dirty="0" err="1">
                <a:solidFill>
                  <a:srgbClr val="000000"/>
                </a:solidFill>
              </a:rPr>
              <a:t>Channels</a:t>
            </a:r>
            <a:r>
              <a:rPr lang="fr-FR" sz="1414" dirty="0">
                <a:solidFill>
                  <a:srgbClr val="000000"/>
                </a:solidFill>
              </a:rPr>
              <a:t> (DFCSP)</a:t>
            </a:r>
          </a:p>
        </p:txBody>
      </p:sp>
      <p:sp>
        <p:nvSpPr>
          <p:cNvPr id="29" name="Flèche vers la droite 28"/>
          <p:cNvSpPr/>
          <p:nvPr/>
        </p:nvSpPr>
        <p:spPr>
          <a:xfrm>
            <a:off x="5322764" y="3347863"/>
            <a:ext cx="1781464" cy="12724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30" name="ZoneTexte 29"/>
          <p:cNvSpPr txBox="1"/>
          <p:nvPr/>
        </p:nvSpPr>
        <p:spPr>
          <a:xfrm>
            <a:off x="5245092" y="1847139"/>
            <a:ext cx="1723477" cy="118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dirty="0">
                <a:solidFill>
                  <a:srgbClr val="FFFFFF"/>
                </a:solidFill>
              </a:rPr>
              <a:t>6 * 16 </a:t>
            </a:r>
            <a:r>
              <a:rPr lang="fr-FR" sz="1767" dirty="0" err="1">
                <a:solidFill>
                  <a:srgbClr val="FFFFFF"/>
                </a:solidFill>
              </a:rPr>
              <a:t>channels</a:t>
            </a:r>
            <a:r>
              <a:rPr lang="fr-FR" sz="1767" dirty="0">
                <a:solidFill>
                  <a:srgbClr val="FFFFFF"/>
                </a:solidFill>
              </a:rPr>
              <a:t> Numexo2 </a:t>
            </a:r>
            <a:r>
              <a:rPr lang="fr-FR" sz="1767" dirty="0" err="1">
                <a:solidFill>
                  <a:srgbClr val="FFFFFF"/>
                </a:solidFill>
              </a:rPr>
              <a:t>boards</a:t>
            </a:r>
            <a:endParaRPr lang="fr-FR" sz="1767" dirty="0">
              <a:solidFill>
                <a:srgbClr val="FFFFFF"/>
              </a:solidFill>
            </a:endParaRPr>
          </a:p>
        </p:txBody>
      </p:sp>
      <p:cxnSp>
        <p:nvCxnSpPr>
          <p:cNvPr id="40" name="Connecteur en arc 39"/>
          <p:cNvCxnSpPr/>
          <p:nvPr/>
        </p:nvCxnSpPr>
        <p:spPr>
          <a:xfrm rot="16200000" flipH="1">
            <a:off x="5166417" y="4069431"/>
            <a:ext cx="1232330" cy="13579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/>
          <p:cNvCxnSpPr/>
          <p:nvPr/>
        </p:nvCxnSpPr>
        <p:spPr>
          <a:xfrm rot="16200000" flipH="1">
            <a:off x="5415827" y="4076340"/>
            <a:ext cx="1251048" cy="13096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/>
          <p:nvPr/>
        </p:nvCxnSpPr>
        <p:spPr>
          <a:xfrm rot="16200000" flipH="1">
            <a:off x="5562690" y="4065303"/>
            <a:ext cx="1232331" cy="144049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/>
          <p:cNvCxnSpPr/>
          <p:nvPr/>
        </p:nvCxnSpPr>
        <p:spPr>
          <a:xfrm rot="16200000" flipH="1">
            <a:off x="5738962" y="4069262"/>
            <a:ext cx="1237197" cy="131265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Image 54" descr="DSCF0812_rogn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564" y="4991928"/>
            <a:ext cx="1175618" cy="432091"/>
          </a:xfrm>
          <a:prstGeom prst="rect">
            <a:avLst/>
          </a:prstGeom>
          <a:noFill/>
        </p:spPr>
      </p:pic>
      <p:sp>
        <p:nvSpPr>
          <p:cNvPr id="57" name="Zone de texte 190"/>
          <p:cNvSpPr txBox="1"/>
          <p:nvPr/>
        </p:nvSpPr>
        <p:spPr>
          <a:xfrm>
            <a:off x="7858528" y="4117454"/>
            <a:ext cx="1747058" cy="94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414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WP 3.6: </a:t>
            </a:r>
          </a:p>
          <a:p>
            <a:pPr>
              <a:spcAft>
                <a:spcPts val="0"/>
              </a:spcAft>
            </a:pPr>
            <a:r>
              <a:rPr lang="fr-FR" sz="1414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Trigger SYSTEM </a:t>
            </a:r>
          </a:p>
          <a:p>
            <a:pPr>
              <a:spcAft>
                <a:spcPts val="0"/>
              </a:spcAft>
            </a:pPr>
            <a:r>
              <a:rPr lang="fr-FR" sz="1414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GTS </a:t>
            </a:r>
            <a:r>
              <a:rPr lang="fr-FR" sz="1414" dirty="0" err="1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tree</a:t>
            </a:r>
            <a:r>
              <a:rPr lang="fr-FR" sz="1414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fr-FR" sz="1414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> GTS NIM Carriers</a:t>
            </a:r>
            <a:endParaRPr lang="fr-FR" sz="972" dirty="0">
              <a:solidFill>
                <a:srgbClr val="000000"/>
              </a:solidFill>
              <a:latin typeface="Comic Sans MS"/>
              <a:ea typeface="Times New Roman"/>
              <a:cs typeface="Times New Roman"/>
            </a:endParaRPr>
          </a:p>
        </p:txBody>
      </p:sp>
      <p:sp>
        <p:nvSpPr>
          <p:cNvPr id="58" name="Zone de texte 191"/>
          <p:cNvSpPr txBox="1"/>
          <p:nvPr/>
        </p:nvSpPr>
        <p:spPr>
          <a:xfrm>
            <a:off x="7155355" y="5424019"/>
            <a:ext cx="1522166" cy="179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37" u="sng" dirty="0">
                <a:solidFill>
                  <a:srgbClr val="FFFFFF"/>
                </a:solidFill>
                <a:latin typeface="Cambria"/>
                <a:ea typeface="Times New Roman"/>
                <a:cs typeface="Times New Roman"/>
              </a:rPr>
              <a:t>GTS V3 Mezzanine</a:t>
            </a:r>
            <a:endParaRPr lang="fr-FR" sz="928" dirty="0">
              <a:solidFill>
                <a:srgbClr val="FFFFFF"/>
              </a:solidFill>
              <a:latin typeface="Comic Sans MS"/>
              <a:ea typeface="Times New Roman"/>
              <a:cs typeface="Times New Roman"/>
            </a:endParaRPr>
          </a:p>
        </p:txBody>
      </p:sp>
      <p:cxnSp>
        <p:nvCxnSpPr>
          <p:cNvPr id="63" name="Connecteur en arc 62"/>
          <p:cNvCxnSpPr/>
          <p:nvPr/>
        </p:nvCxnSpPr>
        <p:spPr>
          <a:xfrm rot="10800000" flipV="1">
            <a:off x="7040605" y="4556714"/>
            <a:ext cx="468983" cy="447312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lèche vers la droite 97"/>
          <p:cNvSpPr/>
          <p:nvPr/>
        </p:nvSpPr>
        <p:spPr>
          <a:xfrm>
            <a:off x="6576648" y="4493090"/>
            <a:ext cx="578707" cy="196507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105" name="ZoneTexte 104"/>
          <p:cNvSpPr txBox="1"/>
          <p:nvPr/>
        </p:nvSpPr>
        <p:spPr>
          <a:xfrm>
            <a:off x="4877397" y="1248279"/>
            <a:ext cx="2290454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0" dirty="0">
                <a:solidFill>
                  <a:srgbClr val="000000"/>
                </a:solidFill>
              </a:rPr>
              <a:t>WP 3.2 : Numexo2 modules</a:t>
            </a:r>
          </a:p>
          <a:p>
            <a:r>
              <a:rPr lang="fr-FR" sz="1060" dirty="0">
                <a:solidFill>
                  <a:srgbClr val="000000"/>
                </a:solidFill>
              </a:rPr>
              <a:t>WP3.4 et WP 3.5 FW DSSD and Tunnel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7676842" y="1375527"/>
            <a:ext cx="1399722" cy="25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0" dirty="0">
                <a:solidFill>
                  <a:srgbClr val="000000"/>
                </a:solidFill>
              </a:rPr>
              <a:t>WP3.3: FADC-DAC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2309" y="3284239"/>
            <a:ext cx="2257978" cy="10344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340" y="3411487"/>
            <a:ext cx="741096" cy="742584"/>
          </a:xfrm>
          <a:prstGeom prst="rect">
            <a:avLst/>
          </a:prstGeom>
        </p:spPr>
      </p:pic>
      <p:sp>
        <p:nvSpPr>
          <p:cNvPr id="75" name="Flèche vers la droite 74"/>
          <p:cNvSpPr/>
          <p:nvPr/>
        </p:nvSpPr>
        <p:spPr>
          <a:xfrm rot="10800000">
            <a:off x="5259140" y="3602357"/>
            <a:ext cx="1845088" cy="196507"/>
          </a:xfrm>
          <a:prstGeom prst="rightArrow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87" name="ZoneTexte 86"/>
          <p:cNvSpPr txBox="1"/>
          <p:nvPr/>
        </p:nvSpPr>
        <p:spPr>
          <a:xfrm>
            <a:off x="3986665" y="3411487"/>
            <a:ext cx="508990" cy="2721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84" dirty="0"/>
              <a:t>CMPAC50</a:t>
            </a:r>
          </a:p>
        </p:txBody>
      </p:sp>
      <p:grpSp>
        <p:nvGrpSpPr>
          <p:cNvPr id="46" name="Grouper 45"/>
          <p:cNvGrpSpPr/>
          <p:nvPr/>
        </p:nvGrpSpPr>
        <p:grpSpPr>
          <a:xfrm>
            <a:off x="3414051" y="4302219"/>
            <a:ext cx="2226831" cy="1208850"/>
            <a:chOff x="1097703" y="4948439"/>
            <a:chExt cx="2810496" cy="1340302"/>
          </a:xfrm>
        </p:grpSpPr>
        <p:pic>
          <p:nvPicPr>
            <p:cNvPr id="86" name="Picture 1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703" y="4948439"/>
              <a:ext cx="2810496" cy="1340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ZoneTexte 38"/>
            <p:cNvSpPr txBox="1"/>
            <p:nvPr/>
          </p:nvSpPr>
          <p:spPr>
            <a:xfrm>
              <a:off x="2857290" y="4956250"/>
              <a:ext cx="454484" cy="135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795" dirty="0"/>
                <a:t>DFCSP</a:t>
              </a: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1985433" y="5326329"/>
              <a:ext cx="283104" cy="301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884" dirty="0"/>
                <a:t>CSP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398706" y="5309674"/>
              <a:ext cx="352028" cy="1206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707" dirty="0"/>
                <a:t>FPGA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3541299" y="4174971"/>
            <a:ext cx="1129155" cy="28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37" dirty="0">
                <a:solidFill>
                  <a:srgbClr val="00294B"/>
                </a:solidFill>
              </a:rPr>
              <a:t>DFCSP block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r>
              <a:rPr lang="en-US"/>
              <a:t>JME Grenoble 2021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fld id="{8F5F045E-DFCA-0149-8204-3A74954ACD1A}" type="slidenum">
              <a:rPr lang="fr-FR" smtClean="0">
                <a:solidFill>
                  <a:srgbClr val="000000"/>
                </a:solidFill>
              </a:rPr>
              <a:pPr/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1" name="Picture 2" descr="C:\theisen\MUSETT\Photos\2009_08_20\Musett_20_aout_043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5339" y="2266259"/>
            <a:ext cx="763485" cy="709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Image 52" descr="numexo2_sirius_all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87" y="1693646"/>
            <a:ext cx="1906824" cy="1085748"/>
          </a:xfrm>
          <a:prstGeom prst="rect">
            <a:avLst/>
          </a:prstGeom>
        </p:spPr>
      </p:pic>
      <p:sp>
        <p:nvSpPr>
          <p:cNvPr id="54" name="Flèche vers la droite 53"/>
          <p:cNvSpPr/>
          <p:nvPr/>
        </p:nvSpPr>
        <p:spPr>
          <a:xfrm>
            <a:off x="5322764" y="2075388"/>
            <a:ext cx="1076527" cy="260130"/>
          </a:xfrm>
          <a:prstGeom prst="rightArrow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latin typeface="Comic Sans MS"/>
              <a:cs typeface="Comic Sans MS"/>
            </a:endParaRPr>
          </a:p>
        </p:txBody>
      </p:sp>
      <p:cxnSp>
        <p:nvCxnSpPr>
          <p:cNvPr id="56" name="Connecteur en arc 55"/>
          <p:cNvCxnSpPr/>
          <p:nvPr/>
        </p:nvCxnSpPr>
        <p:spPr>
          <a:xfrm rot="5400000">
            <a:off x="4813773" y="3284239"/>
            <a:ext cx="1972336" cy="63624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rc 58"/>
          <p:cNvCxnSpPr/>
          <p:nvPr/>
        </p:nvCxnSpPr>
        <p:spPr>
          <a:xfrm rot="16200000" flipH="1">
            <a:off x="4425055" y="3418462"/>
            <a:ext cx="2450380" cy="273221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rc 63"/>
          <p:cNvCxnSpPr/>
          <p:nvPr/>
        </p:nvCxnSpPr>
        <p:spPr>
          <a:xfrm rot="5400000">
            <a:off x="5149211" y="3349270"/>
            <a:ext cx="2465414" cy="299392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/>
          <p:nvPr/>
        </p:nvCxnSpPr>
        <p:spPr>
          <a:xfrm rot="5400000">
            <a:off x="5435106" y="3302012"/>
            <a:ext cx="2514003" cy="442499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rc 68"/>
          <p:cNvCxnSpPr/>
          <p:nvPr/>
        </p:nvCxnSpPr>
        <p:spPr>
          <a:xfrm rot="5400000">
            <a:off x="4806798" y="3564436"/>
            <a:ext cx="2514003" cy="44897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leau 69"/>
          <p:cNvGraphicFramePr>
            <a:graphicFrameLocks noGrp="1"/>
          </p:cNvGraphicFramePr>
          <p:nvPr/>
        </p:nvGraphicFramePr>
        <p:xfrm>
          <a:off x="1346730" y="802913"/>
          <a:ext cx="1176590" cy="120555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8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Low gain resolution</a:t>
                      </a:r>
                      <a:endParaRPr lang="en-US" sz="7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BF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65kev</a:t>
                      </a: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B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High gain resolution</a:t>
                      </a:r>
                      <a:endParaRPr lang="en-US" sz="7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21keV</a:t>
                      </a: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noProof="0" dirty="0">
                          <a:solidFill>
                            <a:sysClr val="windowText" lastClr="000000"/>
                          </a:solidFill>
                        </a:rPr>
                        <a:t>Linearity</a:t>
                      </a:r>
                      <a:endParaRPr lang="en-US" sz="7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ysClr val="windowText" lastClr="000000"/>
                          </a:solidFill>
                        </a:rPr>
                        <a:t>&lt;1.5%</a:t>
                      </a: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Dead time</a:t>
                      </a: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ysClr val="windowText" lastClr="000000"/>
                          </a:solidFill>
                        </a:rPr>
                        <a:t>2,5µs</a:t>
                      </a: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Power by detector</a:t>
                      </a: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u="none" dirty="0">
                          <a:solidFill>
                            <a:sysClr val="windowText" lastClr="000000"/>
                          </a:solidFill>
                          <a:effectLst/>
                        </a:rPr>
                        <a:t>30W</a:t>
                      </a:r>
                      <a:endParaRPr lang="en-US" sz="800" u="none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808" marR="31808" marT="31808" marB="31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20755" y="2177537"/>
            <a:ext cx="1027189" cy="56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943" y="2711625"/>
            <a:ext cx="756298" cy="542014"/>
          </a:xfrm>
          <a:prstGeom prst="rect">
            <a:avLst/>
          </a:prstGeom>
        </p:spPr>
      </p:pic>
      <p:sp>
        <p:nvSpPr>
          <p:cNvPr id="73" name="Flèche vers la droite 72"/>
          <p:cNvSpPr/>
          <p:nvPr/>
        </p:nvSpPr>
        <p:spPr>
          <a:xfrm>
            <a:off x="2396072" y="2520754"/>
            <a:ext cx="2354078" cy="196507"/>
          </a:xfrm>
          <a:prstGeom prst="rightArrow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latin typeface="Comic Sans MS"/>
              <a:cs typeface="Comic Sans M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386387" y="3093368"/>
            <a:ext cx="172347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37" dirty="0">
                <a:solidFill>
                  <a:srgbClr val="FFFFFF"/>
                </a:solidFill>
              </a:rPr>
              <a:t>CSP Output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5450011" y="3411486"/>
            <a:ext cx="172347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37" dirty="0">
                <a:solidFill>
                  <a:srgbClr val="FFFFFF"/>
                </a:solidFill>
              </a:rPr>
              <a:t>Feedback Control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441715" y="3156992"/>
            <a:ext cx="1017980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0" dirty="0">
                <a:solidFill>
                  <a:srgbClr val="000000"/>
                </a:solidFill>
              </a:rPr>
              <a:t>WP2.3: Tunnel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441716" y="2075388"/>
            <a:ext cx="943442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0" dirty="0">
                <a:solidFill>
                  <a:srgbClr val="000000"/>
                </a:solidFill>
              </a:rPr>
              <a:t>WP2.1: DSSD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177537" y="1693646"/>
            <a:ext cx="1145226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0" dirty="0">
                <a:solidFill>
                  <a:srgbClr val="000000"/>
                </a:solidFill>
              </a:rPr>
              <a:t>WP2.2: DSSD FEE</a:t>
            </a:r>
          </a:p>
        </p:txBody>
      </p:sp>
      <p:sp>
        <p:nvSpPr>
          <p:cNvPr id="80" name="Flèche vers la droite 79"/>
          <p:cNvSpPr/>
          <p:nvPr/>
        </p:nvSpPr>
        <p:spPr>
          <a:xfrm>
            <a:off x="2268824" y="3602357"/>
            <a:ext cx="720989" cy="196507"/>
          </a:xfrm>
          <a:prstGeom prst="rightArrow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latin typeface="Comic Sans MS"/>
              <a:cs typeface="Comic Sans MS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604923" y="3029744"/>
            <a:ext cx="1272474" cy="41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0" dirty="0">
                <a:solidFill>
                  <a:srgbClr val="000000"/>
                </a:solidFill>
              </a:rPr>
              <a:t>WP2.4: Tunnel FEE</a:t>
            </a:r>
          </a:p>
        </p:txBody>
      </p:sp>
      <p:pic>
        <p:nvPicPr>
          <p:cNvPr id="3" name="Image 2" descr="DSCN8918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23" y="1693646"/>
            <a:ext cx="1526970" cy="1145227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stCxn id="109" idx="2"/>
          </p:cNvCxnSpPr>
          <p:nvPr/>
        </p:nvCxnSpPr>
        <p:spPr>
          <a:xfrm flipH="1">
            <a:off x="7804089" y="1630982"/>
            <a:ext cx="572614" cy="2535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109" idx="2"/>
          </p:cNvCxnSpPr>
          <p:nvPr/>
        </p:nvCxnSpPr>
        <p:spPr>
          <a:xfrm flipH="1">
            <a:off x="7804089" y="1630982"/>
            <a:ext cx="572614" cy="5716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stCxn id="109" idx="2"/>
          </p:cNvCxnSpPr>
          <p:nvPr/>
        </p:nvCxnSpPr>
        <p:spPr>
          <a:xfrm flipH="1">
            <a:off x="7819052" y="1630982"/>
            <a:ext cx="557651" cy="8482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109" idx="2"/>
          </p:cNvCxnSpPr>
          <p:nvPr/>
        </p:nvCxnSpPr>
        <p:spPr>
          <a:xfrm flipH="1">
            <a:off x="7867713" y="1630982"/>
            <a:ext cx="508990" cy="10170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5386387" y="1884517"/>
            <a:ext cx="172347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37" dirty="0">
                <a:solidFill>
                  <a:srgbClr val="FFFFFF"/>
                </a:solidFill>
              </a:rPr>
              <a:t>CSP Output</a:t>
            </a:r>
          </a:p>
        </p:txBody>
      </p:sp>
      <p:sp>
        <p:nvSpPr>
          <p:cNvPr id="93" name="Flèche vers la droite 92"/>
          <p:cNvSpPr/>
          <p:nvPr/>
        </p:nvSpPr>
        <p:spPr>
          <a:xfrm>
            <a:off x="5322764" y="2457131"/>
            <a:ext cx="1076527" cy="260130"/>
          </a:xfrm>
          <a:prstGeom prst="rightArrow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latin typeface="Comic Sans MS"/>
              <a:cs typeface="Comic Sans MS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386387" y="2266259"/>
            <a:ext cx="172347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37" dirty="0">
                <a:solidFill>
                  <a:srgbClr val="FFFFFF"/>
                </a:solidFill>
              </a:rPr>
              <a:t>HI/LO Gain Switch</a:t>
            </a:r>
          </a:p>
        </p:txBody>
      </p:sp>
      <p:pic>
        <p:nvPicPr>
          <p:cNvPr id="95" name="Espace réservé du contenu 6"/>
          <p:cNvPicPr>
            <a:picLocks noGrp="1"/>
          </p:cNvPicPr>
          <p:nvPr>
            <p:ph idx="1"/>
          </p:nvPr>
        </p:nvPicPr>
        <p:blipFill>
          <a:blip r:embed="rId15" cstate="screen">
            <a:biLevel thresh="50000"/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38" b="4838"/>
          <a:stretch>
            <a:fillRect/>
          </a:stretch>
        </p:blipFill>
        <p:spPr bwMode="auto">
          <a:xfrm>
            <a:off x="2459695" y="1948141"/>
            <a:ext cx="1144570" cy="63540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49"/>
          <p:cNvSpPr>
            <a:spLocks noChangeArrowheads="1"/>
          </p:cNvSpPr>
          <p:nvPr/>
        </p:nvSpPr>
        <p:spPr bwMode="auto">
          <a:xfrm>
            <a:off x="3604922" y="2011764"/>
            <a:ext cx="1208851" cy="5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GB" sz="707" b="1" dirty="0">
                <a:solidFill>
                  <a:srgbClr val="FF0000"/>
                </a:solidFill>
                <a:ea typeface="ＭＳ Ｐゴシック" charset="-128"/>
              </a:rPr>
              <a:t>switching a feedback capacitor for changing the  gain as a function of output signal level</a:t>
            </a:r>
            <a:endParaRPr lang="fr-FR" sz="707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2650566" y="2139012"/>
            <a:ext cx="508990" cy="50899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>
            <a:stCxn id="22" idx="6"/>
          </p:cNvCxnSpPr>
          <p:nvPr/>
        </p:nvCxnSpPr>
        <p:spPr>
          <a:xfrm>
            <a:off x="3159556" y="2393507"/>
            <a:ext cx="636237" cy="0"/>
          </a:xfrm>
          <a:prstGeom prst="straightConnector1">
            <a:avLst/>
          </a:prstGeom>
          <a:ln w="952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MG_8371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87621" y="3337639"/>
            <a:ext cx="533996" cy="4271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7" t="16763" r="16537" b="23122"/>
          <a:stretch/>
        </p:blipFill>
        <p:spPr>
          <a:xfrm>
            <a:off x="3656670" y="3254764"/>
            <a:ext cx="1215869" cy="8637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319" y="930161"/>
            <a:ext cx="1407936" cy="10061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30" t="9403" r="6089" b="10279"/>
          <a:stretch/>
        </p:blipFill>
        <p:spPr>
          <a:xfrm rot="5400000">
            <a:off x="4513052" y="2137232"/>
            <a:ext cx="1046808" cy="572614"/>
          </a:xfrm>
          <a:prstGeom prst="rect">
            <a:avLst/>
          </a:prstGeom>
        </p:spPr>
      </p:pic>
      <p:pic>
        <p:nvPicPr>
          <p:cNvPr id="11" name="Image 10" descr="FADC_DAC_Top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422347" y="2966120"/>
            <a:ext cx="1920365" cy="827109"/>
          </a:xfrm>
          <a:prstGeom prst="rect">
            <a:avLst/>
          </a:prstGeom>
        </p:spPr>
      </p:pic>
      <p:pic>
        <p:nvPicPr>
          <p:cNvPr id="14" name="Image 13" descr="FADC_DAC_Bottom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95099" y="675666"/>
            <a:ext cx="1812828" cy="780668"/>
          </a:xfrm>
          <a:prstGeom prst="rect">
            <a:avLst/>
          </a:prstGeom>
        </p:spPr>
      </p:pic>
      <p:cxnSp>
        <p:nvCxnSpPr>
          <p:cNvPr id="97" name="Connecteur droit avec flèche 96"/>
          <p:cNvCxnSpPr/>
          <p:nvPr/>
        </p:nvCxnSpPr>
        <p:spPr>
          <a:xfrm>
            <a:off x="7804089" y="2584378"/>
            <a:ext cx="508990" cy="9004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212Bi_alphas.pdf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75998" y="3583331"/>
            <a:ext cx="1256367" cy="2185151"/>
          </a:xfrm>
          <a:prstGeom prst="rect">
            <a:avLst/>
          </a:prstGeom>
        </p:spPr>
      </p:pic>
      <p:sp>
        <p:nvSpPr>
          <p:cNvPr id="99" name="Bouée 98"/>
          <p:cNvSpPr/>
          <p:nvPr/>
        </p:nvSpPr>
        <p:spPr>
          <a:xfrm>
            <a:off x="8822069" y="3093368"/>
            <a:ext cx="508990" cy="508990"/>
          </a:xfrm>
          <a:prstGeom prst="donut">
            <a:avLst>
              <a:gd name="adj" fmla="val 20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solidFill>
                <a:schemeClr val="tx1"/>
              </a:solidFill>
            </a:endParaRPr>
          </a:p>
        </p:txBody>
      </p:sp>
      <p:graphicFrame>
        <p:nvGraphicFramePr>
          <p:cNvPr id="90" name="Tableau 89"/>
          <p:cNvGraphicFramePr>
            <a:graphicFrameLocks noGrp="1"/>
          </p:cNvGraphicFramePr>
          <p:nvPr/>
        </p:nvGraphicFramePr>
        <p:xfrm>
          <a:off x="1441715" y="4111348"/>
          <a:ext cx="1272474" cy="16007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90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High Energy resolution using DFCSP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From</a:t>
                      </a:r>
                      <a:r>
                        <a:rPr lang="en-US" sz="600" b="1" baseline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 20 to</a:t>
                      </a: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 500 MeV</a:t>
                      </a:r>
                      <a:endParaRPr lang="en-US" sz="6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&lt; 0,1</a:t>
                      </a:r>
                      <a:r>
                        <a:rPr lang="fr-FR" sz="7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%</a:t>
                      </a:r>
                      <a:endParaRPr lang="fr-FR" sz="7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</a:rPr>
                        <a:t>Linearity on overall range</a:t>
                      </a:r>
                      <a:endParaRPr lang="en-US" sz="6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F1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ysClr val="windowText" lastClr="000000"/>
                          </a:solidFill>
                        </a:rPr>
                        <a:t>&lt; 1.5%</a:t>
                      </a: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F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Dead time</a:t>
                      </a: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F1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ysClr val="windowText" lastClr="000000"/>
                          </a:solidFill>
                        </a:rPr>
                        <a:t>&lt; 5 µs</a:t>
                      </a: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F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High gain resolution @ 8 MeV</a:t>
                      </a:r>
                      <a:endParaRPr lang="en-US" sz="6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ysClr val="windowText" lastClr="000000"/>
                          </a:solidFill>
                          <a:effectLst/>
                        </a:rPr>
                        <a:t>13,5 </a:t>
                      </a:r>
                      <a:r>
                        <a:rPr lang="fr-FR" sz="7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keV</a:t>
                      </a:r>
                      <a:endParaRPr lang="fr-FR" sz="7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High gain resolution @ 500</a:t>
                      </a:r>
                      <a:r>
                        <a:rPr lang="en-US" sz="600" b="1" baseline="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600" b="1" baseline="0" noProof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</a:t>
                      </a:r>
                      <a:r>
                        <a:rPr lang="en-US" sz="600" b="1" noProof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eV</a:t>
                      </a:r>
                      <a:endParaRPr lang="en-US" sz="6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ysClr val="windowText" lastClr="000000"/>
                          </a:solidFill>
                          <a:effectLst/>
                        </a:rPr>
                        <a:t>9,5 </a:t>
                      </a:r>
                      <a:r>
                        <a:rPr lang="fr-FR" sz="7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keV</a:t>
                      </a:r>
                      <a:endParaRPr lang="fr-FR" sz="7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</a:rPr>
                        <a:t>Linearity</a:t>
                      </a:r>
                      <a:endParaRPr lang="en-US" sz="600" b="1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ysClr val="windowText" lastClr="000000"/>
                          </a:solidFill>
                        </a:rPr>
                        <a:t>&lt; 0,8 %</a:t>
                      </a: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Dead time using MWD</a:t>
                      </a: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ysClr val="windowText" lastClr="000000"/>
                          </a:solidFill>
                        </a:rPr>
                        <a:t>&lt; 8 µs</a:t>
                      </a:r>
                    </a:p>
                  </a:txBody>
                  <a:tcPr marL="31808" marR="0" marT="0" marB="159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5" name="Image 84" descr="Chipscope_500mV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165000"/>
                    </a14:imgEffect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70" t="-876"/>
          <a:stretch/>
        </p:blipFill>
        <p:spPr>
          <a:xfrm>
            <a:off x="2714190" y="4683961"/>
            <a:ext cx="1089326" cy="1145227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</p:pic>
      <p:cxnSp>
        <p:nvCxnSpPr>
          <p:cNvPr id="100" name="Connecteur droit avec flèche 99"/>
          <p:cNvCxnSpPr/>
          <p:nvPr/>
        </p:nvCxnSpPr>
        <p:spPr>
          <a:xfrm flipV="1">
            <a:off x="7676842" y="1121032"/>
            <a:ext cx="445366" cy="10179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Image 100" descr="pac trans4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6076">
            <a:off x="3918318" y="4405387"/>
            <a:ext cx="741583" cy="6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7" grpId="0"/>
      <p:bldP spid="98" grpId="0" animBg="1"/>
      <p:bldP spid="105" grpId="0"/>
      <p:bldP spid="109" grpId="0"/>
      <p:bldP spid="75" grpId="0" animBg="1"/>
      <p:bldP spid="87" grpId="0" animBg="1"/>
      <p:bldP spid="48" grpId="0"/>
      <p:bldP spid="54" grpId="0" animBg="1"/>
      <p:bldP spid="73" grpId="0" animBg="1"/>
      <p:bldP spid="78" grpId="0"/>
      <p:bldP spid="84" grpId="0"/>
      <p:bldP spid="74" grpId="0"/>
      <p:bldP spid="76" grpId="0"/>
      <p:bldP spid="79" grpId="0"/>
      <p:bldP spid="80" grpId="0" animBg="1"/>
      <p:bldP spid="81" grpId="0"/>
      <p:bldP spid="92" grpId="0"/>
      <p:bldP spid="93" grpId="0" animBg="1"/>
      <p:bldP spid="94" grpId="0"/>
      <p:bldP spid="96" grpId="0"/>
      <p:bldP spid="22" grpId="0" animBg="1"/>
      <p:bldP spid="99" grpId="0" animBg="1"/>
      <p:bldP spid="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DFCSP FEE for the Tunnel detector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Tunnel detector to Numexo2</a:t>
            </a:r>
          </a:p>
          <a:p>
            <a:r>
              <a:rPr lang="fr-FR" dirty="0"/>
              <a:t>V. </a:t>
            </a:r>
            <a:r>
              <a:rPr lang="fr-FR" dirty="0" err="1"/>
              <a:t>Alaphilippe</a:t>
            </a:r>
            <a:r>
              <a:rPr lang="fr-FR" dirty="0"/>
              <a:t>, L. Gibelin, N. </a:t>
            </a:r>
            <a:r>
              <a:rPr lang="fr-FR" dirty="0" err="1"/>
              <a:t>Karkour</a:t>
            </a:r>
            <a:r>
              <a:rPr lang="fr-FR" dirty="0"/>
              <a:t>, and lot of </a:t>
            </a:r>
            <a:r>
              <a:rPr lang="fr-FR" dirty="0" err="1"/>
              <a:t>Internship</a:t>
            </a:r>
            <a:r>
              <a:rPr lang="fr-FR" dirty="0"/>
              <a:t>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4CDDD2-9252-B34E-A15E-E272CB70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N. Karkour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JME Grenoble 2021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</a:pPr>
            <a:fld id="{003F733C-757C-498E-A765-0C441B88F170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807964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7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47939" y="195079"/>
            <a:ext cx="4525238" cy="406381"/>
          </a:xfrm>
        </p:spPr>
        <p:txBody>
          <a:bodyPr vert="horz" lIns="80793" tIns="40397" rIns="80793" bIns="40397" rtlCol="0" anchor="b" anchorCtr="0">
            <a:noAutofit/>
          </a:bodyPr>
          <a:lstStyle/>
          <a:p>
            <a:r>
              <a:rPr lang="fr-FR" sz="2828" b="1" dirty="0">
                <a:solidFill>
                  <a:schemeClr val="tx1"/>
                </a:solidFill>
              </a:rPr>
              <a:t>DFCSP basic </a:t>
            </a:r>
            <a:r>
              <a:rPr lang="fr-FR" sz="2828" b="1" dirty="0" err="1">
                <a:solidFill>
                  <a:schemeClr val="tx1"/>
                </a:solidFill>
              </a:rPr>
              <a:t>principle</a:t>
            </a:r>
            <a:endParaRPr lang="fr-FR" sz="2828" b="1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7964"/>
            <a:r>
              <a:rPr lang="fr-FR">
                <a:solidFill>
                  <a:schemeClr val="tx1"/>
                </a:solidFill>
              </a:rPr>
              <a:t>N. Karkour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774709" y="5483022"/>
            <a:ext cx="580885" cy="322612"/>
          </a:xfrm>
        </p:spPr>
        <p:txBody>
          <a:bodyPr/>
          <a:lstStyle/>
          <a:p>
            <a:pPr defTabSz="807964"/>
            <a:fld id="{8FD9E9DE-12B0-4A31-AD8F-85B1E12B134D}" type="slidenum">
              <a:rPr lang="en-US">
                <a:solidFill>
                  <a:schemeClr val="tx1"/>
                </a:solidFill>
              </a:rPr>
              <a:pPr defTabSz="807964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5897" y="5554751"/>
            <a:ext cx="6171902" cy="322612"/>
          </a:xfrm>
        </p:spPr>
        <p:txBody>
          <a:bodyPr/>
          <a:lstStyle/>
          <a:p>
            <a:pPr defTabSz="807964"/>
            <a:r>
              <a:rPr lang="en-US">
                <a:solidFill>
                  <a:schemeClr val="tx1"/>
                </a:solidFill>
              </a:rPr>
              <a:t>JME Grenoble 2021</a:t>
            </a:r>
          </a:p>
        </p:txBody>
      </p:sp>
      <p:sp>
        <p:nvSpPr>
          <p:cNvPr id="208" name="Rectangle 15"/>
          <p:cNvSpPr>
            <a:spLocks noChangeArrowheads="1"/>
          </p:cNvSpPr>
          <p:nvPr/>
        </p:nvSpPr>
        <p:spPr bwMode="auto">
          <a:xfrm>
            <a:off x="3859418" y="993785"/>
            <a:ext cx="3282222" cy="3238740"/>
          </a:xfrm>
          <a:prstGeom prst="rect">
            <a:avLst/>
          </a:prstGeom>
          <a:solidFill>
            <a:srgbClr val="FFFF99"/>
          </a:solidFill>
          <a:ln w="12700" algn="ctr">
            <a:solidFill>
              <a:srgbClr val="69676D"/>
            </a:solidFill>
            <a:prstDash val="dashDot"/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6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Rectangle 16"/>
          <p:cNvSpPr>
            <a:spLocks noChangeArrowheads="1"/>
          </p:cNvSpPr>
          <p:nvPr/>
        </p:nvSpPr>
        <p:spPr bwMode="auto">
          <a:xfrm>
            <a:off x="2205200" y="997292"/>
            <a:ext cx="1514872" cy="2385923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69676D"/>
            </a:solidFill>
            <a:prstDash val="dashDot"/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6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0" name="Connecteur droit 20"/>
          <p:cNvCxnSpPr>
            <a:cxnSpLocks noChangeShapeType="1"/>
          </p:cNvCxnSpPr>
          <p:nvPr/>
        </p:nvCxnSpPr>
        <p:spPr bwMode="auto">
          <a:xfrm>
            <a:off x="3682157" y="1622877"/>
            <a:ext cx="631197" cy="510568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cxnSp>
        <p:nvCxnSpPr>
          <p:cNvPr id="211" name="Connecteur droit 24"/>
          <p:cNvCxnSpPr>
            <a:cxnSpLocks noChangeShapeType="1"/>
          </p:cNvCxnSpPr>
          <p:nvPr/>
        </p:nvCxnSpPr>
        <p:spPr bwMode="auto">
          <a:xfrm rot="16200000" flipH="1">
            <a:off x="2491509" y="1534586"/>
            <a:ext cx="318116" cy="1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12" name="Connecteur droit 27"/>
          <p:cNvCxnSpPr>
            <a:cxnSpLocks noChangeShapeType="1"/>
          </p:cNvCxnSpPr>
          <p:nvPr/>
        </p:nvCxnSpPr>
        <p:spPr bwMode="auto">
          <a:xfrm>
            <a:off x="2523319" y="2584378"/>
            <a:ext cx="254495" cy="0"/>
          </a:xfrm>
          <a:prstGeom prst="lin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13" name="Connecteur droit 31"/>
          <p:cNvCxnSpPr>
            <a:cxnSpLocks noChangeShapeType="1"/>
            <a:stCxn id="221" idx="0"/>
          </p:cNvCxnSpPr>
          <p:nvPr/>
        </p:nvCxnSpPr>
        <p:spPr bwMode="auto">
          <a:xfrm flipV="1">
            <a:off x="5891345" y="1394946"/>
            <a:ext cx="2556543" cy="702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14" name="ZoneTexte 48"/>
          <p:cNvSpPr txBox="1">
            <a:spLocks noChangeArrowheads="1"/>
          </p:cNvSpPr>
          <p:nvPr/>
        </p:nvSpPr>
        <p:spPr bwMode="auto">
          <a:xfrm>
            <a:off x="3303439" y="1110906"/>
            <a:ext cx="460382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23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237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215" name="ZoneTexte 49"/>
          <p:cNvSpPr txBox="1">
            <a:spLocks noChangeArrowheads="1"/>
          </p:cNvSpPr>
          <p:nvPr/>
        </p:nvSpPr>
        <p:spPr bwMode="auto">
          <a:xfrm>
            <a:off x="2987840" y="1110906"/>
            <a:ext cx="449162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237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fr-FR" sz="1237" b="1" baseline="-25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cxnSp>
        <p:nvCxnSpPr>
          <p:cNvPr id="216" name="Connecteur droit avec flèche 50"/>
          <p:cNvCxnSpPr>
            <a:cxnSpLocks noChangeShapeType="1"/>
          </p:cNvCxnSpPr>
          <p:nvPr/>
        </p:nvCxnSpPr>
        <p:spPr bwMode="auto">
          <a:xfrm>
            <a:off x="3177200" y="1395647"/>
            <a:ext cx="126239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217" name="Connecteur droit avec flèche 51"/>
          <p:cNvCxnSpPr>
            <a:cxnSpLocks noChangeShapeType="1"/>
          </p:cNvCxnSpPr>
          <p:nvPr/>
        </p:nvCxnSpPr>
        <p:spPr bwMode="auto">
          <a:xfrm>
            <a:off x="3555918" y="1395647"/>
            <a:ext cx="126239" cy="0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</p:spPr>
      </p:cxnSp>
      <p:cxnSp>
        <p:nvCxnSpPr>
          <p:cNvPr id="218" name="Connecteur droit 54"/>
          <p:cNvCxnSpPr>
            <a:cxnSpLocks noChangeShapeType="1"/>
          </p:cNvCxnSpPr>
          <p:nvPr/>
        </p:nvCxnSpPr>
        <p:spPr bwMode="auto">
          <a:xfrm flipV="1">
            <a:off x="3287812" y="2579843"/>
            <a:ext cx="253487" cy="4535"/>
          </a:xfrm>
          <a:prstGeom prst="lin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19" name="Connecteur droit 56"/>
          <p:cNvCxnSpPr>
            <a:cxnSpLocks noChangeShapeType="1"/>
          </p:cNvCxnSpPr>
          <p:nvPr/>
        </p:nvCxnSpPr>
        <p:spPr bwMode="auto">
          <a:xfrm rot="5400000">
            <a:off x="3604922" y="2266258"/>
            <a:ext cx="1781466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20" name="Connecteur droit 57"/>
          <p:cNvCxnSpPr>
            <a:cxnSpLocks noChangeShapeType="1"/>
          </p:cNvCxnSpPr>
          <p:nvPr/>
        </p:nvCxnSpPr>
        <p:spPr bwMode="auto">
          <a:xfrm rot="5400000">
            <a:off x="3127744" y="2298071"/>
            <a:ext cx="572614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21" name="Triangle isocèle 18"/>
          <p:cNvSpPr>
            <a:spLocks noChangeArrowheads="1"/>
          </p:cNvSpPr>
          <p:nvPr/>
        </p:nvSpPr>
        <p:spPr bwMode="auto">
          <a:xfrm rot="5400000">
            <a:off x="5171780" y="1016929"/>
            <a:ext cx="681692" cy="757436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/>
            <a:endParaRPr lang="en-US" sz="106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2" name="Connecteur droit 22"/>
          <p:cNvCxnSpPr>
            <a:cxnSpLocks noChangeShapeType="1"/>
            <a:stCxn id="221" idx="2"/>
          </p:cNvCxnSpPr>
          <p:nvPr/>
        </p:nvCxnSpPr>
        <p:spPr bwMode="auto">
          <a:xfrm rot="10800000" flipV="1">
            <a:off x="5133908" y="1054800"/>
            <a:ext cx="0" cy="340847"/>
          </a:xfrm>
          <a:prstGeom prst="line">
            <a:avLst/>
          </a:prstGeom>
          <a:noFill/>
          <a:ln w="12700" algn="ctr">
            <a:noFill/>
            <a:round/>
            <a:headEnd/>
            <a:tailEnd/>
          </a:ln>
        </p:spPr>
      </p:cxnSp>
      <p:sp>
        <p:nvSpPr>
          <p:cNvPr id="223" name="Rectangle 28"/>
          <p:cNvSpPr>
            <a:spLocks noChangeArrowheads="1"/>
          </p:cNvSpPr>
          <p:nvPr/>
        </p:nvSpPr>
        <p:spPr bwMode="auto">
          <a:xfrm>
            <a:off x="5260148" y="1906215"/>
            <a:ext cx="441838" cy="113615"/>
          </a:xfrm>
          <a:prstGeom prst="rect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/>
            <a:endParaRPr lang="en-US" sz="106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4" name="Groupe 88"/>
          <p:cNvGrpSpPr>
            <a:grpSpLocks/>
          </p:cNvGrpSpPr>
          <p:nvPr/>
        </p:nvGrpSpPr>
        <p:grpSpPr bwMode="auto">
          <a:xfrm>
            <a:off x="5449508" y="2077339"/>
            <a:ext cx="63119" cy="227231"/>
            <a:chOff x="4714876" y="2500306"/>
            <a:chExt cx="71438" cy="285752"/>
          </a:xfrm>
        </p:grpSpPr>
        <p:cxnSp>
          <p:nvCxnSpPr>
            <p:cNvPr id="225" name="Connecteur droit 75"/>
            <p:cNvCxnSpPr>
              <a:cxnSpLocks noChangeShapeType="1"/>
            </p:cNvCxnSpPr>
            <p:nvPr/>
          </p:nvCxnSpPr>
          <p:spPr bwMode="auto">
            <a:xfrm rot="5400000">
              <a:off x="4572000" y="2643182"/>
              <a:ext cx="285752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</p:spPr>
        </p:cxnSp>
        <p:cxnSp>
          <p:nvCxnSpPr>
            <p:cNvPr id="226" name="Connecteur droit 76"/>
            <p:cNvCxnSpPr>
              <a:cxnSpLocks noChangeShapeType="1"/>
            </p:cNvCxnSpPr>
            <p:nvPr/>
          </p:nvCxnSpPr>
          <p:spPr bwMode="auto">
            <a:xfrm rot="5400000">
              <a:off x="4643438" y="2643182"/>
              <a:ext cx="285752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</p:spPr>
        </p:cxnSp>
      </p:grpSp>
      <p:cxnSp>
        <p:nvCxnSpPr>
          <p:cNvPr id="227" name="Connecteur droit 30"/>
          <p:cNvCxnSpPr>
            <a:cxnSpLocks noChangeShapeType="1"/>
            <a:stCxn id="223" idx="1"/>
          </p:cNvCxnSpPr>
          <p:nvPr/>
        </p:nvCxnSpPr>
        <p:spPr bwMode="auto">
          <a:xfrm rot="10800000">
            <a:off x="5070789" y="1963723"/>
            <a:ext cx="189359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28" name="Connecteur droit 32"/>
          <p:cNvCxnSpPr>
            <a:cxnSpLocks noChangeShapeType="1"/>
          </p:cNvCxnSpPr>
          <p:nvPr/>
        </p:nvCxnSpPr>
        <p:spPr bwMode="auto">
          <a:xfrm>
            <a:off x="5512627" y="2190954"/>
            <a:ext cx="37871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29" name="Connecteur droit 33"/>
          <p:cNvCxnSpPr>
            <a:cxnSpLocks noChangeShapeType="1"/>
          </p:cNvCxnSpPr>
          <p:nvPr/>
        </p:nvCxnSpPr>
        <p:spPr bwMode="auto">
          <a:xfrm>
            <a:off x="5070790" y="2190954"/>
            <a:ext cx="378718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0" name="Connecteur droit 34"/>
          <p:cNvCxnSpPr>
            <a:cxnSpLocks noChangeShapeType="1"/>
          </p:cNvCxnSpPr>
          <p:nvPr/>
        </p:nvCxnSpPr>
        <p:spPr bwMode="auto">
          <a:xfrm rot="10800000">
            <a:off x="5701986" y="1963723"/>
            <a:ext cx="189359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1" name="Connecteur droit 35"/>
          <p:cNvCxnSpPr>
            <a:cxnSpLocks noChangeShapeType="1"/>
          </p:cNvCxnSpPr>
          <p:nvPr/>
        </p:nvCxnSpPr>
        <p:spPr bwMode="auto">
          <a:xfrm rot="5400000">
            <a:off x="5777729" y="2077339"/>
            <a:ext cx="227231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2" name="Connecteur droit 36"/>
          <p:cNvCxnSpPr>
            <a:cxnSpLocks noChangeShapeType="1"/>
          </p:cNvCxnSpPr>
          <p:nvPr/>
        </p:nvCxnSpPr>
        <p:spPr bwMode="auto">
          <a:xfrm rot="5400000">
            <a:off x="4957174" y="2077339"/>
            <a:ext cx="227231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3" name="Connecteur en angle 37"/>
          <p:cNvCxnSpPr>
            <a:cxnSpLocks noChangeShapeType="1"/>
          </p:cNvCxnSpPr>
          <p:nvPr/>
        </p:nvCxnSpPr>
        <p:spPr bwMode="auto">
          <a:xfrm rot="5400000" flipH="1" flipV="1">
            <a:off x="5771418" y="1515574"/>
            <a:ext cx="681692" cy="441838"/>
          </a:xfrm>
          <a:prstGeom prst="bentConnector3">
            <a:avLst>
              <a:gd name="adj1" fmla="val -1111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4" name="Connecteur en angle 38"/>
          <p:cNvCxnSpPr>
            <a:cxnSpLocks noChangeShapeType="1"/>
          </p:cNvCxnSpPr>
          <p:nvPr/>
        </p:nvCxnSpPr>
        <p:spPr bwMode="auto">
          <a:xfrm rot="16200000" flipH="1">
            <a:off x="4572144" y="1578694"/>
            <a:ext cx="681692" cy="315599"/>
          </a:xfrm>
          <a:prstGeom prst="bentConnector3">
            <a:avLst>
              <a:gd name="adj1" fmla="val 102222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35" name="ZoneTexte 39"/>
          <p:cNvSpPr txBox="1">
            <a:spLocks noChangeArrowheads="1"/>
          </p:cNvSpPr>
          <p:nvPr/>
        </p:nvSpPr>
        <p:spPr bwMode="auto">
          <a:xfrm>
            <a:off x="5386387" y="1678984"/>
            <a:ext cx="327334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Rf</a:t>
            </a:r>
          </a:p>
        </p:txBody>
      </p:sp>
      <p:sp>
        <p:nvSpPr>
          <p:cNvPr id="236" name="ZoneTexte 40"/>
          <p:cNvSpPr txBox="1">
            <a:spLocks noChangeArrowheads="1"/>
          </p:cNvSpPr>
          <p:nvPr/>
        </p:nvSpPr>
        <p:spPr bwMode="auto">
          <a:xfrm>
            <a:off x="5514029" y="2202176"/>
            <a:ext cx="327334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Cf</a:t>
            </a:r>
          </a:p>
        </p:txBody>
      </p:sp>
      <p:cxnSp>
        <p:nvCxnSpPr>
          <p:cNvPr id="237" name="Connecteur droit avec flèche 70"/>
          <p:cNvCxnSpPr>
            <a:cxnSpLocks noChangeShapeType="1"/>
          </p:cNvCxnSpPr>
          <p:nvPr/>
        </p:nvCxnSpPr>
        <p:spPr bwMode="auto">
          <a:xfrm>
            <a:off x="4818311" y="2077339"/>
            <a:ext cx="126239" cy="1402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</p:spPr>
      </p:cxnSp>
      <p:grpSp>
        <p:nvGrpSpPr>
          <p:cNvPr id="238" name="Groupe 88"/>
          <p:cNvGrpSpPr>
            <a:grpSpLocks/>
          </p:cNvGrpSpPr>
          <p:nvPr/>
        </p:nvGrpSpPr>
        <p:grpSpPr bwMode="auto">
          <a:xfrm flipH="1">
            <a:off x="5453540" y="3057008"/>
            <a:ext cx="63119" cy="227231"/>
            <a:chOff x="4714876" y="2500306"/>
            <a:chExt cx="71438" cy="285752"/>
          </a:xfrm>
        </p:grpSpPr>
        <p:cxnSp>
          <p:nvCxnSpPr>
            <p:cNvPr id="239" name="Connecteur droit 113"/>
            <p:cNvCxnSpPr>
              <a:cxnSpLocks noChangeShapeType="1"/>
            </p:cNvCxnSpPr>
            <p:nvPr/>
          </p:nvCxnSpPr>
          <p:spPr bwMode="auto">
            <a:xfrm rot="5400000">
              <a:off x="4572000" y="2643182"/>
              <a:ext cx="285752" cy="0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</p:spPr>
        </p:cxnSp>
        <p:cxnSp>
          <p:nvCxnSpPr>
            <p:cNvPr id="240" name="Connecteur droit 114"/>
            <p:cNvCxnSpPr>
              <a:cxnSpLocks noChangeShapeType="1"/>
            </p:cNvCxnSpPr>
            <p:nvPr/>
          </p:nvCxnSpPr>
          <p:spPr bwMode="auto">
            <a:xfrm rot="5400000">
              <a:off x="4643438" y="2643182"/>
              <a:ext cx="285752" cy="0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</p:spPr>
        </p:cxnSp>
      </p:grpSp>
      <p:cxnSp>
        <p:nvCxnSpPr>
          <p:cNvPr id="241" name="Connecteur droit 102"/>
          <p:cNvCxnSpPr>
            <a:cxnSpLocks noChangeShapeType="1"/>
          </p:cNvCxnSpPr>
          <p:nvPr/>
        </p:nvCxnSpPr>
        <p:spPr bwMode="auto">
          <a:xfrm rot="10800000">
            <a:off x="4495655" y="3156991"/>
            <a:ext cx="951332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42" name="Connecteur droit 103"/>
          <p:cNvCxnSpPr>
            <a:cxnSpLocks noChangeShapeType="1"/>
            <a:stCxn id="272" idx="1"/>
          </p:cNvCxnSpPr>
          <p:nvPr/>
        </p:nvCxnSpPr>
        <p:spPr bwMode="auto">
          <a:xfrm rot="10800000">
            <a:off x="5513634" y="3156991"/>
            <a:ext cx="2417702" cy="6839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43" name="ZoneTexte 110"/>
          <p:cNvSpPr txBox="1">
            <a:spLocks noChangeArrowheads="1"/>
          </p:cNvSpPr>
          <p:nvPr/>
        </p:nvSpPr>
        <p:spPr bwMode="auto">
          <a:xfrm flipH="1">
            <a:off x="5319086" y="2775250"/>
            <a:ext cx="343364" cy="2554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Cc</a:t>
            </a:r>
          </a:p>
        </p:txBody>
      </p:sp>
      <p:cxnSp>
        <p:nvCxnSpPr>
          <p:cNvPr id="244" name="Connecteur droit avec flèche 111"/>
          <p:cNvCxnSpPr>
            <a:cxnSpLocks noChangeShapeType="1"/>
          </p:cNvCxnSpPr>
          <p:nvPr/>
        </p:nvCxnSpPr>
        <p:spPr bwMode="auto">
          <a:xfrm rot="5400000" flipH="1" flipV="1">
            <a:off x="4439362" y="1622692"/>
            <a:ext cx="112584" cy="1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</p:spPr>
      </p:cxnSp>
      <p:cxnSp>
        <p:nvCxnSpPr>
          <p:cNvPr id="245" name="Connecteur droit avec flèche 69"/>
          <p:cNvCxnSpPr>
            <a:cxnSpLocks noChangeShapeType="1"/>
          </p:cNvCxnSpPr>
          <p:nvPr/>
        </p:nvCxnSpPr>
        <p:spPr bwMode="auto">
          <a:xfrm rot="10800000" flipV="1">
            <a:off x="4614837" y="3155983"/>
            <a:ext cx="135313" cy="1008"/>
          </a:xfrm>
          <a:prstGeom prst="straightConnector1">
            <a:avLst/>
          </a:prstGeom>
          <a:noFill/>
          <a:ln w="38100" algn="ctr">
            <a:solidFill>
              <a:srgbClr val="FF060B"/>
            </a:solidFill>
            <a:round/>
            <a:headEnd/>
            <a:tailEnd type="triangle" w="med" len="med"/>
          </a:ln>
        </p:spPr>
      </p:cxnSp>
      <p:sp>
        <p:nvSpPr>
          <p:cNvPr id="246" name="ZoneTexte 137"/>
          <p:cNvSpPr txBox="1">
            <a:spLocks noChangeArrowheads="1"/>
          </p:cNvSpPr>
          <p:nvPr/>
        </p:nvSpPr>
        <p:spPr bwMode="auto">
          <a:xfrm>
            <a:off x="7230885" y="1057605"/>
            <a:ext cx="514885" cy="33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59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1590" b="1" baseline="-25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sp>
        <p:nvSpPr>
          <p:cNvPr id="247" name="ZoneTexte 146"/>
          <p:cNvSpPr txBox="1">
            <a:spLocks noChangeArrowheads="1"/>
          </p:cNvSpPr>
          <p:nvPr/>
        </p:nvSpPr>
        <p:spPr bwMode="auto">
          <a:xfrm>
            <a:off x="156182" y="4447729"/>
            <a:ext cx="2129044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15MeV &lt; E</a:t>
            </a:r>
            <a:r>
              <a:rPr lang="fr-FR" sz="1414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 500 MeV</a:t>
            </a:r>
            <a:endParaRPr lang="fr-FR" sz="1414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ZoneTexte 147"/>
          <p:cNvSpPr txBox="1">
            <a:spLocks noChangeArrowheads="1"/>
          </p:cNvSpPr>
          <p:nvPr/>
        </p:nvSpPr>
        <p:spPr bwMode="auto">
          <a:xfrm>
            <a:off x="206905" y="4886463"/>
            <a:ext cx="2163207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7964"/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-7,5 MeV &lt; E</a:t>
            </a:r>
            <a:r>
              <a:rPr lang="fr-FR" sz="1414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20 MeV</a:t>
            </a:r>
          </a:p>
        </p:txBody>
      </p:sp>
      <p:sp>
        <p:nvSpPr>
          <p:cNvPr id="249" name="ZoneTexte 148"/>
          <p:cNvSpPr txBox="1">
            <a:spLocks noChangeArrowheads="1"/>
          </p:cNvSpPr>
          <p:nvPr/>
        </p:nvSpPr>
        <p:spPr bwMode="auto">
          <a:xfrm>
            <a:off x="2449293" y="4465082"/>
            <a:ext cx="2615218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7964"/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 = 20 pF  = &gt; G ≈ 2mV/MeV</a:t>
            </a:r>
          </a:p>
        </p:txBody>
      </p:sp>
      <p:sp>
        <p:nvSpPr>
          <p:cNvPr id="250" name="ZoneTexte 162"/>
          <p:cNvSpPr txBox="1">
            <a:spLocks noChangeArrowheads="1"/>
          </p:cNvSpPr>
          <p:nvPr/>
        </p:nvSpPr>
        <p:spPr bwMode="auto">
          <a:xfrm>
            <a:off x="2575412" y="4886462"/>
            <a:ext cx="2568011" cy="5275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414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1 pF  = &gt; G ≈ 44 mV/MeV</a:t>
            </a:r>
          </a:p>
          <a:p>
            <a:pPr defTabSz="807964"/>
            <a:r>
              <a:rPr lang="fr-FR" sz="1414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50 M</a:t>
            </a:r>
            <a:r>
              <a:rPr lang="el-G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l-G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47 </a:t>
            </a:r>
            <a:r>
              <a:rPr lang="el-G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414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51" name="ZoneTexte 169"/>
          <p:cNvSpPr txBox="1">
            <a:spLocks noChangeArrowheads="1"/>
          </p:cNvSpPr>
          <p:nvPr/>
        </p:nvSpPr>
        <p:spPr bwMode="auto">
          <a:xfrm>
            <a:off x="4541867" y="2520755"/>
            <a:ext cx="2515432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en-US" sz="1060" b="1" u="sng" dirty="0">
                <a:solidFill>
                  <a:srgbClr val="050998"/>
                </a:solidFill>
                <a:latin typeface="Times New Roman" pitchFamily="18" charset="0"/>
                <a:cs typeface="Times New Roman" pitchFamily="18" charset="0"/>
              </a:rPr>
              <a:t>High Energy charge compensation stage</a:t>
            </a:r>
          </a:p>
        </p:txBody>
      </p:sp>
      <p:cxnSp>
        <p:nvCxnSpPr>
          <p:cNvPr id="252" name="Connecteur droit 102"/>
          <p:cNvCxnSpPr>
            <a:cxnSpLocks noChangeShapeType="1"/>
            <a:stCxn id="221" idx="3"/>
          </p:cNvCxnSpPr>
          <p:nvPr/>
        </p:nvCxnSpPr>
        <p:spPr bwMode="auto">
          <a:xfrm rot="10800000">
            <a:off x="2650566" y="1375527"/>
            <a:ext cx="2483342" cy="20121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53" name="Connecteur droit 57"/>
          <p:cNvCxnSpPr>
            <a:cxnSpLocks noChangeShapeType="1"/>
          </p:cNvCxnSpPr>
          <p:nvPr/>
        </p:nvCxnSpPr>
        <p:spPr bwMode="auto">
          <a:xfrm rot="5400000">
            <a:off x="3159556" y="1630022"/>
            <a:ext cx="50899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54" name="Ellipse 253"/>
          <p:cNvSpPr/>
          <p:nvPr/>
        </p:nvSpPr>
        <p:spPr>
          <a:xfrm>
            <a:off x="2396071" y="1693646"/>
            <a:ext cx="508990" cy="445366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90" kern="0">
              <a:solidFill>
                <a:sysClr val="window" lastClr="FFFFFF"/>
              </a:solidFill>
              <a:latin typeface="Book Antiqua"/>
            </a:endParaRPr>
          </a:p>
        </p:txBody>
      </p:sp>
      <p:cxnSp>
        <p:nvCxnSpPr>
          <p:cNvPr id="255" name="Connecteur droit 24"/>
          <p:cNvCxnSpPr>
            <a:cxnSpLocks noChangeShapeType="1"/>
            <a:stCxn id="267" idx="4"/>
          </p:cNvCxnSpPr>
          <p:nvPr/>
        </p:nvCxnSpPr>
        <p:spPr bwMode="auto">
          <a:xfrm rot="5400000">
            <a:off x="2495211" y="2429022"/>
            <a:ext cx="310711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56" name="ZoneTexte 46"/>
          <p:cNvSpPr txBox="1">
            <a:spLocks noChangeArrowheads="1"/>
          </p:cNvSpPr>
          <p:nvPr/>
        </p:nvSpPr>
        <p:spPr bwMode="auto">
          <a:xfrm>
            <a:off x="2586942" y="1121032"/>
            <a:ext cx="335348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57" name="ZoneTexte 46"/>
          <p:cNvSpPr txBox="1">
            <a:spLocks noChangeArrowheads="1"/>
          </p:cNvSpPr>
          <p:nvPr/>
        </p:nvSpPr>
        <p:spPr bwMode="auto">
          <a:xfrm>
            <a:off x="6595238" y="2902497"/>
            <a:ext cx="534121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</p:txBody>
      </p:sp>
      <p:sp>
        <p:nvSpPr>
          <p:cNvPr id="258" name="ZoneTexte 48"/>
          <p:cNvSpPr txBox="1">
            <a:spLocks noChangeArrowheads="1"/>
          </p:cNvSpPr>
          <p:nvPr/>
        </p:nvSpPr>
        <p:spPr bwMode="auto">
          <a:xfrm>
            <a:off x="4559279" y="2838873"/>
            <a:ext cx="553357" cy="28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23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</a:t>
            </a:r>
            <a:r>
              <a:rPr lang="fr-FR" sz="1237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cxnSp>
        <p:nvCxnSpPr>
          <p:cNvPr id="259" name="Connecteur droit 54"/>
          <p:cNvCxnSpPr>
            <a:cxnSpLocks noChangeShapeType="1"/>
          </p:cNvCxnSpPr>
          <p:nvPr/>
        </p:nvCxnSpPr>
        <p:spPr bwMode="auto">
          <a:xfrm flipV="1">
            <a:off x="5896385" y="4111348"/>
            <a:ext cx="253487" cy="4535"/>
          </a:xfrm>
          <a:prstGeom prst="line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60" name="Connecteur droit 57"/>
          <p:cNvCxnSpPr>
            <a:cxnSpLocks noChangeShapeType="1"/>
          </p:cNvCxnSpPr>
          <p:nvPr/>
        </p:nvCxnSpPr>
        <p:spPr bwMode="auto">
          <a:xfrm rot="5400000">
            <a:off x="5895377" y="3984100"/>
            <a:ext cx="254495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61" name="ZoneTexte 60"/>
          <p:cNvSpPr txBox="1">
            <a:spLocks noChangeArrowheads="1"/>
          </p:cNvSpPr>
          <p:nvPr/>
        </p:nvSpPr>
        <p:spPr bwMode="auto">
          <a:xfrm>
            <a:off x="5543814" y="3538734"/>
            <a:ext cx="428322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l-G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fr-FR" sz="106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2" name="Connecteur droit 57"/>
          <p:cNvCxnSpPr>
            <a:cxnSpLocks noChangeShapeType="1"/>
          </p:cNvCxnSpPr>
          <p:nvPr/>
        </p:nvCxnSpPr>
        <p:spPr bwMode="auto">
          <a:xfrm rot="5400000">
            <a:off x="5874139" y="3326625"/>
            <a:ext cx="29697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63" name="Rectangle 53"/>
          <p:cNvSpPr>
            <a:spLocks noChangeArrowheads="1"/>
          </p:cNvSpPr>
          <p:nvPr/>
        </p:nvSpPr>
        <p:spPr bwMode="auto">
          <a:xfrm rot="-5400000">
            <a:off x="5823950" y="3611169"/>
            <a:ext cx="398355" cy="126239"/>
          </a:xfrm>
          <a:prstGeom prst="rect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defTabSz="807964"/>
            <a:endParaRPr lang="en-US" sz="106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4" name="Connecteur droit 263"/>
          <p:cNvCxnSpPr/>
          <p:nvPr/>
        </p:nvCxnSpPr>
        <p:spPr>
          <a:xfrm>
            <a:off x="3223180" y="1884517"/>
            <a:ext cx="381742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265" name="Connecteur droit 264"/>
          <p:cNvCxnSpPr/>
          <p:nvPr/>
        </p:nvCxnSpPr>
        <p:spPr>
          <a:xfrm>
            <a:off x="3223180" y="2011764"/>
            <a:ext cx="381742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266" name="ZoneTexte 59"/>
          <p:cNvSpPr txBox="1">
            <a:spLocks noChangeArrowheads="1"/>
          </p:cNvSpPr>
          <p:nvPr/>
        </p:nvSpPr>
        <p:spPr bwMode="auto">
          <a:xfrm>
            <a:off x="3032309" y="1630022"/>
            <a:ext cx="357790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Cd</a:t>
            </a:r>
          </a:p>
        </p:txBody>
      </p:sp>
      <p:sp>
        <p:nvSpPr>
          <p:cNvPr id="267" name="Ellipse 266"/>
          <p:cNvSpPr/>
          <p:nvPr/>
        </p:nvSpPr>
        <p:spPr>
          <a:xfrm>
            <a:off x="2396071" y="1828301"/>
            <a:ext cx="508990" cy="445366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90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268" name="ZoneTexte 59"/>
          <p:cNvSpPr txBox="1">
            <a:spLocks noChangeArrowheads="1"/>
          </p:cNvSpPr>
          <p:nvPr/>
        </p:nvSpPr>
        <p:spPr bwMode="auto">
          <a:xfrm>
            <a:off x="2523319" y="1884517"/>
            <a:ext cx="237566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06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270" name="Connecteur droit 57"/>
          <p:cNvCxnSpPr>
            <a:cxnSpLocks noChangeShapeType="1"/>
          </p:cNvCxnSpPr>
          <p:nvPr/>
        </p:nvCxnSpPr>
        <p:spPr bwMode="auto">
          <a:xfrm rot="5400000">
            <a:off x="8281267" y="1539145"/>
            <a:ext cx="318119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71" name="Rectangle 63"/>
          <p:cNvSpPr>
            <a:spLocks noChangeArrowheads="1"/>
          </p:cNvSpPr>
          <p:nvPr/>
        </p:nvSpPr>
        <p:spPr bwMode="auto">
          <a:xfrm>
            <a:off x="7931336" y="2398066"/>
            <a:ext cx="954356" cy="381742"/>
          </a:xfrm>
          <a:prstGeom prst="rect">
            <a:avLst/>
          </a:prstGeom>
          <a:solidFill>
            <a:srgbClr val="9F9FFF"/>
          </a:solidFill>
          <a:ln w="12700" algn="ctr">
            <a:solidFill>
              <a:srgbClr val="69676D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FPGA</a:t>
            </a:r>
          </a:p>
        </p:txBody>
      </p:sp>
      <p:sp>
        <p:nvSpPr>
          <p:cNvPr id="272" name="Rectangle 63"/>
          <p:cNvSpPr>
            <a:spLocks noChangeArrowheads="1"/>
          </p:cNvSpPr>
          <p:nvPr/>
        </p:nvSpPr>
        <p:spPr bwMode="auto">
          <a:xfrm>
            <a:off x="7931336" y="2843432"/>
            <a:ext cx="954356" cy="640797"/>
          </a:xfrm>
          <a:prstGeom prst="rect">
            <a:avLst/>
          </a:prstGeom>
          <a:solidFill>
            <a:srgbClr val="9F9FFF"/>
          </a:solidFill>
          <a:ln w="12700" algn="ctr">
            <a:solidFill>
              <a:srgbClr val="69676D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DAC</a:t>
            </a:r>
          </a:p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bits</a:t>
            </a:r>
          </a:p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MHz</a:t>
            </a:r>
          </a:p>
        </p:txBody>
      </p:sp>
      <p:cxnSp>
        <p:nvCxnSpPr>
          <p:cNvPr id="273" name="Connecteur droit 57"/>
          <p:cNvCxnSpPr>
            <a:cxnSpLocks noChangeShapeType="1"/>
          </p:cNvCxnSpPr>
          <p:nvPr/>
        </p:nvCxnSpPr>
        <p:spPr bwMode="auto">
          <a:xfrm rot="5400000">
            <a:off x="8408514" y="2366254"/>
            <a:ext cx="63624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74" name="Connecteur droit 57"/>
          <p:cNvCxnSpPr>
            <a:cxnSpLocks noChangeShapeType="1"/>
          </p:cNvCxnSpPr>
          <p:nvPr/>
        </p:nvCxnSpPr>
        <p:spPr bwMode="auto">
          <a:xfrm rot="5400000">
            <a:off x="8408514" y="2811620"/>
            <a:ext cx="63624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74" name="ZoneTexte 146"/>
          <p:cNvSpPr txBox="1">
            <a:spLocks noChangeArrowheads="1"/>
          </p:cNvSpPr>
          <p:nvPr/>
        </p:nvSpPr>
        <p:spPr bwMode="auto">
          <a:xfrm>
            <a:off x="3881663" y="3753398"/>
            <a:ext cx="737061" cy="309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7964"/>
            <a:r>
              <a:rPr lang="fr-FR" sz="141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PACS3</a:t>
            </a:r>
            <a:endParaRPr lang="fr-FR" sz="1414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63"/>
          <p:cNvSpPr>
            <a:spLocks noChangeArrowheads="1"/>
          </p:cNvSpPr>
          <p:nvPr/>
        </p:nvSpPr>
        <p:spPr bwMode="auto">
          <a:xfrm>
            <a:off x="7970709" y="1706281"/>
            <a:ext cx="954356" cy="640797"/>
          </a:xfrm>
          <a:prstGeom prst="rect">
            <a:avLst/>
          </a:prstGeom>
          <a:solidFill>
            <a:srgbClr val="9F9FFF"/>
          </a:solidFill>
          <a:ln w="12700" algn="ctr">
            <a:solidFill>
              <a:srgbClr val="69676D"/>
            </a:solidFill>
            <a:round/>
            <a:headEnd/>
            <a:tailEnd/>
          </a:ln>
        </p:spPr>
        <p:txBody>
          <a:bodyPr lIns="79951" tIns="39274" rIns="79951" bIns="39274" anchor="ctr"/>
          <a:lstStyle/>
          <a:p>
            <a:pPr algn="ctr" defTabSz="807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FADC DAC plus </a:t>
            </a:r>
            <a:r>
              <a:rPr lang="fr-FR" sz="1237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Numexo</a:t>
            </a:r>
            <a:r>
              <a:rPr lang="fr-FR" sz="1237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2CC490-7304-C24D-B099-BB6344FE85C7}"/>
              </a:ext>
            </a:extLst>
          </p:cNvPr>
          <p:cNvSpPr txBox="1"/>
          <p:nvPr/>
        </p:nvSpPr>
        <p:spPr>
          <a:xfrm>
            <a:off x="5392646" y="4402247"/>
            <a:ext cx="50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Constraints</a:t>
            </a:r>
            <a:r>
              <a:rPr lang="fr-FR" sz="1200" dirty="0"/>
              <a:t> :</a:t>
            </a:r>
          </a:p>
          <a:p>
            <a:r>
              <a:rPr lang="fr-FR" sz="1200" dirty="0"/>
              <a:t>2 </a:t>
            </a:r>
            <a:r>
              <a:rPr lang="fr-FR" sz="1200" dirty="0" err="1"/>
              <a:t>signals</a:t>
            </a:r>
            <a:r>
              <a:rPr lang="fr-FR" sz="1200" dirty="0"/>
              <a:t> par </a:t>
            </a:r>
            <a:r>
              <a:rPr lang="fr-FR" sz="1200" dirty="0" err="1"/>
              <a:t>channel</a:t>
            </a:r>
            <a:r>
              <a:rPr lang="fr-FR" sz="1200" dirty="0"/>
              <a:t> OUT to ADC and In </a:t>
            </a:r>
            <a:r>
              <a:rPr lang="fr-FR" sz="1200" dirty="0" err="1"/>
              <a:t>from</a:t>
            </a:r>
            <a:r>
              <a:rPr lang="fr-FR" sz="1200" dirty="0"/>
              <a:t> DAC.</a:t>
            </a:r>
          </a:p>
          <a:p>
            <a:r>
              <a:rPr lang="fr-FR" sz="1200" dirty="0" err="1"/>
              <a:t>Very</a:t>
            </a:r>
            <a:r>
              <a:rPr lang="fr-FR" sz="1200" dirty="0"/>
              <a:t> high </a:t>
            </a:r>
            <a:r>
              <a:rPr lang="fr-FR" sz="1200" dirty="0" err="1"/>
              <a:t>Integration</a:t>
            </a:r>
            <a:r>
              <a:rPr lang="fr-FR" sz="1200" dirty="0"/>
              <a:t> and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coupling</a:t>
            </a:r>
            <a:r>
              <a:rPr lang="fr-FR" sz="1200" dirty="0"/>
              <a:t> </a:t>
            </a:r>
            <a:r>
              <a:rPr lang="fr-FR" sz="1200" dirty="0" err="1"/>
              <a:t>between</a:t>
            </a:r>
            <a:r>
              <a:rPr lang="fr-FR" sz="1200" dirty="0"/>
              <a:t> input and output </a:t>
            </a:r>
            <a:r>
              <a:rPr lang="fr-FR" sz="1200" dirty="0" err="1"/>
              <a:t>signals</a:t>
            </a:r>
            <a:endParaRPr lang="fr-FR" sz="1200" dirty="0"/>
          </a:p>
          <a:p>
            <a:r>
              <a:rPr lang="fr-FR" sz="1200" dirty="0" err="1"/>
              <a:t>Extreme</a:t>
            </a:r>
            <a:r>
              <a:rPr lang="fr-FR" sz="1200" dirty="0"/>
              <a:t> </a:t>
            </a:r>
            <a:r>
              <a:rPr lang="fr-FR" sz="1200" dirty="0" err="1"/>
              <a:t>Low</a:t>
            </a:r>
            <a:r>
              <a:rPr lang="fr-FR" sz="1200" dirty="0"/>
              <a:t> noise signal </a:t>
            </a:r>
            <a:r>
              <a:rPr lang="fr-FR" sz="1200" dirty="0" err="1"/>
              <a:t>integrity</a:t>
            </a:r>
            <a:r>
              <a:rPr lang="fr-FR" sz="1200" dirty="0"/>
              <a:t> (few 10s of µV per LSB 14 bits)</a:t>
            </a:r>
          </a:p>
          <a:p>
            <a:r>
              <a:rPr lang="fr-FR" sz="1200" dirty="0" err="1"/>
              <a:t>Differential</a:t>
            </a:r>
            <a:r>
              <a:rPr lang="fr-FR" sz="1200" dirty="0"/>
              <a:t> signal transmission over 10 m </a:t>
            </a:r>
            <a:r>
              <a:rPr lang="fr-FR" sz="1200" dirty="0" err="1"/>
              <a:t>from</a:t>
            </a:r>
            <a:r>
              <a:rPr lang="fr-FR" sz="1200" dirty="0"/>
              <a:t> FEE to BEE</a:t>
            </a:r>
          </a:p>
        </p:txBody>
      </p:sp>
    </p:spTree>
    <p:extLst>
      <p:ext uri="{BB962C8B-B14F-4D97-AF65-F5344CB8AC3E}">
        <p14:creationId xmlns:p14="http://schemas.microsoft.com/office/powerpoint/2010/main" val="184701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ppléments de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17605</TotalTime>
  <Words>2075</Words>
  <Application>Microsoft Macintosh PowerPoint</Application>
  <PresentationFormat>Personnalisé</PresentationFormat>
  <Paragraphs>474</Paragraphs>
  <Slides>29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Cambria</vt:lpstr>
      <vt:lpstr>Comic Sans MS</vt:lpstr>
      <vt:lpstr>News Gothic MT</vt:lpstr>
      <vt:lpstr>Times New Roman</vt:lpstr>
      <vt:lpstr>Wingdings</vt:lpstr>
      <vt:lpstr>Wingdings 2</vt:lpstr>
      <vt:lpstr>Masque IJCLab standard</vt:lpstr>
      <vt:lpstr>Suppléments de présentation</vt:lpstr>
      <vt:lpstr>Brise</vt:lpstr>
      <vt:lpstr>Modèle par défaut</vt:lpstr>
      <vt:lpstr>Document</vt:lpstr>
      <vt:lpstr>Présentation PowerPoint</vt:lpstr>
      <vt:lpstr>Outline</vt:lpstr>
      <vt:lpstr>SIRIUS in S3 Hall</vt:lpstr>
      <vt:lpstr>SIRIUS Technical challenges</vt:lpstr>
      <vt:lpstr>Présentation PowerPoint</vt:lpstr>
      <vt:lpstr>SIRIUS Instrumentation Architecture </vt:lpstr>
      <vt:lpstr>WP2 WP3: Focal Plane Instrumentation </vt:lpstr>
      <vt:lpstr>DFCSP FEE for the Tunnel detector</vt:lpstr>
      <vt:lpstr>DFCSP basic principle</vt:lpstr>
      <vt:lpstr>PAC S3</vt:lpstr>
      <vt:lpstr>CMPAC 50</vt:lpstr>
      <vt:lpstr>INTERCONNECTIONS</vt:lpstr>
      <vt:lpstr>Présentation PowerPoint</vt:lpstr>
      <vt:lpstr>Présentation PowerPoint</vt:lpstr>
      <vt:lpstr>Présentation PowerPoint</vt:lpstr>
      <vt:lpstr>BANC DE TEST  DFCSP FEE and BEE</vt:lpstr>
      <vt:lpstr>Firmware tunnel</vt:lpstr>
      <vt:lpstr>DFCSP basic principle</vt:lpstr>
      <vt:lpstr>feedback IP Block</vt:lpstr>
      <vt:lpstr>IP feedback</vt:lpstr>
      <vt:lpstr>Baseline Spectra measurements to see the Hardware effect</vt:lpstr>
      <vt:lpstr>Tests de résolution et de fonctionnements annexes</vt:lpstr>
      <vt:lpstr>Présentation PowerPoint</vt:lpstr>
      <vt:lpstr>Energy Correction IP</vt:lpstr>
      <vt:lpstr>Présentation PowerPoint</vt:lpstr>
      <vt:lpstr>Existing V6 from Exogam2 Firmware modifications  Collaboration with GANIL </vt:lpstr>
      <vt:lpstr>Présentation PowerPoint</vt:lpstr>
      <vt:lpstr>SIRIUS Now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Microsoft Office User</cp:lastModifiedBy>
  <cp:revision>1545</cp:revision>
  <dcterms:created xsi:type="dcterms:W3CDTF">2011-03-09T16:37:49Z</dcterms:created>
  <dcterms:modified xsi:type="dcterms:W3CDTF">2021-10-14T07:17:26Z</dcterms:modified>
</cp:coreProperties>
</file>