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9"/>
  </p:notesMasterIdLst>
  <p:handoutMasterIdLst>
    <p:handoutMasterId r:id="rId10"/>
  </p:handoutMasterIdLst>
  <p:sldIdLst>
    <p:sldId id="256" r:id="rId2"/>
    <p:sldId id="264" r:id="rId3"/>
    <p:sldId id="266" r:id="rId4"/>
    <p:sldId id="265" r:id="rId5"/>
    <p:sldId id="267" r:id="rId6"/>
    <p:sldId id="270" r:id="rId7"/>
    <p:sldId id="271" r:id="rId8"/>
  </p:sldIdLst>
  <p:sldSz cx="9144000" cy="6858000" type="screen4x3"/>
  <p:notesSz cx="6799263" cy="99298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99B3"/>
    <a:srgbClr val="16C8C8"/>
    <a:srgbClr val="17354A"/>
    <a:srgbClr val="00B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382" autoAdjust="0"/>
  </p:normalViewPr>
  <p:slideViewPr>
    <p:cSldViewPr>
      <p:cViewPr varScale="1">
        <p:scale>
          <a:sx n="84" d="100"/>
          <a:sy n="84" d="100"/>
        </p:scale>
        <p:origin x="92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3120" y="4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207EFF-1762-400C-A78E-D6FFBDA25BE2}" type="datetime1">
              <a:rPr lang="fr-FR" smtClean="0"/>
              <a:t>09/01/2020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Entrez votre nom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7564C5-49F1-424B-8328-678E2107A45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34030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EE0559A-FB8E-40AA-B624-31BE5A433CA8}" type="datetime1">
              <a:rPr lang="fr-FR" smtClean="0"/>
              <a:t>09/01/2020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Entrez votre nom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43239E-5CFC-4EA3-9F9C-DF60679EE9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13173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91C566F-250E-4F50-AAEA-521891AC56F6}" type="datetime1">
              <a:rPr lang="fr-FR" smtClean="0"/>
              <a:t>09/01/2020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706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EE0559A-FB8E-40AA-B624-31BE5A433CA8}" type="datetime1">
              <a:rPr lang="fr-FR" smtClean="0"/>
              <a:t>09/01/2020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063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EE0559A-FB8E-40AA-B624-31BE5A433CA8}" type="datetime1">
              <a:rPr lang="fr-FR" smtClean="0"/>
              <a:t>09/01/2020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376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EE0559A-FB8E-40AA-B624-31BE5A433CA8}" type="datetime1">
              <a:rPr lang="fr-FR" smtClean="0"/>
              <a:t>09/01/2020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080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EE0559A-FB8E-40AA-B624-31BE5A433CA8}" type="datetime1">
              <a:rPr lang="fr-FR" smtClean="0"/>
              <a:t>09/01/2020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2172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EE0559A-FB8E-40AA-B624-31BE5A433CA8}" type="datetime1">
              <a:rPr lang="fr-FR" smtClean="0"/>
              <a:t>09/01/2020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5529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EE0559A-FB8E-40AA-B624-31BE5A433CA8}" type="datetime1">
              <a:rPr lang="fr-FR" smtClean="0"/>
              <a:t>09/01/2020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027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603" name="Espace réservé du titre 1"/>
          <p:cNvSpPr>
            <a:spLocks noGrp="1"/>
          </p:cNvSpPr>
          <p:nvPr>
            <p:ph type="ctrTitle" hasCustomPrompt="1"/>
          </p:nvPr>
        </p:nvSpPr>
        <p:spPr>
          <a:xfrm>
            <a:off x="2987824" y="3140968"/>
            <a:ext cx="6620272" cy="1470025"/>
          </a:xfrm>
          <a:prstGeom prst="rect">
            <a:avLst/>
          </a:prstGeom>
        </p:spPr>
        <p:txBody>
          <a:bodyPr/>
          <a:lstStyle>
            <a:lvl1pPr algn="l">
              <a:defRPr sz="3600" smtClean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sz="3600" b="1" dirty="0" smtClean="0">
                <a:solidFill>
                  <a:srgbClr val="153449"/>
                </a:solidFill>
              </a:rPr>
              <a:t>Titre de la présentation</a:t>
            </a:r>
            <a:br>
              <a:rPr lang="fr-FR" sz="3600" b="1" dirty="0" smtClean="0">
                <a:solidFill>
                  <a:srgbClr val="153449"/>
                </a:solidFill>
              </a:rPr>
            </a:br>
            <a:r>
              <a:rPr lang="fr-FR" sz="2300" dirty="0" smtClean="0">
                <a:solidFill>
                  <a:srgbClr val="01B2CD"/>
                </a:solidFill>
              </a:rPr>
              <a:t>Sous-titre de la présentation</a:t>
            </a:r>
            <a:br>
              <a:rPr lang="fr-FR" sz="2300" dirty="0" smtClean="0">
                <a:solidFill>
                  <a:srgbClr val="01B2CD"/>
                </a:solidFill>
              </a:rPr>
            </a:br>
            <a:r>
              <a:rPr lang="fr-FR" sz="1800" dirty="0" smtClean="0">
                <a:solidFill>
                  <a:srgbClr val="153449"/>
                </a:solidFill>
              </a:rPr>
              <a:t>7 MARS </a:t>
            </a:r>
            <a:r>
              <a:rPr lang="fr-FR" sz="1800" baseline="0" dirty="0" smtClean="0">
                <a:solidFill>
                  <a:srgbClr val="153449"/>
                </a:solidFill>
              </a:rPr>
              <a:t>2016</a:t>
            </a:r>
            <a:endParaRPr lang="fr-FR" sz="1800" dirty="0">
              <a:solidFill>
                <a:srgbClr val="15344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09/01/2020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52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111600" y="6105600"/>
            <a:ext cx="838800" cy="662400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 smtClean="0"/>
              <a:t>Espace disponible pour un 2ème logo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pour modifier le titre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805200" y="68399"/>
            <a:ext cx="5126400" cy="45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pour modifier le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09/01/2020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0933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09/01/2020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52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itre 4"/>
          <p:cNvSpPr>
            <a:spLocks noGrp="1"/>
          </p:cNvSpPr>
          <p:nvPr>
            <p:ph type="title" hasCustomPrompt="1"/>
          </p:nvPr>
        </p:nvSpPr>
        <p:spPr>
          <a:xfrm>
            <a:off x="3805200" y="68399"/>
            <a:ext cx="5126400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fr-FR" dirty="0" smtClean="0"/>
              <a:t>Cliquez pour modifier le titre</a:t>
            </a:r>
            <a:endParaRPr lang="fr-FR" dirty="0"/>
          </a:p>
        </p:txBody>
      </p:sp>
      <p:sp>
        <p:nvSpPr>
          <p:cNvPr id="13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111600" y="6105600"/>
            <a:ext cx="838800" cy="662400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 smtClean="0"/>
              <a:t>Espace disponible pour un 2ème 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09/01/2020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52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111600" y="6105600"/>
            <a:ext cx="838800" cy="662400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 smtClean="0"/>
              <a:t>Espace disponible pour un 2ème 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09/01/2020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111600" y="6105600"/>
            <a:ext cx="838800" cy="662400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 smtClean="0"/>
              <a:t>Espace disponible pour un 2ème logo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>
          <a:xfrm>
            <a:off x="3805200" y="68399"/>
            <a:ext cx="5126400" cy="45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pour modifier le titre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09/01/2020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11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111600" y="6105600"/>
            <a:ext cx="838800" cy="662400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 smtClean="0"/>
              <a:t>Espace disponible pour un 2ème logo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>
          <a:xfrm>
            <a:off x="3805200" y="68399"/>
            <a:ext cx="5126400" cy="45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pour modifier le titre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111600" y="6105600"/>
            <a:ext cx="838800" cy="662400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 smtClean="0"/>
              <a:t>Espace disponible pour un 2ème logo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>
          <a:xfrm>
            <a:off x="3805200" y="68399"/>
            <a:ext cx="5126400" cy="45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pour modifier le titre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09/01/2020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722D0-6A26-4700-92D2-75E3B120BB7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111600" y="6105600"/>
            <a:ext cx="838800" cy="662400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 smtClean="0"/>
              <a:t>Espace disponible pour un 2ème logo</a:t>
            </a:r>
            <a:endParaRPr lang="fr-FR" dirty="0"/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>
          <a:xfrm>
            <a:off x="3805200" y="68399"/>
            <a:ext cx="5126400" cy="45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pour modifier le titre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09/01/2020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285875" y="1600200"/>
            <a:ext cx="74009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13" name="Espace réservé du contenu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" y="205200"/>
            <a:ext cx="1080000" cy="358729"/>
          </a:xfrm>
          <a:prstGeom prst="rect">
            <a:avLst/>
          </a:prstGeom>
        </p:spPr>
      </p:pic>
      <p:sp>
        <p:nvSpPr>
          <p:cNvPr id="14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09/01/2020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15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78876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B3C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1112400" y="6472800"/>
            <a:ext cx="7732800" cy="0"/>
          </a:xfrm>
          <a:prstGeom prst="line">
            <a:avLst/>
          </a:prstGeom>
          <a:ln w="12700">
            <a:solidFill>
              <a:srgbClr val="00B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 userDrawn="1"/>
        </p:nvCxnSpPr>
        <p:spPr>
          <a:xfrm>
            <a:off x="720000" y="640800"/>
            <a:ext cx="6505200" cy="0"/>
          </a:xfrm>
          <a:prstGeom prst="line">
            <a:avLst/>
          </a:prstGeom>
          <a:ln w="12700">
            <a:solidFill>
              <a:srgbClr val="00B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>
          <a:xfrm>
            <a:off x="1814400" y="561600"/>
            <a:ext cx="6199200" cy="3600"/>
          </a:xfrm>
          <a:prstGeom prst="line">
            <a:avLst/>
          </a:prstGeom>
          <a:ln w="12700">
            <a:solidFill>
              <a:srgbClr val="173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788024" y="77093"/>
            <a:ext cx="4220550" cy="408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titre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7" r:id="rId2"/>
    <p:sldLayoutId id="2147483689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timing>
    <p:tnLst>
      <p:par>
        <p:cTn id="1" dur="indefinite" restart="never" nodeType="tmRoot"/>
      </p:par>
    </p:tnLst>
  </p:timing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87824" y="3140968"/>
            <a:ext cx="4392488" cy="1470025"/>
          </a:xfrm>
        </p:spPr>
        <p:txBody>
          <a:bodyPr>
            <a:normAutofit fontScale="90000"/>
          </a:bodyPr>
          <a:lstStyle/>
          <a:p>
            <a:r>
              <a:rPr lang="fr-FR" b="1" dirty="0" err="1" smtClean="0">
                <a:solidFill>
                  <a:srgbClr val="153449"/>
                </a:solidFill>
              </a:rPr>
              <a:t>Pandore@LAPP</a:t>
            </a:r>
            <a:r>
              <a:rPr lang="fr-FR" sz="4800" b="1" dirty="0" smtClean="0">
                <a:solidFill>
                  <a:srgbClr val="153449"/>
                </a:solidFill>
              </a:rPr>
              <a:t/>
            </a:r>
            <a:br>
              <a:rPr lang="fr-FR" sz="4800" b="1" dirty="0" smtClean="0">
                <a:solidFill>
                  <a:srgbClr val="153449"/>
                </a:solidFill>
              </a:rPr>
            </a:br>
            <a:r>
              <a:rPr lang="fr-FR" sz="2300" dirty="0" smtClean="0">
                <a:solidFill>
                  <a:srgbClr val="01B2CD"/>
                </a:solidFill>
              </a:rPr>
              <a:t>Système test</a:t>
            </a:r>
            <a:r>
              <a:rPr lang="fr-FR" dirty="0" smtClean="0">
                <a:solidFill>
                  <a:srgbClr val="01B2CD"/>
                </a:solidFill>
              </a:rPr>
              <a:t/>
            </a:r>
            <a:br>
              <a:rPr lang="fr-FR" dirty="0" smtClean="0">
                <a:solidFill>
                  <a:srgbClr val="01B2CD"/>
                </a:solidFill>
              </a:rPr>
            </a:br>
            <a:r>
              <a:rPr lang="fr-FR" sz="1800" dirty="0" smtClean="0">
                <a:solidFill>
                  <a:srgbClr val="153449"/>
                </a:solidFill>
              </a:rPr>
              <a:t>Lundi 13 janvier 2020</a:t>
            </a:r>
            <a:br>
              <a:rPr lang="fr-FR" sz="1800" dirty="0" smtClean="0">
                <a:solidFill>
                  <a:srgbClr val="153449"/>
                </a:solidFill>
              </a:rPr>
            </a:br>
            <a:r>
              <a:rPr lang="fr-FR" sz="1800" dirty="0" smtClean="0">
                <a:solidFill>
                  <a:srgbClr val="153449"/>
                </a:solidFill>
              </a:rPr>
              <a:t>Allemandou Nicolas - LAPP</a:t>
            </a:r>
            <a:r>
              <a:rPr lang="fr-FR" sz="2800" dirty="0" smtClean="0">
                <a:solidFill>
                  <a:srgbClr val="153449"/>
                </a:solidFill>
              </a:rPr>
              <a:t/>
            </a:r>
            <a:br>
              <a:rPr lang="fr-FR" sz="2800" dirty="0" smtClean="0">
                <a:solidFill>
                  <a:srgbClr val="153449"/>
                </a:solidFill>
              </a:rPr>
            </a:br>
            <a:r>
              <a:rPr lang="fr-FR" sz="2800" dirty="0" smtClean="0">
                <a:solidFill>
                  <a:srgbClr val="153449"/>
                </a:solidFill>
              </a:rPr>
              <a:t>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5661248"/>
            <a:ext cx="2552700" cy="981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3CC"/>
                </a:solidFill>
              </a:rPr>
              <a:t>Annecy, </a:t>
            </a:r>
            <a:r>
              <a:rPr lang="fr-FR" dirty="0" smtClean="0">
                <a:solidFill>
                  <a:srgbClr val="00B3CC"/>
                </a:solidFill>
              </a:rPr>
              <a:t>2020/01/13</a:t>
            </a:r>
            <a:endParaRPr lang="fr-FR" dirty="0" smtClean="0">
              <a:solidFill>
                <a:srgbClr val="00B3CC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53449"/>
                </a:solidFill>
              </a:rPr>
              <a:t>Allemandou Nicolas - LAPP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Empiétement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284" y="1427951"/>
            <a:ext cx="5552678" cy="4308734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>
            <a:off x="1547664" y="1534255"/>
            <a:ext cx="0" cy="37444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410951" y="3083297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Hauteur</a:t>
            </a:r>
          </a:p>
          <a:p>
            <a:r>
              <a:rPr lang="fr-FR" dirty="0" smtClean="0"/>
              <a:t>2m20</a:t>
            </a:r>
            <a:endParaRPr lang="fr-FR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1874989" y="1187019"/>
            <a:ext cx="2016224" cy="2794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3912916" y="745606"/>
            <a:ext cx="2749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Profondeur porte ouverte</a:t>
            </a:r>
          </a:p>
          <a:p>
            <a:r>
              <a:rPr lang="fr-FR" dirty="0" smtClean="0"/>
              <a:t>2m20</a:t>
            </a:r>
            <a:endParaRPr lang="fr-FR" dirty="0"/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3245112" y="5273076"/>
            <a:ext cx="2479016" cy="70454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3891213" y="5736685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Largeur</a:t>
            </a:r>
          </a:p>
          <a:p>
            <a:r>
              <a:rPr lang="fr-FR" dirty="0" smtClean="0"/>
              <a:t>2m10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937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3CC"/>
                </a:solidFill>
              </a:rPr>
              <a:t>Annecy, </a:t>
            </a:r>
            <a:r>
              <a:rPr lang="fr-FR" dirty="0" smtClean="0">
                <a:solidFill>
                  <a:srgbClr val="00B3CC"/>
                </a:solidFill>
              </a:rPr>
              <a:t>2020/01/13</a:t>
            </a:r>
            <a:endParaRPr lang="fr-FR" dirty="0" smtClean="0">
              <a:solidFill>
                <a:srgbClr val="00B3CC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53449"/>
                </a:solidFill>
              </a:rPr>
              <a:t>Allemandou Nicolas - LAPP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Boîte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849617"/>
            <a:ext cx="2231545" cy="173162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5409" y="775773"/>
            <a:ext cx="1941991" cy="160824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076056" y="3789040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955466" y="679815"/>
            <a:ext cx="260840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Elcom</a:t>
            </a:r>
            <a:r>
              <a:rPr lang="fr-FR" dirty="0" smtClean="0"/>
              <a:t>-ITEM</a:t>
            </a:r>
          </a:p>
          <a:p>
            <a:r>
              <a:rPr lang="fr-FR" u="sng" dirty="0" smtClean="0"/>
              <a:t>Structure en profilé</a:t>
            </a:r>
          </a:p>
          <a:p>
            <a:r>
              <a:rPr lang="fr-FR" dirty="0" smtClean="0"/>
              <a:t>5.350€</a:t>
            </a:r>
          </a:p>
          <a:p>
            <a:r>
              <a:rPr lang="fr-FR" dirty="0" smtClean="0"/>
              <a:t>Livraison montés</a:t>
            </a:r>
          </a:p>
          <a:p>
            <a:r>
              <a:rPr lang="fr-FR" dirty="0" smtClean="0"/>
              <a:t>Commandé</a:t>
            </a:r>
          </a:p>
          <a:p>
            <a:r>
              <a:rPr lang="fr-FR" dirty="0" smtClean="0"/>
              <a:t>Arrivé prévue fin janvier</a:t>
            </a:r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9930" y="2748520"/>
            <a:ext cx="1376741" cy="1893019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4626671" y="2748520"/>
            <a:ext cx="23903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C2S</a:t>
            </a:r>
          </a:p>
          <a:p>
            <a:r>
              <a:rPr lang="fr-FR" u="sng" dirty="0" smtClean="0"/>
              <a:t>Plaques de fermeture</a:t>
            </a:r>
          </a:p>
          <a:p>
            <a:r>
              <a:rPr lang="fr-FR" dirty="0" smtClean="0"/>
              <a:t>6 plaques Alu 2mm</a:t>
            </a:r>
          </a:p>
          <a:p>
            <a:r>
              <a:rPr lang="fr-FR" dirty="0" smtClean="0"/>
              <a:t>Devis </a:t>
            </a:r>
            <a:r>
              <a:rPr lang="fr-FR" dirty="0"/>
              <a:t>en cours 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592" y="2871828"/>
            <a:ext cx="786122" cy="1705208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82" y="5069378"/>
            <a:ext cx="4295240" cy="1203172"/>
          </a:xfrm>
          <a:prstGeom prst="rect">
            <a:avLst/>
          </a:prstGeom>
        </p:spPr>
      </p:pic>
      <p:cxnSp>
        <p:nvCxnSpPr>
          <p:cNvPr id="27" name="Connecteur droit avec flèche 26"/>
          <p:cNvCxnSpPr>
            <a:stCxn id="7" idx="1"/>
            <a:endCxn id="13" idx="3"/>
          </p:cNvCxnSpPr>
          <p:nvPr/>
        </p:nvCxnSpPr>
        <p:spPr>
          <a:xfrm flipH="1">
            <a:off x="2699089" y="1579896"/>
            <a:ext cx="1196320" cy="135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20" idx="0"/>
            <a:endCxn id="13" idx="2"/>
          </p:cNvCxnSpPr>
          <p:nvPr/>
        </p:nvCxnSpPr>
        <p:spPr>
          <a:xfrm flipV="1">
            <a:off x="1292653" y="2581238"/>
            <a:ext cx="290664" cy="290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4626671" y="4680447"/>
            <a:ext cx="325602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Armaflex</a:t>
            </a:r>
            <a:r>
              <a:rPr lang="fr-FR" dirty="0" smtClean="0"/>
              <a:t> XG 45mm (~2.700€)</a:t>
            </a:r>
          </a:p>
          <a:p>
            <a:r>
              <a:rPr lang="fr-FR" u="sng" dirty="0" smtClean="0"/>
              <a:t>Isolant</a:t>
            </a:r>
            <a:r>
              <a:rPr lang="fr-FR" u="sng" dirty="0"/>
              <a:t> </a:t>
            </a:r>
            <a:r>
              <a:rPr lang="fr-FR" u="sng" dirty="0" smtClean="0"/>
              <a:t>Long. 15m</a:t>
            </a:r>
          </a:p>
          <a:p>
            <a:r>
              <a:rPr lang="fr-FR" dirty="0"/>
              <a:t>XG-32-99/EA </a:t>
            </a:r>
            <a:r>
              <a:rPr lang="fr-FR" dirty="0" smtClean="0"/>
              <a:t>Long. </a:t>
            </a:r>
            <a:r>
              <a:rPr lang="fr-FR" dirty="0"/>
              <a:t>3m -&gt; x4</a:t>
            </a:r>
          </a:p>
          <a:p>
            <a:r>
              <a:rPr lang="fr-FR" dirty="0"/>
              <a:t>XG-13-99/EA </a:t>
            </a:r>
            <a:r>
              <a:rPr lang="fr-FR" dirty="0" smtClean="0"/>
              <a:t>Long. </a:t>
            </a:r>
            <a:r>
              <a:rPr lang="fr-FR" dirty="0"/>
              <a:t>8m -&gt; </a:t>
            </a:r>
            <a:r>
              <a:rPr lang="fr-FR" dirty="0" smtClean="0"/>
              <a:t>x2</a:t>
            </a:r>
          </a:p>
          <a:p>
            <a:r>
              <a:rPr lang="fr-FR" dirty="0" smtClean="0"/>
              <a:t>Délai 1 semaine</a:t>
            </a:r>
          </a:p>
          <a:p>
            <a:r>
              <a:rPr lang="fr-FR" dirty="0" smtClean="0"/>
              <a:t>Devis en cours</a:t>
            </a:r>
            <a:endParaRPr lang="fr-FR" dirty="0"/>
          </a:p>
        </p:txBody>
      </p:sp>
      <p:cxnSp>
        <p:nvCxnSpPr>
          <p:cNvPr id="34" name="Connecteur droit avec flèche 33"/>
          <p:cNvCxnSpPr>
            <a:stCxn id="17" idx="1"/>
            <a:endCxn id="20" idx="3"/>
          </p:cNvCxnSpPr>
          <p:nvPr/>
        </p:nvCxnSpPr>
        <p:spPr>
          <a:xfrm flipH="1">
            <a:off x="1685714" y="3695030"/>
            <a:ext cx="1564216" cy="29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>
            <a:stCxn id="22" idx="0"/>
            <a:endCxn id="20" idx="3"/>
          </p:cNvCxnSpPr>
          <p:nvPr/>
        </p:nvCxnSpPr>
        <p:spPr>
          <a:xfrm flipH="1" flipV="1">
            <a:off x="1685714" y="3724432"/>
            <a:ext cx="938388" cy="1344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39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3CC"/>
                </a:solidFill>
              </a:rPr>
              <a:t>Annecy, </a:t>
            </a:r>
            <a:r>
              <a:rPr lang="fr-FR" dirty="0" smtClean="0">
                <a:solidFill>
                  <a:srgbClr val="00B3CC"/>
                </a:solidFill>
              </a:rPr>
              <a:t>2020/01/13</a:t>
            </a:r>
            <a:endParaRPr lang="fr-FR" dirty="0" smtClean="0">
              <a:solidFill>
                <a:srgbClr val="00B3CC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53449"/>
                </a:solidFill>
              </a:rPr>
              <a:t>Allemandou Nicolas - LAPP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Squelette boîte</a:t>
            </a:r>
            <a:endParaRPr lang="fr-FR" dirty="0"/>
          </a:p>
        </p:txBody>
      </p:sp>
      <p:cxnSp>
        <p:nvCxnSpPr>
          <p:cNvPr id="11" name="Connecteur droit avec flèche 10"/>
          <p:cNvCxnSpPr>
            <a:stCxn id="7" idx="0"/>
            <a:endCxn id="66" idx="2"/>
          </p:cNvCxnSpPr>
          <p:nvPr/>
        </p:nvCxnSpPr>
        <p:spPr>
          <a:xfrm flipV="1">
            <a:off x="1786104" y="3486599"/>
            <a:ext cx="965859" cy="412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13" idx="1"/>
            <a:endCxn id="66" idx="2"/>
          </p:cNvCxnSpPr>
          <p:nvPr/>
        </p:nvCxnSpPr>
        <p:spPr>
          <a:xfrm flipH="1" flipV="1">
            <a:off x="2751963" y="3486599"/>
            <a:ext cx="2637524" cy="1098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>
            <a:stCxn id="25" idx="1"/>
            <a:endCxn id="66" idx="3"/>
          </p:cNvCxnSpPr>
          <p:nvPr/>
        </p:nvCxnSpPr>
        <p:spPr>
          <a:xfrm flipH="1">
            <a:off x="4294800" y="1713647"/>
            <a:ext cx="678070" cy="495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e 59"/>
          <p:cNvGrpSpPr/>
          <p:nvPr/>
        </p:nvGrpSpPr>
        <p:grpSpPr>
          <a:xfrm>
            <a:off x="611560" y="3899420"/>
            <a:ext cx="2349087" cy="2544960"/>
            <a:chOff x="690436" y="3725174"/>
            <a:chExt cx="2349087" cy="254496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0436" y="3725174"/>
              <a:ext cx="2349087" cy="2232248"/>
            </a:xfrm>
            <a:prstGeom prst="rect">
              <a:avLst/>
            </a:prstGeom>
          </p:spPr>
        </p:pic>
        <p:sp>
          <p:nvSpPr>
            <p:cNvPr id="39" name="ZoneTexte 38"/>
            <p:cNvSpPr txBox="1"/>
            <p:nvPr/>
          </p:nvSpPr>
          <p:spPr>
            <a:xfrm>
              <a:off x="863349" y="5900802"/>
              <a:ext cx="2121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Squelette extérieur</a:t>
              </a:r>
            </a:p>
          </p:txBody>
        </p:sp>
      </p:grpSp>
      <p:grpSp>
        <p:nvGrpSpPr>
          <p:cNvPr id="58" name="Groupe 57"/>
          <p:cNvGrpSpPr/>
          <p:nvPr/>
        </p:nvGrpSpPr>
        <p:grpSpPr>
          <a:xfrm>
            <a:off x="5389487" y="3776054"/>
            <a:ext cx="2253457" cy="1976470"/>
            <a:chOff x="3448942" y="4350284"/>
            <a:chExt cx="2253457" cy="1976470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48942" y="4350284"/>
              <a:ext cx="2253457" cy="1617685"/>
            </a:xfrm>
            <a:prstGeom prst="rect">
              <a:avLst/>
            </a:prstGeom>
          </p:spPr>
        </p:pic>
        <p:sp>
          <p:nvSpPr>
            <p:cNvPr id="47" name="ZoneTexte 46"/>
            <p:cNvSpPr txBox="1"/>
            <p:nvPr/>
          </p:nvSpPr>
          <p:spPr>
            <a:xfrm>
              <a:off x="3547183" y="5957422"/>
              <a:ext cx="2056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Squelette intérieur</a:t>
              </a:r>
              <a:endParaRPr lang="fr-FR" dirty="0"/>
            </a:p>
          </p:txBody>
        </p:sp>
      </p:grpSp>
      <p:grpSp>
        <p:nvGrpSpPr>
          <p:cNvPr id="59" name="Groupe 58"/>
          <p:cNvGrpSpPr/>
          <p:nvPr/>
        </p:nvGrpSpPr>
        <p:grpSpPr>
          <a:xfrm>
            <a:off x="4788870" y="1089840"/>
            <a:ext cx="1633781" cy="1616945"/>
            <a:chOff x="3641918" y="908181"/>
            <a:chExt cx="1633781" cy="1616945"/>
          </a:xfrm>
        </p:grpSpPr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25918" y="908181"/>
              <a:ext cx="1265782" cy="1247613"/>
            </a:xfrm>
            <a:prstGeom prst="rect">
              <a:avLst/>
            </a:prstGeom>
          </p:spPr>
        </p:pic>
        <p:sp>
          <p:nvSpPr>
            <p:cNvPr id="49" name="ZoneTexte 48"/>
            <p:cNvSpPr txBox="1"/>
            <p:nvPr/>
          </p:nvSpPr>
          <p:spPr>
            <a:xfrm>
              <a:off x="3641918" y="2155794"/>
              <a:ext cx="1633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Porte battante</a:t>
              </a:r>
              <a:endParaRPr lang="fr-FR" dirty="0"/>
            </a:p>
          </p:txBody>
        </p:sp>
      </p:grpSp>
      <p:sp>
        <p:nvSpPr>
          <p:cNvPr id="65" name="ZoneTexte 64"/>
          <p:cNvSpPr txBox="1"/>
          <p:nvPr/>
        </p:nvSpPr>
        <p:spPr>
          <a:xfrm>
            <a:off x="6516216" y="1484784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 chariot</a:t>
            </a:r>
            <a:endParaRPr lang="fr-FR" dirty="0"/>
          </a:p>
        </p:txBody>
      </p:sp>
      <p:pic>
        <p:nvPicPr>
          <p:cNvPr id="66" name="Image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9126" y="931220"/>
            <a:ext cx="3085674" cy="255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0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3CC"/>
                </a:solidFill>
              </a:rPr>
              <a:t>Annecy, </a:t>
            </a:r>
            <a:r>
              <a:rPr lang="fr-FR" dirty="0" smtClean="0">
                <a:solidFill>
                  <a:srgbClr val="00B3CC"/>
                </a:solidFill>
              </a:rPr>
              <a:t>2020/01/13</a:t>
            </a:r>
            <a:endParaRPr lang="fr-FR" dirty="0" smtClean="0">
              <a:solidFill>
                <a:srgbClr val="00B3CC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53449"/>
                </a:solidFill>
              </a:rPr>
              <a:t>Allemandou Nicolas - LAPP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Composants mécaniques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061298"/>
            <a:ext cx="2231545" cy="173162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076056" y="3789040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pSp>
        <p:nvGrpSpPr>
          <p:cNvPr id="38" name="Groupe 37"/>
          <p:cNvGrpSpPr/>
          <p:nvPr/>
        </p:nvGrpSpPr>
        <p:grpSpPr>
          <a:xfrm>
            <a:off x="3491880" y="722385"/>
            <a:ext cx="4991800" cy="3028628"/>
            <a:chOff x="3093646" y="681762"/>
            <a:chExt cx="4991800" cy="3028628"/>
          </a:xfrm>
        </p:grpSpPr>
        <p:sp>
          <p:nvSpPr>
            <p:cNvPr id="11" name="ZoneTexte 10"/>
            <p:cNvSpPr txBox="1"/>
            <p:nvPr/>
          </p:nvSpPr>
          <p:spPr>
            <a:xfrm>
              <a:off x="5900232" y="686306"/>
              <a:ext cx="2185214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DEXIS</a:t>
              </a:r>
            </a:p>
            <a:p>
              <a:r>
                <a:rPr lang="fr-FR" u="sng" dirty="0" smtClean="0"/>
                <a:t>Bras de porte</a:t>
              </a:r>
            </a:p>
            <a:p>
              <a:r>
                <a:rPr lang="fr-FR" dirty="0"/>
                <a:t>Lift o </a:t>
              </a:r>
              <a:r>
                <a:rPr lang="fr-FR" dirty="0" err="1"/>
                <a:t>matic</a:t>
              </a:r>
              <a:r>
                <a:rPr lang="fr-FR" dirty="0"/>
                <a:t> </a:t>
              </a:r>
              <a:r>
                <a:rPr lang="fr-FR" dirty="0" smtClean="0"/>
                <a:t>2088LO</a:t>
              </a:r>
            </a:p>
            <a:p>
              <a:r>
                <a:rPr lang="fr-FR" dirty="0" smtClean="0"/>
                <a:t>2x 125€85/u</a:t>
              </a:r>
            </a:p>
            <a:p>
              <a:r>
                <a:rPr lang="fr-FR" dirty="0" smtClean="0">
                  <a:solidFill>
                    <a:srgbClr val="FF0000"/>
                  </a:solidFill>
                </a:rPr>
                <a:t>Délai 4/5 semaines</a:t>
              </a:r>
            </a:p>
            <a:p>
              <a:r>
                <a:rPr lang="fr-FR" dirty="0" smtClean="0"/>
                <a:t>A commander</a:t>
              </a:r>
              <a:endParaRPr lang="fr-FR" dirty="0"/>
            </a:p>
          </p:txBody>
        </p:sp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93646" y="681762"/>
              <a:ext cx="2430038" cy="3028628"/>
            </a:xfrm>
            <a:prstGeom prst="rect">
              <a:avLst/>
            </a:prstGeom>
          </p:spPr>
        </p:pic>
      </p:grpSp>
      <p:cxnSp>
        <p:nvCxnSpPr>
          <p:cNvPr id="14" name="Connecteur droit avec flèche 13"/>
          <p:cNvCxnSpPr>
            <a:stCxn id="2" idx="1"/>
            <a:endCxn id="13" idx="3"/>
          </p:cNvCxnSpPr>
          <p:nvPr/>
        </p:nvCxnSpPr>
        <p:spPr>
          <a:xfrm flipH="1" flipV="1">
            <a:off x="2987121" y="1927109"/>
            <a:ext cx="504759" cy="309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10" idx="0"/>
            <a:endCxn id="13" idx="2"/>
          </p:cNvCxnSpPr>
          <p:nvPr/>
        </p:nvCxnSpPr>
        <p:spPr>
          <a:xfrm flipV="1">
            <a:off x="1375852" y="2792919"/>
            <a:ext cx="495497" cy="659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e 42"/>
          <p:cNvGrpSpPr/>
          <p:nvPr/>
        </p:nvGrpSpPr>
        <p:grpSpPr>
          <a:xfrm>
            <a:off x="233211" y="3452243"/>
            <a:ext cx="2285281" cy="2787751"/>
            <a:chOff x="-225030" y="2917009"/>
            <a:chExt cx="2285281" cy="2787751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225030" y="2917009"/>
              <a:ext cx="2285281" cy="861531"/>
            </a:xfrm>
            <a:prstGeom prst="rect">
              <a:avLst/>
            </a:prstGeom>
          </p:spPr>
        </p:pic>
        <p:sp>
          <p:nvSpPr>
            <p:cNvPr id="26" name="ZoneTexte 25"/>
            <p:cNvSpPr txBox="1"/>
            <p:nvPr/>
          </p:nvSpPr>
          <p:spPr>
            <a:xfrm>
              <a:off x="-225030" y="3950434"/>
              <a:ext cx="1954381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Hepco</a:t>
              </a:r>
              <a:r>
                <a:rPr lang="fr-FR" dirty="0" smtClean="0"/>
                <a:t> motion</a:t>
              </a:r>
            </a:p>
            <a:p>
              <a:r>
                <a:rPr lang="fr-FR" u="sng" dirty="0" smtClean="0"/>
                <a:t>Rail de guidage</a:t>
              </a:r>
            </a:p>
            <a:p>
              <a:r>
                <a:rPr lang="fr-FR" dirty="0" smtClean="0"/>
                <a:t>+Rail Chariot</a:t>
              </a:r>
            </a:p>
            <a:p>
              <a:r>
                <a:rPr lang="fr-FR" dirty="0" smtClean="0"/>
                <a:t>1057€84</a:t>
              </a:r>
            </a:p>
            <a:p>
              <a:r>
                <a:rPr lang="fr-FR" dirty="0" smtClean="0"/>
                <a:t>Délai 4 semaines</a:t>
              </a:r>
            </a:p>
            <a:p>
              <a:r>
                <a:rPr lang="fr-FR" dirty="0" smtClean="0"/>
                <a:t>A commander</a:t>
              </a:r>
              <a:endParaRPr lang="fr-FR" dirty="0"/>
            </a:p>
          </p:txBody>
        </p:sp>
      </p:grpSp>
      <p:grpSp>
        <p:nvGrpSpPr>
          <p:cNvPr id="42" name="Groupe 41"/>
          <p:cNvGrpSpPr/>
          <p:nvPr/>
        </p:nvGrpSpPr>
        <p:grpSpPr>
          <a:xfrm>
            <a:off x="3203848" y="4289899"/>
            <a:ext cx="4262910" cy="1477328"/>
            <a:chOff x="2916192" y="4660878"/>
            <a:chExt cx="4262910" cy="1477328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16192" y="4772579"/>
              <a:ext cx="2159864" cy="1134743"/>
            </a:xfrm>
            <a:prstGeom prst="rect">
              <a:avLst/>
            </a:prstGeom>
          </p:spPr>
        </p:pic>
        <p:sp>
          <p:nvSpPr>
            <p:cNvPr id="29" name="ZoneTexte 28"/>
            <p:cNvSpPr txBox="1"/>
            <p:nvPr/>
          </p:nvSpPr>
          <p:spPr>
            <a:xfrm>
              <a:off x="5045184" y="4660878"/>
              <a:ext cx="2133918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Roxtec</a:t>
              </a:r>
              <a:r>
                <a:rPr lang="fr-FR" dirty="0" smtClean="0"/>
                <a:t> CF16</a:t>
              </a:r>
            </a:p>
            <a:p>
              <a:r>
                <a:rPr lang="fr-FR" u="sng" dirty="0" smtClean="0"/>
                <a:t>Passage de câbles</a:t>
              </a:r>
            </a:p>
            <a:p>
              <a:r>
                <a:rPr lang="fr-FR" dirty="0" smtClean="0"/>
                <a:t>8x 77€48/u</a:t>
              </a:r>
            </a:p>
            <a:p>
              <a:r>
                <a:rPr lang="fr-FR" dirty="0" smtClean="0"/>
                <a:t>Délai 1 semaine</a:t>
              </a:r>
            </a:p>
            <a:p>
              <a:r>
                <a:rPr lang="fr-FR" dirty="0" smtClean="0"/>
                <a:t>A commander</a:t>
              </a:r>
              <a:endParaRPr lang="fr-FR" dirty="0"/>
            </a:p>
          </p:txBody>
        </p:sp>
      </p:grpSp>
      <p:cxnSp>
        <p:nvCxnSpPr>
          <p:cNvPr id="24" name="Connecteur droit avec flèche 23"/>
          <p:cNvCxnSpPr>
            <a:stCxn id="19" idx="0"/>
            <a:endCxn id="13" idx="2"/>
          </p:cNvCxnSpPr>
          <p:nvPr/>
        </p:nvCxnSpPr>
        <p:spPr>
          <a:xfrm flipH="1" flipV="1">
            <a:off x="1871349" y="2792919"/>
            <a:ext cx="2412431" cy="1608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4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3CC"/>
                </a:solidFill>
              </a:rPr>
              <a:t>Annecy, </a:t>
            </a:r>
            <a:r>
              <a:rPr lang="fr-FR" dirty="0" smtClean="0">
                <a:solidFill>
                  <a:srgbClr val="00B3CC"/>
                </a:solidFill>
              </a:rPr>
              <a:t>2020/01/13</a:t>
            </a:r>
            <a:endParaRPr lang="fr-FR" dirty="0" smtClean="0">
              <a:solidFill>
                <a:srgbClr val="00B3CC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53449"/>
                </a:solidFill>
              </a:rPr>
              <a:t>Allemandou Nicolas - LAPP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Reste à faire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076056" y="3789040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pSp>
        <p:nvGrpSpPr>
          <p:cNvPr id="11" name="Groupe 10"/>
          <p:cNvGrpSpPr/>
          <p:nvPr/>
        </p:nvGrpSpPr>
        <p:grpSpPr>
          <a:xfrm>
            <a:off x="1188000" y="604541"/>
            <a:ext cx="7095715" cy="1080120"/>
            <a:chOff x="783872" y="839308"/>
            <a:chExt cx="7095715" cy="1080120"/>
          </a:xfrm>
        </p:grpSpPr>
        <p:sp>
          <p:nvSpPr>
            <p:cNvPr id="7" name="ZoneTexte 6"/>
            <p:cNvSpPr txBox="1"/>
            <p:nvPr/>
          </p:nvSpPr>
          <p:spPr>
            <a:xfrm>
              <a:off x="783872" y="1056202"/>
              <a:ext cx="60965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Mise en plan de l’isolant entre squelette interne et externe</a:t>
              </a:r>
            </a:p>
            <a:p>
              <a:endParaRPr lang="fr-FR" dirty="0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80413" y="839308"/>
              <a:ext cx="999174" cy="1080120"/>
            </a:xfrm>
            <a:prstGeom prst="rect">
              <a:avLst/>
            </a:prstGeom>
          </p:spPr>
        </p:pic>
      </p:grpSp>
      <p:sp>
        <p:nvSpPr>
          <p:cNvPr id="10" name="ZoneTexte 9"/>
          <p:cNvSpPr txBox="1"/>
          <p:nvPr/>
        </p:nvSpPr>
        <p:spPr>
          <a:xfrm>
            <a:off x="382385" y="3987661"/>
            <a:ext cx="2732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Conception de l’interface entre le Handling Frame et le chariot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508" y="1460894"/>
            <a:ext cx="3947168" cy="2086744"/>
          </a:xfrm>
          <a:prstGeom prst="rect">
            <a:avLst/>
          </a:prstGeom>
        </p:spPr>
      </p:pic>
      <p:cxnSp>
        <p:nvCxnSpPr>
          <p:cNvPr id="13" name="Connecteur droit avec flèche 12"/>
          <p:cNvCxnSpPr>
            <a:stCxn id="10" idx="0"/>
          </p:cNvCxnSpPr>
          <p:nvPr/>
        </p:nvCxnSpPr>
        <p:spPr>
          <a:xfrm flipV="1">
            <a:off x="1748463" y="2749289"/>
            <a:ext cx="285957" cy="1238372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10" idx="0"/>
          </p:cNvCxnSpPr>
          <p:nvPr/>
        </p:nvCxnSpPr>
        <p:spPr>
          <a:xfrm flipV="1">
            <a:off x="1748463" y="3386530"/>
            <a:ext cx="2876162" cy="601131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en angle 18"/>
          <p:cNvCxnSpPr/>
          <p:nvPr/>
        </p:nvCxnSpPr>
        <p:spPr>
          <a:xfrm rot="10800000" flipV="1">
            <a:off x="5451679" y="1886001"/>
            <a:ext cx="648072" cy="3600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en angle 20"/>
          <p:cNvCxnSpPr/>
          <p:nvPr/>
        </p:nvCxnSpPr>
        <p:spPr>
          <a:xfrm flipV="1">
            <a:off x="5497855" y="2031679"/>
            <a:ext cx="792088" cy="317350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6272724" y="1881614"/>
            <a:ext cx="2732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Conception du tubage dans la boîte de PANDORE // MARTA</a:t>
            </a:r>
            <a:endParaRPr lang="fr-FR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5" b="14165"/>
          <a:stretch/>
        </p:blipFill>
        <p:spPr>
          <a:xfrm>
            <a:off x="6118656" y="2781826"/>
            <a:ext cx="2386812" cy="367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7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3CC"/>
                </a:solidFill>
              </a:rPr>
              <a:t>Annecy, </a:t>
            </a:r>
            <a:r>
              <a:rPr lang="fr-FR" dirty="0" smtClean="0">
                <a:solidFill>
                  <a:srgbClr val="00B3CC"/>
                </a:solidFill>
              </a:rPr>
              <a:t>2020/01/13</a:t>
            </a:r>
            <a:endParaRPr lang="fr-FR" dirty="0" smtClean="0">
              <a:solidFill>
                <a:srgbClr val="00B3CC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53449"/>
                </a:solidFill>
              </a:rPr>
              <a:t>Allemandou Nicolas - LAPP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Reste à faire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308128" y="762024"/>
            <a:ext cx="2732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Conception du tubage dans la boîte de PANDORE // MARTA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252376" y="4429812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475006"/>
              </p:ext>
            </p:extLst>
          </p:nvPr>
        </p:nvGraphicFramePr>
        <p:xfrm>
          <a:off x="2427840" y="1736806"/>
          <a:ext cx="6517912" cy="45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4" imgW="12557724" imgH="8793360" progId="AcroExch.Document.DC">
                  <p:embed/>
                </p:oleObj>
              </mc:Choice>
              <mc:Fallback>
                <p:oleObj name="Acrobat Document" r:id="rId4" imgW="12557724" imgH="879336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27840" y="1736806"/>
                        <a:ext cx="6517912" cy="4565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Connecteur en angle 18"/>
          <p:cNvCxnSpPr/>
          <p:nvPr/>
        </p:nvCxnSpPr>
        <p:spPr>
          <a:xfrm>
            <a:off x="1836072" y="2683843"/>
            <a:ext cx="573953" cy="3600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en angle 20"/>
          <p:cNvCxnSpPr/>
          <p:nvPr/>
        </p:nvCxnSpPr>
        <p:spPr>
          <a:xfrm>
            <a:off x="1520609" y="2836624"/>
            <a:ext cx="889416" cy="360040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92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presentation_couv_blanc_QUAL-LABO-FOR-030.pptx" id="{2C2CF6C5-BB0F-4A62-AE4A-427062440D0A}" vid="{4DE09FC6-2155-4C4B-B4AC-674711E21DD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Ppt_presentation_couv_blanc_QUAL-LABO-FOR-030</Template>
  <TotalTime>1816</TotalTime>
  <Words>252</Words>
  <Application>Microsoft Office PowerPoint</Application>
  <PresentationFormat>Affichage à l'écran (4:3)</PresentationFormat>
  <Paragraphs>93</Paragraphs>
  <Slides>7</Slides>
  <Notes>7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</vt:lpstr>
      <vt:lpstr>Conception personnalisée</vt:lpstr>
      <vt:lpstr>Adobe Acrobat Document</vt:lpstr>
      <vt:lpstr>Pandore@LAPP Système test Lundi 13 janvier 2020 Allemandou Nicolas - LAPP  </vt:lpstr>
      <vt:lpstr>Empiétement</vt:lpstr>
      <vt:lpstr>Boîte</vt:lpstr>
      <vt:lpstr>Squelette boîte</vt:lpstr>
      <vt:lpstr>Composants mécaniques</vt:lpstr>
      <vt:lpstr>Reste à faire</vt:lpstr>
      <vt:lpstr>Reste à faire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setup in SR1 Mecanical design Jeudi 24 aout 2017</dc:title>
  <dc:creator>Nicolas ALLEMANDOU</dc:creator>
  <cp:lastModifiedBy>Nicolas ALLEMANDOU</cp:lastModifiedBy>
  <cp:revision>97</cp:revision>
  <cp:lastPrinted>2017-08-24T12:39:20Z</cp:lastPrinted>
  <dcterms:created xsi:type="dcterms:W3CDTF">2017-08-24T06:11:08Z</dcterms:created>
  <dcterms:modified xsi:type="dcterms:W3CDTF">2020-01-09T14:28:19Z</dcterms:modified>
</cp:coreProperties>
</file>