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20" r:id="rId5"/>
    <p:sldMasterId id="2147483705" r:id="rId6"/>
    <p:sldMasterId id="2147483746" r:id="rId7"/>
    <p:sldMasterId id="2147483789" r:id="rId8"/>
    <p:sldMasterId id="2147483974" r:id="rId9"/>
    <p:sldMasterId id="2147483995" r:id="rId10"/>
    <p:sldMasterId id="2147484016" r:id="rId11"/>
    <p:sldMasterId id="2147484037" r:id="rId12"/>
  </p:sldMasterIdLst>
  <p:notesMasterIdLst>
    <p:notesMasterId r:id="rId34"/>
  </p:notesMasterIdLst>
  <p:handoutMasterIdLst>
    <p:handoutMasterId r:id="rId35"/>
  </p:handoutMasterIdLst>
  <p:sldIdLst>
    <p:sldId id="256" r:id="rId13"/>
    <p:sldId id="258" r:id="rId14"/>
    <p:sldId id="259" r:id="rId15"/>
    <p:sldId id="260" r:id="rId16"/>
    <p:sldId id="264" r:id="rId17"/>
    <p:sldId id="263" r:id="rId18"/>
    <p:sldId id="262" r:id="rId19"/>
    <p:sldId id="265" r:id="rId20"/>
    <p:sldId id="266" r:id="rId21"/>
    <p:sldId id="267" r:id="rId22"/>
    <p:sldId id="269" r:id="rId23"/>
    <p:sldId id="268" r:id="rId24"/>
    <p:sldId id="270" r:id="rId25"/>
    <p:sldId id="274" r:id="rId26"/>
    <p:sldId id="279" r:id="rId27"/>
    <p:sldId id="280" r:id="rId28"/>
    <p:sldId id="281" r:id="rId29"/>
    <p:sldId id="282" r:id="rId30"/>
    <p:sldId id="271" r:id="rId31"/>
    <p:sldId id="276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ò Tuccori" userId="0bed12c8-cf4c-419b-9b95-d7ea7ec556a8" providerId="ADAL" clId="{68267A95-4EB1-4706-A59E-788FEC918378}"/>
    <pc:docChg chg="custSel addSld delSld modSld">
      <pc:chgData name="Nicolò Tuccori" userId="0bed12c8-cf4c-419b-9b95-d7ea7ec556a8" providerId="ADAL" clId="{68267A95-4EB1-4706-A59E-788FEC918378}" dt="2020-01-19T20:26:14.585" v="354" actId="1036"/>
      <pc:docMkLst>
        <pc:docMk/>
      </pc:docMkLst>
      <pc:sldChg chg="addSp delSp modSp">
        <pc:chgData name="Nicolò Tuccori" userId="0bed12c8-cf4c-419b-9b95-d7ea7ec556a8" providerId="ADAL" clId="{68267A95-4EB1-4706-A59E-788FEC918378}" dt="2020-01-19T20:26:14.585" v="354" actId="1036"/>
        <pc:sldMkLst>
          <pc:docMk/>
          <pc:sldMk cId="2428636285" sldId="256"/>
        </pc:sldMkLst>
        <pc:spChg chg="mod">
          <ac:chgData name="Nicolò Tuccori" userId="0bed12c8-cf4c-419b-9b95-d7ea7ec556a8" providerId="ADAL" clId="{68267A95-4EB1-4706-A59E-788FEC918378}" dt="2020-01-19T19:23:01.034" v="271" actId="20577"/>
          <ac:spMkLst>
            <pc:docMk/>
            <pc:sldMk cId="2428636285" sldId="256"/>
            <ac:spMk id="2" creationId="{208DF7EE-925A-4001-840E-0CCC4233406A}"/>
          </ac:spMkLst>
        </pc:spChg>
        <pc:spChg chg="mod">
          <ac:chgData name="Nicolò Tuccori" userId="0bed12c8-cf4c-419b-9b95-d7ea7ec556a8" providerId="ADAL" clId="{68267A95-4EB1-4706-A59E-788FEC918378}" dt="2020-01-19T19:22:31.026" v="253" actId="20577"/>
          <ac:spMkLst>
            <pc:docMk/>
            <pc:sldMk cId="2428636285" sldId="256"/>
            <ac:spMk id="3" creationId="{47A7A84E-890B-4434-90E1-FE8AE62AB635}"/>
          </ac:spMkLst>
        </pc:spChg>
        <pc:picChg chg="add del mod">
          <ac:chgData name="Nicolò Tuccori" userId="0bed12c8-cf4c-419b-9b95-d7ea7ec556a8" providerId="ADAL" clId="{68267A95-4EB1-4706-A59E-788FEC918378}" dt="2020-01-19T20:09:19.960" v="318" actId="478"/>
          <ac:picMkLst>
            <pc:docMk/>
            <pc:sldMk cId="2428636285" sldId="256"/>
            <ac:picMk id="5" creationId="{B73C1C98-E91C-4251-B857-69AEEC309235}"/>
          </ac:picMkLst>
        </pc:picChg>
        <pc:picChg chg="add mod">
          <ac:chgData name="Nicolò Tuccori" userId="0bed12c8-cf4c-419b-9b95-d7ea7ec556a8" providerId="ADAL" clId="{68267A95-4EB1-4706-A59E-788FEC918378}" dt="2020-01-19T20:25:39.487" v="342" actId="1076"/>
          <ac:picMkLst>
            <pc:docMk/>
            <pc:sldMk cId="2428636285" sldId="256"/>
            <ac:picMk id="7" creationId="{EDE1DEF6-8171-416A-96EE-6B734FDAB378}"/>
          </ac:picMkLst>
        </pc:picChg>
        <pc:picChg chg="add del mod">
          <ac:chgData name="Nicolò Tuccori" userId="0bed12c8-cf4c-419b-9b95-d7ea7ec556a8" providerId="ADAL" clId="{68267A95-4EB1-4706-A59E-788FEC918378}" dt="2020-01-19T20:14:01.986" v="329" actId="478"/>
          <ac:picMkLst>
            <pc:docMk/>
            <pc:sldMk cId="2428636285" sldId="256"/>
            <ac:picMk id="9" creationId="{6851A0D4-CC02-4EFE-85DE-BE7AA1D7CBA5}"/>
          </ac:picMkLst>
        </pc:picChg>
        <pc:picChg chg="add del mod">
          <ac:chgData name="Nicolò Tuccori" userId="0bed12c8-cf4c-419b-9b95-d7ea7ec556a8" providerId="ADAL" clId="{68267A95-4EB1-4706-A59E-788FEC918378}" dt="2020-01-19T20:13:58.248" v="328" actId="478"/>
          <ac:picMkLst>
            <pc:docMk/>
            <pc:sldMk cId="2428636285" sldId="256"/>
            <ac:picMk id="11" creationId="{1BC96518-FE49-478E-ABCD-A9E9BFF34768}"/>
          </ac:picMkLst>
        </pc:picChg>
        <pc:picChg chg="add del mod">
          <ac:chgData name="Nicolò Tuccori" userId="0bed12c8-cf4c-419b-9b95-d7ea7ec556a8" providerId="ADAL" clId="{68267A95-4EB1-4706-A59E-788FEC918378}" dt="2020-01-19T20:23:50.963" v="332" actId="478"/>
          <ac:picMkLst>
            <pc:docMk/>
            <pc:sldMk cId="2428636285" sldId="256"/>
            <ac:picMk id="13" creationId="{D2F577B7-F314-425C-B47D-84C702928BF0}"/>
          </ac:picMkLst>
        </pc:picChg>
        <pc:picChg chg="add mod">
          <ac:chgData name="Nicolò Tuccori" userId="0bed12c8-cf4c-419b-9b95-d7ea7ec556a8" providerId="ADAL" clId="{68267A95-4EB1-4706-A59E-788FEC918378}" dt="2020-01-19T20:26:14.585" v="354" actId="1036"/>
          <ac:picMkLst>
            <pc:docMk/>
            <pc:sldMk cId="2428636285" sldId="256"/>
            <ac:picMk id="15" creationId="{3FD89016-8068-441B-805F-D1D65BC8D35E}"/>
          </ac:picMkLst>
        </pc:picChg>
      </pc:sldChg>
      <pc:sldChg chg="modSp add">
        <pc:chgData name="Nicolò Tuccori" userId="0bed12c8-cf4c-419b-9b95-d7ea7ec556a8" providerId="ADAL" clId="{68267A95-4EB1-4706-A59E-788FEC918378}" dt="2020-01-19T19:26:57.955" v="310" actId="6549"/>
        <pc:sldMkLst>
          <pc:docMk/>
          <pc:sldMk cId="3798332395" sldId="258"/>
        </pc:sldMkLst>
        <pc:spChg chg="mod">
          <ac:chgData name="Nicolò Tuccori" userId="0bed12c8-cf4c-419b-9b95-d7ea7ec556a8" providerId="ADAL" clId="{68267A95-4EB1-4706-A59E-788FEC918378}" dt="2020-01-19T19:26:57.955" v="310" actId="6549"/>
          <ac:spMkLst>
            <pc:docMk/>
            <pc:sldMk cId="3798332395" sldId="258"/>
            <ac:spMk id="2" creationId="{A7C628A7-4F92-46FE-9BBC-D9B2DBDDF37E}"/>
          </ac:spMkLst>
        </pc:spChg>
        <pc:spChg chg="mod">
          <ac:chgData name="Nicolò Tuccori" userId="0bed12c8-cf4c-419b-9b95-d7ea7ec556a8" providerId="ADAL" clId="{68267A95-4EB1-4706-A59E-788FEC918378}" dt="2020-01-19T19:21:34.814" v="201" actId="20577"/>
          <ac:spMkLst>
            <pc:docMk/>
            <pc:sldMk cId="3798332395" sldId="258"/>
            <ac:spMk id="3" creationId="{464FE899-5E10-48F6-BB4E-DE1263413C51}"/>
          </ac:spMkLst>
        </pc:spChg>
      </pc:sldChg>
      <pc:sldChg chg="add">
        <pc:chgData name="Nicolò Tuccori" userId="0bed12c8-cf4c-419b-9b95-d7ea7ec556a8" providerId="ADAL" clId="{68267A95-4EB1-4706-A59E-788FEC918378}" dt="2020-01-19T19:21:57.785" v="202"/>
        <pc:sldMkLst>
          <pc:docMk/>
          <pc:sldMk cId="829821005" sldId="259"/>
        </pc:sldMkLst>
      </pc:sldChg>
    </pc:docChg>
  </pc:docChgLst>
  <pc:docChgLst>
    <pc:chgData name="Nicolo Tuccori" userId="0bed12c8-cf4c-419b-9b95-d7ea7ec556a8" providerId="ADAL" clId="{68267A95-4EB1-4706-A59E-788FEC918378}"/>
    <pc:docChg chg="undo custSel addSld delSld modSld sldOrd">
      <pc:chgData name="Nicolo Tuccori" userId="0bed12c8-cf4c-419b-9b95-d7ea7ec556a8" providerId="ADAL" clId="{68267A95-4EB1-4706-A59E-788FEC918378}" dt="2020-01-22T09:46:44.386" v="4017" actId="20577"/>
      <pc:docMkLst>
        <pc:docMk/>
      </pc:docMkLst>
      <pc:sldChg chg="modSp">
        <pc:chgData name="Nicolo Tuccori" userId="0bed12c8-cf4c-419b-9b95-d7ea7ec556a8" providerId="ADAL" clId="{68267A95-4EB1-4706-A59E-788FEC918378}" dt="2020-01-20T17:40:16.430" v="2942" actId="1036"/>
        <pc:sldMkLst>
          <pc:docMk/>
          <pc:sldMk cId="2428636285" sldId="256"/>
        </pc:sldMkLst>
        <pc:spChg chg="mod">
          <ac:chgData name="Nicolo Tuccori" userId="0bed12c8-cf4c-419b-9b95-d7ea7ec556a8" providerId="ADAL" clId="{68267A95-4EB1-4706-A59E-788FEC918378}" dt="2020-01-20T17:40:16.430" v="2942" actId="1036"/>
          <ac:spMkLst>
            <pc:docMk/>
            <pc:sldMk cId="2428636285" sldId="256"/>
            <ac:spMk id="2" creationId="{208DF7EE-925A-4001-840E-0CCC4233406A}"/>
          </ac:spMkLst>
        </pc:spChg>
      </pc:sldChg>
      <pc:sldChg chg="modSp">
        <pc:chgData name="Nicolo Tuccori" userId="0bed12c8-cf4c-419b-9b95-d7ea7ec556a8" providerId="ADAL" clId="{68267A95-4EB1-4706-A59E-788FEC918378}" dt="2020-01-20T16:23:39.162" v="2404" actId="2710"/>
        <pc:sldMkLst>
          <pc:docMk/>
          <pc:sldMk cId="3798332395" sldId="258"/>
        </pc:sldMkLst>
        <pc:spChg chg="mod">
          <ac:chgData name="Nicolo Tuccori" userId="0bed12c8-cf4c-419b-9b95-d7ea7ec556a8" providerId="ADAL" clId="{68267A95-4EB1-4706-A59E-788FEC918378}" dt="2020-01-20T16:23:39.162" v="2404" actId="2710"/>
          <ac:spMkLst>
            <pc:docMk/>
            <pc:sldMk cId="3798332395" sldId="258"/>
            <ac:spMk id="2" creationId="{A7C628A7-4F92-46FE-9BBC-D9B2DBDDF37E}"/>
          </ac:spMkLst>
        </pc:spChg>
      </pc:sldChg>
      <pc:sldChg chg="addSp delSp modSp">
        <pc:chgData name="Nicolo Tuccori" userId="0bed12c8-cf4c-419b-9b95-d7ea7ec556a8" providerId="ADAL" clId="{68267A95-4EB1-4706-A59E-788FEC918378}" dt="2020-01-20T10:53:45.551" v="96"/>
        <pc:sldMkLst>
          <pc:docMk/>
          <pc:sldMk cId="829821005" sldId="259"/>
        </pc:sldMkLst>
        <pc:spChg chg="del">
          <ac:chgData name="Nicolo Tuccori" userId="0bed12c8-cf4c-419b-9b95-d7ea7ec556a8" providerId="ADAL" clId="{68267A95-4EB1-4706-A59E-788FEC918378}" dt="2020-01-20T10:51:55.639" v="94" actId="478"/>
          <ac:spMkLst>
            <pc:docMk/>
            <pc:sldMk cId="829821005" sldId="259"/>
            <ac:spMk id="2" creationId="{B100F1F0-30F9-48AE-8B07-782DAA612FAD}"/>
          </ac:spMkLst>
        </pc:spChg>
        <pc:spChg chg="mod">
          <ac:chgData name="Nicolo Tuccori" userId="0bed12c8-cf4c-419b-9b95-d7ea7ec556a8" providerId="ADAL" clId="{68267A95-4EB1-4706-A59E-788FEC918378}" dt="2020-01-20T10:51:49.172" v="93" actId="20577"/>
          <ac:spMkLst>
            <pc:docMk/>
            <pc:sldMk cId="829821005" sldId="259"/>
            <ac:spMk id="3" creationId="{A5FA9D8D-E9F0-477B-8B8C-9F0E774B8DB1}"/>
          </ac:spMkLst>
        </pc:spChg>
        <pc:picChg chg="add">
          <ac:chgData name="Nicolo Tuccori" userId="0bed12c8-cf4c-419b-9b95-d7ea7ec556a8" providerId="ADAL" clId="{68267A95-4EB1-4706-A59E-788FEC918378}" dt="2020-01-20T10:53:45.551" v="96"/>
          <ac:picMkLst>
            <pc:docMk/>
            <pc:sldMk cId="829821005" sldId="259"/>
            <ac:picMk id="4" creationId="{76B35388-98F7-4F25-8BA8-6FD92718EE41}"/>
          </ac:picMkLst>
        </pc:picChg>
        <pc:picChg chg="add">
          <ac:chgData name="Nicolo Tuccori" userId="0bed12c8-cf4c-419b-9b95-d7ea7ec556a8" providerId="ADAL" clId="{68267A95-4EB1-4706-A59E-788FEC918378}" dt="2020-01-20T10:53:45.551" v="96"/>
          <ac:picMkLst>
            <pc:docMk/>
            <pc:sldMk cId="829821005" sldId="259"/>
            <ac:picMk id="5" creationId="{9240242C-22EB-44FF-8791-A25758E2210A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1T10:32:25.011" v="3330" actId="1076"/>
        <pc:sldMkLst>
          <pc:docMk/>
          <pc:sldMk cId="3066623947" sldId="260"/>
        </pc:sldMkLst>
        <pc:spChg chg="mod">
          <ac:chgData name="Nicolo Tuccori" userId="0bed12c8-cf4c-419b-9b95-d7ea7ec556a8" providerId="ADAL" clId="{68267A95-4EB1-4706-A59E-788FEC918378}" dt="2020-01-20T15:47:31.267" v="2403" actId="20577"/>
          <ac:spMkLst>
            <pc:docMk/>
            <pc:sldMk cId="3066623947" sldId="260"/>
            <ac:spMk id="2" creationId="{7E2FE173-527F-4BCE-A078-BB54645D65E0}"/>
          </ac:spMkLst>
        </pc:spChg>
        <pc:spChg chg="add mod">
          <ac:chgData name="Nicolo Tuccori" userId="0bed12c8-cf4c-419b-9b95-d7ea7ec556a8" providerId="ADAL" clId="{68267A95-4EB1-4706-A59E-788FEC918378}" dt="2020-01-21T10:32:15.764" v="3328" actId="1076"/>
          <ac:spMkLst>
            <pc:docMk/>
            <pc:sldMk cId="3066623947" sldId="260"/>
            <ac:spMk id="5" creationId="{CA3B19D2-F0D1-4620-B8F0-40C2DDBF95AC}"/>
          </ac:spMkLst>
        </pc:spChg>
        <pc:spChg chg="add mod">
          <ac:chgData name="Nicolo Tuccori" userId="0bed12c8-cf4c-419b-9b95-d7ea7ec556a8" providerId="ADAL" clId="{68267A95-4EB1-4706-A59E-788FEC918378}" dt="2020-01-20T11:35:20.185" v="560" actId="14100"/>
          <ac:spMkLst>
            <pc:docMk/>
            <pc:sldMk cId="3066623947" sldId="260"/>
            <ac:spMk id="18" creationId="{7BC451FE-61FC-4387-A76E-6CB10FE79B9D}"/>
          </ac:spMkLst>
        </pc:spChg>
        <pc:spChg chg="add del mod">
          <ac:chgData name="Nicolo Tuccori" userId="0bed12c8-cf4c-419b-9b95-d7ea7ec556a8" providerId="ADAL" clId="{68267A95-4EB1-4706-A59E-788FEC918378}" dt="2020-01-21T10:30:56.428" v="3278" actId="478"/>
          <ac:spMkLst>
            <pc:docMk/>
            <pc:sldMk cId="3066623947" sldId="260"/>
            <ac:spMk id="27" creationId="{FFF3BD48-F296-424B-9909-75F17CC3D77C}"/>
          </ac:spMkLst>
        </pc:spChg>
        <pc:spChg chg="add del mod">
          <ac:chgData name="Nicolo Tuccori" userId="0bed12c8-cf4c-419b-9b95-d7ea7ec556a8" providerId="ADAL" clId="{68267A95-4EB1-4706-A59E-788FEC918378}" dt="2020-01-20T11:33:37.318" v="444" actId="478"/>
          <ac:spMkLst>
            <pc:docMk/>
            <pc:sldMk cId="3066623947" sldId="260"/>
            <ac:spMk id="28" creationId="{930CE0D0-7096-4191-9433-151F8800BA1F}"/>
          </ac:spMkLst>
        </pc:spChg>
        <pc:picChg chg="add mod">
          <ac:chgData name="Nicolo Tuccori" userId="0bed12c8-cf4c-419b-9b95-d7ea7ec556a8" providerId="ADAL" clId="{68267A95-4EB1-4706-A59E-788FEC918378}" dt="2020-01-20T11:18:08.607" v="219" actId="1076"/>
          <ac:picMkLst>
            <pc:docMk/>
            <pc:sldMk cId="3066623947" sldId="260"/>
            <ac:picMk id="4" creationId="{5646C421-54A6-49BC-9037-9640FC8CF774}"/>
          </ac:picMkLst>
        </pc:picChg>
        <pc:picChg chg="add del mod ord">
          <ac:chgData name="Nicolo Tuccori" userId="0bed12c8-cf4c-419b-9b95-d7ea7ec556a8" providerId="ADAL" clId="{68267A95-4EB1-4706-A59E-788FEC918378}" dt="2020-01-20T11:28:48.026" v="310" actId="478"/>
          <ac:picMkLst>
            <pc:docMk/>
            <pc:sldMk cId="3066623947" sldId="260"/>
            <ac:picMk id="5" creationId="{41248439-BC59-480D-9CF8-76C09239EDAA}"/>
          </ac:picMkLst>
        </pc:picChg>
        <pc:picChg chg="add del mod">
          <ac:chgData name="Nicolo Tuccori" userId="0bed12c8-cf4c-419b-9b95-d7ea7ec556a8" providerId="ADAL" clId="{68267A95-4EB1-4706-A59E-788FEC918378}" dt="2020-01-20T11:07:02.057" v="112" actId="478"/>
          <ac:picMkLst>
            <pc:docMk/>
            <pc:sldMk cId="3066623947" sldId="260"/>
            <ac:picMk id="7" creationId="{2E0CF0ED-9D61-46C1-BEE4-E692A2EBDDC1}"/>
          </ac:picMkLst>
        </pc:picChg>
        <pc:picChg chg="add del mod">
          <ac:chgData name="Nicolo Tuccori" userId="0bed12c8-cf4c-419b-9b95-d7ea7ec556a8" providerId="ADAL" clId="{68267A95-4EB1-4706-A59E-788FEC918378}" dt="2020-01-20T11:07:37.373" v="121" actId="478"/>
          <ac:picMkLst>
            <pc:docMk/>
            <pc:sldMk cId="3066623947" sldId="260"/>
            <ac:picMk id="9" creationId="{61B6AF50-198D-404C-BFC7-2C349B7F03FE}"/>
          </ac:picMkLst>
        </pc:picChg>
        <pc:picChg chg="add del mod">
          <ac:chgData name="Nicolo Tuccori" userId="0bed12c8-cf4c-419b-9b95-d7ea7ec556a8" providerId="ADAL" clId="{68267A95-4EB1-4706-A59E-788FEC918378}" dt="2020-01-20T11:12:27.658" v="126" actId="478"/>
          <ac:picMkLst>
            <pc:docMk/>
            <pc:sldMk cId="3066623947" sldId="260"/>
            <ac:picMk id="11" creationId="{ADE68F2F-66F6-4B11-B7A5-7458EC27F45A}"/>
          </ac:picMkLst>
        </pc:picChg>
        <pc:picChg chg="add mod">
          <ac:chgData name="Nicolo Tuccori" userId="0bed12c8-cf4c-419b-9b95-d7ea7ec556a8" providerId="ADAL" clId="{68267A95-4EB1-4706-A59E-788FEC918378}" dt="2020-01-20T11:20:20.032" v="230" actId="1076"/>
          <ac:picMkLst>
            <pc:docMk/>
            <pc:sldMk cId="3066623947" sldId="260"/>
            <ac:picMk id="13" creationId="{771593AF-A001-4ED1-810D-EB553718BCB5}"/>
          </ac:picMkLst>
        </pc:picChg>
        <pc:picChg chg="add mod">
          <ac:chgData name="Nicolo Tuccori" userId="0bed12c8-cf4c-419b-9b95-d7ea7ec556a8" providerId="ADAL" clId="{68267A95-4EB1-4706-A59E-788FEC918378}" dt="2020-01-20T11:18:13.807" v="221" actId="1076"/>
          <ac:picMkLst>
            <pc:docMk/>
            <pc:sldMk cId="3066623947" sldId="260"/>
            <ac:picMk id="15" creationId="{32C51A4F-C644-4599-BC06-9598238F613C}"/>
          </ac:picMkLst>
        </pc:picChg>
        <pc:picChg chg="add mod">
          <ac:chgData name="Nicolo Tuccori" userId="0bed12c8-cf4c-419b-9b95-d7ea7ec556a8" providerId="ADAL" clId="{68267A95-4EB1-4706-A59E-788FEC918378}" dt="2020-01-20T11:21:06.688" v="236" actId="1076"/>
          <ac:picMkLst>
            <pc:docMk/>
            <pc:sldMk cId="3066623947" sldId="260"/>
            <ac:picMk id="17" creationId="{90378CA1-3261-4DF6-920F-43CB1DF505EB}"/>
          </ac:picMkLst>
        </pc:picChg>
        <pc:picChg chg="add mod">
          <ac:chgData name="Nicolo Tuccori" userId="0bed12c8-cf4c-419b-9b95-d7ea7ec556a8" providerId="ADAL" clId="{68267A95-4EB1-4706-A59E-788FEC918378}" dt="2020-01-21T10:32:25.011" v="3330" actId="1076"/>
          <ac:picMkLst>
            <pc:docMk/>
            <pc:sldMk cId="3066623947" sldId="260"/>
            <ac:picMk id="26" creationId="{61F37A4C-B4E8-4AB1-B75F-89E1339F7FC7}"/>
          </ac:picMkLst>
        </pc:picChg>
        <pc:cxnChg chg="add mod">
          <ac:chgData name="Nicolo Tuccori" userId="0bed12c8-cf4c-419b-9b95-d7ea7ec556a8" providerId="ADAL" clId="{68267A95-4EB1-4706-A59E-788FEC918378}" dt="2020-01-20T11:21:59.623" v="252" actId="692"/>
          <ac:cxnSpMkLst>
            <pc:docMk/>
            <pc:sldMk cId="3066623947" sldId="260"/>
            <ac:cxnSpMk id="20" creationId="{C4681CC5-A494-4DA2-80D7-F560E81C437C}"/>
          </ac:cxnSpMkLst>
        </pc:cxnChg>
        <pc:cxnChg chg="add mod">
          <ac:chgData name="Nicolo Tuccori" userId="0bed12c8-cf4c-419b-9b95-d7ea7ec556a8" providerId="ADAL" clId="{68267A95-4EB1-4706-A59E-788FEC918378}" dt="2020-01-20T11:22:19.464" v="255" actId="692"/>
          <ac:cxnSpMkLst>
            <pc:docMk/>
            <pc:sldMk cId="3066623947" sldId="260"/>
            <ac:cxnSpMk id="22" creationId="{32994AB5-F9DA-418B-93D2-A6B7FE1DFF64}"/>
          </ac:cxnSpMkLst>
        </pc:cxnChg>
        <pc:cxnChg chg="add mod">
          <ac:chgData name="Nicolo Tuccori" userId="0bed12c8-cf4c-419b-9b95-d7ea7ec556a8" providerId="ADAL" clId="{68267A95-4EB1-4706-A59E-788FEC918378}" dt="2020-01-21T10:31:10.242" v="3282" actId="14100"/>
          <ac:cxnSpMkLst>
            <pc:docMk/>
            <pc:sldMk cId="3066623947" sldId="260"/>
            <ac:cxnSpMk id="23" creationId="{3FE7304E-B220-40F7-9EE6-AA1F34F4CA8F}"/>
          </ac:cxnSpMkLst>
        </pc:cxnChg>
      </pc:sldChg>
      <pc:sldChg chg="addSp delSp modSp add">
        <pc:chgData name="Nicolo Tuccori" userId="0bed12c8-cf4c-419b-9b95-d7ea7ec556a8" providerId="ADAL" clId="{68267A95-4EB1-4706-A59E-788FEC918378}" dt="2020-01-21T10:16:34.698" v="3276"/>
        <pc:sldMkLst>
          <pc:docMk/>
          <pc:sldMk cId="2517075425" sldId="262"/>
        </pc:sldMkLst>
        <pc:spChg chg="mod">
          <ac:chgData name="Nicolo Tuccori" userId="0bed12c8-cf4c-419b-9b95-d7ea7ec556a8" providerId="ADAL" clId="{68267A95-4EB1-4706-A59E-788FEC918378}" dt="2020-01-20T14:05:20.963" v="1435" actId="20577"/>
          <ac:spMkLst>
            <pc:docMk/>
            <pc:sldMk cId="2517075425" sldId="262"/>
            <ac:spMk id="3" creationId="{97EAB90E-0BFC-4C9E-9BCA-7D7D1E289809}"/>
          </ac:spMkLst>
        </pc:spChg>
        <pc:picChg chg="del">
          <ac:chgData name="Nicolo Tuccori" userId="0bed12c8-cf4c-419b-9b95-d7ea7ec556a8" providerId="ADAL" clId="{68267A95-4EB1-4706-A59E-788FEC918378}" dt="2020-01-21T10:15:11.068" v="3120" actId="478"/>
          <ac:picMkLst>
            <pc:docMk/>
            <pc:sldMk cId="2517075425" sldId="262"/>
            <ac:picMk id="5" creationId="{BC4B628A-2871-4D4B-943A-3E15279FA625}"/>
          </ac:picMkLst>
        </pc:picChg>
        <pc:picChg chg="add">
          <ac:chgData name="Nicolo Tuccori" userId="0bed12c8-cf4c-419b-9b95-d7ea7ec556a8" providerId="ADAL" clId="{68267A95-4EB1-4706-A59E-788FEC918378}" dt="2020-01-21T10:16:34.698" v="3276"/>
          <ac:picMkLst>
            <pc:docMk/>
            <pc:sldMk cId="2517075425" sldId="262"/>
            <ac:picMk id="6" creationId="{2EE4A7BB-0714-4E04-A242-22CE429FFC5E}"/>
          </ac:picMkLst>
        </pc:picChg>
      </pc:sldChg>
      <pc:sldChg chg="addSp delSp modSp add ord">
        <pc:chgData name="Nicolo Tuccori" userId="0bed12c8-cf4c-419b-9b95-d7ea7ec556a8" providerId="ADAL" clId="{68267A95-4EB1-4706-A59E-788FEC918378}" dt="2020-01-22T09:34:42.210" v="4016" actId="20577"/>
        <pc:sldMkLst>
          <pc:docMk/>
          <pc:sldMk cId="4100145618" sldId="263"/>
        </pc:sldMkLst>
        <pc:spChg chg="mod">
          <ac:chgData name="Nicolo Tuccori" userId="0bed12c8-cf4c-419b-9b95-d7ea7ec556a8" providerId="ADAL" clId="{68267A95-4EB1-4706-A59E-788FEC918378}" dt="2020-01-22T09:34:42.210" v="4016" actId="20577"/>
          <ac:spMkLst>
            <pc:docMk/>
            <pc:sldMk cId="4100145618" sldId="263"/>
            <ac:spMk id="3" creationId="{97EAB90E-0BFC-4C9E-9BCA-7D7D1E289809}"/>
          </ac:spMkLst>
        </pc:spChg>
        <pc:picChg chg="del mod">
          <ac:chgData name="Nicolo Tuccori" userId="0bed12c8-cf4c-419b-9b95-d7ea7ec556a8" providerId="ADAL" clId="{68267A95-4EB1-4706-A59E-788FEC918378}" dt="2020-01-21T10:15:08.835" v="3119" actId="478"/>
          <ac:picMkLst>
            <pc:docMk/>
            <pc:sldMk cId="4100145618" sldId="263"/>
            <ac:picMk id="5" creationId="{BC4B628A-2871-4D4B-943A-3E15279FA625}"/>
          </ac:picMkLst>
        </pc:picChg>
        <pc:picChg chg="add mod modCrop">
          <ac:chgData name="Nicolo Tuccori" userId="0bed12c8-cf4c-419b-9b95-d7ea7ec556a8" providerId="ADAL" clId="{68267A95-4EB1-4706-A59E-788FEC918378}" dt="2020-01-21T10:16:29.250" v="3275" actId="1076"/>
          <ac:picMkLst>
            <pc:docMk/>
            <pc:sldMk cId="4100145618" sldId="263"/>
            <ac:picMk id="6" creationId="{85A753B1-F72D-4323-BB5D-8E273FB66873}"/>
          </ac:picMkLst>
        </pc:picChg>
      </pc:sldChg>
      <pc:sldChg chg="addSp delSp modSp add ord delAnim modAnim">
        <pc:chgData name="Nicolo Tuccori" userId="0bed12c8-cf4c-419b-9b95-d7ea7ec556a8" providerId="ADAL" clId="{68267A95-4EB1-4706-A59E-788FEC918378}" dt="2020-01-22T09:46:44.386" v="4017" actId="20577"/>
        <pc:sldMkLst>
          <pc:docMk/>
          <pc:sldMk cId="3198964989" sldId="264"/>
        </pc:sldMkLst>
        <pc:spChg chg="mod">
          <ac:chgData name="Nicolo Tuccori" userId="0bed12c8-cf4c-419b-9b95-d7ea7ec556a8" providerId="ADAL" clId="{68267A95-4EB1-4706-A59E-788FEC918378}" dt="2020-01-20T22:31:22.194" v="2986" actId="1076"/>
          <ac:spMkLst>
            <pc:docMk/>
            <pc:sldMk cId="3198964989" sldId="264"/>
            <ac:spMk id="3" creationId="{97EAB90E-0BFC-4C9E-9BCA-7D7D1E289809}"/>
          </ac:spMkLst>
        </pc:spChg>
        <pc:spChg chg="mod">
          <ac:chgData name="Nicolo Tuccori" userId="0bed12c8-cf4c-419b-9b95-d7ea7ec556a8" providerId="ADAL" clId="{68267A95-4EB1-4706-A59E-788FEC918378}" dt="2020-01-22T09:46:44.386" v="4017" actId="20577"/>
          <ac:spMkLst>
            <pc:docMk/>
            <pc:sldMk cId="3198964989" sldId="264"/>
            <ac:spMk id="4" creationId="{8B3E7527-C12F-45D9-B8F5-38EDA753E4C0}"/>
          </ac:spMkLst>
        </pc:spChg>
        <pc:picChg chg="add del mod">
          <ac:chgData name="Nicolo Tuccori" userId="0bed12c8-cf4c-419b-9b95-d7ea7ec556a8" providerId="ADAL" clId="{68267A95-4EB1-4706-A59E-788FEC918378}" dt="2020-01-20T22:30:43.635" v="2977" actId="478"/>
          <ac:picMkLst>
            <pc:docMk/>
            <pc:sldMk cId="3198964989" sldId="264"/>
            <ac:picMk id="4" creationId="{B70EBA0A-59B2-423B-8AEF-1D5F154277BB}"/>
          </ac:picMkLst>
        </pc:picChg>
        <pc:picChg chg="del">
          <ac:chgData name="Nicolo Tuccori" userId="0bed12c8-cf4c-419b-9b95-d7ea7ec556a8" providerId="ADAL" clId="{68267A95-4EB1-4706-A59E-788FEC918378}" dt="2020-01-20T14:00:49.998" v="1257" actId="478"/>
          <ac:picMkLst>
            <pc:docMk/>
            <pc:sldMk cId="3198964989" sldId="264"/>
            <ac:picMk id="5" creationId="{BC4B628A-2871-4D4B-943A-3E15279FA625}"/>
          </ac:picMkLst>
        </pc:picChg>
        <pc:picChg chg="add del mod">
          <ac:chgData name="Nicolo Tuccori" userId="0bed12c8-cf4c-419b-9b95-d7ea7ec556a8" providerId="ADAL" clId="{68267A95-4EB1-4706-A59E-788FEC918378}" dt="2020-01-20T22:21:16.485" v="2947" actId="478"/>
          <ac:picMkLst>
            <pc:docMk/>
            <pc:sldMk cId="3198964989" sldId="264"/>
            <ac:picMk id="6" creationId="{ED568437-A7D2-4660-8297-2D221D9A297A}"/>
          </ac:picMkLst>
        </pc:picChg>
        <pc:picChg chg="add mod">
          <ac:chgData name="Nicolo Tuccori" userId="0bed12c8-cf4c-419b-9b95-d7ea7ec556a8" providerId="ADAL" clId="{68267A95-4EB1-4706-A59E-788FEC918378}" dt="2020-01-20T22:30:47.417" v="2978" actId="1076"/>
          <ac:picMkLst>
            <pc:docMk/>
            <pc:sldMk cId="3198964989" sldId="264"/>
            <ac:picMk id="8" creationId="{F6D8F011-1537-40E2-A17F-B344627E2C95}"/>
          </ac:picMkLst>
        </pc:picChg>
        <pc:picChg chg="add mod modCrop">
          <ac:chgData name="Nicolo Tuccori" userId="0bed12c8-cf4c-419b-9b95-d7ea7ec556a8" providerId="ADAL" clId="{68267A95-4EB1-4706-A59E-788FEC918378}" dt="2020-01-21T10:13:54.449" v="3116" actId="692"/>
          <ac:picMkLst>
            <pc:docMk/>
            <pc:sldMk cId="3198964989" sldId="264"/>
            <ac:picMk id="10" creationId="{8DA04C68-50E9-44A8-AE54-BA2509B078EB}"/>
          </ac:picMkLst>
        </pc:picChg>
      </pc:sldChg>
      <pc:sldChg chg="modSp add ord">
        <pc:chgData name="Nicolo Tuccori" userId="0bed12c8-cf4c-419b-9b95-d7ea7ec556a8" providerId="ADAL" clId="{68267A95-4EB1-4706-A59E-788FEC918378}" dt="2020-01-20T14:08:41.853" v="1447" actId="20577"/>
        <pc:sldMkLst>
          <pc:docMk/>
          <pc:sldMk cId="925829775" sldId="265"/>
        </pc:sldMkLst>
        <pc:spChg chg="mod">
          <ac:chgData name="Nicolo Tuccori" userId="0bed12c8-cf4c-419b-9b95-d7ea7ec556a8" providerId="ADAL" clId="{68267A95-4EB1-4706-A59E-788FEC918378}" dt="2020-01-20T14:08:41.853" v="1447" actId="20577"/>
          <ac:spMkLst>
            <pc:docMk/>
            <pc:sldMk cId="925829775" sldId="265"/>
            <ac:spMk id="3" creationId="{A5FA9D8D-E9F0-477B-8B8C-9F0E774B8DB1}"/>
          </ac:spMkLst>
        </pc:spChg>
      </pc:sldChg>
      <pc:sldChg chg="addSp delSp modSp add">
        <pc:chgData name="Nicolo Tuccori" userId="0bed12c8-cf4c-419b-9b95-d7ea7ec556a8" providerId="ADAL" clId="{68267A95-4EB1-4706-A59E-788FEC918378}" dt="2020-01-20T15:24:17.497" v="1821" actId="14100"/>
        <pc:sldMkLst>
          <pc:docMk/>
          <pc:sldMk cId="62058119" sldId="266"/>
        </pc:sldMkLst>
        <pc:spChg chg="mod">
          <ac:chgData name="Nicolo Tuccori" userId="0bed12c8-cf4c-419b-9b95-d7ea7ec556a8" providerId="ADAL" clId="{68267A95-4EB1-4706-A59E-788FEC918378}" dt="2020-01-20T14:29:14.008" v="1456" actId="20577"/>
          <ac:spMkLst>
            <pc:docMk/>
            <pc:sldMk cId="62058119" sldId="266"/>
            <ac:spMk id="2" creationId="{57231305-2942-4699-A556-05A4998E428A}"/>
          </ac:spMkLst>
        </pc:spChg>
        <pc:spChg chg="add del mod">
          <ac:chgData name="Nicolo Tuccori" userId="0bed12c8-cf4c-419b-9b95-d7ea7ec556a8" providerId="ADAL" clId="{68267A95-4EB1-4706-A59E-788FEC918378}" dt="2020-01-20T15:20:23.051" v="1636" actId="478"/>
          <ac:spMkLst>
            <pc:docMk/>
            <pc:sldMk cId="62058119" sldId="266"/>
            <ac:spMk id="5" creationId="{0F85E74B-F0D0-4BE3-832F-54D66C37359F}"/>
          </ac:spMkLst>
        </pc:spChg>
        <pc:spChg chg="add mod">
          <ac:chgData name="Nicolo Tuccori" userId="0bed12c8-cf4c-419b-9b95-d7ea7ec556a8" providerId="ADAL" clId="{68267A95-4EB1-4706-A59E-788FEC918378}" dt="2020-01-20T15:24:17.497" v="1821" actId="14100"/>
          <ac:spMkLst>
            <pc:docMk/>
            <pc:sldMk cId="62058119" sldId="266"/>
            <ac:spMk id="6" creationId="{9C478379-D543-4A94-9080-F877EF07C113}"/>
          </ac:spMkLst>
        </pc:spChg>
        <pc:picChg chg="add mod ord">
          <ac:chgData name="Nicolo Tuccori" userId="0bed12c8-cf4c-419b-9b95-d7ea7ec556a8" providerId="ADAL" clId="{68267A95-4EB1-4706-A59E-788FEC918378}" dt="2020-01-20T15:13:13.089" v="1464" actId="14100"/>
          <ac:picMkLst>
            <pc:docMk/>
            <pc:sldMk cId="62058119" sldId="266"/>
            <ac:picMk id="4" creationId="{7CE12655-8051-4159-A6F1-7447EDF98265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0T15:27:30.543" v="1962" actId="20577"/>
        <pc:sldMkLst>
          <pc:docMk/>
          <pc:sldMk cId="1560910135" sldId="267"/>
        </pc:sldMkLst>
        <pc:spChg chg="add mod">
          <ac:chgData name="Nicolo Tuccori" userId="0bed12c8-cf4c-419b-9b95-d7ea7ec556a8" providerId="ADAL" clId="{68267A95-4EB1-4706-A59E-788FEC918378}" dt="2020-01-20T15:26:00.347" v="1830" actId="207"/>
          <ac:spMkLst>
            <pc:docMk/>
            <pc:sldMk cId="1560910135" sldId="267"/>
            <ac:spMk id="6" creationId="{B28217AA-524E-4C76-B616-6578976FCFEA}"/>
          </ac:spMkLst>
        </pc:spChg>
        <pc:spChg chg="add mod">
          <ac:chgData name="Nicolo Tuccori" userId="0bed12c8-cf4c-419b-9b95-d7ea7ec556a8" providerId="ADAL" clId="{68267A95-4EB1-4706-A59E-788FEC918378}" dt="2020-01-20T15:27:30.543" v="1962" actId="20577"/>
          <ac:spMkLst>
            <pc:docMk/>
            <pc:sldMk cId="1560910135" sldId="267"/>
            <ac:spMk id="7" creationId="{8DD57AC8-9510-4CA6-8E2A-7C2012724749}"/>
          </ac:spMkLst>
        </pc:spChg>
        <pc:picChg chg="del">
          <ac:chgData name="Nicolo Tuccori" userId="0bed12c8-cf4c-419b-9b95-d7ea7ec556a8" providerId="ADAL" clId="{68267A95-4EB1-4706-A59E-788FEC918378}" dt="2020-01-20T15:13:22.998" v="1466" actId="478"/>
          <ac:picMkLst>
            <pc:docMk/>
            <pc:sldMk cId="1560910135" sldId="267"/>
            <ac:picMk id="4" creationId="{7CE12655-8051-4159-A6F1-7447EDF98265}"/>
          </ac:picMkLst>
        </pc:picChg>
        <pc:picChg chg="add mod">
          <ac:chgData name="Nicolo Tuccori" userId="0bed12c8-cf4c-419b-9b95-d7ea7ec556a8" providerId="ADAL" clId="{68267A95-4EB1-4706-A59E-788FEC918378}" dt="2020-01-20T15:14:38.406" v="1499" actId="1035"/>
          <ac:picMkLst>
            <pc:docMk/>
            <pc:sldMk cId="1560910135" sldId="267"/>
            <ac:picMk id="5" creationId="{A2CF8134-A68B-4124-8DF2-2B67DF4A60D4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0T15:39:06.315" v="2336" actId="1076"/>
        <pc:sldMkLst>
          <pc:docMk/>
          <pc:sldMk cId="3446116340" sldId="268"/>
        </pc:sldMkLst>
        <pc:spChg chg="add mod">
          <ac:chgData name="Nicolo Tuccori" userId="0bed12c8-cf4c-419b-9b95-d7ea7ec556a8" providerId="ADAL" clId="{68267A95-4EB1-4706-A59E-788FEC918378}" dt="2020-01-20T15:36:29.519" v="2201" actId="207"/>
          <ac:spMkLst>
            <pc:docMk/>
            <pc:sldMk cId="3446116340" sldId="268"/>
            <ac:spMk id="6" creationId="{FA636072-427C-4223-ACEF-5902A3BB2856}"/>
          </ac:spMkLst>
        </pc:spChg>
        <pc:spChg chg="add mod">
          <ac:chgData name="Nicolo Tuccori" userId="0bed12c8-cf4c-419b-9b95-d7ea7ec556a8" providerId="ADAL" clId="{68267A95-4EB1-4706-A59E-788FEC918378}" dt="2020-01-20T15:36:29.519" v="2201" actId="207"/>
          <ac:spMkLst>
            <pc:docMk/>
            <pc:sldMk cId="3446116340" sldId="268"/>
            <ac:spMk id="7" creationId="{EF625C10-2062-4283-B2D5-69397B00203E}"/>
          </ac:spMkLst>
        </pc:spChg>
        <pc:spChg chg="add mod">
          <ac:chgData name="Nicolo Tuccori" userId="0bed12c8-cf4c-419b-9b95-d7ea7ec556a8" providerId="ADAL" clId="{68267A95-4EB1-4706-A59E-788FEC918378}" dt="2020-01-20T15:36:39.584" v="2202" actId="207"/>
          <ac:spMkLst>
            <pc:docMk/>
            <pc:sldMk cId="3446116340" sldId="268"/>
            <ac:spMk id="8" creationId="{A01A741E-FB09-4869-BA0A-EED255CBAC12}"/>
          </ac:spMkLst>
        </pc:spChg>
        <pc:spChg chg="add del">
          <ac:chgData name="Nicolo Tuccori" userId="0bed12c8-cf4c-419b-9b95-d7ea7ec556a8" providerId="ADAL" clId="{68267A95-4EB1-4706-A59E-788FEC918378}" dt="2020-01-20T15:36:51.022" v="2204"/>
          <ac:spMkLst>
            <pc:docMk/>
            <pc:sldMk cId="3446116340" sldId="268"/>
            <ac:spMk id="9" creationId="{FEEC2B39-9840-413C-B5FD-399929414A12}"/>
          </ac:spMkLst>
        </pc:spChg>
        <pc:spChg chg="add del">
          <ac:chgData name="Nicolo Tuccori" userId="0bed12c8-cf4c-419b-9b95-d7ea7ec556a8" providerId="ADAL" clId="{68267A95-4EB1-4706-A59E-788FEC918378}" dt="2020-01-20T15:36:51.022" v="2204"/>
          <ac:spMkLst>
            <pc:docMk/>
            <pc:sldMk cId="3446116340" sldId="268"/>
            <ac:spMk id="10" creationId="{5F526B8F-9F32-44DF-B64D-0257339BF65C}"/>
          </ac:spMkLst>
        </pc:spChg>
        <pc:spChg chg="add del">
          <ac:chgData name="Nicolo Tuccori" userId="0bed12c8-cf4c-419b-9b95-d7ea7ec556a8" providerId="ADAL" clId="{68267A95-4EB1-4706-A59E-788FEC918378}" dt="2020-01-20T15:36:51.022" v="2204"/>
          <ac:spMkLst>
            <pc:docMk/>
            <pc:sldMk cId="3446116340" sldId="268"/>
            <ac:spMk id="11" creationId="{FA771CB2-F583-45EC-9741-FE44E7B108EF}"/>
          </ac:spMkLst>
        </pc:spChg>
        <pc:spChg chg="add del">
          <ac:chgData name="Nicolo Tuccori" userId="0bed12c8-cf4c-419b-9b95-d7ea7ec556a8" providerId="ADAL" clId="{68267A95-4EB1-4706-A59E-788FEC918378}" dt="2020-01-20T15:36:57.202" v="2206"/>
          <ac:spMkLst>
            <pc:docMk/>
            <pc:sldMk cId="3446116340" sldId="268"/>
            <ac:spMk id="12" creationId="{1A401AB2-5F8D-41B3-8B18-C319785C635F}"/>
          </ac:spMkLst>
        </pc:spChg>
        <pc:spChg chg="add del">
          <ac:chgData name="Nicolo Tuccori" userId="0bed12c8-cf4c-419b-9b95-d7ea7ec556a8" providerId="ADAL" clId="{68267A95-4EB1-4706-A59E-788FEC918378}" dt="2020-01-20T15:36:57.202" v="2206"/>
          <ac:spMkLst>
            <pc:docMk/>
            <pc:sldMk cId="3446116340" sldId="268"/>
            <ac:spMk id="13" creationId="{E4DF1D0D-BB88-4C39-8C4F-F95F1255D4CE}"/>
          </ac:spMkLst>
        </pc:spChg>
        <pc:spChg chg="add del">
          <ac:chgData name="Nicolo Tuccori" userId="0bed12c8-cf4c-419b-9b95-d7ea7ec556a8" providerId="ADAL" clId="{68267A95-4EB1-4706-A59E-788FEC918378}" dt="2020-01-20T15:36:57.202" v="2206"/>
          <ac:spMkLst>
            <pc:docMk/>
            <pc:sldMk cId="3446116340" sldId="268"/>
            <ac:spMk id="14" creationId="{E8BE7185-D103-4D29-9DEB-1D275CC69F8C}"/>
          </ac:spMkLst>
        </pc:spChg>
        <pc:spChg chg="add mod">
          <ac:chgData name="Nicolo Tuccori" userId="0bed12c8-cf4c-419b-9b95-d7ea7ec556a8" providerId="ADAL" clId="{68267A95-4EB1-4706-A59E-788FEC918378}" dt="2020-01-20T15:39:06.315" v="2336" actId="1076"/>
          <ac:spMkLst>
            <pc:docMk/>
            <pc:sldMk cId="3446116340" sldId="268"/>
            <ac:spMk id="15" creationId="{6A400B94-631E-433E-881E-47125323C25B}"/>
          </ac:spMkLst>
        </pc:spChg>
        <pc:picChg chg="add mod">
          <ac:chgData name="Nicolo Tuccori" userId="0bed12c8-cf4c-419b-9b95-d7ea7ec556a8" providerId="ADAL" clId="{68267A95-4EB1-4706-A59E-788FEC918378}" dt="2020-01-20T15:19:45.729" v="1634" actId="1035"/>
          <ac:picMkLst>
            <pc:docMk/>
            <pc:sldMk cId="3446116340" sldId="268"/>
            <ac:picMk id="4" creationId="{409FBF26-4940-4D32-A736-43308DD45FB2}"/>
          </ac:picMkLst>
        </pc:picChg>
        <pc:picChg chg="del">
          <ac:chgData name="Nicolo Tuccori" userId="0bed12c8-cf4c-419b-9b95-d7ea7ec556a8" providerId="ADAL" clId="{68267A95-4EB1-4706-A59E-788FEC918378}" dt="2020-01-20T15:14:49.208" v="1501" actId="478"/>
          <ac:picMkLst>
            <pc:docMk/>
            <pc:sldMk cId="3446116340" sldId="268"/>
            <ac:picMk id="5" creationId="{A2CF8134-A68B-4124-8DF2-2B67DF4A60D4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0T15:36:10.868" v="2199" actId="20577"/>
        <pc:sldMkLst>
          <pc:docMk/>
          <pc:sldMk cId="709018889" sldId="269"/>
        </pc:sldMkLst>
        <pc:spChg chg="add">
          <ac:chgData name="Nicolo Tuccori" userId="0bed12c8-cf4c-419b-9b95-d7ea7ec556a8" providerId="ADAL" clId="{68267A95-4EB1-4706-A59E-788FEC918378}" dt="2020-01-20T15:27:50.501" v="1963"/>
          <ac:spMkLst>
            <pc:docMk/>
            <pc:sldMk cId="709018889" sldId="269"/>
            <ac:spMk id="8" creationId="{87A17D9F-9BFF-4ECD-A6AB-51E8C4B540CD}"/>
          </ac:spMkLst>
        </pc:spChg>
        <pc:spChg chg="add mod">
          <ac:chgData name="Nicolo Tuccori" userId="0bed12c8-cf4c-419b-9b95-d7ea7ec556a8" providerId="ADAL" clId="{68267A95-4EB1-4706-A59E-788FEC918378}" dt="2020-01-20T15:28:04.957" v="1965" actId="207"/>
          <ac:spMkLst>
            <pc:docMk/>
            <pc:sldMk cId="709018889" sldId="269"/>
            <ac:spMk id="9" creationId="{469D3436-B133-4037-86B5-094FD6ECCC92}"/>
          </ac:spMkLst>
        </pc:spChg>
        <pc:spChg chg="add mod">
          <ac:chgData name="Nicolo Tuccori" userId="0bed12c8-cf4c-419b-9b95-d7ea7ec556a8" providerId="ADAL" clId="{68267A95-4EB1-4706-A59E-788FEC918378}" dt="2020-01-20T15:36:10.868" v="2199" actId="20577"/>
          <ac:spMkLst>
            <pc:docMk/>
            <pc:sldMk cId="709018889" sldId="269"/>
            <ac:spMk id="10" creationId="{689E0870-81A5-4CC1-B25B-D5151482DF5C}"/>
          </ac:spMkLst>
        </pc:spChg>
        <pc:picChg chg="add del mod">
          <ac:chgData name="Nicolo Tuccori" userId="0bed12c8-cf4c-419b-9b95-d7ea7ec556a8" providerId="ADAL" clId="{68267A95-4EB1-4706-A59E-788FEC918378}" dt="2020-01-20T15:15:50.173" v="1529" actId="478"/>
          <ac:picMkLst>
            <pc:docMk/>
            <pc:sldMk cId="709018889" sldId="269"/>
            <ac:picMk id="4" creationId="{8DCFAA5E-6BDD-466C-89BF-0BD002C15DD4}"/>
          </ac:picMkLst>
        </pc:picChg>
        <pc:picChg chg="del">
          <ac:chgData name="Nicolo Tuccori" userId="0bed12c8-cf4c-419b-9b95-d7ea7ec556a8" providerId="ADAL" clId="{68267A95-4EB1-4706-A59E-788FEC918378}" dt="2020-01-20T15:15:30.830" v="1526" actId="478"/>
          <ac:picMkLst>
            <pc:docMk/>
            <pc:sldMk cId="709018889" sldId="269"/>
            <ac:picMk id="5" creationId="{A2CF8134-A68B-4124-8DF2-2B67DF4A60D4}"/>
          </ac:picMkLst>
        </pc:picChg>
        <pc:picChg chg="add mod">
          <ac:chgData name="Nicolo Tuccori" userId="0bed12c8-cf4c-419b-9b95-d7ea7ec556a8" providerId="ADAL" clId="{68267A95-4EB1-4706-A59E-788FEC918378}" dt="2020-01-20T15:17:39.644" v="1571" actId="1036"/>
          <ac:picMkLst>
            <pc:docMk/>
            <pc:sldMk cId="709018889" sldId="269"/>
            <ac:picMk id="7" creationId="{1A11DAE9-3A73-471B-B866-C2D637FEDD89}"/>
          </ac:picMkLst>
        </pc:picChg>
      </pc:sldChg>
      <pc:sldChg chg="modSp add ord">
        <pc:chgData name="Nicolo Tuccori" userId="0bed12c8-cf4c-419b-9b95-d7ea7ec556a8" providerId="ADAL" clId="{68267A95-4EB1-4706-A59E-788FEC918378}" dt="2020-01-20T15:46:06.518" v="2352" actId="20577"/>
        <pc:sldMkLst>
          <pc:docMk/>
          <pc:sldMk cId="3042015750" sldId="270"/>
        </pc:sldMkLst>
        <pc:spChg chg="mod">
          <ac:chgData name="Nicolo Tuccori" userId="0bed12c8-cf4c-419b-9b95-d7ea7ec556a8" providerId="ADAL" clId="{68267A95-4EB1-4706-A59E-788FEC918378}" dt="2020-01-20T15:46:06.518" v="2352" actId="20577"/>
          <ac:spMkLst>
            <pc:docMk/>
            <pc:sldMk cId="3042015750" sldId="270"/>
            <ac:spMk id="3" creationId="{A5FA9D8D-E9F0-477B-8B8C-9F0E774B8DB1}"/>
          </ac:spMkLst>
        </pc:spChg>
      </pc:sldChg>
      <pc:sldChg chg="modSp add">
        <pc:chgData name="Nicolo Tuccori" userId="0bed12c8-cf4c-419b-9b95-d7ea7ec556a8" providerId="ADAL" clId="{68267A95-4EB1-4706-A59E-788FEC918378}" dt="2020-01-20T15:46:42.584" v="2365" actId="20577"/>
        <pc:sldMkLst>
          <pc:docMk/>
          <pc:sldMk cId="3256223788" sldId="271"/>
        </pc:sldMkLst>
        <pc:spChg chg="mod">
          <ac:chgData name="Nicolo Tuccori" userId="0bed12c8-cf4c-419b-9b95-d7ea7ec556a8" providerId="ADAL" clId="{68267A95-4EB1-4706-A59E-788FEC918378}" dt="2020-01-20T15:46:42.584" v="2365" actId="20577"/>
          <ac:spMkLst>
            <pc:docMk/>
            <pc:sldMk cId="3256223788" sldId="271"/>
            <ac:spMk id="3" creationId="{A5FA9D8D-E9F0-477B-8B8C-9F0E774B8DB1}"/>
          </ac:spMkLst>
        </pc:spChg>
      </pc:sldChg>
      <pc:sldChg chg="modSp add">
        <pc:chgData name="Nicolo Tuccori" userId="0bed12c8-cf4c-419b-9b95-d7ea7ec556a8" providerId="ADAL" clId="{68267A95-4EB1-4706-A59E-788FEC918378}" dt="2020-01-20T15:46:50.636" v="2375" actId="20577"/>
        <pc:sldMkLst>
          <pc:docMk/>
          <pc:sldMk cId="3322129982" sldId="272"/>
        </pc:sldMkLst>
        <pc:spChg chg="mod">
          <ac:chgData name="Nicolo Tuccori" userId="0bed12c8-cf4c-419b-9b95-d7ea7ec556a8" providerId="ADAL" clId="{68267A95-4EB1-4706-A59E-788FEC918378}" dt="2020-01-20T15:46:50.636" v="2375" actId="20577"/>
          <ac:spMkLst>
            <pc:docMk/>
            <pc:sldMk cId="3322129982" sldId="272"/>
            <ac:spMk id="3" creationId="{A5FA9D8D-E9F0-477B-8B8C-9F0E774B8DB1}"/>
          </ac:spMkLst>
        </pc:spChg>
      </pc:sldChg>
      <pc:sldChg chg="addSp delSp modSp add">
        <pc:chgData name="Nicolo Tuccori" userId="0bed12c8-cf4c-419b-9b95-d7ea7ec556a8" providerId="ADAL" clId="{68267A95-4EB1-4706-A59E-788FEC918378}" dt="2020-01-21T11:46:03.965" v="3994" actId="14100"/>
        <pc:sldMkLst>
          <pc:docMk/>
          <pc:sldMk cId="2832769401" sldId="274"/>
        </pc:sldMkLst>
        <pc:spChg chg="mod">
          <ac:chgData name="Nicolo Tuccori" userId="0bed12c8-cf4c-419b-9b95-d7ea7ec556a8" providerId="ADAL" clId="{68267A95-4EB1-4706-A59E-788FEC918378}" dt="2020-01-21T11:43:56.473" v="3958" actId="1076"/>
          <ac:spMkLst>
            <pc:docMk/>
            <pc:sldMk cId="2832769401" sldId="274"/>
            <ac:spMk id="2" creationId="{A3240C1A-4C8B-4551-90CF-E6AA17BE7B0B}"/>
          </ac:spMkLst>
        </pc:spChg>
        <pc:spChg chg="mod">
          <ac:chgData name="Nicolo Tuccori" userId="0bed12c8-cf4c-419b-9b95-d7ea7ec556a8" providerId="ADAL" clId="{68267A95-4EB1-4706-A59E-788FEC918378}" dt="2020-01-21T11:09:49.070" v="3378" actId="20577"/>
          <ac:spMkLst>
            <pc:docMk/>
            <pc:sldMk cId="2832769401" sldId="274"/>
            <ac:spMk id="3" creationId="{AA6D76A9-822B-4DEC-80F4-9B5F35B80340}"/>
          </ac:spMkLst>
        </pc:spChg>
        <pc:spChg chg="add mod">
          <ac:chgData name="Nicolo Tuccori" userId="0bed12c8-cf4c-419b-9b95-d7ea7ec556a8" providerId="ADAL" clId="{68267A95-4EB1-4706-A59E-788FEC918378}" dt="2020-01-21T11:44:27.894" v="3970" actId="2710"/>
          <ac:spMkLst>
            <pc:docMk/>
            <pc:sldMk cId="2832769401" sldId="274"/>
            <ac:spMk id="8" creationId="{12576EC9-1311-474C-972F-C694E2E83A5E}"/>
          </ac:spMkLst>
        </pc:spChg>
        <pc:picChg chg="add mod ord">
          <ac:chgData name="Nicolo Tuccori" userId="0bed12c8-cf4c-419b-9b95-d7ea7ec556a8" providerId="ADAL" clId="{68267A95-4EB1-4706-A59E-788FEC918378}" dt="2020-01-21T11:44:17.817" v="3969" actId="1036"/>
          <ac:picMkLst>
            <pc:docMk/>
            <pc:sldMk cId="2832769401" sldId="274"/>
            <ac:picMk id="5" creationId="{47BDE88A-75CF-443F-9B9C-9DC4525D8EBC}"/>
          </ac:picMkLst>
        </pc:picChg>
        <pc:picChg chg="add del mod">
          <ac:chgData name="Nicolo Tuccori" userId="0bed12c8-cf4c-419b-9b95-d7ea7ec556a8" providerId="ADAL" clId="{68267A95-4EB1-4706-A59E-788FEC918378}" dt="2020-01-21T11:42:50.038" v="3944" actId="478"/>
          <ac:picMkLst>
            <pc:docMk/>
            <pc:sldMk cId="2832769401" sldId="274"/>
            <ac:picMk id="7" creationId="{D0703991-7948-4992-AAAE-191E91E2883F}"/>
          </ac:picMkLst>
        </pc:picChg>
        <pc:picChg chg="add mod">
          <ac:chgData name="Nicolo Tuccori" userId="0bed12c8-cf4c-419b-9b95-d7ea7ec556a8" providerId="ADAL" clId="{68267A95-4EB1-4706-A59E-788FEC918378}" dt="2020-01-21T11:46:03.965" v="3994" actId="14100"/>
          <ac:picMkLst>
            <pc:docMk/>
            <pc:sldMk cId="2832769401" sldId="274"/>
            <ac:picMk id="10" creationId="{3E9BA9FE-FFC3-4186-ACAE-C6C9EAC0CF71}"/>
          </ac:picMkLst>
        </pc:picChg>
      </pc:sldChg>
      <pc:sldChg chg="modSp add ord">
        <pc:chgData name="Nicolo Tuccori" userId="0bed12c8-cf4c-419b-9b95-d7ea7ec556a8" providerId="ADAL" clId="{68267A95-4EB1-4706-A59E-788FEC918378}" dt="2020-01-21T10:51:10.962" v="3370" actId="20577"/>
        <pc:sldMkLst>
          <pc:docMk/>
          <pc:sldMk cId="3628413164" sldId="276"/>
        </pc:sldMkLst>
        <pc:spChg chg="mod">
          <ac:chgData name="Nicolo Tuccori" userId="0bed12c8-cf4c-419b-9b95-d7ea7ec556a8" providerId="ADAL" clId="{68267A95-4EB1-4706-A59E-788FEC918378}" dt="2020-01-21T10:51:10.962" v="3370" actId="20577"/>
          <ac:spMkLst>
            <pc:docMk/>
            <pc:sldMk cId="3628413164" sldId="276"/>
            <ac:spMk id="2" creationId="{A3240C1A-4C8B-4551-90CF-E6AA17BE7B0B}"/>
          </ac:spMkLst>
        </pc:spChg>
        <pc:spChg chg="mod">
          <ac:chgData name="Nicolo Tuccori" userId="0bed12c8-cf4c-419b-9b95-d7ea7ec556a8" providerId="ADAL" clId="{68267A95-4EB1-4706-A59E-788FEC918378}" dt="2020-01-20T16:59:44.065" v="2752" actId="20577"/>
          <ac:spMkLst>
            <pc:docMk/>
            <pc:sldMk cId="3628413164" sldId="276"/>
            <ac:spMk id="3" creationId="{AA6D76A9-822B-4DEC-80F4-9B5F35B80340}"/>
          </ac:spMkLst>
        </pc:spChg>
      </pc:sldChg>
      <pc:sldChg chg="addSp delSp modSp add del">
        <pc:chgData name="Nicolo Tuccori" userId="0bed12c8-cf4c-419b-9b95-d7ea7ec556a8" providerId="ADAL" clId="{68267A95-4EB1-4706-A59E-788FEC918378}" dt="2020-01-21T11:45:11.315" v="3980" actId="2696"/>
        <pc:sldMkLst>
          <pc:docMk/>
          <pc:sldMk cId="407231650" sldId="277"/>
        </pc:sldMkLst>
        <pc:picChg chg="del mod">
          <ac:chgData name="Nicolo Tuccori" userId="0bed12c8-cf4c-419b-9b95-d7ea7ec556a8" providerId="ADAL" clId="{68267A95-4EB1-4706-A59E-788FEC918378}" dt="2020-01-21T11:33:48.951" v="3900" actId="478"/>
          <ac:picMkLst>
            <pc:docMk/>
            <pc:sldMk cId="407231650" sldId="277"/>
            <ac:picMk id="5" creationId="{47BDE88A-75CF-443F-9B9C-9DC4525D8EBC}"/>
          </ac:picMkLst>
        </pc:picChg>
        <pc:picChg chg="add del mod ord">
          <ac:chgData name="Nicolo Tuccori" userId="0bed12c8-cf4c-419b-9b95-d7ea7ec556a8" providerId="ADAL" clId="{68267A95-4EB1-4706-A59E-788FEC918378}" dt="2020-01-21T11:31:53.925" v="3866" actId="478"/>
          <ac:picMkLst>
            <pc:docMk/>
            <pc:sldMk cId="407231650" sldId="277"/>
            <ac:picMk id="6" creationId="{2A825786-DB8F-44C3-AE04-D6CCE4DD268C}"/>
          </ac:picMkLst>
        </pc:picChg>
        <pc:picChg chg="add del mod ord">
          <ac:chgData name="Nicolo Tuccori" userId="0bed12c8-cf4c-419b-9b95-d7ea7ec556a8" providerId="ADAL" clId="{68267A95-4EB1-4706-A59E-788FEC918378}" dt="2020-01-21T11:44:40.248" v="3973"/>
          <ac:picMkLst>
            <pc:docMk/>
            <pc:sldMk cId="407231650" sldId="277"/>
            <ac:picMk id="8" creationId="{352F75EB-B9F8-4276-8E04-5B52830A9ECA}"/>
          </ac:picMkLst>
        </pc:picChg>
      </pc:sldChg>
      <pc:sldChg chg="addSp delSp modSp add del">
        <pc:chgData name="Nicolo Tuccori" userId="0bed12c8-cf4c-419b-9b95-d7ea7ec556a8" providerId="ADAL" clId="{68267A95-4EB1-4706-A59E-788FEC918378}" dt="2020-01-21T11:45:38.765" v="3988" actId="2696"/>
        <pc:sldMkLst>
          <pc:docMk/>
          <pc:sldMk cId="1800532403" sldId="278"/>
        </pc:sldMkLst>
        <pc:picChg chg="add del mod">
          <ac:chgData name="Nicolo Tuccori" userId="0bed12c8-cf4c-419b-9b95-d7ea7ec556a8" providerId="ADAL" clId="{68267A95-4EB1-4706-A59E-788FEC918378}" dt="2020-01-21T11:37:35.869" v="3931" actId="478"/>
          <ac:picMkLst>
            <pc:docMk/>
            <pc:sldMk cId="1800532403" sldId="278"/>
            <ac:picMk id="5" creationId="{6B6B079D-86E7-4E28-8FDB-AF215A4ADAFF}"/>
          </ac:picMkLst>
        </pc:picChg>
        <pc:picChg chg="add del mod ord">
          <ac:chgData name="Nicolo Tuccori" userId="0bed12c8-cf4c-419b-9b95-d7ea7ec556a8" providerId="ADAL" clId="{68267A95-4EB1-4706-A59E-788FEC918378}" dt="2020-01-21T11:45:17.878" v="3982"/>
          <ac:picMkLst>
            <pc:docMk/>
            <pc:sldMk cId="1800532403" sldId="278"/>
            <ac:picMk id="7" creationId="{563038CA-F4D6-45EC-918F-B81FB8D12F34}"/>
          </ac:picMkLst>
        </pc:picChg>
        <pc:picChg chg="del">
          <ac:chgData name="Nicolo Tuccori" userId="0bed12c8-cf4c-419b-9b95-d7ea7ec556a8" providerId="ADAL" clId="{68267A95-4EB1-4706-A59E-788FEC918378}" dt="2020-01-21T11:35:15.972" v="3929" actId="478"/>
          <ac:picMkLst>
            <pc:docMk/>
            <pc:sldMk cId="1800532403" sldId="278"/>
            <ac:picMk id="8" creationId="{352F75EB-B9F8-4276-8E04-5B52830A9ECA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1T11:46:09.860" v="3995"/>
        <pc:sldMkLst>
          <pc:docMk/>
          <pc:sldMk cId="2651504356" sldId="279"/>
        </pc:sldMkLst>
        <pc:picChg chg="del">
          <ac:chgData name="Nicolo Tuccori" userId="0bed12c8-cf4c-419b-9b95-d7ea7ec556a8" providerId="ADAL" clId="{68267A95-4EB1-4706-A59E-788FEC918378}" dt="2020-01-21T11:44:42.675" v="3974" actId="478"/>
          <ac:picMkLst>
            <pc:docMk/>
            <pc:sldMk cId="2651504356" sldId="279"/>
            <ac:picMk id="5" creationId="{47BDE88A-75CF-443F-9B9C-9DC4525D8EBC}"/>
          </ac:picMkLst>
        </pc:picChg>
        <pc:picChg chg="add mod ord">
          <ac:chgData name="Nicolo Tuccori" userId="0bed12c8-cf4c-419b-9b95-d7ea7ec556a8" providerId="ADAL" clId="{68267A95-4EB1-4706-A59E-788FEC918378}" dt="2020-01-21T11:45:05.069" v="3979" actId="1076"/>
          <ac:picMkLst>
            <pc:docMk/>
            <pc:sldMk cId="2651504356" sldId="279"/>
            <ac:picMk id="6" creationId="{1CCFA68A-12A1-4777-A48E-9A3DE4B51E64}"/>
          </ac:picMkLst>
        </pc:picChg>
        <pc:picChg chg="add">
          <ac:chgData name="Nicolo Tuccori" userId="0bed12c8-cf4c-419b-9b95-d7ea7ec556a8" providerId="ADAL" clId="{68267A95-4EB1-4706-A59E-788FEC918378}" dt="2020-01-21T11:46:09.860" v="3995"/>
          <ac:picMkLst>
            <pc:docMk/>
            <pc:sldMk cId="2651504356" sldId="279"/>
            <ac:picMk id="7" creationId="{5ACC8F4B-BEAA-4A8B-8DE6-58648A4CA583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1T11:46:11.812" v="3996"/>
        <pc:sldMkLst>
          <pc:docMk/>
          <pc:sldMk cId="3301252122" sldId="280"/>
        </pc:sldMkLst>
        <pc:picChg chg="del">
          <ac:chgData name="Nicolo Tuccori" userId="0bed12c8-cf4c-419b-9b95-d7ea7ec556a8" providerId="ADAL" clId="{68267A95-4EB1-4706-A59E-788FEC918378}" dt="2020-01-21T11:45:22.192" v="3983" actId="478"/>
          <ac:picMkLst>
            <pc:docMk/>
            <pc:sldMk cId="3301252122" sldId="280"/>
            <ac:picMk id="6" creationId="{1CCFA68A-12A1-4777-A48E-9A3DE4B51E64}"/>
          </ac:picMkLst>
        </pc:picChg>
        <pc:picChg chg="add mod ord">
          <ac:chgData name="Nicolo Tuccori" userId="0bed12c8-cf4c-419b-9b95-d7ea7ec556a8" providerId="ADAL" clId="{68267A95-4EB1-4706-A59E-788FEC918378}" dt="2020-01-21T11:45:36.020" v="3987" actId="167"/>
          <ac:picMkLst>
            <pc:docMk/>
            <pc:sldMk cId="3301252122" sldId="280"/>
            <ac:picMk id="7" creationId="{D05CC211-E5C1-413E-B1B5-CAB5D90A5A62}"/>
          </ac:picMkLst>
        </pc:picChg>
        <pc:picChg chg="add">
          <ac:chgData name="Nicolo Tuccori" userId="0bed12c8-cf4c-419b-9b95-d7ea7ec556a8" providerId="ADAL" clId="{68267A95-4EB1-4706-A59E-788FEC918378}" dt="2020-01-21T11:46:11.812" v="3996"/>
          <ac:picMkLst>
            <pc:docMk/>
            <pc:sldMk cId="3301252122" sldId="280"/>
            <ac:picMk id="9" creationId="{D8A279AD-5578-4F35-A708-8EC5A6A463A5}"/>
          </ac:picMkLst>
        </pc:picChg>
      </pc:sldChg>
      <pc:sldChg chg="addSp delSp modSp add">
        <pc:chgData name="Nicolo Tuccori" userId="0bed12c8-cf4c-419b-9b95-d7ea7ec556a8" providerId="ADAL" clId="{68267A95-4EB1-4706-A59E-788FEC918378}" dt="2020-01-21T11:50:58.414" v="4003" actId="167"/>
        <pc:sldMkLst>
          <pc:docMk/>
          <pc:sldMk cId="1901298532" sldId="281"/>
        </pc:sldMkLst>
        <pc:picChg chg="add mod ord">
          <ac:chgData name="Nicolo Tuccori" userId="0bed12c8-cf4c-419b-9b95-d7ea7ec556a8" providerId="ADAL" clId="{68267A95-4EB1-4706-A59E-788FEC918378}" dt="2020-01-21T11:50:58.414" v="4003" actId="167"/>
          <ac:picMkLst>
            <pc:docMk/>
            <pc:sldMk cId="1901298532" sldId="281"/>
            <ac:picMk id="5" creationId="{6E57E246-84C9-4F40-BA17-B6D007F3945A}"/>
          </ac:picMkLst>
        </pc:picChg>
        <pc:picChg chg="del">
          <ac:chgData name="Nicolo Tuccori" userId="0bed12c8-cf4c-419b-9b95-d7ea7ec556a8" providerId="ADAL" clId="{68267A95-4EB1-4706-A59E-788FEC918378}" dt="2020-01-21T11:50:24.506" v="3998" actId="478"/>
          <ac:picMkLst>
            <pc:docMk/>
            <pc:sldMk cId="1901298532" sldId="281"/>
            <ac:picMk id="7" creationId="{D05CC211-E5C1-413E-B1B5-CAB5D90A5A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22/01/2020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744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8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28586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068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54844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40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5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1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97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21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0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9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50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16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06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6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06998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3625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54875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1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4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6"/>
            <a:ext cx="8966198" cy="6690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2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58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94377" cy="6704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2" name="Rectangle 21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45276" y="445155"/>
            <a:ext cx="1072824" cy="933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9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1"/>
            <a:ext cx="8966200" cy="66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445154"/>
              <a:ext cx="1072823" cy="9429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4553" flipV="1">
            <a:off x="4723002" y="1477556"/>
            <a:ext cx="622961" cy="9405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600699" y="2095052"/>
            <a:ext cx="1580796" cy="41253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03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6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4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1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0" name="Rectangle 19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11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65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200" cy="6680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7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6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2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0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8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3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6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667" y="1435101"/>
            <a:ext cx="4446869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6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55020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6712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1038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26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8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6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2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7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7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6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1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6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47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8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5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727771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9305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6446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02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29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777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717" r:id="rId3"/>
    <p:sldLayoutId id="2147483718" r:id="rId4"/>
    <p:sldLayoutId id="214748371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4058" r:id="rId2"/>
    <p:sldLayoutId id="2147483726" r:id="rId3"/>
    <p:sldLayoutId id="2147483879" r:id="rId4"/>
    <p:sldLayoutId id="2147483698" r:id="rId5"/>
    <p:sldLayoutId id="2147483884" r:id="rId6"/>
    <p:sldLayoutId id="2147483728" r:id="rId7"/>
    <p:sldLayoutId id="214748388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51" r:id="rId3"/>
    <p:sldLayoutId id="2147483752" r:id="rId4"/>
    <p:sldLayoutId id="21474837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4059" r:id="rId2"/>
    <p:sldLayoutId id="2147483749" r:id="rId3"/>
    <p:sldLayoutId id="2147483880" r:id="rId4"/>
    <p:sldLayoutId id="2147483750" r:id="rId5"/>
    <p:sldLayoutId id="2147483883" r:id="rId6"/>
    <p:sldLayoutId id="2147483786" r:id="rId7"/>
    <p:sldLayoutId id="214748388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89" r:id="rId3"/>
    <p:sldLayoutId id="2147483791" r:id="rId4"/>
    <p:sldLayoutId id="2147483793" r:id="rId5"/>
    <p:sldLayoutId id="2147483794" r:id="rId6"/>
    <p:sldLayoutId id="2147483795" r:id="rId7"/>
    <p:sldLayoutId id="2147483796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8DF7EE-925A-4001-840E-0CCC42334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54302"/>
            <a:ext cx="6858000" cy="390985"/>
          </a:xfrm>
        </p:spPr>
        <p:txBody>
          <a:bodyPr/>
          <a:lstStyle/>
          <a:p>
            <a:r>
              <a:rPr lang="en-GB" sz="2000" dirty="0"/>
              <a:t>Nicolò Tuccori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7A84E-890B-4434-90E1-FE8AE62AB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GATE for the development of fast CT scanner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E1DEF6-8171-416A-96EE-6B734FDAB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FD89016-8068-441B-805F-D1D65BC8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231305-2942-4699-A556-05A4998E4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Single unit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F8134-A68B-4124-8DF2-2B67DF4A60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1" y="1395708"/>
            <a:ext cx="3808800" cy="41864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8217AA-524E-4C76-B616-6578976FCFEA}"/>
              </a:ext>
            </a:extLst>
          </p:cNvPr>
          <p:cNvSpPr/>
          <p:nvPr/>
        </p:nvSpPr>
        <p:spPr>
          <a:xfrm>
            <a:off x="269967" y="1454331"/>
            <a:ext cx="3823062" cy="1693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PHOTODIODES (ACTIVE PART)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store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infos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of scintillation photons that reach this volume;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57AC8-9510-4CA6-8E2A-7C2012724749}"/>
              </a:ext>
            </a:extLst>
          </p:cNvPr>
          <p:cNvSpPr/>
          <p:nvPr/>
        </p:nvSpPr>
        <p:spPr>
          <a:xfrm>
            <a:off x="134985" y="4907280"/>
            <a:ext cx="3823062" cy="16930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ELECTRONICS BOARD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Phase Space actor </a:t>
            </a:r>
            <a:r>
              <a:rPr lang="en-GB" dirty="0">
                <a:solidFill>
                  <a:schemeClr val="tx2"/>
                </a:solidFill>
              </a:rPr>
              <a:t>-&gt; store all steps of x-rays interacting in this volume;</a:t>
            </a:r>
          </a:p>
        </p:txBody>
      </p:sp>
    </p:spTree>
    <p:extLst>
      <p:ext uri="{BB962C8B-B14F-4D97-AF65-F5344CB8AC3E}">
        <p14:creationId xmlns:p14="http://schemas.microsoft.com/office/powerpoint/2010/main" val="156091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231305-2942-4699-A556-05A4998E4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Single unit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1DAE9-3A73-471B-B866-C2D637FED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83" y="1402709"/>
            <a:ext cx="3532190" cy="42119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A17D9F-9BFF-4ECD-A6AB-51E8C4B540CD}"/>
              </a:ext>
            </a:extLst>
          </p:cNvPr>
          <p:cNvSpPr/>
          <p:nvPr/>
        </p:nvSpPr>
        <p:spPr>
          <a:xfrm>
            <a:off x="269967" y="1454331"/>
            <a:ext cx="3823062" cy="1693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PHOTODIODES (ACTIVE PART)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store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infos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of scintillation photons that reach this volume;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9D3436-B133-4037-86B5-094FD6ECCC92}"/>
              </a:ext>
            </a:extLst>
          </p:cNvPr>
          <p:cNvSpPr/>
          <p:nvPr/>
        </p:nvSpPr>
        <p:spPr>
          <a:xfrm>
            <a:off x="134985" y="4907280"/>
            <a:ext cx="3823062" cy="1693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ELECTRONICS BOARD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store all steps of x-rays interacting in this volume;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9E0870-81A5-4CC1-B25B-D5151482DF5C}"/>
              </a:ext>
            </a:extLst>
          </p:cNvPr>
          <p:cNvSpPr/>
          <p:nvPr/>
        </p:nvSpPr>
        <p:spPr>
          <a:xfrm>
            <a:off x="6026329" y="1550125"/>
            <a:ext cx="2847704" cy="263869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CRYSTALS ARRAY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r>
              <a:rPr lang="en-GB" i="1" dirty="0">
                <a:solidFill>
                  <a:schemeClr val="tx2"/>
                </a:solidFill>
              </a:rPr>
              <a:t>Phase Space actor </a:t>
            </a:r>
            <a:r>
              <a:rPr lang="en-GB" dirty="0">
                <a:solidFill>
                  <a:schemeClr val="tx2"/>
                </a:solidFill>
              </a:rPr>
              <a:t>-&gt; modified to store: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Edep</a:t>
            </a:r>
            <a:r>
              <a:rPr lang="en-GB" dirty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First step of scintillation photons;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All steps of X-rays and secondary e-;</a:t>
            </a:r>
          </a:p>
        </p:txBody>
      </p:sp>
    </p:spTree>
    <p:extLst>
      <p:ext uri="{BB962C8B-B14F-4D97-AF65-F5344CB8AC3E}">
        <p14:creationId xmlns:p14="http://schemas.microsoft.com/office/powerpoint/2010/main" val="70901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231305-2942-4699-A556-05A4998E4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Single unit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BF26-4940-4D32-A736-43308DD45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42" y="1397457"/>
            <a:ext cx="3372919" cy="42282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36072-427C-4223-ACEF-5902A3BB2856}"/>
              </a:ext>
            </a:extLst>
          </p:cNvPr>
          <p:cNvSpPr/>
          <p:nvPr/>
        </p:nvSpPr>
        <p:spPr>
          <a:xfrm>
            <a:off x="269967" y="1454331"/>
            <a:ext cx="3823062" cy="1693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PHOTODIODES (ACTIVE PART)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store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infos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of scintillation photons that reach this volume;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625C10-2062-4283-B2D5-69397B00203E}"/>
              </a:ext>
            </a:extLst>
          </p:cNvPr>
          <p:cNvSpPr/>
          <p:nvPr/>
        </p:nvSpPr>
        <p:spPr>
          <a:xfrm>
            <a:off x="134985" y="4907280"/>
            <a:ext cx="3823062" cy="1693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ELECTRONICS BOARD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store all steps of x-rays interacting in this volume;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1A741E-FB09-4869-BA0A-EED255CBAC12}"/>
              </a:ext>
            </a:extLst>
          </p:cNvPr>
          <p:cNvSpPr/>
          <p:nvPr/>
        </p:nvSpPr>
        <p:spPr>
          <a:xfrm>
            <a:off x="6026329" y="1550125"/>
            <a:ext cx="2847704" cy="2638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CRYSTALS ARRAY</a:t>
            </a:r>
          </a:p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GB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Space actor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-&gt; modified to store: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Edep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step of scintillation photons;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All steps of X-rays and secondary e-;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400B94-631E-433E-881E-47125323C25B}"/>
              </a:ext>
            </a:extLst>
          </p:cNvPr>
          <p:cNvSpPr/>
          <p:nvPr/>
        </p:nvSpPr>
        <p:spPr>
          <a:xfrm>
            <a:off x="5717172" y="5134851"/>
            <a:ext cx="3285846" cy="14654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SOURCE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Rectangular, facing one crystal of the array and emitting X-rays toward it;</a:t>
            </a:r>
          </a:p>
        </p:txBody>
      </p:sp>
    </p:spTree>
    <p:extLst>
      <p:ext uri="{BB962C8B-B14F-4D97-AF65-F5344CB8AC3E}">
        <p14:creationId xmlns:p14="http://schemas.microsoft.com/office/powerpoint/2010/main" val="34461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A9D8D-E9F0-477B-8B8C-9F0E774B8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First outcomes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B35388-98F7-4F25-8BA8-6FD92718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40242C-22EB-44FF-8791-A25758E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BDE88A-75CF-443F-9B9C-9DC4525D8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1" y="2394861"/>
            <a:ext cx="5631159" cy="33723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9844" y="1507973"/>
            <a:ext cx="6430172" cy="435340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</a:rPr>
              <a:t>Using LYSO crystals and a monoenergetic source of 100 keV,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6EC9-1311-474C-972F-C694E2E83A5E}"/>
              </a:ext>
            </a:extLst>
          </p:cNvPr>
          <p:cNvSpPr txBox="1"/>
          <p:nvPr/>
        </p:nvSpPr>
        <p:spPr>
          <a:xfrm>
            <a:off x="5086478" y="1950721"/>
            <a:ext cx="4057521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“New”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“Used” detector 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reflector with half reflectivity;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coupling surface more rough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BA9FE-FFC3-4186-ACAE-C6C9EAC0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427495"/>
            <a:ext cx="3248296" cy="29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CFA68A-12A1-4777-A48E-9A3DE4B5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2394000"/>
            <a:ext cx="5632508" cy="3373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9844" y="1507973"/>
            <a:ext cx="6430172" cy="435340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</a:rPr>
              <a:t>Using LYSO crystals and a monoenergetic source of 100 keV,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6EC9-1311-474C-972F-C694E2E83A5E}"/>
              </a:ext>
            </a:extLst>
          </p:cNvPr>
          <p:cNvSpPr txBox="1"/>
          <p:nvPr/>
        </p:nvSpPr>
        <p:spPr>
          <a:xfrm>
            <a:off x="5086478" y="1950721"/>
            <a:ext cx="4057521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“New”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“Used” detector 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reflector with half reflectivity;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coupling surface more rough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C8F4B-BEAA-4A8B-8DE6-58648A4C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427495"/>
            <a:ext cx="3248296" cy="29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CC211-E5C1-413E-B1B5-CAB5D90A5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2394000"/>
            <a:ext cx="5632508" cy="3373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9844" y="1507973"/>
            <a:ext cx="6430172" cy="435340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</a:rPr>
              <a:t>Using LYSO crystals and a monoenergetic source of 100 keV,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6EC9-1311-474C-972F-C694E2E83A5E}"/>
              </a:ext>
            </a:extLst>
          </p:cNvPr>
          <p:cNvSpPr txBox="1"/>
          <p:nvPr/>
        </p:nvSpPr>
        <p:spPr>
          <a:xfrm>
            <a:off x="5086478" y="1950721"/>
            <a:ext cx="4057521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“New”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“Used” detector 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reflector with half reflectivity;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coupling surface more rough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79AD-5578-4F35-A708-8EC5A6A46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427495"/>
            <a:ext cx="3248296" cy="29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7E246-84C9-4F40-BA17-B6D007F3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2394000"/>
            <a:ext cx="5632508" cy="3373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9844" y="1507973"/>
            <a:ext cx="6430172" cy="435340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</a:rPr>
              <a:t>Using LYSO crystals and a monoenergetic source of 100 keV,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6EC9-1311-474C-972F-C694E2E83A5E}"/>
              </a:ext>
            </a:extLst>
          </p:cNvPr>
          <p:cNvSpPr txBox="1"/>
          <p:nvPr/>
        </p:nvSpPr>
        <p:spPr>
          <a:xfrm>
            <a:off x="5086478" y="1950721"/>
            <a:ext cx="4057521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“New”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“Used” detector 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reflector with half reflectivity;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coupling surface more rough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79AD-5578-4F35-A708-8EC5A6A46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427495"/>
            <a:ext cx="3248296" cy="29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EE8AC3-885D-44A7-B1F6-1073A3CA9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2394000"/>
            <a:ext cx="4967286" cy="3373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9844" y="1507973"/>
            <a:ext cx="6430172" cy="435340"/>
          </a:xfrm>
        </p:spPr>
        <p:txBody>
          <a:bodyPr>
            <a:normAutofit/>
          </a:bodyPr>
          <a:lstStyle/>
          <a:p>
            <a:pPr algn="r"/>
            <a:r>
              <a:rPr lang="en-GB" sz="1800" dirty="0">
                <a:solidFill>
                  <a:schemeClr val="tx2"/>
                </a:solidFill>
              </a:rPr>
              <a:t>Using LYSO crystals and a monoenergetic source of 100 keV,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76EC9-1311-474C-972F-C694E2E83A5E}"/>
              </a:ext>
            </a:extLst>
          </p:cNvPr>
          <p:cNvSpPr txBox="1"/>
          <p:nvPr/>
        </p:nvSpPr>
        <p:spPr>
          <a:xfrm>
            <a:off x="5086478" y="1950721"/>
            <a:ext cx="4057521" cy="1763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“New”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“Used” detector 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reflector with half reflectivity;</a:t>
            </a:r>
          </a:p>
          <a:p>
            <a:pPr marL="8001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coupling surface more rough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79AD-5578-4F35-A708-8EC5A6A46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4" y="3427495"/>
            <a:ext cx="3248296" cy="2900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77C256-C760-4972-9EA2-92DDE10CF76B}"/>
              </a:ext>
            </a:extLst>
          </p:cNvPr>
          <p:cNvSpPr txBox="1"/>
          <p:nvPr/>
        </p:nvSpPr>
        <p:spPr>
          <a:xfrm>
            <a:off x="1056580" y="230777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Cross-talk of optical photons</a:t>
            </a:r>
          </a:p>
        </p:txBody>
      </p:sp>
    </p:spTree>
    <p:extLst>
      <p:ext uri="{BB962C8B-B14F-4D97-AF65-F5344CB8AC3E}">
        <p14:creationId xmlns:p14="http://schemas.microsoft.com/office/powerpoint/2010/main" val="255389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A9D8D-E9F0-477B-8B8C-9F0E774B8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Next steps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B35388-98F7-4F25-8BA8-6FD92718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40242C-22EB-44FF-8791-A25758E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628A7-4F92-46FE-9BBC-D9B2DBDDF3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Introduction to the project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Using GATE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First outcomes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FE899-5E10-48F6-BB4E-DE1263413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9833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40C1A-4C8B-4551-90CF-E6AA17BE7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743" y="1466850"/>
            <a:ext cx="8142514" cy="4158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NEAR FUTURE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Optimization of the simulation output;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Estimation of missing parameters;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Validation of the simulation results;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.. OTHER POSSIBLE AREA OF INTEREST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 effect of slow signal components on ghosting;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Compare different fast scintillators performances;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D76A9-822B-4DEC-80F4-9B5F35B80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62841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A9D8D-E9F0-477B-8B8C-9F0E774B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566998"/>
            <a:ext cx="6858001" cy="2419350"/>
          </a:xfrm>
        </p:spPr>
        <p:txBody>
          <a:bodyPr>
            <a:normAutofit/>
          </a:bodyPr>
          <a:lstStyle/>
          <a:p>
            <a:r>
              <a:rPr lang="en-GB" sz="4000" dirty="0"/>
              <a:t>Thank you</a:t>
            </a:r>
            <a:br>
              <a:rPr lang="en-GB" sz="4000" dirty="0"/>
            </a:br>
            <a:br>
              <a:rPr lang="en-GB" sz="4000" dirty="0"/>
            </a:br>
            <a:r>
              <a:rPr lang="en-GB" sz="2400" dirty="0"/>
              <a:t>N.Tuccori@sussex.ac.uk</a:t>
            </a:r>
            <a:endParaRPr lang="en-GB" sz="4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B35388-98F7-4F25-8BA8-6FD92718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40242C-22EB-44FF-8791-A25758E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A9D8D-E9F0-477B-8B8C-9F0E774B8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Introduction to the project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B35388-98F7-4F25-8BA8-6FD92718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40242C-22EB-44FF-8791-A25758E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2FE173-527F-4BCE-A078-BB54645D6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RADnet</a:t>
            </a:r>
            <a:r>
              <a:rPr lang="en-GB" dirty="0"/>
              <a:t>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6C421-54A6-49BC-9037-9640FC8CF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34" y="1416756"/>
            <a:ext cx="1175408" cy="567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1593AF-A001-4ED1-810D-EB553718B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0" y="2409378"/>
            <a:ext cx="2638215" cy="1274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C51A4F-C644-4599-BC06-9598238F6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89" y="1984966"/>
            <a:ext cx="1715498" cy="388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378CA1-3261-4DF6-920F-43CB1DF50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4" y="3684140"/>
            <a:ext cx="1356875" cy="5676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C451FE-61FC-4387-A76E-6CB10FE79B9D}"/>
              </a:ext>
            </a:extLst>
          </p:cNvPr>
          <p:cNvSpPr/>
          <p:nvPr/>
        </p:nvSpPr>
        <p:spPr>
          <a:xfrm>
            <a:off x="444844" y="4629665"/>
            <a:ext cx="8254314" cy="101760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MAIN OBJECTIVE</a:t>
            </a:r>
            <a:r>
              <a:rPr lang="en-GB" sz="1600" dirty="0">
                <a:solidFill>
                  <a:schemeClr val="tx2"/>
                </a:solidFill>
              </a:rPr>
              <a:t>: Development of the detection system of the CT scanner;</a:t>
            </a:r>
          </a:p>
          <a:p>
            <a:pPr algn="just"/>
            <a:endParaRPr lang="en-GB" sz="1600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FIRST STEP</a:t>
            </a:r>
            <a:r>
              <a:rPr lang="en-GB" sz="1600" dirty="0">
                <a:solidFill>
                  <a:schemeClr val="tx2"/>
                </a:solidFill>
              </a:rPr>
              <a:t>: Detailed simulation to evaluate possible rooms for improvements;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681CC5-A494-4DA2-80D7-F560E81C437C}"/>
              </a:ext>
            </a:extLst>
          </p:cNvPr>
          <p:cNvCxnSpPr/>
          <p:nvPr/>
        </p:nvCxnSpPr>
        <p:spPr>
          <a:xfrm>
            <a:off x="3293045" y="3719796"/>
            <a:ext cx="413982" cy="145627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994AB5-F9DA-418B-93D2-A6B7FE1DFF64}"/>
              </a:ext>
            </a:extLst>
          </p:cNvPr>
          <p:cNvCxnSpPr>
            <a:stCxn id="17" idx="2"/>
          </p:cNvCxnSpPr>
          <p:nvPr/>
        </p:nvCxnSpPr>
        <p:spPr>
          <a:xfrm>
            <a:off x="4564662" y="4251829"/>
            <a:ext cx="7338" cy="27898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E7304E-B220-40F7-9EE6-AA1F34F4CA8F}"/>
              </a:ext>
            </a:extLst>
          </p:cNvPr>
          <p:cNvCxnSpPr>
            <a:cxnSpLocks/>
          </p:cNvCxnSpPr>
          <p:nvPr/>
        </p:nvCxnSpPr>
        <p:spPr>
          <a:xfrm flipH="1">
            <a:off x="5412029" y="3778977"/>
            <a:ext cx="424249" cy="116744"/>
          </a:xfrm>
          <a:prstGeom prst="line">
            <a:avLst/>
          </a:prstGeom>
          <a:ln w="381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1F37A4C-B4E8-4AB1-B75F-89E1339F7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01" y="1846870"/>
            <a:ext cx="2036119" cy="1039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B19D2-F0D1-4620-B8F0-40C2DDBF95AC}"/>
              </a:ext>
            </a:extLst>
          </p:cNvPr>
          <p:cNvSpPr txBox="1"/>
          <p:nvPr/>
        </p:nvSpPr>
        <p:spPr>
          <a:xfrm>
            <a:off x="5850957" y="2972080"/>
            <a:ext cx="235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Experimental particle physics group</a:t>
            </a:r>
          </a:p>
        </p:txBody>
      </p:sp>
    </p:spTree>
    <p:extLst>
      <p:ext uri="{BB962C8B-B14F-4D97-AF65-F5344CB8AC3E}">
        <p14:creationId xmlns:p14="http://schemas.microsoft.com/office/powerpoint/2010/main" val="306662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90F9C25-0BC4-4E8C-A906-E1FF25BD2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CT scanner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B90E-0BFC-4C9E-9BCA-7D7D1E289809}"/>
              </a:ext>
            </a:extLst>
          </p:cNvPr>
          <p:cNvSpPr txBox="1"/>
          <p:nvPr/>
        </p:nvSpPr>
        <p:spPr>
          <a:xfrm>
            <a:off x="484668" y="1705297"/>
            <a:ext cx="2728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STATIONARY GANTRY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Several detectors and emitters associated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F011-1537-40E2-A17F-B344627E2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4" y="1574668"/>
            <a:ext cx="5463421" cy="28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A04C68-50E9-44A8-AE54-BA2509B07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" r="-142" b="-159"/>
          <a:stretch/>
        </p:blipFill>
        <p:spPr>
          <a:xfrm>
            <a:off x="484668" y="3204000"/>
            <a:ext cx="4356000" cy="241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E7527-C12F-45D9-B8F5-38EDA753E4C0}"/>
              </a:ext>
            </a:extLst>
          </p:cNvPr>
          <p:cNvSpPr txBox="1"/>
          <p:nvPr/>
        </p:nvSpPr>
        <p:spPr>
          <a:xfrm>
            <a:off x="5436932" y="4615512"/>
            <a:ext cx="3242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BELT IN CONSTANT MOVEMENT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Fast scans with high-intensity radiation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F3765C-249E-4F04-92EF-0324B4C4E518}"/>
              </a:ext>
            </a:extLst>
          </p:cNvPr>
          <p:cNvCxnSpPr/>
          <p:nvPr/>
        </p:nvCxnSpPr>
        <p:spPr>
          <a:xfrm>
            <a:off x="1849065" y="2028511"/>
            <a:ext cx="0" cy="30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EBA70E-5E5F-4FBB-A3B9-D34CC88504C1}"/>
              </a:ext>
            </a:extLst>
          </p:cNvPr>
          <p:cNvCxnSpPr/>
          <p:nvPr/>
        </p:nvCxnSpPr>
        <p:spPr>
          <a:xfrm>
            <a:off x="7058298" y="5220056"/>
            <a:ext cx="0" cy="30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90F9C25-0BC4-4E8C-A906-E1FF25BD2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Detection system single 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B90E-0BFC-4C9E-9BCA-7D7D1E289809}"/>
              </a:ext>
            </a:extLst>
          </p:cNvPr>
          <p:cNvSpPr txBox="1"/>
          <p:nvPr/>
        </p:nvSpPr>
        <p:spPr>
          <a:xfrm>
            <a:off x="414866" y="1428057"/>
            <a:ext cx="441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tx2"/>
                </a:solidFill>
              </a:rPr>
              <a:t>PECULIARITIES: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Array of fast scintillator crystals;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Unfocused x-rays &lt; 200 keV;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Photodiodes coupled to crystals;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High-intensity radiation each scan;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753B1-F72D-4323-BB5D-8E273FB6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7466" r="17032" b="821"/>
          <a:stretch/>
        </p:blipFill>
        <p:spPr>
          <a:xfrm>
            <a:off x="5069348" y="2093715"/>
            <a:ext cx="3348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90F9C25-0BC4-4E8C-A906-E1FF25BD2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Detection system single 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B90E-0BFC-4C9E-9BCA-7D7D1E289809}"/>
              </a:ext>
            </a:extLst>
          </p:cNvPr>
          <p:cNvSpPr txBox="1"/>
          <p:nvPr/>
        </p:nvSpPr>
        <p:spPr>
          <a:xfrm>
            <a:off x="414866" y="1428057"/>
            <a:ext cx="441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tx2"/>
                </a:solidFill>
              </a:rPr>
              <a:t>COMPLICATIONS TO BE STUDIED: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Array of scintillator crystals;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Unfocused x-rays &lt; 200 keV;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Cross-talk;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Light-output optimization;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Photodiodes coupled to crystals;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Coupling influence;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High intensity radiation each scan;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Performance vs accumulate dose;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4A7BB-0714-4E04-A242-22CE429FF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17466" r="17032" b="821"/>
          <a:stretch/>
        </p:blipFill>
        <p:spPr>
          <a:xfrm>
            <a:off x="5069348" y="2093715"/>
            <a:ext cx="3348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A9D8D-E9F0-477B-8B8C-9F0E774B8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Using GATE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B35388-98F7-4F25-8BA8-6FD92718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" y="5152963"/>
            <a:ext cx="2429692" cy="117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240242C-22EB-44FF-8791-A25758E22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152" y="5399738"/>
            <a:ext cx="3214141" cy="7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12655-8051-4159-A6F1-7447EDF9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2" y="1374916"/>
            <a:ext cx="3960000" cy="436147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7231305-2942-4699-A556-05A4998E4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Single unit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478379-D543-4A94-9080-F877EF07C113}"/>
              </a:ext>
            </a:extLst>
          </p:cNvPr>
          <p:cNvSpPr/>
          <p:nvPr/>
        </p:nvSpPr>
        <p:spPr>
          <a:xfrm>
            <a:off x="269967" y="1454331"/>
            <a:ext cx="3823062" cy="16930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PHOTODIODES (ACTIVE PART)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Phase Space actor </a:t>
            </a:r>
            <a:r>
              <a:rPr lang="en-GB" dirty="0">
                <a:solidFill>
                  <a:schemeClr val="tx2"/>
                </a:solidFill>
              </a:rPr>
              <a:t>-&gt; store </a:t>
            </a:r>
            <a:r>
              <a:rPr lang="en-GB" dirty="0" err="1">
                <a:solidFill>
                  <a:schemeClr val="tx2"/>
                </a:solidFill>
              </a:rPr>
              <a:t>infos</a:t>
            </a:r>
            <a:r>
              <a:rPr lang="en-GB" dirty="0">
                <a:solidFill>
                  <a:schemeClr val="tx2"/>
                </a:solidFill>
              </a:rPr>
              <a:t> of scintillation photons that reach this volume;</a:t>
            </a:r>
          </a:p>
        </p:txBody>
      </p:sp>
    </p:spTree>
    <p:extLst>
      <p:ext uri="{BB962C8B-B14F-4D97-AF65-F5344CB8AC3E}">
        <p14:creationId xmlns:p14="http://schemas.microsoft.com/office/powerpoint/2010/main" val="62058119"/>
      </p:ext>
    </p:extLst>
  </p:cSld>
  <p:clrMapOvr>
    <a:masterClrMapping/>
  </p:clrMapOvr>
</p:sld>
</file>

<file path=ppt/theme/theme1.xml><?xml version="1.0" encoding="utf-8"?>
<a:theme xmlns:a="http://schemas.openxmlformats.org/drawingml/2006/main" name="UoS Title 1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318583-2CF5-482E-8DB9-145D9B0BB7B4}" vid="{AB662893-75AE-4966-991B-A8A1C9E8BF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318583-2CF5-482E-8DB9-145D9B0BB7B4}" vid="{572808F4-6D1B-4832-B526-36EFCD95843C}"/>
    </a:ext>
  </a:extLst>
</a:theme>
</file>

<file path=ppt/theme/theme3.xml><?xml version="1.0" encoding="utf-8"?>
<a:theme xmlns:a="http://schemas.openxmlformats.org/drawingml/2006/main" name="UoS Title 2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318583-2CF5-482E-8DB9-145D9B0BB7B4}" vid="{956B86EA-6559-4580-A873-D4F00725675C}"/>
    </a:ext>
  </a:extLst>
</a:theme>
</file>

<file path=ppt/theme/theme4.xml><?xml version="1.0" encoding="utf-8"?>
<a:theme xmlns:a="http://schemas.openxmlformats.org/drawingml/2006/main" name="UoS Title 2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318583-2CF5-482E-8DB9-145D9B0BB7B4}" vid="{DBEFE54B-1A42-44E5-8340-197C15FC336F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C318583-2CF5-482E-8DB9-145D9B0BB7B4}" vid="{BEF30225-73A1-4E6F-893E-2BFD19F1A340}"/>
    </a:ext>
  </a:extLst>
</a:theme>
</file>

<file path=ppt/theme/theme6.xml><?xml version="1.0" encoding="utf-8"?>
<a:theme xmlns:a="http://schemas.openxmlformats.org/drawingml/2006/main" name="Turquois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C318583-2CF5-482E-8DB9-145D9B0BB7B4}" vid="{5E6D47E2-C7B0-44AE-8A69-F427272F0D9C}"/>
    </a:ext>
  </a:extLst>
</a:theme>
</file>

<file path=ppt/theme/theme7.xml><?xml version="1.0" encoding="utf-8"?>
<a:theme xmlns:a="http://schemas.openxmlformats.org/drawingml/2006/main" name="Orang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C318583-2CF5-482E-8DB9-145D9B0BB7B4}" vid="{CE83292D-957B-4164-8C6C-E6DD150B2A7E}"/>
    </a:ext>
  </a:extLst>
</a:theme>
</file>

<file path=ppt/theme/theme8.xml><?xml version="1.0" encoding="utf-8"?>
<a:theme xmlns:a="http://schemas.openxmlformats.org/drawingml/2006/main" name="Blu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C318583-2CF5-482E-8DB9-145D9B0BB7B4}" vid="{3278658A-CC01-4461-8A0D-F099C40769C1}"/>
    </a:ext>
  </a:extLst>
</a:theme>
</file>

<file path=ppt/theme/theme9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C318583-2CF5-482E-8DB9-145D9B0BB7B4}" vid="{87EEB0F6-9071-4634-A4A0-4EEE799CD0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A5604D373E74AB0D18C0EB8A93071" ma:contentTypeVersion="7" ma:contentTypeDescription="Create a new document." ma:contentTypeScope="" ma:versionID="0f36d376db2e0688b288afdd8701d61d">
  <xsd:schema xmlns:xsd="http://www.w3.org/2001/XMLSchema" xmlns:xs="http://www.w3.org/2001/XMLSchema" xmlns:p="http://schemas.microsoft.com/office/2006/metadata/properties" xmlns:ns3="b31399a0-6e55-405c-b15b-a283b2f1dd93" xmlns:ns4="d0e2a547-390c-4221-b3cf-9c53ac6ca028" targetNamespace="http://schemas.microsoft.com/office/2006/metadata/properties" ma:root="true" ma:fieldsID="34f5a51b62af78035d7e2cd043ec0c64" ns3:_="" ns4:_="">
    <xsd:import namespace="b31399a0-6e55-405c-b15b-a283b2f1dd93"/>
    <xsd:import namespace="d0e2a547-390c-4221-b3cf-9c53ac6ca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399a0-6e55-405c-b15b-a283b2f1d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2a547-390c-4221-b3cf-9c53ac6ca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2FBB7-C19E-43AE-A3A1-1BED3F473885}">
  <ds:schemaRefs>
    <ds:schemaRef ds:uri="http://schemas.microsoft.com/office/infopath/2007/PartnerControls"/>
    <ds:schemaRef ds:uri="http://www.w3.org/XML/1998/namespace"/>
    <ds:schemaRef ds:uri="d0e2a547-390c-4221-b3cf-9c53ac6ca028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31399a0-6e55-405c-b15b-a283b2f1dd9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E9BA37-985A-4701-B37A-5382FED19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399a0-6e55-405c-b15b-a283b2f1dd93"/>
    <ds:schemaRef ds:uri="d0e2a547-390c-4221-b3cf-9c53ac6ca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E98828-217E-448B-8586-A7C9B847C9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SussexUni</Template>
  <TotalTime>1288</TotalTime>
  <Words>553</Words>
  <Application>Microsoft Office PowerPoint</Application>
  <PresentationFormat>On-screen Show (4:3)</PresentationFormat>
  <Paragraphs>122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UoS Title 1</vt:lpstr>
      <vt:lpstr>UoS Title 1 Photography</vt:lpstr>
      <vt:lpstr>UoS Title 2</vt:lpstr>
      <vt:lpstr>UoS Title 2 Photography</vt:lpstr>
      <vt:lpstr>Cobalt - UoS Content</vt:lpstr>
      <vt:lpstr>Turquoise - UoS Content</vt:lpstr>
      <vt:lpstr>Orange - UoS Content</vt:lpstr>
      <vt:lpstr>Blue - UoS Content</vt:lpstr>
      <vt:lpstr>Grape - UoS Content</vt:lpstr>
      <vt:lpstr>GATE for the development of fast CT scanner</vt:lpstr>
      <vt:lpstr>PowerPoint Presentation</vt:lpstr>
      <vt:lpstr>Introduction to the project</vt:lpstr>
      <vt:lpstr>PowerPoint Presentation</vt:lpstr>
      <vt:lpstr>PowerPoint Presentation</vt:lpstr>
      <vt:lpstr>PowerPoint Presentation</vt:lpstr>
      <vt:lpstr>PowerPoint Presentation</vt:lpstr>
      <vt:lpstr>Using GATE</vt:lpstr>
      <vt:lpstr>PowerPoint Presentation</vt:lpstr>
      <vt:lpstr>PowerPoint Presentation</vt:lpstr>
      <vt:lpstr>PowerPoint Presentation</vt:lpstr>
      <vt:lpstr>PowerPoint Presentation</vt:lpstr>
      <vt:lpstr>First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Thank you  N.Tuccori@sussex.ac.uk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Nicolò Tuccori</dc:creator>
  <cp:lastModifiedBy>Nicolò Tuccori</cp:lastModifiedBy>
  <cp:revision>44</cp:revision>
  <dcterms:created xsi:type="dcterms:W3CDTF">2020-01-19T19:03:26Z</dcterms:created>
  <dcterms:modified xsi:type="dcterms:W3CDTF">2020-01-22T10:44:51Z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0x010100428A5604D373E74AB0D18C0EB8A93071</vt:lpwstr>
  </property>
</Properties>
</file>