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58" r:id="rId2"/>
    <p:sldId id="1159" r:id="rId3"/>
    <p:sldId id="304" r:id="rId4"/>
    <p:sldId id="306" r:id="rId5"/>
    <p:sldId id="1161" r:id="rId6"/>
    <p:sldId id="1163" r:id="rId7"/>
    <p:sldId id="1164" r:id="rId8"/>
    <p:sldId id="1165" r:id="rId9"/>
    <p:sldId id="1166" r:id="rId10"/>
    <p:sldId id="1167" r:id="rId11"/>
    <p:sldId id="1168" r:id="rId12"/>
    <p:sldId id="1160" r:id="rId13"/>
    <p:sldId id="1169" r:id="rId14"/>
    <p:sldId id="1172" r:id="rId15"/>
    <p:sldId id="1171" r:id="rId16"/>
    <p:sldId id="1173" r:id="rId17"/>
    <p:sldId id="1170" r:id="rId18"/>
  </p:sldIdLst>
  <p:sldSz cx="9144000" cy="6858000" type="screen4x3"/>
  <p:notesSz cx="98742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起始" id="{56D8AF2D-0C39-45C1-9B8B-6C6DE57A1842}">
          <p14:sldIdLst>
            <p14:sldId id="1158"/>
            <p14:sldId id="1159"/>
            <p14:sldId id="304"/>
            <p14:sldId id="306"/>
            <p14:sldId id="1161"/>
            <p14:sldId id="1163"/>
            <p14:sldId id="1164"/>
            <p14:sldId id="1165"/>
            <p14:sldId id="1166"/>
            <p14:sldId id="1167"/>
            <p14:sldId id="1168"/>
            <p14:sldId id="1160"/>
            <p14:sldId id="1169"/>
            <p14:sldId id="1172"/>
            <p14:sldId id="1171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4">
          <p15:clr>
            <a:srgbClr val="A4A3A4"/>
          </p15:clr>
        </p15:guide>
        <p15:guide id="2" pos="3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FF"/>
    <a:srgbClr val="A8A1F4"/>
    <a:srgbClr val="CBECDE"/>
    <a:srgbClr val="A6A3EE"/>
    <a:srgbClr val="FFC7CA"/>
    <a:srgbClr val="FFCACB"/>
    <a:srgbClr val="00602B"/>
    <a:srgbClr val="E7F6E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150" autoAdjust="0"/>
  </p:normalViewPr>
  <p:slideViewPr>
    <p:cSldViewPr snapToGrid="0">
      <p:cViewPr varScale="1">
        <p:scale>
          <a:sx n="90" d="100"/>
          <a:sy n="90" d="100"/>
        </p:scale>
        <p:origin x="1035" y="90"/>
      </p:cViewPr>
      <p:guideLst>
        <p:guide orient="horz" pos="2184"/>
        <p:guide pos="2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982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64"/>
        <p:guide pos="3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o Lin" userId="247276620f1f46c1" providerId="LiveId" clId="{205DBA3F-8C0D-4508-A7D7-08A2712FEBD0}"/>
    <pc:docChg chg="undo custSel addSld delSld modSld sldOrd modSection">
      <pc:chgData name="Tao Lin" userId="247276620f1f46c1" providerId="LiveId" clId="{205DBA3F-8C0D-4508-A7D7-08A2712FEBD0}" dt="2024-04-08T08:48:34.215" v="5133" actId="14100"/>
      <pc:docMkLst>
        <pc:docMk/>
      </pc:docMkLst>
      <pc:sldChg chg="modSp">
        <pc:chgData name="Tao Lin" userId="247276620f1f46c1" providerId="LiveId" clId="{205DBA3F-8C0D-4508-A7D7-08A2712FEBD0}" dt="2024-04-08T08:47:15.712" v="5128" actId="2711"/>
        <pc:sldMkLst>
          <pc:docMk/>
          <pc:sldMk cId="0" sldId="304"/>
        </pc:sldMkLst>
        <pc:spChg chg="mod">
          <ac:chgData name="Tao Lin" userId="247276620f1f46c1" providerId="LiveId" clId="{205DBA3F-8C0D-4508-A7D7-08A2712FEBD0}" dt="2024-04-08T08:47:15.712" v="5128" actId="2711"/>
          <ac:spMkLst>
            <pc:docMk/>
            <pc:sldMk cId="0" sldId="304"/>
            <ac:spMk id="3" creationId="{00000000-0000-0000-0000-000000000000}"/>
          </ac:spMkLst>
        </pc:spChg>
      </pc:sldChg>
      <pc:sldChg chg="addSp modSp mod">
        <pc:chgData name="Tao Lin" userId="247276620f1f46c1" providerId="LiveId" clId="{205DBA3F-8C0D-4508-A7D7-08A2712FEBD0}" dt="2024-04-08T08:48:04.224" v="5132" actId="2711"/>
        <pc:sldMkLst>
          <pc:docMk/>
          <pc:sldMk cId="0" sldId="306"/>
        </pc:sldMkLst>
        <pc:spChg chg="mod">
          <ac:chgData name="Tao Lin" userId="247276620f1f46c1" providerId="LiveId" clId="{205DBA3F-8C0D-4508-A7D7-08A2712FEBD0}" dt="2024-04-08T08:48:04.224" v="5132" actId="2711"/>
          <ac:spMkLst>
            <pc:docMk/>
            <pc:sldMk cId="0" sldId="306"/>
            <ac:spMk id="3" creationId="{00000000-0000-0000-0000-000000000000}"/>
          </ac:spMkLst>
        </pc:spChg>
        <pc:spChg chg="mod">
          <ac:chgData name="Tao Lin" userId="247276620f1f46c1" providerId="LiveId" clId="{205DBA3F-8C0D-4508-A7D7-08A2712FEBD0}" dt="2024-04-06T11:47:56.131" v="3147" actId="1076"/>
          <ac:spMkLst>
            <pc:docMk/>
            <pc:sldMk cId="0" sldId="306"/>
            <ac:spMk id="6" creationId="{00000000-0000-0000-0000-000000000000}"/>
          </ac:spMkLst>
        </pc:spChg>
        <pc:spChg chg="add mod">
          <ac:chgData name="Tao Lin" userId="247276620f1f46c1" providerId="LiveId" clId="{205DBA3F-8C0D-4508-A7D7-08A2712FEBD0}" dt="2024-04-08T08:45:48.015" v="5127" actId="114"/>
          <ac:spMkLst>
            <pc:docMk/>
            <pc:sldMk cId="0" sldId="306"/>
            <ac:spMk id="7" creationId="{C2AB6685-54C1-466D-8F14-7A4D193F8C35}"/>
          </ac:spMkLst>
        </pc:spChg>
        <pc:picChg chg="mod">
          <ac:chgData name="Tao Lin" userId="247276620f1f46c1" providerId="LiveId" clId="{205DBA3F-8C0D-4508-A7D7-08A2712FEBD0}" dt="2024-04-06T11:47:52.073" v="3146" actId="1076"/>
          <ac:picMkLst>
            <pc:docMk/>
            <pc:sldMk cId="0" sldId="306"/>
            <ac:picMk id="5" creationId="{00000000-0000-0000-0000-000000000000}"/>
          </ac:picMkLst>
        </pc:picChg>
      </pc:sldChg>
      <pc:sldChg chg="add del">
        <pc:chgData name="Tao Lin" userId="247276620f1f46c1" providerId="LiveId" clId="{205DBA3F-8C0D-4508-A7D7-08A2712FEBD0}" dt="2024-04-01T02:58:47.044" v="269" actId="47"/>
        <pc:sldMkLst>
          <pc:docMk/>
          <pc:sldMk cId="0" sldId="307"/>
        </pc:sldMkLst>
      </pc:sldChg>
      <pc:sldChg chg="del">
        <pc:chgData name="Tao Lin" userId="247276620f1f46c1" providerId="LiveId" clId="{205DBA3F-8C0D-4508-A7D7-08A2712FEBD0}" dt="2024-03-30T08:00:03.399" v="32" actId="47"/>
        <pc:sldMkLst>
          <pc:docMk/>
          <pc:sldMk cId="0" sldId="1157"/>
        </pc:sldMkLst>
      </pc:sldChg>
      <pc:sldChg chg="addSp delSp modSp new mod modClrScheme chgLayout">
        <pc:chgData name="Tao Lin" userId="247276620f1f46c1" providerId="LiveId" clId="{205DBA3F-8C0D-4508-A7D7-08A2712FEBD0}" dt="2024-04-06T11:49:19.546" v="3233" actId="20577"/>
        <pc:sldMkLst>
          <pc:docMk/>
          <pc:sldMk cId="1704551238" sldId="1158"/>
        </pc:sldMkLst>
        <pc:spChg chg="del mod ord">
          <ac:chgData name="Tao Lin" userId="247276620f1f46c1" providerId="LiveId" clId="{205DBA3F-8C0D-4508-A7D7-08A2712FEBD0}" dt="2024-03-30T07:48:58.456" v="1" actId="700"/>
          <ac:spMkLst>
            <pc:docMk/>
            <pc:sldMk cId="1704551238" sldId="1158"/>
            <ac:spMk id="2" creationId="{68BBD557-0358-4732-9EF9-1813147D55C4}"/>
          </ac:spMkLst>
        </pc:spChg>
        <pc:spChg chg="del mod ord">
          <ac:chgData name="Tao Lin" userId="247276620f1f46c1" providerId="LiveId" clId="{205DBA3F-8C0D-4508-A7D7-08A2712FEBD0}" dt="2024-03-30T07:48:58.456" v="1" actId="700"/>
          <ac:spMkLst>
            <pc:docMk/>
            <pc:sldMk cId="1704551238" sldId="1158"/>
            <ac:spMk id="3" creationId="{A48A2E45-35B2-45B1-B849-C06C59ACC1A2}"/>
          </ac:spMkLst>
        </pc:spChg>
        <pc:spChg chg="mod ord">
          <ac:chgData name="Tao Lin" userId="247276620f1f46c1" providerId="LiveId" clId="{205DBA3F-8C0D-4508-A7D7-08A2712FEBD0}" dt="2024-03-30T07:48:58.456" v="1" actId="700"/>
          <ac:spMkLst>
            <pc:docMk/>
            <pc:sldMk cId="1704551238" sldId="1158"/>
            <ac:spMk id="4" creationId="{5C0A361E-6400-44F9-8EE7-36BA462299E8}"/>
          </ac:spMkLst>
        </pc:spChg>
        <pc:spChg chg="add mod ord">
          <ac:chgData name="Tao Lin" userId="247276620f1f46c1" providerId="LiveId" clId="{205DBA3F-8C0D-4508-A7D7-08A2712FEBD0}" dt="2024-04-06T11:29:53.661" v="2908" actId="1076"/>
          <ac:spMkLst>
            <pc:docMk/>
            <pc:sldMk cId="1704551238" sldId="1158"/>
            <ac:spMk id="5" creationId="{9BC47313-0CDB-4045-A28D-AB051547DD58}"/>
          </ac:spMkLst>
        </pc:spChg>
        <pc:spChg chg="add mod ord">
          <ac:chgData name="Tao Lin" userId="247276620f1f46c1" providerId="LiveId" clId="{205DBA3F-8C0D-4508-A7D7-08A2712FEBD0}" dt="2024-04-06T11:49:19.546" v="3233" actId="20577"/>
          <ac:spMkLst>
            <pc:docMk/>
            <pc:sldMk cId="1704551238" sldId="1158"/>
            <ac:spMk id="6" creationId="{2C41793D-3E78-4D0D-9935-1FDAD2FAFED3}"/>
          </ac:spMkLst>
        </pc:spChg>
        <pc:picChg chg="add mod">
          <ac:chgData name="Tao Lin" userId="247276620f1f46c1" providerId="LiveId" clId="{205DBA3F-8C0D-4508-A7D7-08A2712FEBD0}" dt="2024-04-06T11:29:55.592" v="2909" actId="1076"/>
          <ac:picMkLst>
            <pc:docMk/>
            <pc:sldMk cId="1704551238" sldId="1158"/>
            <ac:picMk id="1026" creationId="{0DBB3D2A-EE3D-44C6-9F3E-BB689DA27C1B}"/>
          </ac:picMkLst>
        </pc:picChg>
      </pc:sldChg>
      <pc:sldChg chg="modSp new mod">
        <pc:chgData name="Tao Lin" userId="247276620f1f46c1" providerId="LiveId" clId="{205DBA3F-8C0D-4508-A7D7-08A2712FEBD0}" dt="2024-04-08T08:47:44.263" v="5131" actId="255"/>
        <pc:sldMkLst>
          <pc:docMk/>
          <pc:sldMk cId="149976404" sldId="1159"/>
        </pc:sldMkLst>
        <pc:spChg chg="mod">
          <ac:chgData name="Tao Lin" userId="247276620f1f46c1" providerId="LiveId" clId="{205DBA3F-8C0D-4508-A7D7-08A2712FEBD0}" dt="2024-03-31T08:33:47.988" v="40" actId="20577"/>
          <ac:spMkLst>
            <pc:docMk/>
            <pc:sldMk cId="149976404" sldId="1159"/>
            <ac:spMk id="2" creationId="{29C9437F-7BE4-4086-A1AC-FB577D20F144}"/>
          </ac:spMkLst>
        </pc:spChg>
        <pc:spChg chg="mod">
          <ac:chgData name="Tao Lin" userId="247276620f1f46c1" providerId="LiveId" clId="{205DBA3F-8C0D-4508-A7D7-08A2712FEBD0}" dt="2024-04-08T08:47:44.263" v="5131" actId="255"/>
          <ac:spMkLst>
            <pc:docMk/>
            <pc:sldMk cId="149976404" sldId="1159"/>
            <ac:spMk id="3" creationId="{D71F1625-5978-4AC4-A201-0CF9E7F8F68A}"/>
          </ac:spMkLst>
        </pc:spChg>
      </pc:sldChg>
      <pc:sldChg chg="addSp delSp modSp new mod">
        <pc:chgData name="Tao Lin" userId="247276620f1f46c1" providerId="LiveId" clId="{205DBA3F-8C0D-4508-A7D7-08A2712FEBD0}" dt="2024-04-06T13:04:49.886" v="4383" actId="1037"/>
        <pc:sldMkLst>
          <pc:docMk/>
          <pc:sldMk cId="4145518599" sldId="1160"/>
        </pc:sldMkLst>
        <pc:spChg chg="mod">
          <ac:chgData name="Tao Lin" userId="247276620f1f46c1" providerId="LiveId" clId="{205DBA3F-8C0D-4508-A7D7-08A2712FEBD0}" dt="2024-04-01T03:00:47.892" v="296" actId="20577"/>
          <ac:spMkLst>
            <pc:docMk/>
            <pc:sldMk cId="4145518599" sldId="1160"/>
            <ac:spMk id="2" creationId="{B7188266-9352-43D8-A515-2E201A345C1A}"/>
          </ac:spMkLst>
        </pc:spChg>
        <pc:spChg chg="mod">
          <ac:chgData name="Tao Lin" userId="247276620f1f46c1" providerId="LiveId" clId="{205DBA3F-8C0D-4508-A7D7-08A2712FEBD0}" dt="2024-04-06T13:04:41.300" v="4349" actId="404"/>
          <ac:spMkLst>
            <pc:docMk/>
            <pc:sldMk cId="4145518599" sldId="1160"/>
            <ac:spMk id="3" creationId="{4FEDBA53-1281-4ECA-8FE2-EF66960F4022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5" creationId="{9C6F87A0-6FA8-48BA-A8E0-675DB76DCD93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6" creationId="{2E9BE94D-B28B-4D33-AB47-E30C8D45A1C5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7" creationId="{FA7E2F7B-AA5C-4436-849F-79F9F6F9AB8F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8" creationId="{FC1397BB-1CE6-4F41-9AD5-05B539387EDE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9" creationId="{0B074940-F88E-49DF-A40D-E1B0FECB99C6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10" creationId="{7C0E82A2-94D7-4A14-BE00-CAA121FE8FF7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11" creationId="{DB175037-853B-4417-8475-B7B66D72C182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12" creationId="{56E46D81-AC85-4624-BA11-496C31A76149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13" creationId="{25CC6B56-E5EA-4DC5-9038-2CB5438A3452}"/>
          </ac:spMkLst>
        </pc:spChg>
        <pc:spChg chg="add mod">
          <ac:chgData name="Tao Lin" userId="247276620f1f46c1" providerId="LiveId" clId="{205DBA3F-8C0D-4508-A7D7-08A2712FEBD0}" dt="2024-04-06T13:04:49.886" v="4383" actId="1037"/>
          <ac:spMkLst>
            <pc:docMk/>
            <pc:sldMk cId="4145518599" sldId="1160"/>
            <ac:spMk id="16" creationId="{4855EED4-93AA-415C-84E6-C08A5DE960AB}"/>
          </ac:spMkLst>
        </pc:spChg>
        <pc:picChg chg="add mod">
          <ac:chgData name="Tao Lin" userId="247276620f1f46c1" providerId="LiveId" clId="{205DBA3F-8C0D-4508-A7D7-08A2712FEBD0}" dt="2024-04-06T13:04:49.886" v="4383" actId="1037"/>
          <ac:picMkLst>
            <pc:docMk/>
            <pc:sldMk cId="4145518599" sldId="1160"/>
            <ac:picMk id="18" creationId="{5E20F432-5118-477A-81DF-EEFA23893C61}"/>
          </ac:picMkLst>
        </pc:picChg>
        <pc:picChg chg="add del mod">
          <ac:chgData name="Tao Lin" userId="247276620f1f46c1" providerId="LiveId" clId="{205DBA3F-8C0D-4508-A7D7-08A2712FEBD0}" dt="2024-04-01T05:38:51.962" v="2206"/>
          <ac:picMkLst>
            <pc:docMk/>
            <pc:sldMk cId="4145518599" sldId="1160"/>
            <ac:picMk id="22" creationId="{212D3DE0-A65A-4D33-B473-69ED76415C0A}"/>
          </ac:picMkLst>
        </pc:picChg>
        <pc:picChg chg="add del mod">
          <ac:chgData name="Tao Lin" userId="247276620f1f46c1" providerId="LiveId" clId="{205DBA3F-8C0D-4508-A7D7-08A2712FEBD0}" dt="2024-04-01T05:38:51.962" v="2206"/>
          <ac:picMkLst>
            <pc:docMk/>
            <pc:sldMk cId="4145518599" sldId="1160"/>
            <ac:picMk id="23" creationId="{B980CFF0-F528-4DD4-B597-561F93DE2DFC}"/>
          </ac:picMkLst>
        </pc:picChg>
        <pc:picChg chg="add del mod">
          <ac:chgData name="Tao Lin" userId="247276620f1f46c1" providerId="LiveId" clId="{205DBA3F-8C0D-4508-A7D7-08A2712FEBD0}" dt="2024-04-01T05:38:51.962" v="2206"/>
          <ac:picMkLst>
            <pc:docMk/>
            <pc:sldMk cId="4145518599" sldId="1160"/>
            <ac:picMk id="24" creationId="{09141B23-B7A0-42D7-B7DD-EE8CBC7719A3}"/>
          </ac:picMkLst>
        </pc:picChg>
        <pc:picChg chg="add del mod">
          <ac:chgData name="Tao Lin" userId="247276620f1f46c1" providerId="LiveId" clId="{205DBA3F-8C0D-4508-A7D7-08A2712FEBD0}" dt="2024-04-01T05:38:51.962" v="2206"/>
          <ac:picMkLst>
            <pc:docMk/>
            <pc:sldMk cId="4145518599" sldId="1160"/>
            <ac:picMk id="25" creationId="{B8E57F04-9DBA-423D-8375-6C714A9DF5BE}"/>
          </ac:picMkLst>
        </pc:picChg>
        <pc:picChg chg="add mod">
          <ac:chgData name="Tao Lin" userId="247276620f1f46c1" providerId="LiveId" clId="{205DBA3F-8C0D-4508-A7D7-08A2712FEBD0}" dt="2024-04-06T13:04:49.886" v="4383" actId="1037"/>
          <ac:picMkLst>
            <pc:docMk/>
            <pc:sldMk cId="4145518599" sldId="1160"/>
            <ac:picMk id="26" creationId="{37B08DE0-8F27-41DB-A8D9-A245B20BA366}"/>
          </ac:picMkLst>
        </pc:picChg>
        <pc:cxnChg chg="add mod">
          <ac:chgData name="Tao Lin" userId="247276620f1f46c1" providerId="LiveId" clId="{205DBA3F-8C0D-4508-A7D7-08A2712FEBD0}" dt="2024-04-06T13:04:49.886" v="4383" actId="1037"/>
          <ac:cxnSpMkLst>
            <pc:docMk/>
            <pc:sldMk cId="4145518599" sldId="1160"/>
            <ac:cxnSpMk id="15" creationId="{320E9844-4E6F-4D4C-B790-E9225DE68EF9}"/>
          </ac:cxnSpMkLst>
        </pc:cxnChg>
      </pc:sldChg>
      <pc:sldChg chg="addSp modSp new mod">
        <pc:chgData name="Tao Lin" userId="247276620f1f46c1" providerId="LiveId" clId="{205DBA3F-8C0D-4508-A7D7-08A2712FEBD0}" dt="2024-04-06T11:50:28.265" v="3263" actId="1076"/>
        <pc:sldMkLst>
          <pc:docMk/>
          <pc:sldMk cId="1377922312" sldId="1161"/>
        </pc:sldMkLst>
        <pc:spChg chg="mod">
          <ac:chgData name="Tao Lin" userId="247276620f1f46c1" providerId="LiveId" clId="{205DBA3F-8C0D-4508-A7D7-08A2712FEBD0}" dt="2024-04-01T03:01:25.459" v="298"/>
          <ac:spMkLst>
            <pc:docMk/>
            <pc:sldMk cId="1377922312" sldId="1161"/>
            <ac:spMk id="2" creationId="{A02A5655-E167-491F-8A2F-7009A74B95DD}"/>
          </ac:spMkLst>
        </pc:spChg>
        <pc:spChg chg="mod">
          <ac:chgData name="Tao Lin" userId="247276620f1f46c1" providerId="LiveId" clId="{205DBA3F-8C0D-4508-A7D7-08A2712FEBD0}" dt="2024-04-01T03:15:38.561" v="674"/>
          <ac:spMkLst>
            <pc:docMk/>
            <pc:sldMk cId="1377922312" sldId="1161"/>
            <ac:spMk id="3" creationId="{D912065B-8C25-4BD9-82B5-B2BBA942637E}"/>
          </ac:spMkLst>
        </pc:spChg>
        <pc:spChg chg="add mod">
          <ac:chgData name="Tao Lin" userId="247276620f1f46c1" providerId="LiveId" clId="{205DBA3F-8C0D-4508-A7D7-08A2712FEBD0}" dt="2024-04-06T11:50:28.265" v="3263" actId="1076"/>
          <ac:spMkLst>
            <pc:docMk/>
            <pc:sldMk cId="1377922312" sldId="1161"/>
            <ac:spMk id="7" creationId="{EBC4B4F2-E5AC-4F01-8DFB-2686E29346E7}"/>
          </ac:spMkLst>
        </pc:spChg>
        <pc:picChg chg="add mod">
          <ac:chgData name="Tao Lin" userId="247276620f1f46c1" providerId="LiveId" clId="{205DBA3F-8C0D-4508-A7D7-08A2712FEBD0}" dt="2024-04-01T03:17:23.738" v="677" actId="1076"/>
          <ac:picMkLst>
            <pc:docMk/>
            <pc:sldMk cId="1377922312" sldId="1161"/>
            <ac:picMk id="6" creationId="{9C3AC874-FE33-4F7A-82D8-95F76EDFB817}"/>
          </ac:picMkLst>
        </pc:picChg>
      </pc:sldChg>
      <pc:sldChg chg="modSp new del mod">
        <pc:chgData name="Tao Lin" userId="247276620f1f46c1" providerId="LiveId" clId="{205DBA3F-8C0D-4508-A7D7-08A2712FEBD0}" dt="2024-04-01T05:19:52.077" v="1799" actId="47"/>
        <pc:sldMkLst>
          <pc:docMk/>
          <pc:sldMk cId="584743460" sldId="1162"/>
        </pc:sldMkLst>
        <pc:spChg chg="mod">
          <ac:chgData name="Tao Lin" userId="247276620f1f46c1" providerId="LiveId" clId="{205DBA3F-8C0D-4508-A7D7-08A2712FEBD0}" dt="2024-04-01T03:19:34.150" v="701" actId="20577"/>
          <ac:spMkLst>
            <pc:docMk/>
            <pc:sldMk cId="584743460" sldId="1162"/>
            <ac:spMk id="2" creationId="{5A9F0380-7A65-4B67-B42B-3354C4559754}"/>
          </ac:spMkLst>
        </pc:spChg>
      </pc:sldChg>
      <pc:sldChg chg="addSp delSp modSp new mod">
        <pc:chgData name="Tao Lin" userId="247276620f1f46c1" providerId="LiveId" clId="{205DBA3F-8C0D-4508-A7D7-08A2712FEBD0}" dt="2024-04-08T08:48:34.215" v="5133" actId="14100"/>
        <pc:sldMkLst>
          <pc:docMk/>
          <pc:sldMk cId="2038636823" sldId="1163"/>
        </pc:sldMkLst>
        <pc:spChg chg="mod">
          <ac:chgData name="Tao Lin" userId="247276620f1f46c1" providerId="LiveId" clId="{205DBA3F-8C0D-4508-A7D7-08A2712FEBD0}" dt="2024-04-01T04:56:12.329" v="1271" actId="20577"/>
          <ac:spMkLst>
            <pc:docMk/>
            <pc:sldMk cId="2038636823" sldId="1163"/>
            <ac:spMk id="2" creationId="{128946A7-1C0D-41FF-B848-B877860EDD3F}"/>
          </ac:spMkLst>
        </pc:spChg>
        <pc:spChg chg="mod">
          <ac:chgData name="Tao Lin" userId="247276620f1f46c1" providerId="LiveId" clId="{205DBA3F-8C0D-4508-A7D7-08A2712FEBD0}" dt="2024-04-08T08:48:34.215" v="5133" actId="14100"/>
          <ac:spMkLst>
            <pc:docMk/>
            <pc:sldMk cId="2038636823" sldId="1163"/>
            <ac:spMk id="3" creationId="{433A6C58-4E53-4D1A-8226-A24F580CC138}"/>
          </ac:spMkLst>
        </pc:spChg>
        <pc:spChg chg="add del mod">
          <ac:chgData name="Tao Lin" userId="247276620f1f46c1" providerId="LiveId" clId="{205DBA3F-8C0D-4508-A7D7-08A2712FEBD0}" dt="2024-04-01T04:58:19.252" v="1297"/>
          <ac:spMkLst>
            <pc:docMk/>
            <pc:sldMk cId="2038636823" sldId="1163"/>
            <ac:spMk id="6" creationId="{4F547295-CF74-4909-BA23-51B88F22841F}"/>
          </ac:spMkLst>
        </pc:spChg>
        <pc:spChg chg="add mod">
          <ac:chgData name="Tao Lin" userId="247276620f1f46c1" providerId="LiveId" clId="{205DBA3F-8C0D-4508-A7D7-08A2712FEBD0}" dt="2024-04-06T11:51:01.114" v="3297" actId="1076"/>
          <ac:spMkLst>
            <pc:docMk/>
            <pc:sldMk cId="2038636823" sldId="1163"/>
            <ac:spMk id="8" creationId="{26A2B51C-687C-41D8-8E36-D9899AD4A28D}"/>
          </ac:spMkLst>
        </pc:spChg>
        <pc:picChg chg="add mod">
          <ac:chgData name="Tao Lin" userId="247276620f1f46c1" providerId="LiveId" clId="{205DBA3F-8C0D-4508-A7D7-08A2712FEBD0}" dt="2024-04-01T04:58:55.414" v="1301" actId="14100"/>
          <ac:picMkLst>
            <pc:docMk/>
            <pc:sldMk cId="2038636823" sldId="1163"/>
            <ac:picMk id="5" creationId="{AC5FED34-DF8A-47F3-9E27-D62ABAEAC694}"/>
          </ac:picMkLst>
        </pc:picChg>
        <pc:picChg chg="add mod">
          <ac:chgData name="Tao Lin" userId="247276620f1f46c1" providerId="LiveId" clId="{205DBA3F-8C0D-4508-A7D7-08A2712FEBD0}" dt="2024-04-01T04:58:59.421" v="1302" actId="1076"/>
          <ac:picMkLst>
            <pc:docMk/>
            <pc:sldMk cId="2038636823" sldId="1163"/>
            <ac:picMk id="7" creationId="{F9F82DA9-A532-4E8F-8BE4-40A5D5EBBDBC}"/>
          </ac:picMkLst>
        </pc:picChg>
      </pc:sldChg>
      <pc:sldChg chg="addSp modSp new mod">
        <pc:chgData name="Tao Lin" userId="247276620f1f46c1" providerId="LiveId" clId="{205DBA3F-8C0D-4508-A7D7-08A2712FEBD0}" dt="2024-04-06T11:54:42.331" v="3406" actId="1076"/>
        <pc:sldMkLst>
          <pc:docMk/>
          <pc:sldMk cId="2168307185" sldId="1164"/>
        </pc:sldMkLst>
        <pc:spChg chg="mod">
          <ac:chgData name="Tao Lin" userId="247276620f1f46c1" providerId="LiveId" clId="{205DBA3F-8C0D-4508-A7D7-08A2712FEBD0}" dt="2024-04-01T04:56:19.326" v="1274" actId="20577"/>
          <ac:spMkLst>
            <pc:docMk/>
            <pc:sldMk cId="2168307185" sldId="1164"/>
            <ac:spMk id="2" creationId="{0BE95158-7512-4115-B2DD-B34C91C212CB}"/>
          </ac:spMkLst>
        </pc:spChg>
        <pc:spChg chg="mod">
          <ac:chgData name="Tao Lin" userId="247276620f1f46c1" providerId="LiveId" clId="{205DBA3F-8C0D-4508-A7D7-08A2712FEBD0}" dt="2024-04-01T05:03:28.557" v="1471" actId="20577"/>
          <ac:spMkLst>
            <pc:docMk/>
            <pc:sldMk cId="2168307185" sldId="1164"/>
            <ac:spMk id="3" creationId="{C3896077-C06A-4C04-8AE5-3A527DF1792F}"/>
          </ac:spMkLst>
        </pc:spChg>
        <pc:spChg chg="mod">
          <ac:chgData name="Tao Lin" userId="247276620f1f46c1" providerId="LiveId" clId="{205DBA3F-8C0D-4508-A7D7-08A2712FEBD0}" dt="2024-04-01T05:01:45.092" v="1417"/>
          <ac:spMkLst>
            <pc:docMk/>
            <pc:sldMk cId="2168307185" sldId="1164"/>
            <ac:spMk id="6" creationId="{B8C34502-EB9F-45B8-ADBF-4D54DBFA727B}"/>
          </ac:spMkLst>
        </pc:spChg>
        <pc:spChg chg="mod">
          <ac:chgData name="Tao Lin" userId="247276620f1f46c1" providerId="LiveId" clId="{205DBA3F-8C0D-4508-A7D7-08A2712FEBD0}" dt="2024-04-01T05:01:45.092" v="1417"/>
          <ac:spMkLst>
            <pc:docMk/>
            <pc:sldMk cId="2168307185" sldId="1164"/>
            <ac:spMk id="7" creationId="{9EB49DC8-EAAD-41CE-8413-5B81864A8ED7}"/>
          </ac:spMkLst>
        </pc:spChg>
        <pc:spChg chg="mod">
          <ac:chgData name="Tao Lin" userId="247276620f1f46c1" providerId="LiveId" clId="{205DBA3F-8C0D-4508-A7D7-08A2712FEBD0}" dt="2024-04-01T05:01:45.092" v="1417"/>
          <ac:spMkLst>
            <pc:docMk/>
            <pc:sldMk cId="2168307185" sldId="1164"/>
            <ac:spMk id="8" creationId="{C3742F89-0858-49C2-A117-2C3057A634C3}"/>
          </ac:spMkLst>
        </pc:spChg>
        <pc:spChg chg="mod">
          <ac:chgData name="Tao Lin" userId="247276620f1f46c1" providerId="LiveId" clId="{205DBA3F-8C0D-4508-A7D7-08A2712FEBD0}" dt="2024-04-01T05:01:45.092" v="1417"/>
          <ac:spMkLst>
            <pc:docMk/>
            <pc:sldMk cId="2168307185" sldId="1164"/>
            <ac:spMk id="13" creationId="{9E9D86F1-4D87-4ED6-BE52-AA7B717118B2}"/>
          </ac:spMkLst>
        </pc:spChg>
        <pc:spChg chg="mod">
          <ac:chgData name="Tao Lin" userId="247276620f1f46c1" providerId="LiveId" clId="{205DBA3F-8C0D-4508-A7D7-08A2712FEBD0}" dt="2024-04-01T05:01:45.092" v="1417"/>
          <ac:spMkLst>
            <pc:docMk/>
            <pc:sldMk cId="2168307185" sldId="1164"/>
            <ac:spMk id="14" creationId="{1D162902-9DA7-48EE-8DDF-D36F6A64ABC4}"/>
          </ac:spMkLst>
        </pc:spChg>
        <pc:spChg chg="mod">
          <ac:chgData name="Tao Lin" userId="247276620f1f46c1" providerId="LiveId" clId="{205DBA3F-8C0D-4508-A7D7-08A2712FEBD0}" dt="2024-04-01T05:03:03.972" v="1448" actId="1035"/>
          <ac:spMkLst>
            <pc:docMk/>
            <pc:sldMk cId="2168307185" sldId="1164"/>
            <ac:spMk id="15" creationId="{FEEECA90-9EC6-46E1-A6E5-93A56094E2F3}"/>
          </ac:spMkLst>
        </pc:spChg>
        <pc:spChg chg="mod">
          <ac:chgData name="Tao Lin" userId="247276620f1f46c1" providerId="LiveId" clId="{205DBA3F-8C0D-4508-A7D7-08A2712FEBD0}" dt="2024-04-01T05:03:03.972" v="1448" actId="1035"/>
          <ac:spMkLst>
            <pc:docMk/>
            <pc:sldMk cId="2168307185" sldId="1164"/>
            <ac:spMk id="16" creationId="{1521ABD7-C573-4866-B971-B14F683ACCE7}"/>
          </ac:spMkLst>
        </pc:spChg>
        <pc:spChg chg="mod">
          <ac:chgData name="Tao Lin" userId="247276620f1f46c1" providerId="LiveId" clId="{205DBA3F-8C0D-4508-A7D7-08A2712FEBD0}" dt="2024-04-01T05:01:45.092" v="1417"/>
          <ac:spMkLst>
            <pc:docMk/>
            <pc:sldMk cId="2168307185" sldId="1164"/>
            <ac:spMk id="22" creationId="{46D1D4EB-7796-4D34-83A3-75D42FBA4903}"/>
          </ac:spMkLst>
        </pc:spChg>
        <pc:spChg chg="mod">
          <ac:chgData name="Tao Lin" userId="247276620f1f46c1" providerId="LiveId" clId="{205DBA3F-8C0D-4508-A7D7-08A2712FEBD0}" dt="2024-04-01T05:01:45.092" v="1417"/>
          <ac:spMkLst>
            <pc:docMk/>
            <pc:sldMk cId="2168307185" sldId="1164"/>
            <ac:spMk id="23" creationId="{3BC680D1-6B08-4F94-94FD-9CE39EEFC6C7}"/>
          </ac:spMkLst>
        </pc:spChg>
        <pc:spChg chg="add mod">
          <ac:chgData name="Tao Lin" userId="247276620f1f46c1" providerId="LiveId" clId="{205DBA3F-8C0D-4508-A7D7-08A2712FEBD0}" dt="2024-04-06T11:51:48.719" v="3351" actId="14100"/>
          <ac:spMkLst>
            <pc:docMk/>
            <pc:sldMk cId="2168307185" sldId="1164"/>
            <ac:spMk id="24" creationId="{051EA845-D4A1-4C16-86A5-BD4FF4B663C6}"/>
          </ac:spMkLst>
        </pc:spChg>
        <pc:spChg chg="add mod">
          <ac:chgData name="Tao Lin" userId="247276620f1f46c1" providerId="LiveId" clId="{205DBA3F-8C0D-4508-A7D7-08A2712FEBD0}" dt="2024-04-06T11:54:42.331" v="3406" actId="1076"/>
          <ac:spMkLst>
            <pc:docMk/>
            <pc:sldMk cId="2168307185" sldId="1164"/>
            <ac:spMk id="27" creationId="{CDD7B32C-B53E-48DD-B9A7-23FFDDFD058E}"/>
          </ac:spMkLst>
        </pc:spChg>
        <pc:grpChg chg="add mod">
          <ac:chgData name="Tao Lin" userId="247276620f1f46c1" providerId="LiveId" clId="{205DBA3F-8C0D-4508-A7D7-08A2712FEBD0}" dt="2024-04-01T05:02:33.266" v="1427" actId="1036"/>
          <ac:grpSpMkLst>
            <pc:docMk/>
            <pc:sldMk cId="2168307185" sldId="1164"/>
            <ac:grpSpMk id="5" creationId="{D83C7F91-ABCC-4043-80BF-8EE87BA9D770}"/>
          </ac:grpSpMkLst>
        </pc:grpChg>
        <pc:grpChg chg="mod">
          <ac:chgData name="Tao Lin" userId="247276620f1f46c1" providerId="LiveId" clId="{205DBA3F-8C0D-4508-A7D7-08A2712FEBD0}" dt="2024-04-01T05:01:45.092" v="1417"/>
          <ac:grpSpMkLst>
            <pc:docMk/>
            <pc:sldMk cId="2168307185" sldId="1164"/>
            <ac:grpSpMk id="17" creationId="{AE840CA1-E291-4968-8543-11D801AD6AC4}"/>
          </ac:grpSpMkLst>
        </pc:grpChg>
        <pc:picChg chg="mod">
          <ac:chgData name="Tao Lin" userId="247276620f1f46c1" providerId="LiveId" clId="{205DBA3F-8C0D-4508-A7D7-08A2712FEBD0}" dt="2024-04-01T05:01:45.092" v="1417"/>
          <ac:picMkLst>
            <pc:docMk/>
            <pc:sldMk cId="2168307185" sldId="1164"/>
            <ac:picMk id="9" creationId="{7BB723C1-F406-4B50-B0A2-FE53A7AAFC35}"/>
          </ac:picMkLst>
        </pc:picChg>
        <pc:picChg chg="mod">
          <ac:chgData name="Tao Lin" userId="247276620f1f46c1" providerId="LiveId" clId="{205DBA3F-8C0D-4508-A7D7-08A2712FEBD0}" dt="2024-04-01T05:03:03.972" v="1448" actId="1035"/>
          <ac:picMkLst>
            <pc:docMk/>
            <pc:sldMk cId="2168307185" sldId="1164"/>
            <ac:picMk id="10" creationId="{56D2A93E-A8F6-4A95-A659-A012A6AF1474}"/>
          </ac:picMkLst>
        </pc:picChg>
        <pc:picChg chg="mod">
          <ac:chgData name="Tao Lin" userId="247276620f1f46c1" providerId="LiveId" clId="{205DBA3F-8C0D-4508-A7D7-08A2712FEBD0}" dt="2024-04-01T05:03:03.972" v="1448" actId="1035"/>
          <ac:picMkLst>
            <pc:docMk/>
            <pc:sldMk cId="2168307185" sldId="1164"/>
            <ac:picMk id="11" creationId="{64A8730B-3A2C-4FB0-A669-AD28AC2F4979}"/>
          </ac:picMkLst>
        </pc:picChg>
        <pc:picChg chg="mod">
          <ac:chgData name="Tao Lin" userId="247276620f1f46c1" providerId="LiveId" clId="{205DBA3F-8C0D-4508-A7D7-08A2712FEBD0}" dt="2024-04-01T05:01:45.092" v="1417"/>
          <ac:picMkLst>
            <pc:docMk/>
            <pc:sldMk cId="2168307185" sldId="1164"/>
            <ac:picMk id="12" creationId="{09D8AF4C-DE9E-4661-8350-765316BC509D}"/>
          </ac:picMkLst>
        </pc:picChg>
        <pc:picChg chg="mod">
          <ac:chgData name="Tao Lin" userId="247276620f1f46c1" providerId="LiveId" clId="{205DBA3F-8C0D-4508-A7D7-08A2712FEBD0}" dt="2024-04-01T05:01:45.092" v="1417"/>
          <ac:picMkLst>
            <pc:docMk/>
            <pc:sldMk cId="2168307185" sldId="1164"/>
            <ac:picMk id="19" creationId="{DE780F7E-332C-434D-A3BB-855DF74E3893}"/>
          </ac:picMkLst>
        </pc:picChg>
        <pc:picChg chg="mod">
          <ac:chgData name="Tao Lin" userId="247276620f1f46c1" providerId="LiveId" clId="{205DBA3F-8C0D-4508-A7D7-08A2712FEBD0}" dt="2024-04-01T05:01:45.092" v="1417"/>
          <ac:picMkLst>
            <pc:docMk/>
            <pc:sldMk cId="2168307185" sldId="1164"/>
            <ac:picMk id="20" creationId="{A8D00ED8-173A-4FA7-BF5A-AEED8B90C5D4}"/>
          </ac:picMkLst>
        </pc:picChg>
        <pc:picChg chg="mod">
          <ac:chgData name="Tao Lin" userId="247276620f1f46c1" providerId="LiveId" clId="{205DBA3F-8C0D-4508-A7D7-08A2712FEBD0}" dt="2024-04-01T05:01:45.092" v="1417"/>
          <ac:picMkLst>
            <pc:docMk/>
            <pc:sldMk cId="2168307185" sldId="1164"/>
            <ac:picMk id="21" creationId="{52E81D42-7AA7-4F93-B00A-EEC7FB0C988C}"/>
          </ac:picMkLst>
        </pc:picChg>
        <pc:picChg chg="add mod">
          <ac:chgData name="Tao Lin" userId="247276620f1f46c1" providerId="LiveId" clId="{205DBA3F-8C0D-4508-A7D7-08A2712FEBD0}" dt="2024-04-01T05:02:43.499" v="1430" actId="1076"/>
          <ac:picMkLst>
            <pc:docMk/>
            <pc:sldMk cId="2168307185" sldId="1164"/>
            <ac:picMk id="25" creationId="{21FA636A-A834-403B-86A4-A4B874FFDCBE}"/>
          </ac:picMkLst>
        </pc:picChg>
        <pc:picChg chg="add mod">
          <ac:chgData name="Tao Lin" userId="247276620f1f46c1" providerId="LiveId" clId="{205DBA3F-8C0D-4508-A7D7-08A2712FEBD0}" dt="2024-04-01T05:02:43.499" v="1430" actId="1076"/>
          <ac:picMkLst>
            <pc:docMk/>
            <pc:sldMk cId="2168307185" sldId="1164"/>
            <ac:picMk id="26" creationId="{0D3B9CBD-2961-4542-A388-6DD04B94323E}"/>
          </ac:picMkLst>
        </pc:picChg>
        <pc:cxnChg chg="mod">
          <ac:chgData name="Tao Lin" userId="247276620f1f46c1" providerId="LiveId" clId="{205DBA3F-8C0D-4508-A7D7-08A2712FEBD0}" dt="2024-04-01T05:03:10.466" v="1465" actId="1036"/>
          <ac:cxnSpMkLst>
            <pc:docMk/>
            <pc:sldMk cId="2168307185" sldId="1164"/>
            <ac:cxnSpMk id="18" creationId="{EDF8F875-F198-488D-B889-14EEBB59B5BB}"/>
          </ac:cxnSpMkLst>
        </pc:cxnChg>
      </pc:sldChg>
      <pc:sldChg chg="addSp delSp modSp new mod">
        <pc:chgData name="Tao Lin" userId="247276620f1f46c1" providerId="LiveId" clId="{205DBA3F-8C0D-4508-A7D7-08A2712FEBD0}" dt="2024-04-08T07:42:33.875" v="4468" actId="20577"/>
        <pc:sldMkLst>
          <pc:docMk/>
          <pc:sldMk cId="73461770" sldId="1165"/>
        </pc:sldMkLst>
        <pc:spChg chg="mod">
          <ac:chgData name="Tao Lin" userId="247276620f1f46c1" providerId="LiveId" clId="{205DBA3F-8C0D-4508-A7D7-08A2712FEBD0}" dt="2024-04-01T05:04:15.673" v="1490" actId="20577"/>
          <ac:spMkLst>
            <pc:docMk/>
            <pc:sldMk cId="73461770" sldId="1165"/>
            <ac:spMk id="2" creationId="{4D3A5531-72C1-40F5-B5B9-49534EDCB2AD}"/>
          </ac:spMkLst>
        </pc:spChg>
        <pc:spChg chg="add del mod">
          <ac:chgData name="Tao Lin" userId="247276620f1f46c1" providerId="LiveId" clId="{205DBA3F-8C0D-4508-A7D7-08A2712FEBD0}" dt="2024-04-01T05:08:50.570" v="1622" actId="14100"/>
          <ac:spMkLst>
            <pc:docMk/>
            <pc:sldMk cId="73461770" sldId="1165"/>
            <ac:spMk id="3" creationId="{0DC8318F-D832-4462-A773-317B8CB4B577}"/>
          </ac:spMkLst>
        </pc:spChg>
        <pc:graphicFrameChg chg="add mod modGraphic">
          <ac:chgData name="Tao Lin" userId="247276620f1f46c1" providerId="LiveId" clId="{205DBA3F-8C0D-4508-A7D7-08A2712FEBD0}" dt="2024-04-08T07:42:33.875" v="4468" actId="20577"/>
          <ac:graphicFrameMkLst>
            <pc:docMk/>
            <pc:sldMk cId="73461770" sldId="1165"/>
            <ac:graphicFrameMk id="6" creationId="{B480AE9A-489C-4AB1-A3F9-35E4336380CC}"/>
          </ac:graphicFrameMkLst>
        </pc:graphicFrameChg>
        <pc:picChg chg="add del mod">
          <ac:chgData name="Tao Lin" userId="247276620f1f46c1" providerId="LiveId" clId="{205DBA3F-8C0D-4508-A7D7-08A2712FEBD0}" dt="2024-04-01T05:04:56.309" v="1492"/>
          <ac:picMkLst>
            <pc:docMk/>
            <pc:sldMk cId="73461770" sldId="1165"/>
            <ac:picMk id="5" creationId="{EBD950C5-9DB9-45A5-94C7-55819E3AA3F6}"/>
          </ac:picMkLst>
        </pc:picChg>
      </pc:sldChg>
      <pc:sldChg chg="addSp modSp new mod">
        <pc:chgData name="Tao Lin" userId="247276620f1f46c1" providerId="LiveId" clId="{205DBA3F-8C0D-4508-A7D7-08A2712FEBD0}" dt="2024-04-08T08:31:22.299" v="4873" actId="1076"/>
        <pc:sldMkLst>
          <pc:docMk/>
          <pc:sldMk cId="2314877450" sldId="1166"/>
        </pc:sldMkLst>
        <pc:spChg chg="mod">
          <ac:chgData name="Tao Lin" userId="247276620f1f46c1" providerId="LiveId" clId="{205DBA3F-8C0D-4508-A7D7-08A2712FEBD0}" dt="2024-04-01T05:11:31.963" v="1702" actId="20577"/>
          <ac:spMkLst>
            <pc:docMk/>
            <pc:sldMk cId="2314877450" sldId="1166"/>
            <ac:spMk id="2" creationId="{F1F940BF-41AA-41D1-A394-AB15C2B733D5}"/>
          </ac:spMkLst>
        </pc:spChg>
        <pc:spChg chg="mod">
          <ac:chgData name="Tao Lin" userId="247276620f1f46c1" providerId="LiveId" clId="{205DBA3F-8C0D-4508-A7D7-08A2712FEBD0}" dt="2024-04-08T08:21:31.743" v="4863" actId="20577"/>
          <ac:spMkLst>
            <pc:docMk/>
            <pc:sldMk cId="2314877450" sldId="1166"/>
            <ac:spMk id="3" creationId="{DC2C460D-231F-47A2-B945-3378B943C880}"/>
          </ac:spMkLst>
        </pc:spChg>
        <pc:spChg chg="add mod">
          <ac:chgData name="Tao Lin" userId="247276620f1f46c1" providerId="LiveId" clId="{205DBA3F-8C0D-4508-A7D7-08A2712FEBD0}" dt="2024-04-01T05:19:39.733" v="1798" actId="1076"/>
          <ac:spMkLst>
            <pc:docMk/>
            <pc:sldMk cId="2314877450" sldId="1166"/>
            <ac:spMk id="6" creationId="{90A63AF3-5B7B-4415-90D1-1964A6E8DDA7}"/>
          </ac:spMkLst>
        </pc:spChg>
        <pc:picChg chg="add mod modCrop">
          <ac:chgData name="Tao Lin" userId="247276620f1f46c1" providerId="LiveId" clId="{205DBA3F-8C0D-4508-A7D7-08A2712FEBD0}" dt="2024-04-08T08:31:13.779" v="4872" actId="1076"/>
          <ac:picMkLst>
            <pc:docMk/>
            <pc:sldMk cId="2314877450" sldId="1166"/>
            <ac:picMk id="5" creationId="{584FDD91-0C0B-4ABE-ADDA-47194B4E4B6F}"/>
          </ac:picMkLst>
        </pc:picChg>
        <pc:picChg chg="add mod">
          <ac:chgData name="Tao Lin" userId="247276620f1f46c1" providerId="LiveId" clId="{205DBA3F-8C0D-4508-A7D7-08A2712FEBD0}" dt="2024-04-08T08:31:22.299" v="4873" actId="1076"/>
          <ac:picMkLst>
            <pc:docMk/>
            <pc:sldMk cId="2314877450" sldId="1166"/>
            <ac:picMk id="8" creationId="{CEFEBE5E-8FEC-4CF0-9851-7897B723462C}"/>
          </ac:picMkLst>
        </pc:picChg>
        <pc:picChg chg="add mod">
          <ac:chgData name="Tao Lin" userId="247276620f1f46c1" providerId="LiveId" clId="{205DBA3F-8C0D-4508-A7D7-08A2712FEBD0}" dt="2024-04-08T08:19:58.227" v="4820" actId="1076"/>
          <ac:picMkLst>
            <pc:docMk/>
            <pc:sldMk cId="2314877450" sldId="1166"/>
            <ac:picMk id="10" creationId="{4B6B0CF6-BF29-4D7B-BFC3-56AB59BF711E}"/>
          </ac:picMkLst>
        </pc:picChg>
      </pc:sldChg>
      <pc:sldChg chg="addSp delSp modSp new mod">
        <pc:chgData name="Tao Lin" userId="247276620f1f46c1" providerId="LiveId" clId="{205DBA3F-8C0D-4508-A7D7-08A2712FEBD0}" dt="2024-04-08T08:00:37.870" v="4628" actId="14100"/>
        <pc:sldMkLst>
          <pc:docMk/>
          <pc:sldMk cId="2048312512" sldId="1167"/>
        </pc:sldMkLst>
        <pc:spChg chg="mod">
          <ac:chgData name="Tao Lin" userId="247276620f1f46c1" providerId="LiveId" clId="{205DBA3F-8C0D-4508-A7D7-08A2712FEBD0}" dt="2024-04-01T05:20:02.724" v="1802" actId="20577"/>
          <ac:spMkLst>
            <pc:docMk/>
            <pc:sldMk cId="2048312512" sldId="1167"/>
            <ac:spMk id="2" creationId="{BF22FC0A-B919-4033-8D26-679F63661122}"/>
          </ac:spMkLst>
        </pc:spChg>
        <pc:spChg chg="mod">
          <ac:chgData name="Tao Lin" userId="247276620f1f46c1" providerId="LiveId" clId="{205DBA3F-8C0D-4508-A7D7-08A2712FEBD0}" dt="2024-04-08T07:43:30.953" v="4473" actId="20577"/>
          <ac:spMkLst>
            <pc:docMk/>
            <pc:sldMk cId="2048312512" sldId="1167"/>
            <ac:spMk id="3" creationId="{7A75EAE0-ACC6-404F-BADF-AB758DC469FB}"/>
          </ac:spMkLst>
        </pc:spChg>
        <pc:spChg chg="add mod">
          <ac:chgData name="Tao Lin" userId="247276620f1f46c1" providerId="LiveId" clId="{205DBA3F-8C0D-4508-A7D7-08A2712FEBD0}" dt="2024-04-08T08:00:37.870" v="4628" actId="14100"/>
          <ac:spMkLst>
            <pc:docMk/>
            <pc:sldMk cId="2048312512" sldId="1167"/>
            <ac:spMk id="5" creationId="{A72110B1-8E71-4EF9-9424-8E3762282EB2}"/>
          </ac:spMkLst>
        </pc:spChg>
        <pc:spChg chg="add mod ord">
          <ac:chgData name="Tao Lin" userId="247276620f1f46c1" providerId="LiveId" clId="{205DBA3F-8C0D-4508-A7D7-08A2712FEBD0}" dt="2024-04-06T11:41:38.971" v="3035" actId="1076"/>
          <ac:spMkLst>
            <pc:docMk/>
            <pc:sldMk cId="2048312512" sldId="1167"/>
            <ac:spMk id="8" creationId="{17EE5EF1-93FC-492B-B357-E41FA834BE86}"/>
          </ac:spMkLst>
        </pc:spChg>
        <pc:spChg chg="add mod">
          <ac:chgData name="Tao Lin" userId="247276620f1f46c1" providerId="LiveId" clId="{205DBA3F-8C0D-4508-A7D7-08A2712FEBD0}" dt="2024-04-06T11:42:09.736" v="3062" actId="1076"/>
          <ac:spMkLst>
            <pc:docMk/>
            <pc:sldMk cId="2048312512" sldId="1167"/>
            <ac:spMk id="14" creationId="{AA2A61E8-C08F-4764-B255-4F9A7010F062}"/>
          </ac:spMkLst>
        </pc:spChg>
        <pc:picChg chg="add del mod">
          <ac:chgData name="Tao Lin" userId="247276620f1f46c1" providerId="LiveId" clId="{205DBA3F-8C0D-4508-A7D7-08A2712FEBD0}" dt="2024-04-06T11:44:56.775" v="3068" actId="478"/>
          <ac:picMkLst>
            <pc:docMk/>
            <pc:sldMk cId="2048312512" sldId="1167"/>
            <ac:picMk id="6" creationId="{720801E8-202F-45E9-9AA2-36DF799EF8F4}"/>
          </ac:picMkLst>
        </pc:picChg>
        <pc:picChg chg="add del mod">
          <ac:chgData name="Tao Lin" userId="247276620f1f46c1" providerId="LiveId" clId="{205DBA3F-8C0D-4508-A7D7-08A2712FEBD0}" dt="2024-04-06T11:37:20.208" v="3012" actId="478"/>
          <ac:picMkLst>
            <pc:docMk/>
            <pc:sldMk cId="2048312512" sldId="1167"/>
            <ac:picMk id="7" creationId="{C88A33C5-FD17-43E8-82B0-188A4B08C1B2}"/>
          </ac:picMkLst>
        </pc:picChg>
        <pc:picChg chg="add del mod">
          <ac:chgData name="Tao Lin" userId="247276620f1f46c1" providerId="LiveId" clId="{205DBA3F-8C0D-4508-A7D7-08A2712FEBD0}" dt="2024-04-06T11:40:58.319" v="3026" actId="478"/>
          <ac:picMkLst>
            <pc:docMk/>
            <pc:sldMk cId="2048312512" sldId="1167"/>
            <ac:picMk id="9" creationId="{C8E05835-9642-42DB-AFC1-269CB6D61B9A}"/>
          </ac:picMkLst>
        </pc:picChg>
        <pc:picChg chg="add mod">
          <ac:chgData name="Tao Lin" userId="247276620f1f46c1" providerId="LiveId" clId="{205DBA3F-8C0D-4508-A7D7-08A2712FEBD0}" dt="2024-04-06T11:43:14.777" v="3067" actId="1076"/>
          <ac:picMkLst>
            <pc:docMk/>
            <pc:sldMk cId="2048312512" sldId="1167"/>
            <ac:picMk id="11" creationId="{7F25D6FC-B4BD-43CE-967A-E1E8BDBCDB04}"/>
          </ac:picMkLst>
        </pc:picChg>
        <pc:picChg chg="add mod">
          <ac:chgData name="Tao Lin" userId="247276620f1f46c1" providerId="LiveId" clId="{205DBA3F-8C0D-4508-A7D7-08A2712FEBD0}" dt="2024-04-06T11:41:53.642" v="3037" actId="1076"/>
          <ac:picMkLst>
            <pc:docMk/>
            <pc:sldMk cId="2048312512" sldId="1167"/>
            <ac:picMk id="13" creationId="{85AF7D9B-B0B1-44F0-B661-070E9081E712}"/>
          </ac:picMkLst>
        </pc:picChg>
        <pc:picChg chg="add mod">
          <ac:chgData name="Tao Lin" userId="247276620f1f46c1" providerId="LiveId" clId="{205DBA3F-8C0D-4508-A7D7-08A2712FEBD0}" dt="2024-04-06T11:43:11.874" v="3066" actId="14100"/>
          <ac:picMkLst>
            <pc:docMk/>
            <pc:sldMk cId="2048312512" sldId="1167"/>
            <ac:picMk id="16" creationId="{274BAE0C-562B-4696-8E9A-B4854B4216AC}"/>
          </ac:picMkLst>
        </pc:picChg>
        <pc:picChg chg="add mod">
          <ac:chgData name="Tao Lin" userId="247276620f1f46c1" providerId="LiveId" clId="{205DBA3F-8C0D-4508-A7D7-08A2712FEBD0}" dt="2024-04-06T11:45:07.947" v="3074" actId="1076"/>
          <ac:picMkLst>
            <pc:docMk/>
            <pc:sldMk cId="2048312512" sldId="1167"/>
            <ac:picMk id="18" creationId="{C9FD0A43-F691-468F-8C7A-C70BF20711AC}"/>
          </ac:picMkLst>
        </pc:picChg>
      </pc:sldChg>
      <pc:sldChg chg="addSp delSp modSp new mod">
        <pc:chgData name="Tao Lin" userId="247276620f1f46c1" providerId="LiveId" clId="{205DBA3F-8C0D-4508-A7D7-08A2712FEBD0}" dt="2024-04-08T07:57:16.596" v="4602"/>
        <pc:sldMkLst>
          <pc:docMk/>
          <pc:sldMk cId="3105797142" sldId="1168"/>
        </pc:sldMkLst>
        <pc:spChg chg="mod">
          <ac:chgData name="Tao Lin" userId="247276620f1f46c1" providerId="LiveId" clId="{205DBA3F-8C0D-4508-A7D7-08A2712FEBD0}" dt="2024-04-01T05:23:12.286" v="1871" actId="20577"/>
          <ac:spMkLst>
            <pc:docMk/>
            <pc:sldMk cId="3105797142" sldId="1168"/>
            <ac:spMk id="2" creationId="{96B07485-4EB6-447F-9913-1596CCB3D71C}"/>
          </ac:spMkLst>
        </pc:spChg>
        <pc:spChg chg="mod">
          <ac:chgData name="Tao Lin" userId="247276620f1f46c1" providerId="LiveId" clId="{205DBA3F-8C0D-4508-A7D7-08A2712FEBD0}" dt="2024-04-08T07:56:15.544" v="4596" actId="20577"/>
          <ac:spMkLst>
            <pc:docMk/>
            <pc:sldMk cId="3105797142" sldId="1168"/>
            <ac:spMk id="3" creationId="{C04A6E6D-4893-4563-86AF-EC3FE1A7BA8D}"/>
          </ac:spMkLst>
        </pc:spChg>
        <pc:spChg chg="add mod">
          <ac:chgData name="Tao Lin" userId="247276620f1f46c1" providerId="LiveId" clId="{205DBA3F-8C0D-4508-A7D7-08A2712FEBD0}" dt="2024-04-08T07:57:16.596" v="4602"/>
          <ac:spMkLst>
            <pc:docMk/>
            <pc:sldMk cId="3105797142" sldId="1168"/>
            <ac:spMk id="5" creationId="{FD8F080E-5DFA-4A55-AB8E-9FE6A1672807}"/>
          </ac:spMkLst>
        </pc:spChg>
        <pc:spChg chg="add mod ord">
          <ac:chgData name="Tao Lin" userId="247276620f1f46c1" providerId="LiveId" clId="{205DBA3F-8C0D-4508-A7D7-08A2712FEBD0}" dt="2024-04-08T07:51:37.662" v="4533" actId="1076"/>
          <ac:spMkLst>
            <pc:docMk/>
            <pc:sldMk cId="3105797142" sldId="1168"/>
            <ac:spMk id="10" creationId="{2995FFDB-11FD-421A-84C7-EF12AB876DE4}"/>
          </ac:spMkLst>
        </pc:spChg>
        <pc:picChg chg="add mod">
          <ac:chgData name="Tao Lin" userId="247276620f1f46c1" providerId="LiveId" clId="{205DBA3F-8C0D-4508-A7D7-08A2712FEBD0}" dt="2024-04-08T07:56:07.808" v="4592" actId="14100"/>
          <ac:picMkLst>
            <pc:docMk/>
            <pc:sldMk cId="3105797142" sldId="1168"/>
            <ac:picMk id="6" creationId="{3E6786C6-B517-4827-9AB5-BB07B15E1778}"/>
          </ac:picMkLst>
        </pc:picChg>
        <pc:picChg chg="add del mod">
          <ac:chgData name="Tao Lin" userId="247276620f1f46c1" providerId="LiveId" clId="{205DBA3F-8C0D-4508-A7D7-08A2712FEBD0}" dt="2024-04-08T07:52:09.044" v="4538" actId="478"/>
          <ac:picMkLst>
            <pc:docMk/>
            <pc:sldMk cId="3105797142" sldId="1168"/>
            <ac:picMk id="7" creationId="{5729366D-A785-4C4A-9E5C-9384EE7CAEFE}"/>
          </ac:picMkLst>
        </pc:picChg>
        <pc:picChg chg="add mod">
          <ac:chgData name="Tao Lin" userId="247276620f1f46c1" providerId="LiveId" clId="{205DBA3F-8C0D-4508-A7D7-08A2712FEBD0}" dt="2024-04-08T07:57:01.226" v="4599" actId="1076"/>
          <ac:picMkLst>
            <pc:docMk/>
            <pc:sldMk cId="3105797142" sldId="1168"/>
            <ac:picMk id="8" creationId="{0B330491-8F45-4B7B-8867-C0B9510A37A1}"/>
          </ac:picMkLst>
        </pc:picChg>
        <pc:picChg chg="add del mod">
          <ac:chgData name="Tao Lin" userId="247276620f1f46c1" providerId="LiveId" clId="{205DBA3F-8C0D-4508-A7D7-08A2712FEBD0}" dt="2024-04-08T07:51:02.543" v="4520" actId="478"/>
          <ac:picMkLst>
            <pc:docMk/>
            <pc:sldMk cId="3105797142" sldId="1168"/>
            <ac:picMk id="9" creationId="{E8A3A84D-6868-461A-86B2-40A92D1DFDCB}"/>
          </ac:picMkLst>
        </pc:picChg>
        <pc:picChg chg="add del mod">
          <ac:chgData name="Tao Lin" userId="247276620f1f46c1" providerId="LiveId" clId="{205DBA3F-8C0D-4508-A7D7-08A2712FEBD0}" dt="2024-04-08T07:51:52.491" v="4534" actId="478"/>
          <ac:picMkLst>
            <pc:docMk/>
            <pc:sldMk cId="3105797142" sldId="1168"/>
            <ac:picMk id="12" creationId="{13054F37-AB95-48B9-A760-1B1D4A9F9D30}"/>
          </ac:picMkLst>
        </pc:picChg>
        <pc:picChg chg="add mod">
          <ac:chgData name="Tao Lin" userId="247276620f1f46c1" providerId="LiveId" clId="{205DBA3F-8C0D-4508-A7D7-08A2712FEBD0}" dt="2024-04-08T07:51:57.961" v="4537" actId="1076"/>
          <ac:picMkLst>
            <pc:docMk/>
            <pc:sldMk cId="3105797142" sldId="1168"/>
            <ac:picMk id="14" creationId="{466EE143-F254-400C-A588-E26920852829}"/>
          </ac:picMkLst>
        </pc:picChg>
        <pc:picChg chg="add mod">
          <ac:chgData name="Tao Lin" userId="247276620f1f46c1" providerId="LiveId" clId="{205DBA3F-8C0D-4508-A7D7-08A2712FEBD0}" dt="2024-04-08T07:56:56.564" v="4598" actId="1076"/>
          <ac:picMkLst>
            <pc:docMk/>
            <pc:sldMk cId="3105797142" sldId="1168"/>
            <ac:picMk id="16" creationId="{9D904287-7483-473C-9BED-9A7701A121F3}"/>
          </ac:picMkLst>
        </pc:picChg>
      </pc:sldChg>
      <pc:sldChg chg="addSp modSp new mod">
        <pc:chgData name="Tao Lin" userId="247276620f1f46c1" providerId="LiveId" clId="{205DBA3F-8C0D-4508-A7D7-08A2712FEBD0}" dt="2024-04-08T08:34:06.373" v="4917" actId="404"/>
        <pc:sldMkLst>
          <pc:docMk/>
          <pc:sldMk cId="1222818148" sldId="1169"/>
        </pc:sldMkLst>
        <pc:spChg chg="mod">
          <ac:chgData name="Tao Lin" userId="247276620f1f46c1" providerId="LiveId" clId="{205DBA3F-8C0D-4508-A7D7-08A2712FEBD0}" dt="2024-04-01T05:40:00.320" v="2239" actId="20577"/>
          <ac:spMkLst>
            <pc:docMk/>
            <pc:sldMk cId="1222818148" sldId="1169"/>
            <ac:spMk id="2" creationId="{B9565605-EADB-4DBE-B469-D469501CD063}"/>
          </ac:spMkLst>
        </pc:spChg>
        <pc:spChg chg="mod">
          <ac:chgData name="Tao Lin" userId="247276620f1f46c1" providerId="LiveId" clId="{205DBA3F-8C0D-4508-A7D7-08A2712FEBD0}" dt="2024-04-08T08:34:06.373" v="4917" actId="404"/>
          <ac:spMkLst>
            <pc:docMk/>
            <pc:sldMk cId="1222818148" sldId="1169"/>
            <ac:spMk id="3" creationId="{DD32DA60-D026-46BC-97FB-B29C901DED99}"/>
          </ac:spMkLst>
        </pc:spChg>
        <pc:graphicFrameChg chg="add mod modGraphic">
          <ac:chgData name="Tao Lin" userId="247276620f1f46c1" providerId="LiveId" clId="{205DBA3F-8C0D-4508-A7D7-08A2712FEBD0}" dt="2024-04-08T07:55:06.520" v="4542" actId="1076"/>
          <ac:graphicFrameMkLst>
            <pc:docMk/>
            <pc:sldMk cId="1222818148" sldId="1169"/>
            <ac:graphicFrameMk id="5" creationId="{015272DE-1D72-424D-A250-9F6603C9CC88}"/>
          </ac:graphicFrameMkLst>
        </pc:graphicFrameChg>
      </pc:sldChg>
      <pc:sldChg chg="addSp delSp modSp new mod">
        <pc:chgData name="Tao Lin" userId="247276620f1f46c1" providerId="LiveId" clId="{205DBA3F-8C0D-4508-A7D7-08A2712FEBD0}" dt="2024-04-08T08:37:54.682" v="4984" actId="20577"/>
        <pc:sldMkLst>
          <pc:docMk/>
          <pc:sldMk cId="3606765528" sldId="1170"/>
        </pc:sldMkLst>
        <pc:spChg chg="mod">
          <ac:chgData name="Tao Lin" userId="247276620f1f46c1" providerId="LiveId" clId="{205DBA3F-8C0D-4508-A7D7-08A2712FEBD0}" dt="2024-04-01T05:50:28.157" v="2791" actId="20577"/>
          <ac:spMkLst>
            <pc:docMk/>
            <pc:sldMk cId="3606765528" sldId="1170"/>
            <ac:spMk id="2" creationId="{EC19D24E-C139-4312-B7E0-5C9EB0700C65}"/>
          </ac:spMkLst>
        </pc:spChg>
        <pc:spChg chg="mod">
          <ac:chgData name="Tao Lin" userId="247276620f1f46c1" providerId="LiveId" clId="{205DBA3F-8C0D-4508-A7D7-08A2712FEBD0}" dt="2024-04-08T08:35:22.967" v="4923" actId="404"/>
          <ac:spMkLst>
            <pc:docMk/>
            <pc:sldMk cId="3606765528" sldId="1170"/>
            <ac:spMk id="3" creationId="{DB5EB887-B206-4170-AADE-6CA3A6676C77}"/>
          </ac:spMkLst>
        </pc:spChg>
        <pc:spChg chg="add mod">
          <ac:chgData name="Tao Lin" userId="247276620f1f46c1" providerId="LiveId" clId="{205DBA3F-8C0D-4508-A7D7-08A2712FEBD0}" dt="2024-04-08T08:35:58.861" v="4928" actId="1076"/>
          <ac:spMkLst>
            <pc:docMk/>
            <pc:sldMk cId="3606765528" sldId="1170"/>
            <ac:spMk id="6" creationId="{8B48F0B7-A9C5-499A-A699-0589A9482AB3}"/>
          </ac:spMkLst>
        </pc:spChg>
        <pc:spChg chg="add del mod">
          <ac:chgData name="Tao Lin" userId="247276620f1f46c1" providerId="LiveId" clId="{205DBA3F-8C0D-4508-A7D7-08A2712FEBD0}" dt="2024-04-08T08:36:47.533" v="4938" actId="478"/>
          <ac:spMkLst>
            <pc:docMk/>
            <pc:sldMk cId="3606765528" sldId="1170"/>
            <ac:spMk id="8" creationId="{B93B731B-0574-4D49-85CA-680FEA655324}"/>
          </ac:spMkLst>
        </pc:spChg>
        <pc:graphicFrameChg chg="add mod modGraphic">
          <ac:chgData name="Tao Lin" userId="247276620f1f46c1" providerId="LiveId" clId="{205DBA3F-8C0D-4508-A7D7-08A2712FEBD0}" dt="2024-04-08T08:37:54.682" v="4984" actId="20577"/>
          <ac:graphicFrameMkLst>
            <pc:docMk/>
            <pc:sldMk cId="3606765528" sldId="1170"/>
            <ac:graphicFrameMk id="7" creationId="{278A2C84-BCD3-4109-9BBD-0AEFF36B431B}"/>
          </ac:graphicFrameMkLst>
        </pc:graphicFrameChg>
      </pc:sldChg>
      <pc:sldChg chg="addSp modSp new mod">
        <pc:chgData name="Tao Lin" userId="247276620f1f46c1" providerId="LiveId" clId="{205DBA3F-8C0D-4508-A7D7-08A2712FEBD0}" dt="2024-04-08T08:44:36.695" v="5095" actId="1076"/>
        <pc:sldMkLst>
          <pc:docMk/>
          <pc:sldMk cId="1768798213" sldId="1171"/>
        </pc:sldMkLst>
        <pc:spChg chg="mod">
          <ac:chgData name="Tao Lin" userId="247276620f1f46c1" providerId="LiveId" clId="{205DBA3F-8C0D-4508-A7D7-08A2712FEBD0}" dt="2024-04-06T12:48:31.709" v="4188" actId="20577"/>
          <ac:spMkLst>
            <pc:docMk/>
            <pc:sldMk cId="1768798213" sldId="1171"/>
            <ac:spMk id="2" creationId="{7428B853-AE4A-4929-973F-FF9612291E0A}"/>
          </ac:spMkLst>
        </pc:spChg>
        <pc:spChg chg="mod">
          <ac:chgData name="Tao Lin" userId="247276620f1f46c1" providerId="LiveId" clId="{205DBA3F-8C0D-4508-A7D7-08A2712FEBD0}" dt="2024-04-08T08:34:24.147" v="4919" actId="404"/>
          <ac:spMkLst>
            <pc:docMk/>
            <pc:sldMk cId="1768798213" sldId="1171"/>
            <ac:spMk id="3" creationId="{39A48AD9-4C60-4948-8051-29F2B52BBF6C}"/>
          </ac:spMkLst>
        </pc:spChg>
        <pc:spChg chg="add mod">
          <ac:chgData name="Tao Lin" userId="247276620f1f46c1" providerId="LiveId" clId="{205DBA3F-8C0D-4508-A7D7-08A2712FEBD0}" dt="2024-04-06T12:46:03.196" v="4162" actId="207"/>
          <ac:spMkLst>
            <pc:docMk/>
            <pc:sldMk cId="1768798213" sldId="1171"/>
            <ac:spMk id="7" creationId="{6D6CFD6D-9200-4BF3-9812-523F5299D5BE}"/>
          </ac:spMkLst>
        </pc:spChg>
        <pc:spChg chg="add mod">
          <ac:chgData name="Tao Lin" userId="247276620f1f46c1" providerId="LiveId" clId="{205DBA3F-8C0D-4508-A7D7-08A2712FEBD0}" dt="2024-04-06T12:46:06.168" v="4163" actId="207"/>
          <ac:spMkLst>
            <pc:docMk/>
            <pc:sldMk cId="1768798213" sldId="1171"/>
            <ac:spMk id="8" creationId="{BB2D4F9E-F9D1-4B5F-928E-7A609E9CD522}"/>
          </ac:spMkLst>
        </pc:spChg>
        <pc:spChg chg="add mod">
          <ac:chgData name="Tao Lin" userId="247276620f1f46c1" providerId="LiveId" clId="{205DBA3F-8C0D-4508-A7D7-08A2712FEBD0}" dt="2024-04-08T08:44:36.695" v="5095" actId="1076"/>
          <ac:spMkLst>
            <pc:docMk/>
            <pc:sldMk cId="1768798213" sldId="1171"/>
            <ac:spMk id="9" creationId="{11A9AE1A-1DC8-41CF-AB24-5D6F3E414D94}"/>
          </ac:spMkLst>
        </pc:spChg>
        <pc:spChg chg="add mod">
          <ac:chgData name="Tao Lin" userId="247276620f1f46c1" providerId="LiveId" clId="{205DBA3F-8C0D-4508-A7D7-08A2712FEBD0}" dt="2024-04-06T12:46:12.617" v="4164" actId="1076"/>
          <ac:spMkLst>
            <pc:docMk/>
            <pc:sldMk cId="1768798213" sldId="1171"/>
            <ac:spMk id="11" creationId="{0CB3AE90-880E-43BC-9357-9EB9952786A5}"/>
          </ac:spMkLst>
        </pc:spChg>
        <pc:picChg chg="add mod">
          <ac:chgData name="Tao Lin" userId="247276620f1f46c1" providerId="LiveId" clId="{205DBA3F-8C0D-4508-A7D7-08A2712FEBD0}" dt="2024-04-06T12:45:21.941" v="4158" actId="1076"/>
          <ac:picMkLst>
            <pc:docMk/>
            <pc:sldMk cId="1768798213" sldId="1171"/>
            <ac:picMk id="5" creationId="{72E66E10-9C5E-4873-BC63-BDA42C28349A}"/>
          </ac:picMkLst>
        </pc:picChg>
        <pc:picChg chg="add mod">
          <ac:chgData name="Tao Lin" userId="247276620f1f46c1" providerId="LiveId" clId="{205DBA3F-8C0D-4508-A7D7-08A2712FEBD0}" dt="2024-04-06T12:44:13.680" v="4136"/>
          <ac:picMkLst>
            <pc:docMk/>
            <pc:sldMk cId="1768798213" sldId="1171"/>
            <ac:picMk id="6" creationId="{A1D841EB-A01D-4899-BAB1-F0D09BB5D248}"/>
          </ac:picMkLst>
        </pc:picChg>
        <pc:picChg chg="add mod">
          <ac:chgData name="Tao Lin" userId="247276620f1f46c1" providerId="LiveId" clId="{205DBA3F-8C0D-4508-A7D7-08A2712FEBD0}" dt="2024-04-06T12:45:02.234" v="4156" actId="1076"/>
          <ac:picMkLst>
            <pc:docMk/>
            <pc:sldMk cId="1768798213" sldId="1171"/>
            <ac:picMk id="10" creationId="{D8D4ADC8-983E-4815-A92B-C432ADE03FCB}"/>
          </ac:picMkLst>
        </pc:picChg>
      </pc:sldChg>
      <pc:sldChg chg="addSp modSp new mod">
        <pc:chgData name="Tao Lin" userId="247276620f1f46c1" providerId="LiveId" clId="{205DBA3F-8C0D-4508-A7D7-08A2712FEBD0}" dt="2024-04-08T08:32:47.609" v="4878" actId="404"/>
        <pc:sldMkLst>
          <pc:docMk/>
          <pc:sldMk cId="3995454905" sldId="1172"/>
        </pc:sldMkLst>
        <pc:spChg chg="mod">
          <ac:chgData name="Tao Lin" userId="247276620f1f46c1" providerId="LiveId" clId="{205DBA3F-8C0D-4508-A7D7-08A2712FEBD0}" dt="2024-04-06T12:48:25.471" v="4177" actId="20577"/>
          <ac:spMkLst>
            <pc:docMk/>
            <pc:sldMk cId="3995454905" sldId="1172"/>
            <ac:spMk id="2" creationId="{53B39447-D142-46B5-848E-B71DF57F06B7}"/>
          </ac:spMkLst>
        </pc:spChg>
        <pc:spChg chg="mod">
          <ac:chgData name="Tao Lin" userId="247276620f1f46c1" providerId="LiveId" clId="{205DBA3F-8C0D-4508-A7D7-08A2712FEBD0}" dt="2024-04-08T08:32:47.609" v="4878" actId="404"/>
          <ac:spMkLst>
            <pc:docMk/>
            <pc:sldMk cId="3995454905" sldId="1172"/>
            <ac:spMk id="3" creationId="{1F850234-CD9E-4177-B9B0-2B37BCA8C9BF}"/>
          </ac:spMkLst>
        </pc:spChg>
        <pc:spChg chg="add mod">
          <ac:chgData name="Tao Lin" userId="247276620f1f46c1" providerId="LiveId" clId="{205DBA3F-8C0D-4508-A7D7-08A2712FEBD0}" dt="2024-04-06T12:30:57.004" v="3932" actId="1076"/>
          <ac:spMkLst>
            <pc:docMk/>
            <pc:sldMk cId="3995454905" sldId="1172"/>
            <ac:spMk id="6" creationId="{880E2FEE-A0E0-48C7-965E-B4553B0C14F0}"/>
          </ac:spMkLst>
        </pc:spChg>
        <pc:picChg chg="add mod">
          <ac:chgData name="Tao Lin" userId="247276620f1f46c1" providerId="LiveId" clId="{205DBA3F-8C0D-4508-A7D7-08A2712FEBD0}" dt="2024-04-06T12:34:39.054" v="4073" actId="1076"/>
          <ac:picMkLst>
            <pc:docMk/>
            <pc:sldMk cId="3995454905" sldId="1172"/>
            <ac:picMk id="5" creationId="{D6C89B2E-EA21-4DEB-A76E-550171EBF814}"/>
          </ac:picMkLst>
        </pc:picChg>
        <pc:picChg chg="add mod">
          <ac:chgData name="Tao Lin" userId="247276620f1f46c1" providerId="LiveId" clId="{205DBA3F-8C0D-4508-A7D7-08A2712FEBD0}" dt="2024-04-06T12:43:57.396" v="4135" actId="1076"/>
          <ac:picMkLst>
            <pc:docMk/>
            <pc:sldMk cId="3995454905" sldId="1172"/>
            <ac:picMk id="8" creationId="{C4458122-47BF-45C3-8786-8ACD19512335}"/>
          </ac:picMkLst>
        </pc:picChg>
      </pc:sldChg>
      <pc:sldChg chg="addSp modSp new mod ord">
        <pc:chgData name="Tao Lin" userId="247276620f1f46c1" providerId="LiveId" clId="{205DBA3F-8C0D-4508-A7D7-08A2712FEBD0}" dt="2024-04-08T08:45:13.891" v="5121" actId="1076"/>
        <pc:sldMkLst>
          <pc:docMk/>
          <pc:sldMk cId="3738008981" sldId="1173"/>
        </pc:sldMkLst>
        <pc:spChg chg="mod">
          <ac:chgData name="Tao Lin" userId="247276620f1f46c1" providerId="LiveId" clId="{205DBA3F-8C0D-4508-A7D7-08A2712FEBD0}" dt="2024-04-06T12:48:37.200" v="4199" actId="20577"/>
          <ac:spMkLst>
            <pc:docMk/>
            <pc:sldMk cId="3738008981" sldId="1173"/>
            <ac:spMk id="2" creationId="{6CFB022A-6A55-48FC-A3A6-EF16B84C1D86}"/>
          </ac:spMkLst>
        </pc:spChg>
        <pc:spChg chg="mod">
          <ac:chgData name="Tao Lin" userId="247276620f1f46c1" providerId="LiveId" clId="{205DBA3F-8C0D-4508-A7D7-08A2712FEBD0}" dt="2024-04-08T08:34:33.423" v="4921" actId="404"/>
          <ac:spMkLst>
            <pc:docMk/>
            <pc:sldMk cId="3738008981" sldId="1173"/>
            <ac:spMk id="3" creationId="{2B2EF4A1-4438-4EFF-A5B1-E7350284FAC5}"/>
          </ac:spMkLst>
        </pc:spChg>
        <pc:spChg chg="add mod">
          <ac:chgData name="Tao Lin" userId="247276620f1f46c1" providerId="LiveId" clId="{205DBA3F-8C0D-4508-A7D7-08A2712FEBD0}" dt="2024-04-08T08:45:13.891" v="5121" actId="1076"/>
          <ac:spMkLst>
            <pc:docMk/>
            <pc:sldMk cId="3738008981" sldId="1173"/>
            <ac:spMk id="5" creationId="{FF7CAA6E-251E-4B56-B8CE-F52E50641D45}"/>
          </ac:spMkLst>
        </pc:spChg>
        <pc:spChg chg="add mod">
          <ac:chgData name="Tao Lin" userId="247276620f1f46c1" providerId="LiveId" clId="{205DBA3F-8C0D-4508-A7D7-08A2712FEBD0}" dt="2024-04-06T12:59:49.623" v="4304" actId="1076"/>
          <ac:spMkLst>
            <pc:docMk/>
            <pc:sldMk cId="3738008981" sldId="1173"/>
            <ac:spMk id="8" creationId="{A77A9F54-7497-4DFE-957D-66F077D7D6CD}"/>
          </ac:spMkLst>
        </pc:spChg>
        <pc:spChg chg="add mod">
          <ac:chgData name="Tao Lin" userId="247276620f1f46c1" providerId="LiveId" clId="{205DBA3F-8C0D-4508-A7D7-08A2712FEBD0}" dt="2024-04-06T12:59:45.961" v="4303" actId="14100"/>
          <ac:spMkLst>
            <pc:docMk/>
            <pc:sldMk cId="3738008981" sldId="1173"/>
            <ac:spMk id="11" creationId="{BD385B91-BAB6-4A39-B499-53F545E1358B}"/>
          </ac:spMkLst>
        </pc:spChg>
        <pc:spChg chg="add mod">
          <ac:chgData name="Tao Lin" userId="247276620f1f46c1" providerId="LiveId" clId="{205DBA3F-8C0D-4508-A7D7-08A2712FEBD0}" dt="2024-04-06T12:59:57.740" v="4311" actId="20577"/>
          <ac:spMkLst>
            <pc:docMk/>
            <pc:sldMk cId="3738008981" sldId="1173"/>
            <ac:spMk id="12" creationId="{40210E1C-08F2-451F-AE5B-868D4AC15970}"/>
          </ac:spMkLst>
        </pc:spChg>
        <pc:spChg chg="add mod">
          <ac:chgData name="Tao Lin" userId="247276620f1f46c1" providerId="LiveId" clId="{205DBA3F-8C0D-4508-A7D7-08A2712FEBD0}" dt="2024-04-06T13:00:45.682" v="4326" actId="20577"/>
          <ac:spMkLst>
            <pc:docMk/>
            <pc:sldMk cId="3738008981" sldId="1173"/>
            <ac:spMk id="15" creationId="{3350B01E-C23D-42FA-B7D3-0F8699F98299}"/>
          </ac:spMkLst>
        </pc:spChg>
        <pc:picChg chg="add mod">
          <ac:chgData name="Tao Lin" userId="247276620f1f46c1" providerId="LiveId" clId="{205DBA3F-8C0D-4508-A7D7-08A2712FEBD0}" dt="2024-04-06T12:59:13.929" v="4297" actId="14100"/>
          <ac:picMkLst>
            <pc:docMk/>
            <pc:sldMk cId="3738008981" sldId="1173"/>
            <ac:picMk id="7" creationId="{C54DFEDA-5411-4962-B67F-9333D32A44B7}"/>
          </ac:picMkLst>
        </pc:picChg>
        <pc:picChg chg="add mod">
          <ac:chgData name="Tao Lin" userId="247276620f1f46c1" providerId="LiveId" clId="{205DBA3F-8C0D-4508-A7D7-08A2712FEBD0}" dt="2024-04-06T12:59:16.674" v="4299" actId="14100"/>
          <ac:picMkLst>
            <pc:docMk/>
            <pc:sldMk cId="3738008981" sldId="1173"/>
            <ac:picMk id="10" creationId="{E28B0253-E95A-49E1-B2FE-39B67D08AE3B}"/>
          </ac:picMkLst>
        </pc:picChg>
        <pc:picChg chg="add mod">
          <ac:chgData name="Tao Lin" userId="247276620f1f46c1" providerId="LiveId" clId="{205DBA3F-8C0D-4508-A7D7-08A2712FEBD0}" dt="2024-04-06T13:00:27.581" v="4314" actId="1076"/>
          <ac:picMkLst>
            <pc:docMk/>
            <pc:sldMk cId="3738008981" sldId="1173"/>
            <ac:picMk id="14" creationId="{6230D3A2-E353-4A48-B607-716FFCE7C4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7038" cy="366713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ctr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6888" y="0"/>
            <a:ext cx="4348162" cy="366713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ctr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37038" cy="31432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b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6888" y="6478588"/>
            <a:ext cx="4348162" cy="31432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b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76E001F-3C0B-437C-A396-6235A668FF80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t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t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28975"/>
            <a:ext cx="7239000" cy="305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b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b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3D7B09-8192-44EA-881D-14B2114AB28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E7C7-A7D2-4761-B106-1689E1D1EE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5FA7-AE5B-46A1-AB44-675D720E54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D809-BA40-4465-987C-AAB43B0AC8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07D-C39E-4373-B519-BCF03B719BF9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/>
          <p:nvPr userDrawn="1"/>
        </p:nvGrpSpPr>
        <p:grpSpPr bwMode="auto">
          <a:xfrm>
            <a:off x="0" y="-5205413"/>
            <a:ext cx="9144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2" name="Line 15"/>
            <p:cNvSpPr>
              <a:spLocks noChangeShapeType="1"/>
            </p:cNvSpPr>
            <p:nvPr userDrawn="1"/>
          </p:nvSpPr>
          <p:spPr bwMode="auto"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 i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ED418A-7734-444A-88B1-9238DC02EC62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cxnSp>
        <p:nvCxnSpPr>
          <p:cNvPr id="3" name="直接连接符 2"/>
          <p:cNvCxnSpPr/>
          <p:nvPr userDrawn="1"/>
        </p:nvCxnSpPr>
        <p:spPr bwMode="auto">
          <a:xfrm>
            <a:off x="320675" y="1047750"/>
            <a:ext cx="8561388" cy="0"/>
          </a:xfrm>
          <a:prstGeom prst="line">
            <a:avLst/>
          </a:prstGeom>
          <a:solidFill>
            <a:srgbClr val="99CC00"/>
          </a:solidFill>
          <a:ln w="603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742-6596/2438/1/012110/pdf" TargetMode="External"/><Relationship Id="rId5" Type="http://schemas.openxmlformats.org/officeDocument/2006/relationships/hyperlink" Target="https://gitlab.cern.ch/acts/OpenDataDetector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cepc/CEPCSW" TargetMode="External"/><Relationship Id="rId2" Type="http://schemas.openxmlformats.org/officeDocument/2006/relationships/hyperlink" Target="https://github.com/cepc/CEPCS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pc_software@maillist.ihep.ac.c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epc/CEPCS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e.ihep.ac.cn/cepc/CEPCS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BC47313-0CDB-4045-A28D-AB051547D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03193"/>
            <a:ext cx="77724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Status of CEPCSW</a:t>
            </a:r>
            <a:endParaRPr lang="zh-CN" altLang="en-US" dirty="0"/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2C41793D-3E78-4D0D-9935-1FDAD2FAF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6545"/>
            <a:ext cx="9144000" cy="1752600"/>
          </a:xfrm>
        </p:spPr>
        <p:txBody>
          <a:bodyPr/>
          <a:lstStyle/>
          <a:p>
            <a:r>
              <a:rPr lang="en-US" altLang="zh-CN" sz="1400" dirty="0"/>
              <a:t>Tao Lin</a:t>
            </a:r>
          </a:p>
          <a:p>
            <a:r>
              <a:rPr lang="en-US" altLang="zh-CN" sz="1400" dirty="0"/>
              <a:t>(on behalf of CEPC software group)</a:t>
            </a:r>
          </a:p>
          <a:p>
            <a:endParaRPr lang="en-US" altLang="zh-CN" sz="1400" dirty="0"/>
          </a:p>
          <a:p>
            <a:r>
              <a:rPr lang="en-US" altLang="zh-CN" sz="1400" dirty="0"/>
              <a:t>2024 European Edition of the International Workshop on the Circular Electron-Positron Collider</a:t>
            </a:r>
          </a:p>
          <a:p>
            <a:r>
              <a:rPr lang="en-US" altLang="zh-CN" sz="1400" dirty="0"/>
              <a:t>Marseille, FRANCE</a:t>
            </a:r>
          </a:p>
          <a:p>
            <a:r>
              <a:rPr lang="en-US" altLang="zh-CN" sz="1400" dirty="0"/>
              <a:t>Apr 8 – 11, 2024</a:t>
            </a:r>
            <a:endParaRPr lang="zh-CN" altLang="en-US" sz="1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0A361E-6400-44F9-8EE7-36BA462299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81000"/>
          </a:xfrm>
        </p:spPr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</a:t>
            </a:fld>
            <a:endParaRPr lang="en-US" altLang="zh-C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BB3D2A-EE3D-44C6-9F3E-BB689DA2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32469" r="2381" b="6666"/>
          <a:stretch/>
        </p:blipFill>
        <p:spPr bwMode="auto">
          <a:xfrm>
            <a:off x="1" y="0"/>
            <a:ext cx="9143999" cy="18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5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2FC0A-B919-4033-8D26-679F6366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 (3)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75EAE0-ACC6-404F-BADF-AB758DC4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2" y="1296989"/>
            <a:ext cx="5593667" cy="3093112"/>
          </a:xfrm>
        </p:spPr>
        <p:txBody>
          <a:bodyPr/>
          <a:lstStyle/>
          <a:p>
            <a:r>
              <a:rPr lang="en-US" altLang="zh-CN" sz="2000" dirty="0"/>
              <a:t>DC Reconstruction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sym typeface="+mn-ea"/>
              </a:rPr>
              <a:t>Track Finding with Combinatorial Kalman Filter</a:t>
            </a:r>
            <a:endParaRPr lang="en-US" altLang="zh-CN" sz="1600" dirty="0"/>
          </a:p>
          <a:p>
            <a:pPr lvl="2">
              <a:lnSpc>
                <a:spcPct val="90000"/>
              </a:lnSpc>
            </a:pPr>
            <a:r>
              <a:rPr lang="en-US" altLang="zh-CN" sz="1600" dirty="0"/>
              <a:t>Migrate from Belle2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/>
              <a:t>Track Fitting with </a:t>
            </a:r>
            <a:r>
              <a:rPr lang="en-US" altLang="zh-CN" sz="1600" dirty="0" err="1"/>
              <a:t>GenFit</a:t>
            </a:r>
            <a:endParaRPr lang="en-US" altLang="zh-CN" sz="1600" dirty="0"/>
          </a:p>
          <a:p>
            <a:pPr lvl="2">
              <a:lnSpc>
                <a:spcPct val="90000"/>
              </a:lnSpc>
            </a:pPr>
            <a:r>
              <a:rPr lang="en-GB" altLang="zh-CN" sz="1600" dirty="0">
                <a:sym typeface="+mn-ea"/>
              </a:rPr>
              <a:t>Using DAF Kalman fi</a:t>
            </a:r>
            <a:r>
              <a:rPr lang="en-US" altLang="en-GB" sz="1600" dirty="0">
                <a:sym typeface="+mn-ea"/>
              </a:rPr>
              <a:t>l</a:t>
            </a:r>
            <a:r>
              <a:rPr lang="en-GB" altLang="zh-CN" sz="1600" dirty="0" err="1">
                <a:sym typeface="+mn-ea"/>
              </a:rPr>
              <a:t>ter</a:t>
            </a:r>
            <a:r>
              <a:rPr lang="en-GB" altLang="zh-CN" sz="1600" dirty="0">
                <a:sym typeface="+mn-ea"/>
              </a:rPr>
              <a:t> </a:t>
            </a:r>
            <a:endParaRPr lang="en-GB" altLang="zh-CN" sz="1600" dirty="0"/>
          </a:p>
          <a:p>
            <a:pPr lvl="1">
              <a:lnSpc>
                <a:spcPct val="90000"/>
              </a:lnSpc>
            </a:pPr>
            <a:r>
              <a:rPr lang="en-US" altLang="zh-CN" sz="1600" dirty="0"/>
              <a:t>Implementation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/>
              <a:t>Extrapolation based on </a:t>
            </a:r>
            <a:r>
              <a:rPr lang="en-US" altLang="zh-CN" sz="1600" dirty="0" err="1"/>
              <a:t>GenFit</a:t>
            </a:r>
            <a:endParaRPr lang="en-US" altLang="zh-CN" sz="1600" dirty="0"/>
          </a:p>
          <a:p>
            <a:pPr lvl="2">
              <a:lnSpc>
                <a:spcPct val="90000"/>
              </a:lnSpc>
            </a:pPr>
            <a:r>
              <a:rPr lang="en-GB" altLang="zh-CN" sz="1600" dirty="0">
                <a:sym typeface="+mn-ea"/>
              </a:rPr>
              <a:t>Field, material and geometry from DD4hep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solidFill>
                  <a:schemeClr val="tx1"/>
                </a:solidFill>
              </a:rPr>
              <a:t>A data format converter from EDM4hep</a:t>
            </a:r>
          </a:p>
          <a:p>
            <a:pPr lvl="1">
              <a:lnSpc>
                <a:spcPct val="90000"/>
              </a:lnSpc>
            </a:pPr>
            <a:r>
              <a:rPr lang="en-GB" altLang="zh-CN" sz="1600" dirty="0"/>
              <a:t>Performance validation completed</a:t>
            </a:r>
            <a:endParaRPr lang="zh-CN" altLang="en-US" sz="1600" dirty="0"/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8DEFB1-FB6D-4EA5-896B-995CE0F4B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10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2110B1-8E71-4EF9-9424-8E3762282EB2}"/>
              </a:ext>
            </a:extLst>
          </p:cNvPr>
          <p:cNvSpPr txBox="1"/>
          <p:nvPr/>
        </p:nvSpPr>
        <p:spPr>
          <a:xfrm>
            <a:off x="5528930" y="1089432"/>
            <a:ext cx="361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Mengyao</a:t>
            </a:r>
            <a:r>
              <a:rPr lang="en-US" altLang="zh-CN" sz="1400" dirty="0"/>
              <a:t> Liu, Weidong Li, Xingtao Huang, Yao Zhang, Ye Yuan </a:t>
            </a:r>
            <a:r>
              <a:rPr lang="en-US" altLang="zh-CN" sz="1400" i="1" dirty="0"/>
              <a:t>etc.</a:t>
            </a:r>
            <a:endParaRPr lang="zh-CN" altLang="en-US" sz="1400" i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F25D6FC-B4BD-43CE-967A-E1E8BDBC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29" y="4430939"/>
            <a:ext cx="3045259" cy="2244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EE5EF1-93FC-492B-B357-E41FA834BE86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367910" y="4930435"/>
                <a:ext cx="11922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m </a:t>
                </a:r>
                <a:r>
                  <a:rPr kumimoji="1" lang="en-US" altLang="zh-CN" sz="1200" dirty="0">
                    <a:solidFill>
                      <a:srgbClr val="C00000"/>
                    </a:solidFill>
                  </a:rPr>
                  <a:t>= 125GeV/c</a:t>
                </a:r>
              </a:p>
              <a:p>
                <a:endParaRPr kumimoji="1" lang="en-US" altLang="zh-CN" sz="12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zh-CN" altLang="en-US" sz="1200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sz="1200" dirty="0">
                    <a:solidFill>
                      <a:srgbClr val="C00000"/>
                    </a:solidFill>
                  </a:rPr>
                  <a:t>=</a:t>
                </a:r>
                <a:r>
                  <a:rPr kumimoji="1" lang="zh-CN" altLang="en-US" sz="1200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sz="1200" dirty="0">
                    <a:solidFill>
                      <a:srgbClr val="C00000"/>
                    </a:solidFill>
                  </a:rPr>
                  <a:t>212MeV/c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EE5EF1-93FC-492B-B357-E41FA834B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367910" y="4930435"/>
                <a:ext cx="1192226" cy="646331"/>
              </a:xfrm>
              <a:prstGeom prst="rect">
                <a:avLst/>
              </a:prstGeom>
              <a:blipFill>
                <a:blip r:embed="rId5"/>
                <a:stretch>
                  <a:fillRect l="-513" t="-188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5AF7D9B-B0B1-44F0-B661-070E9081E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1" y="4347027"/>
            <a:ext cx="2846577" cy="224427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A2A61E8-C08F-4764-B255-4F9A7010F062}"/>
              </a:ext>
            </a:extLst>
          </p:cNvPr>
          <p:cNvSpPr txBox="1"/>
          <p:nvPr/>
        </p:nvSpPr>
        <p:spPr>
          <a:xfrm>
            <a:off x="666408" y="6581001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without background</a:t>
            </a:r>
            <a:endParaRPr lang="zh-CN" altLang="en-US" sz="12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74BAE0C-562B-4696-8E9A-B4854B421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100" y="4390101"/>
            <a:ext cx="2846578" cy="22101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9FD0A43-F691-468F-8C7A-C70BF2071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660" y="1612652"/>
            <a:ext cx="2505572" cy="26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07485-4EB6-447F-9913-1596CCB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 (4)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A6E6D-4893-4563-86AF-EC3FE1A7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523220"/>
          </a:xfrm>
        </p:spPr>
        <p:txBody>
          <a:bodyPr/>
          <a:lstStyle/>
          <a:p>
            <a:r>
              <a:rPr lang="en-US" altLang="zh-CN" sz="2000" dirty="0"/>
              <a:t>Long Crystal Bar ECAL </a:t>
            </a:r>
          </a:p>
          <a:p>
            <a:pPr lvl="1"/>
            <a:r>
              <a:rPr lang="en-US" altLang="zh-CN" sz="1600" dirty="0"/>
              <a:t>For details, see talk by </a:t>
            </a:r>
            <a:r>
              <a:rPr lang="en-US" altLang="zh-CN" sz="1600" dirty="0" err="1"/>
              <a:t>Fangyi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CE3D42-D204-4ACD-8021-E6A10B015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11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8F080E-5DFA-4A55-AB8E-9FE6A1672807}"/>
              </a:ext>
            </a:extLst>
          </p:cNvPr>
          <p:cNvSpPr txBox="1"/>
          <p:nvPr/>
        </p:nvSpPr>
        <p:spPr>
          <a:xfrm>
            <a:off x="5220587" y="1107118"/>
            <a:ext cx="388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Fangyi</a:t>
            </a:r>
            <a:r>
              <a:rPr lang="en-US" altLang="zh-CN" sz="1400" dirty="0"/>
              <a:t> Guo, </a:t>
            </a:r>
            <a:r>
              <a:rPr lang="en-US" altLang="zh-CN" sz="1400" dirty="0" err="1"/>
              <a:t>Weizheng</a:t>
            </a:r>
            <a:r>
              <a:rPr lang="en-US" altLang="zh-CN" sz="1400" dirty="0"/>
              <a:t> Song, </a:t>
            </a:r>
            <a:r>
              <a:rPr lang="en-US" altLang="zh-CN" sz="1400" dirty="0" err="1"/>
              <a:t>Shengsen</a:t>
            </a:r>
            <a:r>
              <a:rPr lang="en-US" altLang="zh-CN" sz="1400" dirty="0"/>
              <a:t> Sun, Linghui Wu, Yang Zhang </a:t>
            </a:r>
            <a:r>
              <a:rPr lang="en-US" altLang="zh-CN" sz="1400" i="1" dirty="0"/>
              <a:t>etc.</a:t>
            </a:r>
            <a:endParaRPr lang="zh-CN" altLang="en-US" sz="1400" i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6786C6-B517-4827-9AB5-BB07B15E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73" y="2070055"/>
            <a:ext cx="3417196" cy="20383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330491-8F45-4B7B-8867-C0B9510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663" y="2026958"/>
            <a:ext cx="3788329" cy="212456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995FFDB-11FD-421A-84C7-EF12AB876DE4}"/>
              </a:ext>
            </a:extLst>
          </p:cNvPr>
          <p:cNvSpPr txBox="1"/>
          <p:nvPr/>
        </p:nvSpPr>
        <p:spPr>
          <a:xfrm>
            <a:off x="1397276" y="6490348"/>
            <a:ext cx="2099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𝐻 → 𝛾𝛾 in CEPC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66EE143-F254-400C-A588-E26920852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3" y="4108429"/>
            <a:ext cx="3102343" cy="24356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D904287-7483-473C-9BED-9A7701A12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10" y="4054710"/>
            <a:ext cx="4627166" cy="24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9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88266-9352-43D8-A515-2E201A34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Towards Reference Detector TDR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EDBA53-1281-4ECA-8FE2-EF66960F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1881640"/>
          </a:xfrm>
        </p:spPr>
        <p:txBody>
          <a:bodyPr/>
          <a:lstStyle/>
          <a:p>
            <a:r>
              <a:rPr lang="en-US" altLang="zh-CN" sz="2000" dirty="0"/>
              <a:t>Motivation</a:t>
            </a:r>
          </a:p>
          <a:p>
            <a:pPr lvl="1"/>
            <a:r>
              <a:rPr lang="en-US" altLang="zh-CN" sz="1800" dirty="0"/>
              <a:t>Support the fast iterations of the reference detector design.</a:t>
            </a:r>
          </a:p>
          <a:p>
            <a:pPr lvl="1"/>
            <a:r>
              <a:rPr lang="en-US" altLang="zh-CN" sz="1800" dirty="0"/>
              <a:t>Release the latest versions of detectors to support physics and performance studies. </a:t>
            </a:r>
            <a:endParaRPr lang="zh-CN" altLang="en-US" sz="1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C3B014-99CF-43DA-9070-120D697A6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12</a:t>
            </a:fld>
            <a:endParaRPr lang="en-US" altLang="zh-CN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C6F87A0-6FA8-48BA-A8E0-675DB76DCD93}"/>
              </a:ext>
            </a:extLst>
          </p:cNvPr>
          <p:cNvSpPr/>
          <p:nvPr/>
        </p:nvSpPr>
        <p:spPr bwMode="auto">
          <a:xfrm>
            <a:off x="2765875" y="4600952"/>
            <a:ext cx="1799772" cy="910771"/>
          </a:xfrm>
          <a:prstGeom prst="ellipse">
            <a:avLst/>
          </a:prstGeom>
          <a:solidFill>
            <a:srgbClr val="99CC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CEPCSW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9BE94D-B28B-4D33-AB47-E30C8D45A1C5}"/>
              </a:ext>
            </a:extLst>
          </p:cNvPr>
          <p:cNvSpPr/>
          <p:nvPr/>
        </p:nvSpPr>
        <p:spPr bwMode="auto">
          <a:xfrm>
            <a:off x="189591" y="4379611"/>
            <a:ext cx="1451429" cy="506412"/>
          </a:xfrm>
          <a:prstGeom prst="rect">
            <a:avLst/>
          </a:prstGeom>
          <a:solidFill>
            <a:srgbClr val="CBECD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Tracker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7E2F7B-AA5C-4436-849F-79F9F6F9AB8F}"/>
              </a:ext>
            </a:extLst>
          </p:cNvPr>
          <p:cNvSpPr/>
          <p:nvPr/>
        </p:nvSpPr>
        <p:spPr bwMode="auto">
          <a:xfrm>
            <a:off x="189591" y="3226175"/>
            <a:ext cx="1451429" cy="506412"/>
          </a:xfrm>
          <a:prstGeom prst="rect">
            <a:avLst/>
          </a:prstGeom>
          <a:solidFill>
            <a:srgbClr val="CBECD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Mechanical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C1397BB-1CE6-4F41-9AD5-05B539387EDE}"/>
              </a:ext>
            </a:extLst>
          </p:cNvPr>
          <p:cNvSpPr/>
          <p:nvPr/>
        </p:nvSpPr>
        <p:spPr bwMode="auto">
          <a:xfrm>
            <a:off x="189591" y="3797622"/>
            <a:ext cx="1451429" cy="506412"/>
          </a:xfrm>
          <a:prstGeom prst="rect">
            <a:avLst/>
          </a:prstGeom>
          <a:solidFill>
            <a:srgbClr val="CBECD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dirty="0"/>
              <a:t>Vertex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074940-F88E-49DF-A40D-E1B0FECB99C6}"/>
              </a:ext>
            </a:extLst>
          </p:cNvPr>
          <p:cNvSpPr/>
          <p:nvPr/>
        </p:nvSpPr>
        <p:spPr bwMode="auto">
          <a:xfrm>
            <a:off x="189591" y="4936027"/>
            <a:ext cx="1451429" cy="506412"/>
          </a:xfrm>
          <a:prstGeom prst="rect">
            <a:avLst/>
          </a:prstGeom>
          <a:solidFill>
            <a:srgbClr val="CBECD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Calorimetry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0E82A2-94D7-4A14-BE00-CAA121FE8FF7}"/>
              </a:ext>
            </a:extLst>
          </p:cNvPr>
          <p:cNvSpPr/>
          <p:nvPr/>
        </p:nvSpPr>
        <p:spPr bwMode="auto">
          <a:xfrm>
            <a:off x="189591" y="5581120"/>
            <a:ext cx="1451429" cy="506412"/>
          </a:xfrm>
          <a:prstGeom prst="rect">
            <a:avLst/>
          </a:prstGeom>
          <a:solidFill>
            <a:srgbClr val="CBECD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Muon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B175037-853B-4417-8475-B7B66D72C182}"/>
              </a:ext>
            </a:extLst>
          </p:cNvPr>
          <p:cNvSpPr/>
          <p:nvPr/>
        </p:nvSpPr>
        <p:spPr bwMode="auto">
          <a:xfrm>
            <a:off x="5389789" y="4652918"/>
            <a:ext cx="1736271" cy="910771"/>
          </a:xfrm>
          <a:prstGeom prst="roundRect">
            <a:avLst/>
          </a:prstGeom>
          <a:solidFill>
            <a:srgbClr val="A8A1F4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Physics &amp;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Performance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华文彩云" panose="02010800040101010101" pitchFamily="2" charset="-122"/>
              </a:rPr>
              <a:t>studies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56E46D81-AC85-4624-BA11-496C31A76149}"/>
              </a:ext>
            </a:extLst>
          </p:cNvPr>
          <p:cNvSpPr/>
          <p:nvPr/>
        </p:nvSpPr>
        <p:spPr bwMode="auto">
          <a:xfrm>
            <a:off x="1974848" y="4379611"/>
            <a:ext cx="566057" cy="484632"/>
          </a:xfrm>
          <a:prstGeom prst="rightArrow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5400000" scaled="0"/>
            <a:tileRect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25CC6B56-E5EA-4DC5-9038-2CB5438A3452}"/>
              </a:ext>
            </a:extLst>
          </p:cNvPr>
          <p:cNvSpPr/>
          <p:nvPr/>
        </p:nvSpPr>
        <p:spPr bwMode="auto">
          <a:xfrm>
            <a:off x="4674504" y="4375192"/>
            <a:ext cx="566057" cy="484632"/>
          </a:xfrm>
          <a:prstGeom prst="rightArrow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5400000" scaled="0"/>
            <a:tileRect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320E9844-4E6F-4D4C-B790-E9225DE68EF9}"/>
              </a:ext>
            </a:extLst>
          </p:cNvPr>
          <p:cNvCxnSpPr>
            <a:stCxn id="11" idx="2"/>
            <a:endCxn id="5" idx="4"/>
          </p:cNvCxnSpPr>
          <p:nvPr/>
        </p:nvCxnSpPr>
        <p:spPr bwMode="auto">
          <a:xfrm rot="5400000" flipH="1">
            <a:off x="4935860" y="4241624"/>
            <a:ext cx="51966" cy="2592164"/>
          </a:xfrm>
          <a:prstGeom prst="bentConnector3">
            <a:avLst>
              <a:gd name="adj1" fmla="val -439903"/>
            </a:avLst>
          </a:prstGeom>
          <a:solidFill>
            <a:srgbClr val="99CC00"/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855EED4-93AA-415C-84E6-C08A5DE960AB}"/>
              </a:ext>
            </a:extLst>
          </p:cNvPr>
          <p:cNvSpPr txBox="1"/>
          <p:nvPr/>
        </p:nvSpPr>
        <p:spPr>
          <a:xfrm>
            <a:off x="4339414" y="539799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feedbacks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E20F432-5118-477A-81DF-EEFA23893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75" y="3182978"/>
            <a:ext cx="1799772" cy="140878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7B08DE0-8F27-41DB-A8D9-A245B20B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18" y="2779221"/>
            <a:ext cx="4118883" cy="23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65605-EADB-4DBE-B469-D469501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Releases for TDR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2DA60-D026-46BC-97FB-B29C901D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software development</a:t>
            </a:r>
          </a:p>
          <a:p>
            <a:pPr lvl="1"/>
            <a:r>
              <a:rPr lang="en-US" altLang="zh-CN" sz="1600" dirty="0"/>
              <a:t>Adopt a new version scheme: tdr</a:t>
            </a:r>
            <a:r>
              <a:rPr lang="en-US" altLang="zh-CN" sz="1600" i="1" dirty="0">
                <a:solidFill>
                  <a:srgbClr val="C00000"/>
                </a:solidFill>
              </a:rPr>
              <a:t>YY</a:t>
            </a:r>
            <a:r>
              <a:rPr lang="en-US" altLang="zh-CN" sz="1600" dirty="0"/>
              <a:t>.</a:t>
            </a:r>
            <a:r>
              <a:rPr lang="en-US" altLang="zh-CN" sz="1600" i="1" dirty="0">
                <a:solidFill>
                  <a:schemeClr val="accent2"/>
                </a:solidFill>
              </a:rPr>
              <a:t>MM</a:t>
            </a:r>
          </a:p>
          <a:p>
            <a:pPr lvl="1"/>
            <a:r>
              <a:rPr lang="en-US" altLang="zh-CN" sz="1600" dirty="0"/>
              <a:t>Driven by Issues and Merge Requests. Project management via milestones.</a:t>
            </a:r>
          </a:p>
          <a:p>
            <a:pPr lvl="1"/>
            <a:r>
              <a:rPr lang="en-US" altLang="zh-CN" sz="1600" dirty="0"/>
              <a:t>The repository is hosted at IHEP GitLab. </a:t>
            </a:r>
          </a:p>
          <a:p>
            <a:pPr lvl="2"/>
            <a:r>
              <a:rPr lang="en-US" altLang="zh-CN" sz="1600" dirty="0"/>
              <a:t>Source code is mirrored to GitHub. </a:t>
            </a:r>
            <a:endParaRPr lang="en-US" altLang="zh-CN" sz="1800" dirty="0"/>
          </a:p>
          <a:p>
            <a:r>
              <a:rPr lang="en-US" altLang="zh-CN" sz="2000" dirty="0"/>
              <a:t>Short-term plans before July. </a:t>
            </a:r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r>
              <a:rPr lang="en-US" altLang="zh-CN" sz="2000" dirty="0"/>
              <a:t>Latest version could be found in CVMFS: </a:t>
            </a:r>
          </a:p>
          <a:p>
            <a:pPr lvl="1"/>
            <a:r>
              <a:rPr lang="en-US" altLang="zh-CN" sz="1600" dirty="0"/>
              <a:t>/cvmfs/cepcsw.ihep.ac.cn/prototype/releases/tdr24.3.1/</a:t>
            </a:r>
          </a:p>
          <a:p>
            <a:r>
              <a:rPr lang="en-US" altLang="zh-CN" sz="2000" dirty="0"/>
              <a:t>Baseline performance will be released as well.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1AA4BA-0149-4BA6-9575-FD1D48859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13</a:t>
            </a:fld>
            <a:endParaRPr lang="en-US" altLang="zh-CN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015272DE-1D72-424D-A250-9F6603C9C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82113"/>
              </p:ext>
            </p:extLst>
          </p:nvPr>
        </p:nvGraphicFramePr>
        <p:xfrm>
          <a:off x="1045029" y="3609754"/>
          <a:ext cx="70539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115">
                  <a:extLst>
                    <a:ext uri="{9D8B030D-6E8A-4147-A177-3AD203B41FA5}">
                      <a16:colId xmlns:a16="http://schemas.microsoft.com/office/drawing/2014/main" val="4115993856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4009683936"/>
                    </a:ext>
                  </a:extLst>
                </a:gridCol>
                <a:gridCol w="3831770">
                  <a:extLst>
                    <a:ext uri="{9D8B030D-6E8A-4147-A177-3AD203B41FA5}">
                      <a16:colId xmlns:a16="http://schemas.microsoft.com/office/drawing/2014/main" val="1480997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Release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Timeline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Features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0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00FF"/>
                          </a:solidFill>
                        </a:rPr>
                        <a:t>tdr24.3 √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March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Core software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9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CC9900"/>
                          </a:solidFill>
                        </a:rPr>
                        <a:t>tdr24.4</a:t>
                      </a:r>
                      <a:endParaRPr lang="zh-CN" altLang="en-US" b="1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April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Tracking and Background mixing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8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CC9900"/>
                          </a:solidFill>
                        </a:rPr>
                        <a:t>tdr24.5</a:t>
                      </a:r>
                      <a:endParaRPr lang="zh-CN" altLang="en-US" b="1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PID and muon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2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CC9900"/>
                          </a:solidFill>
                        </a:rPr>
                        <a:t>tdr24.6</a:t>
                      </a:r>
                      <a:endParaRPr lang="zh-CN" altLang="en-US" b="1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June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Calorimeters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4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81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39447-D142-46B5-848E-B71DF57F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Long-term Plans in CEPCSW (1)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50234-CD9E-4177-B9B0-2B37BCA8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Parallelization and Heterogeneous </a:t>
            </a:r>
          </a:p>
          <a:p>
            <a:pPr lvl="1"/>
            <a:r>
              <a:rPr lang="en-US" altLang="zh-CN" sz="1600" dirty="0"/>
              <a:t>CEPC-on-</a:t>
            </a:r>
            <a:r>
              <a:rPr lang="en-US" altLang="zh-CN" sz="1600" dirty="0" err="1"/>
              <a:t>Gaussino</a:t>
            </a:r>
            <a:r>
              <a:rPr lang="en-US" altLang="zh-CN" sz="1600" dirty="0"/>
              <a:t> prototype: CEPC is working with Key4hep project members re-implementing the detector simulation software based on </a:t>
            </a:r>
            <a:r>
              <a:rPr lang="en-US" altLang="zh-CN" sz="1600" dirty="0" err="1"/>
              <a:t>Gaussino</a:t>
            </a:r>
            <a:endParaRPr lang="en-US" altLang="zh-CN" sz="1600" dirty="0"/>
          </a:p>
          <a:p>
            <a:pPr lvl="1"/>
            <a:r>
              <a:rPr lang="en-US" altLang="zh-CN" sz="1600" dirty="0"/>
              <a:t>Seeding with TRACCC: CEPC silicon detector is used as an example. Develop the 6-layer seed finding in GPU.  </a:t>
            </a:r>
          </a:p>
          <a:p>
            <a:pPr lvl="1"/>
            <a:endParaRPr lang="zh-CN" altLang="en-US" sz="1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32CF29-0C2F-45BD-9FB3-C758B0DC3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89B2E-EA21-4DEB-A76E-550171EB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7" y="3652891"/>
            <a:ext cx="4100704" cy="21287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80E2FEE-A0E0-48C7-965E-B4553B0C14F0}"/>
              </a:ext>
            </a:extLst>
          </p:cNvPr>
          <p:cNvSpPr txBox="1"/>
          <p:nvPr/>
        </p:nvSpPr>
        <p:spPr>
          <a:xfrm>
            <a:off x="5576510" y="1086196"/>
            <a:ext cx="3645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Xingtao Huang, Teng Li, Weidong Li, Tao Lin, </a:t>
            </a:r>
            <a:r>
              <a:rPr lang="en-US" altLang="zh-CN" sz="1600" dirty="0" err="1"/>
              <a:t>Yizhou</a:t>
            </a:r>
            <a:r>
              <a:rPr lang="en-US" altLang="zh-CN" sz="1600" dirty="0"/>
              <a:t> Zhang, Jiaheng Zou</a:t>
            </a:r>
            <a:endParaRPr lang="zh-CN" alt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458122-47BF-45C3-8786-8ACD1951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850" y="3637890"/>
            <a:ext cx="2982684" cy="22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8B853-AE4A-4929-973F-FF96122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Long-term Plans in CEPCSW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48AD9-4C60-4948-8051-29F2B52BB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Contribution to common software, such as ACTS</a:t>
            </a:r>
          </a:p>
          <a:p>
            <a:pPr lvl="1"/>
            <a:r>
              <a:rPr lang="en-US" altLang="zh-CN" sz="1600" dirty="0"/>
              <a:t>Adding Drift Chamber to Open Data Detector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C9A1A9-7D6C-48F0-8392-BFB017F6B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15</a:t>
            </a:fld>
            <a:endParaRPr lang="en-US" altLang="zh-CN"/>
          </a:p>
        </p:txBody>
      </p:sp>
      <p:pic>
        <p:nvPicPr>
          <p:cNvPr id="5" name="Google Shape;244;p29">
            <a:extLst>
              <a:ext uri="{FF2B5EF4-FFF2-40B4-BE49-F238E27FC236}">
                <a16:creationId xmlns:a16="http://schemas.microsoft.com/office/drawing/2014/main" id="{72E66E10-9C5E-4873-BC63-BDA42C28349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975" y="2680050"/>
            <a:ext cx="3826682" cy="22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9;p29">
            <a:extLst>
              <a:ext uri="{FF2B5EF4-FFF2-40B4-BE49-F238E27FC236}">
                <a16:creationId xmlns:a16="http://schemas.microsoft.com/office/drawing/2014/main" id="{A1D841EB-A01D-4899-BAB1-F0D09BB5D2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050" y="2764200"/>
            <a:ext cx="3688175" cy="21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0;p29">
            <a:extLst>
              <a:ext uri="{FF2B5EF4-FFF2-40B4-BE49-F238E27FC236}">
                <a16:creationId xmlns:a16="http://schemas.microsoft.com/office/drawing/2014/main" id="{6D6CFD6D-9200-4BF3-9812-523F5299D5BE}"/>
              </a:ext>
            </a:extLst>
          </p:cNvPr>
          <p:cNvSpPr txBox="1"/>
          <p:nvPr/>
        </p:nvSpPr>
        <p:spPr>
          <a:xfrm>
            <a:off x="807825" y="2379300"/>
            <a:ext cx="3252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i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ODD: Pixel + Short Strip + Long Strip</a:t>
            </a:r>
            <a:endParaRPr sz="1300" i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251;p29">
            <a:extLst>
              <a:ext uri="{FF2B5EF4-FFF2-40B4-BE49-F238E27FC236}">
                <a16:creationId xmlns:a16="http://schemas.microsoft.com/office/drawing/2014/main" id="{BB2D4F9E-F9D1-4B5F-928E-7A609E9CD522}"/>
              </a:ext>
            </a:extLst>
          </p:cNvPr>
          <p:cNvSpPr txBox="1"/>
          <p:nvPr/>
        </p:nvSpPr>
        <p:spPr>
          <a:xfrm>
            <a:off x="5370625" y="2379300"/>
            <a:ext cx="3252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i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ODD: Pixel + Drift Chamber ?</a:t>
            </a:r>
            <a:endParaRPr sz="1300" i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A9AE1A-1DC8-41CF-AB24-5D6F3E414D94}"/>
              </a:ext>
            </a:extLst>
          </p:cNvPr>
          <p:cNvSpPr txBox="1"/>
          <p:nvPr/>
        </p:nvSpPr>
        <p:spPr>
          <a:xfrm>
            <a:off x="5952788" y="1934882"/>
            <a:ext cx="340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Xiaocong</a:t>
            </a:r>
            <a:r>
              <a:rPr lang="en-US" altLang="zh-CN" sz="1600" dirty="0"/>
              <a:t> Ai, Xingtao Huang, Weidong Li, Tao Lin, ACAT 2024</a:t>
            </a:r>
            <a:endParaRPr lang="zh-CN" altLang="en-US" sz="1600" dirty="0"/>
          </a:p>
        </p:txBody>
      </p:sp>
      <p:pic>
        <p:nvPicPr>
          <p:cNvPr id="10" name="Google Shape;258;p30">
            <a:extLst>
              <a:ext uri="{FF2B5EF4-FFF2-40B4-BE49-F238E27FC236}">
                <a16:creationId xmlns:a16="http://schemas.microsoft.com/office/drawing/2014/main" id="{D8D4ADC8-983E-4815-A92B-C432ADE03F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038" y="4895250"/>
            <a:ext cx="3844304" cy="17908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43;p29">
            <a:extLst>
              <a:ext uri="{FF2B5EF4-FFF2-40B4-BE49-F238E27FC236}">
                <a16:creationId xmlns:a16="http://schemas.microsoft.com/office/drawing/2014/main" id="{0CB3AE90-880E-43BC-9357-9EB9952786A5}"/>
              </a:ext>
            </a:extLst>
          </p:cNvPr>
          <p:cNvSpPr txBox="1">
            <a:spLocks/>
          </p:cNvSpPr>
          <p:nvPr/>
        </p:nvSpPr>
        <p:spPr bwMode="auto">
          <a:xfrm>
            <a:off x="392638" y="5183781"/>
            <a:ext cx="3954000" cy="6069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SzPts val="935"/>
              <a:buFont typeface="Wingdings" panose="05000000000000000000" pitchFamily="2" charset="2"/>
              <a:buNone/>
            </a:pPr>
            <a:r>
              <a:rPr lang="en-US" sz="1390" i="1" kern="0" dirty="0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https://gitlab.cern.ch/acts/OpenDataDetector</a:t>
            </a:r>
            <a:r>
              <a:rPr lang="en-US" sz="1390" i="1" kern="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More details </a:t>
            </a:r>
            <a:r>
              <a:rPr lang="en-US" sz="1390" i="1" u="sng" kern="0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here</a:t>
            </a:r>
            <a:endParaRPr lang="en-US" sz="1390" i="1" u="sng" kern="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6879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B022A-6A55-48FC-A3A6-EF16B84C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Long-term Plans in CEPCSW (3)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2EF4A1-4438-4EFF-A5B1-E7350284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Machine Learning</a:t>
            </a:r>
          </a:p>
          <a:p>
            <a:pPr lvl="1"/>
            <a:r>
              <a:rPr lang="en-US" altLang="zh-CN" sz="1600" dirty="0"/>
              <a:t>ML-based digitization for CEPC vertex detector: training based on the test beam data of TaichuPix-3.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3CF409-84E5-4A9C-9AB8-F7E424F51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16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7CAA6E-251E-4B56-B8CE-F52E50641D45}"/>
              </a:ext>
            </a:extLst>
          </p:cNvPr>
          <p:cNvSpPr txBox="1"/>
          <p:nvPr/>
        </p:nvSpPr>
        <p:spPr>
          <a:xfrm>
            <a:off x="4515485" y="1098530"/>
            <a:ext cx="47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Yizhou</a:t>
            </a:r>
            <a:r>
              <a:rPr lang="en-US" altLang="zh-CN" sz="1600" dirty="0"/>
              <a:t> Zhang, </a:t>
            </a:r>
            <a:r>
              <a:rPr lang="en-US" altLang="zh-CN" sz="1600" dirty="0" err="1"/>
              <a:t>Xiaozhong</a:t>
            </a:r>
            <a:r>
              <a:rPr lang="en-US" altLang="zh-CN" sz="1600" dirty="0"/>
              <a:t> Huang, Weidong Li </a:t>
            </a:r>
            <a:r>
              <a:rPr lang="en-US" altLang="zh-CN" sz="1600" i="1" dirty="0"/>
              <a:t>etc. </a:t>
            </a:r>
            <a:r>
              <a:rPr lang="en-US" altLang="zh-CN" sz="1600" dirty="0"/>
              <a:t>CEPC Workshop 2023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4DFEDA-5411-4962-B67F-9333D32A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3" y="2758017"/>
            <a:ext cx="4004204" cy="12493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77A9F54-7497-4DFE-957D-66F077D7D6CD}"/>
              </a:ext>
            </a:extLst>
          </p:cNvPr>
          <p:cNvSpPr txBox="1"/>
          <p:nvPr/>
        </p:nvSpPr>
        <p:spPr>
          <a:xfrm>
            <a:off x="322263" y="25733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Dataset:</a:t>
            </a:r>
            <a:endParaRPr lang="zh-CN" altLang="en-US" i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8B0253-E95A-49E1-B2FE-39B67D08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4" y="4415316"/>
            <a:ext cx="3609770" cy="148777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D385B91-BAB6-4A39-B499-53F545E1358B}"/>
              </a:ext>
            </a:extLst>
          </p:cNvPr>
          <p:cNvSpPr/>
          <p:nvPr/>
        </p:nvSpPr>
        <p:spPr bwMode="auto">
          <a:xfrm>
            <a:off x="397932" y="5528733"/>
            <a:ext cx="1862667" cy="538924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0210E1C-08F2-451F-AE5B-868D4AC15970}"/>
              </a:ext>
            </a:extLst>
          </p:cNvPr>
          <p:cNvSpPr txBox="1"/>
          <p:nvPr/>
        </p:nvSpPr>
        <p:spPr>
          <a:xfrm>
            <a:off x="317860" y="42190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Model:</a:t>
            </a:r>
            <a:endParaRPr lang="zh-CN" altLang="en-US" i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230D3A2-E353-4A48-B607-716FFCE7C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234" y="2968457"/>
            <a:ext cx="4236932" cy="287050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350B01E-C23D-42FA-B7D3-0F8699F98299}"/>
              </a:ext>
            </a:extLst>
          </p:cNvPr>
          <p:cNvSpPr txBox="1"/>
          <p:nvPr/>
        </p:nvSpPr>
        <p:spPr>
          <a:xfrm>
            <a:off x="4752234" y="257335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Evaluation: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73800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9D24E-C139-4312-B7E0-5C9EB070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5EB887-B206-4170-AADE-6CA3A6676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Towards the CEPC Reference Detector TDR, there will be four major software releases before June.</a:t>
            </a:r>
          </a:p>
          <a:p>
            <a:pPr lvl="1"/>
            <a:r>
              <a:rPr lang="en-US" altLang="zh-CN" sz="1600" dirty="0"/>
              <a:t>The March version is already released.</a:t>
            </a:r>
          </a:p>
          <a:p>
            <a:pPr lvl="1"/>
            <a:r>
              <a:rPr lang="en-US" altLang="zh-CN" sz="1600" dirty="0"/>
              <a:t>The next versions will keep optimization to follow the change of detector designs. </a:t>
            </a:r>
          </a:p>
          <a:p>
            <a:pPr lvl="1"/>
            <a:r>
              <a:rPr lang="en-US" altLang="zh-CN" sz="1600" dirty="0"/>
              <a:t>Performance plots will be released based on the latest software. </a:t>
            </a:r>
          </a:p>
          <a:p>
            <a:r>
              <a:rPr lang="en-US" altLang="zh-CN" sz="2000" dirty="0"/>
              <a:t>After the choice of reference detector design, the software development will focus on the design.</a:t>
            </a:r>
          </a:p>
          <a:p>
            <a:r>
              <a:rPr lang="en-US" altLang="zh-CN" sz="2000" dirty="0"/>
              <a:t>Long-term development is focus on the new technologies to boost CEPCSW performance.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92E24C-7C06-426D-9DEB-9CB6BFA8A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17</a:t>
            </a:fld>
            <a:endParaRPr lang="en-US" alt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48F0B7-A9C5-499A-A699-0589A9482AB3}"/>
              </a:ext>
            </a:extLst>
          </p:cNvPr>
          <p:cNvSpPr txBox="1"/>
          <p:nvPr/>
        </p:nvSpPr>
        <p:spPr>
          <a:xfrm>
            <a:off x="2421537" y="6250286"/>
            <a:ext cx="4331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</a:rPr>
              <a:t>Thank you for your attention!</a:t>
            </a:r>
            <a:endParaRPr lang="zh-CN" altLang="en-US" sz="2400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278A2C84-BCD3-4109-9BBD-0AEFF36B4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55046"/>
              </p:ext>
            </p:extLst>
          </p:nvPr>
        </p:nvGraphicFramePr>
        <p:xfrm>
          <a:off x="1373390" y="5055552"/>
          <a:ext cx="6427382" cy="101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5382">
                  <a:extLst>
                    <a:ext uri="{9D8B030D-6E8A-4147-A177-3AD203B41FA5}">
                      <a16:colId xmlns:a16="http://schemas.microsoft.com/office/drawing/2014/main" val="420691835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549143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Source code: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accent2"/>
                          </a:solidFill>
                          <a:hlinkClick r:id="rId2"/>
                        </a:rPr>
                        <a:t>https://github.com/cepc/CEPCSW</a:t>
                      </a:r>
                      <a:endParaRPr lang="en-US" altLang="zh-CN" sz="18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altLang="zh-CN" sz="1800" dirty="0">
                          <a:solidFill>
                            <a:schemeClr val="accent2"/>
                          </a:solidFill>
                          <a:hlinkClick r:id="rId3"/>
                        </a:rPr>
                        <a:t>https://code.ihep.ac.cn/cepc/CEPCSW</a:t>
                      </a:r>
                      <a:r>
                        <a:rPr lang="en-US" altLang="zh-CN" sz="180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88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Mailing list: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linkClick r:id="rId4"/>
                        </a:rPr>
                        <a:t>cepc_software@maillist.ihep.ac.cn</a:t>
                      </a:r>
                      <a:r>
                        <a:rPr lang="en-US" altLang="zh-CN" dirty="0"/>
                        <a:t>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9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76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9437F-7BE4-4086-A1AC-FB577D20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1F1625-5978-4AC4-A201-0CF9E7F8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Introduction</a:t>
            </a:r>
          </a:p>
          <a:p>
            <a:r>
              <a:rPr lang="en-US" altLang="zh-CN" sz="2000" dirty="0"/>
              <a:t>Overview of CEPCSW</a:t>
            </a:r>
          </a:p>
          <a:p>
            <a:pPr lvl="1"/>
            <a:r>
              <a:rPr lang="en-US" altLang="zh-CN" sz="1600" dirty="0"/>
              <a:t>Detector description</a:t>
            </a:r>
          </a:p>
          <a:p>
            <a:pPr lvl="1"/>
            <a:r>
              <a:rPr lang="en-US" altLang="zh-CN" sz="1600" dirty="0"/>
              <a:t>Simulation</a:t>
            </a:r>
          </a:p>
          <a:p>
            <a:pPr lvl="1"/>
            <a:r>
              <a:rPr lang="en-US" altLang="zh-CN" sz="1600" dirty="0"/>
              <a:t>Reconstruction</a:t>
            </a:r>
          </a:p>
          <a:p>
            <a:r>
              <a:rPr lang="en-US" altLang="zh-CN" sz="2000" dirty="0"/>
              <a:t>Towards Reference Detector TDR (short-term tasks)</a:t>
            </a:r>
          </a:p>
          <a:p>
            <a:pPr lvl="1"/>
            <a:r>
              <a:rPr lang="en-US" altLang="zh-CN" sz="1600" dirty="0"/>
              <a:t>Requirements</a:t>
            </a:r>
          </a:p>
          <a:p>
            <a:pPr lvl="1"/>
            <a:r>
              <a:rPr lang="en-US" altLang="zh-CN" sz="1600" dirty="0"/>
              <a:t>Software Releases</a:t>
            </a:r>
          </a:p>
          <a:p>
            <a:r>
              <a:rPr lang="en-US" altLang="zh-CN" sz="2000" dirty="0"/>
              <a:t>Plans (long-term tasks)</a:t>
            </a:r>
          </a:p>
          <a:p>
            <a:r>
              <a:rPr lang="en-US" altLang="zh-CN" sz="2000" dirty="0"/>
              <a:t>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EFB36A-D386-464E-ADDD-245548414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7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290" y="1213485"/>
            <a:ext cx="8821420" cy="525970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The CEPC software development first started with the </a:t>
            </a:r>
            <a:r>
              <a:rPr lang="en-US" altLang="zh-CN" sz="2000" dirty="0" err="1">
                <a:solidFill>
                  <a:srgbClr val="000000"/>
                </a:solidFill>
              </a:rPr>
              <a:t>iLCSoft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Reused most software modules: Marlin, LCIO, </a:t>
            </a:r>
            <a:r>
              <a:rPr lang="en-US" altLang="zh-CN" sz="1800" dirty="0" err="1">
                <a:solidFill>
                  <a:srgbClr val="000000"/>
                </a:solidFill>
              </a:rPr>
              <a:t>MokkaC</a:t>
            </a:r>
            <a:r>
              <a:rPr lang="en-US" altLang="zh-CN" sz="1800" dirty="0">
                <a:solidFill>
                  <a:srgbClr val="000000"/>
                </a:solidFill>
              </a:rPr>
              <a:t>, Gear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Developed CEPC’s software components for simulation and reconstruction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Massive M.C. data produced for detector and physics potential studies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CDR was released in Nov, 2018, based on results from the </a:t>
            </a:r>
            <a:r>
              <a:rPr lang="en-US" altLang="zh-CN" sz="1800" dirty="0" err="1">
                <a:solidFill>
                  <a:srgbClr val="000000"/>
                </a:solidFill>
              </a:rPr>
              <a:t>iLCSoft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New CEPC software (CEPCSW) prototype was proposed at the Oxford workshop in April 2019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The consensus among CEPC, CLIC, FCC, ILC and other future experiments was reached at the Bologna workshop in June 2019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Develop a Common Turnkey Software Stack (Key4hep) for future collider experiments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Maximize the sharing of software components among different experiments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CEPCSW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388" y="1286541"/>
            <a:ext cx="5625147" cy="4645102"/>
          </a:xfrm>
        </p:spPr>
        <p:txBody>
          <a:bodyPr/>
          <a:lstStyle/>
          <a:p>
            <a:pPr lvl="0"/>
            <a:r>
              <a:rPr lang="en-US" altLang="zh-CN" sz="2000" dirty="0">
                <a:solidFill>
                  <a:srgbClr val="000000"/>
                </a:solidFill>
                <a:cs typeface="Calibri" panose="020F0502020204030204" pitchFamily="34" charset="0"/>
              </a:rPr>
              <a:t>CEPCSW software structure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Core software 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Applications: simulation, reconstruction and analysis 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External libraries </a:t>
            </a:r>
          </a:p>
          <a:p>
            <a:r>
              <a:rPr lang="en-US" altLang="zh-CN" sz="2000" dirty="0">
                <a:solidFill>
                  <a:srgbClr val="000000"/>
                </a:solidFill>
                <a:cs typeface="Calibri" panose="020F0502020204030204" pitchFamily="34" charset="0"/>
              </a:rPr>
              <a:t>Core software 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Gaudi/Gaudi Hive: defines interfaces to all software components and controls their execution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EDM4hep: generic event data model 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K4FWCore: manages the event data 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DD4hep: geometry description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  <a:cs typeface="Calibri" panose="020F0502020204030204" pitchFamily="34" charset="0"/>
              </a:rPr>
              <a:t>CEPC-specific framework software: generator, Geant4 simulation, beam background mixing, fast simulation, machine learning interface, etc.</a:t>
            </a:r>
            <a:endParaRPr lang="zh-CN" alt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  <a:t>4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89" y="1964582"/>
            <a:ext cx="3326636" cy="3967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478" y="5853636"/>
            <a:ext cx="3481805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  <a:hlinkClick r:id="rId3"/>
              </a:rPr>
              <a:t>https://github.com/cepc/CEPCSW</a:t>
            </a:r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  <a:hlinkClick r:id="rId4"/>
              </a:rPr>
              <a:t>https://code.ihep.ac.cn/cepc/CEPCSW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AB6685-54C1-466D-8F14-7A4D193F8C35}"/>
              </a:ext>
            </a:extLst>
          </p:cNvPr>
          <p:cNvSpPr txBox="1"/>
          <p:nvPr/>
        </p:nvSpPr>
        <p:spPr>
          <a:xfrm>
            <a:off x="6019800" y="1126092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Core software: </a:t>
            </a:r>
            <a:r>
              <a:rPr lang="en-US" altLang="zh-CN" sz="1400" dirty="0" err="1"/>
              <a:t>Wenxing</a:t>
            </a:r>
            <a:r>
              <a:rPr lang="en-US" altLang="zh-CN" sz="1400" dirty="0"/>
              <a:t> Fang, Xingtao Huang, Teng Li, Weidong Li, Tao Lin, Jiaheng Zou </a:t>
            </a:r>
            <a:r>
              <a:rPr lang="en-US" altLang="zh-CN" sz="1400" i="1" dirty="0"/>
              <a:t>etc.</a:t>
            </a:r>
            <a:endParaRPr lang="zh-CN" altLang="en-US" sz="1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A5655-E167-491F-8A2F-7009A74B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12065B-8C25-4BD9-82B5-B2BBA9426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DD4hep is adopted to provide the full detector description with a single source of information.</a:t>
            </a:r>
          </a:p>
          <a:p>
            <a:r>
              <a:rPr lang="en-US" altLang="zh-CN" sz="2000" dirty="0"/>
              <a:t>Different detector options are managed in a git repository. </a:t>
            </a:r>
          </a:p>
          <a:p>
            <a:pPr lvl="1"/>
            <a:r>
              <a:rPr lang="en-US" altLang="zh-CN" sz="1600" dirty="0"/>
              <a:t>Easy to track the changes of detectors and compare between different options. </a:t>
            </a:r>
          </a:p>
          <a:p>
            <a:r>
              <a:rPr lang="en-US" altLang="zh-CN" sz="2000" dirty="0"/>
              <a:t>Available options in CEPCSW</a:t>
            </a:r>
          </a:p>
          <a:p>
            <a:pPr lvl="1"/>
            <a:r>
              <a:rPr lang="en-US" altLang="zh-CN" sz="1600" dirty="0"/>
              <a:t>CEPCv4: baseline detector in Conceptual Design Report</a:t>
            </a:r>
          </a:p>
          <a:p>
            <a:pPr lvl="1"/>
            <a:r>
              <a:rPr lang="en-US" altLang="zh-CN" sz="1600" dirty="0"/>
              <a:t>CRD: CEPC Reference Detector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42C02C-9B55-450F-93E0-C1DC6AD11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5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3AC874-FE33-4F7A-82D8-95F76EDF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68" y="4305300"/>
            <a:ext cx="7286625" cy="2476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BC4B4F2-E5AC-4F01-8DFB-2686E29346E7}"/>
              </a:ext>
            </a:extLst>
          </p:cNvPr>
          <p:cNvSpPr txBox="1"/>
          <p:nvPr/>
        </p:nvSpPr>
        <p:spPr>
          <a:xfrm>
            <a:off x="5950560" y="4058179"/>
            <a:ext cx="227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Geometry: </a:t>
            </a:r>
            <a:r>
              <a:rPr lang="en-US" altLang="zh-CN" sz="1400" dirty="0" err="1"/>
              <a:t>Chengdong</a:t>
            </a:r>
            <a:r>
              <a:rPr lang="en-US" altLang="zh-CN" sz="1400" dirty="0"/>
              <a:t> Fu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792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946A7-1C0D-41FF-B848-B877860E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Simulation (1)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3A6C58-4E53-4D1A-8226-A24F580CC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2" y="1296988"/>
            <a:ext cx="4916061" cy="5103811"/>
          </a:xfrm>
        </p:spPr>
        <p:txBody>
          <a:bodyPr/>
          <a:lstStyle/>
          <a:p>
            <a:r>
              <a:rPr lang="en-US" altLang="zh-CN" sz="2000" dirty="0"/>
              <a:t>Full detector simulation has been developed based on Geant4. </a:t>
            </a:r>
          </a:p>
          <a:p>
            <a:pPr lvl="1"/>
            <a:r>
              <a:rPr lang="en-US" altLang="zh-CN" sz="1600" dirty="0"/>
              <a:t>A unified simulation framework: integrate Geant4 and Gaudi. </a:t>
            </a:r>
          </a:p>
          <a:p>
            <a:pPr lvl="1"/>
            <a:r>
              <a:rPr lang="en-US" altLang="zh-CN" sz="1600" dirty="0"/>
              <a:t>Event data: </a:t>
            </a:r>
            <a:r>
              <a:rPr lang="en-US" altLang="zh-CN" sz="1600" dirty="0" err="1"/>
              <a:t>SimTrackerHit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SimCalorimeterHit</a:t>
            </a:r>
            <a:endParaRPr lang="en-US" altLang="zh-CN" sz="1600" dirty="0"/>
          </a:p>
          <a:p>
            <a:pPr lvl="1"/>
            <a:r>
              <a:rPr lang="en-US" altLang="zh-CN" sz="1600" dirty="0"/>
              <a:t>Generator interfaces: </a:t>
            </a:r>
            <a:r>
              <a:rPr lang="en-US" altLang="zh-CN" sz="1600" dirty="0" err="1"/>
              <a:t>HepMC</a:t>
            </a:r>
            <a:r>
              <a:rPr lang="en-US" altLang="zh-CN" sz="1600" dirty="0"/>
              <a:t>, LCIO, </a:t>
            </a:r>
            <a:r>
              <a:rPr lang="en-US" altLang="zh-CN" sz="1600" dirty="0" err="1"/>
              <a:t>StdHep</a:t>
            </a:r>
            <a:r>
              <a:rPr lang="en-US" altLang="zh-CN" sz="1600" dirty="0"/>
              <a:t>, Beam background, Particle Gun</a:t>
            </a:r>
          </a:p>
          <a:p>
            <a:pPr lvl="1"/>
            <a:r>
              <a:rPr lang="en-US" altLang="zh-CN" sz="1600" dirty="0"/>
              <a:t>Fast simulation interfaces: Geant4 Region based. </a:t>
            </a:r>
          </a:p>
          <a:p>
            <a:pPr lvl="1"/>
            <a:r>
              <a:rPr lang="en-US" altLang="zh-CN" sz="1600" dirty="0"/>
              <a:t>Detector responses: trackers, DC, TPC, calorimeter</a:t>
            </a:r>
          </a:p>
          <a:p>
            <a:pPr lvl="1"/>
            <a:r>
              <a:rPr lang="en-US" altLang="zh-CN" sz="1600" dirty="0"/>
              <a:t>Monte Carlo truth: association between hits and MC particles</a:t>
            </a:r>
          </a:p>
          <a:p>
            <a:r>
              <a:rPr lang="en-US" altLang="zh-CN" sz="2000" dirty="0"/>
              <a:t>The background mixing algorithm is under development.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965FA2-F4D8-45EE-88D0-E68610B29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6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5FED34-DF8A-47F3-9E27-D62ABAEAC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32" y="1296988"/>
            <a:ext cx="4050179" cy="25548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F82DA9-A532-4E8F-8BE4-40A5D5EB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324" y="4004847"/>
            <a:ext cx="3853087" cy="20657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6A2B51C-687C-41D8-8E36-D9899AD4A28D}"/>
              </a:ext>
            </a:extLst>
          </p:cNvPr>
          <p:cNvSpPr txBox="1"/>
          <p:nvPr/>
        </p:nvSpPr>
        <p:spPr>
          <a:xfrm>
            <a:off x="6365427" y="1066619"/>
            <a:ext cx="265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Simulation framework: Tao Lin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3863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95158-7512-4115-B2DD-B34C91C2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Simulation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896077-C06A-4C04-8AE5-3A527DF1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simulation software supports the software development of both DC and ECAL. 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1D7FB9-C4F7-4793-BDBF-94FCE88A2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7</a:t>
            </a:fld>
            <a:endParaRPr lang="en-US" alt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83C7F91-ABCC-4043-80BF-8EE87BA9D770}"/>
              </a:ext>
            </a:extLst>
          </p:cNvPr>
          <p:cNvGrpSpPr/>
          <p:nvPr/>
        </p:nvGrpSpPr>
        <p:grpSpPr>
          <a:xfrm>
            <a:off x="80214" y="2024141"/>
            <a:ext cx="9063786" cy="2670774"/>
            <a:chOff x="80214" y="2780320"/>
            <a:chExt cx="9063786" cy="2670774"/>
          </a:xfrm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8C34502-EB9F-45B8-ADBF-4D54DBFA727B}"/>
                </a:ext>
              </a:extLst>
            </p:cNvPr>
            <p:cNvSpPr/>
            <p:nvPr/>
          </p:nvSpPr>
          <p:spPr bwMode="auto">
            <a:xfrm>
              <a:off x="2727880" y="3111355"/>
              <a:ext cx="4132600" cy="459088"/>
            </a:xfrm>
            <a:prstGeom prst="rightArrow">
              <a:avLst/>
            </a:prstGeom>
            <a:solidFill>
              <a:srgbClr val="99CC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EB49DC8-EAAD-41CE-8413-5B81864A8ED7}"/>
                </a:ext>
              </a:extLst>
            </p:cNvPr>
            <p:cNvSpPr txBox="1"/>
            <p:nvPr/>
          </p:nvSpPr>
          <p:spPr>
            <a:xfrm>
              <a:off x="2719567" y="3202526"/>
              <a:ext cx="4042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Garfield++ waveform simulation, highly time-consuming</a:t>
              </a:r>
              <a:endParaRPr lang="zh-CN" altLang="en-US" sz="1200" dirty="0"/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C3742F89-0858-49C2-A117-2C3057A634C3}"/>
                </a:ext>
              </a:extLst>
            </p:cNvPr>
            <p:cNvSpPr/>
            <p:nvPr/>
          </p:nvSpPr>
          <p:spPr bwMode="auto">
            <a:xfrm>
              <a:off x="2727880" y="4345086"/>
              <a:ext cx="1396247" cy="347014"/>
            </a:xfrm>
            <a:prstGeom prst="rightArrow">
              <a:avLst/>
            </a:prstGeom>
            <a:solidFill>
              <a:srgbClr val="99CC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Fast simulation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B723C1-F406-4B50-B0A2-FE53A7AAF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356" y="4680234"/>
              <a:ext cx="920568" cy="51443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6D2A93E-A8F6-4A95-A659-A012A6AF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453" y="3943064"/>
              <a:ext cx="1155296" cy="68918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4A8730B-3A2C-4FB0-A669-AD28AC2F4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37" y="3666250"/>
              <a:ext cx="1159217" cy="112600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9D8AF4C-DE9E-4661-8350-765316BC5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600" y="3026490"/>
              <a:ext cx="2164400" cy="209914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E9D86F1-4D87-4ED6-BE52-AA7B717118B2}"/>
                </a:ext>
              </a:extLst>
            </p:cNvPr>
            <p:cNvSpPr txBox="1"/>
            <p:nvPr/>
          </p:nvSpPr>
          <p:spPr>
            <a:xfrm>
              <a:off x="7277598" y="3310563"/>
              <a:ext cx="86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waveform</a:t>
              </a:r>
              <a:endParaRPr lang="zh-CN" altLang="en-US" sz="1200" dirty="0"/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1D162902-9DA7-48EE-8DDF-D36F6A64ABC4}"/>
                </a:ext>
              </a:extLst>
            </p:cNvPr>
            <p:cNvSpPr/>
            <p:nvPr/>
          </p:nvSpPr>
          <p:spPr bwMode="auto">
            <a:xfrm>
              <a:off x="6494665" y="4450938"/>
              <a:ext cx="365816" cy="224974"/>
            </a:xfrm>
            <a:prstGeom prst="rightArrow">
              <a:avLst/>
            </a:prstGeom>
            <a:solidFill>
              <a:srgbClr val="99CC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EEECA90-9EC6-46E1-A6E5-93A56094E2F3}"/>
                </a:ext>
              </a:extLst>
            </p:cNvPr>
            <p:cNvSpPr txBox="1"/>
            <p:nvPr/>
          </p:nvSpPr>
          <p:spPr>
            <a:xfrm>
              <a:off x="3983982" y="4638910"/>
              <a:ext cx="1344237" cy="646331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NN simulates the pulse’s time and amplitude</a:t>
              </a:r>
              <a:endParaRPr lang="zh-CN" altLang="en-US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521ABD7-C573-4866-B971-B14F683ACCE7}"/>
                </a:ext>
              </a:extLst>
            </p:cNvPr>
            <p:cNvSpPr txBox="1"/>
            <p:nvPr/>
          </p:nvSpPr>
          <p:spPr>
            <a:xfrm>
              <a:off x="5423537" y="4823576"/>
              <a:ext cx="1047417" cy="46166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Pulse shape template</a:t>
              </a:r>
              <a:endParaRPr lang="zh-CN" altLang="en-US" sz="1200"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E840CA1-E291-4968-8543-11D801AD6AC4}"/>
                </a:ext>
              </a:extLst>
            </p:cNvPr>
            <p:cNvGrpSpPr/>
            <p:nvPr/>
          </p:nvGrpSpPr>
          <p:grpSpPr>
            <a:xfrm>
              <a:off x="5111222" y="4369635"/>
              <a:ext cx="293761" cy="284708"/>
              <a:chOff x="5639197" y="4814455"/>
              <a:chExt cx="293761" cy="284708"/>
            </a:xfrm>
          </p:grpSpPr>
          <p:sp>
            <p:nvSpPr>
              <p:cNvPr id="22" name="乘号 21">
                <a:extLst>
                  <a:ext uri="{FF2B5EF4-FFF2-40B4-BE49-F238E27FC236}">
                    <a16:creationId xmlns:a16="http://schemas.microsoft.com/office/drawing/2014/main" id="{46D1D4EB-7796-4D34-83A3-75D42FBA4903}"/>
                  </a:ext>
                </a:extLst>
              </p:cNvPr>
              <p:cNvSpPr/>
              <p:nvPr/>
            </p:nvSpPr>
            <p:spPr bwMode="auto">
              <a:xfrm>
                <a:off x="5639197" y="4814455"/>
                <a:ext cx="293761" cy="284708"/>
              </a:xfrm>
              <a:prstGeom prst="mathMultiply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BC680D1-6B08-4F94-94FD-9CE39EEFC6C7}"/>
                  </a:ext>
                </a:extLst>
              </p:cNvPr>
              <p:cNvSpPr/>
              <p:nvPr/>
            </p:nvSpPr>
            <p:spPr bwMode="auto">
              <a:xfrm>
                <a:off x="5647510" y="4814455"/>
                <a:ext cx="271593" cy="269618"/>
              </a:xfrm>
              <a:prstGeom prst="ellipse">
                <a:avLst/>
              </a:prstGeom>
              <a:noFill/>
              <a:ln w="15875" cap="flat" cmpd="sng" algn="ctr">
                <a:solidFill>
                  <a:srgbClr val="99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DF8F875-F198-488D-B889-14EEBB59B5BB}"/>
                </a:ext>
              </a:extLst>
            </p:cNvPr>
            <p:cNvCxnSpPr/>
            <p:nvPr/>
          </p:nvCxnSpPr>
          <p:spPr bwMode="auto">
            <a:xfrm>
              <a:off x="2580676" y="3624959"/>
              <a:ext cx="427980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E780F7E-332C-434D-A3BB-855DF74E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14" y="2780320"/>
              <a:ext cx="2639353" cy="267077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8D00ED8-173A-4FA7-BF5A-AEED8B90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681" y="3255266"/>
              <a:ext cx="209561" cy="19051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2E81D42-7AA7-4F93-B00A-EEC7FB0C9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348" y="4282183"/>
              <a:ext cx="215911" cy="222261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51EA845-D4A1-4C16-86A5-BD4FF4B663C6}"/>
              </a:ext>
            </a:extLst>
          </p:cNvPr>
          <p:cNvSpPr txBox="1"/>
          <p:nvPr/>
        </p:nvSpPr>
        <p:spPr>
          <a:xfrm>
            <a:off x="6450055" y="1879030"/>
            <a:ext cx="252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DC simulation: </a:t>
            </a:r>
            <a:r>
              <a:rPr lang="en-US" altLang="zh-CN" sz="1400" dirty="0" err="1"/>
              <a:t>Mengyao</a:t>
            </a:r>
            <a:r>
              <a:rPr lang="en-US" altLang="zh-CN" sz="1400" dirty="0"/>
              <a:t> Liu, </a:t>
            </a:r>
            <a:r>
              <a:rPr lang="en-US" altLang="zh-CN" sz="1400" dirty="0" err="1"/>
              <a:t>Wenxing</a:t>
            </a:r>
            <a:r>
              <a:rPr lang="en-US" altLang="zh-CN" sz="1400" dirty="0"/>
              <a:t> Fang </a:t>
            </a:r>
            <a:r>
              <a:rPr lang="en-US" altLang="zh-CN" sz="1400" i="1" dirty="0"/>
              <a:t>etc.</a:t>
            </a:r>
            <a:endParaRPr lang="zh-CN" altLang="en-US" sz="1400" i="1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1FA636A-A834-403B-86A4-A4B874FFD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825" y="5159099"/>
            <a:ext cx="2847613" cy="15040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3B9CBD-2961-4542-A388-6DD04B943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127" y="4907339"/>
            <a:ext cx="4328935" cy="194319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DD7B32C-B53E-48DD-B9A7-23FFDDFD058E}"/>
              </a:ext>
            </a:extLst>
          </p:cNvPr>
          <p:cNvSpPr txBox="1"/>
          <p:nvPr/>
        </p:nvSpPr>
        <p:spPr>
          <a:xfrm>
            <a:off x="6189527" y="4573958"/>
            <a:ext cx="282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ECAL Simulation: </a:t>
            </a:r>
            <a:r>
              <a:rPr lang="en-US" altLang="zh-CN" sz="1400" dirty="0" err="1"/>
              <a:t>Fangyi</a:t>
            </a:r>
            <a:r>
              <a:rPr lang="en-US" altLang="zh-CN" sz="1400" dirty="0"/>
              <a:t> Guo, Yang Zhang, </a:t>
            </a:r>
            <a:r>
              <a:rPr lang="en-US" altLang="zh-CN" sz="1400" dirty="0" err="1"/>
              <a:t>Shengsen</a:t>
            </a:r>
            <a:r>
              <a:rPr lang="en-US" altLang="zh-CN" sz="1400" dirty="0"/>
              <a:t> Sun etc.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830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A5531-72C1-40F5-B5B9-49534EDC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 (1)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C8318F-D832-4462-A773-317B8CB4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981754"/>
          </a:xfrm>
        </p:spPr>
        <p:txBody>
          <a:bodyPr/>
          <a:lstStyle/>
          <a:p>
            <a:r>
              <a:rPr lang="en-US" altLang="zh-CN" sz="2000" dirty="0"/>
              <a:t>Existing algorithms are migrated from Marlin to CEPCSW.</a:t>
            </a:r>
          </a:p>
          <a:p>
            <a:r>
              <a:rPr lang="en-US" altLang="zh-CN" sz="2000" dirty="0"/>
              <a:t>New reconstruction algorithms are developed as well.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7E8322-19F7-4790-92BD-CC4968948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8</a:t>
            </a:fld>
            <a:endParaRPr lang="en-US" altLang="zh-CN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B480AE9A-489C-4AB1-A3F9-35E433638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74522"/>
              </p:ext>
            </p:extLst>
          </p:nvPr>
        </p:nvGraphicFramePr>
        <p:xfrm>
          <a:off x="1524000" y="2614161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740376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39520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823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Detector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Package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Status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80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Silicon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SiliconTracking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Migration Done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67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ForwardTracking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Migration Done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03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TrackSubset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Migration Done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51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FullLDCTracking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Migration Done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45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TPC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Clupatra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Migration Done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99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RecGenfitAlg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Under development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74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ECAL/HCAL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CRDEcalRec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Under development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79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Muon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Under development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389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940BF-41AA-41D1-A394-AB15C2B7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C460D-231F-47A2-B945-3378B943C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9"/>
            <a:ext cx="4337620" cy="2477570"/>
          </a:xfrm>
        </p:spPr>
        <p:txBody>
          <a:bodyPr/>
          <a:lstStyle/>
          <a:p>
            <a:r>
              <a:rPr lang="en-US" altLang="zh-CN" sz="2000" dirty="0"/>
              <a:t>Tracking software</a:t>
            </a:r>
          </a:p>
          <a:p>
            <a:pPr lvl="1"/>
            <a:r>
              <a:rPr lang="en-US" altLang="zh-CN" sz="1600" dirty="0"/>
              <a:t>A complete tracking chain. </a:t>
            </a:r>
          </a:p>
          <a:p>
            <a:pPr lvl="1"/>
            <a:r>
              <a:rPr lang="en-US" altLang="zh-CN" sz="1600" dirty="0"/>
              <a:t>Configure the tracking algorithms for different detectors and perform the merging algorithm. </a:t>
            </a:r>
          </a:p>
          <a:p>
            <a:pPr lvl="1"/>
            <a:r>
              <a:rPr lang="en-US" altLang="zh-CN" sz="1600" dirty="0"/>
              <a:t>For silicon tracker: </a:t>
            </a:r>
            <a:r>
              <a:rPr lang="en-US" altLang="zh-CN" sz="1600" dirty="0" err="1"/>
              <a:t>SiliconTracking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ForwardTracking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TrackSubset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ConformalTracking</a:t>
            </a:r>
            <a:endParaRPr lang="en-US" altLang="zh-CN" sz="1600" dirty="0"/>
          </a:p>
          <a:p>
            <a:pPr lvl="1"/>
            <a:r>
              <a:rPr lang="en-US" altLang="zh-CN" sz="1600" dirty="0"/>
              <a:t>For TPC: </a:t>
            </a:r>
            <a:r>
              <a:rPr lang="en-US" altLang="zh-CN" sz="1600" dirty="0" err="1"/>
              <a:t>Clupatra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ArborTracking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7B7A67-D682-41EB-AC98-867DB3CEB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9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4FDD91-0C0B-4ABE-ADDA-47194B4E4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11"/>
          <a:stretch/>
        </p:blipFill>
        <p:spPr>
          <a:xfrm>
            <a:off x="598323" y="4168638"/>
            <a:ext cx="3915197" cy="26131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0A63AF3-5B7B-4415-90D1-1964A6E8DDA7}"/>
              </a:ext>
            </a:extLst>
          </p:cNvPr>
          <p:cNvSpPr txBox="1"/>
          <p:nvPr/>
        </p:nvSpPr>
        <p:spPr>
          <a:xfrm>
            <a:off x="3877770" y="1051097"/>
            <a:ext cx="504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err="1"/>
              <a:t>Chengdong</a:t>
            </a:r>
            <a:r>
              <a:rPr lang="en-US" altLang="zh-CN" sz="1400" dirty="0"/>
              <a:t> Fu | Tracking for CEPC</a:t>
            </a:r>
          </a:p>
          <a:p>
            <a:pPr algn="r"/>
            <a:r>
              <a:rPr lang="en-US" altLang="zh-CN" sz="1400" dirty="0"/>
              <a:t>ECFA Higgs Factories: 1st Topical Meeting on Reconstruction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FEBE5E-8FEC-4CF0-9851-7897B723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543" y="3623848"/>
            <a:ext cx="4047339" cy="28625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6B0CF6-BF29-4D7B-BFC3-56AB59BF7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073" y="1520327"/>
            <a:ext cx="4260280" cy="19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7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华文彩云" panose="02010800040101010101" pitchFamily="2" charset="-122"/>
          </a:defRPr>
        </a:defPPr>
      </a:lstStyle>
    </a:spDef>
    <a:lnDef>
      <a:spPr bwMode="auto">
        <a:solidFill>
          <a:srgbClr val="99CC00"/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模板.potx" id="{0DD437CB-A6B1-43BB-AB05-F6D4D5CE60EA}" vid="{0E40D885-8D4F-432D-BB50-CD08E2F76BEE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1304</TotalTime>
  <Words>1184</Words>
  <Application>Microsoft Office PowerPoint</Application>
  <PresentationFormat>全屏显示(4:3)</PresentationFormat>
  <Paragraphs>219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微软雅黑</vt:lpstr>
      <vt:lpstr>Arial</vt:lpstr>
      <vt:lpstr>Cambria Math</vt:lpstr>
      <vt:lpstr>Raleway</vt:lpstr>
      <vt:lpstr>Symbol</vt:lpstr>
      <vt:lpstr>Times New Roman</vt:lpstr>
      <vt:lpstr>Wingdings</vt:lpstr>
      <vt:lpstr>Modèle par défaut</vt:lpstr>
      <vt:lpstr>Status of CEPCSW</vt:lpstr>
      <vt:lpstr>Outline</vt:lpstr>
      <vt:lpstr>Introduction</vt:lpstr>
      <vt:lpstr>Overview of CEPCSW</vt:lpstr>
      <vt:lpstr>Detector Description</vt:lpstr>
      <vt:lpstr>Detector Simulation (1)</vt:lpstr>
      <vt:lpstr>Detector Simulation (2)</vt:lpstr>
      <vt:lpstr>Reconstruction (1)</vt:lpstr>
      <vt:lpstr>Reconstruction (2)</vt:lpstr>
      <vt:lpstr>Reconstruction (3)</vt:lpstr>
      <vt:lpstr>Reconstruction (4)</vt:lpstr>
      <vt:lpstr>Towards Reference Detector TDR</vt:lpstr>
      <vt:lpstr>Software Releases for TDR</vt:lpstr>
      <vt:lpstr>Long-term Plans in CEPCSW (1)</vt:lpstr>
      <vt:lpstr>Long-term Plans in CEPCSW (2)</vt:lpstr>
      <vt:lpstr>Long-term Plans in CEPCSW (3)</vt:lpstr>
      <vt:lpstr>Summary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Tao Lin</dc:creator>
  <cp:lastModifiedBy>Tao Lin</cp:lastModifiedBy>
  <cp:revision>25</cp:revision>
  <cp:lastPrinted>2022-07-14T02:11:20Z</cp:lastPrinted>
  <dcterms:created xsi:type="dcterms:W3CDTF">2024-03-30T07:47:27Z</dcterms:created>
  <dcterms:modified xsi:type="dcterms:W3CDTF">2024-04-08T08:48:35Z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  <property fmtid="{D5CDD505-2E9C-101B-9397-08002B2CF9AE}" pid="22" name="KSOProductBuildVer">
    <vt:lpwstr>2052-3.1.1.4956</vt:lpwstr>
  </property>
</Properties>
</file>