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0" r:id="rId2"/>
    <p:sldId id="271" r:id="rId3"/>
    <p:sldId id="274" r:id="rId4"/>
    <p:sldId id="276" r:id="rId5"/>
    <p:sldId id="277" r:id="rId6"/>
    <p:sldId id="278" r:id="rId7"/>
    <p:sldId id="281" r:id="rId8"/>
    <p:sldId id="279" r:id="rId9"/>
    <p:sldId id="280" r:id="rId10"/>
    <p:sldId id="282" r:id="rId11"/>
    <p:sldId id="285" r:id="rId12"/>
    <p:sldId id="283" r:id="rId13"/>
    <p:sldId id="286" r:id="rId14"/>
    <p:sldId id="284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  <a:srgbClr val="2750FF"/>
    <a:srgbClr val="595959"/>
    <a:srgbClr val="27509B"/>
    <a:srgbClr val="27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6568" autoAdjust="0"/>
  </p:normalViewPr>
  <p:slideViewPr>
    <p:cSldViewPr snapToGrid="0" snapToObjects="1" showGuides="1">
      <p:cViewPr>
        <p:scale>
          <a:sx n="66" d="100"/>
          <a:sy n="66" d="100"/>
        </p:scale>
        <p:origin x="1212" y="416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48" y="18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78"/>
    </p:cViewPr>
  </p:sorterViewPr>
  <p:notesViewPr>
    <p:cSldViewPr snapToGrid="0" snapToObjects="1">
      <p:cViewPr varScale="1">
        <p:scale>
          <a:sx n="68" d="100"/>
          <a:sy n="68" d="100"/>
        </p:scale>
        <p:origin x="-308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6B484-8B0B-4A0B-B3E2-CF98B936C513}" type="datetimeFigureOut">
              <a:rPr lang="fr-FR" smtClean="0"/>
              <a:t>24/01/2020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A7F91-264B-40E8-B730-0B569A6741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18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B44EB-3B01-45B1-A8AF-F9B5FED763EA}" type="datetimeFigureOut">
              <a:rPr lang="fr-FR" smtClean="0"/>
              <a:t>24/01/2020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5FBFB-8083-4D95-9E74-89EC1E3AD9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78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37791" cy="5143500"/>
          </a:xfrm>
          <a:prstGeom prst="rec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4200" y="1846807"/>
            <a:ext cx="8229600" cy="857250"/>
          </a:xfrm>
        </p:spPr>
        <p:txBody>
          <a:bodyPr/>
          <a:lstStyle>
            <a:lvl1pPr algn="r">
              <a:defRPr lang="fr-FR" sz="2800" b="0" i="0" kern="1200" cap="all" baseline="0" smtClean="0">
                <a:solidFill>
                  <a:srgbClr val="27509B"/>
                </a:solidFill>
                <a:latin typeface="Michelin Black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385916" y="2708903"/>
            <a:ext cx="3427884" cy="345796"/>
          </a:xfrm>
        </p:spPr>
        <p:txBody>
          <a:bodyPr/>
          <a:lstStyle>
            <a:lvl1pPr marL="0" indent="0" algn="r">
              <a:buNone/>
              <a:defRPr lang="fr-FR" sz="1800" kern="1200" cap="none" baseline="0" smtClean="0">
                <a:solidFill>
                  <a:srgbClr val="27509B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 titre</a:t>
            </a:r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3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469900"/>
          </a:xfrm>
        </p:spPr>
        <p:txBody>
          <a:bodyPr>
            <a:noAutofit/>
          </a:bodyPr>
          <a:lstStyle>
            <a:lvl1pPr algn="l">
              <a:defRPr sz="2000" b="0" i="0" cap="all" baseline="0">
                <a:solidFill>
                  <a:srgbClr val="27509B"/>
                </a:solidFill>
                <a:latin typeface="Michelin SemiBold" pitchFamily="50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0"/>
          </p:nvPr>
        </p:nvSpPr>
        <p:spPr>
          <a:xfrm>
            <a:off x="457200" y="873125"/>
            <a:ext cx="8356600" cy="3800475"/>
          </a:xfrm>
        </p:spPr>
        <p:txBody>
          <a:bodyPr/>
          <a:lstStyle>
            <a:lvl1pPr>
              <a:defRPr lang="fr-FR" sz="1800" b="1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buFont typeface="Rounded Elegance" panose="02020603050405020304" pitchFamily="18" charset="0"/>
              <a:buChar char="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3" name="Organigramme : Entrée manuelle 2"/>
          <p:cNvSpPr/>
          <p:nvPr userDrawn="1"/>
        </p:nvSpPr>
        <p:spPr>
          <a:xfrm rot="16200000" flipV="1">
            <a:off x="38029" y="-37342"/>
            <a:ext cx="302428" cy="377040"/>
          </a:xfrm>
          <a:prstGeom prst="flowChartManualInpu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4813663"/>
            <a:ext cx="9144000" cy="329837"/>
          </a:xfrm>
          <a:prstGeom prst="rect">
            <a:avLst/>
          </a:prstGeom>
          <a:solidFill>
            <a:srgbClr val="2750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457200" y="576581"/>
            <a:ext cx="207264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for future detectors 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52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2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4699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fr-FR" sz="2000" b="0" i="0" dirty="0">
                <a:solidFill>
                  <a:srgbClr val="80C535"/>
                </a:solidFill>
                <a:latin typeface="Michelin SemiBold" pitchFamily="50" charset="0"/>
              </a:defRPr>
            </a:lvl1pPr>
          </a:lstStyle>
          <a:p>
            <a:pPr lvl="0" algn="l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Espace réservé du contenu 14"/>
          <p:cNvSpPr>
            <a:spLocks noGrp="1"/>
          </p:cNvSpPr>
          <p:nvPr>
            <p:ph sz="quarter" idx="10"/>
          </p:nvPr>
        </p:nvSpPr>
        <p:spPr>
          <a:xfrm>
            <a:off x="457200" y="873125"/>
            <a:ext cx="8356600" cy="3800475"/>
          </a:xfrm>
        </p:spPr>
        <p:txBody>
          <a:bodyPr/>
          <a:lstStyle>
            <a:lvl1pPr>
              <a:defRPr lang="fr-FR" sz="1800" b="1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buFont typeface="Rounded Elegance" panose="02020603050405020304" pitchFamily="18" charset="0"/>
              <a:buChar char="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7" name="Organigramme : Entrée manuelle 6"/>
          <p:cNvSpPr/>
          <p:nvPr userDrawn="1"/>
        </p:nvSpPr>
        <p:spPr>
          <a:xfrm rot="16200000" flipV="1">
            <a:off x="38029" y="-37342"/>
            <a:ext cx="302428" cy="377040"/>
          </a:xfrm>
          <a:prstGeom prst="flowChartManualInput">
            <a:avLst/>
          </a:prstGeom>
          <a:solidFill>
            <a:srgbClr val="80C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9" name="ZoneTexte 8"/>
          <p:cNvSpPr txBox="1"/>
          <p:nvPr userDrawn="1"/>
        </p:nvSpPr>
        <p:spPr>
          <a:xfrm>
            <a:off x="-32655" y="28067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27C1B72-A9A3-4E52-BF8B-A8DC78E29680}" type="slidenum">
              <a:rPr kumimoji="0" lang="fr-FR" sz="1000" b="1" i="0" u="none" strike="noStrike" kern="1200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20" charset="0"/>
                <a:ea typeface="Arial" pitchFamily="20" charset="0"/>
                <a:cs typeface="Arial" pitchFamily="20" charset="0"/>
              </a:rPr>
              <a:pPr algn="ctr"/>
              <a:t>‹N°›</a:t>
            </a:fld>
            <a:endParaRPr kumimoji="0" lang="fr-FR" sz="10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20" charset="0"/>
              <a:ea typeface="Arial" pitchFamily="20" charset="0"/>
              <a:cs typeface="Arial" pitchFamily="20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4813663"/>
            <a:ext cx="9144000" cy="329837"/>
          </a:xfrm>
          <a:prstGeom prst="rect">
            <a:avLst/>
          </a:prstGeom>
          <a:solidFill>
            <a:srgbClr val="80C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457200" y="576581"/>
            <a:ext cx="2072640" cy="0"/>
          </a:xfrm>
          <a:prstGeom prst="line">
            <a:avLst/>
          </a:prstGeom>
          <a:ln>
            <a:solidFill>
              <a:srgbClr val="80C5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for future detectors 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4607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 userDrawn="1"/>
        </p:nvSpPr>
        <p:spPr>
          <a:xfrm>
            <a:off x="1203974" y="2172855"/>
            <a:ext cx="7772400" cy="6798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0" i="0" smtClean="0">
                <a:solidFill>
                  <a:schemeClr val="bg1"/>
                </a:solidFill>
                <a:latin typeface="Michelin Black" pitchFamily="50" charset="0"/>
                <a:cs typeface="Arial"/>
              </a:rPr>
              <a:t>merci</a:t>
            </a:r>
            <a:endParaRPr lang="en-US" sz="2800" b="0" i="0" dirty="0">
              <a:solidFill>
                <a:schemeClr val="bg1"/>
              </a:solidFill>
              <a:latin typeface="Michelin Black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59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</a:t>
            </a:r>
            <a:r>
              <a:rPr lang="fr-FR" noProof="0" dirty="0" smtClean="0"/>
              <a:t>to</a:t>
            </a:r>
            <a:r>
              <a:rPr lang="en-GB" dirty="0" smtClean="0"/>
              <a:t> </a:t>
            </a:r>
            <a:r>
              <a:rPr lang="fr-FR" noProof="0" dirty="0" err="1" smtClean="0"/>
              <a:t>edit</a:t>
            </a:r>
            <a:r>
              <a:rPr lang="en-GB" dirty="0" smtClean="0"/>
              <a:t> Master text styles</a:t>
            </a:r>
          </a:p>
          <a:p>
            <a:pPr marL="742950" lvl="1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GB" dirty="0" smtClean="0"/>
              <a:t>Second level</a:t>
            </a:r>
          </a:p>
          <a:p>
            <a:pPr lvl="2"/>
            <a:r>
              <a:rPr lang="fr-FR" noProof="0" dirty="0" err="1" smtClean="0"/>
              <a:t>Third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3"/>
            <a:r>
              <a:rPr lang="fr-FR" noProof="0" dirty="0" err="1" smtClean="0"/>
              <a:t>Fourth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28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61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1" latinLnBrk="0" hangingPunct="1">
        <a:spcBef>
          <a:spcPct val="0"/>
        </a:spcBef>
        <a:buNone/>
        <a:defRPr lang="en-US" sz="2000" b="0" i="0" kern="1200" cap="all" baseline="0" dirty="0">
          <a:solidFill>
            <a:srgbClr val="27509B"/>
          </a:solidFill>
          <a:latin typeface="Michelin SemiBold" pitchFamily="50" charset="0"/>
          <a:ea typeface="+mj-ea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lang="en-GB" sz="2000" kern="1200" noProof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70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ü"/>
        <a:defRPr lang="en-GB" sz="1800" kern="1200" noProof="0" dirty="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iencedirect.com/science/article/pii/S2405601415006434" TargetMode="External"/><Relationship Id="rId5" Type="http://schemas.openxmlformats.org/officeDocument/2006/relationships/hyperlink" Target="https://www.sciencedirect.com/science/article/pii/S0168900219310654" TargetMode="Externa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png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png"/><Relationship Id="rId2" Type="http://schemas.openxmlformats.org/officeDocument/2006/relationships/image" Target="../media/image40.jpg"/><Relationship Id="rId16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gif"/><Relationship Id="rId11" Type="http://schemas.openxmlformats.org/officeDocument/2006/relationships/image" Target="../media/image49.png"/><Relationship Id="rId5" Type="http://schemas.openxmlformats.org/officeDocument/2006/relationships/image" Target="../media/image43.emf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4.gif"/><Relationship Id="rId7" Type="http://schemas.openxmlformats.org/officeDocument/2006/relationships/image" Target="../media/image5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84200" y="511295"/>
            <a:ext cx="8229600" cy="857250"/>
          </a:xfrm>
        </p:spPr>
        <p:txBody>
          <a:bodyPr/>
          <a:lstStyle/>
          <a:p>
            <a:r>
              <a:rPr lang="fr-FR" dirty="0" err="1" smtClean="0"/>
              <a:t>MICROCHAnNEL</a:t>
            </a:r>
            <a:r>
              <a:rPr lang="fr-FR" dirty="0" smtClean="0"/>
              <a:t> COOLING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5385916" y="1373391"/>
            <a:ext cx="3427884" cy="425326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Prospectives </a:t>
            </a:r>
            <a:r>
              <a:rPr lang="fr-FR" dirty="0" smtClean="0"/>
              <a:t>IN2P3 – GT08</a:t>
            </a:r>
            <a:endParaRPr lang="fr-FR" dirty="0" smtClean="0"/>
          </a:p>
          <a:p>
            <a:r>
              <a:rPr lang="fr-FR" dirty="0" smtClean="0"/>
              <a:t>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21" y="2439648"/>
            <a:ext cx="1951846" cy="9726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5" y="2298032"/>
            <a:ext cx="1264293" cy="15280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50" y="2092175"/>
            <a:ext cx="2350334" cy="142906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08384" y="3892216"/>
            <a:ext cx="1063112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S. Beurthey</a:t>
            </a:r>
          </a:p>
          <a:p>
            <a:r>
              <a:rPr lang="fr-FR" sz="1050" dirty="0" smtClean="0"/>
              <a:t>J. </a:t>
            </a:r>
            <a:r>
              <a:rPr lang="fr-FR" sz="1050" dirty="0" err="1" smtClean="0"/>
              <a:t>Cogan</a:t>
            </a:r>
            <a:endParaRPr lang="fr-FR" sz="1050" dirty="0" smtClean="0"/>
          </a:p>
          <a:p>
            <a:r>
              <a:rPr lang="fr-FR" sz="1050" dirty="0" smtClean="0"/>
              <a:t>G. </a:t>
            </a:r>
            <a:r>
              <a:rPr lang="fr-FR" sz="1050" dirty="0" err="1" smtClean="0"/>
              <a:t>Hallewell</a:t>
            </a:r>
            <a:endParaRPr lang="fr-FR" sz="1050" dirty="0" smtClean="0"/>
          </a:p>
          <a:p>
            <a:r>
              <a:rPr lang="fr-FR" sz="1050" dirty="0" smtClean="0"/>
              <a:t>O. Leroy</a:t>
            </a:r>
          </a:p>
          <a:p>
            <a:r>
              <a:rPr lang="fr-FR" sz="1050" dirty="0" smtClean="0"/>
              <a:t>M. Perrin-</a:t>
            </a:r>
            <a:r>
              <a:rPr lang="fr-FR" sz="1050" dirty="0" err="1" smtClean="0"/>
              <a:t>Terrin</a:t>
            </a:r>
            <a:endParaRPr lang="fr-FR" sz="105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3707731" y="3731795"/>
            <a:ext cx="97013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P. </a:t>
            </a:r>
            <a:r>
              <a:rPr lang="fr-FR" sz="1050" dirty="0" err="1" smtClean="0"/>
              <a:t>Delebecque</a:t>
            </a:r>
            <a:endParaRPr lang="fr-FR" sz="1050" dirty="0" smtClean="0"/>
          </a:p>
          <a:p>
            <a:r>
              <a:rPr lang="fr-FR" sz="1050" dirty="0"/>
              <a:t>S. Jezequel</a:t>
            </a:r>
          </a:p>
          <a:p>
            <a:r>
              <a:rPr lang="fr-FR" sz="1050" dirty="0" smtClean="0"/>
              <a:t>J. </a:t>
            </a:r>
            <a:r>
              <a:rPr lang="fr-FR" sz="1050" dirty="0" err="1" smtClean="0"/>
              <a:t>Leveque</a:t>
            </a:r>
            <a:endParaRPr lang="fr-FR" sz="105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6892089" y="3572127"/>
            <a:ext cx="8242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M. </a:t>
            </a:r>
            <a:r>
              <a:rPr lang="fr-FR" sz="1050" dirty="0" err="1" smtClean="0"/>
              <a:t>Bomben</a:t>
            </a:r>
            <a:endParaRPr lang="fr-FR" sz="1050" dirty="0" smtClean="0"/>
          </a:p>
          <a:p>
            <a:r>
              <a:rPr lang="fr-FR" sz="1050" dirty="0" smtClean="0"/>
              <a:t>G. </a:t>
            </a:r>
            <a:r>
              <a:rPr lang="fr-FR" sz="1050" dirty="0" err="1" smtClean="0"/>
              <a:t>Calderini</a:t>
            </a:r>
            <a:endParaRPr lang="fr-FR" sz="1050" dirty="0" smtClean="0"/>
          </a:p>
        </p:txBody>
      </p:sp>
    </p:spTree>
    <p:extLst>
      <p:ext uri="{BB962C8B-B14F-4D97-AF65-F5344CB8AC3E}">
        <p14:creationId xmlns:p14="http://schemas.microsoft.com/office/powerpoint/2010/main" val="705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LAPP EXPERIENCE </a:t>
            </a:r>
            <a:r>
              <a:rPr lang="fr-FR" b="1" dirty="0" err="1" smtClean="0"/>
              <a:t>from</a:t>
            </a:r>
            <a:r>
              <a:rPr lang="fr-FR" b="1" dirty="0" smtClean="0"/>
              <a:t> CO2 COOLING OF FUTURE ATLAS PIXEL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" y="673199"/>
            <a:ext cx="3360375" cy="4054111"/>
          </a:xfrm>
          <a:prstGeom prst="rect">
            <a:avLst/>
          </a:prstGeom>
        </p:spPr>
      </p:pic>
      <p:sp>
        <p:nvSpPr>
          <p:cNvPr id="7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6597715" y="835054"/>
            <a:ext cx="2388344" cy="1904099"/>
          </a:xfrm>
        </p:spPr>
        <p:txBody>
          <a:bodyPr>
            <a:normAutofit/>
          </a:bodyPr>
          <a:lstStyle/>
          <a:p>
            <a:r>
              <a:rPr lang="fr-FR" sz="1400" dirty="0" err="1" smtClean="0"/>
              <a:t>Metallic</a:t>
            </a:r>
            <a:r>
              <a:rPr lang="fr-FR" sz="1400" dirty="0" smtClean="0"/>
              <a:t> tube of 2-3 mm </a:t>
            </a:r>
            <a:r>
              <a:rPr lang="fr-FR" sz="1400" dirty="0" err="1" smtClean="0"/>
              <a:t>diameter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89" y="508005"/>
            <a:ext cx="2976971" cy="16276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113" y="3489816"/>
            <a:ext cx="2112219" cy="1596225"/>
          </a:xfrm>
          <a:prstGeom prst="rect">
            <a:avLst/>
          </a:prstGeom>
        </p:spPr>
      </p:pic>
      <p:sp>
        <p:nvSpPr>
          <p:cNvPr id="10" name="Espace réservé du contenu 4"/>
          <p:cNvSpPr txBox="1">
            <a:spLocks/>
          </p:cNvSpPr>
          <p:nvPr/>
        </p:nvSpPr>
        <p:spPr>
          <a:xfrm>
            <a:off x="7014517" y="3903772"/>
            <a:ext cx="2129483" cy="7798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/>
              <a:t>New </a:t>
            </a:r>
            <a:r>
              <a:rPr lang="fr-FR" sz="1400" dirty="0" err="1" smtClean="0"/>
              <a:t>parametrisation</a:t>
            </a:r>
            <a:r>
              <a:rPr lang="fr-FR" sz="1400" dirty="0" smtClean="0"/>
              <a:t> of CO2 </a:t>
            </a:r>
            <a:r>
              <a:rPr lang="fr-FR" sz="1400" dirty="0" err="1" smtClean="0"/>
              <a:t>heat</a:t>
            </a:r>
            <a:r>
              <a:rPr lang="fr-FR" sz="1400" dirty="0" smtClean="0"/>
              <a:t> exchange in High </a:t>
            </a:r>
            <a:r>
              <a:rPr lang="fr-FR" sz="1400" dirty="0" err="1" smtClean="0"/>
              <a:t>Heat</a:t>
            </a:r>
            <a:r>
              <a:rPr lang="fr-FR" sz="1400" dirty="0" smtClean="0"/>
              <a:t> Flux </a:t>
            </a:r>
            <a:r>
              <a:rPr lang="fr-FR" sz="1400" dirty="0" err="1" smtClean="0"/>
              <a:t>regime</a:t>
            </a:r>
            <a:r>
              <a:rPr lang="fr-FR" sz="1400" dirty="0" smtClean="0"/>
              <a:t> </a:t>
            </a:r>
            <a:endParaRPr lang="en-GB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449" y="2052859"/>
            <a:ext cx="1785704" cy="13302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636" y="1986740"/>
            <a:ext cx="2302238" cy="1427027"/>
          </a:xfrm>
          <a:prstGeom prst="rect">
            <a:avLst/>
          </a:prstGeom>
        </p:spPr>
      </p:pic>
      <p:sp>
        <p:nvSpPr>
          <p:cNvPr id="13" name="Flèche droite 12"/>
          <p:cNvSpPr/>
          <p:nvPr/>
        </p:nvSpPr>
        <p:spPr>
          <a:xfrm rot="2548475">
            <a:off x="4414168" y="3489815"/>
            <a:ext cx="490451" cy="4494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èche droite 13"/>
          <p:cNvSpPr/>
          <p:nvPr/>
        </p:nvSpPr>
        <p:spPr>
          <a:xfrm rot="8540974">
            <a:off x="7032605" y="3386816"/>
            <a:ext cx="490451" cy="4494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1825128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75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LAPP CONTRIBUTION FOR MICROCHANELS DEVELOPMENTS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5314" y="584201"/>
            <a:ext cx="476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Thermo-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fluidic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di-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phasic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CO2 simulation</a:t>
            </a: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6391" y="548626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Prototype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measurement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402" y="953533"/>
            <a:ext cx="2508069" cy="1881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861" y="882382"/>
            <a:ext cx="5272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 : 3D thermal </a:t>
            </a:r>
            <a:r>
              <a:rPr lang="fr-FR" dirty="0" err="1" smtClean="0"/>
              <a:t>models</a:t>
            </a:r>
            <a:r>
              <a:rPr lang="fr-FR" dirty="0" smtClean="0"/>
              <a:t> + 1D </a:t>
            </a:r>
            <a:r>
              <a:rPr lang="fr-FR" dirty="0" err="1" smtClean="0"/>
              <a:t>fluid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/>
          </a:p>
        </p:txBody>
      </p:sp>
      <p:sp>
        <p:nvSpPr>
          <p:cNvPr id="7" name="Flèche vers le bas 6"/>
          <p:cNvSpPr/>
          <p:nvPr/>
        </p:nvSpPr>
        <p:spPr>
          <a:xfrm>
            <a:off x="2539449" y="1200463"/>
            <a:ext cx="324021" cy="288704"/>
          </a:xfrm>
          <a:prstGeom prst="downArrow">
            <a:avLst>
              <a:gd name="adj1" fmla="val 21780"/>
              <a:gd name="adj2" fmla="val 560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9453" y="1433476"/>
            <a:ext cx="5705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New </a:t>
            </a:r>
            <a:r>
              <a:rPr lang="fr-FR" dirty="0" err="1" smtClean="0"/>
              <a:t>studies</a:t>
            </a:r>
            <a:r>
              <a:rPr lang="fr-FR" dirty="0" smtClean="0"/>
              <a:t> </a:t>
            </a:r>
            <a:r>
              <a:rPr lang="fr-FR" dirty="0"/>
              <a:t>: 3D </a:t>
            </a:r>
            <a:r>
              <a:rPr lang="fr-FR" dirty="0" smtClean="0"/>
              <a:t>thermo-</a:t>
            </a:r>
            <a:r>
              <a:rPr lang="fr-FR" dirty="0" err="1" smtClean="0"/>
              <a:t>fluidic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(ANSYS FLUENT)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52" y="1847292"/>
            <a:ext cx="3617348" cy="918202"/>
          </a:xfrm>
          <a:prstGeom prst="rect">
            <a:avLst/>
          </a:prstGeom>
        </p:spPr>
      </p:pic>
      <p:sp>
        <p:nvSpPr>
          <p:cNvPr id="10" name="Virage 9"/>
          <p:cNvSpPr/>
          <p:nvPr/>
        </p:nvSpPr>
        <p:spPr>
          <a:xfrm flipV="1">
            <a:off x="101057" y="2262144"/>
            <a:ext cx="796834" cy="1195251"/>
          </a:xfrm>
          <a:prstGeom prst="bentArrow">
            <a:avLst>
              <a:gd name="adj1" fmla="val 10246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7891" y="2797356"/>
            <a:ext cx="5084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1- </a:t>
            </a:r>
            <a:r>
              <a:rPr lang="fr-FR" dirty="0" err="1" smtClean="0"/>
              <a:t>Validate</a:t>
            </a:r>
            <a:r>
              <a:rPr lang="fr-FR" dirty="0" smtClean="0"/>
              <a:t> the simulation </a:t>
            </a:r>
            <a:r>
              <a:rPr lang="fr-FR" dirty="0" err="1" smtClean="0"/>
              <a:t>with</a:t>
            </a:r>
            <a:r>
              <a:rPr lang="fr-FR" dirty="0" smtClean="0"/>
              <a:t> Pierre </a:t>
            </a:r>
            <a:r>
              <a:rPr lang="fr-FR" dirty="0" err="1" smtClean="0"/>
              <a:t>Barroca</a:t>
            </a:r>
            <a:r>
              <a:rPr lang="fr-FR" dirty="0" smtClean="0"/>
              <a:t> data</a:t>
            </a:r>
          </a:p>
          <a:p>
            <a:r>
              <a:rPr lang="fr-FR" dirty="0" smtClean="0"/>
              <a:t>2- </a:t>
            </a:r>
            <a:r>
              <a:rPr lang="fr-FR" dirty="0" err="1" smtClean="0"/>
              <a:t>Perform</a:t>
            </a:r>
            <a:r>
              <a:rPr lang="fr-FR" dirty="0" smtClean="0"/>
              <a:t> simulation + </a:t>
            </a:r>
            <a:r>
              <a:rPr lang="fr-FR" dirty="0" err="1" smtClean="0"/>
              <a:t>mesurements</a:t>
            </a:r>
            <a:r>
              <a:rPr lang="fr-FR" dirty="0" smtClean="0"/>
              <a:t> for </a:t>
            </a:r>
            <a:r>
              <a:rPr lang="fr-FR" dirty="0" err="1" smtClean="0"/>
              <a:t>critical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 (</a:t>
            </a:r>
            <a:r>
              <a:rPr lang="fr-FR" dirty="0" err="1" smtClean="0"/>
              <a:t>roughness</a:t>
            </a:r>
            <a:r>
              <a:rPr lang="fr-FR" dirty="0" smtClean="0"/>
              <a:t>, …)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-68753" y="3694974"/>
            <a:ext cx="7666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3D simulations </a:t>
            </a:r>
            <a:r>
              <a:rPr lang="fr-FR" dirty="0" err="1" smtClean="0"/>
              <a:t>seems</a:t>
            </a:r>
            <a:r>
              <a:rPr lang="fr-FR" dirty="0" smtClean="0"/>
              <a:t> </a:t>
            </a:r>
            <a:r>
              <a:rPr lang="fr-FR" dirty="0" err="1" smtClean="0"/>
              <a:t>pretty</a:t>
            </a:r>
            <a:r>
              <a:rPr lang="fr-FR" dirty="0" smtClean="0"/>
              <a:t> </a:t>
            </a:r>
            <a:r>
              <a:rPr lang="fr-FR" dirty="0" err="1" smtClean="0"/>
              <a:t>difficult</a:t>
            </a:r>
            <a:r>
              <a:rPr lang="fr-FR" dirty="0" smtClean="0"/>
              <a:t> to manage</a:t>
            </a:r>
          </a:p>
          <a:p>
            <a:r>
              <a:rPr lang="fr-FR" dirty="0" smtClean="0"/>
              <a:t>               Expertise </a:t>
            </a:r>
            <a:r>
              <a:rPr lang="fr-FR" dirty="0" err="1" smtClean="0"/>
              <a:t>from</a:t>
            </a:r>
            <a:r>
              <a:rPr lang="fr-FR" dirty="0" smtClean="0"/>
              <a:t> OPTIFLUIDES </a:t>
            </a:r>
            <a:r>
              <a:rPr lang="fr-FR" dirty="0" err="1" smtClean="0"/>
              <a:t>company</a:t>
            </a:r>
            <a:r>
              <a:rPr lang="fr-FR" dirty="0"/>
              <a:t> (https://www.optifluides.net</a:t>
            </a:r>
            <a:r>
              <a:rPr lang="fr-FR" dirty="0" smtClean="0"/>
              <a:t>/)</a:t>
            </a:r>
            <a:endParaRPr lang="fr-FR" dirty="0"/>
          </a:p>
        </p:txBody>
      </p:sp>
      <p:sp>
        <p:nvSpPr>
          <p:cNvPr id="13" name="Flèche droite 12"/>
          <p:cNvSpPr/>
          <p:nvPr/>
        </p:nvSpPr>
        <p:spPr>
          <a:xfrm>
            <a:off x="202474" y="4219303"/>
            <a:ext cx="509452" cy="859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uble flèche horizontale 13"/>
          <p:cNvSpPr/>
          <p:nvPr/>
        </p:nvSpPr>
        <p:spPr>
          <a:xfrm>
            <a:off x="4839966" y="2129843"/>
            <a:ext cx="1327046" cy="254726"/>
          </a:xfrm>
          <a:prstGeom prst="leftRightArrow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678" y="3457303"/>
            <a:ext cx="1316527" cy="1078958"/>
          </a:xfrm>
          <a:prstGeom prst="rect">
            <a:avLst/>
          </a:prstGeom>
        </p:spPr>
      </p:pic>
      <p:sp>
        <p:nvSpPr>
          <p:cNvPr id="16" name="Flèche vers le bas 15"/>
          <p:cNvSpPr/>
          <p:nvPr/>
        </p:nvSpPr>
        <p:spPr>
          <a:xfrm flipV="1">
            <a:off x="7535527" y="2867185"/>
            <a:ext cx="324021" cy="565860"/>
          </a:xfrm>
          <a:prstGeom prst="downArrow">
            <a:avLst>
              <a:gd name="adj1" fmla="val 21780"/>
              <a:gd name="adj2" fmla="val 560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hlinkClick r:id="rId5"/>
          </p:cNvPr>
          <p:cNvSpPr/>
          <p:nvPr/>
        </p:nvSpPr>
        <p:spPr>
          <a:xfrm>
            <a:off x="1388396" y="4341609"/>
            <a:ext cx="58425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750FF"/>
                </a:solidFill>
              </a:rPr>
              <a:t>New insights on boiling carbon dioxide flow in mini- and micro-channels for optimal silicon detector cooling</a:t>
            </a:r>
          </a:p>
        </p:txBody>
      </p:sp>
      <p:sp>
        <p:nvSpPr>
          <p:cNvPr id="19" name="Rectangle 18">
            <a:hlinkClick r:id="rId6"/>
          </p:cNvPr>
          <p:cNvSpPr/>
          <p:nvPr/>
        </p:nvSpPr>
        <p:spPr>
          <a:xfrm>
            <a:off x="1388396" y="4536261"/>
            <a:ext cx="28271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2750FF"/>
                </a:solidFill>
              </a:rPr>
              <a:t>DEPFET pixel detector for future e-e+ experiments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4365655"/>
            <a:ext cx="1531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595959"/>
                </a:solidFill>
                <a:latin typeface="Arial"/>
                <a:cs typeface="Arial"/>
              </a:rPr>
              <a:t>Publications :</a:t>
            </a:r>
            <a:endParaRPr lang="fr-FR" sz="16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2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9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LPNHE </a:t>
            </a:r>
            <a:r>
              <a:rPr lang="fr-FR" b="1" dirty="0" err="1" smtClean="0"/>
              <a:t>Experience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/>
              <a:t>CO2 COOLING OF FUTURE ATLAS PIXEL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99216" y="654876"/>
            <a:ext cx="9044784" cy="3929252"/>
          </a:xfrm>
        </p:spPr>
        <p:txBody>
          <a:bodyPr/>
          <a:lstStyle/>
          <a:p>
            <a:r>
              <a:rPr lang="en-AU" b="0" dirty="0" smtClean="0"/>
              <a:t>Thanks to </a:t>
            </a:r>
            <a:r>
              <a:rPr lang="en-AU" b="0" dirty="0" err="1" smtClean="0"/>
              <a:t>Reflecs</a:t>
            </a:r>
            <a:r>
              <a:rPr lang="en-AU" b="0" dirty="0" smtClean="0"/>
              <a:t>* &amp; Reflecs2* </a:t>
            </a:r>
            <a:r>
              <a:rPr lang="en-AU" b="0" dirty="0" err="1" smtClean="0"/>
              <a:t>proj</a:t>
            </a:r>
            <a:r>
              <a:rPr lang="en-AU" b="0" dirty="0" smtClean="0"/>
              <a:t>. (CNRS-</a:t>
            </a:r>
            <a:r>
              <a:rPr lang="en-AU" b="0" dirty="0" err="1" smtClean="0"/>
              <a:t>Defi</a:t>
            </a:r>
            <a:r>
              <a:rPr lang="en-AU" b="0" dirty="0" smtClean="0"/>
              <a:t> instr. 2014&amp;15) it was possible to:</a:t>
            </a:r>
          </a:p>
          <a:p>
            <a:pPr marL="285750" indent="-285750">
              <a:buFont typeface="Arial"/>
              <a:buChar char="•"/>
            </a:pPr>
            <a:r>
              <a:rPr lang="en-AU" b="0" dirty="0" smtClean="0"/>
              <a:t>Realize prototypes of µ-channels etched in silicon and sealed with </a:t>
            </a:r>
            <a:r>
              <a:rPr lang="en-AU" b="0" dirty="0" err="1" smtClean="0"/>
              <a:t>pyrex</a:t>
            </a: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r>
              <a:rPr lang="en-AU" b="0" dirty="0" smtClean="0"/>
              <a:t/>
            </a:r>
            <a:br>
              <a:rPr lang="en-AU" b="0" dirty="0" smtClean="0"/>
            </a:br>
            <a:endParaRPr lang="en-AU" b="0" dirty="0" smtClean="0"/>
          </a:p>
          <a:p>
            <a:pPr marL="285750" indent="-285750">
              <a:buFont typeface="Arial"/>
              <a:buChar char="•"/>
            </a:pPr>
            <a:r>
              <a:rPr lang="en-AU" b="0" dirty="0" smtClean="0"/>
              <a:t>Connectors in 3D-printed ceramic: </a:t>
            </a:r>
            <a:endParaRPr lang="en-AU" b="0" dirty="0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8350272" y="516377"/>
            <a:ext cx="130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/>
                <a:cs typeface="Arial"/>
              </a:rPr>
              <a:t>* PI: M. Bomben</a:t>
            </a:r>
            <a:endParaRPr lang="en-GB" sz="1200" dirty="0">
              <a:latin typeface="Arial"/>
              <a:cs typeface="Arial"/>
            </a:endParaRPr>
          </a:p>
        </p:txBody>
      </p:sp>
      <p:pic>
        <p:nvPicPr>
          <p:cNvPr id="5" name="Image 4" descr="w9_2017-10-12 15.26.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8874" r="16089" b="18399"/>
          <a:stretch/>
        </p:blipFill>
        <p:spPr>
          <a:xfrm>
            <a:off x="317491" y="1386801"/>
            <a:ext cx="1954556" cy="1491748"/>
          </a:xfrm>
          <a:prstGeom prst="rect">
            <a:avLst/>
          </a:prstGeom>
        </p:spPr>
      </p:pic>
      <p:pic>
        <p:nvPicPr>
          <p:cNvPr id="6" name="Image 5" descr="muchann_lay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7" y="1307422"/>
            <a:ext cx="2842612" cy="24009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1690" y="1557810"/>
            <a:ext cx="486159" cy="208369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avec flèche 8"/>
          <p:cNvCxnSpPr>
            <a:stCxn id="7" idx="3"/>
          </p:cNvCxnSpPr>
          <p:nvPr/>
        </p:nvCxnSpPr>
        <p:spPr>
          <a:xfrm>
            <a:off x="1537849" y="1661995"/>
            <a:ext cx="803650" cy="49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41404" y="1307422"/>
            <a:ext cx="31375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D. </a:t>
            </a:r>
            <a:r>
              <a:rPr lang="fr-FR" sz="1000" dirty="0" err="1" smtClean="0">
                <a:solidFill>
                  <a:srgbClr val="008000"/>
                </a:solidFill>
                <a:latin typeface="Arial"/>
                <a:cs typeface="Arial"/>
              </a:rPr>
              <a:t>Hellenschmidt</a:t>
            </a:r>
            <a:r>
              <a:rPr lang="fr-FR" sz="1000" dirty="0" smtClean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M. </a:t>
            </a:r>
            <a:r>
              <a:rPr lang="fr-FR" sz="1000" dirty="0" smtClean="0">
                <a:solidFill>
                  <a:srgbClr val="008000"/>
                </a:solidFill>
                <a:latin typeface="Arial"/>
                <a:cs typeface="Arial"/>
              </a:rPr>
              <a:t>Bomben, 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G. </a:t>
            </a:r>
            <a:r>
              <a:rPr lang="fr-FR" sz="1000" dirty="0" err="1">
                <a:solidFill>
                  <a:srgbClr val="008000"/>
                </a:solidFill>
                <a:latin typeface="Arial"/>
                <a:cs typeface="Arial"/>
              </a:rPr>
              <a:t>Calderini</a:t>
            </a:r>
            <a:r>
              <a:rPr lang="fr-FR" sz="10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fr-FR" sz="1000" dirty="0" smtClean="0">
                <a:solidFill>
                  <a:srgbClr val="008000"/>
                </a:solidFill>
                <a:latin typeface="Arial"/>
                <a:cs typeface="Arial"/>
              </a:rPr>
              <a:t>et al.</a:t>
            </a:r>
            <a:endParaRPr lang="fr-FR" sz="1000" dirty="0">
              <a:solidFill>
                <a:srgbClr val="008000"/>
              </a:solidFill>
              <a:latin typeface="Arial"/>
              <a:cs typeface="Arial"/>
            </a:endParaRPr>
          </a:p>
          <a:p>
            <a:r>
              <a:rPr lang="is-IS" sz="1000" dirty="0" smtClean="0">
                <a:solidFill>
                  <a:srgbClr val="008000"/>
                </a:solidFill>
                <a:latin typeface="Arial"/>
                <a:cs typeface="Arial"/>
              </a:rPr>
              <a:t>Nucl</a:t>
            </a:r>
            <a:r>
              <a:rPr lang="is-IS" sz="1000" dirty="0">
                <a:solidFill>
                  <a:srgbClr val="008000"/>
                </a:solidFill>
                <a:latin typeface="Arial"/>
                <a:cs typeface="Arial"/>
              </a:rPr>
              <a:t>. Instrum. Meth. (2019) </a:t>
            </a:r>
            <a:r>
              <a:rPr lang="is-IS" sz="1000" dirty="0" smtClean="0">
                <a:solidFill>
                  <a:srgbClr val="008000"/>
                </a:solidFill>
                <a:latin typeface="Arial"/>
                <a:cs typeface="Arial"/>
              </a:rPr>
              <a:t>162535.</a:t>
            </a:r>
            <a:endParaRPr lang="en-GB" sz="10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11" name="Image 10" descr="logo_fbk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" y="1307422"/>
            <a:ext cx="489934" cy="489934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427434" y="2103539"/>
            <a:ext cx="1800000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resitrict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06" y="1581456"/>
            <a:ext cx="2921000" cy="4318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795836" y="2083735"/>
            <a:ext cx="300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FF00"/>
                </a:solidFill>
                <a:latin typeface="Arial"/>
                <a:cs typeface="Arial"/>
              </a:rPr>
              <a:t>6”</a:t>
            </a:r>
            <a:endParaRPr lang="en-GB" sz="1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17" name="Connecteur en angle 16"/>
          <p:cNvCxnSpPr/>
          <p:nvPr/>
        </p:nvCxnSpPr>
        <p:spPr>
          <a:xfrm flipV="1">
            <a:off x="5114659" y="1885247"/>
            <a:ext cx="2207486" cy="218292"/>
          </a:xfrm>
          <a:prstGeom prst="bentConnector3">
            <a:avLst>
              <a:gd name="adj1" fmla="val 100339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14331" y="2083735"/>
            <a:ext cx="600328" cy="892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7738264" y="1315401"/>
            <a:ext cx="1429957" cy="40011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>
                <a:latin typeface="Arial"/>
                <a:cs typeface="Arial"/>
              </a:rPr>
              <a:t>CO</a:t>
            </a:r>
            <a:r>
              <a:rPr lang="en-GB" sz="1000" baseline="-25000" dirty="0" smtClean="0">
                <a:latin typeface="Arial"/>
                <a:cs typeface="Arial"/>
              </a:rPr>
              <a:t>2</a:t>
            </a:r>
            <a:r>
              <a:rPr lang="en-GB" sz="1000" dirty="0" smtClean="0">
                <a:latin typeface="Arial"/>
                <a:cs typeface="Arial"/>
              </a:rPr>
              <a:t> boiling enhanced</a:t>
            </a:r>
          </a:p>
          <a:p>
            <a:pPr algn="ctr"/>
            <a:r>
              <a:rPr lang="en-GB" sz="1000" dirty="0" smtClean="0">
                <a:latin typeface="Arial"/>
                <a:cs typeface="Arial"/>
              </a:rPr>
              <a:t> at restrictions </a:t>
            </a:r>
            <a:endParaRPr lang="en-GB" sz="1000" baseline="-25000" dirty="0">
              <a:latin typeface="Arial"/>
              <a:cs typeface="Arial"/>
            </a:endParaRPr>
          </a:p>
        </p:txBody>
      </p:sp>
      <p:pic>
        <p:nvPicPr>
          <p:cNvPr id="21" name="Image 20" descr="cern_logo_whit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28" y="1776874"/>
            <a:ext cx="849468" cy="822275"/>
          </a:xfrm>
          <a:prstGeom prst="rect">
            <a:avLst/>
          </a:prstGeom>
        </p:spPr>
      </p:pic>
      <p:pic>
        <p:nvPicPr>
          <p:cNvPr id="22" name="Image 21" descr="TF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19" y="2172995"/>
            <a:ext cx="3338581" cy="2145324"/>
          </a:xfrm>
          <a:prstGeom prst="rect">
            <a:avLst/>
          </a:prstGeom>
        </p:spPr>
      </p:pic>
      <p:pic>
        <p:nvPicPr>
          <p:cNvPr id="23" name="Image 22" descr="TFM_formul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99" y="2599149"/>
            <a:ext cx="1397000" cy="279400"/>
          </a:xfrm>
          <a:prstGeom prst="rect">
            <a:avLst/>
          </a:prstGeom>
        </p:spPr>
      </p:pic>
      <p:sp>
        <p:nvSpPr>
          <p:cNvPr id="24" name="Arc 23"/>
          <p:cNvSpPr/>
          <p:nvPr/>
        </p:nvSpPr>
        <p:spPr>
          <a:xfrm>
            <a:off x="562458" y="1481298"/>
            <a:ext cx="1533460" cy="1224000"/>
          </a:xfrm>
          <a:prstGeom prst="arc">
            <a:avLst>
              <a:gd name="adj1" fmla="val 16200000"/>
              <a:gd name="adj2" fmla="val 16176710"/>
            </a:avLst>
          </a:prstGeom>
          <a:ln>
            <a:solidFill>
              <a:srgbClr val="FF6600"/>
            </a:solidFill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24"/>
          <p:cNvSpPr txBox="1"/>
          <p:nvPr/>
        </p:nvSpPr>
        <p:spPr>
          <a:xfrm>
            <a:off x="99216" y="2959625"/>
            <a:ext cx="2242283" cy="707886"/>
          </a:xfrm>
          <a:prstGeom prst="rect">
            <a:avLst/>
          </a:prstGeom>
          <a:noFill/>
          <a:ln w="28575" cmpd="sng">
            <a:solidFill>
              <a:srgbClr val="FF66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Arial"/>
                <a:cs typeface="Arial"/>
              </a:rPr>
              <a:t>Round single channel to </a:t>
            </a:r>
          </a:p>
          <a:p>
            <a:pPr algn="ctr"/>
            <a:r>
              <a:rPr lang="en-GB" sz="1000" dirty="0" smtClean="0">
                <a:latin typeface="Arial"/>
                <a:cs typeface="Arial"/>
              </a:rPr>
              <a:t>study 2-phase fluid at high-pressure</a:t>
            </a:r>
          </a:p>
          <a:p>
            <a:pPr algn="ctr"/>
            <a:r>
              <a:rPr lang="en-GB" sz="1000" dirty="0" smtClean="0">
                <a:latin typeface="Arial"/>
                <a:cs typeface="Arial"/>
              </a:rPr>
              <a:t>(50-100 bar) in micro-channels: valuable data to improve simulations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27" name="Connecteur droit avec flèche 26"/>
          <p:cNvCxnSpPr>
            <a:endCxn id="5" idx="2"/>
          </p:cNvCxnSpPr>
          <p:nvPr/>
        </p:nvCxnSpPr>
        <p:spPr>
          <a:xfrm flipH="1">
            <a:off x="1294769" y="2705298"/>
            <a:ext cx="133942" cy="17325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curve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66" y="3211188"/>
            <a:ext cx="1059065" cy="866900"/>
          </a:xfrm>
          <a:prstGeom prst="rect">
            <a:avLst/>
          </a:prstGeom>
        </p:spPr>
      </p:pic>
      <p:cxnSp>
        <p:nvCxnSpPr>
          <p:cNvPr id="30" name="Connecteur en angle 29"/>
          <p:cNvCxnSpPr/>
          <p:nvPr/>
        </p:nvCxnSpPr>
        <p:spPr>
          <a:xfrm>
            <a:off x="2787971" y="2599149"/>
            <a:ext cx="2458535" cy="843908"/>
          </a:xfrm>
          <a:prstGeom prst="bentConnector3">
            <a:avLst>
              <a:gd name="adj1" fmla="val 10084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15" descr="image0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72" y="4375077"/>
            <a:ext cx="2043566" cy="7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1" descr="image00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24" y="4406045"/>
            <a:ext cx="1977199" cy="75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9" descr="Screen Shot 2015-11-25 at 14.52.3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25" y="4471275"/>
            <a:ext cx="704949" cy="22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1" descr="logo-university-of-manchest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84" y="4818338"/>
            <a:ext cx="665811" cy="2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13" descr="P1000768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33" y="4188913"/>
            <a:ext cx="1370053" cy="96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Espace réservé du contenu 5" descr="2015-10-29 09.21.59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t="-1700" r="18885" b="30108"/>
          <a:stretch/>
        </p:blipFill>
        <p:spPr>
          <a:xfrm>
            <a:off x="466278" y="4162830"/>
            <a:ext cx="1345069" cy="995460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>
            <a:off x="813572" y="4632847"/>
            <a:ext cx="0" cy="3680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40288" y="4406045"/>
            <a:ext cx="1011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/>
                <a:cs typeface="Arial"/>
              </a:rPr>
              <a:t>Ceramic conn.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 flipH="1" flipV="1">
            <a:off x="1051690" y="4999295"/>
            <a:ext cx="258278" cy="810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1240193" y="4931412"/>
            <a:ext cx="1154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/>
                <a:cs typeface="Arial"/>
              </a:rPr>
              <a:t>Silicon µ-</a:t>
            </a:r>
            <a:r>
              <a:rPr lang="en-GB" sz="1000" dirty="0" err="1" smtClean="0">
                <a:latin typeface="Arial"/>
                <a:cs typeface="Arial"/>
              </a:rPr>
              <a:t>chann’s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 flipV="1">
            <a:off x="1561268" y="4696980"/>
            <a:ext cx="833282" cy="157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endCxn id="35" idx="1"/>
          </p:cNvCxnSpPr>
          <p:nvPr/>
        </p:nvCxnSpPr>
        <p:spPr>
          <a:xfrm>
            <a:off x="3182066" y="4753559"/>
            <a:ext cx="647506" cy="13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>
            <a:off x="5873138" y="4718690"/>
            <a:ext cx="4855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ag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60121" y="3122335"/>
            <a:ext cx="1308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3" t="21460" r="15272" b="1084"/>
          <a:stretch/>
        </p:blipFill>
        <p:spPr>
          <a:xfrm>
            <a:off x="5210813" y="1360422"/>
            <a:ext cx="1150302" cy="120871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LPNHE CONTRIBUTION FOR MICROCHANELS DEVELOPMENTS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5314" y="584201"/>
            <a:ext cx="763542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New production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being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prepared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at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C2N (Saclay)</a:t>
            </a:r>
          </a:p>
          <a:p>
            <a:pPr marL="742950" lvl="1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Test of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different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walls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rugosity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to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see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the influence on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boiling</a:t>
            </a: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Continue prototype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testing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mr-IN" b="1" dirty="0" smtClean="0">
                <a:solidFill>
                  <a:srgbClr val="595959"/>
                </a:solidFill>
                <a:latin typeface="Arial"/>
                <a:cs typeface="Arial"/>
              </a:rPr>
              <a:t>–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e.g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soldering</a:t>
            </a: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r-FR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More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work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on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connectivity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among</a:t>
            </a:r>
            <a:r>
              <a:rPr lang="fr-FR" b="1" dirty="0" smtClean="0">
                <a:solidFill>
                  <a:srgbClr val="595959"/>
                </a:solidFill>
                <a:latin typeface="Arial"/>
                <a:cs typeface="Arial"/>
              </a:rPr>
              <a:t> building block </a:t>
            </a:r>
            <a:r>
              <a:rPr lang="fr-FR" b="1" dirty="0" err="1" smtClean="0">
                <a:solidFill>
                  <a:srgbClr val="595959"/>
                </a:solidFill>
                <a:latin typeface="Arial"/>
                <a:cs typeface="Arial"/>
              </a:rPr>
              <a:t>samples</a:t>
            </a:r>
            <a:endParaRPr lang="fr-FR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21" name="Image 20" descr="cern_logo_whi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13" y="1360422"/>
            <a:ext cx="536607" cy="519429"/>
          </a:xfrm>
          <a:prstGeom prst="rect">
            <a:avLst/>
          </a:prstGeom>
        </p:spPr>
      </p:pic>
      <p:pic>
        <p:nvPicPr>
          <p:cNvPr id="17" name="Image 16" descr="Screenshot 2020-01-14 at 12.31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79" y="515765"/>
            <a:ext cx="466706" cy="446704"/>
          </a:xfrm>
          <a:prstGeom prst="rect">
            <a:avLst/>
          </a:prstGeom>
        </p:spPr>
      </p:pic>
      <p:pic>
        <p:nvPicPr>
          <p:cNvPr id="22" name="Image 21" descr="annotated_100_300_s1828_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46" y="1278002"/>
            <a:ext cx="2025806" cy="151935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722190" y="1810921"/>
            <a:ext cx="22977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 err="1">
                <a:latin typeface="Arial"/>
                <a:cs typeface="Arial"/>
              </a:rPr>
              <a:t>Pressure</a:t>
            </a:r>
            <a:r>
              <a:rPr lang="de-CH" sz="1000" dirty="0">
                <a:latin typeface="Arial"/>
                <a:cs typeface="Arial"/>
              </a:rPr>
              <a:t> </a:t>
            </a:r>
            <a:r>
              <a:rPr lang="de-CH" sz="1000" dirty="0" err="1">
                <a:latin typeface="Arial"/>
                <a:cs typeface="Arial"/>
              </a:rPr>
              <a:t>test</a:t>
            </a:r>
            <a:r>
              <a:rPr lang="de-CH" sz="1000" dirty="0">
                <a:latin typeface="Arial"/>
                <a:cs typeface="Arial"/>
              </a:rPr>
              <a:t> 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no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leak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until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600 bar</a:t>
            </a:r>
          </a:p>
          <a:p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Leak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test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with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Helium: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taux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de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fuite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: 9x10</a:t>
            </a:r>
            <a:r>
              <a:rPr lang="de-CH" sz="1000" baseline="30000" dirty="0">
                <a:latin typeface="Arial"/>
                <a:cs typeface="Arial"/>
                <a:sym typeface="Wingdings" panose="05000000000000000000" pitchFamily="2" charset="2"/>
              </a:rPr>
              <a:t>-10 </a:t>
            </a:r>
            <a:r>
              <a:rPr lang="de-CH" sz="1000" dirty="0" err="1">
                <a:latin typeface="Arial"/>
                <a:cs typeface="Arial"/>
                <a:sym typeface="Wingdings" panose="05000000000000000000" pitchFamily="2" charset="2"/>
              </a:rPr>
              <a:t>mbar</a:t>
            </a:r>
            <a:r>
              <a:rPr lang="de-CH" sz="1000" dirty="0">
                <a:latin typeface="Arial"/>
                <a:cs typeface="Arial"/>
                <a:sym typeface="Wingdings" panose="05000000000000000000" pitchFamily="2" charset="2"/>
              </a:rPr>
              <a:t> l/s</a:t>
            </a:r>
            <a:endParaRPr lang="en-GB" sz="1000" dirty="0">
              <a:latin typeface="Arial"/>
              <a:cs typeface="Arial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7597715" y="1061692"/>
            <a:ext cx="220510" cy="2987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w9_2017-10-12 15.26.4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8874" r="16089" b="18399"/>
          <a:stretch/>
        </p:blipFill>
        <p:spPr>
          <a:xfrm>
            <a:off x="440346" y="3209755"/>
            <a:ext cx="1954556" cy="14917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75408" y="4147571"/>
            <a:ext cx="716976" cy="2867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/>
          <p:cNvSpPr txBox="1"/>
          <p:nvPr/>
        </p:nvSpPr>
        <p:spPr>
          <a:xfrm>
            <a:off x="2581057" y="3359020"/>
            <a:ext cx="2344712" cy="10772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rial"/>
                <a:cs typeface="Arial"/>
              </a:rPr>
              <a:t>“</a:t>
            </a:r>
            <a:r>
              <a:rPr lang="en-GB" sz="1600" dirty="0" err="1" smtClean="0">
                <a:latin typeface="Arial"/>
                <a:cs typeface="Arial"/>
              </a:rPr>
              <a:t>Rallonges</a:t>
            </a:r>
            <a:r>
              <a:rPr lang="en-GB" sz="1600" dirty="0" smtClean="0">
                <a:latin typeface="Arial"/>
                <a:cs typeface="Arial"/>
              </a:rPr>
              <a:t>” to be inserted somehow between one inlet unit and one outlet one</a:t>
            </a:r>
            <a:endParaRPr lang="en-GB" sz="1600" dirty="0">
              <a:latin typeface="Arial"/>
              <a:cs typeface="Arial"/>
            </a:endParaRPr>
          </a:p>
        </p:txBody>
      </p:sp>
      <p:pic>
        <p:nvPicPr>
          <p:cNvPr id="30" name="Image 13" descr="P100076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92" y="3464940"/>
            <a:ext cx="1370053" cy="96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ensées 30"/>
          <p:cNvSpPr/>
          <p:nvPr/>
        </p:nvSpPr>
        <p:spPr>
          <a:xfrm>
            <a:off x="6544962" y="3359019"/>
            <a:ext cx="2599037" cy="1342484"/>
          </a:xfrm>
          <a:prstGeom prst="cloudCallout">
            <a:avLst>
              <a:gd name="adj1" fmla="val -59232"/>
              <a:gd name="adj2" fmla="val -2958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/>
                <a:cs typeface="Arial"/>
              </a:rPr>
              <a:t>Using existing ceramic connectors?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/>
                <a:cs typeface="Arial"/>
              </a:rPr>
              <a:t>To be continued...</a:t>
            </a:r>
            <a:endParaRPr lang="en-GB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33" name="Connecteur droit avec flèche 32"/>
          <p:cNvCxnSpPr>
            <a:stCxn id="29" idx="3"/>
            <a:endCxn id="30" idx="1"/>
          </p:cNvCxnSpPr>
          <p:nvPr/>
        </p:nvCxnSpPr>
        <p:spPr>
          <a:xfrm>
            <a:off x="4925769" y="3897629"/>
            <a:ext cx="373223" cy="5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392" y="1909245"/>
            <a:ext cx="1308100" cy="342900"/>
          </a:xfrm>
          <a:prstGeom prst="rect">
            <a:avLst/>
          </a:prstGeom>
        </p:spPr>
      </p:pic>
      <p:sp>
        <p:nvSpPr>
          <p:cNvPr id="18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Conclusions</a:t>
            </a:r>
            <a:endParaRPr lang="fr-FR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246747" y="878113"/>
            <a:ext cx="8356600" cy="3795487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interest in microchannel cooling for tracker </a:t>
            </a:r>
            <a:r>
              <a:rPr lang="en-US" dirty="0" smtClean="0"/>
              <a:t>detectors :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NA62 GTK </a:t>
            </a:r>
            <a:r>
              <a:rPr lang="en-US" dirty="0"/>
              <a:t>wishes to use </a:t>
            </a:r>
            <a:r>
              <a:rPr lang="en-US" dirty="0" err="1"/>
              <a:t>microchannels</a:t>
            </a:r>
            <a:r>
              <a:rPr lang="en-US" dirty="0"/>
              <a:t> by anodic bonding in 2021</a:t>
            </a:r>
            <a:r>
              <a:rPr lang="en-US" dirty="0" smtClean="0"/>
              <a:t>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R&amp;D for </a:t>
            </a:r>
            <a:r>
              <a:rPr lang="en-US" dirty="0" err="1"/>
              <a:t>LHCb</a:t>
            </a:r>
            <a:r>
              <a:rPr lang="en-US" dirty="0"/>
              <a:t>-upgrade II vertex detector - Contribution to framework TDR in 2021 </a:t>
            </a:r>
            <a:r>
              <a:rPr lang="en-US" dirty="0" smtClean="0"/>
              <a:t>?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FCC</a:t>
            </a:r>
            <a:r>
              <a:rPr lang="en-US" dirty="0"/>
              <a:t>, BELLE</a:t>
            </a:r>
            <a:r>
              <a:rPr lang="en-US" dirty="0" smtClean="0"/>
              <a:t>, AIDA++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play a major role in the development of microchannel if we intensify our efforts</a:t>
            </a:r>
            <a:endParaRPr lang="fr-FR" dirty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Complementary skills on :</a:t>
            </a:r>
            <a:endParaRPr lang="en-US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LAPP: simulation, </a:t>
            </a:r>
            <a:r>
              <a:rPr lang="en-US" dirty="0" smtClean="0"/>
              <a:t>tests</a:t>
            </a:r>
            <a:endParaRPr lang="en-US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/>
              <a:t>CPPM: </a:t>
            </a:r>
            <a:r>
              <a:rPr lang="en-US" dirty="0"/>
              <a:t>process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LPNHE: connectors, tests </a:t>
            </a:r>
            <a:r>
              <a:rPr lang="fr-FR" dirty="0" smtClean="0"/>
              <a:t> 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smtClean="0"/>
              <a:t>(computers</a:t>
            </a:r>
            <a:r>
              <a:rPr lang="fr-FR" dirty="0"/>
              <a:t>, </a:t>
            </a:r>
            <a:r>
              <a:rPr lang="fr-FR" dirty="0" err="1"/>
              <a:t>biology</a:t>
            </a:r>
            <a:r>
              <a:rPr lang="fr-FR" dirty="0"/>
              <a:t>, </a:t>
            </a:r>
            <a:r>
              <a:rPr lang="fr-FR" dirty="0" err="1"/>
              <a:t>space</a:t>
            </a:r>
            <a:r>
              <a:rPr lang="fr-FR" dirty="0"/>
              <a:t>, </a:t>
            </a:r>
            <a:r>
              <a:rPr lang="fr-FR" dirty="0" err="1"/>
              <a:t>microreactors</a:t>
            </a:r>
            <a:r>
              <a:rPr lang="fr-FR" dirty="0"/>
              <a:t>, etc</a:t>
            </a:r>
            <a:r>
              <a:rPr lang="fr-FR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sp>
        <p:nvSpPr>
          <p:cNvPr id="6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3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/>
              <a:t>OUTLINE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535405" y="1438610"/>
            <a:ext cx="8356600" cy="254985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Thermal </a:t>
            </a:r>
            <a:r>
              <a:rPr lang="fr-FR" dirty="0"/>
              <a:t>management </a:t>
            </a:r>
            <a:r>
              <a:rPr lang="fr-FR" dirty="0" err="1" smtClean="0"/>
              <a:t>problematic</a:t>
            </a:r>
            <a:r>
              <a:rPr lang="fr-FR" dirty="0" smtClean="0"/>
              <a:t> for pixel </a:t>
            </a:r>
            <a:r>
              <a:rPr lang="fr-FR" dirty="0" err="1" smtClean="0"/>
              <a:t>sensor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Cooling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Si </a:t>
            </a:r>
            <a:r>
              <a:rPr lang="fr-FR" dirty="0" err="1" smtClean="0"/>
              <a:t>microchannel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Silicon</a:t>
            </a:r>
            <a:r>
              <a:rPr lang="fr-FR" dirty="0" smtClean="0"/>
              <a:t> </a:t>
            </a:r>
            <a:r>
              <a:rPr lang="fr-FR" dirty="0" err="1" smtClean="0"/>
              <a:t>microchannel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applications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Aida 2020 </a:t>
            </a:r>
            <a:r>
              <a:rPr lang="fr-FR" dirty="0" err="1" smtClean="0"/>
              <a:t>ongoing</a:t>
            </a:r>
            <a:r>
              <a:rPr lang="fr-FR" dirty="0" smtClean="0"/>
              <a:t> </a:t>
            </a:r>
            <a:r>
              <a:rPr lang="fr-FR" dirty="0" err="1" smtClean="0"/>
              <a:t>developments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Silicon</a:t>
            </a:r>
            <a:r>
              <a:rPr lang="fr-FR" dirty="0" smtClean="0"/>
              <a:t> </a:t>
            </a:r>
            <a:r>
              <a:rPr lang="fr-FR" dirty="0" err="1"/>
              <a:t>m</a:t>
            </a:r>
            <a:r>
              <a:rPr lang="fr-FR" dirty="0" err="1" smtClean="0"/>
              <a:t>icrochanel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r>
              <a:rPr lang="fr-FR" dirty="0" smtClean="0"/>
              <a:t> @IN2P3</a:t>
            </a:r>
            <a:endParaRPr lang="fr-FR" dirty="0"/>
          </a:p>
        </p:txBody>
      </p:sp>
      <p:sp>
        <p:nvSpPr>
          <p:cNvPr id="4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37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/>
              <a:t>Thermal management </a:t>
            </a:r>
            <a:r>
              <a:rPr lang="fr-FR" b="1" dirty="0" err="1" smtClean="0"/>
              <a:t>problematic</a:t>
            </a:r>
            <a:r>
              <a:rPr lang="fr-FR" b="1" dirty="0" smtClean="0"/>
              <a:t> for pixel </a:t>
            </a:r>
            <a:r>
              <a:rPr lang="fr-FR" b="1" dirty="0" err="1" smtClean="0"/>
              <a:t>sensor</a:t>
            </a:r>
            <a:endParaRPr lang="fr-FR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330200" y="584202"/>
            <a:ext cx="8356600" cy="78014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pixel sensors will require more and more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20819" y="2617139"/>
            <a:ext cx="3557177" cy="2155368"/>
            <a:chOff x="91973" y="2486461"/>
            <a:chExt cx="3557177" cy="2155368"/>
          </a:xfrm>
        </p:grpSpPr>
        <p:sp>
          <p:nvSpPr>
            <p:cNvPr id="18" name="Ellipse 17"/>
            <p:cNvSpPr/>
            <p:nvPr/>
          </p:nvSpPr>
          <p:spPr>
            <a:xfrm>
              <a:off x="1896306" y="3654454"/>
              <a:ext cx="1320908" cy="72576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6" name="Espace réservé du contenu 4"/>
            <p:cNvSpPr txBox="1">
              <a:spLocks/>
            </p:cNvSpPr>
            <p:nvPr/>
          </p:nvSpPr>
          <p:spPr>
            <a:xfrm>
              <a:off x="91973" y="2486461"/>
              <a:ext cx="2880527" cy="482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100" dirty="0" smtClean="0"/>
                <a:t>Micro/nano </a:t>
              </a:r>
              <a:r>
                <a:rPr lang="fr-FR" sz="1100" dirty="0"/>
                <a:t>technologies </a:t>
              </a:r>
              <a:r>
                <a:rPr lang="fr-FR" sz="1100" dirty="0" err="1"/>
                <a:t>progress</a:t>
              </a:r>
              <a:endParaRPr lang="fr-FR" sz="1100" dirty="0" smtClean="0"/>
            </a:p>
            <a:p>
              <a:pPr algn="ctr"/>
              <a:r>
                <a:rPr lang="fr-FR" sz="1100" dirty="0" smtClean="0"/>
                <a:t> </a:t>
              </a:r>
              <a:r>
                <a:rPr lang="fr-FR" sz="1100" dirty="0" err="1" smtClean="0"/>
                <a:t>Etching</a:t>
              </a:r>
              <a:r>
                <a:rPr lang="fr-FR" sz="1100" dirty="0" smtClean="0"/>
                <a:t> </a:t>
              </a:r>
              <a:r>
                <a:rPr lang="fr-FR" sz="1100" dirty="0"/>
                <a:t>size </a:t>
              </a:r>
              <a:r>
                <a:rPr lang="fr-FR" sz="1100" dirty="0" err="1" smtClean="0"/>
                <a:t>reduction</a:t>
              </a:r>
              <a:r>
                <a:rPr lang="fr-FR" sz="1100" dirty="0" smtClean="0"/>
                <a:t> </a:t>
              </a:r>
              <a:endParaRPr lang="fr-FR" sz="1100" dirty="0"/>
            </a:p>
          </p:txBody>
        </p:sp>
        <p:cxnSp>
          <p:nvCxnSpPr>
            <p:cNvPr id="8" name="Connecteur droit avec flèche 7"/>
            <p:cNvCxnSpPr>
              <a:stCxn id="6" idx="2"/>
              <a:endCxn id="11" idx="0"/>
            </p:cNvCxnSpPr>
            <p:nvPr/>
          </p:nvCxnSpPr>
          <p:spPr>
            <a:xfrm flipH="1">
              <a:off x="948310" y="2969281"/>
              <a:ext cx="583927" cy="5800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stCxn id="6" idx="2"/>
              <a:endCxn id="18" idx="1"/>
            </p:cNvCxnSpPr>
            <p:nvPr/>
          </p:nvCxnSpPr>
          <p:spPr>
            <a:xfrm>
              <a:off x="1532237" y="2969281"/>
              <a:ext cx="557511" cy="791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91973" y="3549351"/>
              <a:ext cx="17126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>
                  <a:solidFill>
                    <a:srgbClr val="002060"/>
                  </a:solidFill>
                </a:rPr>
                <a:t>Consumption</a:t>
              </a:r>
              <a:r>
                <a:rPr lang="fr-FR" sz="1100" dirty="0">
                  <a:solidFill>
                    <a:srgbClr val="002060"/>
                  </a:solidFill>
                </a:rPr>
                <a:t> </a:t>
              </a:r>
              <a:r>
                <a:rPr lang="fr-FR" sz="1100" dirty="0" err="1">
                  <a:solidFill>
                    <a:srgbClr val="002060"/>
                  </a:solidFill>
                </a:rPr>
                <a:t>reduction</a:t>
              </a:r>
              <a:endParaRPr lang="fr-FR" sz="1100" dirty="0">
                <a:solidFill>
                  <a:srgbClr val="00206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876691" y="3826481"/>
              <a:ext cx="13780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FF0000"/>
                  </a:solidFill>
                </a:rPr>
                <a:t>Densification</a:t>
              </a:r>
            </a:p>
            <a:p>
              <a:pPr algn="ctr"/>
              <a:r>
                <a:rPr lang="fr-FR" sz="1100" b="1" dirty="0" smtClean="0">
                  <a:solidFill>
                    <a:srgbClr val="FF0000"/>
                  </a:solidFill>
                </a:rPr>
                <a:t>Time </a:t>
              </a:r>
              <a:r>
                <a:rPr lang="fr-FR" sz="1100" b="1" dirty="0" err="1" smtClean="0">
                  <a:solidFill>
                    <a:srgbClr val="FF0000"/>
                  </a:solidFill>
                </a:rPr>
                <a:t>resolved</a:t>
              </a:r>
              <a:r>
                <a:rPr lang="fr-FR" sz="1100" b="1" dirty="0" smtClean="0">
                  <a:solidFill>
                    <a:srgbClr val="FF0000"/>
                  </a:solidFill>
                </a:rPr>
                <a:t> pixel</a:t>
              </a:r>
              <a:endParaRPr lang="fr-FR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657689" y="4380219"/>
              <a:ext cx="19914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err="1" smtClean="0">
                  <a:solidFill>
                    <a:srgbClr val="FF0000"/>
                  </a:solidFill>
                </a:rPr>
                <a:t>Consumption</a:t>
              </a:r>
              <a:r>
                <a:rPr lang="fr-FR" sz="11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1100" b="1" dirty="0" err="1" smtClean="0">
                  <a:solidFill>
                    <a:srgbClr val="FF0000"/>
                  </a:solidFill>
                </a:rPr>
                <a:t>increase</a:t>
              </a:r>
              <a:endParaRPr lang="fr-FR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62200" y="3949591"/>
              <a:ext cx="1278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Current</a:t>
              </a: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Trend</a:t>
              </a:r>
            </a:p>
          </p:txBody>
        </p:sp>
        <p:sp>
          <p:nvSpPr>
            <p:cNvPr id="20" name="Flèche droite 19"/>
            <p:cNvSpPr/>
            <p:nvPr/>
          </p:nvSpPr>
          <p:spPr>
            <a:xfrm>
              <a:off x="1388796" y="4031287"/>
              <a:ext cx="415850" cy="14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927625" y="1144582"/>
            <a:ext cx="37850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595959"/>
                </a:solidFill>
                <a:latin typeface="Arial"/>
                <a:cs typeface="Arial"/>
              </a:rPr>
              <a:t>Thermal management </a:t>
            </a:r>
            <a:r>
              <a:rPr lang="fr-FR" sz="1400" b="1" dirty="0" smtClean="0">
                <a:solidFill>
                  <a:srgbClr val="595959"/>
                </a:solidFill>
                <a:latin typeface="Arial"/>
                <a:cs typeface="Arial"/>
              </a:rPr>
              <a:t>issues</a:t>
            </a:r>
            <a:endParaRPr lang="fr-F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 smtClean="0"/>
              <a:t>Lifespan</a:t>
            </a:r>
            <a:r>
              <a:rPr lang="fr-FR" sz="1100" dirty="0" smtClean="0"/>
              <a:t> &gt; 10 </a:t>
            </a:r>
            <a:r>
              <a:rPr lang="fr-FR" sz="1100" dirty="0" err="1" smtClean="0"/>
              <a:t>years</a:t>
            </a:r>
            <a:r>
              <a:rPr lang="fr-FR" sz="1100" dirty="0" smtClean="0"/>
              <a:t> - </a:t>
            </a:r>
            <a:r>
              <a:rPr lang="fr-FR" sz="1100" dirty="0" err="1" smtClean="0"/>
              <a:t>Availability</a:t>
            </a:r>
            <a:r>
              <a:rPr lang="fr-FR" sz="1100" dirty="0" smtClean="0"/>
              <a:t> </a:t>
            </a:r>
            <a:r>
              <a:rPr lang="fr-FR" sz="1100" dirty="0"/>
              <a:t>and </a:t>
            </a:r>
            <a:r>
              <a:rPr lang="fr-FR" sz="1100" dirty="0" err="1" smtClean="0"/>
              <a:t>reliability</a:t>
            </a:r>
            <a:r>
              <a:rPr lang="fr-FR" sz="1100" dirty="0" smtClean="0"/>
              <a:t> :  7/7</a:t>
            </a: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smtClean="0"/>
              <a:t>High </a:t>
            </a:r>
            <a:r>
              <a:rPr lang="fr-FR" sz="1100" dirty="0" err="1" smtClean="0"/>
              <a:t>magnetic</a:t>
            </a:r>
            <a:r>
              <a:rPr lang="fr-FR" sz="1100" dirty="0" smtClean="0"/>
              <a:t> </a:t>
            </a:r>
            <a:r>
              <a:rPr lang="fr-FR" sz="1100" dirty="0" err="1" smtClean="0"/>
              <a:t>field</a:t>
            </a:r>
            <a:r>
              <a:rPr lang="fr-FR" sz="1100" dirty="0" smtClean="0"/>
              <a:t> – High radiation </a:t>
            </a:r>
          </a:p>
          <a:p>
            <a:pPr marL="625475" lvl="1" indent="-168275">
              <a:buFont typeface="Courier New" panose="02070309020205020404" pitchFamily="49" charset="0"/>
              <a:buChar char="o"/>
            </a:pPr>
            <a:endParaRPr lang="fr-FR" sz="1100" dirty="0"/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 smtClean="0">
                <a:solidFill>
                  <a:srgbClr val="FF0000"/>
                </a:solidFill>
              </a:rPr>
              <a:t>Material</a:t>
            </a:r>
            <a:r>
              <a:rPr lang="fr-FR" sz="1100" dirty="0" smtClean="0">
                <a:solidFill>
                  <a:srgbClr val="FF0000"/>
                </a:solidFill>
              </a:rPr>
              <a:t> must </a:t>
            </a:r>
            <a:r>
              <a:rPr lang="fr-FR" sz="1100" dirty="0" err="1" smtClean="0">
                <a:solidFill>
                  <a:srgbClr val="FF0000"/>
                </a:solidFill>
              </a:rPr>
              <a:t>be</a:t>
            </a:r>
            <a:r>
              <a:rPr lang="fr-FR" sz="1100" dirty="0" smtClean="0">
                <a:solidFill>
                  <a:srgbClr val="FF0000"/>
                </a:solidFill>
              </a:rPr>
              <a:t> minimal</a:t>
            </a: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/>
              <a:t>Sensor</a:t>
            </a:r>
            <a:r>
              <a:rPr lang="fr-FR" sz="1100" dirty="0"/>
              <a:t> T&lt;&lt;0°C</a:t>
            </a:r>
          </a:p>
          <a:p>
            <a:pPr marL="625475" lvl="1" indent="-168275">
              <a:buFont typeface="Courier New" panose="02070309020205020404" pitchFamily="49" charset="0"/>
              <a:buChar char="o"/>
            </a:pPr>
            <a:r>
              <a:rPr lang="fr-FR" sz="1100" dirty="0" err="1" smtClean="0">
                <a:solidFill>
                  <a:srgbClr val="80C535"/>
                </a:solidFill>
              </a:rPr>
              <a:t>Coolant</a:t>
            </a:r>
            <a:r>
              <a:rPr lang="fr-FR" sz="1100" dirty="0" smtClean="0">
                <a:solidFill>
                  <a:srgbClr val="80C535"/>
                </a:solidFill>
              </a:rPr>
              <a:t> </a:t>
            </a:r>
            <a:r>
              <a:rPr lang="fr-FR" sz="1100" dirty="0">
                <a:solidFill>
                  <a:srgbClr val="80C535"/>
                </a:solidFill>
              </a:rPr>
              <a:t>T </a:t>
            </a:r>
            <a:r>
              <a:rPr lang="fr-FR" sz="1100" dirty="0" err="1">
                <a:solidFill>
                  <a:srgbClr val="80C535"/>
                </a:solidFill>
              </a:rPr>
              <a:t>cannot</a:t>
            </a:r>
            <a:r>
              <a:rPr lang="fr-FR" sz="1100" dirty="0">
                <a:solidFill>
                  <a:srgbClr val="80C535"/>
                </a:solidFill>
              </a:rPr>
              <a:t> </a:t>
            </a:r>
            <a:r>
              <a:rPr lang="fr-FR" sz="1100" dirty="0" err="1">
                <a:solidFill>
                  <a:srgbClr val="80C535"/>
                </a:solidFill>
              </a:rPr>
              <a:t>be</a:t>
            </a:r>
            <a:r>
              <a:rPr lang="fr-FR" sz="1100" dirty="0">
                <a:solidFill>
                  <a:srgbClr val="80C535"/>
                </a:solidFill>
              </a:rPr>
              <a:t> </a:t>
            </a:r>
            <a:r>
              <a:rPr lang="fr-FR" sz="1100" dirty="0" err="1">
                <a:solidFill>
                  <a:srgbClr val="80C535"/>
                </a:solidFill>
              </a:rPr>
              <a:t>lowered</a:t>
            </a:r>
            <a:r>
              <a:rPr lang="fr-FR" sz="1100" dirty="0">
                <a:solidFill>
                  <a:srgbClr val="80C535"/>
                </a:solidFill>
              </a:rPr>
              <a:t> at </a:t>
            </a:r>
            <a:r>
              <a:rPr lang="fr-FR" sz="1100" dirty="0" err="1">
                <a:solidFill>
                  <a:srgbClr val="80C535"/>
                </a:solidFill>
              </a:rPr>
              <a:t>will</a:t>
            </a:r>
            <a:r>
              <a:rPr lang="fr-FR" sz="1100" dirty="0">
                <a:solidFill>
                  <a:srgbClr val="80C535"/>
                </a:solidFill>
              </a:rPr>
              <a:t> : </a:t>
            </a:r>
            <a:r>
              <a:rPr lang="fr-FR" sz="1100" dirty="0" err="1">
                <a:solidFill>
                  <a:srgbClr val="80C535"/>
                </a:solidFill>
              </a:rPr>
              <a:t>low</a:t>
            </a:r>
            <a:r>
              <a:rPr lang="fr-FR" sz="1100" dirty="0">
                <a:solidFill>
                  <a:srgbClr val="80C535"/>
                </a:solidFill>
              </a:rPr>
              <a:t> </a:t>
            </a:r>
            <a:r>
              <a:rPr lang="fr-FR" sz="1100" dirty="0" smtClean="0">
                <a:solidFill>
                  <a:srgbClr val="80C535"/>
                </a:solidFill>
              </a:rPr>
              <a:t>TFM</a:t>
            </a:r>
            <a:endParaRPr lang="fr-FR" sz="1100" dirty="0">
              <a:solidFill>
                <a:srgbClr val="80C535"/>
              </a:solidFill>
            </a:endParaRPr>
          </a:p>
        </p:txBody>
      </p:sp>
      <p:sp>
        <p:nvSpPr>
          <p:cNvPr id="27" name="TextBox 9"/>
          <p:cNvSpPr txBox="1"/>
          <p:nvPr/>
        </p:nvSpPr>
        <p:spPr>
          <a:xfrm>
            <a:off x="4492238" y="4804946"/>
            <a:ext cx="3935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/>
              <a:t>E. </a:t>
            </a:r>
            <a:r>
              <a:rPr lang="en-US" sz="800" i="1" dirty="0" err="1"/>
              <a:t>Anderssen</a:t>
            </a:r>
            <a:r>
              <a:rPr lang="en-US" sz="800" i="1" dirty="0"/>
              <a:t> et al., Advanced Materials and Tools Research, Forum on Tracking Detector Mechanics </a:t>
            </a:r>
            <a:r>
              <a:rPr lang="en-US" sz="800" i="1" dirty="0" smtClean="0"/>
              <a:t>2015 (Amsterdam</a:t>
            </a:r>
            <a:r>
              <a:rPr lang="en-US" sz="800" i="1" dirty="0"/>
              <a:t>, NL): https://indico.cern.ch/event/363327/contribution/34</a:t>
            </a:r>
            <a:endParaRPr lang="en-GB" sz="300" i="1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63158" y="4179025"/>
            <a:ext cx="1558258" cy="5386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000" b="1" dirty="0" smtClean="0"/>
              <a:t>P= 2W/cm</a:t>
            </a:r>
            <a:r>
              <a:rPr lang="en-GB" sz="1000" b="1" baseline="30000" dirty="0" smtClean="0"/>
              <a:t>2</a:t>
            </a:r>
            <a:r>
              <a:rPr lang="fr-FR" sz="1000" b="1" dirty="0"/>
              <a:t> </a:t>
            </a:r>
            <a:r>
              <a:rPr lang="fr-FR" sz="1000" b="1" dirty="0" smtClean="0"/>
              <a:t>&amp; </a:t>
            </a:r>
            <a:r>
              <a:rPr lang="fr-FR" sz="1000" b="1" dirty="0" err="1" smtClean="0"/>
              <a:t>T</a:t>
            </a:r>
            <a:r>
              <a:rPr lang="fr-FR" sz="900" b="1" baseline="-25000" dirty="0" err="1" smtClean="0"/>
              <a:t>fluide</a:t>
            </a:r>
            <a:r>
              <a:rPr lang="fr-FR" sz="900" b="1" baseline="-25000" dirty="0" smtClean="0"/>
              <a:t> </a:t>
            </a:r>
            <a:r>
              <a:rPr lang="fr-FR" sz="900" b="1" dirty="0" smtClean="0"/>
              <a:t>= -35</a:t>
            </a:r>
            <a:r>
              <a:rPr lang="fr-FR" sz="900" b="1" dirty="0"/>
              <a:t> °</a:t>
            </a:r>
            <a:r>
              <a:rPr lang="fr-FR" sz="900" b="1" dirty="0" smtClean="0"/>
              <a:t>C</a:t>
            </a:r>
          </a:p>
          <a:p>
            <a:endParaRPr lang="fr-FR" sz="900" b="1" dirty="0" smtClean="0"/>
          </a:p>
          <a:p>
            <a:pPr algn="ctr"/>
            <a:r>
              <a:rPr lang="en-GB" sz="1000" b="1" dirty="0" smtClean="0">
                <a:sym typeface="Wingdings" panose="05000000000000000000" pitchFamily="2" charset="2"/>
              </a:rPr>
              <a:t>  </a:t>
            </a:r>
            <a:r>
              <a:rPr lang="en-GB" sz="1000" b="1" dirty="0" err="1" smtClean="0"/>
              <a:t>T</a:t>
            </a:r>
            <a:r>
              <a:rPr lang="en-GB" sz="1000" b="1" baseline="-25000" dirty="0" err="1" smtClean="0"/>
              <a:t>sensor</a:t>
            </a:r>
            <a:r>
              <a:rPr lang="en-GB" sz="1000" b="1" dirty="0" smtClean="0"/>
              <a:t> </a:t>
            </a:r>
            <a:r>
              <a:rPr lang="en-GB" sz="1000" b="1" dirty="0"/>
              <a:t>&gt; - 9°C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7122526" y="3643354"/>
                <a:ext cx="1798890" cy="398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/>
                  <a:t>TFM=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 dirty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1400" b="1" i="1" baseline="-25000" dirty="0" err="1">
                            <a:latin typeface="Cambria Math" panose="02040503050406030204" pitchFamily="18" charset="0"/>
                          </a:rPr>
                          <m:t>𝒔𝒆𝒏𝒔𝒐𝒓</m:t>
                        </m:r>
                        <m:r>
                          <a:rPr lang="fr-FR" sz="1200" b="1" i="1" dirty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fr-FR" sz="1200" b="1" i="1" dirty="0" err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1200" b="1" i="1" baseline="-25000" dirty="0" err="1">
                            <a:latin typeface="Cambria Math" panose="02040503050406030204" pitchFamily="18" charset="0"/>
                          </a:rPr>
                          <m:t>𝒇𝒍𝒖𝒊𝒅𝒆</m:t>
                        </m:r>
                        <m:r>
                          <a:rPr lang="fr-FR" sz="1200" b="1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𝑺𝒖𝒓𝒇𝒂𝒄𝒆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𝒑𝒐𝒘𝒆𝒓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1" i="1" dirty="0" smtClean="0">
                            <a:latin typeface="Cambria Math" panose="02040503050406030204" pitchFamily="18" charset="0"/>
                          </a:rPr>
                          <m:t>𝒅𝒆𝒏𝒔𝒊𝒕𝒚</m:t>
                        </m:r>
                      </m:den>
                    </m:f>
                  </m:oMath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526" y="3643354"/>
                <a:ext cx="1798890" cy="398571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732" y="2956830"/>
            <a:ext cx="2578568" cy="1548857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696" y="2906452"/>
            <a:ext cx="1427104" cy="736902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4692316" y="4127314"/>
            <a:ext cx="2129589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endCxn id="30" idx="1"/>
          </p:cNvCxnSpPr>
          <p:nvPr/>
        </p:nvCxnSpPr>
        <p:spPr>
          <a:xfrm>
            <a:off x="6743700" y="4131640"/>
            <a:ext cx="619458" cy="316690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8193121" y="3352738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0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fluide</a:t>
            </a:r>
            <a:endParaRPr lang="fr-FR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635291" y="2754430"/>
            <a:ext cx="494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0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endParaRPr lang="fr-FR" sz="1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2667764" y="1261551"/>
            <a:ext cx="2640336" cy="1325145"/>
            <a:chOff x="2842222" y="1522696"/>
            <a:chExt cx="2640336" cy="1325145"/>
          </a:xfrm>
        </p:grpSpPr>
        <p:sp>
          <p:nvSpPr>
            <p:cNvPr id="23" name="Flèche vers le bas 22"/>
            <p:cNvSpPr/>
            <p:nvPr/>
          </p:nvSpPr>
          <p:spPr>
            <a:xfrm>
              <a:off x="3472000" y="1761784"/>
              <a:ext cx="293736" cy="3272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TextBox 73"/>
            <p:cNvSpPr txBox="1">
              <a:spLocks/>
            </p:cNvSpPr>
            <p:nvPr/>
          </p:nvSpPr>
          <p:spPr>
            <a:xfrm>
              <a:off x="2842222" y="1522696"/>
              <a:ext cx="1034257" cy="215444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err="1" smtClean="0">
                  <a:solidFill>
                    <a:srgbClr val="0070C0"/>
                  </a:solidFill>
                </a:rPr>
                <a:t>LHCb</a:t>
              </a:r>
              <a:r>
                <a:rPr lang="en-US" sz="800" dirty="0" smtClean="0">
                  <a:solidFill>
                    <a:srgbClr val="0070C0"/>
                  </a:solidFill>
                </a:rPr>
                <a:t> : 0.5 W/cm</a:t>
              </a:r>
              <a:r>
                <a:rPr lang="en-US" sz="800" baseline="30000" dirty="0" smtClean="0">
                  <a:solidFill>
                    <a:srgbClr val="0070C0"/>
                  </a:solidFill>
                </a:rPr>
                <a:t>2</a:t>
              </a:r>
              <a:endParaRPr lang="en-US" sz="400" dirty="0" smtClean="0">
                <a:solidFill>
                  <a:srgbClr val="0070C0"/>
                </a:solidFill>
              </a:endParaRPr>
            </a:p>
          </p:txBody>
        </p:sp>
        <p:sp>
          <p:nvSpPr>
            <p:cNvPr id="29" name="TextBox 73"/>
            <p:cNvSpPr txBox="1">
              <a:spLocks/>
            </p:cNvSpPr>
            <p:nvPr/>
          </p:nvSpPr>
          <p:spPr>
            <a:xfrm>
              <a:off x="2856388" y="2089036"/>
              <a:ext cx="2151551" cy="215444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err="1" smtClean="0">
                  <a:solidFill>
                    <a:srgbClr val="0070C0"/>
                  </a:solidFill>
                </a:rPr>
                <a:t>LHCb</a:t>
              </a:r>
              <a:r>
                <a:rPr lang="en-US" sz="800" dirty="0" smtClean="0">
                  <a:solidFill>
                    <a:srgbClr val="0070C0"/>
                  </a:solidFill>
                </a:rPr>
                <a:t> upgrade I (2021) or ITK : ~2 W/cm</a:t>
              </a:r>
              <a:r>
                <a:rPr lang="en-US" sz="800" baseline="30000" dirty="0" smtClean="0">
                  <a:solidFill>
                    <a:srgbClr val="0070C0"/>
                  </a:solidFill>
                </a:rPr>
                <a:t>2</a:t>
              </a:r>
              <a:endParaRPr lang="en-US" sz="400" dirty="0" smtClean="0">
                <a:solidFill>
                  <a:srgbClr val="0070C0"/>
                </a:solidFill>
              </a:endParaRPr>
            </a:p>
          </p:txBody>
        </p:sp>
        <p:sp>
          <p:nvSpPr>
            <p:cNvPr id="33" name="Flèche vers le bas 32"/>
            <p:cNvSpPr/>
            <p:nvPr/>
          </p:nvSpPr>
          <p:spPr>
            <a:xfrm>
              <a:off x="3472000" y="2330346"/>
              <a:ext cx="293736" cy="3272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TextBox 73"/>
            <p:cNvSpPr txBox="1">
              <a:spLocks/>
            </p:cNvSpPr>
            <p:nvPr/>
          </p:nvSpPr>
          <p:spPr>
            <a:xfrm>
              <a:off x="2848504" y="2632397"/>
              <a:ext cx="2634054" cy="215444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fr-FR" sz="1800" b="1" kern="1200" noProof="0" dirty="0" smtClean="0">
                  <a:solidFill>
                    <a:srgbClr val="595959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Rounded Elegance" panose="02020603050405020304" pitchFamily="18" charset="0"/>
                <a:buChar char="✓"/>
                <a:defRPr lang="en-GB" sz="1800" kern="1200" noProof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i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err="1" smtClean="0">
                  <a:solidFill>
                    <a:srgbClr val="0070C0"/>
                  </a:solidFill>
                </a:rPr>
                <a:t>LHCb</a:t>
              </a:r>
              <a:r>
                <a:rPr lang="en-US" sz="800" dirty="0" smtClean="0">
                  <a:solidFill>
                    <a:srgbClr val="0070C0"/>
                  </a:solidFill>
                </a:rPr>
                <a:t> upgrade II (2034) : ~ 3 - 5 W/cm</a:t>
              </a:r>
              <a:r>
                <a:rPr lang="en-US" sz="800" baseline="30000" dirty="0" smtClean="0">
                  <a:solidFill>
                    <a:srgbClr val="0070C0"/>
                  </a:solidFill>
                </a:rPr>
                <a:t>2 </a:t>
              </a:r>
              <a:r>
                <a:rPr lang="en-US" sz="800" dirty="0" smtClean="0">
                  <a:solidFill>
                    <a:srgbClr val="0070C0"/>
                  </a:solidFill>
                </a:rPr>
                <a:t>(estimation)</a:t>
              </a:r>
              <a:endParaRPr lang="en-US" sz="400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38" name="Segnaposto contenuto 6">
            <a:extLst>
              <a:ext uri="{FF2B5EF4-FFF2-40B4-BE49-F238E27FC236}">
                <a16:creationId xmlns:a16="http://schemas.microsoft.com/office/drawing/2014/main" id="{AA9724C7-02C6-4FC6-9482-BFBB41884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070236"/>
            <a:ext cx="1735466" cy="132621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543535" y="2355529"/>
            <a:ext cx="1991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NA62 – GTK </a:t>
            </a:r>
            <a:r>
              <a:rPr lang="fr-FR" sz="1000" b="1" dirty="0" err="1" smtClean="0">
                <a:solidFill>
                  <a:srgbClr val="FF0000"/>
                </a:solidFill>
              </a:rPr>
              <a:t>sensor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917286" y="4470403"/>
            <a:ext cx="193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TFM for </a:t>
            </a:r>
            <a:r>
              <a:rPr lang="fr-FR" sz="1200" b="1" dirty="0" err="1" smtClean="0">
                <a:solidFill>
                  <a:srgbClr val="FF0000"/>
                </a:solidFill>
              </a:rPr>
              <a:t>Conductive</a:t>
            </a:r>
            <a:r>
              <a:rPr lang="fr-FR" sz="1200" b="1" dirty="0" smtClean="0">
                <a:solidFill>
                  <a:srgbClr val="FF0000"/>
                </a:solidFill>
              </a:rPr>
              <a:t> </a:t>
            </a:r>
            <a:r>
              <a:rPr lang="fr-FR" sz="1200" b="1" dirty="0" err="1" smtClean="0">
                <a:solidFill>
                  <a:srgbClr val="FF0000"/>
                </a:solidFill>
              </a:rPr>
              <a:t>cooling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842020" y="1014140"/>
            <a:ext cx="1991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Active </a:t>
            </a:r>
            <a:r>
              <a:rPr lang="fr-FR" sz="1000" b="1" dirty="0" err="1" smtClean="0">
                <a:solidFill>
                  <a:srgbClr val="FF0000"/>
                </a:solidFill>
              </a:rPr>
              <a:t>elctronic</a:t>
            </a:r>
            <a:r>
              <a:rPr lang="fr-FR" sz="1000" b="1" dirty="0" smtClean="0">
                <a:solidFill>
                  <a:srgbClr val="FF0000"/>
                </a:solidFill>
              </a:rPr>
              <a:t> </a:t>
            </a:r>
            <a:r>
              <a:rPr lang="fr-FR" sz="1000" b="1" dirty="0" err="1" smtClean="0">
                <a:solidFill>
                  <a:srgbClr val="FF0000"/>
                </a:solidFill>
              </a:rPr>
              <a:t>consumption</a:t>
            </a:r>
            <a:endParaRPr lang="fr-FR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/>
              <a:t>cooling</a:t>
            </a:r>
            <a:r>
              <a:rPr lang="fr-FR" b="1" dirty="0" smtClean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smtClean="0"/>
              <a:t>Si </a:t>
            </a:r>
            <a:r>
              <a:rPr lang="fr-FR" b="1" dirty="0" err="1" smtClean="0"/>
              <a:t>microchannel</a:t>
            </a:r>
            <a:endParaRPr lang="fr-FR" b="1" dirty="0"/>
          </a:p>
        </p:txBody>
      </p:sp>
      <p:sp>
        <p:nvSpPr>
          <p:cNvPr id="18" name="Espace réservé du contenu 4"/>
          <p:cNvSpPr txBox="1">
            <a:spLocks/>
          </p:cNvSpPr>
          <p:nvPr/>
        </p:nvSpPr>
        <p:spPr>
          <a:xfrm>
            <a:off x="6500926" y="2994560"/>
            <a:ext cx="2319521" cy="444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Minimizing TFM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3" name="Groupe 72"/>
          <p:cNvGrpSpPr/>
          <p:nvPr/>
        </p:nvGrpSpPr>
        <p:grpSpPr>
          <a:xfrm>
            <a:off x="692150" y="2116516"/>
            <a:ext cx="1785227" cy="2601533"/>
            <a:chOff x="36223" y="1218910"/>
            <a:chExt cx="1624163" cy="2413290"/>
          </a:xfrm>
        </p:grpSpPr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330135" y="1218910"/>
              <a:ext cx="1088489" cy="1454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26" name="TextBox 76"/>
            <p:cNvSpPr txBox="1"/>
            <p:nvPr/>
          </p:nvSpPr>
          <p:spPr>
            <a:xfrm>
              <a:off x="479966" y="1381105"/>
              <a:ext cx="73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Silicon wafer</a:t>
              </a:r>
              <a:endParaRPr lang="it-IT" sz="800" b="1" dirty="0"/>
            </a:p>
          </p:txBody>
        </p:sp>
        <p:grpSp>
          <p:nvGrpSpPr>
            <p:cNvPr id="27" name="Group 45"/>
            <p:cNvGrpSpPr/>
            <p:nvPr/>
          </p:nvGrpSpPr>
          <p:grpSpPr>
            <a:xfrm>
              <a:off x="339062" y="1669937"/>
              <a:ext cx="1088489" cy="145433"/>
              <a:chOff x="4478862" y="1309532"/>
              <a:chExt cx="2176977" cy="29086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478862" y="1309532"/>
                <a:ext cx="2176977" cy="2908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485601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862589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239577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112830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740059" y="1309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sp>
          <p:nvSpPr>
            <p:cNvPr id="34" name="TextBox 77"/>
            <p:cNvSpPr txBox="1"/>
            <p:nvPr/>
          </p:nvSpPr>
          <p:spPr>
            <a:xfrm>
              <a:off x="503985" y="1814832"/>
              <a:ext cx="7809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Etching (DRIE)</a:t>
              </a:r>
              <a:endParaRPr lang="it-IT" sz="800" b="1" dirty="0"/>
            </a:p>
          </p:txBody>
        </p:sp>
        <p:grpSp>
          <p:nvGrpSpPr>
            <p:cNvPr id="35" name="Group 52"/>
            <p:cNvGrpSpPr/>
            <p:nvPr/>
          </p:nvGrpSpPr>
          <p:grpSpPr>
            <a:xfrm>
              <a:off x="339266" y="2059514"/>
              <a:ext cx="1088489" cy="290865"/>
              <a:chOff x="6651082" y="5414668"/>
              <a:chExt cx="2176977" cy="58172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651082" y="5705532"/>
                <a:ext cx="2176977" cy="2908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657821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034809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411797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285050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912279" y="5705532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651082" y="5414668"/>
                <a:ext cx="2176977" cy="2908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sp>
          <p:nvSpPr>
            <p:cNvPr id="43" name="TextBox 78"/>
            <p:cNvSpPr txBox="1"/>
            <p:nvPr/>
          </p:nvSpPr>
          <p:spPr>
            <a:xfrm>
              <a:off x="36223" y="2337566"/>
              <a:ext cx="16241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Si-Si </a:t>
              </a:r>
              <a:r>
                <a:rPr lang="en-US" sz="800" b="1" dirty="0"/>
                <a:t>direct </a:t>
              </a:r>
              <a:r>
                <a:rPr lang="en-US" sz="800" b="1" dirty="0" smtClean="0"/>
                <a:t>bonding (1200°C-200b)</a:t>
              </a:r>
              <a:endParaRPr lang="it-IT" sz="800" b="1" dirty="0"/>
            </a:p>
          </p:txBody>
        </p:sp>
        <p:grpSp>
          <p:nvGrpSpPr>
            <p:cNvPr id="44" name="Group 60"/>
            <p:cNvGrpSpPr/>
            <p:nvPr/>
          </p:nvGrpSpPr>
          <p:grpSpPr>
            <a:xfrm>
              <a:off x="336498" y="2646073"/>
              <a:ext cx="1088489" cy="86730"/>
              <a:chOff x="9723363" y="5654819"/>
              <a:chExt cx="2176977" cy="17346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9723363" y="5696724"/>
                <a:ext cx="2176977" cy="13155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0730102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1107090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1484078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0357331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984560" y="5696724"/>
                <a:ext cx="160423" cy="8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9723363" y="5654819"/>
                <a:ext cx="2176977" cy="4190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sp>
          <p:nvSpPr>
            <p:cNvPr id="52" name="TextBox 79"/>
            <p:cNvSpPr txBox="1"/>
            <p:nvPr>
              <p:extLst>
                <p:ext uri="{D42A27DB-BD31-4B8C-83A1-F6EECF244321}">
                  <p14:modId xmlns:p14="http://schemas.microsoft.com/office/powerpoint/2010/main" val="3908708747"/>
                </p:ext>
              </p:extLst>
            </p:nvPr>
          </p:nvSpPr>
          <p:spPr>
            <a:xfrm>
              <a:off x="547309" y="2714493"/>
              <a:ext cx="553357" cy="2154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800" b="1" dirty="0"/>
                <a:t>Thinning</a:t>
              </a:r>
              <a:endParaRPr lang="it-IT" sz="800" b="1" dirty="0"/>
            </a:p>
          </p:txBody>
        </p:sp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721" y="2997200"/>
              <a:ext cx="1231478" cy="635000"/>
            </a:xfrm>
            <a:prstGeom prst="rect">
              <a:avLst/>
            </a:prstGeom>
          </p:spPr>
        </p:pic>
      </p:grpSp>
      <p:sp>
        <p:nvSpPr>
          <p:cNvPr id="70" name="Espace réservé du contenu 4"/>
          <p:cNvSpPr txBox="1">
            <a:spLocks/>
          </p:cNvSpPr>
          <p:nvPr/>
        </p:nvSpPr>
        <p:spPr>
          <a:xfrm>
            <a:off x="6489699" y="3748496"/>
            <a:ext cx="2654301" cy="84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>
                <a:solidFill>
                  <a:srgbClr val="FF0000"/>
                </a:solidFill>
              </a:rPr>
              <a:t>Typically</a:t>
            </a:r>
            <a:r>
              <a:rPr lang="fr-FR" sz="1400" dirty="0" smtClean="0">
                <a:solidFill>
                  <a:srgbClr val="FF0000"/>
                </a:solidFill>
              </a:rPr>
              <a:t> TFM for Si cold plate </a:t>
            </a:r>
            <a:r>
              <a:rPr lang="fr-FR" sz="1400" dirty="0" err="1" smtClean="0">
                <a:solidFill>
                  <a:srgbClr val="FF0000"/>
                </a:solidFill>
              </a:rPr>
              <a:t>circulating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boiling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CO</a:t>
            </a:r>
            <a:r>
              <a:rPr lang="fr-FR" sz="1400" baseline="-25000" dirty="0" smtClean="0">
                <a:solidFill>
                  <a:srgbClr val="FF0000"/>
                </a:solidFill>
              </a:rPr>
              <a:t>2 </a:t>
            </a:r>
            <a:r>
              <a:rPr lang="fr-FR" sz="1400" dirty="0" err="1" smtClean="0">
                <a:solidFill>
                  <a:srgbClr val="FF0000"/>
                </a:solidFill>
              </a:rPr>
              <a:t>is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lower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than</a:t>
            </a:r>
            <a:r>
              <a:rPr lang="fr-FR" sz="1400" dirty="0" smtClean="0">
                <a:solidFill>
                  <a:srgbClr val="FF0000"/>
                </a:solidFill>
              </a:rPr>
              <a:t> 3 K.cm</a:t>
            </a:r>
            <a:r>
              <a:rPr lang="fr-FR" sz="1400" baseline="30000" dirty="0" smtClean="0">
                <a:solidFill>
                  <a:srgbClr val="FF0000"/>
                </a:solidFill>
              </a:rPr>
              <a:t>2</a:t>
            </a:r>
            <a:r>
              <a:rPr lang="fr-FR" sz="1400" dirty="0" smtClean="0">
                <a:solidFill>
                  <a:srgbClr val="FF0000"/>
                </a:solidFill>
              </a:rPr>
              <a:t>/W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72" name="TextBox 73"/>
          <p:cNvSpPr txBox="1">
            <a:spLocks/>
          </p:cNvSpPr>
          <p:nvPr/>
        </p:nvSpPr>
        <p:spPr>
          <a:xfrm>
            <a:off x="3527035" y="2807288"/>
            <a:ext cx="2973891" cy="182819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Locally distributed cooling 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Large thermal exchange surface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Minimal path of thermal resistances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FF0000"/>
                </a:solidFill>
              </a:rPr>
              <a:t>Low X</a:t>
            </a:r>
            <a:r>
              <a:rPr lang="en-US" sz="1200" baseline="-25000" dirty="0" smtClean="0">
                <a:solidFill>
                  <a:srgbClr val="FF0000"/>
                </a:solidFill>
              </a:rPr>
              <a:t>0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/>
              <a:t>Temperature </a:t>
            </a:r>
            <a:r>
              <a:rPr lang="en-US" sz="1200" dirty="0" smtClean="0"/>
              <a:t>Homogeneity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Radiation hard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Compatible with “</a:t>
            </a:r>
            <a:r>
              <a:rPr lang="en-US" sz="1200" u="sng" dirty="0" smtClean="0"/>
              <a:t>HEP fluids</a:t>
            </a:r>
            <a:r>
              <a:rPr lang="en-US" sz="1200" dirty="0" smtClean="0"/>
              <a:t>”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 smtClean="0"/>
              <a:t>No CTE mismatch with Si</a:t>
            </a:r>
            <a:endParaRPr lang="en-GB" sz="1200" dirty="0"/>
          </a:p>
        </p:txBody>
      </p:sp>
      <p:sp>
        <p:nvSpPr>
          <p:cNvPr id="74" name="Espace réservé du contenu 4"/>
          <p:cNvSpPr txBox="1">
            <a:spLocks/>
          </p:cNvSpPr>
          <p:nvPr/>
        </p:nvSpPr>
        <p:spPr>
          <a:xfrm>
            <a:off x="304965" y="1746287"/>
            <a:ext cx="3037187" cy="370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 err="1" smtClean="0"/>
              <a:t>Microchannel</a:t>
            </a:r>
            <a:r>
              <a:rPr lang="fr-FR" sz="1400" dirty="0" smtClean="0"/>
              <a:t> </a:t>
            </a:r>
            <a:r>
              <a:rPr lang="fr-FR" sz="1400" dirty="0" err="1" smtClean="0"/>
              <a:t>etched</a:t>
            </a:r>
            <a:r>
              <a:rPr lang="fr-FR" sz="1400" dirty="0" smtClean="0"/>
              <a:t> on Si wafer</a:t>
            </a:r>
            <a:endParaRPr lang="fr-FR" sz="1400" dirty="0"/>
          </a:p>
        </p:txBody>
      </p:sp>
      <p:sp>
        <p:nvSpPr>
          <p:cNvPr id="76" name="ZoneTexte 75"/>
          <p:cNvSpPr txBox="1"/>
          <p:nvPr/>
        </p:nvSpPr>
        <p:spPr>
          <a:xfrm>
            <a:off x="212516" y="647455"/>
            <a:ext cx="8931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C00000"/>
                </a:solidFill>
              </a:rPr>
              <a:t>-fluidics</a:t>
            </a:r>
            <a:r>
              <a:rPr lang="en-US" dirty="0" smtClean="0"/>
              <a:t> (microchannel) device </a:t>
            </a:r>
            <a:r>
              <a:rPr lang="en-US" dirty="0"/>
              <a:t>as </a:t>
            </a:r>
            <a:r>
              <a:rPr lang="en-US" b="1" dirty="0">
                <a:solidFill>
                  <a:srgbClr val="C00000"/>
                </a:solidFill>
              </a:rPr>
              <a:t>heat exchanger </a:t>
            </a:r>
            <a:r>
              <a:rPr lang="en-US" dirty="0"/>
              <a:t>for </a:t>
            </a:r>
            <a:r>
              <a:rPr lang="en-US" dirty="0" smtClean="0"/>
              <a:t>thermal </a:t>
            </a:r>
            <a:r>
              <a:rPr lang="en-US" dirty="0"/>
              <a:t>management of </a:t>
            </a:r>
            <a:r>
              <a:rPr lang="en-US" dirty="0" smtClean="0"/>
              <a:t>heat </a:t>
            </a:r>
            <a:r>
              <a:rPr lang="en-US" dirty="0"/>
              <a:t>source</a:t>
            </a:r>
            <a:endParaRPr lang="en-GB" dirty="0"/>
          </a:p>
          <a:p>
            <a:endParaRPr lang="fr-FR" dirty="0"/>
          </a:p>
        </p:txBody>
      </p:sp>
      <p:sp>
        <p:nvSpPr>
          <p:cNvPr id="78" name="Accolade fermante 77"/>
          <p:cNvSpPr/>
          <p:nvPr/>
        </p:nvSpPr>
        <p:spPr>
          <a:xfrm>
            <a:off x="6383953" y="2846782"/>
            <a:ext cx="215900" cy="6563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212516" y="1187321"/>
            <a:ext cx="2598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Equivalent Diameter </a:t>
            </a:r>
            <a:r>
              <a:rPr lang="en-US" sz="1600" b="1" dirty="0">
                <a:solidFill>
                  <a:srgbClr val="00B050"/>
                </a:solidFill>
              </a:rPr>
              <a:t>&lt; 1 </a:t>
            </a:r>
            <a:r>
              <a:rPr lang="en-US" sz="1600" b="1" dirty="0" smtClean="0">
                <a:solidFill>
                  <a:srgbClr val="00B050"/>
                </a:solidFill>
              </a:rPr>
              <a:t>mm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213904" y="1200150"/>
            <a:ext cx="3072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Single or dual (boiling) phase flow</a:t>
            </a:r>
            <a:endParaRPr lang="fr-FR" sz="1600" b="1" dirty="0">
              <a:solidFill>
                <a:srgbClr val="00B050"/>
              </a:solidFill>
            </a:endParaRPr>
          </a:p>
        </p:txBody>
      </p:sp>
      <p:cxnSp>
        <p:nvCxnSpPr>
          <p:cNvPr id="88" name="Connecteur droit avec flèche 87"/>
          <p:cNvCxnSpPr/>
          <p:nvPr/>
        </p:nvCxnSpPr>
        <p:spPr>
          <a:xfrm>
            <a:off x="4267200" y="971550"/>
            <a:ext cx="285750" cy="273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>
            <a:off x="901700" y="971550"/>
            <a:ext cx="304599" cy="2730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"/>
          <p:cNvGrpSpPr/>
          <p:nvPr/>
        </p:nvGrpSpPr>
        <p:grpSpPr>
          <a:xfrm>
            <a:off x="6624127" y="932105"/>
            <a:ext cx="1917043" cy="1585189"/>
            <a:chOff x="0" y="0"/>
            <a:chExt cx="2672521" cy="2177186"/>
          </a:xfrm>
        </p:grpSpPr>
        <p:pic>
          <p:nvPicPr>
            <p:cNvPr id="55" name="NA62 Logo.jpeg" descr="NA62 Logo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81" y="250034"/>
              <a:ext cx="368093" cy="136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6" name="Group"/>
            <p:cNvGrpSpPr/>
            <p:nvPr/>
          </p:nvGrpSpPr>
          <p:grpSpPr>
            <a:xfrm>
              <a:off x="-1" y="-1"/>
              <a:ext cx="2672523" cy="2177188"/>
              <a:chOff x="0" y="0"/>
              <a:chExt cx="2672521" cy="2177186"/>
            </a:xfrm>
          </p:grpSpPr>
          <p:grpSp>
            <p:nvGrpSpPr>
              <p:cNvPr id="57" name="Group"/>
              <p:cNvGrpSpPr/>
              <p:nvPr/>
            </p:nvGrpSpPr>
            <p:grpSpPr>
              <a:xfrm>
                <a:off x="134643" y="270861"/>
                <a:ext cx="2537879" cy="1610227"/>
                <a:chOff x="178" y="194"/>
                <a:chExt cx="2537878" cy="1610226"/>
              </a:xfrm>
            </p:grpSpPr>
            <p:pic>
              <p:nvPicPr>
                <p:cNvPr id="77" name="microScint_1euro.jpeg" descr="microScint_1euro.jpe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479224" y="987562"/>
                  <a:ext cx="1058833" cy="622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316" extrusionOk="0">
                      <a:moveTo>
                        <a:pt x="3795" y="0"/>
                      </a:moveTo>
                      <a:cubicBezTo>
                        <a:pt x="3767" y="0"/>
                        <a:pt x="3302" y="1372"/>
                        <a:pt x="2762" y="3056"/>
                      </a:cubicBezTo>
                      <a:cubicBezTo>
                        <a:pt x="2527" y="3788"/>
                        <a:pt x="2336" y="4403"/>
                        <a:pt x="2084" y="5189"/>
                      </a:cubicBezTo>
                      <a:cubicBezTo>
                        <a:pt x="2091" y="5329"/>
                        <a:pt x="2047" y="5483"/>
                        <a:pt x="1931" y="5827"/>
                      </a:cubicBezTo>
                      <a:cubicBezTo>
                        <a:pt x="1817" y="6162"/>
                        <a:pt x="1321" y="7732"/>
                        <a:pt x="825" y="9318"/>
                      </a:cubicBezTo>
                      <a:cubicBezTo>
                        <a:pt x="101" y="11633"/>
                        <a:pt x="-60" y="12242"/>
                        <a:pt x="18" y="12401"/>
                      </a:cubicBezTo>
                      <a:cubicBezTo>
                        <a:pt x="72" y="12509"/>
                        <a:pt x="161" y="12602"/>
                        <a:pt x="212" y="12605"/>
                      </a:cubicBezTo>
                      <a:cubicBezTo>
                        <a:pt x="263" y="12607"/>
                        <a:pt x="405" y="12751"/>
                        <a:pt x="535" y="12931"/>
                      </a:cubicBezTo>
                      <a:cubicBezTo>
                        <a:pt x="538" y="12935"/>
                        <a:pt x="539" y="12939"/>
                        <a:pt x="543" y="12944"/>
                      </a:cubicBezTo>
                      <a:cubicBezTo>
                        <a:pt x="581" y="12951"/>
                        <a:pt x="652" y="13022"/>
                        <a:pt x="736" y="13161"/>
                      </a:cubicBezTo>
                      <a:cubicBezTo>
                        <a:pt x="830" y="13316"/>
                        <a:pt x="923" y="13447"/>
                        <a:pt x="946" y="13447"/>
                      </a:cubicBezTo>
                      <a:cubicBezTo>
                        <a:pt x="969" y="13447"/>
                        <a:pt x="1051" y="13551"/>
                        <a:pt x="1124" y="13678"/>
                      </a:cubicBezTo>
                      <a:cubicBezTo>
                        <a:pt x="1194" y="13800"/>
                        <a:pt x="1209" y="13875"/>
                        <a:pt x="1204" y="13922"/>
                      </a:cubicBezTo>
                      <a:cubicBezTo>
                        <a:pt x="1460" y="14245"/>
                        <a:pt x="1870" y="14833"/>
                        <a:pt x="2576" y="15891"/>
                      </a:cubicBezTo>
                      <a:cubicBezTo>
                        <a:pt x="3105" y="16684"/>
                        <a:pt x="3664" y="17481"/>
                        <a:pt x="3819" y="17657"/>
                      </a:cubicBezTo>
                      <a:lnTo>
                        <a:pt x="4101" y="17983"/>
                      </a:lnTo>
                      <a:lnTo>
                        <a:pt x="4513" y="16706"/>
                      </a:lnTo>
                      <a:cubicBezTo>
                        <a:pt x="4740" y="16006"/>
                        <a:pt x="5075" y="14976"/>
                        <a:pt x="5255" y="14411"/>
                      </a:cubicBezTo>
                      <a:cubicBezTo>
                        <a:pt x="5446" y="13812"/>
                        <a:pt x="5651" y="13356"/>
                        <a:pt x="5739" y="13324"/>
                      </a:cubicBezTo>
                      <a:cubicBezTo>
                        <a:pt x="5801" y="13302"/>
                        <a:pt x="5844" y="13295"/>
                        <a:pt x="5893" y="13284"/>
                      </a:cubicBezTo>
                      <a:cubicBezTo>
                        <a:pt x="5881" y="13267"/>
                        <a:pt x="5870" y="13249"/>
                        <a:pt x="5860" y="13229"/>
                      </a:cubicBezTo>
                      <a:cubicBezTo>
                        <a:pt x="5780" y="13066"/>
                        <a:pt x="5803" y="12901"/>
                        <a:pt x="5989" y="12319"/>
                      </a:cubicBezTo>
                      <a:cubicBezTo>
                        <a:pt x="6176" y="11734"/>
                        <a:pt x="6278" y="11390"/>
                        <a:pt x="6361" y="11192"/>
                      </a:cubicBezTo>
                      <a:cubicBezTo>
                        <a:pt x="6431" y="10978"/>
                        <a:pt x="6495" y="10801"/>
                        <a:pt x="6546" y="10662"/>
                      </a:cubicBezTo>
                      <a:cubicBezTo>
                        <a:pt x="6605" y="10418"/>
                        <a:pt x="6720" y="10053"/>
                        <a:pt x="6925" y="9426"/>
                      </a:cubicBezTo>
                      <a:cubicBezTo>
                        <a:pt x="7408" y="7955"/>
                        <a:pt x="7430" y="7914"/>
                        <a:pt x="7748" y="7824"/>
                      </a:cubicBezTo>
                      <a:cubicBezTo>
                        <a:pt x="7821" y="7803"/>
                        <a:pt x="7879" y="7783"/>
                        <a:pt x="7934" y="7783"/>
                      </a:cubicBezTo>
                      <a:cubicBezTo>
                        <a:pt x="7989" y="7783"/>
                        <a:pt x="8042" y="7809"/>
                        <a:pt x="8095" y="7837"/>
                      </a:cubicBezTo>
                      <a:cubicBezTo>
                        <a:pt x="8254" y="7842"/>
                        <a:pt x="8313" y="7881"/>
                        <a:pt x="8483" y="8122"/>
                      </a:cubicBezTo>
                      <a:cubicBezTo>
                        <a:pt x="8594" y="8280"/>
                        <a:pt x="8692" y="8408"/>
                        <a:pt x="8709" y="8408"/>
                      </a:cubicBezTo>
                      <a:cubicBezTo>
                        <a:pt x="8726" y="8408"/>
                        <a:pt x="8798" y="8508"/>
                        <a:pt x="8870" y="8625"/>
                      </a:cubicBezTo>
                      <a:cubicBezTo>
                        <a:pt x="8898" y="8670"/>
                        <a:pt x="8902" y="8676"/>
                        <a:pt x="8919" y="8706"/>
                      </a:cubicBezTo>
                      <a:cubicBezTo>
                        <a:pt x="8923" y="8714"/>
                        <a:pt x="8967" y="8771"/>
                        <a:pt x="8967" y="8774"/>
                      </a:cubicBezTo>
                      <a:cubicBezTo>
                        <a:pt x="8967" y="8780"/>
                        <a:pt x="8967" y="8795"/>
                        <a:pt x="8967" y="8801"/>
                      </a:cubicBezTo>
                      <a:cubicBezTo>
                        <a:pt x="8985" y="8861"/>
                        <a:pt x="8972" y="8909"/>
                        <a:pt x="8935" y="9005"/>
                      </a:cubicBezTo>
                      <a:cubicBezTo>
                        <a:pt x="8881" y="9144"/>
                        <a:pt x="8879" y="9168"/>
                        <a:pt x="8927" y="9141"/>
                      </a:cubicBezTo>
                      <a:cubicBezTo>
                        <a:pt x="9007" y="9096"/>
                        <a:pt x="9303" y="9248"/>
                        <a:pt x="9322" y="9345"/>
                      </a:cubicBezTo>
                      <a:cubicBezTo>
                        <a:pt x="9330" y="9388"/>
                        <a:pt x="9288" y="9455"/>
                        <a:pt x="9225" y="9494"/>
                      </a:cubicBezTo>
                      <a:cubicBezTo>
                        <a:pt x="9030" y="9616"/>
                        <a:pt x="8708" y="9916"/>
                        <a:pt x="8620" y="10051"/>
                      </a:cubicBezTo>
                      <a:cubicBezTo>
                        <a:pt x="8574" y="10122"/>
                        <a:pt x="8515" y="10173"/>
                        <a:pt x="8483" y="10173"/>
                      </a:cubicBezTo>
                      <a:cubicBezTo>
                        <a:pt x="8450" y="10173"/>
                        <a:pt x="8397" y="10271"/>
                        <a:pt x="8370" y="10391"/>
                      </a:cubicBezTo>
                      <a:cubicBezTo>
                        <a:pt x="8343" y="10510"/>
                        <a:pt x="8312" y="10592"/>
                        <a:pt x="8297" y="10567"/>
                      </a:cubicBezTo>
                      <a:cubicBezTo>
                        <a:pt x="8279" y="10536"/>
                        <a:pt x="8183" y="10726"/>
                        <a:pt x="8079" y="10961"/>
                      </a:cubicBezTo>
                      <a:cubicBezTo>
                        <a:pt x="8036" y="11098"/>
                        <a:pt x="7982" y="11255"/>
                        <a:pt x="7902" y="11450"/>
                      </a:cubicBezTo>
                      <a:cubicBezTo>
                        <a:pt x="7720" y="11892"/>
                        <a:pt x="7571" y="12351"/>
                        <a:pt x="7571" y="12469"/>
                      </a:cubicBezTo>
                      <a:cubicBezTo>
                        <a:pt x="7571" y="12576"/>
                        <a:pt x="7534" y="12719"/>
                        <a:pt x="7490" y="12808"/>
                      </a:cubicBezTo>
                      <a:cubicBezTo>
                        <a:pt x="7547" y="12889"/>
                        <a:pt x="7528" y="13305"/>
                        <a:pt x="7434" y="14085"/>
                      </a:cubicBezTo>
                      <a:cubicBezTo>
                        <a:pt x="7446" y="14071"/>
                        <a:pt x="7462" y="14073"/>
                        <a:pt x="7490" y="14112"/>
                      </a:cubicBezTo>
                      <a:cubicBezTo>
                        <a:pt x="7531" y="14169"/>
                        <a:pt x="7547" y="14353"/>
                        <a:pt x="7547" y="14751"/>
                      </a:cubicBezTo>
                      <a:cubicBezTo>
                        <a:pt x="7547" y="15341"/>
                        <a:pt x="7649" y="16287"/>
                        <a:pt x="7740" y="16571"/>
                      </a:cubicBezTo>
                      <a:cubicBezTo>
                        <a:pt x="7770" y="16664"/>
                        <a:pt x="7820" y="16844"/>
                        <a:pt x="7853" y="16965"/>
                      </a:cubicBezTo>
                      <a:cubicBezTo>
                        <a:pt x="7982" y="17426"/>
                        <a:pt x="8310" y="18118"/>
                        <a:pt x="8693" y="18744"/>
                      </a:cubicBezTo>
                      <a:cubicBezTo>
                        <a:pt x="9201" y="19574"/>
                        <a:pt x="9418" y="19837"/>
                        <a:pt x="9919" y="20224"/>
                      </a:cubicBezTo>
                      <a:cubicBezTo>
                        <a:pt x="11356" y="21336"/>
                        <a:pt x="12826" y="21600"/>
                        <a:pt x="14365" y="21012"/>
                      </a:cubicBezTo>
                      <a:cubicBezTo>
                        <a:pt x="14613" y="20918"/>
                        <a:pt x="15164" y="20579"/>
                        <a:pt x="15277" y="20455"/>
                      </a:cubicBezTo>
                      <a:cubicBezTo>
                        <a:pt x="15333" y="20394"/>
                        <a:pt x="15444" y="20295"/>
                        <a:pt x="15527" y="20224"/>
                      </a:cubicBezTo>
                      <a:cubicBezTo>
                        <a:pt x="15881" y="19922"/>
                        <a:pt x="16487" y="18854"/>
                        <a:pt x="16487" y="18540"/>
                      </a:cubicBezTo>
                      <a:cubicBezTo>
                        <a:pt x="16487" y="18478"/>
                        <a:pt x="16531" y="18378"/>
                        <a:pt x="16576" y="18309"/>
                      </a:cubicBezTo>
                      <a:cubicBezTo>
                        <a:pt x="16636" y="18218"/>
                        <a:pt x="16663" y="18203"/>
                        <a:pt x="16697" y="18255"/>
                      </a:cubicBezTo>
                      <a:cubicBezTo>
                        <a:pt x="16720" y="18167"/>
                        <a:pt x="16741" y="18089"/>
                        <a:pt x="16762" y="17997"/>
                      </a:cubicBezTo>
                      <a:cubicBezTo>
                        <a:pt x="16886" y="17453"/>
                        <a:pt x="17026" y="16991"/>
                        <a:pt x="17068" y="16978"/>
                      </a:cubicBezTo>
                      <a:cubicBezTo>
                        <a:pt x="17089" y="16972"/>
                        <a:pt x="17100" y="16996"/>
                        <a:pt x="17117" y="17032"/>
                      </a:cubicBezTo>
                      <a:cubicBezTo>
                        <a:pt x="17135" y="16899"/>
                        <a:pt x="17156" y="16723"/>
                        <a:pt x="17173" y="16503"/>
                      </a:cubicBezTo>
                      <a:cubicBezTo>
                        <a:pt x="17202" y="16147"/>
                        <a:pt x="17235" y="15827"/>
                        <a:pt x="17246" y="15796"/>
                      </a:cubicBezTo>
                      <a:cubicBezTo>
                        <a:pt x="17255" y="15770"/>
                        <a:pt x="17282" y="15804"/>
                        <a:pt x="17311" y="15837"/>
                      </a:cubicBezTo>
                      <a:cubicBezTo>
                        <a:pt x="17308" y="15776"/>
                        <a:pt x="17304" y="15723"/>
                        <a:pt x="17302" y="15661"/>
                      </a:cubicBezTo>
                      <a:cubicBezTo>
                        <a:pt x="17292" y="15236"/>
                        <a:pt x="17208" y="14513"/>
                        <a:pt x="17117" y="14058"/>
                      </a:cubicBezTo>
                      <a:cubicBezTo>
                        <a:pt x="17026" y="13603"/>
                        <a:pt x="16968" y="13188"/>
                        <a:pt x="16988" y="13134"/>
                      </a:cubicBezTo>
                      <a:cubicBezTo>
                        <a:pt x="16934" y="13000"/>
                        <a:pt x="16876" y="12862"/>
                        <a:pt x="16818" y="12713"/>
                      </a:cubicBezTo>
                      <a:cubicBezTo>
                        <a:pt x="16622" y="12209"/>
                        <a:pt x="16310" y="11593"/>
                        <a:pt x="16124" y="11341"/>
                      </a:cubicBezTo>
                      <a:cubicBezTo>
                        <a:pt x="15939" y="11090"/>
                        <a:pt x="15803" y="10863"/>
                        <a:pt x="15826" y="10825"/>
                      </a:cubicBezTo>
                      <a:cubicBezTo>
                        <a:pt x="15836" y="10808"/>
                        <a:pt x="15830" y="10753"/>
                        <a:pt x="15818" y="10703"/>
                      </a:cubicBezTo>
                      <a:cubicBezTo>
                        <a:pt x="15729" y="10683"/>
                        <a:pt x="15597" y="10597"/>
                        <a:pt x="15438" y="10418"/>
                      </a:cubicBezTo>
                      <a:cubicBezTo>
                        <a:pt x="14549" y="9411"/>
                        <a:pt x="13356" y="8804"/>
                        <a:pt x="12138" y="8693"/>
                      </a:cubicBezTo>
                      <a:cubicBezTo>
                        <a:pt x="12135" y="8693"/>
                        <a:pt x="12133" y="8679"/>
                        <a:pt x="12130" y="8679"/>
                      </a:cubicBezTo>
                      <a:cubicBezTo>
                        <a:pt x="12127" y="8679"/>
                        <a:pt x="12117" y="8679"/>
                        <a:pt x="12114" y="8679"/>
                      </a:cubicBezTo>
                      <a:cubicBezTo>
                        <a:pt x="11710" y="8644"/>
                        <a:pt x="11309" y="8668"/>
                        <a:pt x="10912" y="8747"/>
                      </a:cubicBezTo>
                      <a:cubicBezTo>
                        <a:pt x="9802" y="8968"/>
                        <a:pt x="9860" y="8982"/>
                        <a:pt x="9830" y="8530"/>
                      </a:cubicBezTo>
                      <a:cubicBezTo>
                        <a:pt x="9800" y="8075"/>
                        <a:pt x="9501" y="7495"/>
                        <a:pt x="8991" y="6900"/>
                      </a:cubicBezTo>
                      <a:cubicBezTo>
                        <a:pt x="8799" y="6675"/>
                        <a:pt x="8644" y="6401"/>
                        <a:pt x="8644" y="6289"/>
                      </a:cubicBezTo>
                      <a:cubicBezTo>
                        <a:pt x="8644" y="6270"/>
                        <a:pt x="8633" y="6254"/>
                        <a:pt x="8628" y="6234"/>
                      </a:cubicBezTo>
                      <a:cubicBezTo>
                        <a:pt x="8589" y="6171"/>
                        <a:pt x="8538" y="6083"/>
                        <a:pt x="8507" y="6031"/>
                      </a:cubicBezTo>
                      <a:cubicBezTo>
                        <a:pt x="8480" y="6002"/>
                        <a:pt x="8458" y="5969"/>
                        <a:pt x="8426" y="5949"/>
                      </a:cubicBezTo>
                      <a:cubicBezTo>
                        <a:pt x="8263" y="5845"/>
                        <a:pt x="8227" y="5737"/>
                        <a:pt x="8265" y="5528"/>
                      </a:cubicBezTo>
                      <a:cubicBezTo>
                        <a:pt x="8270" y="5503"/>
                        <a:pt x="8276" y="5476"/>
                        <a:pt x="8281" y="5447"/>
                      </a:cubicBezTo>
                      <a:cubicBezTo>
                        <a:pt x="8283" y="5376"/>
                        <a:pt x="8297" y="5306"/>
                        <a:pt x="8321" y="5216"/>
                      </a:cubicBezTo>
                      <a:cubicBezTo>
                        <a:pt x="8334" y="5144"/>
                        <a:pt x="8345" y="5062"/>
                        <a:pt x="8354" y="5012"/>
                      </a:cubicBezTo>
                      <a:cubicBezTo>
                        <a:pt x="8389" y="4814"/>
                        <a:pt x="8017" y="4433"/>
                        <a:pt x="6304" y="2920"/>
                      </a:cubicBezTo>
                      <a:cubicBezTo>
                        <a:pt x="5323" y="2054"/>
                        <a:pt x="4796" y="1578"/>
                        <a:pt x="4488" y="1250"/>
                      </a:cubicBezTo>
                      <a:cubicBezTo>
                        <a:pt x="4346" y="1100"/>
                        <a:pt x="4251" y="983"/>
                        <a:pt x="4190" y="883"/>
                      </a:cubicBezTo>
                      <a:cubicBezTo>
                        <a:pt x="4181" y="870"/>
                        <a:pt x="4173" y="855"/>
                        <a:pt x="4166" y="842"/>
                      </a:cubicBezTo>
                      <a:cubicBezTo>
                        <a:pt x="4151" y="815"/>
                        <a:pt x="4137" y="787"/>
                        <a:pt x="4125" y="761"/>
                      </a:cubicBezTo>
                      <a:cubicBezTo>
                        <a:pt x="4087" y="686"/>
                        <a:pt x="4047" y="611"/>
                        <a:pt x="4020" y="530"/>
                      </a:cubicBezTo>
                      <a:cubicBezTo>
                        <a:pt x="3922" y="236"/>
                        <a:pt x="3822" y="0"/>
                        <a:pt x="3795" y="0"/>
                      </a:cubicBezTo>
                      <a:close/>
                      <a:moveTo>
                        <a:pt x="21394" y="5012"/>
                      </a:moveTo>
                      <a:cubicBezTo>
                        <a:pt x="21379" y="5021"/>
                        <a:pt x="21377" y="5056"/>
                        <a:pt x="21377" y="5134"/>
                      </a:cubicBezTo>
                      <a:cubicBezTo>
                        <a:pt x="21377" y="5251"/>
                        <a:pt x="21401" y="5405"/>
                        <a:pt x="21434" y="5460"/>
                      </a:cubicBezTo>
                      <a:cubicBezTo>
                        <a:pt x="21467" y="5516"/>
                        <a:pt x="21505" y="5480"/>
                        <a:pt x="21523" y="5392"/>
                      </a:cubicBezTo>
                      <a:cubicBezTo>
                        <a:pt x="21540" y="5305"/>
                        <a:pt x="21516" y="5165"/>
                        <a:pt x="21466" y="5080"/>
                      </a:cubicBezTo>
                      <a:cubicBezTo>
                        <a:pt x="21433" y="5023"/>
                        <a:pt x="21408" y="5003"/>
                        <a:pt x="21394" y="5012"/>
                      </a:cubicBezTo>
                      <a:close/>
                      <a:moveTo>
                        <a:pt x="1083" y="14669"/>
                      </a:moveTo>
                      <a:cubicBezTo>
                        <a:pt x="1082" y="14674"/>
                        <a:pt x="1077" y="14692"/>
                        <a:pt x="1075" y="14696"/>
                      </a:cubicBezTo>
                      <a:cubicBezTo>
                        <a:pt x="1056" y="14754"/>
                        <a:pt x="1049" y="14784"/>
                        <a:pt x="1051" y="14805"/>
                      </a:cubicBezTo>
                      <a:cubicBezTo>
                        <a:pt x="1120" y="14903"/>
                        <a:pt x="1168" y="14976"/>
                        <a:pt x="1253" y="15090"/>
                      </a:cubicBezTo>
                      <a:cubicBezTo>
                        <a:pt x="1192" y="14956"/>
                        <a:pt x="1136" y="14809"/>
                        <a:pt x="1083" y="14669"/>
                      </a:cubicBezTo>
                      <a:close/>
                    </a:path>
                  </a:pathLst>
                </a:custGeom>
                <a:ln w="3175" cap="flat">
                  <a:noFill/>
                  <a:round/>
                </a:ln>
                <a:effectLst>
                  <a:outerShdw blurRad="38100" dist="12700" dir="2700000" rotWithShape="0">
                    <a:srgbClr val="000000">
                      <a:alpha val="75000"/>
                    </a:srgbClr>
                  </a:outerShdw>
                </a:effectLst>
              </p:spPr>
            </p:pic>
            <p:pic>
              <p:nvPicPr>
                <p:cNvPr id="8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78" y="194"/>
                  <a:ext cx="2195950" cy="15669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502" extrusionOk="0">
                      <a:moveTo>
                        <a:pt x="5766" y="0"/>
                      </a:moveTo>
                      <a:lnTo>
                        <a:pt x="5243" y="430"/>
                      </a:lnTo>
                      <a:cubicBezTo>
                        <a:pt x="4955" y="669"/>
                        <a:pt x="4518" y="1068"/>
                        <a:pt x="4271" y="1318"/>
                      </a:cubicBezTo>
                      <a:cubicBezTo>
                        <a:pt x="4024" y="1568"/>
                        <a:pt x="3801" y="1775"/>
                        <a:pt x="3775" y="1775"/>
                      </a:cubicBezTo>
                      <a:cubicBezTo>
                        <a:pt x="3749" y="1775"/>
                        <a:pt x="3703" y="1904"/>
                        <a:pt x="3670" y="2064"/>
                      </a:cubicBezTo>
                      <a:cubicBezTo>
                        <a:pt x="3568" y="2556"/>
                        <a:pt x="2750" y="5786"/>
                        <a:pt x="1906" y="9040"/>
                      </a:cubicBezTo>
                      <a:cubicBezTo>
                        <a:pt x="1464" y="10743"/>
                        <a:pt x="929" y="12812"/>
                        <a:pt x="719" y="13637"/>
                      </a:cubicBezTo>
                      <a:lnTo>
                        <a:pt x="340" y="15134"/>
                      </a:lnTo>
                      <a:lnTo>
                        <a:pt x="727" y="16240"/>
                      </a:lnTo>
                      <a:cubicBezTo>
                        <a:pt x="941" y="16846"/>
                        <a:pt x="1168" y="17447"/>
                        <a:pt x="1230" y="17574"/>
                      </a:cubicBezTo>
                      <a:cubicBezTo>
                        <a:pt x="1292" y="17701"/>
                        <a:pt x="1330" y="17822"/>
                        <a:pt x="1312" y="17846"/>
                      </a:cubicBezTo>
                      <a:cubicBezTo>
                        <a:pt x="1295" y="17871"/>
                        <a:pt x="1346" y="17975"/>
                        <a:pt x="1426" y="18075"/>
                      </a:cubicBezTo>
                      <a:cubicBezTo>
                        <a:pt x="1541" y="18221"/>
                        <a:pt x="1778" y="18295"/>
                        <a:pt x="2628" y="18451"/>
                      </a:cubicBezTo>
                      <a:cubicBezTo>
                        <a:pt x="3211" y="18558"/>
                        <a:pt x="3895" y="18689"/>
                        <a:pt x="4142" y="18739"/>
                      </a:cubicBezTo>
                      <a:cubicBezTo>
                        <a:pt x="4390" y="18790"/>
                        <a:pt x="5414" y="18990"/>
                        <a:pt x="6422" y="19186"/>
                      </a:cubicBezTo>
                      <a:cubicBezTo>
                        <a:pt x="8293" y="19549"/>
                        <a:pt x="10072" y="19916"/>
                        <a:pt x="10762" y="20079"/>
                      </a:cubicBezTo>
                      <a:cubicBezTo>
                        <a:pt x="10975" y="20129"/>
                        <a:pt x="11453" y="20231"/>
                        <a:pt x="11824" y="20308"/>
                      </a:cubicBezTo>
                      <a:cubicBezTo>
                        <a:pt x="12195" y="20385"/>
                        <a:pt x="12776" y="20509"/>
                        <a:pt x="13112" y="20580"/>
                      </a:cubicBezTo>
                      <a:cubicBezTo>
                        <a:pt x="13448" y="20651"/>
                        <a:pt x="14011" y="20770"/>
                        <a:pt x="14365" y="20841"/>
                      </a:cubicBezTo>
                      <a:cubicBezTo>
                        <a:pt x="15535" y="21078"/>
                        <a:pt x="16333" y="21249"/>
                        <a:pt x="16766" y="21370"/>
                      </a:cubicBezTo>
                      <a:cubicBezTo>
                        <a:pt x="17594" y="21600"/>
                        <a:pt x="17655" y="21586"/>
                        <a:pt x="18428" y="20869"/>
                      </a:cubicBezTo>
                      <a:cubicBezTo>
                        <a:pt x="18811" y="20514"/>
                        <a:pt x="19131" y="20215"/>
                        <a:pt x="19143" y="20204"/>
                      </a:cubicBezTo>
                      <a:cubicBezTo>
                        <a:pt x="19154" y="20193"/>
                        <a:pt x="19334" y="19057"/>
                        <a:pt x="19541" y="17683"/>
                      </a:cubicBezTo>
                      <a:cubicBezTo>
                        <a:pt x="19748" y="16309"/>
                        <a:pt x="20050" y="14341"/>
                        <a:pt x="20212" y="13304"/>
                      </a:cubicBezTo>
                      <a:cubicBezTo>
                        <a:pt x="20375" y="12268"/>
                        <a:pt x="20577" y="10953"/>
                        <a:pt x="20665" y="10385"/>
                      </a:cubicBezTo>
                      <a:cubicBezTo>
                        <a:pt x="20753" y="9818"/>
                        <a:pt x="20999" y="8245"/>
                        <a:pt x="21212" y="6889"/>
                      </a:cubicBezTo>
                      <a:cubicBezTo>
                        <a:pt x="21424" y="5534"/>
                        <a:pt x="21598" y="4355"/>
                        <a:pt x="21598" y="4264"/>
                      </a:cubicBezTo>
                      <a:cubicBezTo>
                        <a:pt x="21598" y="4086"/>
                        <a:pt x="21323" y="3488"/>
                        <a:pt x="20966" y="2886"/>
                      </a:cubicBezTo>
                      <a:cubicBezTo>
                        <a:pt x="20723" y="2478"/>
                        <a:pt x="20637" y="2443"/>
                        <a:pt x="19221" y="2227"/>
                      </a:cubicBezTo>
                      <a:cubicBezTo>
                        <a:pt x="18255" y="2080"/>
                        <a:pt x="15302" y="1604"/>
                        <a:pt x="14139" y="1410"/>
                      </a:cubicBezTo>
                      <a:cubicBezTo>
                        <a:pt x="13555" y="1313"/>
                        <a:pt x="11732" y="1014"/>
                        <a:pt x="10087" y="741"/>
                      </a:cubicBezTo>
                      <a:cubicBezTo>
                        <a:pt x="8443" y="467"/>
                        <a:pt x="6796" y="188"/>
                        <a:pt x="6430" y="120"/>
                      </a:cubicBezTo>
                      <a:lnTo>
                        <a:pt x="5766" y="0"/>
                      </a:lnTo>
                      <a:close/>
                      <a:moveTo>
                        <a:pt x="13" y="15984"/>
                      </a:moveTo>
                      <a:cubicBezTo>
                        <a:pt x="6" y="15993"/>
                        <a:pt x="2" y="16024"/>
                        <a:pt x="1" y="16076"/>
                      </a:cubicBezTo>
                      <a:cubicBezTo>
                        <a:pt x="-2" y="16171"/>
                        <a:pt x="11" y="16226"/>
                        <a:pt x="32" y="16196"/>
                      </a:cubicBezTo>
                      <a:cubicBezTo>
                        <a:pt x="53" y="16166"/>
                        <a:pt x="54" y="16087"/>
                        <a:pt x="36" y="16022"/>
                      </a:cubicBezTo>
                      <a:cubicBezTo>
                        <a:pt x="26" y="15986"/>
                        <a:pt x="19" y="15974"/>
                        <a:pt x="13" y="15984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>
                  <a:outerShdw blurRad="38100" dist="38100" dir="2700000" rotWithShape="0">
                    <a:srgbClr val="000000">
                      <a:alpha val="75000"/>
                    </a:srgbClr>
                  </a:outerShdw>
                </a:effectLst>
              </p:spPr>
            </p:pic>
          </p:grpSp>
          <p:sp>
            <p:nvSpPr>
              <p:cNvPr id="58" name="Arrow"/>
              <p:cNvSpPr/>
              <p:nvPr/>
            </p:nvSpPr>
            <p:spPr>
              <a:xfrm rot="16901484" flipH="1">
                <a:off x="1292618" y="979769"/>
                <a:ext cx="540150" cy="200456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gradFill flip="none" rotWithShape="1">
                <a:gsLst>
                  <a:gs pos="0">
                    <a:schemeClr val="accent1">
                      <a:lumOff val="16847"/>
                    </a:schemeClr>
                  </a:gs>
                  <a:gs pos="64313">
                    <a:srgbClr val="A27286"/>
                  </a:gs>
                  <a:gs pos="100000">
                    <a:srgbClr val="EE220D"/>
                  </a:gs>
                </a:gsLst>
                <a:lin ang="2022423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9" name="2 independent networks of 75 µchannels"/>
              <p:cNvSpPr txBox="1"/>
              <p:nvPr/>
            </p:nvSpPr>
            <p:spPr>
              <a:xfrm>
                <a:off x="63766" y="1948586"/>
                <a:ext cx="2193523" cy="228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900">
                    <a:solidFill>
                      <a:srgbClr val="929292"/>
                    </a:solidFill>
                  </a:defRPr>
                </a:lvl1pPr>
              </a:lstStyle>
              <a:p>
                <a:r>
                  <a:t>2 independent networks of 75 µchannels</a:t>
                </a:r>
              </a:p>
            </p:txBody>
          </p:sp>
          <p:sp>
            <p:nvSpPr>
              <p:cNvPr id="60" name="inlets and distribution manifolds (1.6 x 0.28 mm)"/>
              <p:cNvSpPr txBox="1"/>
              <p:nvPr/>
            </p:nvSpPr>
            <p:spPr>
              <a:xfrm>
                <a:off x="-1" y="0"/>
                <a:ext cx="2051566" cy="20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700">
                    <a:solidFill>
                      <a:srgbClr val="929292"/>
                    </a:solidFill>
                  </a:defRPr>
                </a:lvl1pPr>
              </a:lstStyle>
              <a:p>
                <a:r>
                  <a:t>inlets and distribution manifolds (1.6 x 0.28 mm)</a:t>
                </a:r>
              </a:p>
            </p:txBody>
          </p:sp>
          <p:sp>
            <p:nvSpPr>
              <p:cNvPr id="61" name="Line"/>
              <p:cNvSpPr/>
              <p:nvPr/>
            </p:nvSpPr>
            <p:spPr>
              <a:xfrm>
                <a:off x="1752198" y="161199"/>
                <a:ext cx="40511" cy="423793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" name="Line"/>
              <p:cNvSpPr/>
              <p:nvPr/>
            </p:nvSpPr>
            <p:spPr>
              <a:xfrm flipH="1">
                <a:off x="1469792" y="189586"/>
                <a:ext cx="177406" cy="280831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3" name="outlets"/>
              <p:cNvSpPr txBox="1"/>
              <p:nvPr/>
            </p:nvSpPr>
            <p:spPr>
              <a:xfrm>
                <a:off x="415926" y="1784214"/>
                <a:ext cx="389726" cy="20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700">
                    <a:solidFill>
                      <a:srgbClr val="929292"/>
                    </a:solidFill>
                  </a:defRPr>
                </a:lvl1pPr>
              </a:lstStyle>
              <a:p>
                <a:r>
                  <a:t>outlets</a:t>
                </a:r>
              </a:p>
            </p:txBody>
          </p:sp>
          <p:sp>
            <p:nvSpPr>
              <p:cNvPr id="64" name="Line"/>
              <p:cNvSpPr/>
              <p:nvPr/>
            </p:nvSpPr>
            <p:spPr>
              <a:xfrm flipH="1" flipV="1">
                <a:off x="410502" y="1463677"/>
                <a:ext cx="118449" cy="341366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" name="Line"/>
              <p:cNvSpPr/>
              <p:nvPr/>
            </p:nvSpPr>
            <p:spPr>
              <a:xfrm flipV="1">
                <a:off x="810118" y="1572120"/>
                <a:ext cx="253009" cy="280557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" name="Arrow"/>
              <p:cNvSpPr/>
              <p:nvPr/>
            </p:nvSpPr>
            <p:spPr>
              <a:xfrm rot="16901484" flipH="1">
                <a:off x="672965" y="911990"/>
                <a:ext cx="540150" cy="200456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gradFill flip="none" rotWithShape="1">
                <a:gsLst>
                  <a:gs pos="0">
                    <a:schemeClr val="accent1">
                      <a:lumOff val="16847"/>
                    </a:schemeClr>
                  </a:gs>
                  <a:gs pos="64313">
                    <a:srgbClr val="A27286"/>
                  </a:gs>
                  <a:gs pos="100000">
                    <a:srgbClr val="EE220D"/>
                  </a:gs>
                </a:gsLst>
                <a:lin ang="20224234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" name="Arrow"/>
              <p:cNvSpPr/>
              <p:nvPr/>
            </p:nvSpPr>
            <p:spPr>
              <a:xfrm rot="16901484" flipH="1">
                <a:off x="1276185" y="276279"/>
                <a:ext cx="252352" cy="153606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" name="Arrow"/>
              <p:cNvSpPr/>
              <p:nvPr/>
            </p:nvSpPr>
            <p:spPr>
              <a:xfrm rot="16901484" flipH="1">
                <a:off x="1978918" y="318613"/>
                <a:ext cx="252352" cy="153605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" name="Arrow"/>
              <p:cNvSpPr/>
              <p:nvPr/>
            </p:nvSpPr>
            <p:spPr>
              <a:xfrm rot="16901484" flipH="1">
                <a:off x="984085" y="1643646"/>
                <a:ext cx="252352" cy="153605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5" name="Arrow"/>
              <p:cNvSpPr/>
              <p:nvPr/>
            </p:nvSpPr>
            <p:spPr>
              <a:xfrm rot="16901484" flipH="1">
                <a:off x="200918" y="1537812"/>
                <a:ext cx="252352" cy="153605"/>
              </a:xfrm>
              <a:prstGeom prst="rightArrow">
                <a:avLst>
                  <a:gd name="adj1" fmla="val 40416"/>
                  <a:gd name="adj2" fmla="val 56150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81" name="ZoneTexte 80"/>
          <p:cNvSpPr txBox="1"/>
          <p:nvPr/>
        </p:nvSpPr>
        <p:spPr>
          <a:xfrm>
            <a:off x="6902543" y="2499954"/>
            <a:ext cx="17331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err="1" smtClean="0"/>
              <a:t>Microchannel</a:t>
            </a:r>
            <a:r>
              <a:rPr lang="fr-FR" sz="1050" b="1" dirty="0" smtClean="0"/>
              <a:t> on NA62-GTK</a:t>
            </a:r>
            <a:endParaRPr lang="fr-FR" sz="1050" b="1" dirty="0"/>
          </a:p>
        </p:txBody>
      </p:sp>
      <p:sp>
        <p:nvSpPr>
          <p:cNvPr id="83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03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Si </a:t>
            </a:r>
            <a:r>
              <a:rPr lang="fr-FR" b="1" dirty="0" err="1"/>
              <a:t>microchannel</a:t>
            </a:r>
            <a:r>
              <a:rPr lang="fr-FR" b="1" dirty="0"/>
              <a:t> </a:t>
            </a:r>
            <a:r>
              <a:rPr lang="fr-FR" b="1" dirty="0" err="1" smtClean="0"/>
              <a:t>cooling</a:t>
            </a:r>
            <a:r>
              <a:rPr lang="fr-FR" b="1" dirty="0" smtClean="0"/>
              <a:t> applications</a:t>
            </a:r>
            <a:endParaRPr lang="fr-FR" b="1" dirty="0"/>
          </a:p>
        </p:txBody>
      </p:sp>
      <p:pic>
        <p:nvPicPr>
          <p:cNvPr id="23" name="Espace réservé du contenu 22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2958" y="777947"/>
            <a:ext cx="2038350" cy="139050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2" y="830189"/>
            <a:ext cx="2065106" cy="12860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080253" y="1521333"/>
            <a:ext cx="2539999" cy="3834233"/>
          </a:xfrm>
          <a:prstGeom prst="rect">
            <a:avLst/>
          </a:prstGeom>
        </p:spPr>
      </p:pic>
      <p:sp>
        <p:nvSpPr>
          <p:cNvPr id="76" name="TextBox 73"/>
          <p:cNvSpPr txBox="1">
            <a:spLocks/>
          </p:cNvSpPr>
          <p:nvPr/>
        </p:nvSpPr>
        <p:spPr>
          <a:xfrm>
            <a:off x="4793344" y="1645230"/>
            <a:ext cx="3695242" cy="104644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70C0"/>
                </a:solidFill>
              </a:rPr>
              <a:t>Advantage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 smtClean="0">
                <a:solidFill>
                  <a:srgbClr val="0070C0"/>
                </a:solidFill>
              </a:rPr>
              <a:t>Low TFM (~3Kcm</a:t>
            </a:r>
            <a:r>
              <a:rPr lang="en-US" sz="1000" b="0" baseline="30000" dirty="0" smtClean="0">
                <a:solidFill>
                  <a:srgbClr val="0070C0"/>
                </a:solidFill>
              </a:rPr>
              <a:t>2</a:t>
            </a:r>
            <a:r>
              <a:rPr lang="en-US" sz="1000" b="0" dirty="0" smtClean="0">
                <a:solidFill>
                  <a:srgbClr val="0070C0"/>
                </a:solidFill>
              </a:rPr>
              <a:t>/W)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 smtClean="0">
                <a:solidFill>
                  <a:srgbClr val="0070C0"/>
                </a:solidFill>
              </a:rPr>
              <a:t>Minimum material budget:  very thin </a:t>
            </a:r>
            <a:r>
              <a:rPr lang="en-US" sz="1000" b="0" dirty="0" err="1" smtClean="0">
                <a:solidFill>
                  <a:srgbClr val="0070C0"/>
                </a:solidFill>
              </a:rPr>
              <a:t>coldplate</a:t>
            </a:r>
            <a:r>
              <a:rPr lang="en-US" sz="1000" b="0" dirty="0" smtClean="0">
                <a:solidFill>
                  <a:srgbClr val="0070C0"/>
                </a:solidFill>
              </a:rPr>
              <a:t> (250-500</a:t>
            </a:r>
            <a:r>
              <a:rPr lang="en-US" sz="1000" b="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1000" b="0" dirty="0" smtClean="0">
                <a:solidFill>
                  <a:srgbClr val="0070C0"/>
                </a:solidFill>
              </a:rPr>
              <a:t>m)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 smtClean="0">
                <a:solidFill>
                  <a:srgbClr val="0070C0"/>
                </a:solidFill>
              </a:rPr>
              <a:t>No CTE mismatch with Si sensor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000" b="0" dirty="0">
                <a:solidFill>
                  <a:srgbClr val="0070C0"/>
                </a:solidFill>
              </a:rPr>
              <a:t>Channel failure has little impact on </a:t>
            </a:r>
            <a:r>
              <a:rPr lang="en-US" sz="1000" b="0" dirty="0" smtClean="0">
                <a:solidFill>
                  <a:srgbClr val="0070C0"/>
                </a:solidFill>
              </a:rPr>
              <a:t>cooling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334382" y="4566923"/>
            <a:ext cx="2476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err="1" smtClean="0"/>
              <a:t>Silicon</a:t>
            </a:r>
            <a:r>
              <a:rPr lang="fr-FR" sz="1050" b="1" dirty="0" smtClean="0"/>
              <a:t> </a:t>
            </a:r>
            <a:r>
              <a:rPr lang="fr-FR" sz="1050" b="1" dirty="0" err="1" smtClean="0"/>
              <a:t>microchannel</a:t>
            </a:r>
            <a:r>
              <a:rPr lang="fr-FR" sz="1050" b="1" dirty="0" smtClean="0"/>
              <a:t> production on </a:t>
            </a:r>
            <a:r>
              <a:rPr lang="fr-FR" sz="1050" b="1" dirty="0" err="1" smtClean="0"/>
              <a:t>LHCb</a:t>
            </a:r>
            <a:endParaRPr lang="fr-FR" sz="105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790" y="330201"/>
            <a:ext cx="1448941" cy="1141922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4362708" y="3003219"/>
            <a:ext cx="2419856" cy="1635048"/>
            <a:chOff x="4592548" y="2882899"/>
            <a:chExt cx="2419856" cy="1635048"/>
          </a:xfrm>
        </p:grpSpPr>
        <p:grpSp>
          <p:nvGrpSpPr>
            <p:cNvPr id="7" name="Groupe 6"/>
            <p:cNvGrpSpPr/>
            <p:nvPr/>
          </p:nvGrpSpPr>
          <p:grpSpPr>
            <a:xfrm>
              <a:off x="4592548" y="2882899"/>
              <a:ext cx="2419856" cy="1635048"/>
              <a:chOff x="5186848" y="2846615"/>
              <a:chExt cx="2619681" cy="1861833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56" t="6871"/>
              <a:stretch/>
            </p:blipFill>
            <p:spPr>
              <a:xfrm>
                <a:off x="5186848" y="2846615"/>
                <a:ext cx="2619681" cy="1861833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483486" y="3289733"/>
                <a:ext cx="538314" cy="210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b="1" dirty="0" smtClean="0"/>
                  <a:t>No </a:t>
                </a:r>
                <a:r>
                  <a:rPr lang="fr-FR" sz="600" b="1" dirty="0" err="1" smtClean="0"/>
                  <a:t>defect</a:t>
                </a:r>
                <a:endParaRPr lang="fr-FR" sz="600" b="1" dirty="0"/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5666070" y="3059213"/>
                <a:ext cx="753500" cy="210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00" b="1" dirty="0" smtClean="0"/>
                  <a:t>Channel </a:t>
                </a:r>
                <a:r>
                  <a:rPr lang="fr-FR" sz="600" b="1" dirty="0" err="1" smtClean="0"/>
                  <a:t>defects</a:t>
                </a:r>
                <a:endParaRPr lang="fr-FR" sz="600" b="1" dirty="0"/>
              </a:p>
            </p:txBody>
          </p:sp>
        </p:grpSp>
        <p:sp>
          <p:nvSpPr>
            <p:cNvPr id="10" name="Accolade fermante 9"/>
            <p:cNvSpPr/>
            <p:nvPr/>
          </p:nvSpPr>
          <p:spPr>
            <a:xfrm>
              <a:off x="5023184" y="3019925"/>
              <a:ext cx="72190" cy="29632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6518088" y="3100406"/>
            <a:ext cx="26259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Drawback: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err="1" smtClean="0">
                <a:solidFill>
                  <a:srgbClr val="FF0000"/>
                </a:solidFill>
              </a:rPr>
              <a:t>Expensive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process</a:t>
            </a:r>
            <a:r>
              <a:rPr lang="fr-FR" sz="1200" dirty="0" smtClean="0">
                <a:solidFill>
                  <a:srgbClr val="FF0000"/>
                </a:solidFill>
              </a:rPr>
              <a:t> (&gt;120 </a:t>
            </a:r>
            <a:r>
              <a:rPr lang="fr-FR" sz="1200" dirty="0" err="1" smtClean="0">
                <a:solidFill>
                  <a:srgbClr val="FF0000"/>
                </a:solidFill>
              </a:rPr>
              <a:t>steps</a:t>
            </a:r>
            <a:r>
              <a:rPr lang="fr-FR" sz="1200" dirty="0" smtClean="0">
                <a:solidFill>
                  <a:srgbClr val="FF0000"/>
                </a:solidFill>
              </a:rPr>
              <a:t>)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Size limitation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Few </a:t>
            </a:r>
            <a:r>
              <a:rPr lang="fr-FR" sz="1200" dirty="0" err="1" smtClean="0">
                <a:solidFill>
                  <a:srgbClr val="FF0000"/>
                </a:solidFill>
              </a:rPr>
              <a:t>competent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subcontactors</a:t>
            </a:r>
            <a:endParaRPr lang="fr-FR" sz="1200" dirty="0" smtClean="0">
              <a:solidFill>
                <a:srgbClr val="FF0000"/>
              </a:solidFill>
            </a:endParaRP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rgbClr val="FF0000"/>
                </a:solidFill>
              </a:rPr>
              <a:t>Direct </a:t>
            </a:r>
            <a:r>
              <a:rPr lang="fr-FR" sz="1200" dirty="0" err="1">
                <a:solidFill>
                  <a:srgbClr val="FF0000"/>
                </a:solidFill>
              </a:rPr>
              <a:t>bonding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difficult</a:t>
            </a:r>
            <a:endParaRPr lang="fr-FR" sz="1200" dirty="0" smtClean="0">
              <a:solidFill>
                <a:srgbClr val="FF0000"/>
              </a:solidFill>
            </a:endParaRP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Bad </a:t>
            </a:r>
            <a:r>
              <a:rPr lang="fr-FR" sz="1200" dirty="0" err="1" smtClean="0">
                <a:solidFill>
                  <a:srgbClr val="FF0000"/>
                </a:solidFill>
              </a:rPr>
              <a:t>prod</a:t>
            </a:r>
            <a:r>
              <a:rPr lang="fr-FR" sz="1200" dirty="0" smtClean="0">
                <a:solidFill>
                  <a:srgbClr val="FF0000"/>
                </a:solidFill>
              </a:rPr>
              <a:t>. Output</a:t>
            </a:r>
          </a:p>
          <a:p>
            <a:pPr marL="361950" lvl="1" indent="-184150">
              <a:buFont typeface="Courier New" panose="02070309020205020404" pitchFamily="49" charset="0"/>
              <a:buChar char="o"/>
            </a:pPr>
            <a:r>
              <a:rPr lang="fr-FR" sz="1200" dirty="0" smtClean="0">
                <a:solidFill>
                  <a:srgbClr val="FF0000"/>
                </a:solidFill>
              </a:rPr>
              <a:t>Simulation not </a:t>
            </a:r>
            <a:r>
              <a:rPr lang="fr-FR" sz="1200" dirty="0" err="1" smtClean="0">
                <a:solidFill>
                  <a:srgbClr val="FF0000"/>
                </a:solidFill>
              </a:rPr>
              <a:t>enough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predictive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59080" y="777947"/>
            <a:ext cx="12377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(</a:t>
            </a:r>
            <a:r>
              <a:rPr lang="fr-FR" sz="1400" b="1" dirty="0" err="1" smtClean="0">
                <a:solidFill>
                  <a:srgbClr val="C00000"/>
                </a:solidFill>
              </a:rPr>
              <a:t>Liquid</a:t>
            </a:r>
            <a:r>
              <a:rPr lang="fr-FR" sz="1400" b="1" dirty="0" smtClean="0">
                <a:solidFill>
                  <a:srgbClr val="C00000"/>
                </a:solidFill>
              </a:rPr>
              <a:t> C6F14)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782564" y="1479476"/>
            <a:ext cx="1991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Chanel restriction </a:t>
            </a:r>
            <a:r>
              <a:rPr lang="fr-FR" sz="1000" b="1" dirty="0">
                <a:solidFill>
                  <a:srgbClr val="FF0000"/>
                </a:solidFill>
              </a:rPr>
              <a:t>(</a:t>
            </a:r>
            <a:r>
              <a:rPr lang="fr-FR" sz="1000" b="1" dirty="0" err="1" smtClean="0">
                <a:solidFill>
                  <a:srgbClr val="FF0000"/>
                </a:solidFill>
              </a:rPr>
              <a:t>LHCb-Velo</a:t>
            </a:r>
            <a:r>
              <a:rPr lang="fr-FR" sz="1000" b="1" dirty="0" smtClean="0">
                <a:solidFill>
                  <a:srgbClr val="FF0000"/>
                </a:solidFill>
              </a:rPr>
              <a:t>)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20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60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/>
              <a:t>Aida 2020 </a:t>
            </a:r>
            <a:r>
              <a:rPr lang="fr-FR" b="1" dirty="0" err="1" smtClean="0"/>
              <a:t>Ongoing</a:t>
            </a:r>
            <a:r>
              <a:rPr lang="fr-FR" b="1" dirty="0" smtClean="0"/>
              <a:t> </a:t>
            </a:r>
            <a:r>
              <a:rPr lang="fr-FR" b="1" dirty="0" err="1"/>
              <a:t>development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30200" y="664502"/>
            <a:ext cx="8356600" cy="3800475"/>
          </a:xfrm>
        </p:spPr>
        <p:txBody>
          <a:bodyPr/>
          <a:lstStyle/>
          <a:p>
            <a:r>
              <a:rPr lang="fr-FR" dirty="0" smtClean="0"/>
              <a:t>Alternative </a:t>
            </a:r>
            <a:r>
              <a:rPr lang="fr-FR" dirty="0" err="1" smtClean="0"/>
              <a:t>process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47720"/>
            <a:ext cx="1642404" cy="2417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483" y="1315611"/>
            <a:ext cx="980413" cy="7773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1521578"/>
            <a:ext cx="1276478" cy="664626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3126706" y="3337427"/>
            <a:ext cx="2160771" cy="1187797"/>
            <a:chOff x="2749550" y="3359150"/>
            <a:chExt cx="2160771" cy="118779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701" r="5508" b="27039"/>
            <a:stretch/>
          </p:blipFill>
          <p:spPr>
            <a:xfrm>
              <a:off x="2749550" y="3359150"/>
              <a:ext cx="2160771" cy="5207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901950" y="3869839"/>
              <a:ext cx="143180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Céramic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3D printing</a:t>
              </a: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Lighter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than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metal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Flexibility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CTE compatible</a:t>
              </a:r>
              <a:endParaRPr lang="fr-FR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837483" y="2176617"/>
            <a:ext cx="12298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 3D printing</a:t>
            </a:r>
          </a:p>
          <a:p>
            <a:pPr marL="177800" lvl="1" indent="-88900">
              <a:buFont typeface="Arial" panose="020B0604020202020204" pitchFamily="34" charset="0"/>
              <a:buChar char="•"/>
            </a:pPr>
            <a:r>
              <a:rPr lang="fr-FR" sz="9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mass</a:t>
            </a:r>
          </a:p>
          <a:p>
            <a:pPr marL="177800" lvl="1" indent="-88900">
              <a:buFont typeface="Arial" panose="020B0604020202020204" pitchFamily="34" charset="0"/>
              <a:buChar char="•"/>
            </a:pPr>
            <a:r>
              <a: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</a:p>
          <a:p>
            <a:pPr marL="177800" lvl="1" indent="-88900">
              <a:buFont typeface="Arial" panose="020B0604020202020204" pitchFamily="34" charset="0"/>
              <a:buChar char="•"/>
            </a:pPr>
            <a:r>
              <a:rPr lang="fr-FR" sz="9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900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endParaRPr lang="fr-FR" sz="9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3279106" y="1078076"/>
            <a:ext cx="1887139" cy="1678937"/>
            <a:chOff x="6513875" y="749614"/>
            <a:chExt cx="1887139" cy="167893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081" t="64871" r="6657" b="4964"/>
            <a:stretch/>
          </p:blipFill>
          <p:spPr>
            <a:xfrm>
              <a:off x="7137400" y="1369178"/>
              <a:ext cx="660400" cy="47625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6636512" y="1889942"/>
              <a:ext cx="160172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Carbon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microvascular</a:t>
              </a:r>
              <a:endParaRPr lang="fr-FR" sz="11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Ultralight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Can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very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long</a:t>
              </a:r>
              <a:endParaRPr lang="fr-FR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3875" y="749614"/>
              <a:ext cx="1887139" cy="531999"/>
            </a:xfrm>
            <a:prstGeom prst="rect">
              <a:avLst/>
            </a:prstGeom>
          </p:spPr>
        </p:pic>
        <p:cxnSp>
          <p:nvCxnSpPr>
            <p:cNvPr id="18" name="Connecteur droit 17"/>
            <p:cNvCxnSpPr/>
            <p:nvPr/>
          </p:nvCxnSpPr>
          <p:spPr>
            <a:xfrm flipH="1">
              <a:off x="7137400" y="1047750"/>
              <a:ext cx="285751" cy="38100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7467600" y="1047750"/>
              <a:ext cx="330200" cy="38100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6023535" y="2757013"/>
            <a:ext cx="2609851" cy="1987589"/>
            <a:chOff x="6210299" y="470966"/>
            <a:chExt cx="2609851" cy="198758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91" t="23939" r="4145"/>
            <a:stretch/>
          </p:blipFill>
          <p:spPr>
            <a:xfrm>
              <a:off x="6210299" y="470966"/>
              <a:ext cx="2609851" cy="1565129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6545829" y="1781447"/>
              <a:ext cx="197842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Microchannel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back to 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sensor</a:t>
              </a:r>
              <a:endParaRPr lang="fr-FR" sz="11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CMOS Compatible </a:t>
              </a: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Silicon</a:t>
              </a: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advantage</a:t>
              </a:r>
              <a:endParaRPr lang="fr-FR" sz="9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7800" lvl="1" indent="-88900">
                <a:buFont typeface="Arial" panose="020B0604020202020204" pitchFamily="34" charset="0"/>
                <a:buChar char="•"/>
              </a:pPr>
              <a:r>
                <a:rPr lang="fr-FR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 </a:t>
              </a:r>
              <a:r>
                <a:rPr lang="fr-FR" sz="9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bonding</a:t>
              </a:r>
              <a:endParaRPr lang="fr-FR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814378" y="423805"/>
            <a:ext cx="3279649" cy="1950943"/>
            <a:chOff x="5814378" y="423805"/>
            <a:chExt cx="3279649" cy="1950943"/>
          </a:xfrm>
        </p:grpSpPr>
        <p:pic>
          <p:nvPicPr>
            <p:cNvPr id="21" name="Image 13" descr="Imag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4378" y="423805"/>
              <a:ext cx="1055572" cy="130854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2" name="Group"/>
            <p:cNvGrpSpPr/>
            <p:nvPr/>
          </p:nvGrpSpPr>
          <p:grpSpPr>
            <a:xfrm>
              <a:off x="6922841" y="674958"/>
              <a:ext cx="2171186" cy="951366"/>
              <a:chOff x="0" y="0"/>
              <a:chExt cx="3340776" cy="1457712"/>
            </a:xfrm>
          </p:grpSpPr>
          <p:pic>
            <p:nvPicPr>
              <p:cNvPr id="23" name="uOHP_detoure.png" descr="uOHP_detoure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434" t="23879" r="4251" b="30219"/>
              <a:stretch>
                <a:fillRect/>
              </a:stretch>
            </p:blipFill>
            <p:spPr>
              <a:xfrm>
                <a:off x="0" y="0"/>
                <a:ext cx="3153668" cy="1069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extrusionOk="0">
                    <a:moveTo>
                      <a:pt x="2936" y="0"/>
                    </a:moveTo>
                    <a:cubicBezTo>
                      <a:pt x="2763" y="0"/>
                      <a:pt x="273" y="157"/>
                      <a:pt x="269" y="168"/>
                    </a:cubicBezTo>
                    <a:cubicBezTo>
                      <a:pt x="266" y="177"/>
                      <a:pt x="203" y="3775"/>
                      <a:pt x="130" y="8164"/>
                    </a:cubicBezTo>
                    <a:lnTo>
                      <a:pt x="0" y="16144"/>
                    </a:lnTo>
                    <a:lnTo>
                      <a:pt x="54" y="17682"/>
                    </a:lnTo>
                    <a:cubicBezTo>
                      <a:pt x="95" y="18824"/>
                      <a:pt x="104" y="19532"/>
                      <a:pt x="87" y="20414"/>
                    </a:cubicBezTo>
                    <a:lnTo>
                      <a:pt x="62" y="21600"/>
                    </a:lnTo>
                    <a:lnTo>
                      <a:pt x="1212" y="21600"/>
                    </a:lnTo>
                    <a:cubicBezTo>
                      <a:pt x="1842" y="21599"/>
                      <a:pt x="4716" y="21537"/>
                      <a:pt x="7601" y="21464"/>
                    </a:cubicBezTo>
                    <a:cubicBezTo>
                      <a:pt x="10485" y="21391"/>
                      <a:pt x="14784" y="21290"/>
                      <a:pt x="17154" y="21231"/>
                    </a:cubicBezTo>
                    <a:cubicBezTo>
                      <a:pt x="21393" y="21127"/>
                      <a:pt x="21600" y="21171"/>
                      <a:pt x="21585" y="20655"/>
                    </a:cubicBezTo>
                    <a:cubicBezTo>
                      <a:pt x="21583" y="20581"/>
                      <a:pt x="21574" y="20497"/>
                      <a:pt x="21574" y="20398"/>
                    </a:cubicBezTo>
                    <a:cubicBezTo>
                      <a:pt x="21574" y="19955"/>
                      <a:pt x="21145" y="4613"/>
                      <a:pt x="21131" y="4575"/>
                    </a:cubicBezTo>
                    <a:cubicBezTo>
                      <a:pt x="21127" y="4564"/>
                      <a:pt x="17594" y="4599"/>
                      <a:pt x="13281" y="4647"/>
                    </a:cubicBezTo>
                    <a:cubicBezTo>
                      <a:pt x="8967" y="4694"/>
                      <a:pt x="4915" y="4717"/>
                      <a:pt x="4273" y="4703"/>
                    </a:cubicBezTo>
                    <a:lnTo>
                      <a:pt x="3105" y="4679"/>
                    </a:lnTo>
                    <a:lnTo>
                      <a:pt x="3021" y="2339"/>
                    </a:lnTo>
                    <a:cubicBezTo>
                      <a:pt x="2975" y="1053"/>
                      <a:pt x="2937" y="0"/>
                      <a:pt x="2936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7" name="Rectangle"/>
              <p:cNvSpPr/>
              <p:nvPr/>
            </p:nvSpPr>
            <p:spPr>
              <a:xfrm rot="21600000">
                <a:off x="2747516" y="189604"/>
                <a:ext cx="437038" cy="902577"/>
              </a:xfrm>
              <a:prstGeom prst="rect">
                <a:avLst/>
              </a:prstGeom>
              <a:solidFill>
                <a:schemeClr val="accent5">
                  <a:alpha val="38523"/>
                </a:schemeClr>
              </a:solidFill>
              <a:ln w="25400" cap="flat">
                <a:solidFill>
                  <a:schemeClr val="accent5">
                    <a:lumOff val="-29866"/>
                    <a:alpha val="3852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8" name="Rectangle"/>
              <p:cNvSpPr/>
              <p:nvPr/>
            </p:nvSpPr>
            <p:spPr>
              <a:xfrm>
                <a:off x="465727" y="162519"/>
                <a:ext cx="405089" cy="958064"/>
              </a:xfrm>
              <a:prstGeom prst="rect">
                <a:avLst/>
              </a:prstGeom>
              <a:solidFill>
                <a:schemeClr val="accent1">
                  <a:alpha val="38523"/>
                </a:schemeClr>
              </a:solidFill>
              <a:ln w="25400" cap="flat">
                <a:solidFill>
                  <a:schemeClr val="accent1">
                    <a:hueOff val="114395"/>
                    <a:lumOff val="-24975"/>
                    <a:alpha val="3852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2000"/>
              </a:p>
            </p:txBody>
          </p:sp>
          <p:sp>
            <p:nvSpPr>
              <p:cNvPr id="29" name="Condenser"/>
              <p:cNvSpPr txBox="1"/>
              <p:nvPr/>
            </p:nvSpPr>
            <p:spPr>
              <a:xfrm>
                <a:off x="336570" y="1121264"/>
                <a:ext cx="690869" cy="22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900"/>
                </a:lvl1pPr>
              </a:lstStyle>
              <a:p>
                <a:r>
                  <a:rPr sz="600"/>
                  <a:t>Condenser</a:t>
                </a:r>
              </a:p>
            </p:txBody>
          </p:sp>
          <p:sp>
            <p:nvSpPr>
              <p:cNvPr id="30" name="Evaporator"/>
              <p:cNvSpPr txBox="1"/>
              <p:nvPr/>
            </p:nvSpPr>
            <p:spPr>
              <a:xfrm>
                <a:off x="2651116" y="1073200"/>
                <a:ext cx="689661" cy="22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900"/>
                </a:lvl1pPr>
              </a:lstStyle>
              <a:p>
                <a:r>
                  <a:rPr sz="600"/>
                  <a:t>Evaporator</a:t>
                </a:r>
              </a:p>
            </p:txBody>
          </p:sp>
          <p:grpSp>
            <p:nvGrpSpPr>
              <p:cNvPr id="31" name="Group"/>
              <p:cNvGrpSpPr/>
              <p:nvPr/>
            </p:nvGrpSpPr>
            <p:grpSpPr>
              <a:xfrm>
                <a:off x="486565" y="1231125"/>
                <a:ext cx="2665567" cy="226588"/>
                <a:chOff x="0" y="0"/>
                <a:chExt cx="2665565" cy="226587"/>
              </a:xfrm>
            </p:grpSpPr>
            <p:sp>
              <p:nvSpPr>
                <p:cNvPr id="32" name="Line"/>
                <p:cNvSpPr/>
                <p:nvPr/>
              </p:nvSpPr>
              <p:spPr>
                <a:xfrm flipH="1" flipV="1">
                  <a:off x="-1" y="202708"/>
                  <a:ext cx="2665567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triangle" w="med" len="sm"/>
                  <a:tailEnd type="triangle" w="med" len="sm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2000"/>
                </a:p>
              </p:txBody>
            </p:sp>
            <p:sp>
              <p:nvSpPr>
                <p:cNvPr id="33" name="60 mm"/>
                <p:cNvSpPr txBox="1"/>
                <p:nvPr/>
              </p:nvSpPr>
              <p:spPr>
                <a:xfrm>
                  <a:off x="974200" y="-1"/>
                  <a:ext cx="669182" cy="2265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1000"/>
                  </a:lvl1pPr>
                </a:lstStyle>
                <a:p>
                  <a:r>
                    <a:rPr sz="700"/>
                    <a:t>60 mm</a:t>
                  </a:r>
                </a:p>
              </p:txBody>
            </p:sp>
          </p:grpSp>
        </p:grpSp>
        <p:sp>
          <p:nvSpPr>
            <p:cNvPr id="34" name="ZoneTexte 33"/>
            <p:cNvSpPr txBox="1"/>
            <p:nvPr/>
          </p:nvSpPr>
          <p:spPr>
            <a:xfrm>
              <a:off x="6383692" y="1697640"/>
              <a:ext cx="26068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Micro 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oscillating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i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fr-FR" sz="1100" i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eat</a:t>
              </a:r>
              <a:r>
                <a:rPr lang="fr-FR" sz="11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pipe: « caloduc »</a:t>
              </a:r>
            </a:p>
            <a:p>
              <a:pPr marL="180000" indent="-180000">
                <a:buSzPct val="145000"/>
                <a:buChar char="•"/>
                <a:defRPr sz="1600"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en-US" sz="9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 pump</a:t>
              </a:r>
              <a:endParaRPr lang="en-US" sz="9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000" indent="-180000">
                <a:buSzPct val="145000"/>
                <a:buChar char="•"/>
                <a:defRPr sz="1600"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en-US" sz="9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Self-contained and self-actuated.</a:t>
              </a:r>
            </a:p>
            <a:p>
              <a:pPr marL="180000" indent="-180000">
                <a:buSzPct val="145000"/>
                <a:buChar char="•"/>
                <a:defRPr sz="16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rPr lang="en-US" sz="9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Eliminate connectors</a:t>
              </a:r>
            </a:p>
          </p:txBody>
        </p:sp>
      </p:grpSp>
      <p:sp>
        <p:nvSpPr>
          <p:cNvPr id="36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7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err="1"/>
              <a:t>Silicon</a:t>
            </a:r>
            <a:r>
              <a:rPr lang="fr-FR" b="1" dirty="0"/>
              <a:t>  </a:t>
            </a:r>
            <a:r>
              <a:rPr lang="fr-FR" b="1" dirty="0" err="1"/>
              <a:t>microchanel</a:t>
            </a:r>
            <a:r>
              <a:rPr lang="fr-FR" b="1" dirty="0"/>
              <a:t> </a:t>
            </a:r>
            <a:r>
              <a:rPr lang="fr-FR" b="1" dirty="0" err="1"/>
              <a:t>cooling</a:t>
            </a:r>
            <a:r>
              <a:rPr lang="fr-FR" b="1" dirty="0"/>
              <a:t> </a:t>
            </a:r>
            <a:r>
              <a:rPr lang="fr-FR" b="1" dirty="0" err="1"/>
              <a:t>optimization</a:t>
            </a:r>
            <a:r>
              <a:rPr lang="fr-FR" b="1" dirty="0"/>
              <a:t> @IN2P3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457200" y="770856"/>
            <a:ext cx="8356600" cy="398763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Objectives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err="1"/>
              <a:t>Cost</a:t>
            </a:r>
            <a:r>
              <a:rPr lang="fr-FR" sz="1600" dirty="0"/>
              <a:t> </a:t>
            </a:r>
            <a:r>
              <a:rPr lang="fr-FR" sz="1600" dirty="0" err="1" smtClean="0"/>
              <a:t>reduction</a:t>
            </a:r>
            <a:endParaRPr lang="fr-FR" sz="1600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smtClean="0"/>
              <a:t>Design </a:t>
            </a:r>
            <a:r>
              <a:rPr lang="fr-FR" sz="1600" dirty="0" err="1"/>
              <a:t>optimization</a:t>
            </a:r>
            <a:r>
              <a:rPr lang="fr-FR" sz="1600" dirty="0"/>
              <a:t> </a:t>
            </a:r>
            <a:endParaRPr lang="fr-FR" sz="1600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endParaRPr lang="fr-FR" sz="1600" dirty="0"/>
          </a:p>
          <a:p>
            <a:endParaRPr lang="fr-FR" dirty="0"/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Kaizen </a:t>
            </a:r>
            <a:r>
              <a:rPr lang="en-US" dirty="0"/>
              <a:t>approach </a:t>
            </a:r>
            <a:r>
              <a:rPr lang="en-US" dirty="0" smtClean="0"/>
              <a:t>instead of technological </a:t>
            </a:r>
            <a:r>
              <a:rPr lang="en-US" dirty="0"/>
              <a:t>breakthrough </a:t>
            </a:r>
            <a:r>
              <a:rPr lang="fr-FR" dirty="0" smtClean="0"/>
              <a:t> </a:t>
            </a:r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err="1" smtClean="0"/>
              <a:t>Process</a:t>
            </a:r>
            <a:r>
              <a:rPr lang="fr-FR" sz="1600" dirty="0" smtClean="0"/>
              <a:t> </a:t>
            </a:r>
            <a:r>
              <a:rPr lang="fr-FR" sz="1600" dirty="0" err="1" smtClean="0"/>
              <a:t>optimization</a:t>
            </a:r>
            <a:endParaRPr lang="fr-FR" sz="1600" dirty="0" smtClean="0"/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smtClean="0"/>
              <a:t>Laser </a:t>
            </a:r>
            <a:r>
              <a:rPr lang="fr-FR" sz="1200" dirty="0" err="1" smtClean="0"/>
              <a:t>etching</a:t>
            </a:r>
            <a:r>
              <a:rPr lang="fr-FR" sz="1200" dirty="0" smtClean="0"/>
              <a:t> &amp; </a:t>
            </a:r>
            <a:r>
              <a:rPr lang="fr-FR" sz="1200" dirty="0" err="1" smtClean="0"/>
              <a:t>cutting</a:t>
            </a:r>
            <a:endParaRPr lang="fr-FR" sz="1200" dirty="0" smtClean="0"/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smtClean="0"/>
              <a:t>Direct </a:t>
            </a:r>
            <a:r>
              <a:rPr lang="fr-FR" sz="1200" dirty="0" err="1" smtClean="0"/>
              <a:t>bonding</a:t>
            </a:r>
            <a:r>
              <a:rPr lang="fr-FR" sz="1200" dirty="0" smtClean="0"/>
              <a:t> </a:t>
            </a:r>
            <a:r>
              <a:rPr lang="fr-FR" sz="1200" dirty="0" err="1" smtClean="0"/>
              <a:t>replaced</a:t>
            </a:r>
            <a:r>
              <a:rPr lang="fr-FR" sz="1200" dirty="0" smtClean="0"/>
              <a:t> by </a:t>
            </a:r>
            <a:r>
              <a:rPr lang="fr-FR" sz="1200" dirty="0" err="1" smtClean="0"/>
              <a:t>anodic</a:t>
            </a:r>
            <a:r>
              <a:rPr lang="fr-FR" sz="1200" dirty="0" smtClean="0"/>
              <a:t> </a:t>
            </a:r>
            <a:r>
              <a:rPr lang="fr-FR" sz="1200" dirty="0" err="1" smtClean="0"/>
              <a:t>bonding</a:t>
            </a:r>
            <a:r>
              <a:rPr lang="fr-FR" sz="1200" dirty="0" smtClean="0"/>
              <a:t> </a:t>
            </a:r>
            <a:r>
              <a:rPr lang="fr-FR" sz="1200" dirty="0" err="1" smtClean="0"/>
              <a:t>coated</a:t>
            </a:r>
            <a:r>
              <a:rPr lang="fr-FR" sz="1200" dirty="0" smtClean="0"/>
              <a:t> glass</a:t>
            </a:r>
          </a:p>
          <a:p>
            <a:pPr marL="1200150" lvl="2" indent="0">
              <a:buNone/>
            </a:pPr>
            <a:endParaRPr lang="fr-FR" sz="1200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 err="1"/>
              <a:t>Optimization</a:t>
            </a:r>
            <a:r>
              <a:rPr lang="fr-FR" sz="1600" dirty="0"/>
              <a:t> of the </a:t>
            </a:r>
            <a:r>
              <a:rPr lang="fr-FR" sz="1600" dirty="0" smtClean="0"/>
              <a:t>connections</a:t>
            </a:r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err="1" smtClean="0"/>
              <a:t>Anodic</a:t>
            </a:r>
            <a:r>
              <a:rPr lang="fr-FR" sz="1200" dirty="0" smtClean="0"/>
              <a:t> </a:t>
            </a:r>
            <a:r>
              <a:rPr lang="fr-FR" sz="1200" dirty="0" err="1" smtClean="0"/>
              <a:t>bonding</a:t>
            </a:r>
            <a:endParaRPr lang="fr-FR" sz="1200" dirty="0" smtClean="0"/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err="1" smtClean="0"/>
              <a:t>Serialization</a:t>
            </a:r>
            <a:r>
              <a:rPr lang="fr-FR" sz="1200" dirty="0" smtClean="0"/>
              <a:t> of </a:t>
            </a:r>
            <a:r>
              <a:rPr lang="fr-FR" sz="1200" dirty="0" err="1" smtClean="0"/>
              <a:t>cooling</a:t>
            </a:r>
            <a:r>
              <a:rPr lang="fr-FR" sz="1200" dirty="0" smtClean="0"/>
              <a:t> plates</a:t>
            </a:r>
          </a:p>
          <a:p>
            <a:pPr marL="1885950" lvl="3">
              <a:buFont typeface="Courier New" panose="02070309020205020404" pitchFamily="49" charset="0"/>
              <a:buChar char="o"/>
            </a:pPr>
            <a:endParaRPr lang="fr-FR" sz="1200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r>
              <a:rPr lang="fr-FR" sz="1600" dirty="0"/>
              <a:t>Design </a:t>
            </a:r>
            <a:r>
              <a:rPr lang="fr-FR" sz="1600" dirty="0" err="1"/>
              <a:t>optimization</a:t>
            </a:r>
            <a:endParaRPr lang="fr-FR" sz="1600" dirty="0"/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err="1"/>
              <a:t>Predictive</a:t>
            </a:r>
            <a:r>
              <a:rPr lang="fr-FR" sz="1200" dirty="0"/>
              <a:t> Simulation</a:t>
            </a:r>
          </a:p>
          <a:p>
            <a:pPr marL="1428750" lvl="2">
              <a:buFont typeface="Courier New" panose="02070309020205020404" pitchFamily="49" charset="0"/>
              <a:buChar char="o"/>
            </a:pPr>
            <a:r>
              <a:rPr lang="fr-FR" sz="1200" dirty="0" err="1"/>
              <a:t>Caraterisation</a:t>
            </a:r>
            <a:r>
              <a:rPr lang="fr-FR" sz="1200" dirty="0"/>
              <a:t> : </a:t>
            </a:r>
            <a:r>
              <a:rPr lang="fr-FR" sz="1200" dirty="0" err="1"/>
              <a:t>heat</a:t>
            </a:r>
            <a:r>
              <a:rPr lang="fr-FR" sz="1200" dirty="0"/>
              <a:t> </a:t>
            </a:r>
            <a:r>
              <a:rPr lang="fr-FR" sz="1200" dirty="0" smtClean="0"/>
              <a:t>engineering</a:t>
            </a:r>
            <a:endParaRPr lang="fr-FR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endParaRPr lang="fr-FR" dirty="0" smtClean="0"/>
          </a:p>
          <a:p>
            <a:pPr marL="1028700" lvl="1">
              <a:buFont typeface="Courier New" panose="02070309020205020404" pitchFamily="49" charset="0"/>
              <a:buChar char="o"/>
            </a:pPr>
            <a:endParaRPr lang="fr-FR" dirty="0"/>
          </a:p>
        </p:txBody>
      </p:sp>
      <p:sp>
        <p:nvSpPr>
          <p:cNvPr id="7" name="Accolade fermante 6"/>
          <p:cNvSpPr/>
          <p:nvPr/>
        </p:nvSpPr>
        <p:spPr>
          <a:xfrm>
            <a:off x="6033837" y="2848539"/>
            <a:ext cx="270711" cy="10256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3"/>
          <p:cNvSpPr txBox="1">
            <a:spLocks/>
          </p:cNvSpPr>
          <p:nvPr/>
        </p:nvSpPr>
        <p:spPr>
          <a:xfrm>
            <a:off x="6457023" y="2997406"/>
            <a:ext cx="1592103" cy="4647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</a:rPr>
              <a:t>Inexpensive, flexible </a:t>
            </a:r>
          </a:p>
          <a:p>
            <a:r>
              <a:rPr lang="en-US" sz="1100" dirty="0" smtClean="0">
                <a:solidFill>
                  <a:srgbClr val="0070C0"/>
                </a:solidFill>
              </a:rPr>
              <a:t>and fast process</a:t>
            </a:r>
            <a:endParaRPr lang="en-US" sz="800" b="0" dirty="0" smtClean="0">
              <a:solidFill>
                <a:srgbClr val="0070C0"/>
              </a:solidFill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6060906" y="4079523"/>
            <a:ext cx="270711" cy="5525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73"/>
          <p:cNvSpPr txBox="1">
            <a:spLocks/>
          </p:cNvSpPr>
          <p:nvPr/>
        </p:nvSpPr>
        <p:spPr>
          <a:xfrm>
            <a:off x="6420927" y="4090614"/>
            <a:ext cx="1582484" cy="667875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</a:rPr>
              <a:t>TFM optimization</a:t>
            </a:r>
          </a:p>
          <a:p>
            <a:r>
              <a:rPr lang="en-US" sz="1100" dirty="0" smtClean="0">
                <a:solidFill>
                  <a:srgbClr val="0070C0"/>
                </a:solidFill>
              </a:rPr>
              <a:t>Material optimization</a:t>
            </a:r>
          </a:p>
          <a:p>
            <a:r>
              <a:rPr lang="en-US" sz="1100" dirty="0" smtClean="0">
                <a:solidFill>
                  <a:srgbClr val="0070C0"/>
                </a:solidFill>
              </a:rPr>
              <a:t>Fast design </a:t>
            </a:r>
            <a:endParaRPr lang="en-US" sz="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Silicon</a:t>
            </a:r>
            <a:r>
              <a:rPr lang="fr-FR" b="1" dirty="0"/>
              <a:t>  </a:t>
            </a:r>
            <a:r>
              <a:rPr lang="fr-FR" b="1" dirty="0" err="1"/>
              <a:t>microchanel</a:t>
            </a:r>
            <a:r>
              <a:rPr lang="fr-FR" b="1" dirty="0"/>
              <a:t> </a:t>
            </a:r>
            <a:r>
              <a:rPr lang="fr-FR" b="1" dirty="0" err="1"/>
              <a:t>cooling</a:t>
            </a:r>
            <a:r>
              <a:rPr lang="fr-FR" b="1" dirty="0"/>
              <a:t> </a:t>
            </a:r>
            <a:r>
              <a:rPr lang="fr-FR" b="1" dirty="0" err="1"/>
              <a:t>optimization</a:t>
            </a:r>
            <a:r>
              <a:rPr lang="fr-FR" b="1" dirty="0"/>
              <a:t> </a:t>
            </a:r>
            <a:r>
              <a:rPr lang="fr-FR" b="1" dirty="0" smtClean="0"/>
              <a:t>@CPPM</a:t>
            </a:r>
            <a:endParaRPr lang="fr-FR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461859" y="601910"/>
            <a:ext cx="6679769" cy="3800475"/>
          </a:xfrm>
        </p:spPr>
        <p:txBody>
          <a:bodyPr/>
          <a:lstStyle/>
          <a:p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r>
              <a:rPr lang="fr-FR" dirty="0" smtClean="0"/>
              <a:t> :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smtClean="0"/>
              <a:t>Laser </a:t>
            </a:r>
            <a:r>
              <a:rPr lang="fr-FR" sz="1400" dirty="0" err="1" smtClean="0"/>
              <a:t>etching</a:t>
            </a: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357188" lvl="1" indent="0">
              <a:buNone/>
            </a:pPr>
            <a:endParaRPr lang="fr-FR" sz="1400" dirty="0" smtClean="0"/>
          </a:p>
          <a:p>
            <a:pPr marL="357188" lvl="1" indent="0">
              <a:buNone/>
            </a:pPr>
            <a:endParaRPr lang="fr-FR" sz="1400" dirty="0"/>
          </a:p>
          <a:p>
            <a:pPr marL="357188" lvl="1" indent="0">
              <a:buNone/>
            </a:pPr>
            <a:endParaRPr lang="fr-FR" sz="1400" dirty="0" smtClean="0"/>
          </a:p>
          <a:p>
            <a:pPr marL="357188" lvl="1" indent="0">
              <a:buNone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err="1" smtClean="0"/>
              <a:t>Anodic</a:t>
            </a:r>
            <a:r>
              <a:rPr lang="fr-FR" sz="1400" dirty="0" smtClean="0"/>
              <a:t> </a:t>
            </a:r>
            <a:r>
              <a:rPr lang="fr-FR" sz="1400" dirty="0" err="1" smtClean="0"/>
              <a:t>bonding</a:t>
            </a:r>
            <a:r>
              <a:rPr lang="fr-FR" sz="1400" dirty="0" smtClean="0"/>
              <a:t> Si wafer </a:t>
            </a:r>
            <a:r>
              <a:rPr lang="fr-FR" sz="1400" dirty="0" err="1" smtClean="0"/>
              <a:t>coated</a:t>
            </a:r>
            <a:r>
              <a:rPr lang="fr-FR" sz="1400" dirty="0" smtClean="0"/>
              <a:t> (</a:t>
            </a:r>
            <a:r>
              <a:rPr lang="fr-FR" sz="1400" dirty="0" err="1" smtClean="0"/>
              <a:t>electron</a:t>
            </a:r>
            <a:r>
              <a:rPr lang="fr-FR" sz="1400" dirty="0" smtClean="0"/>
              <a:t> </a:t>
            </a:r>
            <a:r>
              <a:rPr lang="fr-FR" sz="1400" dirty="0" err="1" smtClean="0"/>
              <a:t>beam</a:t>
            </a:r>
            <a:r>
              <a:rPr lang="fr-FR" sz="1400" dirty="0" smtClean="0"/>
              <a:t>) </a:t>
            </a:r>
            <a:r>
              <a:rPr lang="fr-FR" sz="1400" dirty="0" err="1" smtClean="0"/>
              <a:t>with</a:t>
            </a:r>
            <a:r>
              <a:rPr lang="fr-FR" sz="1400" dirty="0" smtClean="0"/>
              <a:t> 5</a:t>
            </a:r>
            <a:r>
              <a:rPr lang="fr-FR" sz="1400" dirty="0" smtClean="0">
                <a:latin typeface="Symbol" panose="05050102010706020507" pitchFamily="18" charset="2"/>
              </a:rPr>
              <a:t>m</a:t>
            </a:r>
            <a:r>
              <a:rPr lang="fr-FR" sz="1400" dirty="0" smtClean="0"/>
              <a:t>m of glass</a:t>
            </a: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grpSp>
        <p:nvGrpSpPr>
          <p:cNvPr id="119" name="Groupe 118"/>
          <p:cNvGrpSpPr>
            <a:grpSpLocks noChangeAspect="1"/>
          </p:cNvGrpSpPr>
          <p:nvPr/>
        </p:nvGrpSpPr>
        <p:grpSpPr>
          <a:xfrm>
            <a:off x="461859" y="3398702"/>
            <a:ext cx="7468134" cy="1386927"/>
            <a:chOff x="581891" y="2533376"/>
            <a:chExt cx="10665956" cy="1938822"/>
          </a:xfrm>
        </p:grpSpPr>
        <p:grpSp>
          <p:nvGrpSpPr>
            <p:cNvPr id="120" name="Groupe 119"/>
            <p:cNvGrpSpPr/>
            <p:nvPr/>
          </p:nvGrpSpPr>
          <p:grpSpPr>
            <a:xfrm>
              <a:off x="3379631" y="3302925"/>
              <a:ext cx="2290526" cy="723207"/>
              <a:chOff x="4318969" y="3410991"/>
              <a:chExt cx="2290526" cy="723207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4318970" y="3797743"/>
                <a:ext cx="2289647" cy="336455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493215" y="3803768"/>
                <a:ext cx="232956" cy="33043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4801928" y="3797744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5139052" y="3801480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5481857" y="3803773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6175043" y="3803769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5830344" y="3797745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grpSp>
            <p:nvGrpSpPr>
              <p:cNvPr id="171" name="Groupe 170"/>
              <p:cNvGrpSpPr/>
              <p:nvPr/>
            </p:nvGrpSpPr>
            <p:grpSpPr>
              <a:xfrm>
                <a:off x="4318969" y="3410991"/>
                <a:ext cx="2290526" cy="396240"/>
                <a:chOff x="4269093" y="3070167"/>
                <a:chExt cx="2290526" cy="396240"/>
              </a:xfrm>
            </p:grpSpPr>
            <p:sp>
              <p:nvSpPr>
                <p:cNvPr id="172" name="Rectangle 171"/>
                <p:cNvSpPr/>
                <p:nvPr/>
              </p:nvSpPr>
              <p:spPr>
                <a:xfrm>
                  <a:off x="4275513" y="3070167"/>
                  <a:ext cx="2284106" cy="336455"/>
                </a:xfrm>
                <a:prstGeom prst="rect">
                  <a:avLst/>
                </a:prstGeom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4269093" y="3391594"/>
                  <a:ext cx="2289649" cy="74813"/>
                </a:xfrm>
                <a:prstGeom prst="rect">
                  <a:avLst/>
                </a:prstGeom>
                <a:solidFill>
                  <a:schemeClr val="accent2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</p:grpSp>
        </p:grpSp>
        <p:grpSp>
          <p:nvGrpSpPr>
            <p:cNvPr id="121" name="Groupe 120"/>
            <p:cNvGrpSpPr/>
            <p:nvPr/>
          </p:nvGrpSpPr>
          <p:grpSpPr>
            <a:xfrm>
              <a:off x="6009224" y="3458094"/>
              <a:ext cx="2290526" cy="479995"/>
              <a:chOff x="6009224" y="3458094"/>
              <a:chExt cx="2290526" cy="479995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6009225" y="3667510"/>
                <a:ext cx="2289647" cy="26441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183470" y="3673533"/>
                <a:ext cx="232956" cy="264556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492183" y="3667510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6829307" y="3671246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172112" y="3673539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865298" y="3673535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520599" y="3667511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6010102" y="3458094"/>
                <a:ext cx="2289648" cy="159118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6009224" y="3602184"/>
                <a:ext cx="2289649" cy="74813"/>
              </a:xfrm>
              <a:prstGeom prst="rect">
                <a:avLst/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grpSp>
          <p:nvGrpSpPr>
            <p:cNvPr id="123" name="Groupe 122"/>
            <p:cNvGrpSpPr/>
            <p:nvPr/>
          </p:nvGrpSpPr>
          <p:grpSpPr>
            <a:xfrm>
              <a:off x="590205" y="2926079"/>
              <a:ext cx="2286000" cy="407408"/>
              <a:chOff x="1529543" y="3034145"/>
              <a:chExt cx="2286000" cy="407408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1529543" y="3034145"/>
                <a:ext cx="2284106" cy="336455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531437" y="3370600"/>
                <a:ext cx="2284106" cy="70953"/>
              </a:xfrm>
              <a:prstGeom prst="rect">
                <a:avLst/>
              </a:prstGeom>
              <a:solidFill>
                <a:schemeClr val="accent2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grpSp>
          <p:nvGrpSpPr>
            <p:cNvPr id="124" name="Groupe 123"/>
            <p:cNvGrpSpPr/>
            <p:nvPr/>
          </p:nvGrpSpPr>
          <p:grpSpPr>
            <a:xfrm>
              <a:off x="592099" y="3770031"/>
              <a:ext cx="2284106" cy="336455"/>
              <a:chOff x="1531437" y="4052665"/>
              <a:chExt cx="2284106" cy="336455"/>
            </a:xfrm>
          </p:grpSpPr>
          <p:sp>
            <p:nvSpPr>
              <p:cNvPr id="134" name="Rectangle 133"/>
              <p:cNvSpPr/>
              <p:nvPr/>
            </p:nvSpPr>
            <p:spPr>
              <a:xfrm>
                <a:off x="1531437" y="4052665"/>
                <a:ext cx="2284106" cy="336455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1705680" y="4058689"/>
                <a:ext cx="232956" cy="33043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014394" y="4052666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351518" y="4056402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2694323" y="4058695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3387509" y="4058691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3042810" y="4052667"/>
                <a:ext cx="242426" cy="1853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</p:grpSp>
        <p:cxnSp>
          <p:nvCxnSpPr>
            <p:cNvPr id="125" name="Connecteur droit avec flèche 124"/>
            <p:cNvCxnSpPr/>
            <p:nvPr/>
          </p:nvCxnSpPr>
          <p:spPr>
            <a:xfrm flipV="1">
              <a:off x="1997410" y="3302926"/>
              <a:ext cx="174357" cy="10709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ZoneTexte 125"/>
            <p:cNvSpPr txBox="1"/>
            <p:nvPr/>
          </p:nvSpPr>
          <p:spPr>
            <a:xfrm>
              <a:off x="581891" y="2884516"/>
              <a:ext cx="955139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Wafer Si</a:t>
              </a:r>
              <a:endParaRPr lang="fr-FR" sz="1100" dirty="0"/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676103" y="3282764"/>
              <a:ext cx="2088393" cy="36571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000" dirty="0" err="1"/>
                <a:t>Thin</a:t>
              </a:r>
              <a:r>
                <a:rPr lang="fr-FR" sz="1000" dirty="0"/>
                <a:t> layer of </a:t>
              </a:r>
              <a:r>
                <a:rPr lang="fr-FR" sz="1000" dirty="0" smtClean="0"/>
                <a:t>glass (5</a:t>
              </a:r>
              <a:r>
                <a:rPr lang="fr-FR" sz="1000" dirty="0" smtClean="0">
                  <a:latin typeface="Symbol" panose="05050102010706020507" pitchFamily="18" charset="2"/>
                </a:rPr>
                <a:t>m</a:t>
              </a:r>
              <a:r>
                <a:rPr lang="fr-FR" sz="1000" dirty="0" smtClean="0"/>
                <a:t>m</a:t>
              </a:r>
              <a:r>
                <a:rPr lang="fr-FR" sz="1100" dirty="0"/>
                <a:t>)</a:t>
              </a: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756458" y="4071442"/>
              <a:ext cx="1415309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Etching</a:t>
              </a:r>
              <a:r>
                <a:rPr lang="fr-FR" sz="1100" dirty="0" smtClean="0"/>
                <a:t> (DRIE)</a:t>
              </a:r>
              <a:endParaRPr lang="fr-FR" sz="1100" dirty="0"/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3444241" y="4006451"/>
              <a:ext cx="1543515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/>
                <a:t>Anodic</a:t>
              </a:r>
              <a:r>
                <a:rPr lang="fr-FR" sz="1100" dirty="0"/>
                <a:t> </a:t>
              </a:r>
              <a:r>
                <a:rPr lang="fr-FR" sz="1100" dirty="0" err="1"/>
                <a:t>Bonding</a:t>
              </a:r>
              <a:endParaRPr lang="fr-FR" sz="1100" dirty="0"/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6536575" y="3941453"/>
              <a:ext cx="877163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Thining</a:t>
              </a:r>
              <a:endParaRPr lang="fr-FR" sz="1100" dirty="0"/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958735" y="2533376"/>
              <a:ext cx="1598461" cy="36571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Glass </a:t>
              </a:r>
              <a:r>
                <a:rPr lang="fr-FR" sz="1100" dirty="0" err="1" smtClean="0"/>
                <a:t>deposition</a:t>
              </a:r>
              <a:endParaRPr lang="fr-FR" sz="1100" dirty="0"/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7733158" y="4106485"/>
              <a:ext cx="3514689" cy="36571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4 inch </a:t>
              </a:r>
              <a:r>
                <a:rPr lang="en-US" sz="1100" dirty="0"/>
                <a:t>wafer with a thickness of 500 </a:t>
              </a:r>
              <a:r>
                <a:rPr lang="en-US" sz="1100" dirty="0" smtClean="0">
                  <a:latin typeface="Symbol" panose="05050102010706020507" pitchFamily="18" charset="2"/>
                </a:rPr>
                <a:t>m</a:t>
              </a:r>
              <a:r>
                <a:rPr lang="en-US" sz="1100" dirty="0" smtClean="0"/>
                <a:t>m</a:t>
              </a:r>
              <a:endParaRPr lang="fr-FR" sz="1100" dirty="0"/>
            </a:p>
          </p:txBody>
        </p:sp>
      </p:grpSp>
      <p:sp>
        <p:nvSpPr>
          <p:cNvPr id="2" name="Flèche droite 1"/>
          <p:cNvSpPr/>
          <p:nvPr/>
        </p:nvSpPr>
        <p:spPr>
          <a:xfrm>
            <a:off x="6354305" y="3915974"/>
            <a:ext cx="402956" cy="4382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TextBox 73"/>
          <p:cNvSpPr txBox="1">
            <a:spLocks/>
          </p:cNvSpPr>
          <p:nvPr/>
        </p:nvSpPr>
        <p:spPr>
          <a:xfrm>
            <a:off x="6966489" y="4010728"/>
            <a:ext cx="2258199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70C0"/>
                </a:solidFill>
              </a:rPr>
              <a:t>Pressure tests 06/2020</a:t>
            </a:r>
            <a:endParaRPr lang="en-US" sz="1000" b="0" dirty="0" smtClean="0">
              <a:solidFill>
                <a:srgbClr val="0070C0"/>
              </a:solidFill>
            </a:endParaRPr>
          </a:p>
        </p:txBody>
      </p:sp>
      <p:sp>
        <p:nvSpPr>
          <p:cNvPr id="175" name="Flèche droite 174"/>
          <p:cNvSpPr/>
          <p:nvPr/>
        </p:nvSpPr>
        <p:spPr>
          <a:xfrm>
            <a:off x="6966489" y="2046222"/>
            <a:ext cx="402956" cy="4382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TextBox 73"/>
          <p:cNvSpPr txBox="1">
            <a:spLocks/>
          </p:cNvSpPr>
          <p:nvPr/>
        </p:nvSpPr>
        <p:spPr>
          <a:xfrm>
            <a:off x="7424032" y="2046222"/>
            <a:ext cx="2258199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70C0"/>
                </a:solidFill>
              </a:rPr>
              <a:t>Tests in progress</a:t>
            </a:r>
            <a:endParaRPr lang="en-US" sz="1000" b="0" dirty="0" smtClean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99"/>
          <a:stretch/>
        </p:blipFill>
        <p:spPr>
          <a:xfrm>
            <a:off x="3525089" y="1650784"/>
            <a:ext cx="1380930" cy="870668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78"/>
          <a:stretch/>
        </p:blipFill>
        <p:spPr>
          <a:xfrm>
            <a:off x="233468" y="1288655"/>
            <a:ext cx="1751435" cy="1430205"/>
          </a:xfrm>
          <a:prstGeom prst="rect">
            <a:avLst/>
          </a:prstGeom>
        </p:spPr>
      </p:pic>
      <p:pic>
        <p:nvPicPr>
          <p:cNvPr id="178" name="Image 1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518" y="1574742"/>
            <a:ext cx="1316527" cy="1078958"/>
          </a:xfrm>
          <a:prstGeom prst="rect">
            <a:avLst/>
          </a:prstGeom>
        </p:spPr>
      </p:pic>
      <p:pic>
        <p:nvPicPr>
          <p:cNvPr id="179" name="Image 1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936" y="1258725"/>
            <a:ext cx="1402021" cy="1006638"/>
          </a:xfrm>
          <a:prstGeom prst="rect">
            <a:avLst/>
          </a:prstGeom>
        </p:spPr>
      </p:pic>
      <p:sp>
        <p:nvSpPr>
          <p:cNvPr id="180" name="AutoShape 2" descr="data:image/png;base64,iVBORw0KGgoAAAANSUhEUgAAAwkAAAHKCAYAAABIeAe/AAAgAElEQVR4nFS7V1BcW76nWXOjq87RkY4MAoSTBHKA8JBkYtKQJN57b4Q3afDee++9Fd4jQAgP8sdX1blVNXNnuiNmpic6YiI6YuZl3uZlvnlIXVX3wz8We+29V2bytL71/f5/2B5vYmOyia3pFrammtmYbGJ9qoHVgUpW1Cn0uIqoMbeg39aJVy7e7Dl7seUgp8PInEJzCzo08TRoImksiKUmP4yKzEAKErzJi5KRGSpFk+BPfrQXqng/8mN9yAiXEufrTKjUhvx4H/JjfXgRIiEtREJGhAcJAW7YmN1luLMS+yf3eGRwAw8nC3LjA9AkBZId5UFegg+FKQFkR3ngYWtCpNwaTaICdYIcVaICZaIn6nhP8mLl5MVIKUzyoiBRgSrOg8wQEZp4LwoTfciPkaKMlaKK80AdL0cV50F+lJSiJF9UsZ5khLuTFuFOfqIXGZESBhtVrI13crwxzac3G/x0vsevV2/4/eMZf/98zt8+nvDj6S4nm/O8HG5joKWMnrpCmspzqCtKpyQrltLMaFSpoaRFKUgNkxAfICQp2IWkYCHJQULi/R1JCHDiRagbycEuxPs7IjLX5bnRd9jdv4n9gxvILW+SF2hOS5qArhxX+pQS2rNESO0NuK93h0cGt3hqeJvH+teR297Hy9EEH3sjfB1N8HR4wMPv/wdMbvwLCQorqhOFFITbkCi+T4j9XRIkxhSHP6c61oaaGEtq4yy0FW9JTZwFdfGW1MdZURNjSXW0BdVR5lRGPKUi4ilVkc8oCzWjJMSMutjnNCbY0JRoS2OiLc3JDjQn29OYaEdNjBUVEeaUR5pTFvmM+iQ7WtKcGFRKGVZJGFFLGdXIGFKJmSpVMFUqZ7JIxnSZnMkSGZOlHowUuDNSIGaixIOJEg8GVa6MaiQMq8QM5rsyoHRlrEDCeJGEqTI5s6VyZktlvKyQ87JSznyZjPkyGS/LPVisUrBc7cVipQcrNQqWqxUsVXmwVClnvtydmRIhLyvELFd7sljpyXK1J0uVniyWy1itVrBe6816nTdLVXIWq2TMl7sxorSnP8uG4TwHBrJtGc5zYkQpYLpYykKFgvkyOfNlnsyUyhkr9iRYeAvBc0NM9O9gpKfDPZ07GOrpYKini/E9XQx073z921D3Dvo6dzC4p4fu3Tvo3r2Nvs4tjPTvYnxPDxN9fYz0dDHUvYuhni6GejoY37uLie4dnpka4y60JSMpkoKceFSZ0agzo1FlRFKQHoH6RSjqpCDy4rxoyPOnt8ifgVJ/hksDGCnzY6wqkH/9uMP//V/+F/7r//4/s782S2yINw/0bvLEWJdn9/V5aqKH4Z1veGR0Cw/nJ6SGulGVH0ZqmDu2zwyxsXiIzMUOH5kzfnIRvnJn7CxM0b9zHUOda1iZ6REks0SdKKcs3ZP4YAFmhvqYGt/j0YN7mD8ywfrpfSzMDLEwM8Tsvi7GejfR+e4b7lz7Fmujbxko8mOoUMFQkQ99KhlDRZ5MVgWw1BLOVmcca60xrLfFst4axXpLJCsNYSzXhbHVFstuVzzrrVHMVfkzVebNckMoa00RLDeGsdYczkZzOButUex0RLPeHMZ+TyKno5lcTeXww6KaH5c0fF7W8PNKIX/eKOX9XD4Xk1mcjr7gw1wePy4V8vurGv6yU8Uvm+X8slnJr5tVfFws5N28mk+LRfzrXiO/btbw03olP6xV8MtWDb/t1nA1r+ZiRsnZVD7n0/m8e6nhYiqP0/FczifzOZ9W8mGxmB/XKvlxrYJ3C0WczeRxMZPP23k1P61X8NNGJX/eqeOnjXI+rRbz82YFn1dL+LxawuWchrPpfF6PpnMymc3haBavRzLZHkijT+1FfYaE0iR3QqXP8HJ+SHt5CkfrfewstJMa7oabzT08BMZE+tlSXRBJpSoCf8lTshLl9NZnMNdXwsv+Yma6Ncz2FjDdpWKkMZ224igyw+zJCrUnM9SO9GBrssOsKYhzQhVpjzrSnrJEF8oShRQnCChPEVGd7k5XcQDL3emczJXwab2OT1t1fN6s5YetOn7aaeC3/RZ+3K7n7XIF79dr+LRRx9vlSj6s1fDTbjO/7Lfyy6smPm3U8nG9lh+3G/lxu5FPW438sNPKrwddvNttY7qvlJeTneysTHC0t8yb3WX2N+fYXZlktreWqnQFVSmutGTLGCkLYKIiiMlKfzY6otnsiuF0MpMPiyo+Lqj4cbWIX7dK+W2zhN+2S/h5rYBfVlX8tq7hL+sF/G2rgD+v5/PDQgYfZ1P5MJXC+8lEPk0n82E8jvdj0XwYj+Z0IIQ3PUGcDYZzNhTB6UAYpwPhnPSHcT4QxsVQOJdDEVwMhHDa589Rtw9nvf7st3iw3yzhVaOYV03acbvGha0aEbv1brztD+TdcDDvhoJ5PxLK1VAwV8MhXAwG8m44hMuBQK4Gg3k3rL3/fjSE96PBvBsJ5sNYKB/GQrTzI8G8Hwrk7VAg570+nPV4cdot56zHm+NuBa+aJBy0y9ltknDY7smbDi+Ourw56fXjuNebo24vdhrc2WmSsN0o5rBDwes2T/ZbPHjdIuO01ZPLEEdeP3vIZ1dH/sdof/6/1QmYGeLAyoJdi6csuFiwWejKWY8vp32+HHd6c9LhzZtWOfstMg5a5Ry0yjls8/zn2m2eHLbIOWz3ZqfBg9dtPuw0KNisdWezRsJmlTurlSJWK0WsVAh5WeKova5wZaXclfUqCWuVYtYqxWzWydiolbBeI2al3IWVchfWKt2+1lKpC0ulziyWCVmtcmOpXMRquQurFa6sVbqzXuHKepWYtXJ3NqqlrFaJWa1wZaNawnqVmK1aD7aqZezWy9mskbJRI2a9yp3lMhGLpc68LBKwXuXOWqWY5XJnNqrd2ah2ZbvGnc0qVzYqXVgrF7JZ5cp6hTMb5UI2ykWslwlYLLRludiOrRoRr+rFbFaJWCsXsFEpZLNKxFa1C8vlAtYrhKyVaddYLXNmrVzIcpkTKxXC/77KnFkscmC9QsRug5zNGgkrZSI2q6UsFAtYKHJmsUjIrMaJsVwbplUOjOfZMp5ny5TKgcl8e4YyrRjOsqYn5TEDac8YzbZiIs+WabUTk0oHxtX2TKntmcizYUppz1yhgCmlPTMap6/PT+bbMZprQ3/aM/oznzOSZ0dnyhO6XzyjL92K7uQndKc8pTvVgq4UczqTzelOtmQky4GRXCdGsuwZzXViKMeBoWw7+l5YMpBuw3iugN40a7rTrOhJt6Ur1YreTDvaEy3oSrGmI8Wa3kxH2lIdUIVZYnf/Jo/u6WBw8wb6319H/8Y19L+/hs43/wFzk7vYPzPB5rEhz0zu8tRYB4v79zC/r88TQx3M9G/zUPcmD3VvYqJzjQe617Ew/p72sjTqldGUpflTmRVCW0kCPZXJ1OWF0FUez1BtKiP1aQzXpTDa8ILtsUrOF9u5Wu/jYrmbk6UOTpY6OF/u4nK9l+Ol9r0/bE80sTvbxvZMKzuTLWyM17Mz28LqUBVD6WG0u7lQ7eiA+vFj9lMyOPAM5dTZnw1LMS23HlFjYYM6XEajKoLanFCqMkLQxHuTHS4lL0pObqyCnGg5WVEeKGO9yIyQEqVwxO7+TURP9Ch5EUpaiIT0cDlpYVJehElIi/JGYG7AYHM5lg/u8uDOtwgt71OYHERBsj+5sQrUib5oEv1ICxGTES6mJMWfwgQFyhg56kRvVLEKNPFeKGNlFMQr0HwpVYycwgQF6lhPNHFy1PH/BARlnAfqeAU5kVLyY6TkRonJjBCTFysjK9KdvFg5Nbmx7M71crY5w+ejLT4f7/Lz+QG/fzjlz28P+f3DMX9594arg2U25waY7m9kvLee/uZSuusKKM2Opyw3Dk1qKMqUYDKjPXkR7k58kIDEIGdSQ11ICXblRaiElGB34nydkFgbYGv8HbbGN7Ax+pYABwOy/cxpTHamJ09Mn1JCSeRzHMz1MNbRwczgNmb3bvLM8CYKB1PkDkb4ODzAz8kUN0sDzG79C4bf/YEQ4QPqk92pSRCS7GFKhPM9kiUmqAOfURz6jMqIZ1RHPaUy8hlVsZaURjyhLOwJ1VHmFAU9pDLyGfWx1lpICH9CVeQzaqPNqYu1oCH+OS3J9jQmWNGUaE1DojUNCTY0JdlTEfmMssinFASbUhT6iJp4a+qT7OjMdmVQKWVE48FYgQczJZ7MV/gwX+7FTIknC1V+zFX4MFWhYKxEyliRjLEiGePFHkwWy78CxqDKjd58Z/pzRQwqXZkokTFVImOu1IOZYjELFXJmiyUsVGhhYaHK8ws0SFiu9mS11ovlai+WKjyZLnBhutiZqSIhkwUiXpZ7sFLjxVKVgqUqBau1PqzX+bJa58NKnReLVVLmy92ZKnJhINuWvixrutOeM5TryIhSxFCeM6MFbkwWipkpljJf5slogZggp+9wfHIHI73b3Lt7G32d2xjp6WBioIeh/h0M9e9gpK/HvXt66OvexcTgHoYG+tzT10FPV/uO0T0djO/pYmKgh7H+XR4Y6mvXMNTlnu4trJ8+ROrqRHyEH/kZcRTmJqLJjkWVEUHeixByk4LQpIVQmBpAbU4APYV+9Kk9GCv1ZbTYi4nKIKargpisjeA//XbEf/0//o3/83/9nbHeFqweGfPczAjzB3qYP9DHWOcbHuhfw8PpEepEH0oz/MmMEvPcVA/rZw/wcLXHTybEz1NbDs9NMTPSwUTvOhYPdPB0fIgmwZOanECi/Ox4bGyAsf5tHj+4h8UjI6yemPDs4T2e3NfD3MwQI90b3L7+Lbe/u4Gl4Te05ssYLfOnv0BBR7YrbRnOjJb6Ml8bxFJjGHM1gSw2hLLaEslKcwRrzREs1YWx3BDKfnciW22xzFUFsNYcwVZ7DJstUaw2hbPRHMlmWzTbXfHs9SSy3RHLanME+/0pnI6m82k+nx8W1XxYUPNxXslva8X8slzMu6lczsbSuJjK5ONCIb9vV/HrZjm/bVfyl91aftmq4cNKCW8XNJxP5/HbTh2/7zXy80YVP6yW83m1nJ82K3i3WMDpVC4XMyrOp5W8e1nI5aySy1k1ZxN5nE3l8n6hgA+LhXxcLuLdUiFXcyreLxRxOa/i3YKaT6sl/LRRxa/bNfy4Uc6n1RLeLRfxea2UyzmNFhRm8ngznsnr4Qz2htLZH81koNiX+jRXKlKcUcYICfd4QmGqF6XZgUR52+DyXBeHpzdxePo9/pKn5CUr6G/OJTXSnZgAe8ba85nrLWRhoIiFoVJmujVMdiipzw8hM9yJCPkTkgNsyI50Jj9aiCbOmYI4JwpjBRTGCSiOE1CWKKT8hTuaGAdKU0RUvnCjMVfGfEsSB2NqLpYruFgo4+1yOZ82avhhq44PaxWczhfxbr2Kt2uVvN+o5fNOI78ctPHTXsuXauPTVhMfNur5sFnL5UoVJy9LOVuoYHuihLnBCmbH2ni1NsXx/hKnB+vsb8yzMjPEWFsZlake1L9wo0/tzVRlEGutMRwOJnE2lsLlZCofX2bw43IWv6zm8dNKDh/mUnk/mci7yTh+XEjm3XgUH8a1m/8PY1F8GI/kfDiEo25fDru8Oerx4WoojPP+EC4GQznuD+KkJ4DTnmDO+kI47PbjqDeIs8EITgfCOfsCCyf9oVwMhXI1FMZZXxAX/UGcdPtz1KZgv1HKbr0bB81SDpqlbFYL2awW8qZNzruRUC6HgrkcCuJqOJh3o6FcDgfydjiIqwEtLJwP+PJ2NIiroQA+jIXwcTyUj+MhfBgL4nLQn4t+f067FJz0eHHS7cNFr7bOe3w5aJWw3+rBfqsHR51evOlQcNTpzXGPD8c9Ppz0eHHapeCg1YO9FhkHbXIO2z05aJXzpsOL0w4vTpvkHMoteW3+iJ/EQn7294DZYf6f6hLWH5ux/ewxo46m7BS7c9qpXfesx4/zHl9et0g4aPVgp0HKXrOMw1YPTjq8Oer05rDNk7NOX+3/qSuAvRYfths82aqXsVEtZatKqt24V7qxXCZiqUzAUrmItWp3Nqq18+tVElarxGzVy1mvk7BZJ2WjWsx6hQsbNW7aTfMXaFitcGWxxJnlMhHL5S6sVghZqRCxXC5ko9KFjQoxGxVituvkbNZJ2ayRsV4lYbtOzlatnJ0aOa/qPbX3q9xZKRWyWS1mucKFpTIXFku1a69VubBTK2ar2o3NKtd/QkKZgK0qFzYqnFkrdWarSsR6uYDNChfWypxYLnFgpVTAVrUL6xXO7NS6s1ntyk6tOxs1YrbrZOzWSVivELFa5sxyiZMWFEqcWC5xYrVcyGyhAyvlLsxq7JnIs2JS+ZxptTXzGjvmNfYsFDqyWOTEYqETE3nWjOVZM6W2Z1Jlx1C2JRP5DkwqHRlXOTKaZ8dw1nMmlfZMqRyYUjkypXJmWu3MjEbAbIGQ+QIhC0UuvCwWMa12ZK7QmWmVPdNKOybz7RhT2jOeZ894niOTSgGDGdb0p1nQn2FNd/ITetMtaEs0ozXuIU1RJnQnWzKYbstQhh0jWQ6MK4UM5zoxlGnDWK4dQ+m2jOc5MprnyHCOI8M5AoayBYyrXRlTihjOF9GbYU9fhgPNSTaURdkiML2Jmd4tDG7eQO/6NfSuf4fe9WvoXvuGh3q3cDB/gN1TY6we3sPygQFPDO9ieu82pvq3eHD3ex7d08LC/bvfYfT9H7F/pEtjQRL9tdnU5YVTnxdFZXYIzQUxtBfH014cS11eCEO1qSz3F3AwXcP5UjvHL9vYnWzgdLGL05UuzhY72J+sZ3eyjqWBkr0/7E0382q2le0prU3YmGxie7qVxd4KetPC6ZJIKDF9TIm9Nd2ZMZxUaNgXKnjrGs6Rgw/teo+psrSnKEqBJsmH0sQAMoLc0MR7kR7sRl6UHHWcN5mRMpQxCpSxXqQEuWFt+D2W966TH+tDTrSc9HAZaWFiMiPlpEbIifVzJcxTiDI1Esv7dzC8/i+ILE2pzIkiO9ILZYIf+fHeqOJ8yI6WoklUUJjkRV6sjLxYmdYOJCrQJHiiivPQjrGeFMR7oYrzQBXr+RUOClK80CR5kRYoQBkjoyDBm/xoD3Kj3MmPkZIT6Y4yVkZelAx1nDf50Z4o431YH2/naHWS851FPr7Z5JeLfX67es1fP77hLx8O+elil6u9FZbHu5nsbWSko4b+xhK669Q0FqZRmhNLXlIQpTkxZMZ6kR4pJTlERGKQiKQgESnB7sT6OeEteISNyQ0czW5ha/QtAY6GZPlb0p4lojNHTK9aijrCFjcrU3Rv3uS+7vc80LuJ6Z0/4St4TIDLI3wcTPC0N0FmZcSDm3/A4NofiBRbUBj+nOJwGxLERvhaXCfY9ha5fo8pDjWnNsaS6ihzaqPMqYh4TGmoGfVxVpSGPqI09BH1cVa0JNvSlGhLVZQFdXFW1MVZ05JsT/sLB9pfONGcYktrih1NibY0xFtTE2tJpkKfwqBHqAIeUhDymIpoC+oSbalPsqMjw4n+XFemCj0ZznVjusyb2Qpv5sq8mCyWayGhxJP+XCEjBRLGimSMFkgZUYsZ1ogZULoyqHKjL0/EgNKVYZU7YwVSRjVuTBVJmCuTM1/uyXyFB7MlEhYrPVmokLFQIWexXMZSpZS5MjdelsuYK3ZnulDIVJGQmRIXxjVOjKkELFfKWanSgsJipQdLVXKWaxUsVsuYrxDzslzKXKmY+TIJ/Vl2DGTbMpBrz0COEyNKEZOFYsZULkwWSpgr82RE40q0+00cntzB5J7OF0i4hbH+XYy+XBvq6WCkr4ehgf7X0eCeHnd1bnJPX/vMPd1b3NO5xb27t7U24a4WGO7p3OKxsQFigQORQQryM2NQZkWTlx5BsTIRVVYkeS9CyYoPRJ0cRF2OH91FAQwW+moBocyXmZpQpioCmCj3Z7LSn+4Cb/7zP874L//xd+ZH23huZoDdUxMEz00R2T7B8M6fML7zR3xcLciMcqPohQ/qJE8ULk9wsHyArfl9hHZPcXV+jr3lQ8xNDTDQvY7R3Ws8NrmByOIuylgZdTl+aF748chIh/v6NzAz0eepmQHmj414/tiYpw90sTAzxETvFre++yPX//QvWBjdoL8omLm6ENbb45mp8me4UMFYqR9TFf7MVgexUB/OUlMUK81RbLRGsdsVz2ZbNHNV/qw2hbPblchWZxy7PYns9yax0x7LWnMYq03hrLdEstsVz153EjudcWy2x7DREcHJSCqXk1l8mFPyfjafq6ksPr9U8vNKIT8vF/BuJofLmWw+Lan5baucv+xU8fN6KZ9Xivm4UszlvIoPy9qT/5+3Kvl9v4lft2v5ebOaz2ul/LRZwfvFQi5mlFzMqLicVfP2ZSFX8wUcj2dxPJ6lhYSlQt6+1PBuQXvvfEbFxayai5l8rua0RuFiVs2n1TJ+2qzgw3IRVy81vF8q5Oqlkqv5Au2ak9m8Hslifyid02klO4Np9BYoqE0T0pjnQXGCM3G+z/B3N0Nmb4jQUg/HZ7cRPtclVGFFdoIHRVmBqNJ9SYlwob8xi6GWbIaas+ire0GVMpjkUGdi/GzxdDTEW/iAYMlj8mNd0SSIUMcLUMc6kh/lQF64DXmRtpSnuFKaJEQdY09ZsojSBGeqX7jTku/JREMMGwPZnMyUcD5fzoc1rTl4t17D5Uolnzbr+LjVyKftZj5tN/DDbhOfd1v4vNvCx+0mzpfK2R/L5s1kHqs9iax1p7DemcBCVxozfWVsvOxnf3OK4/0Vzg7X2d+cY3W6j6HmYmqzfKhOEtKW7cpwsYKl+kA2WgM46AnmeDCcs+FwLsdjuRyL4nwohJOBAN70+nLWH8BZvz8n3T6c9/lz3OXNaZ8fp31+nPR5c9Sj+Dp3PhDIuxGtGTjvD+aoy4/jvmAOuwM47w/lYiCM095gLgfDORsM43wonIuBMC4HtZBw0R/IRX8gZ73+nPb4cd7tx+tmDw5bZRy1evC6RcJyqS279W4cd3py1u/DxZC/FhQGA3k7HMj7/8YwvB/RWoNPo1pAeD8azPvRQK6G/Djv9+a0V8FRu5TDDilvOmWcdHpy3uPNZZ8Pb9qlvOmU86ZTznG3gqNOL467vLW/tdebgzYpx90KXrfJteajxYPDFjmvmqScdPty1uXNaa2UI6E5+5YP+Ye3jB98pNDbyn9OS2DX8glr5qZMiR7zqlLOXrOU3WYJR11enHR5c9LpxX6LjFf1Yg5btJ9x0u3LcZcPJ92+nPb4c9jhzXF3IAdtPmzVy9hu8GCjWspug+LLSf8XSCgVslLpzmqFO0ulLiwUC7+AgjvrNWLWa8RfbMIXiKjSgsFCsUALChXa5xdLnFkoEXy9XqvUwsRmlTublRI2a2Rs1nl8gQMPtmo9eNXoyU69J6/qPNmscme9yp3VCle26yVs1khYq3RltVLEYqkT84WOrFQIWa0UsVbpxkalC8sljmxVu7FXJ2W72oW9ejGrpY7s1LiyWenMTp0rrxrceVUvZq9ezOsmGXsNEvYaJLxu9uBVvZSNGje2a9zZa5B9NRNr5UIWCu3ZqHRhtUzEQrGAtXIX1spd2Kh0Ya5QCwerFcIvZkTMVq2UxRJnXhY5M6G0ZSLPlimlPbMFAmZUAuY0QqbVAqbVAiaV9kyrHZlWCxjLtWNK5cRojg0LJS4sl7szpXJgtkDAXImIuUJnZgsEjGRbMZpjzUS+HRP5dowqbRjMfs5Itg1DmVb0pz1jIMuSgXRLhjJtaIl7SG/qM9piHtCbasFwlhYEetOs6c+wZjTPkf4M66/gMKESMZYvYlzpwqhSxKjSmUm1G7OFMgaynBjNFzGqcmU435X2bCeCnI15du8W5ka30bt2jbvfXUPv+jV0vv0T+je+xeKBHs9N72FrZshzUwPMTfR5bKCD6b1bPDa6w33d73lsoIOJ3veY3LmOpfFtkgJFdFamUpjkRUVGIB0lCQzUpNGiiaRRGcZkSy5rQ+WsDZWyO1bDzkQ12xM1HC228Wa+nYOZJnYn63g1Vc/maBU7k7V7f9ibbmFjoo7dqSZ2Z1rYnmphZbiWiSYVdfH+tAuEtNs4UuBqT1t2NKfT7Zx21XImCeWtWzgHNjImLYWUmlmgCfZAmeRLfqSc7EhPsiJk5ETLyY+Uo4r1Ij/ak7woORlhUvycn2Fj/D3poVJyYzx4ESYmJVRMeqQHaeFy0sLlSG1NqdVkILJ6yBO9m5je+hOqxEDUSUFokv1RJvigifcjP96LomRf1MleqJN9UCUpKE7xQZWgjRyp4jwoTPoCBzFagFDGyNHEe6GKkVOQ7I0yXo4mTk5elJjCBAWaOAU54W6oYj3JjRKjjJWRHSUlN1JKZqgbedGeZEbKKU4PZ2uuj8O1cd69XuKHky1+udrj58tX/OXDEb9dveZ8Z5G9xXFWJ3pZGG5joquWvsZC6orSKM9PoCw/Dk1GOHkpQaRGyIjzFxDnLyAp2I3kEFd8hc+wMbqO/cPvcTK7iaeNPkUx7rRmOtOvkdGrlFKa6IyZ7reYGhryQPcOJjrfY2eqh5/zE/xFZvg63idI9IRwsTlWRt9x/9afiJJYUZMoojTSjkyfx4TY3SbU/i4vPIwpCbOgPt5aaxIiHlMZ+YjyiEeUhz+hPOwxlRFPqYm2oC7WgpZke+pjrWhNcaAxwZbGBCtaU+y+wIHWJDQmWGkhId6GkggLSkMtyPW+jzroMeXRz6mMsaQyxoKGZDsGlVIGVWIG89zpynSiJ0tAb7YzfXkienOFdKY70ZfjQne2kCGlG/25IoZV7tr6CgpiBlXiL4AgYbrE8+umfLZCwXy5J1NF/7QJL8ulLFTIeFkhZr5cwnSxiJlCV6Y0IiYLXBlTCRlVCxhTCZgvk7BarQWE1VpPlqplLFRKWKiQMV3ixlShCxMaIUO59gznOTGc58RArgPjGjeG1S6MqlwY17gxUyJjuljKuMaNkjgb3GyNeXTfAAPdO21KYPgAACAASURBVNw3NMBQ799jRjrcN9TXRo0MdDHSv6uNEBnpY2ignTPU00Ff5xYGd29jpH8XIz0dDHV1MNTX4aGeLs42z4kK9iIvIw51diwFuXEUKxPJS48kMymYmGApUYFi8mJ9aMnzZaDQk7FSfybK/ZmqDmGqOpiRYm9GS3yYqwthoTqI5e5k/refXzHbW4XFQ33kbrYEe7sT4i1DZPMEU/0bPNb7lgiFDbmxEopTFOQmeGD/VB+bZybYPHuA+WMjbMyNeWyig4HuNcwMb2Bh/B3+AhPK07xpyPWnIjsAS9O7mBnp4GRrgauzNW5CKwT2T3FxMEdoZ4Hl0/vcvf0td258yxOD63RrgljviOVV3wvW22JZbopiQO3JSIkXs7XBTFcH8rI+nNXGSLba4tjvSWGvO5nNtmh2uxLYaovjoC+Zg75kXvUmcdCXzGJdMEv1IWy2xrLXk8jrvlS2O2LZ7UxkvzeB97O5fJjL4+N8Ph/m8riayuL9TA4/LKj4abmAd3O5vJvP45eNEn7fruCvW+V8WFBzNpXL8XgWh2MZHI5l8GY8k7cLGn7breHnzWp+2a7il+0qft6o4O28mncLhbx7WcjbL5v5d4sFXM6r2B9+wel0Lu8Xi/mwVMK7hSIuFwq5mFVzNVvA1ZyGH5ZLtFZhroDLOQ3vF4t4v1jM25eFfFwp5vNaKR9WyzibU/NhqYT3i8X8vFXNT9s1fFgrZ7TSn4ZMZ9ryJfSVBxAuNcHT0RAXSx3sntxE5nSfAKkFccEikiPdiAh0ICnanSBPSwKkz0gKE5EQIiDCxxaFyBQP54e42RniKXyAxMEYqZ0BWVEiipLFFCUKKU1yQRPnhDraiexQG1RR9pQlu1IY50hZopDSBGfKk0Q05sjoKvZnuimO3aE8Xo9rOJsv4nKxlMuVSj6uV/Nxq57LlTI+b9Xycb2KD2tVfN6s5eN6NVdLpbwaSufVYDI7PXHs9ifwqi+R10NJrPakMNlVxMpMN4c7sxztLnC0t8j+5gzrswP01qmozvCmPMaephcO9OeLmCxyYb3Bg4NOH077/DkbCuJ4QAsEl4P+nPV5aQGg14vTXm/O+3256A/goj+At8OBXA76c9Tny1m/P2f9AdpT/cHQL5AQyvvRSC4GQjjuC+ag04/T3mDejURwORiuNQwD2ufP+0O0BmEwiHfDoVwOBHHW68dpj5/2RL7Th5NOL47b5LxpkbJZ6cROnStv2mRc9vlyNRTA1WAQH0fD+DwWzofhEN59qQ+jYfwwrq1PoyG8H/Ln3aAfV4O+nPd7c9LpwVG7lDdtEt60STjtknPe4815j+ILJHhw1OXJQZsWGI46vThs9+S4y5uTbh+O/5t40UGrXGs8Wj04aPXguNWTt/UKDqxMObR8xA9uAv5TQhT/b0UR/xbix66lGatPHjArecZupfadvWYZr78YicN2D467vLnqC+S824+jTi8uBwI57/HlpNuXw3ZvDtu9OeoKYL/Vm1fNCjZqJaxVurFVJ2apXMRymYiVcjcWS0TMFwmZzLdjRu3IQrGIhVJnVqvc2KyT8rLEWRsjqnRjvcKVxVInFkucWSoVslAs0J6kFwu0sFHq+nX+3y3Ddp2MzRrZFzCQsV0n04JB4z/r32NQr+o92K2TsFsnYatazHa9hPVq7WfOaux5WezAXJEjC8UCbUSqzEkbHapyY6vKhd06d3Zq3diqdmGnxpW9ejE7Na7s1Lqx+6V2at3Ya5CwVe3CRqWQtXKB1qYUO7Ja5sxmlSsvi+xYKnNko9KF9QpX1sqFrFeI2KxyZadWzHadhK1qGVu1UvaavNlr8mazRsJGtZT5LxGhqS+mYCLflol8h68wMFsgYFrtyIzGiRmN8xcjYP8VAiaVjozl2jCaY60ds60Yy7FmKP05k3kOjGRp54fzbRjLtWEk2+rrOJpjTW/qsy9m4TnDWdaM59ozmmXHlMqZKZUzA2k2dCWa05NqQV+6NSO5zgznCJhQiZjSuH+FhEm1G5MqdyaUbgzlODOlkjCSJ2IwV8BggSs1qWKczXQwN7yJ8e0b3PnuG3Svf8vda39E7/q3PDa8jd1TE2yfGPPI4BYWD/Qw1f+eh/rf89TkLqb3bmKmf5sHejd5oHcb07vXcH56l/bSZDrKkhltzGGqNY/ZTg3jTbnMdRQw36VhrlPNcn8RW2PV7ExUszZSxkxnHjPtShZ7CzhaaOFwvoW14QqW+or3/rA71cTOTBNbk43szLawOdXM5kQTQ/VqXvi60u0opNHSBpW9FS25seyMtnA82sRFdw2fQhL5URLMgZ2cWQtXKswsyXV3ICdUQoafiNxwGVmRErJDJeSGeqCO8aI8NRhljILscCmuFgb4OpuhjPcm1keAt/AxKSFScmN9KUgJIjPSCzvTuwy2VmJjeo8Ht79B7vAETXII6qQAsmO9KEgKoDg1gKJEX0qS/VDGK8iNkWohIUlBYaIP6lgPbewowVMLAAmeqBI8USdq40fKL+YhP0ZCboyE/Bgp6ng5OZHu5Ea4o4qRaSEhXIwyRk5OhIScaA8ywmVkRnuSFCQmTOHIzmwvZzuzfHyzzufjTX4+3+XPbw/59fKAT0dbHK3PcrA8yfpUL3ODjUz01DDUVkZ7jZIyVSLlykRUaaHkJQWSGiEnKVRKtJ8z7lbG2N6/gYPpTewfXEdqqUdWoAOtmc505oroVorJCnmG6d1vMNG5i6n+XR7q3MLeVJcA0TP8RY/xczIlQmJFqr8Ahwc3eHTnG6z0/kRRhCNlUTYUhlgQ4XCTSMc7vJCZUBVnT23sc+piLaiOekptjDnFIQ8oD3+Cxt8Eta8RFSGPqI0xpz7OirqY5zQn2dGW6kRTsg3tL+xoS7WlO92BrgwB7emO1MVZURNrRWmkBZXRNpRFWaEOfIoq8BHlUeZUxz2nNsGG7lw3htUe2uiQUkx3phMdGU50Z2vX6Ux3YiDPja4MAV0ZTgzma43BQJ4L/bkiujIEtKXa05vrQn+uKyNqMSMqd4aUbgwpXRgvkjCkcmGqSMJsiYTpIndmisXMlrgzU+zGbKmEmWI3pgrdGFMJGci2py3Zkt4sW8bVIiY0rkwVuvGyXMp8mfbZuVIxkwUixjTOjKicGMyx01auAyNKESMqZ4aVAkbVQsYLXJgocGe6WMpEsYTxAncy/R7gam3IIxMtBBjp63Hvrs6XvgRtjMjg7m2MDHS/AoPBvbsYGephoHtHCxB6WqOgff8O9w30MNbXQWRnTUSAD1mpkRTmJlKYF09+RiSanFhexAUSHeRBSoQnSaEyssLdacgU06uWMFbmw2iJD0PFXgwXeTFR7s9QsYLRUgXLLWFsdcXwejCVjbEKLIxuILB6iJuTJc7Wj3Gxe4ap/veY6V7H4bEu/i6PyQp3ITdOhtjhEc8e6vH0gR7PHxtibqbHff0b6Ot8wxOjm3gLH5MWZE9ZioSGHAV50QKeGn2L1RMTrC0eIpcI8JQ6I3VzQO7miEzkiOWTBxjpf4+hzg1M716jNl3Ofn8qm10JrLRGM1sdwliJD4OF8q+QMFnpz8u6UNbbYnnVlcRBTwoHfcmcDGdxPJTJYX8ah/1pvB5M581AOrudiaw1RbHTkcDpSDZvBtJ43Z/CTkcCB32JfJjL491MDh/m8r5CwuVkJp9eKvlpuYBPL5V8WlLz161y/rpVzvuXKk4nMjmZyGZvIIXdgWT2h19wNJHF+Ww+v+5U8+dXtfz5VTW/7dZo40YvNXxaKeHjUhE/rZfzcaWYtwtaC/Dxi5H4ZauGP7+q5bfdGj6slnE1X8APq+X8ulXD77sN/LJdyw9rFfywVsGnlTL+utfIn/ca+X2/ib++bubP+4387aiNfzvp5H867uDvx+3846SDvx21cT6voSlLSFuumIokB6Jlxnja6+Ly/DbOz3UJklsRGyTkRbSM2DAhAZ5WRAQ44ycxRy58hFhwH4nzA8SC+0idHiKyNsBTZIbc+SEyJ2NkTkZE+1hQnCqlONmFokQhxUkiNDGOaOKcKEkUURDrQGmCMwXR9lQlu1CZKqIhW0pDrozuIn9Gq0LY6ErkbCqXo/FMzmdy+bBcwNl0LuczOZzPZHM+nc3FTA6Xs1mcTqZxOp7Om6FE9nojOegJ51VnENsdway3+LHQHs9wm4rl6R6Otl9y/GqR0/1l3uy8ZH6sg55aFfVZftTEO9KcZsNYkQurdTJetSm4GAziciiI92NhXI2GcDUczEV/AGe9flwMBnLa6/2lfLjoD+ByIJCLgQCuhoO/VAhnQ0GcDYZwORLO1WgkV6NRXI1G8HY4krPBEI56AzjtDeRiIERrDAZCuBwN5XIkjMuhMK6GQ7gcCubdcDhvh8K4GtR+h/O+AM66fDnr9uWq15/zHm/2Gt140ybjqN2Dw1YpJz1eXA0GctHvx0WPH2fdXuy3SjjuVmjNwpA/Jz1enPV5cd4r56rfh4teL857FJx2acHjsFX8FRT+HRqOO+W8bpfwplPGYZuU4w45Jz1eHHV58qZDwUm3D0edXrxu0/YMvGqSctAiY79Fu9E/afHksFjInr0Zh7aP+EXszH+MCeH/ykvjbwFevLJ8wubzxwy43ueg3pODVo+v/QbHXT5ak9Lnz2VvAJd9/lz2+WujUF1acDpo8WSn1o39Fg+26yVs10vYqBazWaPddK9Xu2rjQWUuzBU48bLImUmVHeP5NkxrHL5CwnKFCyuVbiyWaeNF6xWurFeIWCkVsFzirIWFMgGzGnuWy1y+2AghG9Xir7VdJ/tScnbr5GzVaqNLrxrkvG71Ya9JwXaNhN06GZtV7uzUitmpFbPX8OWkv1rMQrGAuQIHba/Cl2jTWrmQ9WoRG1UiNqtEX+DCne0arT3YqXFlu9qFnWr3L2ZByE6NK1s1IrZrXNmoFLJe4cxSsT1LZQKWS5zYqHThVb2UgxYFu40ydhu033erWsxauZCtOjc2atzYqpWyU69gu07Oq2Zv9pt92KyRsVolZrZAwKzamZFs7UZ/IN38iymwZVotYK5AwIzakdFsKwYzntOfZsFAugU9aU/pz7RgKEe72R/Jtvra0zCSbcNEvgMzGuev0aXRfFsGMywYzrJmIt+B0Xx7xpUCRvMcGct3YjTPkVGlE2P5TkyonJktcmOpwpNxpZDu1OcMZNkymidgKFeghYICd8bVrowqRUxrJExqxEyo3ZkqkDKhljCW786oypURpYhBjQstmW6ITK9haXQTY53v0b1xjdvffYPOtT9y55s/8tjgNrZmhtiaGWL98B6WJrpYPtTXRsnv6/JQX9vT8EDvNvd1bnL/7jWeG39HnTKSkYYchuszGGnIZKpNxURLLsN16QzWpDDbpeRlr4rF/kIWejQM1acz3pLJZEsOy/1FjDWnM9+jZmWwjJ3Jhr0/bE82sjvXyu5MCztz7ezOtLMx3EB1bjxxYicqTM1ofmpFjULCcFUmO4P17E218nqilbORJs4Cwjl38uWVtQeL5u7UmlpSLHQg28uJvFApeTFyciJk5EcqUMd6kx8pRxnlSU64lPwYb1IC3ciI8CAlUIzc3hRHszuUZUaQF+dDYXIo8b7uOD0zoL+5nKf3bmB29xphcgFxPi54OphRlBpCUWoAmgQvCpK9USd6U5TkS2GSF/lxHqhiPdDEySlO8kIT54E6WkJBoieaFC/UiQryo2So4xRfmpc9yI/7JyTkRUtQxUhRRktQRktQR3mQEy0jPcyNjHAJyUGupIZJSAhwI1LhhK+zOc3FGbxeGuNy5yXvDlb46WKPn873+PF0l8+nO3x8s8nR+ixbc/2sTnbycqSFgdZS2us09DQUUKlKojAzCtWLMFSpoaRGyPF3f46d6W2s73+H7f3vkFjcJSvQgfoUBzpzXWnIcCTWwwAz3Ws80L2Lqd4d7t+5jsjCGIX9Q7wdzVDYP8RX8Ig4hT1y2/s80fkjdsbXKYkRUZ8ipDpBQKr8PuFOd0hyN6Aqzp7GRFuaEq1pS7WlOdmKpqTnVEU/pTT0EYUB9ykJMKE68gl1cVa0pDhqn0+yoy3Ngd5sZwZyhPRlCejLEdKe7khzsj31cVqbUBH1nMLQJxSGPkMTrIWEmnhr6uNtqEu0pTNDqN3k52tNQXe2kP58t68b/74cIT3pAjrT/2kaerIEdGU40pMlpCPNkY40R/qyRfTnuDCQ78Kgyo1BlRv9+S705jgxrBQxkO3IcJ4zExoXhvOctL0D+ULG1K4M5wsZVQsZzhfQn+1IZ9pzRvKFzJbImCuVMlPspq1Sd4byHRhROTGicmAwz5HhPAf6s2wYynViUOnMqFrIiMqZCY2QiUJXpordmSwUM6QSMVkqozLRDldrPZ49vIeB7q2vDcf/DgDG93Qx+hI5MtC9i/E9fQwN9DHU0/3SsKyr7V34AhUPDPUxuXsHO8unRIX6kxwTTH56NAW5cSizolHnxKPKiiYrOZIoPwlJoVJSgsXkR7tSl+XOQLEXk1UBTFb6M1LixXCxgpFib4aKFYyUeLLeFMF2dwy7PSlsd6cy1pxFqEKA4/OnSAR2xIb5UarM5Pl9fR7pX8PxkQ4KRxNCZJaIrB5gaXoPmyfG2D4zxvqp1iQY6nzLQ71r+Lo8Qx3nRkOOglaVgtIUd1ye62Pz2Jjnz4xxtH2Km9AGsbMNro7PcXxujtXjhzzUv4WJ3k0eG9wkyfMJmx1xrLRGs9gUxmRFAHO1IczVBLPYEMrRWCZzdUGstkSy1ZnAXncyux1x7HUnczyUydloDifDWez3v+B4NJujwQxOhrO+1vFQOm+GMzjoS+bN4AvOxtL4OJ/Pp5dKPi+oeDeTx/lUJldTWfywqObn1SLtuFLIn9dL+HWtlPcvVZyMZ/Bm5AX7g6ls9SZwMJLG+Ww+V3Mqflgv4y97dfx1v5bPa6XayNF6Ob9uV/OX3Vr+slvN73u1fF4p4dNqCT9ulPPTZhl/fVXH31838o+jFv71sIWfN6v5cV3brPy3g2b+9rqFvx+28o83bfzjsJW/H7by+2GLFhB2679Cwt8PW/nXg2b++rqZfxy38bfDJj4ul9JT4EFbrpiqFCcyA58R6m6Cl8CYIJkVYT52RAQ4kRjmSkyoM4EKa8L8nIkKdMFfbo1E9BCpiylCewN83J8S4mlNQqCACE8r4vwFxPo5ESx5QkqwHRVZMkpeuFKUKKA0WURJsgslic6UJAooiRdQGudEabwTpYlOVCY5U5LgSHGMLWVxNnTmiujLd2al0ZfVRl+22oPZ7gjhVbe2ttoDedUVxHabFxtNCl53B3PSF8FxXyiH3YHsd/qx1uDJdkcgUw1RjHUWszY7yOHmHGcHa5zur3K4Pc/ydA9d1XnUpCmoibOlL9+J6RJX9jr8ed3lz8VIKFdjodpM/1AQF4OBXA4HcD7ox+VQEKd9Wli4GAzk/Vi4FiaGg3k3Gsa74VDejYZxNRrB6VAI50OhXI5EamNEw+G8H43mfCiU86FQTnoCOOkJ4HJQaxneTURwNRrB1Ugob0dCeD8WzueJGN6PRGjXHQ7h7VAIF30BXPUFctHrx3mPN2fdXpx1e/GmTcbrFgl7LWJOen256NcCwkmnB4etYl63Szjp8eSoy+OLCfHmvF/BRZ+CtwO+nHV7ctbtxWmHJ69bJLxucf8KCscdck66FF8hQTsn402njNftHv9d1Oig9UsjcbuC4w5v3nR4cdDqwXmHDxflEt44/P9UvVdUnFmC51ndXWkqszLlkEAeIRDCewhv8d5bAUL4wHuIAALvPQgvkMF7I4uQSydVWmWZNjPTvd3bu7Nndk7PnrMze2Z29uG3D18k1f1wz/0MXwQnHiLu//7dVZ44XeVHrYJ/SIzmH5NjeO3jzr6dDcv2loz72bBVr2C3Q81Oh4KdNjkbTRL22tU86wvksC+YFwPBHPYH8nLAn12jN1uNctbqFSzXilk1KI70/L/IYpbqRKzUiXlQ7cVcuQeThc5MFTgxXezCdLELs6VuzJa6ca/Kk8U6MYt1kiNp0i+76ndLXVms8mK5RpACzVe4m4CEwDas6QU50GaDkm2jktV6KZtGNesGORv1CraaNGwb1Ww1qthr8WWrUcGmQcFmg5L1ehmbRgU7TSo26gWJ1EK1hLvlnsyXeR2xGItVPizU+LCsFwzJ20bFEZOwXi9iq0FgDrbq5azWerOuF7FZL2ajXsxGg5h1g5jNBilrehHrjQJ7sW1UstOkYqdJw47Rl02jms1mNcsGGYu1PjyoFgzN96s8WdELDMmDGglTBS7MFgsMwHCOA6M5LtzOc2Msx5nBDFt602wYynZmJNuJgSx7hnMdGMi6Tn+WLYO37BjJcWCiyI3RAmdG8hwZzrY3MQmC6XmuTMRcmYiZEh/mKyTcKfVhptiLqRIvbus8mCwSMVkiZrpMzniRD2P5Hozq3Bkv8mGySMRsmYypYjGzZTJmSqVMlUqYLpcwku/F7UKBORgvFM7HCnyYKJAwmu/D7SIJIzofxgpljOrEDOV7M5DjwWCBDz15EtJ8rbA/+xFWp49x8jcf8NnHH3Dso19z/OMPMP/th7hevYjT5Qs4WZ7H/qI5DpdOc/38SazPncTS/DhXzpzkktlJLE8e48LJ32B/4VNqcyIYbshiqD6DUWM2o8259OrT6NffYKIth/neUibbcxk15jDdrmO8JYf5vmIm2/IZb85i1JjOg+EKVscNrIzqt3+1Pi2AhNWpFrbvdrM23cJsby3NpToK3cUYXNzp9fCiXOpJX2kau5MCQNifbOfxeBvPOus4jEziC1U0b1SxzF3zxnjVgUJnW8pD5eTHKMgJlwkgIdGfonh/ChP8KU0KoCjRj8IEX26GS8iIVBHoY4vj2U+JUblRmBJEToyG0vQI4v29CVG6UJIZh5XZJ7hZmnMjVImXjQVO5z+nIiOUgiQ1qUFulCT7UZSkFuRF8UpyIsXkREnQxSsojldSGK/8c5JRnIqscDHFSb7oYuXokpTo4uXkx8nIi5UKyUfxCvJjpBTEKShIUJIXK+NWmJi0UBG6ZC0pwd5kRCu5FaMiPsCTjEgV+YmBlN6M4dHyLC93HvBqd5EvHq7x9tkW7w52+erxJi92F9lZGGNnYYzlmX7mR9uZ6G1gpKOW7oYS2moL0RenUa1LpuhWJJmJ/iQGinC5+FsU9qdJC3ChKskd400PyuMcCHQ/wcWTv+HSqRNYnj7G5VOf4mljgcT2DApHCxSOZwj0uESs0pFQn2tcN/8Ye4sPSdVcpSTClsLQaySJThPh/BlxnifID7CiOsqW1lRXmlPsaUy0oylZSDWqjrxCZchlqkItqYqwpDbmGvo4O4zJQopRZ6YHvble9GZ705/lTV+OD/25IrpuedCc6owh0ZmKKGvKwm0pDrOmIPgKJeFXKQ6zpPGGC/XJTrRnetGd5UN/voThAhkDeVIGC6QM6CQM5kvozfamN1t47V/mvhxvujO96cnxpivLXbiXK3gT+vN9GNCJjo7bs9zozvZgMNeT0XwfxgpFDOd7MaLzZljnxUSJlLECL4by3RnM9WAg24W+bGc6Uu0Yy/dmvMiL20WejBS4MlbkzmCeEyMF7owWejBS4MlIvhv9WY7033JgMMeV4Tx3bhf7MFbkzWSpjIkSKTMVSuaqtUzX+NGS6Y3C2YzrluacOfE5FmYnMD910sQKnOLiWcGLcN7c7OjaWQszTpsd5/QJk9n51OdHwMLy3BncHa6hVXiTGBtEfmYCBdkJFGTGk5sVQ0F2HBkpIWSmRpAeF0RGtJK0YDcyAuxpyBAzWunHtCGUGX0Y41WBjFcFMlruS3+RgslqfxZbY9jsTmBv4Abb/alsDdxkY7yEH16u8ofvv+FvfvwdXx8+Zm/5HkEyT1yvnsLT2gwny+M4WJ4SWAe368g9HQhQeOHtfBVLi8+wPP0bYrUuNOUF0FMeSm95CF1lgVRn+uJqbY6D7SWuXTmP4/XLuNpdweXaZZxsr3Du9DFOffYBJz77NRaf/5ryG3JWuxJZaY1ntiaYWX0oM4ZQZupCuN8UzcvZQg4m83kymsnBeA5PRjN5OHST3f5UHo3c4sloJk9GMtkfzmBv6CZPRrJ5djub5xO5vJzW8XTsFs9uZ/LsdiaHk1m8nsnhy/kCvrlXxJdzgh/h2e0MXs3k83o2j2/uF/P1Qgnvlst5t1DO1/dKeHO3iDf3BKPy8xkdD8czeTyZxcu7hXy9XMG7lRq+2zTw7VY979Zq+Wqhgve7Rn7/sJmfdxt5v9PAnx618PNuIz9t1/Pdup63q1X8tNvA+10jP+008p2JUfjdqp5v1wx8u2bg571W/viog9+bAMLPewJg+IVF+Gm/lZ8ftfPzo3Z+3BbYhZ/2W/lus4Hvd5pY6U6mJVtMTbI7NWleZEY4EqG2JUhhj7/CjgC1AyFaZ6JCvAhQOxDs60yInwsBSkcU3peRe1mSECniRqSE9CgZ6ZFiMhOUZMUpyIpTcCtaREGKhOIbIooS3SlP8SQ3wpbcsOvkhl8nJ/gqWYFXyA+xQRdsTX6oDXnB1mT4XSI/1Bpd8BXKo63ozHRhslLKSouWlRZfVlt92eoIZKcnmO3OILba/djtCmSr3Y+dzgB2uwLZ7vBnvUnNfk8o2x2BrDQHMtucwGRfLUtzozzcmOfx1gOebC+wvz7H/EQHXXU6qlJE1Cc505vrzkixJ8tGNbtd/jwZDOJgJJhnwyEcjoQJO/pjkbwZjzoCDk8H/HkxEiYs5scieD4UysvRCF7fjuLFiAAOng1F8rg/hFejsbwYjeH5SDSHozG8vC0AheeD4TzpDeb5YCQvxmJ5PRHPm8l4vppK4PXtKN6MR/NyJIovxuP4YiKG16MCo3A4GMaTngAOegNMi+UADvv9eNilZqdNzk6rkkc9frwcCeFFXwCHfQE87tay36niSa+Gp31aDk3yol/G0z7tkYTqWb8/h/0BUzUSqAAAIABJREFUHPT68bRby6MOFY871TzuVPN8IIDDoQCe9Aoyo0fdGp72BvB8UNjlPxgI+rOhudufwz6B/XgxGMKTTi27+R7sOF7kwOUa36pk/F1UEP8hPpIDN1seOlpz3+osiylerDXI2G3XstWsYL1ZwrpRzIZRxuNuPw76g3jeF8jjTsEQvVjtynCeG03x1rTHuzCYL+JetZyFGm8e1IgEM3KDjBWDhKU6wVcwV+7FdJEbd8u9mS31YKrIlfkKQc6zVCdirV7Oar3M5AOQCNr8OsHAvFov+Ag2GlWsGuSs1atYrBGzapAL10z3No1qNhqFxfd2s5ZNo5qdZhUP2/zZa/Fl26hmo17BukF+dH/bqD5KEVqqlbCkl3Cv0kPY2a9XsGFUCJ9Ns5JNo4ydZsGjsdMsZ7NezLreh416Cat1PqzrRazqvVnX+7DVIGGrWc52k4zdFgU7TQp2m5XstajYbVay1ahgq1EhvH+Dku1mrSCLalQIZmm9kMC02ajmQZWYSZ0zo7n2jOTYmeRCv0iHnBnKdGQk25GhTEeGbjnTf9PuiD0YyrxOb9pVBjKuMaZzZqbMi5kyH6ZKhF3/2TIJkwXezJdLuVeh5F61mtkyCfOVcu6US5ko9OJOuZTJIm+misVMFYuZLpEwVSRiqtCHUZ07tws9uVOpYLpMymyZhDuVClMAioKpUumRB+F2gZjbJpnR7ULhfLRAxFCeF6MFUkbyBaVDzy1hA7U/15vuHG9Kox2xP/sxV8x+y7kTn3Lsow/4/KO/5NhHv+bERx9w/eJZ3Kwv4GB5DidLCxwvn8H+oiA7srIQDMyWp4U13yWzT7A2+wCt20X66jLoq02jqzKF3po0eurSGDTcpLMyngF9OhOtecx2FXGnq4iJ9nx6qpIZMWRwv7+UmY5c5nqLGDNm8WCwYvtXq1NNbM93sDXXye69HpYnm5nva6AgKp5bNj7ond1p93DCGOzLVH0hmyNGHk138myum0ezXTyb6uRZRwOvEm7yWhPDC1UEm44K2u0dqLK7RnWsluIYDdlxarKiZRQn+lOcGEhhrJaSRH9yTb6FvBgViVp3HM9+QpK/D7nxvmRFqchP8CcvyR+v6xbo0sMQOVzg2unP8bx2HpW7HQ7njpMdq6EsPZCSVD9K0/wpS/WlLNWXvFgpRQlKdLFyYYEfJaHABBIKEgQJUVmqnyntSDA362LlZEeKKUxUkR8nRxcrpyhBJYCIOBU50RIStc6oXS5QkhpEdpzKZLhWcjNCSk6clhiNK4mBIgLE9sz2NbAzP8bh1gPe7C/xxcNV3j7f5ssn67zaX+Rg6y4PV2bZfnCbBxO9zI10MDPYSq+xgg59IR36QgwlGZTnxFOWHUdBcjBJfm7EquyouamkNS+AulQfgn0uc+H4b7lsdhyr059x+eRvkDpeRul0DrmDOSr7UwS4XyTFz5VIiQ1XT/4lNmYfECW2pDTahSx/S25qLhHlcYwIt89IFp+mMOgKdbHX0cddwxB3jerIK6aYU0tqI65SE25FXYxwzxBvR32CPW1p7nRnetF1y43+bE96MgSpUGeGO92ZnnRlemNMdaUi2pbiUBty/S9SHHKVklBrysKv0ZTmRnO6u5DalC+jJ8eHwQIpfXkierJ86M0W0Z3lw0CemJ4sLxM48KE93ZWeLC+6bnnRk+NNb56I/nwxA4Uy+vPF9OX5mICCD11Z7rTecqElzZ6+XA96st1oSrWlN8eNEZ03t4skTJXKmCmXMV7kw2CuB/1ZzvRnOTOQ7Wb6IvDmdqEn40VepohTN0Z1noJ3ocCLUZ1AVfZkONCX6cRYkTeDeW6MFXkzVSZnslTOTIWKqUoV0zV+dORJCPQ+y/Urpzl98jOTbEiQEv3iS7hgYX4Uc3r29CkszIVhfuokZ06ewOz4Z5w+8TlnPv8Udyc7IkO0ZNyIpTAvlbysRHQ5yeRmxBEVpiY7I46sjCgKchPJS40iNVRCqOc5bqhtaMlRMlLhx0RtEDOGUKbqgpmqC2G82p/xai0z+gCW2mLZ6rvBTl8yu/1Jgsm3K4W9sXz+9M1z/tv/+b/xX//TP/K//u1PvH3xkNaaAlyunsbZ6jT2l0+h8HQg0l9OsFZMXLgvYVox1udOYH3mU0J8LGnIUtBRHEhnWRB9FSG06PwpSgvE9tIZrl0+i43lOWwuWWB11gyr86c5c/wTzI5/xOnPP+T8iY/IDHZmsTWOB00x3KuPYFYfyqwhlFl9GE/H8/hmoZJvV2p5u1jFF3dKeTaaxZPhWzwcusmT29k8HbvFw6E0dgfTeTyWxeOxLF7N5HM4mcOLqVxeTOXy5k4BL6ay+eJOPl/O5fP2fjFf3y3k4HYGz8dvcTiZxfOJTF7P5vHV/SK+WSzlm8VSvluu4O1SBa/mCvhqoYy3SxW8Xa7kiwclfL1cwQ/bBn7eN/L7PSN/fNjKT7tG3u818eNWAz/vNvKnR838Yb+Jn7br+dOjFv6w38T3G3W8Xa3i3Vo136xX892mnh+2G/huu4Hvt+r5ds3AD5uNfLeu5/vNRr5Z0/PjXis/77cfAYLfP+7g/cM23j9s44fdZt6uG/h6tY6vVmp5u24wJSLpeX4nn/YcHyoTXIWko0RXYv0dkLhbopRcQyW9jq/SEZXUFrXsGiqpDQEaR8L83IkN9ULuaYlWdIW0aAnJ4d7cilFwK0aBLlnLrWgxuQkKilOVFCdJyItyoCjaHl3oNfKCr5Hlb0WWvyX5IQIwKAy1QRdmQ0H4NbIDLdEFX6EgxIqaOFs6M125XSxi0ahm2ahhrdWXrU5/drsD2ekMYrNZxWabhq12LRutWh71hbLfE8h2q5a97mB22oPYaA1jti2F2901rN4b59HmXZ7uLPJ0Z5GNhQlu99fTVZdP5Q0JDcmujBSJmCgVsdbmx3ZXAAcjYbwcj+RwLIIXtyN5ORrBl5OxfDERw5vxaN6MC+zB4XAor0bD+XI8mhcjws7/qzETUBiO5OlgBE8Hw3gxGsOr8QRejSceAYUXY7G8HIniYDiKw9EYno/F8HoqnlfjsXw1lcib27G8nojj1agAFF6NRvNqJIoXQxG8HI7koF/wKfwig3rW7y+Yibs1POxS86zfnzdjYbwcDOLVUDAvhoOF9KLBQB73qIVFvQkQ/DKe9PjxcjRcMD4PhvByOIzDQcFrcdgfcPQ6L4dDedobIEh/BkMEGdSAH4dDQaaEIz8etgnSn8fd/hz0C/Kgg54A9gq82HO05ImjFT9oZPxNuD9/Gx3EGx8nls6bsXTtAqNhNuw1+7LVrGKzUc6GUcp6k5QNo5ytZgWPuvzYaZaz0SDmfoUDE/kOtFflkJelo7mll666Cu5V+bLWoGGlXsmDGhFrDTJW6wWD8P1KH2F3vkrEXJk3d0q9mK/wZr7MgwfVXizrxazohchUwVtgki3VSwXDb4OSrUYVW40qdlp8j8amUW1aTMuPDNC/AIetJo0AApo0bP6r5zfqFf9KmqRkTS9j1aBk3SBnsdaHtQYTC6KXsdfmz6N2Pzab5Ow0K9hukrFuELOmF7HdJGOzUWAT1gw+rNeLWDeI2TPK2WmQ8tAUQbvXKme7Ucp+m4qdZsHIvG4Qs21UsG1U/tkb0SA7AgYb9Yojr8VynYyFagl3Sr0Yy7Oj7+ZVZkrcmSv3YkznzESRB9NF3kwVenE7z42hbAE0jGW7MJBuy1ius+A/KHBhpsyHiSJP7pRJuFMu5X6NioU6X+5Vq1ms0XK/RiOMOjVL9Vru16h4UKvlbpWK+UolcxUK5iuVjBd4M1kkYqLQm9ECd24XejNZImayRMydSoXpWMqdCjVTJXImiySM5XsfAYSJYoFBmCiSMlogYjDXmxGdmOE8CUO5YvoyvejJ8qIny4PhQiXtuRok9mexPncC888/4sRvPuT4xx9w7KO/4tO/+BXmv/0YR6uzOF+9iKPVWewtz2B3+QzW509y9exxQdJ75jhXzhzn6pnPuHLq17hZfk5zSQJdlUn0VN+gsyKZ9spkDLnhGHLD6atNZaJDR68+jT6DABjGm3MYb87hTlcBy2PVTHfm83C+k/0H3du/2rjTwuadVjbvtLEx28byRCuzvc3khCSRfFmKwckTo/N1OiKDWeys5fFUJ8/v9vP8bj+Hdwd4Md/Ps6luDtv0PE9K56UmgpeSUPY8VYzYutBg50h1pB+6GC26WBWZoRLKkgPJjZRSnCAkBd0MEVEYp6UwwZd4tSuh4uukhcnJjvZFlxhMXoI/NyPVOFw8znBbBZbHP8b6zGco3WxRudpwI1RMRUYIpSn+QpKRKcGo/IYf5SkCS1CSohW8BSYpUV6sjOJkIQY1N0pylIBUkqwVQES8kpIkjeBniBMiUXOiZeTHKsmIkCK+dpoAz6vkxmvIjFaQESUjI1JGaqiIxAAvUsPkqD2sUbpaUpObxGBzJdv3xni2PservWW+errBV0/X+OrpBm8erXK4dY+9pUm27o+zNjfCzFAr0wMtDLfX0ddUTkNZJo3lWdQW3KDkZiR5Cb5UZYZRcdOXijQVoVJ7ASQc/w1XTn3KVbPfonK+gtrlPBonC/xdzhHkcZmbwR6kBbpw5fNfcemzv0Jlb05uiD2l0c7kBFqR6GNGlMcx4jxPUBxmTW2MLfpYW+qiraiPEWJOiwPPUhNlddSX8EsfgjHJkbYbrnTf9KDnlhu9mR705wqyoY6bQvSXPtaWxmQnyiKuUxxuQ2HQFXJ9z5EXcIniMBuqYmwwpjhQn+xIc5o7rWludGf50J3lQ8dNN9puutJ+y/3PTEG2t2BizvKiN1tE1y0vurI8abrhRF+uhJ48CYM6KV2ZnvTmejOgE9Ge4Sp4G7Lc6cpypemGPZnqY1RGnKc304URnTfTZXKmSiVMFIuYLJEyovNmKM+TkXwPJgpNyQUlwjyS78FYgRcD2S6M5HswWeLDnUrB4zBXpWCyTMJ0hYyZSjkTpWImS2XMVqqYrFByp9aXyeoAWnPFBHha4GRzlnOnT3Dm5DHBiGx2AovTv8SbnuHcGbOjvoRzZ05hfuo4p098jsWp45if+JyLFmY42lwmLiqQlIQwMtNjybmVQF5WAjdvRHIzOZzUhBASo/0p1aWhuxVLQrCUUNFV/NzOEiuxpL3Aj4EyLWNV/kzU+DOtD+F2VQCTtQFM1fkzVevHgxahb2C7N4mtnng2++JZaA5hrs6PniIl718t89/+j7/nv/3nf+b//k9/z//yp+94d7iD1sceV+sziJysSYkOIixASmyYlhC1D7YXzbC2+IQI2RWa8jR0lQXRWRrEQGUMvRURpIW74mhljtX501w5Z8bVC6e5YnGSS+bHOHvqM8w++4BTv/01l059RILKloW2RGbrw5hrjOBuUxTzxkgWWqI5mMzmh41aftzU88NqLT+t63k9m8+zsZscTubxeraQr+4WczCexVpHLM+nc3k2kc3BeBavZ3U8n8jm1Uw+b+7oeDmVLcSe3i3k7f1i3t4v5vVMLge3MzgwAYUv5wv54q4AEn7YquWHzRreb+v5acvA9xt1vN8WpEPfbdTy/Zae93uNvN9rPAIL7/eM/LhTz/cbdfywqef7jVre7xr4YVNvOq/j+y09327U8bv1Gr5eruD9TgPfb9YLTMK6nndL1Xy/Vse3a0Ivw7vVGt6uVPP1Yjnv1qr5ftPA+70m3u818vNeAz9sGfh2tZZ3K1V8s1TOu+VK3q1V83a5kjf3C5itD6I+1ZWyOGcKE9wJ115HLrJFKbFFI7dDJbVFJbVFq7DHT2lHZLAnsaFi0hNUhKgcUbpfIi7Qg7RoGRnRUrLiFOTEy8mOk5IdJ6M0XUtFmpKSRC90EdcpjrQnP9iaW76XyA22ojD0GgUh1uQHWVIYepX8IEvyAi+TF3gZXfAVisMtMaY5MFzow0yVlOkKMQv1Stbb/NntDmGtWct6k5q1ZjVbnb5sdwWy2x3CZocfG80q1lq0rBo1LDUEMGNM4XZXNcvzYzzdecDTnUUe7yywPD/CRH8TTaXJ1KR40pzuzqDOi6lKKXf1MjbafdnvC+RgJExgA4ZDeDwQxIuRcF6ORvBmPJovJmJ4NSaAh5ej4bwai+DNeBRvxqP4airOxCZE8Wo8kYNhIbXo1Xg8L8cTeHk7jlfj8bwYi+VwNIrnI9EcjMRyMBrN4VgsbyYT+XI6kZcjUbwei+HlSAyvx4SI1dcjsXwxFs8XY3F8OR7L425/ng+E8LQ3gKe9AULcaLuS/U4VzwcDTYv7IA77A3k+GMiTXt9/Mx/0Bx09ezAQeGTCfj0mJCEdDoZw0B/Esz4BTLwYFEDGq5Gwo2eF+4E87tGy36Fhp00uLEZbVDxs1/KwTcOjLj+edPjytMuPp2Vyduwv8cTJWgAJoX78IdiXF652bFhfYu6SOUNhl9kwyNloVLJmkAgafIOw0F+o8WSzSc56o5SFGi+WqkXMVii4N9nH3P01xmcXmew2cq9Kw4peyXKdECsqyGU8uFflyUyxyxGbcKfUi9lSD+6We7FYI2KxyuuIFVgzyFnVywR2oF56BDQEbb6w6N9qUrPTqmHDqGKjSSlErtYLY7FOxkq9go1GFetGFZvNwjMb9So2GjUCkKgT0pUWqiUs1khZNM0rehnLepP52Khmu1HLTpOGxSovVuqEz2Ol1ps1vYg1vYiFSneWajxMUiIfVuq8WK+XsGn4c8LRXouKvWYFe81K9lvVbDbJ2TUlH+00CRKpX7oY1vR/joudLnRmutCZOyUeTOQ7MV3kzmi+E+M6B8by7JkrdWemyI35Cm8mC92YKvRgqtCT4RwXRnJdGc1zYyzfnVETaJgpEzFZ4M5UsTeTRd7/BiTcNaUMCqmFapZMXUb36wRwMFehOBrzlUpmSqVMl0iYKZVyp0LOZInP0e//ZIlU+O0vFnGnUsVcpYaZUgXjRWKGcz0Z1XkzlOshzHk+jBZIGC2QCAAhX8R4kZLBfAn9uSJ6s70ZKpTTkyelPk2EwuUc1mdPYnHsE4598Fcc++jXHPvo13z2V3/B6U8+xP7yWewunMHR6ix2l09jc/4kV8+dwPr8Sa5dOIXdJQuszIXNYeszn2Jt/hGNxUkM6G8yUJeOISec8puBdFWm0F2bhrE4lj5DBt21N5jqKmaoIZ2+2kTuDZayMlHH4wdd7Mx1MNJSgK/EevtXG7MtR4bltelO7g4Z6a4pI8LZn/jzElrdJPSIvRlLSWChs4qDuV5e3h/k1cIwLx8McLg0zMv7g2z217PVUMqop5gDWQiPxb4ciIKZdhBTd82RXF8RuZFyyuJ9yQwTobh6gpxIOSVJ/uTFqCiM15IfqyI3Ws2tcDkZEXIyozXcilSiS/QjTOZEcqgKlysnGW6txe2qBRYf/wVRWg9uRiooSQumIN6XokQtpSmBFCb4UpkWSF6EhKJEFbkxEooT1RQnaSi+4YsuwSQ7ilNQlCBcL0xWkR9vkhXFSMmPkR4BC12Ckrw4OfkJKgqT/QmX26NwvEB6mJisaBXp4RLSIyWkBPuQGiohJURCoMgOscMF0iLUpIQpKb4Zw2h7LfuLkxxuPeCLx2t8+UgYXzxc5YuHKxxuP2D7wQTr90ZZnOpnbrSTmaEW+psrGWytpqUqj4aSW1TnJlGVHU/JzVCK00NJDJSgcHXk6unPuWL2KVanPkFsexalowUqB3MCXC6gcbQgLciFWyGu2Jt/iNWxj3E69ymFMd6URdlTGetCtq8l0e7HiPM+QUmYLfo4e6EYLdGOxvhr6GOu0ZTsQEuaM61pbtQn2NN8w4WWGy40pTjTnuZOV5o73emudKa70Z3pQectN9rSXGi54URDgj2NyU6UhNlwS3OWVOkpcv0ukh94iVz/C1REWGFIsKcu3gF9ghCp2nxDiFNtTXej5aYbTemuNN1wpiXNhZZUZzpuudOa7kL7TXc6MjxoS3enLd0dY7ITbenu9GSL6M0WMVggYUDnQ3++iN4cb3pyPBnQ+dCS6kienxnV0RcZ1nkyXixmvEjMXJWSiWLBZDxZImW0wIc7FQrTl4iM6TKJQENWSJkuE5uAgYS5ahl3a+XcqZJxp1rOXI2SuRo1s1VKZqsUTFUomCyTc7tExlChlMESFR35CuLUNrjZnuei+QkszI5jceakUKxmdhwLs+OcO2OGhdkpzpmfxuLUcS6YncTi1HHOmh3nzInPuGxhhrezA0F+MtJTIsnLTECXnUxuZgI5t2JJSw4lPSGE3Iw40hJDyM+MISVWi8LtCkrn86idzAjzsKAm2ZP+IgWDJSpuV/kyWuHHWIUfk7WBzBgCmajWctcYwlJrJCtt0Sy3RbFgjGSuzo/5uiDGyjSM66N4utjGf/3f/8j/+y//kf/+L//Ev/zzH/mnP71DK7LHwfIMah8nNBJntFI3pG7XcbE5j4fdeW6EulOWKqYuU05XaTDdZSF0lYVQleWP01ULrlicxObSGawvmmFz4TQO1hdxtLnMxTPHOf3Zh5j/9lck+zqy1JXCUmc8M3XB3DdG8GQsg6/vFfLjejW/3zLwx51G/rBdz/uNWn5cq+aruwW8NHkIflyt4sfVKr6YK+D1bD5f3yvmzVwBX98r4fWMjucTOXw5X8hXdwt5e6+EbxcrhE6ExTK+W67gh7Uqflyv4vuVCn5cr+Gn9TreLVfw47ae7zdr+HGrju83avlpu54ftwz8fs/I+70Gvt2q5af9BgEcPGrip4dN/LzfxI97DUd/++NWHT/v1fN+p57f7zXy47YJIKzV8Ha1kt+t1/BuuYq3S1V8vVjBu+UKfrdcye+WKwRGY6GEb5ZK+fpBEYcz2by5V8Dr+XxezeXzcjaHJ+M3eD6VycPhGzwZS2W3P4Eno6lsDyWwPZDI3vANVrtimKjR0pDhQUGsI4EySxRSG9Sy6ygltshFVmhl1wlUORETKiY2VER8qITkCAnpMUpClA5E+bqRFOZDUZo/BSkaUiO8yIqXkhkj4VaUJzUZGspuSCiMcaY4yp7CMBt0QVaURdlREGJNUZgNJRHXqIy2ozjsKrqgy+QHXaYw3IrSCCv0iXb05rgzUujBnWoZ9wxK5vQyFhpVrLX6sd7iy1qzlo12Lfu9oex2B7PfF8x6i4plo5rlRjWL9X5M1icw1VvH8vwYOyuzPH+4ysOt+yzPjzDQUUNNTjg1ya40pDjSm+POdKWMB/VKFhvlrLereTIUwsFoBI8GgzgYCePFaDiHw6EcDAbzfCiUZ4MhJpAQwfOhCF6OR/F8NJyDoRCeDoSx1ebPWpMvTwaiOByJ5dXteF5PJgpgYSKep4MRPOoP4flINM+GY3g6JMzPhqI4HI3l+UgkL0ejeDUWy8vhaCESdTCK1yOxJiNzOIeD4TzsElKFHrareNipZa9Tw067iv1ONQ+7hJjSp92+POrW8rhby5NeIbL0WV8Qj7v9edTld2Q6fjEUyouhUN6MhvNqNOzPzECfH097/Xg+EMjL4RCem8DCQX8QB/3BPOryY7dNyU6riq1mGZvNcrZbVey2aXjY7sd2i5KHrWr2W1SsZjixa3uJ5042/N5Xyd9HBPLHQC3fSDzYuHaZdUdrZpIc2DTI2WiQs2IQs1TnzaZRxlajgvVGKWsNEpbrRCxUe3K/0oNVox+rnWncbU7jTmMCy82xwq58vVKIF62VsNYo536VOwu1XiYDszfLdRIe1IhZrBWzqpewrBcLQMAgZ7VezppBwWaDIBlabxR219ca5WwYVWw2adls1rDRpGKrWcVOq4btFg2rDUo2mn3ZaNKy3erPRpOWDaNGAAjNGjYbhTjU9QbVUdHaUq3sCCAIxxLWGlUs1HizXi9l06gwARYflmu8WdWLWKjxZM0gZc0gYaXOh8VqD+5VurFY7cVStSeL1e4s1foIJWomZmHHKGO3WcZ2o4Qto5T1RsHwvGmUsW1UslEvY7HGh9U6KWt6GXdK3JjUOTFT5MZolq2pG8KTuXIPpkvdmC12Z7bYnblST+aKBaAwV+bNVKE7k4WeDOc40ZVmQ1fqdcEsnOPGaK6bYCou8GSuXMqdcilzlTIe1GoEBqHen3u1Gu7X+rLaFMwDvS8L9X7cqVRxt1rDg2ot92u1zFUqWDL4saj3Y7ZcxmyZjNlymcBG6H25W6NhxRjCA70fdyqVzFVpmC6TM6bzoT/TjeF8LwZzPRjJ9zRJjHwYLZIxViRlRCdhVCdhtFDGcIGM/lwRgzopw4UKRorUdGTJyIsWY23+GedPHOPkbz7m8w//iuMffcDnv/5LTn/6EXaXLXC0PIejpTnO1udwuGLOtYunsblwCtuLp7E+exIri2NcsTjGVfPPuXbuc9IjFfTXZTBYl0FbSSL1uki6Km9QkuqPQRfNSFMu3bXpNBbE0FmdxEx3ESuT9axMNZKZICfGzw23Kye4avbr7V+tzzSzMdvC5lwbC+PtzPY0cisqDL+rcpIu+dDmJqFTLGYi6yYrg3oO7vXyYnGQF0vDvFga5OXKMM8XBng01c5yezkTGUkMS+XsKwJ5o4rg0CeIB/YS2qztqdSIKIvRUBClwv7krwkTXaM2I4KCWA26WCUFcSryYpTkRqu4FSkjK0pFVrQaXYI/arerxPh5kR7lS7jKi8z4QK6Zf8blEx+huxEmgITEAHLjlOQnqClNDSA3WkppsobiJBVFiSpKUrSUJPtSmKSmIFlNcYqWYlP0aWmywDTkx8nJi5WRGyVBFyc78jDkxcnJipagS1SRm6AmM0ZGtNqJ9DAxiX6e+HtcQZfkR3q4jJQgkTCHiAnwuU60xoO4AB/8RHbkJoeQGqmmrVrHo+UZnq3P8WZ/ia8fb/DV43Xe7K/wan+Zpxt32X4wycb9CVbmRngw0cud4TZG22vpqS+hU1+MsSwHfUE6lTnJVOemUJQey40If9ysz+Fw8SRqVyvUjufROJ1Fa29GsOdF0gIcSA9wINj7CldOfoBwf+FsAAAgAElEQVT92U+J9D5HdYIDxaHXKAqxJlFkTozXCXIDLKmLc8AQZ0tjoh0N8bY0JdjRkHCd5hvO9GQLEqCGBKE4rS3dncYkB5qS7GlKFBqXm1JcTE3LzjQkOlAbc43C4Evk+J0nS3uOG+ITpElPk6Eypyj0CuWRVlREWVMbb0dNrC3l4dbUxTlgTHamIdGJugQHDEnOlEdaUxVtQ8tNd/TxtrSnu9N205WmG440pzrTkGhHY5IjLamudGd6053lLYCDXA/6873pynJluFDEQL4XIzoxrekONCbZMFYoMkmNFKbUIzmTJVLhWoXSdF3G7UJvZisEtmGyRMQdUyLSXJWpJ6FKwly1ACDmapRMl8uZrVYxr1czXaXgTq2G0WIJt8uU9OpkdOTJ8HM5gbPVCS6dFTwH58xPHUmNzpubccHcjAsWZpw3P8VZsxNcOiO0L5sd+4SLp48j9XAlJtSfzPR4CrKTybsVT/6tRPKykkiOD+ZGfDCZqVEU5iRTqrtBUqQvCi9bvK6b42l9EkeLXxHpc56qJA+68qT0FyoYq9QyUq5mvMqPiWp/Jmv8mdYHMGcIYKEplOXWCNbao1hpi+R+QxBjJTL6870Zr/JjoT2e1aEC/t27df7nv/wD//O//BP/41/+nn/4/Te0Vhei8XJE4+2EwtMBHydrnK3O4nzFnABva26EOJMT7YYhW0VLQRCNukBSwz24fuk0jlcvcP2KOXZWFthfPY+d1XnsrC5w5exJznz2IU6Xz5CocmKx4wZv7pVwOJPPo7EMDqay+Hap3AQKavj9Vj3vtwz8Ybeev33YxPv1Wt5v1PLTei0/bxr4edPA7xbL+fpeMd+uVPFuuZzvV6r5YbWGH9dq+X6lku+XhfHzRi3v12v4YaWSdwulvF0q45v7xbyey+fdcjnvdwz8vFPPdxs1vN9r5Pd7jfy828hfP27l3x108ddP2/ibZ+388XELP+w08n6vgR929Xy3WcsP2/X8tGPg/W4977cNvN/W835bz/frVXy7Us7vVsr5erGEL+4X8uWDIr5aKOab+4W8XSzmy7v5fDmfw+vZbF7PZvNoOJHd/li2e6PZ7olioyOcze4Itnqj2O6LYbM7go2uULZ6ItjojGC5LZjlpkBWmoNZaAlioTmIlfZw1nqiWemO5EF7JKPVAcRqLqOSWKKR26EQX0MltcVf6UhkkAcxIWLiwiTEhYhJCpeQd8OflHAJ6TFSMuMUFKRqKUn3o/RmABnRIm5GepATJ6bqppaaW1oqU8SUxTpSHm1HSbgNJWG2lIZfpzzagapYByqjrwshCJHWFIVdoTDkEkWhl6mJuUZ3tjuTFVJmaxXcrVdwVy/jrl7K3VoJSw0KFgwyFhokbHX6s90VwF5vINudWpYaVSw1qlis92XcEMvMYAMrd8fYWpri4OEKD7fusTQ3ynBPPQ0FMVTF21Mdd42BfC9mq2Tcq5Ox2qJmq1PDk6EQng6H8mQwmMcDQTwZDObZUAjPhkI4GBTYhWdDoRwMhHA4FMHTwVAOR8LZ6/FjsV7KZJEr89U+POoN59lQNC9vx3E4GsvBsCAx2mzzZavdj/2eYB72hvGwL5z9vhAeD0Sw3xvCk4FQweA8JPQrPOkL4qAvnJfDkRyavAxPeoJ40hvAfodgGN5v17DZJGO1QcS6UcJaow+bTVJ229U87PLlUZcvS3Ve7LQq2WlT8Khby16Hiv1OAWA87Q3gSY8/T3oF6dKTXgFA/JJWtNkk52Gn9ujaoy5fdts17JjK05YNPmw2y9hskrHZpGCzScVWs4YNo4wdo5ztBhnbmW48trfiuaM1P2qk/Idwf37SiHnmZM2ugxX3r55lKVMo9bpf5clms5xlvTer9WLWTZp8oTfAi3tlLixUerDWoGa9JYiN1iDWWgJZb/Fntz2QnRYtG40KVuulbBgVbDbJTbOSzSa54FHQS1isk7BYK2FJL2axTsRinYTlo4I1KUu1EjYaVSZPgEoAIA1qdlp82TCq2G5WsWkUpEdbLVq2Wn3ZaFKz2ezLZrOG9UYFWy1a1hqVrBnkbDf5stWkZbfVn02jwC5sGtWsmUzBK3oZOy2+JubCxGrUK9huUbHbrGW7ScGGUc6qQcy6QWIyTAtRpQs1nkK8abkr9ys9mC93FWJN67yFONQGKZuNUjbqBYCxVO3FnVIX1g0ylqt/iT4Vca/Mg/kyT2aKXIUkqGIPHlSJuVvuzXyFN1NFrsyU/HLNRwATxaYG5QIPpkpETJeK6U6/Tm+Gg0kO5MNksQ9TpRKmSkTMV8qZr5SzUKcxSYnULNX7sVjvy4JBy3KDv8Ai6NUsNfizYPDjXo3gU7hv0PBA7/vnzqRqNXfK5dytVrNg8OO+wZfFhgChOLUxmIX6QBbrA5mv0nKnUs10uZKpMgVTZXLGi2VMlioZLZIxpBNzu1DBcJ6EkXwJIzo5/blihgsU9OdKGNSpGCzU0JTli+Pl41w9d5pTn/6Gk598zPGPP+TExx9y/KO/5IrFCZytz+NodRaHKxbYXT4jlJZeNMP63Amunj2OlcUxLp76xNS+/AkO5z+luyad7spU9LmR1OZEUK+LwVicQENRHM2lybRXpjDbW8a9kSqmeoqpyAlD42OFtcWH2Fj8BhuLT7E2/2T7V2vTTWzeaWVrvou1O/2Mtdegz8tBauHBLWspHV5S2pVy2m/Gsj5k4MXCAK9XhnmxMMiblRG+WBvl1dIQj2baedBVzmhuCpUBMnJd7ViU+fFaGcZrv0g2XOR0X3ejLtyPAl8fFNZncL34W7Ki5BQl+pEXI3QQFCZoKEjQkBOlICtaSV6cL7o4X0TXzmF57C/JTwrGw+Yctbo03KxPY3/xOEpXa3Lj/dAl+JMdo6Qg2Q9dolCWVpyspiRJGAVxCooTtYKkKEFFSbJGOE/SHHkP8mIUptI0LYUmP0NhvFIoVYuTU5CkJjdeQ068gpsRPqSHiUnw9UDpeJFEPy9yYtWkh4lJDRVak29FKYn39ybOT4TY7gLpESrSo9WkhMvJSwxkcbyDzbtDPF6a5s3+Em8erfJmf4XXe8u83l/jydo9Hq/dY+fBNCuzQyxN9nJvtIOJ3npGOuoE70JdKY2luVTnp1FTkE5eSjQZsQGESFyQ2Z1D63wWraM5cbJrZIW6c8PvGokaey4e/0tsTn9IqMdZyqNsKQwS9Lwp8rPEeJ0iUXSSLM1ZKsKvYIi3w5BgS12MNYa46zSnONOd6U17ujstaS60pbsLO/3pLjQm2WNMshfSjlKdaL7hQk20DdVR1pSEWaILvES273kyVRaky86QKj1NluYCWdpz5AdepiL6GlUx1yiPtEYXeJniUGvq4p1oTHbFkOiMPsGJ2jgHKqJtqU1wwGAqcRMAghMNScL/akxyxBAn9Di03HA2yYxc6M52Y7DQmwGdN8OFIgbzRQzrfEwmIxGjBQJ7MFEiZaxQJJSfFYkZL5YwXiwxpRsJZWxCdKqc+WoV89WmYjWDWuhcMNGd9w2+zNeqmaqUM29QM6dXMVurYLpKxZzen6FiJf2FKrKCbBHZnuSKheBDOGd+kvMWp7A4fZyLZ09z1uwE58+c5IL5KS6dOcUls5NcvXAG64vmSDyciI8IpignjdybCQI4yEhAl5mELjOJnPQ4CrKSyUiJIO9mHPGRvng5WmF97jgethZI7MxROZoR7GFGZYIHg8VaBovVTFT5MV6l4XalhslKwWQ9Xa3hQWMw9xsCWW2LYMEYwr2GIO4aApjX+zNdrWK6WstCUyRrnfFs9CfzZLac//Eff+b/+7/+mf/+X/6J/+c//yN/+N0rGsvyKbqZiOf1yzhcOI3LpTM4XziOyvks4TIrkgPsyInzJivaG5WrJdcvmuNicwEvx6u421ni5XgVB+sLuNpdwersCSw+/4ALn39Aiq8n+2MFfLdWybvlcn5Yq+b7lUrePijh7S/egLVqftoy8POOgT/uN/F+Q89P6zX8brGMP2w38IdtIz+u1fLTeh2/W6rkm/vFfDlfwJvZvD9Hnc7m8Xz8FgdjN3k5LZiXv5jT8c39Yt4tlPLVgyLerpTzp0dG/u5pK3/7rJW/O2jjb5608XdP2/n3B5383bMO/vSohb9+0swPW7V8uVDMy7kC3twr4It7BfxutZIf1yv5Yb2Ctw8KebdQxHfLJXw5n8dX83m8ms3icCqdx6NJPL2dwpOxRJ4OJ7DbH812dzhrLQEsGX1ZafJjoyOQ1ZYA1loDWWsNZL01kM2OELa6Qtntj+bRQByPBmLY7YlgpzucjfZQ1lqDWW0JYq0jlJW2IJZag1jrDGOlI5y17ig2emOpSndDI7mERmaDWmZLRJAHUcE+JETKiQoWERsmIczfg5hgb27FK6nIDafkVhAFqf6UZARRkhFAZVYwlZlBVGYGUJ7hR0WGP/rsYOoyVJRG2VMWaUNFtC1lkcKoinWgIsaeqlg7ahMcqY6zpzzKmuLQyxSHWVKXcJ2uLFcmKhVMV8u4X6/ivl5uYglU3K8Ts9qkYL1Fw25XILtdgTzuD+FRfxBbnf4sN6pYbvRnpiWFO8MNrD8YZ2t5guePlnm8dY/FOyP0tddhyIuiIs6axhvOdGW6M1Eq4l6djOUmJTudfjz+ZZE+Esbz0XCeDoXwfDScZ0PC8bPhUJ6PRHA4HMHzoUieDUXwciSKp4MR7HUHs9qkYbVJzW53CLvdIYLvYCT6qFF5vcWXzTZf9npD2ekKZqPNj+2uQDba/dnrDeXxYLjgaegL42lfCI96/HnaG8yjrgCe9YXwtC+Eg37BFCx0BGiPFvCPO7VCP0GrnL12BTutSjaMUjaMUnbblex1CGO/U8V+h5pHXX8GCP8GBJjakreahR38daOc7VYNm01KtpoVbLep2G4TZDbrRgWrjRJWGkSsGSWsNf4iz5Gx1iBhu1HGVr2MzZvOPLO34o27He+1Mv7kL+ffh2p5Yn+FXbvLLNpeYCbJnvU6CUt1IpbrRaw0iFkzSlmpF8aSXsxirRer9WKWDWJB898iLLp3WgPY7wxiv9P/CNisNUhZa5Cy3aI0gRfFkWRp3ahgSS8V0oz0Ypb0YhZqxSzVy4XOBFN06Uaj6l9FmiqF6NJ/5TfYatKw3qBkvz2A7RY1Wy1atlt9WWtUCt4Go0ly1KRm3ahhvfGXUjXVkR/hl+O1euF1N5qUrDYIhWXCs0I86Xazls1GkzRIL2VVLxOG4ZfSN28hrrXKh5liZ6EPocJdSFNqULLX4iuUvdXJ+f+pes/guNP7zlOypZnRjGbIIQkwggkAwQQQRG50o3MGGhlo5JxzzjlHIicSIAki50wAJAGmkaxdr2StTyefV/Lu2nvr8pbWuhe+Wpd9dfe5F/8mJL946un/H92Fri5U4/d9vulFkQfDaXcZTr3DUJIDY2l3GM+4y3jGXSbzXHhW5M5suTezZd4s1yqYLvViptybF2UiZsrEzFf4MFsuFe6VSpgq8maySMzjQjFjeZ6M53vyuFBEX4oTw5kujOV5MJTlJkSQF4l5WixhplzObKWS+Roli3Vq5mpVzFTLma2Ss9So40WVgsV6HQt1wtA/W61hpkbFfK2O+VoNk8ViZioUPC+V87jQhxeVKhbq9MKq0TFbrWO6UsOLKjWzVXrLtZbHRQqeFCuZKJQznOfDcJ6MwRwfHmWIGMwUM5Apoj9dTG+aiM4UT7rTvOlKFfMo04feXB3S+1Y42Fhz4dtTnP7iM77+4jO+/uKHnP7ih9y8eOakL8Hh8lnu37jM3atWOFw6g/2lbwWPwvnTXDv3Ddetv+bKmS9wvnGOTLOKpoIoGvMjaSiIpKkwhtxoLTXZZkZbC5nqLeNxdzGRRg+cbc9x5dSfcu3Mj7C/+BU3rD7nmtUPcbt/aeN7y5NNrD5tYXWqjfnRdnrry0gNjcD7uoiMq550evrQ66dlpCqT3SftvJru5Wihn+OFPj6ujfN+eZzjhREOnnaw0FPGYHEC1eFasmUu5Ejc6HvoyY67in2xlu0HCjrtnEi7d4sUuRuim2cwKx+QH2sgPUxBoPQu+VEaS3eBmtQQOSlBcrLDNYSrPXC88mPi/WUUJYViZ/UZbZWZ3Ln8LbZWX2MUO5IZoSfLrCU3Wkd+rI4EPzfyIuTkh8vJC5ORaxbK1ARQICEvQkFOuIy8CAUZwWLh52EycsPl5JoVlufISQ3yIj3Em/QwH9JDxMSbRET7upEYLCYxUEKcSYzU0QaDhwOpoXISAkXE+3sTYxIR4ysiPsCHxCAlbrYXUTy0IzlERYyfhGijN/EBMgoTg+hvKGRnZpj9lWe8213k/c68sO8tcbw9z8Hqc/ZXnrE9P87q80HmH/fwbKiVqYFWxrrr6aoppquuhPaqQsoyEyjNiCcjOpDchEBi/SR43TyFn8c1Eg3O5IaJSPFz4s75z7A99wPcrn1JcYgT2fqbZBpuEuN9HtPdLwl3P0OS8iK1EU40xDhTFXGHuqi71EXdPSlLq4u6KxiGkz1oinOmPkYoTmuMvi/4FWLuUxt5h6ZoZ8oD7ckx2pCivEC2wZZE2UUSpBdIlF0kUXGJBPl5EmUXKfAX/AqZhutkG2+QpbtGvr89BQG3KAq6TWnoPeHa/zZ5Jltqoh9QE3Gf2oh7J96I5ign6iLuURd5/8RUXRd1l9bEh3SkuNCV5kJvpie96R48ynSnO83Fwip4MJwjFJ71Z7gzkOlBb6oLj9JcGczyYOhTk2K+iCdFEsbyvHhcKHyRPSuTM1OlZLpSKGabKpHwpEgkAIYKGS+q1UxXqXhW8UfXNTpe1PkxUW4gL8ABb4dvsLsksAcXrL7hsvUZbC6c4/KFs1w5/4d1+expblw6x8O7dgTpFYQH6IgJM5GdEkNqXLhlDyUxKpjMpCiyU6LIzYwjIyGMEF85bvducv3CKW5cPIXTzXN43jqD5PZpdA/OkGa4RU+mnOEiDUOFCkZLlUxV6xkrlvOsWseLOiNzDX4sNJlYbvVnocmXqVIFMzV65hv9mK/Xs9IWzHJrECttQay1BrHY5M/2cAJ/94t1/t/f/4b/5/f/lX/6h//CP/333/I3f/FTfn68T258OG62F3lgcxYvh/N4OVghumNFkNIRP7EDD26cw8nuEt7Ot4gK1BEZqCPR7I+fyhutjxsut69x+fSX2J3/hpQgCSs9yfxHi5To50ul/IelkhM50C83qvj5ajm/WKvgz5dL+elcER+f5fNuMpNXo0kcDCdwNJbGdk80h8MJfJjK5HgilfcTabwZS+LVSAKHA7HsD8byaiRBAAojCbydTOO75zn8bLaAny8W8/PlEn6xVsFf7TbyN4et/OZVK7951cKvtqr51VY1f/2ygb/ereV/W6/gL5aL+dlsFsdPknk1FMPeozC2ugI5GIjgcCCct2NR7PeHs9kZyEanP+vtfqy0+7LaIcR6bj8KZvtRMBvdAWx3BbDZaWKr05/trgA22vxZbNTysi+UnZ4gDoYj2HsUxn6/mb1Hwr29ATP7/WZe9oVyMBDOfr+ZnZ4QNjoC2OoKZLXDj41Of1Zbjax3+bPaZWKzJ5iN7iAmG434K2yQedmgU9whyNedsAAR4QESQn29CTV4Emh0I8jgRkygN5W5YZSmBVCY5EtevJ7CJCNFSXoq0k2UpfpSnKSnMEFNYbya4lgfSs0PKQm9R2GgPfn+thQE2FEYaE9p+G2qoxypjXKmJtqZXL9r5PhepSjQlqY4J3oy3JgokzNVoWCuTslig4qFeiXrbUKq0Xqris12DYf9gRz2B3LQZ2Kv18BWp5HVZi2L9QaetsbxfKiB1dkxjvYXeHu4wu7qM56P9zLUU0tTXhhVEYLssjPFlclSCQv1SlaaNew/8ud4JOyk2+DdWBjHI8GCT2HQxOtB4Xce9Jl49cgkNCQPhfBmKIS3o4KU6GWvicP+QPYfBbLTbeJwIIQ3Q2Z2uv056A9hp9ufnW5/9noD2ek0sdlmZL1Vx15vIHs9QuHa3iMTu92+7PX4sdvte8IeHHQbOejWn0iGXnZq2bWUmb1+ZBQ6Cbq07LYp2GqSsNUsE073G71ZbxKz0Sxhq1XKdpvM0kUgY89SiLbXIcSVvmxTs9uiZLv1D0Bhodqb2SoRC3VS5mvFLDVKmK7wYKH6D6fw89WezNV4sVQrZrZcyNhfqPIUsvrLvViKvsOWwxWOHtjz5xI3fuOr4j8qvTm4d5ONuzeYvnOJCbMD240CEFmpFrFWJ7Fk9Xux1iBjoUrEUo2I1UYfdjt07LZr2WnXstOmZaNZzU67lpfdAuDZalGwVCNio0lmAQkyC8iRnXQnzFeJmCn3ssSferFYIxb2Wgkr9VIWa8Qs1UpYbVCwVC2Yjj+lDa3UCoP7iiURaLVOzlaLkAz0iUnYbtGy025kw8IwrDYoWK4Tnr9cIxVMz41K1hoERmGzSS2ADgvwWqmXWkCGsK83CuVrqzUSFqvEJyzHpz6ImTJ35iu9WKr2YbbMi2VLzOlGrWCWXigXMVPkybMcV4YS7tAXZ0dvzA364uwYSLBnINGWyWxnnhd5MF3qxXKdgpU6Fct1Shar5SzVKJirlLBUo2C2XMJClYyZKgkzlTKelgplp4IEyJvnZRKel0p5USplIs+TySIvZiuVQrFpmYwX5XIWajQs1mp5USVjrlbJguVwZLFBw3KTjrk6FQv1GhbqtDwvVzBR4MVSo5aVBiNLDXpeVCpYrjewXO/LaqM/Sw1G5mq0J4BiukLNTJUgY5qp0jJZLOdxkYynlRomy3SMFsjozxIJMesZXifdTX0ZngznyRjKk9ObIaE7Q0xnihc96WJ6s5UUREuxPf8lV63P8u0XP+LUZz/kyx/8gFNffo7Vjz/H2eEqDx2u8uDmJe7anMfh0jkcLlthe+HMH5qYrU5x5duvsDn7JXYXfkxerIn+mgzaCmNoLoymqTCWvppsxtpKmOgqR+fpgMb9FrcunML+0rfYnv+Gm99+jt25H+LmYE1zRTJTQzUb31t71sry01aWn3YwN9pCS3khsUFxuF14SJGtB52uYobNATxrymfncTvHi0O8XR7haGmA46UB3i2PcLQwyObjZjYnGukvjac2Ske6+iE5OilpChF9ciU7nmo+yoPZcVEzetuVHEcHsmSumH2cyApTEuPridzhPDqXaxREaQRGIVxFaqAPOZFGsiMMhCidSTBJyIrUUZQYhL3V5xSnRXPT6hQ3rb4mXOtFZriG4jgDudE60oMFk/Kn5KKCCCWF0WryI/+w50UIiUWf5EZZIRJygn0ojlBRGKkgK0RMvllBdrgPSUGepIVKSAuXkWaWkxQiJTFQQlqYgjiTmDC1iwAgjB4kBfmQFORDarjipD05VO2O1sOBBH+hVTra6E2k3otIvRfRehGFiYE8H2pme36MvZUnvN9b4uPLNd7vrvB2Z0EwOG/OcLj2jOWnA6w8G2Ll6QhzE71MD3cz1FZLX1MVAy019DdX0VyWS3lmHNmxgWSatWSb1cQbHpIZKiLHLCHI5w5Wn32P29afE6+5R7bRjjy/WyTKLhHy8BtCXU4RK7aiyM+e2ihnaqOdqDHfpTjIjrZEN1riHtCd6kFrvDOtca60JLrQEudIY/Rd2pNcaUt6SEOcEw0xTtRHOVIWZE+B/w0ytddIVlwmTX2VdM01YrytToBCssqGTIMtadrrZPvaku9vT57Jjhzfm+SbhMjUktB75PjZkx9wm1zTLQqDblMS5EB5iAM14Q60JQheiYYoR2ojBKlSdfgdGmOcaElwojXxAW1JD2hPdKY33UMACxluDOaK6LOAhIEcTx6luzGQ6UF7/H3a4u7yKM1FKELJFOJMx/KEsrWJAoFNeF4qZbrch6cl3jwpEJ3EsD0uFPwNT0tlPC9XMF2l4nmFmulKDdNVKh6XaXhSpqPc7Ij0zjfYXz6D9dlvuGx9mvNnfswFq9NctP6WC6e/xubSWWwunOHahTMovF0waX2IDfcjNy2OnNRYslNiyEqOFliDqCCSY4LJSIkmKy2a7NQIAvRSnO7ewMb6G85/+yMunf0SJ1trvO9YIXO0QvvwLAUhzvRkKxgsVDNYpGC4WMpYsYzRIinD+WJm6ozM1huZazCy1GJisdmP+UY/pmt0rLcFsdERwFpHEGsdQSw3+7HVGcZaWwArzf6sdYWx2pfE7351yL/87j/zv/7Hf+Vffvd3/F9/99f8p59/x5/trZEcpMP1hhVudlZ43rmC2PEKsoc3eXDzIg9vX8LJ7hLJUSFkxEeQFBlMXJg/gToZTjcvcv/mBezOnyJC40h55APePc3hF8tl/Nl0Ae+mMjieTONoMp0PT7P48CyTn80W8NPpXH7yPId/N1vAz2by+TCVwZuxZF4OxPJqMJ6D/hjejafwdiyZvd5I9vqj2e2LYq8/mpcDMbweTeTt41R++iyLn07n8LOZPP5yrZz/fVMAAr/aqeWvdhr4y/Uqfr1Tw692qvjZdCbHYzH82bNkfvY8lZ9MJfJ2LIqNdiMb7UZWm7SsNeuEga9Fz1KjiuUmDVtdAWx0mVjvMLLd489GhzCob/UGsT9k5uVgKPv9YbzsC+VoLJLj0SiOR6PZ7wvl7XgsB4Oh7PeH8nooksPBSN6MxvBmPIrD0SheD0fyZiSKo9Fo3o7H8vFJAsdjcSf3D4cj2O8PYbc/mFfD4ewPCPvhUBjr/aGUxTvhp3DAqLpDoN6VAL07QUZPgn1FBBu8CPH1wl/zkBCdOwXJJsoy/SlLM5GfYCAvSU9+opaKTD9K0wwUJxsoTNSRH6+mLElFeayI8ihnCgJuUBx6i9Lw2xSH3qYm2pmGuIc0J3hQHeVEWbgDJcF21EXeoy3pIf05XkxWqpip07HaamStVc9qi47dHn9e9vkL4GBQiBh9MyQM8wd9/mx2GNntCmC+zshYfRSTg3UsTg/x4c0GH19vsrf2gtnJAQa6aqlKMVBldgpz7PIAACAASURBVKQx9j4jBd6MFXiy2KRmq9P3pNtAWEEcDQcLJuMhf14+MggdB4/8hHv9QbweCOJoONRiSA4/YQ0OBgI5Gg7nsD+Yg/5gXg+G8nowlL3eQNbbDGx2+bLd4cdOp4ndLn8OHgmdDy97Azjs9+ewz8TLXgEoHPb6czgggJLDXj/2OvW86Tex06HmoFvPfo+eo36/E8PyQbeWzWYpa43eLNd6sdnow1aTlPV60UkC0stOi5yoWcpGk5TdVgUb9T5stSgs/gIpq/WSP9rlzFSImKkSM18rY65GwlytzHItZrHeh+U6H5ZqvJkpcxeiQqs8WamXslEnYaHUg/UkZ7bvXmH/9hX+QunFrzU+/For5fDuTVZvX+P5vassJHqw2yyYnnfaVKw1+LBUI2LRMuwv13qfvC8BxMjZ79Cy16Zho0l47xtNUrZaFGw0yQS5U7Oc5Vpv1hpkLNdaTMH1QkzqbIUnc5VezFZ4MlPuwUy5B4u13izWCEzDUq2E1UYfFqq9TxiB9Qb1yan+uiXidL1ByU6r7oRZ+JR6tN/py363ib1OI9ttOtablGw0q1lvEtqhV5uUQkO0hY1Yb1BawIRM+DzrvFmo8WK5zof5KpEAumqEZuaVGjErdT4nLMQnwLJUK2WpWsZqnYLVOgWbDXK2m5Rs1Ast0JPZzvTG3KA/XgAI3bHX6Y29QV+cLY8S7BhMuc1kgSvPij1YrJaz2aQTgEKtkrUGDatNGtYbtazVCylS8zVyluo1LNRomK1U86xEZkkhEiRFnwDBWK6r8D+3TGG5L2WmQsFSnY7VZl9WmoxstJhYaTKy2mhkrcWP9TYTa63GEwPzdIWcuWoFKw0GZqqULNRpWarXsVSnZ7FWz0KtjtlqDfO1Ohbq9MxWa5gsljFXo+VFpZbnFRqeFMuZKlUyVaJhLF9Kf5bQ49SX6U1/lpieDA8GcsUM5Enpy/SmL8uH3mypABbSJPRky8kKduSezVfYWJ3C6puv+OqzH3Dq8x/y48//lDNffi70Cl2/gPONSzjbXsb+0jnsL53D9sIZy2NrS8LRaa5bC75UvdcduspTaMmPpq0kga7qNDqr0kk365G72nH1zGdcP/cF9ue/5dqZH2F77gtE9y/TU5vF9EgdS1OtrL3o3Pje0ngj68+6WJ3qYm6kldLsLJQPVPjekFNh58mAWMtodCTPmgvZe9bJ8eIAb5cGeb8yzMf1Cd4tj/B6rp/d5x087yzkUVEsdfEmsnxFZBulJMo9SZR7UCL3ZslNzVtlKFtuOmbvSSixcyBf7E6Mv4TkACkSJxtsz/6QlAAJ2WY5eWYNySYv4gxepAfLSAuVkx2uIj/KQJjaDXurz7l95SxJEUE4XDrHnctnyIn2pSTel9wYPVkRarIjVUKyUYScwkgVBZFKciJkpAZ5kRkiRKRmh0lPUoxywmXkhEnJCBaTEexNRrBY6HoI9ibTLDRIRxld0XncJCnI5wQgxPl6kxwoI95PTJyfF1EGd0KUzkQbvYj18yLG5E2cv5QgxUPMOk8iDSLiTD5EG72J8RUTqfciyuBFnL+U+GAFY12VrL8YZn9pkuNtgVV4u7Pwb9iFvaUpdhcn2Z5/zPr0OItPBnkx0suLkV7Gu5sYbq+nv7mKlvJsGorTqclLIDvGSH6cL1mRGqJ93bl1/jNsrb5A7niJVIMD6bqbpOtuECWyJsztLIEu35CmsqHC7Eh1lBNFgbaUBNhTEmBLWZAdjbGOtCY+pCnmgTCEW6RHjTHOFgmS4EmoCrlNSYAteX7XyNZfJ1VlQ4rqEinKKyTKLhEnOU+C9ALJiiukqq6Spr5Klv4GqerL5JnshOV3i4KAWxQGOpCuu0GqykYACn4Cy1AafFsAB9FONEQ/ECRS4Xeoj3KkLvI+zXEPaIq7T0fSQ9qTnGiJc6Q90ZnuNBc6kh/Qm+EmRKImOdKf7UFv6kMepbnQk+JMZ6IjHQn3Gc71EEBCjheDme4MZbkxni9iNNdTON0oFADC43wvnpdKGc12Y7JYzFSJj2UXzMzPylU8K1fxokrL8xo9k5U6WtOliB1OY3/FiovW33L+7JdctP6aa5fOcePSOa5ePMuNK9Z4PLyHXulNVIiB7JQo0pMjyM9IID8jgdy0OPLS44kO8SXeHECYv5q89FiyU6MwKDxxvHUFG+tvuHzuG2ysT2NjfYrbNt/ifutbVA/Oo3U6Q36wM71ZCvryFAwWyBkukDCcL2asyIfHRVImSmRMlcmZq9Mx32hkvtHIbL2euQYDS02+rLSYWO8MZrM7lO3uUA76YzgYiBJkKy2+rHcGstFj5tXTUv7n//FT/uUf/gv8/u/5/37/9/z+b/+a//k3v2ZvYQqd5x3c7M7hc98GD4dLuDpcxtXhIu73rqESOeOr9ELp/YAArQ+iB7dwvGHN3auncbU9Q7LJidoEd/bHs/luLp9/v1DIT1/k8mEqg/eTwvqUSvTBIhv6yVQ2fz6Tz0+mMjkeTeLlo6iTddgfw2ZnMOvtgSw0+bLWEcR2bzhbPeG8HIjhzVgSP5nK5M9n8vnuWQY/nc7iw1Qaq+2BzDUYWGgwsNJsZKlRw2qLnu2uALa7TGx3+rLZJuT2r7ZoWWnWsNFuYKPVIACENoMwBHYIA+5amy/b3QFs9/iz9yiE3Z4gdnuDeTkYzuuxaA5HItl7FMqbkWjePY7h3Xg8H54kcDwWI6zxKA4GwjkcNPNqKIqj0RjeWF63P2Tm9Vg0b8ZjeDsey9FoNO8fJ3IwEM6b0SjePo7h1XA4ewMhvB4x82o4nNcjZg4GQtgfNjPXEUqA0h6d/BaBajcCtO6E+HkT5i8hxCgiSO9JiK8XZl9vwvRulGUGUJispyBJT06ihoIkHcXJBioy/ClKMlCQoKU42UBpopayBAU1iT5URz2gLOwu5aF3qYxwpDHBlbYUDzrSvGhOdqMu7gGN8Q+oibpLb6YnY8Uypuv0TNdoWGkxstqiY9Vywv9paH89HGSR7/jzaiCIo8FAYaDuMrHWGsREYxzTYy3srE3x7tUqH95ssrX0lOnHjxgbaKY8RU9DnIi2RFeGc72YrVWz0qpjr8+f18NCJOnxWDivh4P4MGHm3VgYrweF3oPXg8G8GhCkRYf9gbwaDObtuJn341Ecj5hPQMKrgSCOhsM5HjFzPBrBu7FIXg+G8mbYzG5PANs9JuHvqcvEy0dBJyzC0XA470eFRKO3Q6G8ehTA0UAg70dCeT8SytFAIEcDgbwdDBLaofv8OBr05+1wIB9Hg3k3bOKo349XvQa2WoSBebddzW67ivUm8QlAOOwRwMV+l1ZIKOrU/JGZWc12q5KNJtnJoL7WIGOxTsZYnjPTFn/IXI2YmSpv5mqkLNapWajzsZyYq1hvUrNQLWG1Xsp2o5KtBjlbaa4c3rPn9d0b/FIp4ldKMb9WS3hz3461O9d5ds+GyYj7bDUpOejQc9ipY69VxUaj1DL8y4SBvcrTIqGSsFInZrtVyXarmq0WgT1YrRfkRet1EtbrJGw3CQlF201yVmskAjgodxNO3ss9mCx05EW5KzMVbsxWePKizJ2lWgnzVSKW63xYa5SzXCcM36v1UjYaNWw1awTTcpOazRbNSTfCRrOanVYdm01qdtv0HHab2O/2Y7/bj512PZstGjZbNOx2GNjv9uNlly+7bXr22vRCh0KzRvAk1MkEw3Sdz8l7WbKAgqVqsSB3apBZluKEyVirV7DVrLF0L6hYq1eyXCNlq1HBUo2Y+QoJE9kP6Iu/QW/MDYaSbtMXb8ejOFsGEuwZSb/H8yIPZivEzJR7s1qvZrlGwXyFD8s1ClYs0bJLNQohZrZazlqDhtkqwQ/0ScY7VeLDk0Lh/+p0mYyZCgXTZbKTxzMVCuaqVMzXaliuNwrAoNmX9WY/ASy0+rLeYmKjzcRyo4HZKiVzNWohErVazXy1mtlqDYv1BlYaDKw3+7FUp2O+WstCnZ7FeoPF/KxlrkbPQr0vL6p0PCtXWTwJckYLFAznyehN92AoV8pgjg+96R4MZHsznOdDf7bFvJwpoi3Fjb4sH/qypAzkqxmuCETzwBqHC19z4Zsv+dEPvs+pz3/I1z/8E0599n0un/kKN4druNjb8NDhKvaXzuFwxRq7i2exv3SOW5etsLt4lptWp7C9dBbbi6e4ffFrGvPj6K/LoqsyHbPOE6W7PVe//T43rb/g+rkvuHnuR9hbfY7K3Zaa7HCe9lWyONHC5nQXe/N97M31bnxv9Uk7i4/bWX7ay2R/I2WZhfg6+qK94kmFo4guDxXLhYVsjTTzZr6PN/N9HC/2893qMG+Xh/mwNs7x0jAbT5qZ7ytnrC6NIrOarAApeUEKMg0SktUi0g1SitQSdkRGXkmDeCUJYNZJSr3dPYrEXkRpPPHzceLW2R8QqXGjKFZPboSGBKM76YFyUgN9SA0UUxSrJy9SS3aEDqnTNa6f+xHBGgkqjwfcvWyNh/0VMsO15MboyY/VkR9rICdCTk6UkrxwOelBIgqiteRHqsmLUJETrjiJOs01y8mLsPgTIhVkhIpJCfQiK0zoTEgJ9CIlWEJqiAyfexfQu9uRHaEjOVhOvL+ERH8fEkwSkgIlxPp5o/NwQOtuT3KwXEg8MnoRrnMjwuBBhN6LGF9BjhTt60Wk3oM4k5gogyehGhdi/cWkmLVM9Tew+WKEg+UpXm/MCEBhZ5n3u0u83Vng9focL5eeszU7yebME9anx1meGmZpcpgXY494MtDOWHc9g601dNYUU1eQQmV2HEWp4WTF+pEYqkEnckbtYkuy4QGZ2ltkGe1JlF0hWmRNuPsZklU25Ps7kOtnS57JjtKA25QE2JNvvEpJwE0qQm5R6m9LeYgdlaF2lAfbUR/lSGOsI00xjjREOVIVcpccnQ0ZqvOkyi6QJLtIovw8cdLzxEmElSi7RJr6GhlaAURk6W6Q52tPjtGOLP1NMrTXydTdsACIm2Tpb5KmvkaW/iZ5/g4UBNwSPAth9ygLuU1l6G3BqxDtRNunnoakh7QnOtOR9JDWeCeG8rwZyPGiK/UhXakP6Ulxpi3hDp1JjkKJWpoL3SmODGS40ZvizKPUB/SnP7QABA+hnTHbndFcT0Zy3BjJcmWyUMJ4rgePC0SM53symuvO40IRT0q8eV4p5Wm5lMlSKVOlCp5XqJkoUTJWrqE+WYLs3lluX7PmovVpLp//MTaXvuXm5bPcvnYBN2cHgn2VRIf6kp0SRU5aFNnpMWSnC8CgOCeF4pwU8tLjiQkxkpsaQ1ZKBDnJUQQb5Ny+cQEb62+4YnWKq+e/5foFKy6f/YZ7163wvG2N9P459K5WJGns6MpSMJCvZCBfynCBlLEiwZg1WSJnvNCb6SoVk6VSnlcqeVqpFABCsx+LjUZWWwJZavJlqyuE/b5oDvpjeD0cy5uRGF72hbLVFcB2dxibnWGsdZv5+UYn//L3v+Bf//Fv+dd//G/8r3/8z/z9f/oFv3i7S2lqJCoXOzxunUd07yqSB9fwdrqO6IEtrndsEDvfxP3eNdzv2PDQ1hrJfRv8JbZkh7hQGe3JaJmJw4k0/sNyKf9+roCfTmfxfjKVj08zORiK43A4noOhOHb7ong9FM/roXiORhLZ74tmp9vMy0dR7D0yc9AXyUZHEKvtgUzXaJip0fCiVstcg4G5Bl8Wm/1ZawtgpyeMl30RbPWEMVenYapEYonS8+BZuYSnZSJeVEiYrZIyWyVloU7OZpuR7S4/QQLTJkRxCvKRYHZ7Atjp9mezw5ftLhObnf6CNOhRCC/7Qnn5KITDQTOvhyN5NRrFq/FoCxsQw9FYJB+fJHE0Gs3RaLQFRJh5MxLFq6EI3ozEcDQay+vhTwAh8gQgHI/F8P5JLB8nE3n/OJ63E7EcT0RzNBbJTl8Qr4bDeTUUwdFYJG/Hojgej2JvMIKcqIfofe4RoHbF7O9DgNadUF9vTGpXQoxiQny9CNN7EahyISVMTnGqL4XJBrLiVeQlaClK0lOcbKQoyUBJipHiZANFiTrKkjXUpympiXGm3HyH6sj7VEfepzNdRFeGF91ZXnSkedAQ50RdzH2aEx/Sne7OSKEPL2oFALvYqGetzchmpy+7vX4cDgZwNBrC0WgYb0ZCLcAhhOPBIF4PmDjoC2S9I5zHzck8G25mb/0p7w9Xefdqla2lSeaeDfGoo5LqdBO1MSLaktwYyhPxtErOepcfByMhHI2Fczxu5sNkNO+fRPH+sZmPk9F8eBLF23Ezb0fDeTsawdFwqOBFGAvjeCycd2ORvB+P4t2YmePBEN4OCc97NxbJ8YiZo+HwE9Cw2WFks1PPdpcfW52+7PUG8noojKMRM+/HI/jJuJmfjJv5MBomtDEPB/KTcTMfx8I5GgjgaMDEx9EQoeit348PYyF8HA/lu7EQPo4G891IMO+GAtjrUAsRpF2C52CnXc5miw97HRoOuvUc9OrZ79JZCtAEILHbKew7bSpedmrZbldx0K1nr0PHVquauVopbUl3mKrWMVWl40WNlplaHxYbpazUS9lp17LZomKnXctGs4Kddi3bTUp2WtQcFHize+M6Hx448AuZB79SiflLmSdv7tuxef8mk3cu8zzOhflKEa+6jLzq0rPXpmKnRc5qvUQAA+0qluu92WwWDMgbTTILgFAIfoA6icWL4H0SEbpSLWK5RkjzWazwYL7CkxelLrwoc+dFmTszZQJAeFbswmyFJ/NVIl6UubNYJRYMx3WyE1/AZrOSrWaNAARaVGy1qtloFoDCepOKzRYN2206NluE5xz2+POyy5e9TiMHPf7sdhjZ6zSy26Znp134XF92GNlrN7BvWVsWoLDeKD+RKM1XiSxshvQkPnWpRirIoGqlbDXrThiOT8zCao2C9QbVSU+DENuqZr1BzU6TjvVaFQtlEh5nPmA09S6jqXcZy3RkrlzMfJUPy3UKFmtkbDRqWaiUslApZblGkF19Agmr9WoWq+XM18iZq1YzXSHnWYWMJ0XePCsTokqflysEw3G5kGI0X61mukzGYr2OpQa94DmwyI7Wm/1YbdKz0qhjpVFgGNZafFlu0vGiQspCjUZ4ba2WlQZfVhoEYLHaoGWlwcBclYqlBj3LjQaWGvQsNfix0hzAYoMfM3VG5mqNTFdqeVqm4UmphvEiBeNFCgayJYK8KFdi8Sj4MFqgoDddkB91pbnRnSbiUbqEvkwpfflaSqO9uXPhc25eOM23P/6c0198Zkk6+hOsv/4M+0vnuHfVmgf2V3Cxv8adK9bcvmzF7SvW3LJIj25Yn+H6eYFduH72K0R3bUgMVODlcBHbs59x/cznWH/5PWytvuD+1W/xdLhAfkIADSWxjLbnsfSkkYPFAV4tD/F6aYg3i30b31t90snKZCcLjzsZ766hIDEb/W0dAbYiCu+5MqwPY7m4kIOnPQJrsNDH0VI/H9dG+bg2yof1UY6XB9h93s5cfykD5XHUJPqRG6IkP1RGpr+YDIM3GUYJyXoRVSY1k1I929JAXotNLLkrab95nzyXh0SpPVA63yDAx5GsCCU5kXoyzSrijSLSQuXkmJVkmlXkxfqSF6klSOnMPZtvuXvxFDH+Grzu3MT23Nfo3G+TH2egOF5LYazQwJwdISc/Qk5epIzMQO8Tf0JBlGBczgmXUhClIjtMSFnKj1SSFSQmK0QsmKpDJWSbZSQGiEgKlKB3t0X58BoJAT4kBgvSoqTAP3QlxJnEaNztcbT5moQgmdBo6y8lxuRNtJ8ncSYxkXoPwjWuxJi8ifL1Ii5AQlyAhDCNO1FGb0LVbsQESFF7OvCku4blyT4OV5/zdnuJo81FjjYXONpc4Hhrif21WQ7W59hamBLW7CTrs0+YmehjZqKX50PdTPQ0M9bZQE9dMZ21hVTkJlCUEUduUiR+Cnei/CSk+ntQFu1Dmv4uUaJLhHqcI9zLmhTlNbJ0tuT73qEk8D7lQXcpDbxFofEaBYbrFPvdIN/PhpLA6+Qbr1AZ6iA0MwfcpNB4jTzdVbK1Vygw3CRTZUOS7CJxEmsS5BeJFVsRLbYiXnqZNO11svQ3ydRfI9t4kzy/W+T53SJLf5N0zTXSNdfI1F4n2wIScn3tydDeIF0nAIt8kwMVYfcpC3WgLNSB8rDbNMe50J4k9Ch8KmEbypXSkfSQvmxPBnNFdKcJUWbdyQ/oTnWiK/k+nYmO9FqAw0C6O31pLidAYSjLjaEsN0ZzPRnIcKE//SHD2UKV+2CmK0+KvBnOcmYi34OhbGfG8t0YL/TgcbE3k6USJkulTJbIhUSEIiWDhWp68jRoH5zB2e4cl859xbULp7G/egHX+3b4acTEmU0kRQWQnxZLXnosOWlR5KbFCSAhK5GivFRKcpMpyU0mOymSrEQz2ckReDy4hcP1S5w/+6UFJHzN1fPfWtZp7l4/h6eDFQrH8+idrMgNfEhXloL+PAUjxSrGihUM5XkzWaJgLF/MZImcp2VKnleomSpVCIbtWj0rbQFsdASx0R7Caqs/m53B/2bQfjUUY1nRHAxEsP8onO32QDaa9Cw1+/PnW13803/7Of/8u9/wr7//O/7vf/gtv/3FW4Zay8iPD8D77mXE967gddeGBzescbE7j8edi3jevYTHnYs4Xj+Fr8SepIAHFJi9qIjzpjbRm85cNcPl/kzVBzPbbOZFYwhPKn15WmniWZU/z2tMzDUGsNEVzm5PBNtd4ay2BLLQ6MdcrYHZGj2ztVqeVqqZKJPzvFrL0zIZMzUa5uv1zNfrWW72Y7nZj9VmEwsNgsl3pUWgvBfq1Twrl1pM7XJmq6RMFXsyVy3jeYWYF1U+zNUrWGnVsdyiZbvH33IiHMJ+Xyj7fcGC3rzbn4P+MHZ7g9gfCOFgMJSXg6EWViCCo1EBILwdj+X94wQ+TsXz3aSwv38sMApvRqI4HApjf8jM8ViMwCSMRPFmJIrXI2Zej5h5OxHN0YgAAN4/ieXdRBzvHydyZAEQ+0MCi/BmNII3w2bejEZwPBrBxyexrDwKxSi5YZEbeRBs8MLsKyZE50mIUUSIrxfBWneCde7EmMSUZfiTHa8jO15DdqyKggQthYk6StMMlFqMzLkxSoqTNFQkSKiMcqLcfJvKyLtURNyhOdmN3mwxvdliOlPdaU12pS3VhbYUN7rT3RkukDBZruJ5tZa5Oh0rLQbW2gxs95jY6/PnzUioMKyPmzkaFboEjoZDOB4K4M1gCJu9sTzpyGZ6tJ2txQne769wtLfI/NMBRgcaaG8soCBKRrnZmdYEV4byvXlWrWCj28T+cCivhkN4PRLOh8kY3j2O5L1lfXgSwdvxMN6NhXE0HG6RDwVb2pLNJ5KjT10IxyNmjgZC+TARyfFIGO/Gwnk7Gs67MfO/YSI+rXdjEXx8HMWHiUh+8jic78aEArfjoQA+jATx3VgoP5uKFO4N+nM85C+0QA9auhqGA/kwEsSHkSCOB/7AJux3aQWPQofixIew16YUQEObkoNODYedOl71GDjs1XLQo7FIkdTsdmrYbNew065mq1VtAQkSBnJFBHucJlR8mWiFDY0pIibKNZZOCzUbbQp2LIlKWy0KdluU7Laq2Mtx47WDPT9xu8cvFZ78Uu7JX4hd+eh8n83bN5h5cJ2puAesN8g5bNez26LmoEPLdouS3XYt220atttVbLcLbcy7LUpW68WsNUgE5qBeylqtIHNaqhEJ0qQabyElqEbMap2ExSrPk2K01QYF641yNuplzJS5s1jtzVyViOUGGQtVwmn9WqPyxGuw1iBjs+VT/KnCAg5UbLUKiUqfmILdDgO7HQZedvny6lGAwBZ0GDjsDWSv04/9Tl/2OnTsd/ux16Fjt8PATrvAOuy1G9nr8GOrVXsCPD5FqC43CmzGgoVVWKr2EeRPTRoLQFCxVqNgvVYpXNcqBJN0k4qVWgVbzTo2GrWs1WmZL/VhusCDpwXuTGQ4MZ7uyFSeK8+LvXhRIWG9ScNqk5btViPrDRpWapUsVMlYqpWzUC1lrUHDYr2C+VoZK/VKy0GKnJlKGbPVCiFSvETCVImUF5WfytEEpmG+Ws1CrY45S5rRWquR9RYjC7Uqluo1rDUb2G41stKoY7lRx2qLgZVmPettAiBYbzGy1mpkuz2Q9WY/NlpMAotQqxOAR5OB+Xotq82+rDb7smBhhhcbTMzWGHhSLOdxkYLnFTomCqWM5EsZK1QykO3NSL6URxme9KYIfU7tSa50p3vSkeImFL8me9Gf5UNHqpiKaE8eXvkcu/OnOfvV53z9p9/n6y9+wKkv/oSzX/wA2wtnLGzCVdxvX+f+tfPcv3YepxsXsbtoxc2LgvzoqtU3XLM+xdVzX+Fw6Sx21l9zy/rHXD/1Q26c/oxbF75C6nSDlFANlZmR1ObGUF8Uw+JYA/tzfbxaHuBobZS/fLfMb//d5sb31p50sDLZyeJEGyOdNcQERiO66EGgzX0aZBrGoqJZb6vmeG6Ao6VPq5/3K8O8Xxvh/ZoAHF6+6GSmt5SB6mSqk/wpCJNTFKmiMFxBup+IaIUz6YFSUv18yJB6UnDfiQ2xiSOFiVUXKcuOYqruO1OgVhCr9yYn2kCGWUVysJTMUAXRWleqUwPJMavJNKsojDGQG2UgPVSD1vUWTjZWhGlluN68xJ0L3xKieEh+tIKCGBUFMWqywn3ICZeSGuBJcayGArNgWk4PEpEV6kOeBRxkhcoEyVGohOwQscA8RKlICxSRbZaRFu5DcpAPUXo3lA9vEB/oQ5TBE53LDbKj9CQFCkxDVqSGOJMPGvdbJAYpCNW4oHC5RpxJTGKglAiDB5FGQXYUZfQm3OBBpJ+IUI0LIeqHRPuKMRtFhOo80Ljbc+/q13jcvkxDYRLH609ZezbAm81ZXm8t8HprkddbCxxuzPNqc57DzQUO1hbYWZpma+Ep67NPWJt5zOzjAUZ7mnnc385Y2fRG8wAAIABJREFUVyN9TZW0VhdSnpdCfXkOuclmClNCKUkMIjdSTnaQF4Hul4gQXyRafIFUpS05hnuUBN2nxN+B0oC7gvTI34EiP3sK/W5SbLpOsf8NSvxvUGiyoch0nWLTdXL1V8jWXyVHZ0OB0ZZ09VWifc4Tp7hIuMdpor3PEyWyJlJsRYz0EilqGzJ0N8gx2pPn50C2zpYs/U1yjHbk+tqTrr5KvsnBwijYkqy4QrruOumaa2QZrlMaLEgSykPvUhF8j5Z4VzqSPehKcqUjwZHedA/aE53pSXOnP9uDnnRnulKd6U11OWEQupKc6El5SFfSAx6ludCZcJ++NBeGstwYzHBlOMeDgSxX+tMfMpDhzHC2K8PZrpb2ZRfGcl0ZyXURehSKvHlSIj45GXlcKLKABCljxQp6c6V0ZKvQO1tx+8IX3LpyBk/n25gMcqJDjaREB5OXGkNJbjK5aTGU5qWQlx5LXno8uWlxZKXFUlKQTm1ZHpVFGeRnxhAeoEAuesD1i2e5YnWKi+dOn4CDK+fPctn6NNcvnOHu1XN43r6A7K4V6vvnyPC9T2uKN63JHnSmeNKT4cFgjjd9ljbq8QKJ0B1RIGGyWMbzchXTVSoWGwxsdgSx1hbAensgm53BvOw1s9cbzsu+CA77I3g1EM1BXwT7faGCubbNj41WA0tNOubqdByMpvPb757yz7/7Nf/8+7/ln3/3G/7Pv/oz/uL9LgkhSnweXsbr9kXcHS7h7nAJ0d1LuN++gNTpCmo3G2JMzmQGO1MR50N1opyCcFfSTbfJDLhLpsmBJO118oIeUBDsRHW0G23JEvoyJDyrFr705xp8ma03slDvy2JzAEuNJubqdDyrUDBZrmKyUsWzKg2TJXImy2RM12iZb/Rltl7PUpMvi41Glpp8mSrzYbZaxZNiL55XSBgr8OBpmZjnFT48rxDzuMSDqVJvXlTJeFHlw2ydnMVGLWvtBsFv0GViq9PvhDXY6w3koD+Eg/5QDgfCeDsWw5vhSA4Gwnk5GMGroQhe9gfzdlwY6j88SeC7pwl8mIzj41Q8b5/Ec/w4jnePo9kfCGFvIIztRyG8HIxgfyCc7e5AdvuDObB4DATAEXkiU3o9HMnRRDzvJuI4Go1mvz+MV0MRHI/F8GY0grdjkXycjOO76SSyzc6E6r0I1HkI4MDXi3CjN2EGEeFGb4K1wv1wgycFqSYKUvwEkBCvoSTFRGmqH0XJ2hOQUJCgpShRQ02ymso4dyoiHamIvEdDwkPaUtzoSvOgNdmVrjQ32tNcaUp0oifbi84Md/ryRDzK9eJplYZnVSoWGvWstOlZadWy3iFo+Q8HgzgcDOLNSCiHg4L06GgkiNdDoaw/imeiNYuZ8U62lx7zZneJ13sLzD8fZGygkdb6PCoTtNTHetKR5EZflgezDRq2e/x5NRzG0XiohUGI5P1ENO8fmwWQMBEpSI8mIng/HmEpRBO8C8cjZoFBGAvn7biZd2ORfPcklndjZj5MRPJuzPxHj8NOfA+vBwMtLcxhHI8IIOK7iSi+mxDkRj95HM53E2F8HA3mpxPhf3QdIuzjIbwfDeLDWDAfRoRCt7fDARz1+/Gm34/Xj4wcdP+BKfhUnvbHEqP9DjXvhvw5HhBK1I6H/HnV58tuh469Tj1bbcLp/WaLiu1OA4v1MgbzRcRrrxIkukyE3I5QyWUC3axJ1dvypMbAQoOSjTYd2+0q9tt17HWo2WlV8qZEyv7NK7x1tOUvpZ78UunJL6UevLpjx84dO6bvXuZJgjO7LWp2O3SCKbtddSKZ2miRW6RFStYbhTjTpRoR640+rNSJWKj2Yq7S6wQkLFQJrcWr9ZY40Rovi0zJh40mBWuNSjZbVOy26dluVVtkRT6sNCr+EFv6iUmolTFfKZS6LddIT7wIWy1qdjsMbLXq2e3wZadNkBNtdwpyop0OPTtdenY79Ox2GNjuFADEQY8vB70Gdrq17Hbo2GnTstduYLdd2Pc7fdlu0QrpR/VylmqlzNcK0qPZcg9mytxZt8iMtpo1bDep2WzSstmkZqNewXqDRmhvrpWz1axhtU7Jap2S5/meDCXdZTzrAWOZjkzmufI0340XxV4s1yhYrBLK4DaatWw0a1lrFHwHa41qVupVzJSJWWsUPBUbzVo2W3Sst+pYqdOwWKlgoVrOTLWMF1Uypivkgpm5Us7zcoUltlTOi0oVs9Vqi89AwVKDnrlqGfM1Sl5UCslGq016lup0rDX5stbqy0qznqVGLZvNRlab9Kw3+7HZ6s9Gmz/Ljb7MVmuYqxMMzov1QvLRiyoZC3XCodCLKq3Aqhf48LhExUShnMEcMf1ZIvozPOnP8KQnzf3kULIzwYXeDG+600SW4lcPOuIf8ihDTG+GmJ50Mc2JPqgdrbG78BWXTn/Nqc9/wI9/8H1OffZ9vvnh97GztsLF3gbH65dwsbvC/RvncbS9xO3LguTI5tzXXDn7DdfPn+bq2a+5ZvVj7KxPYXvua+zPfcnDa98id7pOTowfZWnhVKSHUZsTQWlKIAP1mbxe7Od4dZg/25vitz/b5G9/vsff/Xxv43sbz3pZftLF6tNu2mqKifZPQHtXS5KjD6XeIqYLMzkc6+JobpB3yyMcLw/ydmWQd6vDvF8f4ePGKG8W+9l93s7SUCXdZVHUpwVSHK2iKEIACTlBUrICpKQHSknykxAr90B07hvKVSq2fXx5q/RnV2Fg7r4X3TfuU+nqTkagksxgJVkhSjKCZEjvXSJC5UxBpI6sMCX5UTpyo3UUxpnIjfbFILqH5+1r6DycuHflPM7XrCmMN5EbKScnXEquWUmuWWhYjlDeIzXAy2JcVpAZLKYwQklemEJINQqWkBcmI83kSWaID5lhUlKDRKSHiEkK9CQlWEJykIjEAG/iLDIi2f3LJAT4kBIkF2RHAWKiDCLC1G5E+4oJUbugcruJWev2/1P1XsFx7gl233h37twJN/Ay5wQwgCABIsdGd6NzQM6NnNEAGo2cc845NCKJnBNBECBAkATJe3dHmrG1u7Il71pbVllSrVyWH2zL4ennh68vZufhX+jqBBQfWN/5zvmdcxY/ilK6EK1yw6DzJErtRozWgwilC/F6bxID/TBovTFovdH72GN/4xseX/41Dje/ReZ8j/KMcPbnRzjaeMHRzjLvX69xvLPGu91VjreWebu1zMHGAm825nmzMc/rtVm2FydZnx1jY87C8sQAS+P9zA530dNYQVdDGY3lJprKjFTmJlKUEUFRSii5sRpS9O5E+d0nyvsWCb7XMSptKA17RmHgEwp0thQFP8SstyVPe5c8zW0KA20p0N2lJNiWkmAb8nV3zk6B/j556ntkyG6RqrhFvPga0R4XMXhdJtL9HAbvy0R5XSJVdotkyU3S5LfJ0T4gS36XLKX1qO+duQY/Owyp0hukSK5hVN/DqLqDSXufXN19CoIfUR7+hKYEJ5rin9Oe5ExHshNN8QKb0JH8nKbYx3QkP6M3zZneNBd6M4Tzc6tRT7ozrQn2tCU8sQqH5/SkPac73YnuTGcGslyty8uCWBDcBCfGct2YLPRmIt+T8QJPpktFTBb7MFnkw0yZiOlSMVNlMsZK1IxVhtKSqyXc3w6tnwNx4RoMoSoyEsPITovGlG7AnJFIQXYqRblplJrTyTcmUpSbgikjAXNWEkXmDGrKcsjNiCZUL8bZ/j42Ny9z48I5bl0ShMKty+fOBMONy+e4cfE7Ht88j4vtRbweXcDv8Tni/W1oTPGmIcmFlhQnOrPcGMj1pD/Hg6EcD8YLRLyskDNXqfgzkbBar2WtQcdueyiv2oN53RXG2/4oXneFstcZan0cxl5nGDttQWy3BrDVrBWs3kYta/UKFmrkvKyQMFUXxf/3n/7A//u//3v+7//1H/gv//MfOdl4gcmgwt/pDu4PL+Px6Cqej6/iZX8F36eXkLtcI1HvQILqAaYwZ7JDHSiKcacgypXc0GdkB9tjDHpKdsAzCsKcKIlyocPoT3+elKkqNS+r1cxWqwWhUK9jvlbLUq2O5Tod81UqZirkzNeohZhRjeYscvSySs58tYLlBi1zVXLmqvyZKvJhONeNnvRndKfaM5TrwkShBzOlPkwWuTNR6MGLMl9mK/ysDRwyNls07LQHsNWqZbcrgJ12Ha+7Q3hjFQn7PcG87g7lTU84x4MG3o/En7kIhwORHAxFcDgcyfGIgaPRGN5ZDJyMx/JhPJYPk4JQeGcxcDAUxeFAFG8HY3jdH8mr3jBedQWz0x3MXl8o+wMRZ5Gko+GYM3D5gyWR47FYXveF8apX4CAO+sI57A/j/WgMHy2CYHjRFEpKhC96hRsRGi/Cdd6EajyJ0HoSofMiXONBhNaTYLkTCWEiSowh5KeoMSUqKEzRUpikpjRDb40eaShJ11GarqEqQ0VpvAel0Q5UxT6jMcWF9gx32tJdac9wpz3NmbYMF7qyPWjLcKEtw4WeXC8sZf5Mlsl4USljqVHFarOSzTY1G60KtlrVvO0P5aBPEApv+gI5Hg7hZDiEo+FwtodSGGvNZm68g43FEXZXp9henWZ2spfhnjqaqnMojZNSbXClJ9OHnkx3xgq92GrX8t4iuAZfpuP4PBXLjzPxfJmO49OEgVNLNO9HIs4u+j9Yong3Es77MSt3MBLFh7EYPozF8NFi4MepBL5MxvN5Io5Ti4HTsVhOLdF8mYzh/UgYRwNBHA8GczIczqfxWD6OCeLjx8lYfpqI4cfxaD6NRvy5KBgP58tkJD9ahOe/jIfzZTycT2OhfLaE8dkSxnvr8Nv7gQDe9emElp9WKXvtMl63ydlrlZ2JBYFDUAiiok/P+4FAPg4F8WE4mHcDQUL9aoeaV21CfGitQcJ2u4qlOikNSc9I19pSFOlGV0EAOaGuREtsyQxwIln+gJKwZwzmurFS5cPrVhVvOrS8KfPjwO4uH58/5O9E7vxbhS9/8HLmyM6WlbvXePH4GrOpruy1KqxshPKfiQLhLr7wt8jYa1Ww1yrEon6uO12p8mSlypuFMtezmtSVKk826nzZbfIXtgaapew2+7PT5C9c0Df5nzUKrdWK2WzwZ6tRzlaTcLabFX+W+V8s87Lm/aWCUGiSs9emZrNBzm6Lkjcdag479bzp0HLYKbgGb3uEyNHbniAOugJ52xPIyUAox32BnAwEc9wXyEGnjsPuAKubIIiEwy7h83tt6rPY0VajlN1mGa/bVBx0aNltUggixyoS5ks8GM54zIsCN5bKfZkv8WC5QsTLQnem8pzpjLlHb7wto1nPmMh1ZjLXlalcZ9arpKxViFmrkrJWK2WzXm4VBv6s18pYr/Nno17GWq2U1WphB+JNZwC77Vo2m5Us10hZKPNjuUbGXKVQLf6iVMSLEuHmy5R1WXm+XMpMiYi5SilzFYKYsJg9WKn1Z6XWn4VKP2bLfFiplbNer2G1VsVilVQQDXUKFqukbDZpWKlRCq9Vy1muVrBcrRKaCiulvCwT1ppnK8TMV8pZrtMIbF6BSHARSmSMFUgYK5DQn+3FUK4PAzne9Bk96c/2YiDHl95ML/qyvRnM82Mgx5fuDA/aE53oSnenN9ObgSxfOjMlxMse8vTW99y7eoHf/sUv+OaX/w3ffPULvv/1X3Dlm1/z7P5NHO7fwuHedZ7ev8aTO1d4eO0C96+c4+6Vc9y88N1ZFerdS7/j7vnfcPeHX3Pr+1+i8nhESXo45ZkRVBqjqDRGUZSsp7cynaWBavZnO/nyaoIvu+P896er/OO/eM2/+8P+9i82pztYn+lifrSJzrp6EkJykD5WkuIgpkDsw0y1if2pTt4tDPJhaYgPq4N83Bji09Yon3bH+LQzyslqP69mWlgeqKC/MpnyJB2l8SpKYlUURMnIj/AnN1RKZogvqTpvEuWeuF49h/PF76gP1jIjkvLGT8cbbwXLzzzpve9A8TNHchTeZAaKyQqS4nL7HHaXvsIUqcAcoyA3Sk5WpD+5BjnGSClZUUpEz+7w+Mo5nO7fwu7GZbyf3CU7xp/8WClF8UohYhQlOqs+TQv0EIbUIqXkhvlhipBQYFCQHeaLOcYfc4w/xggRRmv1qTFcTFqQN8l6b5ICPckIl5AaLCZe743c6S4qd1syI5XE64Va1MRAEXE6b2K13kQq3fF9ehO56z3SwqTE672JUbuSEOBDrN6LhCCfM6EQrxdg5miVG9EqNxTONjje+h67K7/B8dZ3iOwuEyN7RlVaII0mA4vDTbxdmeBoY443qy85XF/g7cYCx1tLHG0ucry1xOHmPAeb87xamWF3eZKNOQsbcxa25iwsjvcx0deKpbeZoY46WisLqCpMo8qUSokxHlNCGJmRSnIiZWQFeZCre05eoCPmwGfk6R6SH/CYPN0DigLtyNfaUhD4kFzVTYoC7lGgv0txkA3FQTYUBdqQp7lLruouRtVdUv1vEO97jQTRdWK9rxDncxmDr3DiRJdJEgsi4WdOQXASHpCtsSFDLkSPspQCo5AsvkaC6ArJ0huk+d/CqBL4BZPehsKgR5SHPaI+1pHamKc0xD49q3BtS3hOR7ITbQkOtCc40J/hTlviM/rSXelOeU5XquAu9KQ705suuAudKQ4MZLkKbkPac/qzXK2cgiAMxnLdGMp2ZijbCYvZA0u+B+P5bkyV+DBR6MVkoQ+TRSKGzb6MFMoYKtLSnKunxhRGVqwGY3I4qYZg8jIMmDNjKTDGUZidSGFOKvnGFPKNyZTkZZAaF05hTgp5mYmU5WdRlp9JeX46Eu+nuDs+5NblH7h56Ry3Lp3n+oVvhcfW525eu8i1i+e4efkH7l/+Fse753C3PYfo0ffESu5REv2c6ngBAm1OeUZ3pgv9OR4M5nhgMXszWSxipkzCdLHfGVz2817EXLmMuTKJcPHfoGG5RiHEbqqFfOd6o9A0sdGkZ6VOxUK1lKVaNSs1KubKZUyVSBg0ezPbGMZ/e2zh//nPf8//8U//yH/59/+Kv/t4QK0pDrW7DT5PruBtdwUf+ytIn19F6XKNYN/bJGsfkxfpSl6kM6aw5+RHupAb6khhjBsFUa7Up0poSpdQl+RDR6YfkyUapsrVTJUqmKmQM1ejZrZGzWylivkqNaN53syUSlmu07FUp2a5TsN8lYq5CgXTpWKmy8S8rPBnoVbJQo2chRoZMyUixvI96U57RkeyHb0ZTxkzuzKa58Jongtjee4M5zoxU+rDbIUf81UiVuqVLFRJWaiWCFsGjSp2OwJ53R3Cfk8orzoD2O8J5U1vBHudIUIUqT+Cg95IIb41ZOBw2MDhcDQHQ1EcDEVyNBrDyVgcH8bjOR6L5WhU4A+Ohgy8HYzhzUAUuz1hvOoNY6c7hK3OQKEpqT+Sw8EYDoZieDcixJjejQouxUF/BAf9EQIAPRTBQV8Yx8NRnFgMvLMYeD0cT45BRIDCjSCZq+AoaL0I13kSpvUk0ioUInWexAR6UZgRiDlZLfAJyWpKMwIoStVQnK6lNENPSbqOwmQlRUkKylL9KY9zozXDg/YMdwbMvgwXSRgwixkyi+nL86En14tekzf9ecJrljI5U5UKZqrkLDYoWW1SsdWuYbNFxU6HhsO+EA76/iQUjodDeDccwrvRSLaG0rB05TM70cXW8hibixbW5i28tPQw2l1PY3kGJdEiyiIcaYx7TlemB+MlIlaaVbzqCeTjuEFwC8ajzxyEU0v0n0WL3g0JcPMHSxQfLTG8H43mxCoSPloMfBiN5tRi4MtE7Jmw+GKJ5dN4LD9OxfNl0sDJcOhZNOnTeAyfJ2L5MhnL72cS+f10HL+fNpyJhR/HDXyxRPF5MopTSxhfLOF8tp4fJyL4NBb6Z2Lh01goH4aCOe7Tcdit4lWb4AYIAPOfHIW3PVoOezS87dHwaSSUD4NBvOvT82E4mPejIXwYDuVkIJjDHi2H3cLI2363joMeHYs1YtozXSgzuNCYJaUtV0VHno6qBD+SlPbEKZ6SE+CCSf+YqRIJa5UStvK8OX50jy8udvyNyJ2/E3vwN37uvLW7x2t7G5ae32Eu/jnbzTJ2m/3ZbpTyqkXGTpOUVy1ythqlZ27CdqPUug8hZ6dJuPhfr/NhuUpYJF6p8rQ6CUIb0m6zP/vtKl61yHnVIuN1s5yNOj/Wa33P8vobtQKgvGWFkYUWIhlbjTJeNSt51Szc5f8wEMFRd+AZb/CmU8erVhV7bSredAiOwbv+EPY7rKxBl94KKgdw2B3E255gDruF+tyfY0lvOrUcdOnOHASB6RCqUXeaFKzXCoDyRp2EN+1a9lpU7LWoeN0qiJKtOinbDQoWy7wYybRjrtiTpXJv6/aChIUST16YXRlOtaM/8QF9CTaMpD9lIPUJk9nPWSz2YqNKwmq5iKVyX4E7qBKzXOXHSpVYqECtFrNUKRI2EipErFZLWKmTslrnz3yFL3PlvljyXHlZ6sdUgTBUOlnoKbQGFnrzotSHmWIfgVEo92e+wp/5cmEHYb1JzVqDnNU6GQuVfmw1a8+chOUaGWv1SlZr5MyWidhu0bHRLMDKsxVi5solbDTqeFkmZq5SykyJVRzUKpkvlzFbLmeiQMTLMn+miiWMFfoxUSJlJE+EpUDCkMmXwVwfhkwi+oxeDOaKGMy1PjaJzqDmnxeYB7J86UnzpDfbj9IoBzxsvsXm6gXO/eqXfPvVXwjw8td/wcXffM2jW5dxtL3Nc9vbuDy+x8Mbl3hwXRhVu3Ppd9y99B13Lv6O+1e+w+bSN3g9voXOy47ytDAq00OoTA+iMiuE2qxQarJCac2Ppq88mem2AtZHG9gcb2BrvIG/3pvg335Z54/v5rZ/sTnVwtpkK3MjjdQW1eLjEIjksZosdzWtcZFMNxSxP9fLh+UhPqwO83FtiI8bw3xYH+Tz9hg/7lo43Rhk/0UbK0MV9FclUZKooihegTlSQn6UlKwgb8zhUjICvMkOFZMaLEL65Abety6QIHOnLlLFkFTBtq+GQ3kQR+IAZuzcqXryjEKRJ/mhSlL1fthf/Q3RSjfyYlXkxMhJDxNjjtdgilGQF6siKVDCvfPf4nDnKs9tbnP/yvfIXR9gNijJi5GRZ/DHHCM7EwDZ4SLMkf6YQkUCfxDiI7QfRUnIjRZjDPfBGOEtRJWixGSFisiJEJMS4EVKiDepoSLSwsSkRfgTrXLD1/4aaWFSUkLEJAb6khgoJk7nQ0KAiIQAEYF+jvg53CYhyEeAlvXeRGvciQ/0IUzhjCHAm1i91xnYHKFwxqDzROFii+3Fr3l89Tc8v3MOr0cX0breJEX9jIJwLwojfUjVufGiq4a54U72Vmc52Fzg7fYS716tCj+3l3i3vczB5jxvNl5yuD7H67WXbM6Pszk/wfrLcV6O9TE93MVgZwP9HdX0NpTTWVNMTUE65XnJlBgTKMuKozgpmMwwCcZgbzK0z8jUPCJL/ZAslS3Zqvtkq24JroH6FkX6e5QE21IW+pjSYDsK9Q/I09lgVN0mS3WHVNktotwvEO19BYPvVeLEt0mU3SZReotk/zsk+V0nW21DrtaWXK2tcOGve0CuxoYczUOMKhvSZHes5y7JklukSm+RIbtDpvIuWarb5Grvkx9wn1qDIzXR9tQanpwB1a1JLtRG29EU70BLgiPtSY40x9nTmexEb4awk9CZ9pyuVEf6M13oTXeiJ82BQaMbIyYPRkxuWEyejGS7MpbrhsXkjsXkybjZjfECNyaLPJkscmeqyJ3RHAdmSrwZzZfQZ5LQk6+lMUtDWbKasrQgKjIjyE8NJT8jjtwUA6WmNIpzUinLS6c4J4Wi7GSykiNJTwin1JxOsSmdkrwMyguMVBRmkW9MwOXpfRwe3eXaxXNcv3iOGxfOcf3SeatzcJ47Vy5x9+plYbH52mWuXTzHvSvf4WxzEc+H55DZnyfU8xqmkCeURz0R7s6mONCe7EBH2nN6ja6M5HkwkufOeKE34/nC2vR0sS8juW4MZLkwnO3OSLYHk/m+jGS7M5zlylCWizB4UyJivtKfpSols6XCHfcXpWJmyuVMFfsxXS5mqlTCoMmTYbMP/YVSdqcK+a//6V/xf/3T3/Nf/8M/8D/+/pjOsgx0Xjb4O11H4nAZucs1tJ43UbleJkpyl9wwF8xRbpgjnCmIcqUgypXKFD9q0yW0ZEnoyhbOSJGCyVI101U6XlTpmKvRsNSgZ6FGw0q9noVqNf1ZrgzmuJ4Ba0sNetYahSjSVJmE2Ro5Lyv8Wa5XsVDjz0KNPzNlfgznOtOe+Ij2xEd0Jj2iP+sZIyZnxs1uzBT5MlXsxctyH1bqFaw2yFmtV7Far2S1wZqrbdWx2aJlrzuEvS7BSXjTK1zQHvaHs9cVzJv+UA4GwtkfiGR/IPLMITgcjGavL4zX/eEcDEcLrUWjQnPRyWgs74ZjeNMfwXp7AK96w3ndH8nr/kh2e0LY7Qljrzeco9E43g7HcThsED4/nsixJY7D0Rj2+8PZ7w8Xfn9/BMfDMRyPxfJhPIHX/WG05ckJUToRJHMm2OooRGq9z2JHERpBKEQH+JAdr6E0M5j8FDWFqWryU5QUpaspSlNSnKq2xo6EU5KqpCVbxmChjAGzmIlSOZOVKsZKFIwVyRgt9mewwI/+PD/6TCJGiqUMFYqYKpczV6NiqVHNeotW4BI69ex3B3E0KLghx0MRQpPQUCjvR8I5GTWw0pPCWGc+06MdLE73sz47xsrLIV6MdTIx0ESxMZryODGlkY60JHvQle3FZIWEpWYVO92BnIxH8eO0gS+TsXyeiLNyAtFnrUU/15u+HQzhw5ggEN6PRnMyGsH70QhOhiP4OBbDp/FY/moigc8TsXyejOPH8Xh+mk7ky0S8tQnpZ34hwhpliuWn6Xh+P5PAX0/F89dTsfzVpCAOfj6nlkg+jUfw00QUny3hnI6GcjoacuYo/GixnokIfpqM5OM0UCA6AAAgAElEQVRoCEcDOt72aTnpD+DDQADv+rS869Pxrk/H+8FATs5OAB8Gg3g/EMjJQKAwGDcUfFb5etitE8bk+oJ406PldbeG+RoJ7WmuFIbYUxzpyGhlOFMtSQxVx1KRLqOzIJTs4OdkqW0o192hL+whr2zv8sn1CT+6PeNv/Tz4W7En7549YMv2FnOPr2MJesB8lQ/bdWJ2moSNhu1GMbvN/mw2iNiyNh1t1YnYqhWx+TOoXOvDUpWHUBda58Najbe1vtWHnSYJrxrFHLQpeNuh4U2rkoNWFbuNcgF2tgK/m/VCfv91u4ZXLUpet6nZaVJw0KU/cwUOOnSc9kdw3COM3e13CFDy3s/MRIuc/XYNr1pUvGpWstsoZ79Nw1aDPztNij/tJLQoziJNG/VSYe+hVXjvbpOC9To/NhskbDfJWSr3ZsW6Ar1U4cNCqScrlb7MlXrwosiVuWJ35ko8WK+RMpPvzFiOPXPFHqxU+rJc7stSqScb1SJWK/xYLRexWOxNX4IN3Ya79CXYMpj8AEumPeNZz5jMduRFgZvQcFTqzVyJJwtlvixViFirFqJISxV+rJT7ncHLa9bGo8VyX2bLfJgp8Wa6xJupIm+royBhplTEi3IRcxVSZsv9mCn15WWpiKVqqSAAGpRstmhZa1Sy0axhuzXgrLVopUbJdouOzSaBXdhtCzjjE3baA9hs1p9tJixVC/WnLyv8WahRMlcm7CMsVKuZq5SzWK1mtkLJVLGU0TwfIT5s9mM0X0xvtjcjZgl9Rh+G86RY8mVngmHI5Ed/tg/tKW70GX0ZyBQxbJbSmeGBzukyj66f59b57/jul3/Jd18Jdag/fPUVdy99j6PtTZwe3sXB9gYOtjd5cOMiD25c5M6l33H7/G+wufwtj69/T7TaC1OchiZzNHXGEGqyAqk1BlCTqaMxO4Tm7BCajEE0G0PpLIxntCGXF11FzLQVszXawKeNETpL4rd/sT3dwvp0G4ujTdTk16LzjUPsGEDQUzda0wws9FTxbnmQo5VBDhd6Od0c4cP6EKebw3zaGuXLjoX3K/28mmpic6SK9sJoKtP0lCWqKDLIMYVLMIVLSA/yxhjmR3aYlKwwCRkhYpSO9wj1fkp+lD/J8ufE3bvOqps/J/56jqR6VhwlNNvaU+jtQqafK4GuD0jSeZIdKcGgdkbvYUtxoobCZA3GKBnGaCWxWh/u/PBr7G5eFBbprn6P0t2OzHCxdWVZSV60EDMyxUjJiRKTEykmM8Sb3EgxpgixsMRsEFyErHAfcqLEpAV7kh7iRVa4L0mBnoRKnpAeJoiEzEg5SQG+GNRuAsgc5EO81otIhQsJAb7EatxJDhaTGCQmUPyUKKW7dR/BlTid8D6D1oNotScxWg8MGg9i1V4YNB5EKZxwvP0Nthe+4sGlX/Hw8le42XyH8vlVUhSPMGrtMQc5E+xxCx+7S/jY36KuIINXi1O8WZvh494aR5uLHO0scby9xOHGPG+3F3m7vcjB5gIHmwu8Wn3JzvIM63PjrM1aeDnex/RwJ5MDbQy21NDdWE5zZT7VhVnUF2dRY06hOjeOguQgcuM1QtVshISsQE9S1M9IVz/GqLlHuvQyhQE25AfaUBT8mOKgx+TpbDDpHmLU2JAmv028+BoJkpvE+V0nQXSdeMlN0pT3yFDcI10mxIhyNMJeginAlhztPQoCH2PW2JKruUeW4i4Z8ntn0aRk6Q2SpTdIl90iS3kXk96G4hA7SkIeUxnxhJooe+qj7amNeERjjD3NCY40xD6lLsaO+ig7WuMdqY9+REusPfWRD+nLdKU91VEAmlMc6Eiypy/jOYNGFwZzXBjMdmIk15VRkxsWsztTZjcmzC5MF7ozU+zJVLEvL0pFQh69TMxIvoSaVDnFyWoKkjSUpgVTkh5KSXoEBemRFGbEUGZKxpwZR1leOhX5mRRmJ1KQlUhJbjrZqbFkJxuoLMimLD+L8oJMqktMhOqkuDy15d7181w7/w03Lv7ArcvnuXrhey6c+x1XL5zj+qUfuHrheyuPcJ4bly9w5Yffce/yd9jf+AbvB+dQPDtPhPcNisIcqEtyEZpjMl3pTHc6G5wbM/tgKRAEwlSRD5OFvljMXgxmOjOU5cJQlgujOe5M5ovoTXVgMNOZvrRnDGU7M5zjykypmBelEl6WyZgsFjGQK8DjY4V+jBSIsBRLGMrzptvoRlOKIy2ZHgxWBvE//ctt/s//+Pf8b//4d/ybvzqgJiecrGgJGs87KJ2vonW7ht7jKmqXi0RJ7mGOcqM8wZfSOB+KDR5UJftSnyqiM0fCYIGc4UIFUxVqZirVvKzW8LJay0KdjuU6YdvhVWck221hbLeHsNygZaVJYBaW6nSsNgoA21KdkpUGNcv1GlYbNaw0qFhpUDJXJcGS70Z38mPaEx/Rk/aU7jQ7hnKeM5LjxIsSH+arJLwsFzFXKWa1Qc5ao4qNZpW1BlXLTrue7TY9u21/qrV8OxDJ4UAkJyMGTkZieG8xcDIaz/uxBD5NpvB5KpXPk6l8HE/iZCyOo9EYPkwK4PLpRALvJxL4YInn7UgsB0MxbHYEsN0VxP5ABG8Go9kfiLC6EDFWcSC8950lQRAYlliORg28GYxkry+Mo9FojkYNHAzF8HY0gfcT8Xy0GNgYSCRI/JAwtTvhag8itT5EaD2J1vsSrvYkSu9FhNaTEKVwc6TcGEFRegAFqRrMiQqKU1UUp6rIT1SQn6SiOE1PUaqWsgw9ZYkiekzCboelTIGlQsF4uYLhIgmjhRIGTH9yEwYL/BgrlTJZqWCuVsNMhYyVBg2L9Qo22zTsdgWw3xPM0WA4x0MRvB0I4+1AGMfDoRwORLDQk8REdyFjfY2szg7zauMlSzMDTI+0Mz7YSF1hImXxYqpiXKiNc6I7ywNLkS/zdTI2OrR8nIjip5kEvkzG8tESdRYzOqs8HQjheDiMo6EwPloMvBuO4HT8T81GH8ei+HEqweoaxPHTdKIgNsaFxz9NJ/JhNJp3/WGCM2GFnX+ciefzhIEfxw2cWiI5HQnn81gkn8ci+fLPmo6+WJuPPo9FcjoaynG/Xmg2GheEwU+TP7ML4QKfMBjA+6EgPo6ECA7BQCAfh4I5HQ7h41AIR/2BHA8IQuHTWBinI5FCdGsgiJPhUA76AjmyRo/e9OjY69YI4269gWx3qHlR5kF3uiO1MQ5Ux7kyXhPBVEsKQ7WxDFfHMFAeRbbejmL9QzpDnvLW6THHTx/yB18X/ihy4w9eznxwfMSe3T2mbS4xHWEvxHiaJew2SqyDb/68ahEEg8AiiNis8WG9RhAD67W+bDaIWKx0PxMIazVewohcvS+7zRL2rINxh+1K3naorEfDbrOMVy1yIb7UohLu/FudgVctCkEcdOnPdg52GuW8adfyqkXBbouS7QbFWaPTdpMwgrbVIGGrUYgGbTVI2KwXqlM36vyEmtYmxT8Dk6VsNwlsxF6L8N2vW9VnImGr3p+dZhWbDf5nYmG5wpeZfFemzU7MFrkxmvWUMeMzJnIdmC/xYCTTDku2I0uVgiuwXOrDcpkXK5W+AuxcI2Wh1Jt2wx36Ux4xlvWMF3kuDCY/pC/5IaNp9kzkuPCyyIO5Em/mSryF76oUsVzlx1ypF6tVYpYqfP9MJKxUSZgr9xPA5TJfXpb6MlsuYb5KwmyFH3OVYuarJCxWy1iqkTFX7sdavZKNRjUbzWrhRkvLnwTAdksAWy2BbDZoWa9XWYWChr0OYXxyu0UvNBs1a9ho0pw1Gq3UaQSIuUFtHVVT8bJSwWKNRqgwL1dgyfNlskjCaL6YiWIZlkKpUHtqjRsJQ2piBvN86clypc/oSVe6K73Z3nSnu9Nn9KU/x4/uTHfi/W1xuHuZm+fPcfG3v+HC737Nhd98zXe//AtuXfweB5s72N+/gf3dqzjcv8nT+9ewvf4Dj29cwu7GeZzvXyEjQkF5aiANOaG0mINpygmipyiarsJwekrD6S+NptkYSFO2nubsYGozg+kqSWK4PouxRjPtRUlo3WyQ2d3c/sXOVBNrky0sW1rITshF6RmDyyM5MX4qyuNDWR9t4WRlmLeLPbxb6ef92iCnm8N83BjidHuMD+tDnKwOcDDbyZrVSahK1VGaoCQ/Soop3A9TuARjqESoEg0XYwyXEK92ITNUTKziOfnREsIkj/G5dw7fb75i1NOPdyI9B35BbLrLGbRzpdjhKaUyH1K0nqQEeJIU6InPwwvInl2nLCOYgkQdhUl68mK1qNwecef8b7G5fokHV89z9/uvidP6Eq92wxQtwxzpT36UFHOkdYHZ6njkRorJjRQ2ErIjxGRHSMiNkQpRowgRGaHepAV7Eqd1ReFyB7P1AtmgdiU5yIvkIC8S9T4kBQqbCXqvJ0QpXciIkJIY6E1SkA9RqueEy5yIVXsQo3bHoBFEQbzOlwi5MzFWsRCt8iBa5UaE/Dnipzd4eOkrHlz6ikeXf8Xzm18jf3YBU6AjOQFPMYe6YpA+xPnuN9y7+Btun/sa+1sXidFJmB5o4fXKFPvrL9hfe8nh1gKHWwuCaNhd4XBrkf31OV6vzwliYWWarcVpVl+OsTQ1yMxwJ9MDQhSpv7WKroYS2qrMtFTkUFOQSllOPIVGA/lpERjj9JjiA8gxKMmPlZAX6kZe8HMy9HbkBT6hKNSO/IBHZGtsSFfdI0l+mwTJTQy+V4kVXSNReosMhS0ZalvyAp6Qq3tEjk5wD/ICbDFpbTHrH5KrsSFPbYNJdZds+R1yNTakSW+QqbhLhvy2NX50BaPyNlmKWxQF2lId+ZTqiCfURttTH2VHfZQ9rfGOtMQ/pTXBnpb4pzQa7KiPfEhN2H2aYuxojH5MS6zwWnOcHa1xT2hLeHLGJgzleDBkZRFG81yYKnRnMs+FKbMrljxn4eK5UEZ/noLOXAVNRjUVaTryEwMpzoyiICOMwvRQijKjKMqOpSgnEXNmHMW5yeRnxVNhTqeyMJOc1GiMKdFkJkVjTI6hJDedyoJsyguMZCXHoJZ64fj4LreuCgLh+vnvuXL+O65d/IEbly9w/dJ5bl29xI3LF87OzSsXuXbxB65f/I77l7/H/dFVvB+cR+lwmSi/21TEudGc6k5XphtdGcJ+RE+WK2NWWHm6WCREqUzuTJi9mSoSMZrjznieFxaTJ9OFIibM3ozmuGMxezGW60Z38lMsJk9eFIuZKRIzWejHmNmHYZMHw2ZvLMUSxorEjBVJGS+RMWDyoT3NlZZUV9ozXenIFvHfvbXwn//dH/lf/s3v+f3bVSqzg4lW2hPsc4dAr5sEet1E43qJcNFt0nRPKY71pdjgRbHBgw6TEkupjpnqQEYL/ZkskTNZ6s9stZr5Wi0vKtTM1WhYqNWy3hTEbkcYu51hrLUEstEWzFpLIOutQaw3B7DSoGW5VsVijYLZSikbLcIS8UaLlrVmJVutGtYaVcyW+dEe/5D2xEd0JD9kyOgoRNLMLsxW+DJfJWGp2p/lOpmw/NmkZLtNw2abhs0WLbsdgey0CzGjva5gDvsjOLBWnwo8gAAZHw1F83kqmS/TKfz0Io0vL9M4nU7my8s0fj+fzo8vkvk8lcw7SwLHY/Ecj8WzPxTJvvVi/3V/OAdDMWd7C0ejcWfvPZ1O5cvLDE6nU/k4lcTHqSSh7WhUYB1OxgUh8XYklpPxOD5NJvF2IomMUEdCFc8JUboSqnAVIGaVB5F6b8L1XkTrvAmSP8cQ4E1ukpbS7FCK0wMpStWTn6QkP0lJcZqW4jQtJek6yjMDMEb7EeNvQ2WsGy+qVMzWqpmpUTNdrWa4SMKQWcRgnu/ZGcj3YSDfh5FiMdMVCqYrZbyskTNXK2e1UcWr7kDrv2Uo74ajhFanUQMnI1G8H4tlrjOBie4ipkfaWX4xyPH+KrurU8yOdzM93E5TSTIV8b5UxzrTmOzCkMmHiVIRCzX+bLZpOB6J4MtUAp8n48/2Dd6PRAgryN169nsDzqDpI2vs6MQqIs5A5tHoM5hZcDrCeDcceVajejIcznGfIDiOBoTxtA+j4ZxaIvk8Ec2pJZJ3/SHW5qZQ3o8INa/vB0P4OBzGp9EIPo1GcDoayofhYE4GA3k/EiIAz6OhnA6H8G5Az1GflqM+LR9HQng/FMTJYKDwWp9eaIMaCOCoT1hzPuxSC+8bDOFdfxBHvQGCIBoMFURCXwAHvXre9OnZ79Vx2BfE6x49h/069ntUrLco6cv2oDLGkYIwRyYbExitS6SrKIiqFCllIc9oUNxl/+l9juxt+RuRO3/wceVfejpx9OQ+e0/usvzsNoO6e6xWioTWoGapdRhNdlZ1ul7rzXqtN1sNorPF6K0GP163yM4G1FaqPFmr8RJchAaRIBQaxIJA6LSeDhXHXTpO+oN42y20De21CpGi7QaBWdhtlnHQKfAB+x3aswv7/XYVW43C3f9XTQrrPoOM7UapdbtB2JX4uZZ1p17CVq0v2/UiXjVK2GtVCC6DtUJ1xypU3rQqBdC7ReAxdptlZ6NsG7US1mp8ed2q5qBDx3aDsM2wUydntVzETL4rU3nOzJd4MWa0Z7HMm9UqMZvVUpZKhAXmlUoBul6u8BGiRKU+LBR5sVzqx0KxL9N57oxmOjKW9ZwpszvTRV68KPFiuVLMUoVIcAsqfFmvE9qT1muE3YTVainLVYKzsFojZ7FKyoJVEPzMcC1Ui4Ua6WoxC5XC/6FL1f6sNwgtSmv18rPq0+02PZtNGgFabhaEwGaThq1mLTtWYPlNVziv2oLYaQkUokkNwmrzSo2SpSr5n+DlCpmwvFytYL5KxYtyOZOlUmZK/RnN82GiUMpkiRxLoZQxa/RoxCw0Hg2ZxQyavBmx7g71ZXsxZBbRm+3NgElEX7aIIbMPBZFuON+7zP0rF/juq19x/tdf8+1Xf8l3v/ol3//yL3h27xZOD+/i+OAmD29c4smtizy89gOO928idXpEol5EY14ktVkBtOaF0J4XRKc5hNpkKUNloYxXRzFeFU2rUUNdmpJWUxD1WQE0GsMYqcmgr8aI1P4WTncuYHv92+1fbE02sD7Vys5sL5X5DUidgxB7BuH/1I3arFi2x7s4WRnh4/owH9b/FDX6sD7IR6uTcLLaz+FcJ5uWGjpLDFSn6SmMkVEcqyAvWkpBrJICgxqzQSFsHETKMIZJyAqRkhPuT0GUkvRAbzwfX+DJxV9i1vjRr1Jy4KXnRBLIhoecOWcfqu2fUuvjSXaUjNQAT55d/hrX299iilWSEyMjO0KC2aDAFK1C4niPexd+x/1L32Jz+Ry+9vfIjdGSF6Mi36CgPFEjCIWfq05DfMgK9SEz1OdsQC0zzOfMPciO9CM9xJOUEA/itC5IHa/j8+QyObFykkO8iQ9wx6B2JjnIh8QALxIDvND72OFqc4G0MKkQPwr2JVrlgkHjQaTChRi1OzFqd+J0XkQpPc4g5miNO1FKd6JVbsRq3fF6eAn7q1/z4OIvsbvyK9xtvkFi9z25QY7kBTuQE+hAut4Zxzs/cPXb33Lju19z7Xd/yeNr3yBzf0iQ1JWOGjMrL/pZmx3kzdoU+6uTHG/Pc7C5wJvNBV6vL7C3Ns/r9Tn2VubYW33J3uoLdpamWJsZYWGinzlLLzODrVh6GxnurKezvpSuhhJaKkxUmVOpzkuhoSCdguRwClPCKEgKpigphLykAHKiZBhDvMkOdiZT70Ca8hHJ8vtEie8S4XuLEPcrxPjeIkV+nxT5fdKV98lU3SddcZssnS2mgIfkaGzI0dhgVN3DrLclW3WHHPX9M+Fg0j04q09NkVwnW32fgsCHFIfYURnxhIa457SluNCZ7k5vuhedKc50JDvQkexAb5YX/ZledCY60xRlR2PkI1pintAa95TmOHuaou1pi3OkNdaB1tgndCYJAHNnigO96U7C3fVCX4bzPOnNdKMz04OaZG/KU5UUpQRSmBpEaXoI5ZlRFKUEUW6MIi8hmOLMKMpyYinKNlBqThLcg4IMyvPTKcpJIjvFQHpCJDlpCeQbUynLz6Ii30heegJxEQE8vneNW1fPc/mH33Ht4g9c/uE7a7zoB65dunAmEm5cvnAmGm5euXj23PWL57h36RxO9y8hfXoNsd15Iv1uUWZwoiXdnbYMFzpSnejJcmEg103Ydyj2YzzfUxAJZi+mi4XF6YkCHyEvWuRjXcX0Z6bID4vJndEcVywmd2uvtYLZMn/G8rwZzHZnrFDEWKGw6jyc78tooR+Ded4MmX3pNXrRmeFGU7wzrUlOdGV78q/fv+Sf/uFf8B//h1M+bc/QYAonJcCR1AAHQrxvEOZ7E4P0HnHy+6Tq7DCFPacoypGRYjVTlVrm6wNZbAhgoc4qDKp1bLZHstEWZm03UrPapGe5Ucd6axDLjTrmapSsNOlZrBdA5rUmvcAn1KtYrFWwWKtirUkYO1ttkLNc589ijT+zZSIsZlc6U+wEgDnLCYvJnZlib2bLBLt8vtKfxWoZqw0KVhpkLNbK2GrTs9UmCIRXnUHsdQVzPBQp1J72h7LZqmG/J5iD/gj2+4RK1J9rST9OJfDjbCqn08l8fpHKT3NWoTCbzucX6byzJHBkieXIEsvBSDQHw1YnYETYSfjZGXhnSeBkPJHT6VT+at7Il9k0fprLEMTHdAono/EcjRp4PyGIifcTSZyMx3FiSeZ4PJbtgXQi/O0IkbkRonAjVOlOiNKVMLU7oSo3ItRuhMidiNC4EBPgQW2hgarcCIrSAshPEUbWijP0mOLlJAW7k6R/TrjUBt/HvyZZeYfZeh1LTXrmGvRMVSmxlMkFYWDyYcDkQ1+OF9057vSaPBkqFDFR5s94qZjRIm/m6xSsN+vYatOz2RrAq65g6+5EiLVmNpg3fZHMdSUz0V3CwnQf28sTHO+v8nZvkbmpXgY7a2kvT6Um0ZeGJA/Ko57QY/RkosyPpUYlG+16DgbC+DQZx+fJeD5PJvBlKoEfZ+L5OB7N8XAYH8ej+XEmnk+TBj5aeYWPY1F8njBwOhLJ5wmBaRCAZoE5+DgebRUxkZxOxPBhNJLPY0Ld6clwqLXtSBiKOxkO4/1IBMd9wbwbCuNoIMQ64iYArke9AbwbCBTG1oaDrZBxAIf9Ot4NBHAyGMhxv15gDXo17Hcq2GoSs9cu57gvkDedGl61KtioF7PZIBGaddqU7Hcqhc8PhwqCYvhP4uBoIIg3PToO+wJ4OxDI4UAge906XnUJo1e77WpedWlZrPWnM90Nc5ANGZp79OapaclUUJ7gQ02sB9UqG/Ye3uSDw0P+6OHEH72c+aO3C6cOj9i8d5UXdy8yGviQrXo5+x1q9tuFv323WcZ+q//ZGvROk5i3nUrrnoPgMrxpk7PfKuNNq5yVGk9Wqz3ZahCx1yzhdYuUkx4dJ71ajrvVHHeredetFapfe/TCHoR1jG27UcqGdchsq0EYYXvdqmavRcVui5VLsLINe60/w9Uya8xIJbQwNQrCRYCkpew1SdltELNZ6812nSAUfhYhey0q63fIrWC58J07TQJ3sdsksBE//979dmuMydpYtFuvYKdO2D3YaVSy16Jhr0XFZp2UnUYl2w1yVir92Kj1Z61awkqlsMY8X+LFSqUfW/UKXpo9mDA6MZD0mOFUO8aMDkyYXZgsdGWmxIPVGglrVjGwVitlu0nJfoeenUYlWw1K1uqVrDcorIvMKhYrJcyVi4Sq6Bp/lmplrNbJWKn1Z7lGxlK1v+AgNAlO7Fq93LpWr2enVc9Wq87qDuhYa9Cw0yq4sxsNQtxIGFrTstOqP4Ob1xo0Qv1prYqVGiVrDRqWahQsVSmFVqVqhVCNXa1mulyOJd9XaDoqlDJe5E9Ppjuj+WKrkyC45MN5IoZMvmeQ82ihP/15foyYJQyYRAzmCTc5GtNEiOyuYX/7Kpe/+4aLv/01P3z9K77/6pf88PVX3L0kCAIn21s43r+J473LONy9hNbzGaWp4TTmRFGTGUSLKZjO/GCGykIZKglmqjqcF3WRTFaFMl0TzmBxIM3ZWhqyNDTnBtGaF8FIdTpjjSbcbS7hcPsSNncvbv9i+0ULqxNNTPfXUJxdja9rCF5uAQSKdDQXZLM51snh/ADHK4O8XxOEgiAShviyY+HH3XFO14d4M9vK0kAxow0ZlCdpKE/UUZwgDJnlGfzJjZRiilaQGuCDKVKOKVqBMVJBVqQ/WRFSUkP9yAiRcvf7vyRF5kKlIYD28AC2XMUci3Qc+Qey7CCizeYZmU8fkqpyJ0Mvwun6b4hVO2GKkZIb5U92hIT8WBV5Bg2Ot89x5/xvsb12AZtL3+Fme5X0UH9M0TLBQYiRYo6RYgzxxhjmizlWRnakHzlRYowRInKsrUY/15+mhnqSHOxOWqg3kXIHxA7XSQr2JFj6hGiVC0mBXqQEe5MS7E16mJgolRt+DjeJVDhh0LkTInUiM1pBnM6HcJkLBo0XUUpXYvVehKs8iFC4EaV2I0LpQqTC2nykcUPpehe7y1/x8NJXONz8Dc+u/yUa1+sYRHcw6h5jDnYgVf0UfycbLn/3O25+/xuufPNL7K5/i+jZbWQutrg9uIzY8Q658Xray7PYmh1g88Ugb9ZmOdxcYn9jkf2NRd5sLLK/vsD++hyH6/Psr7zg1coMO0tT7CxMsDk7wvLEAHMj3Yz3tTDaXc9gZx3dzRV01pfSXl1AS2UeDSWZVJsSKM+KpTQ7DnNyOOaUUPISQsmN1ZNtUJJtkJIS4kZKkCtR0gcEud8gzv8BCbKHJPrbkK56SLrKhgztA1LkdzBqbDBqbDAFPMSkFcRArs7mz7YUcnWCsMjW2JCttSVHY0Nh8BOqYpxoSPKgIcGVznQR/dlS+rJE9GX7CDVkmV50pnnQlexOe7wzrQZ7GiIe0BD1gEbDQ8FFiH9GW/wzulJd6Ex1oTPdjfZ0dzoyvGjN8KHFKHu3ea0AACAASURBVKc+Q0NFqpqKVA0lKToKUkLJTwsjLyOKEmMMJcZYqnMTKDXGUJ6bRKkpntLcJIpyE6gozMScGU+ZOY38rHjSE8IxpsWQb0wW4OS8dCoKszGE6RB7Psfe9ibXLwmuwdUL33P1wjnBKbh4nptXLnH98iVuXLl4Fi26fuk8N69c5NbVS386ly9w58I5nO9dwffRRWTPrhCvtKUizomObB/GSmVMVyiZrVYyWSbiRZWUhRql0EBU4stksVBJN1vhx8sy8dldl8VqOSs16rNlzMVKGSs1ShYrZazVqVmuVfKyXEp/jjt92e6MFUmwFEsYMHkxXuCHpUjMWKEffUZP2lNdaUh2oC3Ngc4kRxoSnfnbD0v8h3/9hX/8wxverQxQlCAhWWNHguIBiaoHJMjvkaC8T6rmIaZwB3ry5LysDWC+JoDpMiXjBX5sNAez1BjASksQO13h7PdG8ao7nO2uUDY7gtjsCGKrM5ittmC2W4N53R3N6+5odtrD2WoNYa1Jz2ZrkDAg1xLIbmcwO+0BbDQK7RzzFSLBXSryZCTXhd70Z/SkOdCX4cBMoYi5Mgnzlf68rBB+LlRLWK5XsFSnYq7KX/j+Zj077ToO+4W73QcDobzpD+FgIFSIGo3FcDIWw/FIFAcDYXwYj+V0JoFTa/Xp6WQ8p9PJfJpJ4nQ6mdOZNE7GEzgaNfB2zMDhiIEDa6zo58Xm47FYPkwmczwmiIDT6WR+ms/k82wapy9SOJ1O5NNMCu8nkvgwmcy7iXhOJpL4OJXC6XQy76fS+DiTyuFYCuF+twhTuhKidOP/p+q9guJME3TNnp7uqu4qVcsiZEsqlcrIOzykt5B4772T8B6STMjEJAkk3nvvvffIVvXMnDHH7GzEbuzuxdmzEedmbzb2ai/Osxd/ipq5+INMBUIIoeR/v9c8gUonQr1difBxJ1ztQpjWmQD5M/xkj8iJ92agpYzO2mwKUrzJiJIQ4+uM1v0eCqfb+HreI83vOblhzhREOpMZcJ+OQi/mG4KYsQQwXevPWJXQKxksVdKVJ6It153mbBfa80X0lkgZ1qsYKpfRXyI6AwDO12lZtPiyUK9jsVbLWqOO9UZ/NpsC2GmNYLwhiZH2CmbHOtlYHOR4d5G9jRlmxjpob9BTUxCNMUGEOcGdyugX1CU70Z7nzmiVgrl6LYddEbwbjOH9QDSfhhN4OxDDu8EojnvDOO6N4KQngpPeMOFmvy+S466wM77BX4dj+et4Au+HooV1pOFYPg3F8tfRRP5pMo2/H0vil+FYe/wojk9Dcfx1NJ5fR2L4OBgpvP9ILL/YI0qf40vHXfb4T0cgp11B/DIYzse+UN71BPGhT4CtvesJ5LQ3kMNOXw47hQjSaVcA243CCtB6nYKdRmHHf94gYsEoZrFKOLHft+k4aPXhsNOP4x6htHzcHcBpbxD7Hf6Cg9Diy36bH/ttgnDYbvGxU8XVrDX4sNbgy6rVhzWrD60Zr7BmepLh+xNpPj9RHP6SqhhXjNqfOHx6j/2Hd/nV5Sn/4P6cf/F04sOzn9n56S6LD+/SH/ATq2YFG1Y1u80a9mxCGXivUTjBX6sRbrp3LUq26+RsWeR2HoNEgME1KFitFbNaK2bLImejRsJ+o4rTNh2nbToOmzUc2bTsWZUcNGrYrBGK0MvVYjvJWcyaWcGCQaBFr5rlZzflW/Uadi1a9qzeQkG5QW3vEigE2FydUKTebVSzWO3JslnEWq2E9RoJa9UiFg1urFZ7sm4Ss1kjUKI/MxO2G5SsWmRsWn6LIH12EoSJVbW9HK1mt0l4vlWrEcTBvxEJm3Vq5vVeZ/TnNbOwSLRqB6KtmlTMlnuxaJAyU+bJXIWIoZyX9GQ8oSPlZwZznjNS7MJgvhN9OS8YL3MXuAi1Guar5Kw3eLNUo2Sv2Z+dBh3rtVrWLcJJ/5JZuOGfN8qZNUiZ1IuYqhQLQsEgZanKzkGo92GxRsVSrZqFGiWLNSpW6rX2foFOiBtZBMbBcp2O9QaBjbBs9mHBpDoTCRsNfoL7YPJmqcZXuOyPN6zBrNT5MlOuZLpCyWyVD+PlKib1GkZLFQwVSRgoEDNcrGC4VICq9eZL6MkT01sgoiffS7jyxGe9hO5COV35UnrypHTnimnMcKUzR0xHvooUXyee37vOjcvf4HDuSy58+XsufPEHLnzxB+5fd+DZD3d4/P1Nnnx/A5X7E9LDtejTgjCmBVKZHoQhPQBLbhCtRUEMGkIZNoYwaQ5lvDqYkapgRquD6K3wpyXfn6a8YKy5wdTnhNBRkURTUTyxPl44fX+T+3cur/1udaSWpd4aBqylRAUk8/iRDpU4ggS/GLrMFWyMdrA70cbhXCcnC928W+7m41ovH9d6+bQ2yMe1Pk4XO9ibaGS6rZD2ygQMqToKY1UUxwu9hJIErZD3j5CTqHMjM0RKYZwPuVFq3oTJyQpXkBosJjNcTpTyBbGyl+SFaSj0l2JWi5mUadkT69iW+bP6QsbEMy+yb9+lWCEmyduNeB8nsiMk5McqyY6Qkx+jJCNMRqzOnXtX/sx9RyGvde/KOaK0nuREqgUhEWl3EsLF5EXJSQ/2FIBtYQLd+U2osGqUEeJJSpA76aFeJAa6kBosIjnQgwj1C+L8BCCa5OktUkNFZITJzv4uif4eROtciPR2JkrrgvLVd8T6eRDv99tyUYTaiQi1E5EaV/sE6gsitK8IUwtXuMYJzwcOPLr+Rx7d+BOPb3yBxw8XCPO6T07AU4pCH6CPekZu4AOcvv0TDue+4vbFr7l5QSiweDy8jfjxt7j9fA3n+5dwvn8Br4cOxOmcqcoJp99awuJwE+vTPWzODbM5P8r20iS7K7PsLc+ysyQsJu0uTLC1MHbmLsyPdjM10MZEXwvjvTZGu60MdwqxpH6bidaaUqxVhTRU5lFXno0hP5XC9HCK0qIpyYimMC2cvOQgCtNCyU7wIztWR0qIjNRQKcnBnsTpnEkJdCc1yJUU3xe8CXElzfcJiZqfeR34hOzAxySr7/La90dS1d/zWveQDO0PZHj/yGvfB2QHPCXH/yGZup/IC35CaeQLzAkuWJKcqY19QXOyMy0ZboIVmC2m47UbzcnOWBOdaEpxpT7BCXP0c6xJrliTnalNcKIm+iU18S5Y00SYEtwpj/FCn6ShLMWbokQdxSn+lKYFUpTiS2GyjoIkf8qzYih9E01hejiFr6MpzU7AWJBCRV4K+vxUDIXpGIrSKc9NoTQ3ldgwHVlJkZTnZZKZEElZbhqVha+pqygiPTaE6CAfnj/8nptXL3D90jmuX7nA9SsXcLxynutXL3Lz2mUcL1/gusMlrjv89vym45UzB+GW45XfYkiOV/ju6nlefHcVyePb+LreI0nzE7VprrTmihipUAtrP5Vqpqo0TFVpmDR+XvFRMmVQMGfSsFLvIyzymL2ZrxJOYD6/+C7XaJmvEuzflVpvZowKpg3CCfpIqYiRUkFojJRJ6C/yoiffk7Y3r+jIdqM+8QWNaS9oSH5Kc6rg3jQnP8aa4c5/+497/O//fMK/vlvEVh5DcbQH8ep7xCjuECW7TYziDomaO+SHPqQx04sx/W9l5Am9koUawRFYqPNj2eovrPZ0hLDbGsS2LZD1xgA2mwPZbA5mszmYDVsw643BrFmDzuBp82YfFmt9WLP4s2ENZN3iy5ZFx5xRxpxRxoxRwkSFF8PFbgzku51N5fbmvmK8RMxUuUz4WhhkzFUrmTHKmalSMFkpZcWiEwrLzUJZ+aBDOOk+6AzlqCeck55I3g3EC9dwPB9GE/l1LFWIG40m8mk8mU/jqfx1KoNfJgQn4cNoCkd9cez3xLDXLVCSD/pihBv9gYQzZ+B0KOnsfU6Hkvg4ns7HiQzejyXzy0SaXXgk83YoibdDSbwfSeHDaCqfxtP5OJbBh9FU3g6nYH4jJ1zlRJjWjSCVM6FaN0K0LoSonfFXvyRA+ZwA5XOWx62sTbXQWpPNm3g12fFKAuUPkL+6hfvDy2idbvE6+BVlcW5UxLmgj3uBMe4hW+3RrLZEsNwczpwlhMEKNYMVanoLpTRnvKI9z+OsmzBYoWawXMGIXsm4UcWMWcNcrTcL9TpWGgNYrvc9I1ofdEaw3R7JRHM6PU0lzI52srMyzvHuIisz/fbXu3r0GcFUxntQFe9MReRTTPHPact2ZbhCwrRJzU5bkCDcBmL5MCi4CR8GYznpi+SwO4STvki7UIjkpDeC4+5wAUw3KMymvh+MsrsQcfw6Fs+HoRh+HUng78aS+IfJVP5uPJn3AzHCClJfFB8HY4X1o6EYYVq1N5K3/ZFnv/brYMyZW/G+P4yP9s7BLwOR/DoYxachgd/wccjOUOgP5W1vKG+7g4RlIpuOfZtOAGpVS892/xdMUjYbvTlo8bevK0Xyri+M054Q3vYK0Li9dkEU7Lb5c9AeLHQy2oVuxo7N104dF8ji27aAs9nf3dZg1qzBDBbLaUh1I0VxjXzfHzEo77Lx/DYHj+7xH5ye8c8er/gXL2fePf6Zrft3WXhwm0Hdj2zVadm0qNiwyNmwyFg1C2RlgbAsZrteALQJ86gyDmwadpsU7NtUHLd7s9ukYKtBymqNJ+t1ItZqvdiqE7NkcGGrTsxGjYjNWgnrZhEbZglbNQJQbcMsY8UoYtkgZqlKxFKVyO4sSNmsUbJdp2bL/nmt18rZtajZblCx1+R9Ni+716Rhy6Jg2SxipUYsrCxVOLNkcGXJ4MZshTNrJi+WKt1ZNUvPRMFmg4LVWgnr9bKzfsOmRSWUpe1TqAfNfuw1+7Dd4MOuVcdKteKMoLxZp7XPtwprTEJESc6aWcVUiftZHKk/4zHDuS8ZyX/FRMErRnOeM/j6KcO5r1g0yNhq8LHD4dTsNPpw0OLPcXsIx52hnHaGs9WgY6vBh22rjt0mP7YsOlZqNazWaVkxCdGhGYOEmUrJGXxyxig9uxbMSmarZMybFMJVo2S5Tvj9W40BbDUGnDkJK/U+rNQJy3pr9bp/Fztaq9exaFKyYFYyX6VitVYoL38GqK1Z/Fky6Rgvkwkwt0olA8USYRq7VMFohZL+IgljejXDZQqGSpTCYVSRnIFiKb0Fot96d3liwUmwi4iuHC8GixVnEcnWLBG5oc48vXuVOw6XcfzLnwXy8hd/4Nzvf8eVP3/J0+/v8OyHW3g+uU+Mzovi1FBK00JI8nenIE6FMcOf+ix/2ooDGTNFMGIMZKDChyG9H8OV/gwbdPSWedNR4EtDjo7G3ECa8kNpLUmgviCK4hQ/RI/u8Or7W2u/2xqrY7WnGnNuIlF+yTx7EoznKx3BIhUDFhPb4z3szXRxON/JyVIX71Z7+bgxILxdHbCXl/vYGROIyy2lcdRkBFMap6E4XkNBjJrCWA05UTJyo5TkRqmJVr1C8uA6sRonUgM8iFY9JzNcRnqQF6+DpWT6i3jj60VOgIQ3QVIKvEVE3XCk56kLb+WB7HvqWHrkRfkPD8kXu5MeIOJ1hJjMUE/yo1XkRkrJiVSQES4nVOnCj44Crvr2pXPc/MsfyY8PJjdGR260gtxIKWlB7vaSsheZYb8JgzehIl6HePE6TERqoBuJ/i6kBLuREuRpZyV4EadzId7PHdHjW3h7/MDrCAXxvm7E+7mTHCQizt+dKG8X4n09ET+5jcsPQvwoSutCqOIFYcqXRGqcCVc5nwHWIrTORGhcifcXE652wfPhNR5c+4Lnd77h2d2vkT1wIMrze4yxAjioOcOZ2qRnBDhf4pu/+R3fXr7IjQtfcfXrP/LjtfOIntzG/eeruP14Cc8fLyJ5dBnvVzeJkNwnM8CJNL8XlCZ7M2IrZ22ih9XpISFyND/JwfI0hysz7C9Nsbf4WwxpbWaIzZlh1iYHWB7rZWmih/nRTmaHO5nsb2W8t4n+1jp6G0201ulprC7FXJZDTWkONeW5lOUkU5qdSGVeCgUZMZRlJVDyOo6SrHheJwaRkxJKXmoYOcnBZERreROn43W0mpw4b9LCpbyJlpMVLiYzXERSgAtZ0QpSAt1IC/YgPdSdzDAPknRPSfF/SVaYG8WxIvTxXlQmeGFKkVKVKKIpR0NrnhZbtgrrayVNrzWYk2SYkpVUxMvQJ0opT5RRmayhLFFDaYKG0kQfihK9KUvxoyQ5gNLUMCFalRpKUXo4uUmBlKSFoX8TjT4nlrKsOMqz46nMS0Kfn4y5LAtDcQYVBalUlb5GX5xO4ZsEXieFU56XzpvUSLKSIjEUZVFZ/AZj0WvKclLxVXjg/vwn7t924JbjRa45XOCawwUcLn3D9avCcyFidInrDpe4duUiN65e5oY9ZvTZQbjleIXbjo7cuurIt1cduO1wmXtXL/Hk1iVED28R6P4d5XGuNGd70l7gSX+JhKkqb6arfZiu9mGhLoAZkzczVQL8bN6sZalOx4pFiG4s13mzUK1iuUZrL5GpWbf4sFKrYalGybrF5+yFfdogFXKf9hf4GaOUsTIvhordGSnxoC/XGVvaUxoTHtKX7cJAnge9OR60pT+n9/UL+oq9+Z9+2eK/vF9hc6yJhrwAiqJcyPD7mVj5baKlN4mX3yBNfQN92M90ZLmwXOt79sK/Wu/HUp0PKxYdi7Ua1q0+bLf4sdvix15rADstAQLUrNmPlXohSrRi0bFhDWSlzpelGp+z4vKCSSusaNQLJ2Pz1TLmqgRg0XSlJ5MVAhOhL9eF3hxnut88pyf7JaPFbkwbJPavhwBWmzXJmTbIBNiPVcdWs7+9XBsm3Dy1BnLYHc7pvyEsfxgSBMKnkWQ+DifxfjDhrC9wMhD3bx4nsNsZyZZ9zWi3M4LdznDBWeiJ5qQ/gZOBBE6HkjgeSGCvO5r3o6l8mkjn/Vgyn8bTz0TB26EkTgcTOe6P591wMr+MZ/DXySw+jKTzaTydD6PJ7PZlEa16RqjGVYgcebsRpHUlROuCn/wZccFiJvtq+T/+8z7/+G6euvJECtL8KEjzIytOgfj5VVx+/IZQyQ/khL1CH+9KadQLymOeUxH1E8uNIWy2RbPWHMFcfQgTJp29qKykt0hE6xsX2vM86CqU0FMio7tIzJBezli1mpkaLbM1WuZqvVm2+rPaIIiEnbYI9juj2emMYaQxjYHWCpan+zjanmZ/c5aFiW7GehrpshqwliaiT/CkOsENY5wLhthndOR7MVwhYcasYqMliOPeSD4MxvF+IJZPw4JIOO6N5LA7nJM+Yc3ouDucd4OxvB2I4bQ/mtOeCN4PxPBpOIFPwwn8dSxZcATsrIQPAzFCdGkkgbf29aN3/dH2wrPw/L39+fsBQRj8MhB9JhI+9gnC4H1/OL8MC87D5xv7d31hvOsP4f2AUHY+7grioN3/rGi9YdGwXqdi2aRgVu/JfLWIpRo5OzZftpt1diCcEI0SehHRHHQGcdgVzG6LIBI+F7f3WwM5aA/msCOEdasPS7Was4jdXlswu61BZ4szy/ZIyILZm/EiOcMpziy/uMPB4+/5F9eX/CeRK/9J7Mrhj/fYun+X5Qff0iu9zVDmExaNXkIJuEZYKBLiOwIteteiPLv2mtQctWk5aFGx16zkpFXLSatWIEzXitisFUTCRp2UdbOIZaO7UHo2uLFuFrFWLWLZ4MGGWRAJa9US1qpl7NRrWDZ4sWqSs1WrYt0kZ6tWIXAV7FGgHYtApt6xqthv1gr9DptWWF8yi4UCtd6NxUoXZkpfMFfuxGyFM3N6F5YNHqxWCZGkHavAhdisFyJVwqyr/Myt2G3UsmsV5lRXqmVCGblCxHy5F9NFbozlvmKq0JWRgpeMFTkxVviC4dznDOU8YyDrCQNZTxjNf8lQ1hPGc18wlveCyWIXZordmS/zYl4vYdWsYs0s0KIPWwWew77Nzy4Sgti3+bNvC2C/yd9e4hYAcmu1ws+L1XoNKyYVC9VyJvVeTFZ4MmuUMKX3YqpSzGyVjAWz8kwozFXLWapRnTkKq3VaNq3+bDT4sWn1F1gIVUpW6wVBsNUYwH5rKLu24LP3W6vXsVqvYblGffbza6VGiCh9jht9dskn9IJQmKr0ZqxMzUSFioESKSPlSsYqtAyVKBkoktNXIKW/SMKAHZw6UCCmO89TALAVyenJE9OR5SFEkex9qvYcMW98H+D2gwP3rl7g2vmvuPjnL7nwpy/45o+/5+u//R33bzrw9P5Nnn9/g6yEAAoSgvB3e0ic2onieA3lyVpMaRqaczVMmMMZ0vvRX+7NqDGQUYM/I5U6hip8GSgNpLPAn+YcocRc/TqIyvQgUoO9CBI9xtv1wdrvNoYqGdSnk+Hny5P7GlxeRqD21FESF8dwXQ3b452czPdwutDN8WI371Z7z65Pa4P8sjHA24UO9qaaGG8qpKUsAUOSL6WJWori1JQl+ZIfrSI/VklulBAzSvBx59mNP+Ny5y+Up/ryJlJKZqSM9FAxaYGeZIZIeRMmJyNITHqolERvV55d+wrtlb8w5qXinSyQX1ShbLtpqLr7gHynZ+QHi8kMdLOXkcXkRMnIDJeSn+CHr8dTrp37g0Cju3qBR7ccSAqQ8zpCRVaEmOxwCVlhv8WM0gOFiFFmsCfpge5C5CjYg4wwESlB7qSFSon3dSNa60KCnwcZ4XLC1K/Quv9IcpCIWF9nO0zNVZg79ROAa95uP+Pt/oCEQBGxfh5E+bgSqnEiVONEmMqZMOVLor3t3QRvd6K83YnQuOL28zUe3zrHw+tf8eLON3jeu0S84gmVUa+wpjrRnu1F62tnTIku3L/yB25ePM+dK+e5dfEbfr5xEad7V/B4dA23ny4jfngJ6ePLyJ9eRfvSkSTNI1K0T4hVPkT04AqP717g8f3rhPrKmBpoZ312mJn+dnYXJ9iYGxGcheVJNudHWZkaYHNuhNXpQdZmBlibGWB+rIe5kS7mxj47Da0MdVjpa62nx1ZLl7WGTms1TaYymkxlWAyF1BkKqCrOxFiQRkVeCqXZiVTkJ5GbHkZxZjSlb6Ipz44nOz6IvJQwyrLiyEkKojA9ktzUMN4kBpGZEEh2UhBv4v0pSA8hP82f3KQAcpICyUkOJCvOl6LUIApTAslLDiAvOZi85GCyY33JSwigKDmYsvRwipIDyYv3pyw9nIJEf4pSg8hLDCQnMYDijAiK0sMpSg+nMDWUwuRgSjNCKU0PpyI7loLUUMqzoinNjEGfm4ixIAVjQRrVRRnUlGZSVZiKqTiTquJMzGVZmCuyMemzKcpOpjQvg/IC4TKVZlNd9gZjSSbBKi/cn/3Io3s3uXnlHHeuXRLWia5d5qrDBS5dPMf1q4Ig+OwY3HS8ciYUrl25yE27g/Dt9atnbsKNK1f49qrgLty+cp4nt64gf3aX9ICn1KR50F2qZMTow3CFgmmzDwv1/ixZglhtDGa5QYjgCKfpPizX+7La4MuaVViSWLf4Cqc29VrWGnzYaPRlzaJlq8mXDasPaw0+zFZJmTGIWTAK9M/5agkzBjGTFZ6MlbowXubMQpU7k/qXrNZ4sljlzHKNG/MmD/rzXjBe4sxUpYTdoRL+4+kSf90aYmOoDkOqjOzAB2T43CNW4kiC1IEs75vURD9gqFjEbKWwnb3V6Me6xYc1i4oNq4Y1i5KVOjm7Td7sNmvYbdawYRFIrRtWNesNKhbNMlbqVKzUqVmp1bBcq2ZSL2KszIs5o4I1i5YVi4qlGikzBg8WzRIWTGIWTWJmKtyZKPNgqMiNvjwn+nOd6H7zlJ6sZ4wUCZC1sTIPwVK3uwqfhcJynTdrjTqW6jXMmuRMGSVs2YI46YkWWAX2xaOjngiOegS42kFXGHtdwlLRUV8MR30xnA4mstcVxVpzkJ2NEMpuWyTb7WHsdgqiYacjgt3OSHa7otjrjuZ4IIG3w8m8H03l41ga70ZS+DCWJjwfT+ekP4njvkROBpM5Hkji7VAqx32JZ+Xo/b406rO0hCifEaRyJkDxCn/1K4LUTsQHS0gMk9Bhyed//od1/t//+1/5X/95G0N+OJmxSqoLIghVP+blvT8RqXpIboQzhkR3DAmuVCW8pDb5GbO1fmy0RbHREsWCNYQ5SxBTNX6MGNQMlQsQtf4yOd0lErpLJPSVyRiuVDJUKWfa7M1cnS9ztd6sNQex3RLMQWcEe12xHPbEsdkRzbA1jfEeE3Nj3Xw8WOHd/gprc4OMdlvpbarEWhJPZYInhgRX4fOKe0lrjicDpWImq1Ws24LZ7QjlsDucd/0xfBiM5W1fFAddYex3hnLYHcZxdzjHdsFw2B3ObrvgGh33RghCoieST8MJfBiM5cNgrOAc2IXAaW8kH4fiBKEwGHu2hPRxUHAufhlJ5JeRhH/3678MxPLrYAyf+iN41ydwFT4XnT9Hkfbb/Nix+bDbohNOoi1K9lr9WTTbJzctakFMN/uy26LjoF0AuZ10h/L23xCh3/YK5OfTvnCOu0LOXIP9tgD2WgPYbvbjoD2YVYuW5To1K/ValmrVzJsUzBkVbDT6M62XMlEqYaxUzFSllGm9mKlyBWOv3TkS/8zJo+95//xn/lnkzL94OPHu0U/s/fg9y9/fpcfpGgtFnsxXejBrpyevmERnGf+DRg079YozWvRuo+Ae7NuU7DRIOWxWcdyi4rBVw55Vzo5FyorZQ4gi1ctYN4tYNXmxWOnKstGdtWoR6yYxW7Uy1qskrFaJWa4Ss26SsVItZsUkCIadetWZQFgxSeyPZWzWy9ltVHPUquOwxZcdq8buQngyVfSCxQoXFitdWNA7/7vFpb0mYWFp36q2dyLkrNVIWK72EkRGrUQAp9m7Dwc2HZsWFVsW4WZ+rkIApY3nOTGc9ZyR7Jf0v3nKUM4zRvNfnl3Duc8ZzX/JWMErpovcWK6UCmLA4sN2rZZ9qw97jX5s1ms4aPZj3+bHcXsQR22BHLT42wWDL5sWLRu1Go5bgzlo9hdAavUCRG7FrGStHcN0eQAAIABJREFU3puVWiFuNGf/WTFrlDBS7CIsH1XJmTPKmDVIhUOmaqGnsFCtYKlWfeYQbDUGnD1erdOy0aBjo8GPPVsYO81BbDUGsNMcJHQX6nxYqFbYV+a8WTCpmKqQsWz2OTtYmqnSMFomZdqoZqxMwViZkimDjuEyheAglMoZtEeOunNFdOeK6C0Q0V8oY6RESXe2O0NFcnrzJfQXyujK9TgTCq2ZbnTketHyxoPyyOf4ut7i8bcOfHv5PFfPfc1fvvgDX3/xt5z/8o/cdbzIi5/u4vLgHjlJYaTGB7K1MsrCWAvmghiaS+JoKwxiQB/CeHUII0Z/hg1+DOp1DFT4MGzwY6BcR3exDlu2Gmu2D5XpaqLVT4hUPCdc9pwouRM+r35c+91iWz79OQkU6IJxfhbM3W81+CvCKE2KY6LFwvZUF0cLnZyu9HC63MO71X4+rg/wcb1fEAlrwgTq1piFqZYSmopjMab5UxSrpCRBQ2miN/nRCvJilORGKiiK1/E6VIHbvcs8v/5niuK9yY5WkhMp53WomLwoJTnhSnJDFST5eZARKiUp2BOd1wNeXTtHnkbEtFzFvqc3b7182fPUMfDCk4InDyj0dSc7UkxejEBOzo6SkxWlJDdWi/ujb/nW4S/8cMuRew7nUbo8Jj1MRXqohJxIBZnBIsE5CBXeZodLhCKzvbycESYiI0xEarAnaaFykoNEJAeKSfDzIk7nRmaEihDlM+L93In3dyUxQICkJQZ6EevrTqyfB2EqZ3Sej4gL8CI2wEsoL/u4Eq52IlLtQojiFTG+QnFZYCW4EKVzR+f5iIc3vubRza95cfscnvcvECN9iCHmJQ2pLtgy3LGlv6ImwQnXHy5y8+J5bl08x7eXv+b2hS9xuu+I208OiH6+gujni3h9fw754yvIHl4kSvoDceqfiZD/gMu9b7hx/g9c/upvuXnpKx5+d4PH927g9vQHSrOTmR7uYHmij5WZQdZmhtmYG2F9dpiVmUHW54dYnR1gbXaYlelBFid7WJ4WJlUXJvqZGelkcqCdkS4bw52NDLZb6LXV0tcmANzaLAba6vQ0GIuxGIqwVBdRX5VPVVkGxtIMqsveUJoTT9GbWEpyEyjJTaAiP4nSnHj0eYmUZ8Wjz0tCn5tERW4CZVmxFL+JpyQ7mbK8VEqzkyjLSqDwTRxFWYkUvI6lICOOkteJFGfGk5MSQWlWHIUZUZRlxVL6Jo6ijBgMeamUZ8dTXZRKZV4ChrwEyrNjqciJoyI7nsqcRMreRFOZl4Kx6DXVJVmYijOoLc3CWpmHRZ9LVVEadRVvsOizaTDk0GDIx2rIo6Eqj3pDDraaIppMRTQac6nXZ1NdlEpCqByPp/d4cNeRu44XcLz4NTevXuCWw0VuOlzk9g0Hrl27wA3HS1x3vIyjwyUcr17m1jUHbjpe5abjFa5ducC1K5e5ff0qt645cOOq0E+45fi5n+DAdYeL3Ll6gad3rxIkeURu+HNs+Qq6S5XM1oUyW+PPRJWWZWswq42hrDWFsNwQxEZTCJvNoaw3BrLVHMRWUzBbtiA2mwLsizw6NhqF6MC6VcdqvZbtZj+2mvzYaQlgq9mPdYs3C5Ui1kwilqu9mK1wYaHKg5nKV8xXubDVIGHbKuOkQ8txu4qDFhW7zQo2LRJmjG4smMTMVCn4+60R/ml/mO2xNnoMcZRGO5Ouuc1r7W3yfW9hCL1La8oTpsrEzFVKWa2Vs9OkFk7bLDI262Ws10nZahBmDfea1Ow2Ktmql7JZL7VHFMQc2rzZa9KwbdWwXqdko1HFSr2c6QpX5iq9WDJLWK6VslIvZaVGxHy1J9N6N5bNIuYq3VgwShgvcmW4wJX+3Ff0Zj9nIPcVQwXODJe4/zbpZ1/eWarzZrFWy2qDL9stwWw0BTBtlDNvVrHZHMheeygHnRHsd4Rx1BPBcW/kv7sOeyM5GRCKyPvdkfYuQiy7djGw0xHBYVcMR71x7HdHs9sZxW5nJAc9Mex0RnE6lMzb4VROhlJ4N5LGL+OZfBzP5MNkJh8mMvl1KotfJt9wOpTC2+EUTgaTOBlM5LhfcBdO++I57ItjsSmCaOXPhNhLyyFaFwKUz0kKlZIaKSc7wZv/8usq//2//h3wfzI/aMKQG4ohL4yy1/4ESX/AX/Qd2ZHOFMe4URnviiH2OcOVWhbqA1huDmGtJYI5SxAzdQHM1QYwbvRmqEzBQLmcvlIZ3SUSekvk9JbK6S+TMVihYNyoYbLam1mzDyuNAex1hHHQGcluVyy7XbFsdUYzbstirNvE8vQAvx5v8ulok9XZAcZ6Gum0lGHKCac6yQtzojumeFfqUz2wZbkzWCZj2uzNanMg2+2h7HeGctAVxondIXg/JESO3g0KDsBJbyRH3eGc9EVxbIepnfYLYuK0P5q3A9FnAuHDQAxv7YtHb3sjOeoK47A7jJOecDszIYLT7giOusJ42y/8vo9DQmfhF7sT8a5PYCp8ZjUcdgRy3Bloh5352snNgng46vDjsNWXw7YADlsDOGwL4KQ7lE8j9o/THXJGe37XG8HbvjDe9oex3xHAfkcgu60C32Pd4sOiWcGs/VBgSu/JjF7ESLEzIyWujJW4M1HhxaRexGSFiKECF0aK3RjMd2KoyIWeXIE7M1HmyVSFhNEsF/bkP3Py5D6fXj7kH0VO/AePl3x68ZDN72+z8v1dRlzuMpb5gtkKV+b0LszpXVmodGOpyktY96mRC2Vkq0yYNLWpOGxRs98kZ9cq4bBZwVGLnKM2JQdNcvasMjYtMnabFOw2ytlvVLBlkbBuErFm8mKtWmQvE8vZqJayYhSxYhIWlVbNQoF5u+63QrHQH1Czapay16Rl3+bNXqM3hy2+nLQFcWjzY69Jy0adjGWDB4uVbmyYxayZBHHyeYp1t1HNgc2bY5sPJy069pu19s6FhHmDGxv1clbMUlbMUnYbNSwavZir9GCy1Im5Si86039iMOcZ3ekPGc56zmjOKwazntH3+gnjhU7MlnsymvuCVaNQWF4xKX4DsNnBbtsWb3atPuxafTiwCY7BSYf9e6s9gOP2IA5a/DloCeSoLYjT9lDedYZz0h7CYWsQqzUqFoxSVmtUdpHgzZJZxWyVlPkqGcv2YvOCSc5ctYzZajkLtQJjZtGsOhMOq3VaVmq0LNdoWbPoWKv3YaFaxbrFh80GXzatAew0hwjTp1Y/Nqx+LJk1rNhnT2eqVMwYVcLynH3RaLZKw5RBwYzRm7EKJaOlckZKZAwVSxkuUwhAtUIJvfkSOrI8BBZCroi+AikDJQqGy1QMFivpzZcwXCynv1AmiIU8L7pzPGh/7UbbG3e68yW0ZXvSkiMj1OtbHt88bxcJ5/jmyz/wzZd/5PyXf+SO40VcH/+I26MfyE2KYrClntWZIVqrC3gTIsWaH8GQMZqxqgima8MZNwUxqPdhtCqAYb0fQ/oAekt86SnxpylbjTFVzptwV2LUL4jWvCBM+oQI0WMiFM/XfrdRn0VjpI4EVyWvXibg4ZJIgCISS2EOU+0N7M/0cjjfIUSNVnp4v9zHp7VBPq3382ljgF/XB3i32Mn2qIVJWxGtpQkY0/wpjlVSHK8mP1pBQYya/GgVORFy8qI1ZIUrSA+W4vLdeWI1TrwOlZDi70GQ6AEFcVpyIpWkBUvIDJaSEiwmNUREpPYVng+ukBUkojRMRqnrM2bclezLAzgW+7LkpqLxwXPKPJ3I0bmSH6ckP0ZBVqSE/BgFr8PVPPj2MncvX+DnOze4ef5LguXupIepyAxXkBuhIDtcRna4lNchXmQGe5Ia6CasGgW6kx7kRXKgG8mBHsT7uqFz+4mUIDFpwTKSA8SkBItJCxOT7O9Bgp87iQGeeHv8RJS3C2mhUhKDvIizC4AYX3eifdwIlDw5ixhFad2I9HYlWiewEqJ0noRrXIjWuSF6fpsnt87x+NbXPLr+Z7x+vEKY+3dUxbnQmOpKc5oL1oSn6CN/QPfCkevnz3H78kW+vfIX7lw6x9O7Dng+cMTrp0uIH15C/vAyop/Oo3x8BT+nG4R43CHY7Rbyp5e59pffc+GrP3Lhy7/hL1/+DZe/+j1Xvvo9d6+ew/3ZfVTuj4gPVlJXkc3MUCtLE90sTXSzMtnD5vwwa7NDrM4Msjw7yNLUAEuTAyxPDbI0OcDCWC8zQ10sjPYxO9LFeF8roz02Rnts9LVa6G4209FYRWejia5mE11NVTTXlmGpKqTRVEyTqZjG6iJqyrOpM+RjMeZj0edSX5lHc3UJFkMB9ZX5mMuyqa/Mx2LIp8FYRE15LtUlrzGXZVFVmkVlUSbVZdnU6fMxlWZjLs3GXJZFTXkOVSVZ1JZn02AsoE6fR70+l3p9LnWVedRX5tNSU0p9ZR7GkgwaTSU0mopoNBVQX5lNozGfRmM+VkMOLVUF2KoLsFUXYjMV0VRViK26iCZjPs1VuTQbs+moyaXFmEaXOY0eUwrdxjgGzYm8DnFB7fIdD+9d4eaVc9y4IhSTbzhe4obDBW45XubW9StcvXqeK5fPnzkGjpcvcO3KRa5fu8I1x8vcvObATUcHbl1zPIsh3XS8zO1rV7hx9bLgOFz+C3ccL3LP4RwRiodYs1X0lPkzXRvGTG0Ic7UBLDYEsdocwlpzOOvNoWzYIlhvDmW9OZTN5hC2W0LZsoWwZQtixx4R2LYFCLCqz5GdRh27rYFsNQsiYa8tiP22IPZbAoSpQIuKtTopi0Z31utE7DUrOG7XsG8TxMFhq5rDNg17LSq2m+TsNKnYatawYfXhsL+Qv9/u5+1iN5NNBTTnaNFHP6Iy8iGmmJ9pTH7ESKELi1VS1moVbDYo2WvWsNesYq9JyY5VyZ5Vyb5NyUGTgp1GOdsNUrbrJRw0KTmyqdhtkHHQpDiLImxZZKzXiVk2e7JSIxamB2vlLJtFQsGwTsqWVcmGRc5Bizd7zVp2rd4smxSMFLswXOzKcKEL7ekPGS1xY6LCi7FyERN6CWNlnsyaFKxafViu92berGajKYD9jnB224TOxGF3OIfdgnvwdiDGXmCO5LQ/yh5jieJ0MJajviiO+qLOugbCclEE+51RHPTEsN/97+dOj/riOB5I4HQoxe4WZPJ+NJW3w8l8GEvnw1gGnyYy+GUyk18nM/llMpP3o2kc9sdzPJzI29FUPoxl8GEsg/cjKZwOJXPYG4M+zoUI9Uv8JE+IDxQRG+BFiOYpUd5PidE9ZWvayn/91wP4H/8X//1/+4DNmIghO5j6kihK0rxJCXElwfcxaQEvyA1/RVOOlkVbBFsd4ex2x7DTGcNyYwgzZl/GqrSMVKoZ1avpL5PRnudOR54H7XkedBeJ6SzwZFivtIsEO2CtwZeNliBBPHXGsNMZzVp7OIMNmQy1V7E6O8Svp9t8PN5kZbqf0R4LPU1G6vOjqU7woibZHXOyO7XJLrRmezJYJmHMIGfJqmO1UcdOawi77cFstfhz2C2sVO11BPN2IIb99hD7/xc/dlsD2WsN4tj+b3vUFcZpbxS/DMfz60i8nbAcyy/DcWfdgg8DUZz2RHDYGSxEl7rCeNf9GQwXxNueMI67QoWT/BZ/TjqC2bN5s1GvYsEkZblGwXyV7KyAPFclZc2iZq/Vn71WfzYbNazUylmuVTCp92Da6MWKRcWKRWV3FsRMVrgzYxQxqfdi1ihiSu/BYo2cyUoR00YvZowSxkrdGS1xYaTYmSm9J9N6L6b1IiYrPBkqcma8TBAJY2UejJW6M1nhxXipB+OlHkwbpIxXiFioETgkW40B7NX7cxzqxOmj7zl6cI+/d3vOP3s5849OLzj44TtW791m3O0+cznuzOldmSl3YrrkBZOFz5guc2LR6MVKlScbNSJ2rbKzeNH7Tl8+9Phy0q7lbbuWtx1q3nX5cGhTctKqZqdRxl6TgoMmJdv1EjZqvNgwi1mv9mK1WhAKi3p31owiVgwedndBwmaN9KxzcGDz5bDFlwObjt1GLQc2HUetQpn8uDWA045ATjsCOW4N5KhNeN8dO+F616pir0HFSZuwpHTY4sNRq479ZqGwLDzWctii46hVZydf+3Ng03Hc5s9hiw979lWq3UYtm/VKJkpeMZD1lJ70hwxnv2Akz945ePOEsQInpkvdWdRLWKzwYqVazqbFm806rXBZtAIHok7LlkXLXpMf+zZ/TtqD7Z+//9mS1kGLv9CJaPbloDmAA1sge82+bNRrmDdImC73ZN4gYt4oY8GkYrFGyUSFJ1N6EbOVEuYNMuarZL/FjSolzBkFATFrkLJgkgvxVpOGFZMwgTpnlLNa58NKrRAH3WzwY9Pix3ZTIBv2EvNqvZ+wZFStYbpSwXy1hokKKVN6BWPlsrPp08kKJeNlCkZL5IyVKc8iRINFUnryxAyXquw9AxEdOe50ZLvRkeVBV44X/YVy+grEDBfLGS1V0ZfnRVeuJ22v3WjJFGbGm9JcaEh1pjVPQUmkO87fXeCnG5e5/OcvOf/Vl5z/8gu+/uMfufDnP+D69GeiAn0Qu77ERy7h5c/f8/LH2wSIH1GVrmFIH8ZwZRCzlggmzSGMGYXI0Xh1MMOGIDoKdVizFBSGvSTN7yGJvs+J1b4kVvOSaMULMgKlxGnc1363U5iEWSEn7KEKT9dUxC5JhKhjaKsqZ66nke3JTg5m2/iw0su75T4+rA3yfm2AD+v9fFrv59f1ft4vdbE5XMdkSyF9pkyMaX52F0GIHOVHq0gPFPoCBbGfp1BVJPu5kR7kZV8lkvPg6hc437tIUaIvbyJVpAaISQkSkxLkSWKgB2lhYmI0z3gT7EGE9zO8716l7PFjDmS+fFAFseXuzfDdV1juP6VU4kR2pIjsUA9ywjzJDBURrnbjx+sX+fH2NS79+Q/cv3aReH8Z6aEqssNVZIfLSNK52MnKUjJDvUgL9CQjWERmiJjUYC/ifd2I07kifXIb9av7vIlQkxIoIdHfg9RgEYn+HiT5exGtdcLX8wEeDxxJDZKSGaEi1s9dgKX5eBDl7U6k1pVwjROR3i6Eq10IVzkToXEhQutMiPIVcb5uhKmeo3K9z9Pb3/Dg+lc8uvEVnj9eJFp0j4rw59TEvaAu/gWWpOdUR94nXnyD766e49r589y8eJ7bF89z78o3vPr+EpIHDmhe3cLjxwtIHzmgfHoV3asb+DvfItTzO+RPL3P1m99z7k9/5E+//x0Xvv6SK+e+wOHcFzj+5UtuXvySn+9c4MUPDjz57iIuPzkSIHtBcUoIkx1mZvob2ZztZWm8k7XZftZm+1meGmBtZpi1mSGWJvpYGO9ncWKQ+fEeZoa7WRjrZaK/lcmBDsb7WpkcaGNyoJ3RHhsD7Rb6Wmrpba2l22bGVlNGu8VAS20FrfWVdDVW0VZTTo+thq6GKjqtVXQ3mehqrKaltoKOBiPWqhJaaitoqS2nrb4SW005TTVlNJlKsNWUCx/LXE6DsZB6YyEWYzFt9Qb7vGuZ/c/SCwtOtRV0NVbTYTHQadHT2WCgs0FPR30Z7XUldFvK6WkoY8hWTW9DBd0NZXTVl9Jqzqe5Og9bVTbtpte0G1PorY5nsCqCQUMIg5X+jBh9GTV4M2LQYEx0xvXHv3D/xnnuXLvAzasCCO2G4yXBOXAQisrXHC9x1eEit6458O0NR25cvcw1x8s4Xr2E49VLXHO4zI2rn0WCEEP6vGp09dJ5bl1z4LbDJe5eu8LDO1fJDnWnPlNKf3kggxU65htCWWoIYbEhiO2OGHbaY9hpj2KrNYrdjli226I56I7joDNKmOJsDWGvPZjDjlAOOkLYbxeu3dYgDjpC2G0NZNvmz25rANs2f7Zt/mdCYd2iFm6qayWs1nhy2unN2y4f3nX7ctLhw1GbN/utWvZbtGw1ytlr0XLUFcBxVzBHfYl8XO7g1+VO1odqGa+JYaBEjjXxMTUxP2BLfcBUiTvLBk/2m9Qctniz16zkoEXFfrOKgyYVh80q9htl7FulHDTJ2W2QsWOR8qHLjw9dOt52qDltV3HUIuOwRc6BTc5hk4LdBimbdRK77S9i2eTFSo2ItQaZEFtqUrNjFRZKtixChnsg/wWDBa+YqPBkvFyIGU1VilmqFaJFizUq5swKluo/7/gHsdsWymlfLO8GY8+mUIUT5hjeDcae5dnfDcZy2CVMob4diuNkIIZ3w/Ec90efdRP2uiLY6QjnsDeG/W4BmnbYF8dhfzz7PTHs9wh05XfDycJi0Wgq78bTeD+axruRNN6PJXM6nMCvk5n8Op3Jr1OveT+RzseZDD5NZ/F+4g0fx7N4P5rO+9FU3g8msN2RRJb/U7JDXlKf60NRnIhg6XeEK+7xOsyF0lQ1/+1fd/n//p//Bf7Hf2NlrIb26hR661/TaU6jpy6DGO1DYrRPSQl2pTBaTHuJN+ud4ex3x7DTEc1WaxQLdQHM1fgJ/IRKFQPlcnpLJHTledKV70lrjht9xRIGSqUMlcuZqtYybdaw3BjARmsoK9ZAlhoCWGoMZM4axEBdGtMDjeysTfHLySafTrZYmxtkcsBGT3MVxjchGBI8MCW6U5PmSWX0M0zxz+gvkTBSKWahVsOq1YfdtlC2WgRC9qbNn732YHZaAlmu0zBrlLFYI5yICjfZEhZMMhZMUhbNMraafNhs9Gaz0ZulGjlrFjWHbYFCjKdTiHLstfqzZ/PjqD2QTYtGKKRaNazVKVgxS1mvU7Lb7MOCUcRMhQe9mQ8ZyHlG75sn9Gc9YzD7OTNl7szqPZiscGO63J3FaikrdUoWzTIWTBLhZr9KxITejWmjFxN6d2YMXsxUeDBd6clslZTZKinTlZ5M6T2Z0nsJ8UKLN3PVMqYqRYxXuDFtELNUq2LJrGS+SsJ8tYwFk7Bxv1KvYblOiPEt1apYs2hZb9Cy3xZkp42HCHO1tmD2rf7sRr9g76fbvHv8E//k/op/cHnOPzx/yv73d1j//lsmX91jIO4h02VOzJQ5MVfuxLLRneUqgZy8YxH+rx+2ajhs1fChN4APXb587PXnXbcfp506jts1nHZ6c9yu4bBVxb5NwXGLEEPas8rZsyrYqZOxXStlu1bKSpUHK0ZPVqu8WDF6Ml38kqVKdzbMEvaatBy1BHDaHsyBTYgU7TV5s9/sexbNOWgWbuaPWgI46QjmqC2Ao9YADlt8OWr15bBFx7v2QD50BvK2zY+3bX4cteo4avXhsMWHA7vj+Vk8HLb4cNLuz1Grn/3P8rYvPOnYsXqz2+jNvN6T6SI3hrKeM1bgwmieCyN5r5gsdmOy2I2ZMk+W9BI2zWrWTEq26n3OJlLXazUCUdqiZaNO6CHs2/w4tPlzaPNnt0nHUVsA21bh+1JYVfJmp9FX6CXYAthp9GW1RsVStZzFKhkL1UJHbd6kEL5v7GJxstyLWYNUGIUwSJiqEDNfJT+LGi2aFGw3BbJWo2PdXkz+zEtYt/iyXu/NZr2OzXphBnWlVnAsls3C2tGUXs60XsF0pYLBIk+mjWqGS8RMlMsZK5YxXqZgpFDCSJGM/lwvhotlAkQtV3QGUustEGJGXbkedOd5CiIhV0x3tpiBAikjJUqGzpwEMe1Z/z9Zb7kVZ7qo7U7p2d1JSIDgxJ2EGC7lVUghhbtrPARIILh7QeFSuAZ39xDrnku+dQ77APYpXPvHW6HXN/aPZ1RRQEb+JOO9n1sud5rSHWjJdKYpwwXtCw/qMt0pTnQlxOMGdrYmWJ0/h/HZ3zj3yy9c+P13Lhqd5aqFGfY3rnHb1hr7G9e4e8WGa5bGuNrZ8DFZSndeIMOlIYyWhfCpJoqx8lCGSoKoyfSgLVtNUYIruVEOvI9y4m2EA0l+9qRqXIR4faiI4hdh5Kb4L/9tLiGUQjcJie7RSB3j8HgaR2xgClU5L1kcaGZ7sout8WaOF3s4WdZzvNjLl5U+TpZ7+WO9n28rvRzPd7A2XM2kLh/dx2QK0/z5kORDXrKawvRAPiT58i7Wi9wEX7JjfXkVKed1lIL81EAD10BFZogIqb0tjy6dIzVYxIsYOc/DJKSHickIE/M8SsXLWCWZwZ68CZXyLNQTpZ0VLlbn0EqkbMsDOFYFsy0LpO2aPTW37SmUOvM2XMLbSAkvoiS8jVMT4e3OLUsTHty4zA0rM6zP/ZPEICUvY9Q8D5PyOlJ5Sod+EyMnPUzoJGSGiEgL8STB35nEAFdkD21xvWVOvJ8L6SEykjUepAaLyAyTkxQggNOC5Y/xvG9DnNqdRI2IxCDR6bJRhLcTMWp34v3difPzEIrLBucg0seJxEAxUV5PifJ2wNf9Dvetf+fx5Qs8uXwB8W0TUpR3KIp2oD7NjZokB6qTnlCb+oTskHtYn/k7NiYXsL1ojI3xea5eNOLJTQtE923wcriCj8NlvJ9ewuuJFV6PLPB9ao3a8RLuty9gbfIL5377hQu//hMzozNcPPsr5ud/w8r4DBZGv3DV8ixOdy3xsLPG7Y45ovvWiO6Zo3hoRaDnHYIl94lVO/Mmzgtd2Stm9LXMDzawOtHOwkgbq1O9LIz3sDDRx+xoPzMjfcyO9jI13MXUUDdTg518Guri01AX432tDHU2MdjZxHCXloH2BvStdcJnHY0MtNejb66mt6WGnuYqurWV9LfVoW+tRd9aKywt6WroaqoQvtdaS6+2ij5tFV1NZbTXFzPYWkeftorOxjK6teV0NJbS1VhOj7actpoiOhtK6Gwoob22gC5tCb3aMvpbKuhrLmOorYrexmL6tGXom0vobSqip6GY3qZSuhtL6WsoYLgph4Ga5/RVpDNQlsBAUTgjZSEMFXkzVuLDWJGS8RIFE6UKJkqUDBYq6Mj3wdvJgkc3LLhiZcplKyFedMnKHFsbC6ytzLC1NsfG2hwLcxNDxMjcUFY29BEsLnLZxpLLVhZctbbksrUVtpYWWJmZcMXaQig5m5ty1dIMWwtTrlgY8SLElfKyFQZCAAAgAElEQVRUEbocNf3F/nyqDWNNF8eqLobVlhg2WuNY10Wz05nEdkc8O50J7LTHctCdwH5XPLsdMUL0pTOK3fZw9jqEvPVeRwR77aFsNmvYbQsxnGDhIacnir3WEGGGr05pWB6RMF/uyWG7P0cdAXzpDeO4K/h0w32vQ8NhtzCp+Lk7gr3eJI4nqvgy18LWaCOz2hcMF/nR+sIB3fNH9LxxZDzPlc0GFQctvhzq1Oy2+LDVrGSnWcW+4Ybwf5+dRgUb9VL2Wrw46Qrka28g37o1HOhU7Grl7GrlbNWLWK/2YKNGzGqVmMVKERP5jozkPmb8oyPjH52YLvZgPM+J8Q+OjH1wEHLRxZ6M5bsxVSJlpkLJXJU3Kw0BLNcHsqYNYaM5hPWWYJa0Aex3C4CvE30C/57I5M/xZ/x7/Bl/jGbyeTCFY30cnwf/Wjc6fR1I5GQgkW/DKXwfTePHRPrp2tGhPpF9fQLHQykc6gUHYbcngaOBVEEYDKUL74dThfdDqRyPZPB5KIPPQ5kcDiRxPJQirBmNPePb2HO+jj4ThMTYMz6PPOPz0HNOhp/xbeQFh/1p7PSm0F/ojb7Qn45cFTUZLhQlOZMb68iriKe8jHLh23o33zZ7+X//n+8MNucw0JRFT/0rBrTv6Kl9RfnrYJIDHEkIdCRV40iG5jGded7s9MQKILj2OJYaI1ioD2OmNpihEh/0BUrGy/1pzfKgM1dC2ztPw3sxXTkejJR4MVbmxVSVmoXGUJaawpir1TDToGG6IZqBxjesfOrneHeRPz9v8OVghYXJPsb0LXTUF1P+NoriZA8+xjlQnORCRaoLlamOdGSJGCiQMVWlZrU5iFWthpWmAFYa/YXVnuYg1psCmSqWCTeglV5MlMqYKpUzXSbciE4Wi/hUKmG6TMp0sVi4yS/04FOphLlKBZPFImZLxSxUKAwrNArmy6UsVMhYrlYxWypmpkTETImIT0Ui5sokTBa4MZTzlMFsB/RvHzPwzkHIl+e7s1QpEH6nyz2ZKvRgtlTMbIWU+Solc5Vy5qoVzFXLmSjxYK5aySfDqtFqrQ8z5TLWmwNYaVSzUu/Hti6ElXo/VrWBrGuDWG3UMF/tzWKdipVGP1Yb/VnXaliqE9zAxWpflmp9Wa5TM1upYq7Ki8Vab9abAtlu1giZ9foAVuv9T3tPW7X+rCc+Ydf+Gof2d/lv56f8j5sz3+3vc3D7FivXL/PJ8TY9Mffof2fPcPYjRnMesVjmyWqNQF/eavQWZk8blYKT0O7Pt+5gvvcE86UnmM/dQXzp0XDU4cdWk4LNRjmbdVIWSpxZKnNlucKdpXI31qplbNYoWK+Rs14tzKouVUpZr1ayXe/LToOag+aA09v8w7Zg4bSGstccxFFbGHvNgstz2CY4CfutIRx0RHDYHsauVsPnjgj2WgLZ0fqzrw0QegjNfv+/I0Qivdlp8TOIhwDhdwwiYcPAR9ioESZOlyoUzJfKmcjzpOvZA9rT76F/8ZiRd06M57gyme/JpwIxM8Uyliu8WK70NkDiBN7CWo0PG/W+bNSpDTOm3mw1BQgipN6P9Xo16/V+wkpSjYrFSiXr9WrW6vxYrxdKy2t1fixX+7BQoWKp0luYWC1VMFUqZ6JIwuhHEROFEobeuzFeIGaqWMZClYGnUKZitlTJXIUXy/UBbGpDmS/zZqXa/39NqQo9stkKFQsVXiwZ5lUXqtQs1wacTp/OVqj5VOLFpxJvJop9GCtQMpgnZvSjIBBG8pWM5CsZzfdiOE/JUJ6S4QIvQ+9AdlpS7smW0ZctQ58jp/utmK4sKT1ZEtpfutH1yoOh9yoGc4Uyc/tLV1qfO9OQ5khTpgtNz1zRvhTR8NyTFJ8H3LU6zw1rMy6c+ZUz//w7Rr/9gtFvv2BmdAarC2e4ZmmM3TVr7ly24pLpeW6YnUV234jGl1KGSoJORcJoeRgduWoqU90pinMiN/wReVFP+RjrREG8K1mRLmTHySl9GULJq1DKXodRmx29/LdWT1fePpEQ7h6NzCENpVsKmUkvGWqtZWOik53pXo4Wejhe7Ob7+hAny3q+rur5vqrn20ofX5d7+LLUzfpIHZOtBTTlJVH1Mpy8VD8+JPlSmOJPdrQAVMtP9CMnwZd3sd68jlSQnxJATpyarFgf3sZ7kx4k4ukVIzLDlWSGCzOjmRFSEgJdSAvzIC3YkzfRSl5He/EiTIK/800eWf9Ggo87tWovJj0UrIn9OfAKYdJFSvWVu2Q/tCfL3430OAkvo5VkhKtQON7jhuVFblpbYmt8jmsW50kN9SIzQsnzSAUvwmVCUdkwfZoRJiZF4yG4BMEiMsMlJGvcCRY/ICnQnRhvV8T3rXkZ5U1KkEQApwWJSQ4SEa58SqDoPokaCSrXW6SFy0kJlghugr8bkT5OxPoJu+Hxhs9CFI+JVQvF6CSNB/Kn13lgc4bHV85hb3MW6T1z4iWXKY5xpD7NndpUR6pTnajLcKYg5ikKx5tctbqItcl5rE3PYX7+N66aXcDVzhbZw0t4P76M4qEVyodWqB5ZorQ3Q/XIGom9Fbesz3LR+HdMjX7H7MJZzI3PYXbhLNYXjbEyPss1CyM8H1zC7Z41HnbWiO9ZIre3RHLfFNl9UxT2ZojtjIlU2KF2tkHjcZ3CDD8q3oRTkBHIaHsRC0ONzA3pWBrrY2Fcz/RwN9PD3cyO9TJrKD7PjvUK1OehTiYG2pgaaGesV8d4XysT+lZGe5oZ6W5muEvLSHczoz0tjPW2MNKtZaS7kaHuBkZ7mhju0TLa08xAZwN9uipGuhoY6axnsEP4eqC9noGWGvSt1Qy01zLUXku/rpL+thr0LZXoW8oZaK1ksK0KfWsV+pZK+prL6NUW09dUhl5bQU9DMX0NBQw05aOvz0Vfn8Ng0wf0lRlMVEfzqUrDeLGSsUIx00UyxgsVjBZKGS+WM1miYLJMzkihiLEiOQOFEvJjbuPvasnDG2bYWp7H2uICV2wtsLUSHAIbazPMzYyxtDDFylI4l60tsDC9IBSVrc2wtjAxCAPBQbC1tDCcv4jL1hd/CgYT7l+/SEagI5WZctpz/RgsCWSyJpSV5hjWWmNZb41hXRfzv8qt8ex2JbLTHsN+V7xBJMSy0x7Nbkc0W22h7HdGstsezm57GLsdoQJdti2ErZYAARTVG8NJXwwn3VHstwmW+na9L0uVEuZKPZkucmOr0ZuT7lC+90fy51AsX/WRfBuM5sdQPN8GYoWZxoEkjoZz2Z9q4OBTK2M16QwU+tH1xo3uLBd6shwYePeUjXoV21ovdhpVrNZKWW9UsNPsJUQKWr05bvfhsNWLvWYlm3VSIZ+sE24NP7f7cdKp5nOHL8dtak461Xzp8uOwRclGjTsrVW7Ml7syke+ILvUKUwXOfCp2YyzfkamPboznudD/9gGjeQ6MfHBm7KMb02VyZiqUbDT/tV502B3LiT6J/e5odjuFrsHnvji+DCZyMpAgPPSPpPJjNI0vg0kcDyacioTvw+n8MZrJ9zEBoPbHWDpfh5L5OpTMl8EkvgykcNCdIMyWDqZx2J/CYb+werTXF8+XUSFidDKcwefhNEEIjKZyNJgkCAaDq/AzbvRt4mdH4SWfR59zPJLJ14lXHI9k8mVcEAlfRp9zMJjOnj6dldY4evO8aX4lRvvKA12WFG2WjOIMETlJIopeBtBZlcGg9i392iwGte8YaH5HvzaL3vrXdFW/JCXYhbRQFzLC3Ujye0putDM7Pckc9idx1JfBXm8yay0xLDVGMF2j4VO1hsECFX0fFbRni+jIEdORI6YnT4Y+X8poqTcTFWqmqgRewmJDKPMNQcw3BjFWG8uI7j1zYx183Vvm3ydbnOwusTo7zGivDn1rFWVvo3kf85TSFHeK450pS3aiKtWJ9rcihgoULGuD2WwNZUsXxkpTABvNwWw0BbHZHMRKvbD4NV0qxCemSgTBMFOmZKpYxmKND5PFEkY/ujFVIj4VD59KZcxVqpiv9mahQsFipZLZUimLlUoWKhTMVkhZqFIwXy7Au4Rtewnz5VJmSkRMFngwnu/C6Ac35soUrNT4sFLvy0ZDgHDL2+RrIAJ7sVznw3qTP5vN/qw2+rCmVbPa5MtKo5qFahXLdT4cdBpIyp1hbOo07LWHsNcp/JvfaQtjvSlQoIjXebOhDWC3I5St1iAhftgcwEZLIBtaDUu1vsJtcpWX8GdXe7HWqGal3puFahUL1d4sVHszY4iULJfIOXjmxu6T65w8tuMP+wf8p8MT/uPJI/Zu3mDL7hYzT+8wmeHCWL4jEx8cGPvwhIUKDzbrVazWyFmvUwoQtXo5m41KDlp8OWr146RDw2GbcElx1OHHYbua1Vox2w1ythvkrFa6sVjqLIiEUjc2DK7ESoWUjRql0E2okrFcJROEQpNwe7+v07DTHCBA7HQhHHdGnWb1D9vD2NOF/F9F353WYPbbhNjRqfvQHMC+VnPqRPwUBvu6ADabBO7BbksAOy1+bDb5sFoncBuWqxQCnbnO+y/YW6VK6FOVSBl/70Zb2l3aU+6if/6Q4deOjL5zYTpfxESeG7MlEmaLJSyUCd2G2WIJq9XezJcKxevVWh+2mgLYaBDOWo36lAexVKU0sDRkLFYqWakROAxLVd6s1fqzWiOIhJ/F5flKb+YqvPhUImeyWMpovoipAhnjBVJG8z0Z+yhivEB86iAIcDWvU7bCYrUv06UKQQhUe7NUo2a+0pvpIhlLlT6s1AjiYLnWn+VaP2bLVUyXCXTl6VIVU8VKhvMUjOTLGckXnISJAhVjBV4MfpAzWqgUYkf5SgbyFAzkK+h460FPlgRtuiOdr93R50jpfi2i962EniwRPVkSet9JGXivFMjMOTJGPnrR9sIF3UsXGjMcaHnuTstzd1pfe6B7I6Uw1hXH6yZcvmiE2fkzXDjzK8a//Quzs79z8ezvWF04xzXzC1w2N8XK2AjT337F5sJZ7Cz/TvMbL0ZKgxmviGCqJoa6lzKiPcxI87rCuzA7imOekhv5iJIEF4pi3XgT4sCHZCWVr8Np+BCPtjCFpvzE5b81OD4ix0lGhCgOb9fnON8P4c3zLOqLstgY62R3poejhV6hg7DSx9flXr4s9XBieP2+2sfRXDsbo/VMtOSjzUukNFPDu0Rv8tP8yU3wJS9ZTU6CL3kpAbyOUJKXEkR2gvDZ2xgV2fFqXsUoeRPtRYjIjkjvx2SGS3gRJRdmRgPdeRap4G2MitfRMgHEFibnZYSCCPkjYn1deB4q432QlE6pnC2pP3uKQLbEvnTccyDf8T5v/dx5EyrjVYSMl+E+uNy8zKNrl7lzyYZ7l62xszUlOUhKSpA7LyMVvI1R8CJCTHqoB6nBHjyPlBncBPHpiVe7CnOnAWJEdjaEyR6TFiwlOUhMUoAnyYEikoPEJAR4EBfgjutdS7xdb5EY6El8oIcAT/N1Mxx3YtXuRPkKcLU4Pw9i1a7E+7sifXyV+9a/88DmDA7XTPC4ZUKq4jpl8S7UJLtQm+JIbboLtSlOZPpeRfzoCk/u3uCGlTkW589i/NsvmPz+Ly4Zn8HlriXiB5YoHlqheGiFzN4MxSMLpPfNkdhb4Xjbiotn/4HFhd8xu3AOc2MjLE0vYHXRGAsTI6xMznLH5jzu96xwvXURtzumeNpdRHzfFNHdC0jtjPG8cx6xnTEBrpfwd7EmVHyNSMkNwjyvE6O0I8nvMQUZAWSGuFOYEcRUZyXj7ZXM6huYH2pmfljHwngnc6NdgmgY7GZqUHAZJvrbGde3Ma5vY7RXx2hPCyPdzYz3tTLeJ6wpjfY0n56h7iam+loZ7mpipLuZoc4m9K11DHY2MtTVxEBHA0OdjfS31TLYUc9Qey0DrdUMtJajb6ukv72KvvZK+tqq0bdVMtBayVBLEaO6IoabPzDanMtY4yv6yxPpK4xguCSSkdIIhkvCGSsOZKHCh0+lMmZKRIbcrrCbP1YsYTjfQ7g5LFcwWSZjpFDESKGIljeuqJ8a43TPinvXzLl5yZRLVhcENoKlqTB5anURSwsTrA3C4bK1BTYWFw0FZbPTVaOfX1+xseaSlflpb+GStZmh42DKNasLeDywIll9j9ZcXwZLQ5isCWWmPoKZmhCWmyJZbjJ0EHQRbLRFsdYSxaYumk1dJFutUafnZ+xotzOS3dZwwx56mPBQ0BrEQWc4n3uj+TYQz/f++FOhcNwZxkFbsEBFrZQwnufA6PsnzJa6c9ITyteBSGGS0bDf/udgPCf6CE76Ivg6EM/h0BuOZxrYn9Yx0/KO/sJAurPFdL5xRp/jyqcSMcvVUlZrxaxWebJSI2K1VsxOo4IjnQ/7WgUHOhVHbd5sN0rZbpSy16xip1nBfrMXnw3C4GtXIF+7AvnRp+F7byDfegLYb1GyWS823CgKM4mbDQrW65TMV4hYKJcyXyphrlTMVKE7c5UKlurULNf7sdIUwGpjIOtaYRv+qCeW4944DnpiDLC0GA56ovkymPh/CYSf58/xDL6OpvBjIp0/x9P5MpjEyVAyJ0PJfBtJPf35n7/7bSiNz4MpwhzqQBIH+kS2O6PZ7Y3jsD9FgKUZzkF/Ijs9sezrEwT3YFAQF9/GXgruwcQLgZ8w+oIv4885HskQ3IOxl6e9hIPBdHb1Kez3Z7DekUhvvoqGZ640vXSl6aUb9a9EFKa4kZfsSVdNOr11Lxhofou+6TUDTW/QN7xiqDmbQe07OiozyUpUEOd7n0jFXdKDnEjxvc9SazJH/el8Gcjg80AGe90pLDdHsNgUxmSlH2OlvgwWedH9QUZnroTOXAk9eTJGSnyYrglkotqfxaYQlrRC92ZJG8Z8fRAT9UkMN+WwNtvP8fYC//68zZfdFZanBxnt1dFeV0TR81Byox5SFOdAccJT8qPtKYyxpy7DiYECBXN1/my3hrLbGs5WqxC329YJCz9bTQFstWiEh+g6NQvVXoZXIWaz0eDHSo03S1UqZsplhtiPnPkqxamb8LOMulAtTO4uV3uxVGX4vELJQrmClRpf1up8WKyUs1ztxVyZzPAw58d+axg7OsPDaEcYG9oAgcjcKjys7rWHctgVwX5HGAdd4Rx0R7DdFsymTsNGcxC7HT/JzsKy0X5XGDvtQey1h7DfEca2Loi99lA2WgLZag0yOIrCVOq6ViM4D41qlmq9T8FaC9XezFWqWK0VxMtanUAnXm3wY6FaKLIu1fqyVq5i57UHW67XObx/mx/29/m3w0O+P7Dj6PZNtu7f5NPD63SG3GDyoysjuU+YyHdksULEcpWU+TJP1moVbDZ4sVItY7PBi32dP8dtgXzuCOKwPYA9nS+H7WqOOvz40qPhe08Q33uCOG71ZccgGDZqJaxVSVitErNS+b97CNK/lo4qFSyUS9lu8mNb689Wkx87TYEcd0ax06wxzIOGsN8axn5riHATrwtiq0XDni6Yw9bwU9dhV6thtymQzQY121r/UwdBKCsLPYPZUvGpQFipEVaUflKchRK1/HRZaaFCxkyhiMl8d8ZzXBl640D/i0f0Pr/PwJvHjL134VOhO58KPJkrEjNTJGbyoyufCt2F4YlKgRAtxIjUhld/g9ugEmjNNSrmKxTMl8pYrfZlrc7vVCSs1vixUi3Mny5VebNU5XX64D9t6CaM5osZ+yhhtEBwFKaKZUwWSflUIjcIaxUThTJmy/8SF/OVwhzqfKUvc1Xep7GkhXIVi5XezJR5GajMwvLRTIU3n0q9DctySsYKlAx/FC71JoqUTBR5MVXiw0iBgtFCpSAgPqrozRHT/saNLgMwreuNB73vxOhzpHS+9qQ/W4gjdb8V0/tOylCeF/ocOf25CvpzZbS/cacnR0LLc2e638npeCOm/bUnra890L4Wo3hkzk2rC1hdMMLk7Fku/P4rRr/+g3O//hNTo9+xMjbC4twZYf3on3/n3N//wf3LZlRm+jBSFE7P+2AK4twIdLVEaneWIFcLXobd553GjueqG7xT3aI4xIFXqru88nlI68dEOsoy6SjJoDk/eflvZU/uE+0SiMo5DtHDeGI0OZTmlTDaXs/2ZDcHcz0czHWdCoJvK718X+3jZKWHr2t9HC91sTOpZX2kluGGbLQf4ihM9SM3yYf8NH8hUhSvIjdRfcpMSPJ3x8/9NrmJvmTFKQV3IdGPl9EKIfcf5MKzCCnPImSkBouI9nZA8fgKLyPkvI6WkRWr5nmYgmehUl5FykkLdOd1sJSsECmvvdyo9VcwKpax6xPMhrsKvb0z+dbXyblzj4IgJe/CfUnzU/DQ1pKHN65gd+USdldscbl7ifRwBWnBYjJDPXgRLjVA1KQ8C5XyLFTMs1ApyRoP0kMlpGnEpAaLiPd3R+1yFx+n22SEyon3dyUlyJMEP3cSAz2J83cnPUKB2t0O8cPLxPkJ06exhplTYerUnVi1B/H+ngJYzc/DUGJ2QeV6h1vm/+CBzRnsbc4iunmBJMl1SmKdqExwpCrhCdVJDmifefBCfZ2rxn/nirkxtmbnMTc6w8XzZzE9fxYLYyPuXTLB7Z4FHvfM8LhniviBGdKHFng7XUHx5BKe9pe5Ym6EpfFZLEzOY2ZshKWJCebG57EwvYCp0e9ctbjAw6umON8yw/XORdzvmiC6b4r0gSnyBxdRPjLH66kFfs42+DlbEehmS6TkBhGe14gS3yLM/TK+j4zxf2JKiIs1vo8uEiG9TYLvYyIVdkR7PUZX9pKuuvdM9dYxo9cy1dfM/GgHsyNtTA3omBhoYWa4k6n+Vqb725jq0zHc08RIdxNjvVrG+5oY62tgcqiZ8T4twz0NjPU1Mtxdd+omDHfUMtJZx3B7NSM9NQy2lTHaVcl4VzkjbaWMtZcw3vqRCd17JlreMVybyXB1CjONyeg/BjBWHsZIiYbBQl/GS9SM5MuYLPJivFDFaKGC4TxPpgo8mClwZ77sr1LgVImUyRIpk8UiJoslzFV5MVflxUyFiskyOd25YsI9rXB/YIX9NVMe373E3WsWXLISImS2BjFgY4gc/Zw8/VlG/vl6yQBNu37Jmqs2FlyxNueK9UUuW5lyzdacazZmXLc05vENc6JV9pRlyNAXaegr9GeiOoSZmhAW6oU1o8WGUFa0Yaw0h7GsDWVNG8FyQyjrzcKU5npzODvtMewY5jh32sJZawhkrTGAlXo/VhrVbOt+bq0Hs9ceykFnOCfdQhRpqyWA5WovFqukTBe5MlXgzEK5Jyu1co46g/jaF863wWhO9BF86Q7jm14QDcc9YXzuDedwIJODyUr2PrUw2pRNd54/Ha/c6HzlTO87F2bKZWzUK1irFjFf7sp8uSsbDTL2mpTsNMjZqPFkudyFtRoPNupEbDVIDEfEdoOM/WaV4CK0+/C1K5DvvYF86fLja7c/nzt8OdCp2KiVsFDqwk6jQug1NKmYrxCzWCHAlJYN5c+lWl+huN0WJkyVGgBuW7pQDntj+dyfwFFfnGFLP5LD3hi+DCbxYzRNiByNZfJ9OJ0vA8KD//eRVP4czxBchGFBKBwPJPLV8L1vQ2l8HUrms0FAHA+lcDyQzFF/Evu98Rz0JbDTE8thfwr7fUl8HUnn22gGnw1uw0+RcDQozKF+HRUKy19Hn/HFMIv6bew5n0cz2etN5ngwg5PhFxwNZLI/kMZOXzJbPYns9KbS9V5KXdoTWl660fLGg6pnbryPd+RdrAvdtRn0Nrykr/HVqUjob3zNcMs7BrXvGG7Joa08lVgfO5IDnpIS6ECaxpGCBE92e9I50SdzpE9lpzOBVV0Ua63RTNcEMlAgpy9PRm++nLZskYGbIGGwUMV4uR/j5b5M1wSeioTl5nAWm8MZr0tmqDGXtbkhvh2t8V/f9/l6sM7KzBCjvTp0NQXU5sTzMc6R4nhniuIcyAm7S07ILUriHtDy0oXuLBeW6tRs60IEiFh7OOtazWkpeEMbIPRyWoPZaglgp1XDtk6gEW9r/VmvF0r96/U+bLUEsNHsy0azL9u6QOEBUefPbnsgWzo/NrR+LNYoWalRnd4W7zQHCHOj2kCOOsLZbw3ioC2Yz11Cuflrb8wpnfnHUCJf++MMU6jhfOuLNUDXYoRp054Yjroj2esMY6dNOHudgkA46Aw3CApBJOx3CCLhZ19ipz2EjZZANnUaNpsDBXhaoz/LDWrWtD87FwGGDoOaxRofVmvVBoGjNogEYSFtq0XDZqM/27VqdvPELDtbc3jnFt8f2PHH4wd8tbvN8b3bLN64zJj9ZbqCbzFd7MlEvhPjeQ5MFTizWCFmpVrGep2SbUNv6KA1gMO2QE66QjjpCuGwPYCjVj+O2/xPRcJJd5Ch3OzP164g/ugL5UtnADuNKpYrPJkvcmOu0I2VcgNYrVrBWo2SrXo1m41CT2SjQXBqdpoC2dOFstWkYbNRw3aTsPyz2xLCVpOGtcYAtnUh7LSGstcSxm5LCDvNAnNguzHQMCmqEZaQ2jSn/YatRrWBiSC4BhsNvgJMrdaL1WpvlirlgotQpWCt1ovFChnzJSI+5bszluPEaLYjw1lPGXj9iDFDFG3qo4iJ906M5zoz+cGZyY+uzBR7slLl9RfrodpLEL5NAazW/iUQFsrkLJTJWapQslLlw0advzBzWuXNcpUQLVqp/kscL1Z6MVepYqZMyWSRlPFCKeMFwvztRLGU4XwPAapW/BdkTYBXKpkuVTFXITgRCzW+LNQYVosqBOExX+V96lLMVXixXCtMoq40BAgrfHUBTJUqGC+UMvpRxkiBjN53zqd8hMliFRNFXkwU+TCcp2Ci2IuhfBn9eQp638vozZXSkyWi45UbHW9EdL8V0/NGTMcrQSD05ypOBcLAeyX9eQq63onoyZbRlSWi442I1ldu6J650PzcibqMp6T738Xxljk3rCwxOfc7FufPYml0lktmJpidO4PZuTMY//Yvzv79HzwTJ20AACAASURBVJz/5V9c+OdvWJ/9jWcaN9qzQymMkREnuofs5kXkNy8S9cSaODcr0p9YkHLrAhl2FmS73eKt5A7pnrcoS/Ont+o53UXptOYlL/8tRy7DxyMemXsGEqc0kkJyaCwqZ6JNiBsdzndzON/N19U+vqz28n2jn5OVntP3x0tdbI03sqgvY7L1A7qPiRSn+pGX7EtBmj/vE334kORDVoyKrBgFucm+JKqdcb1mystwOWUvQnkdpSA73p/seDUvoxW8ifPhVYwXLyMVvAiXkhrsgcddC5yuG5OdpOZZhJwXUUrSQyVkBIt5GeVFaqAnr0Jk5IbJyQuRkhckY0ihYNdLw5F3CLtiNd3XHlFz6zFZrs5k+SqJ85Jy29IYuyuXuHfZFtvzvxEociIlSEpGsIgX4VIywyVkhstIDxKRGSIRTriM9FAJqYFupAaLSA+TEqFyQuNpT3KQmGjfpyQHeZIUICY1VEZikCcxfq5Eql3w87xHvP9fM6dxAe7EqIUT5+dBmMKBCJXQV0gI8CAhwA1v9zvcs/4nD2zO8OSSEdLbxiTJbpEf8ZSKOCdKoh9QmfCEirhHpMituW3+K1bGZ7A1O4+1mTHmJue5eP4MF8+f4aa1CU9vmuN21wLnWyaI7psjeyCIBk87c1zuWnH3sjmmRr9jbmKMjcVFLE0vcPH8WcyNjQzuwjkuXbyA/RVT3O+Y43rjAm53jJE+uIjswUXEdsYoHl1E7WiL6rEp/i62BDrbEuJ6CY2TFWEelwh0siDQyQKNkzWhbpfROFkT6GSNxkn4WV8HG4JFNwmV3CFKaU+c71Oy4rxpKc6koSCNic5yBloLmegqZ6StmKnuKkbbyxntqGC6t5axthLGOkoZ6yxjolP4fLyjnAFtPhPtZQy2fGSgJZ9RXT7DjW/RlyUzXJXOYHkSQ+Xx6IuC0RdoGCoMYrg4kIkyDePFakYLVPS+daAvy4Gh98I83+AHD8Y+Shj7KNxwCP+ZyYVCYpnCcKMnY7lKwVyZhJlyiTDfWSJmslhiiBIIAuJTuYKpcm8SpTY43zLiyQ1jnty8iMNdS+yvm3H3ihkPbl7m1lVbbl6zxdJCcA1sLE25bGMoJ9tYnjoO1y9Zce+qDfev23Lr0kXuX7fC7pol929Y8ui6BU63LAgW2/ExSUpHXiB9Bb4MFPszUaVhtjaU2boQ5htCWGgIZrEhlOWmcMOqURjLDcGsaSNYqg9isU7DfE0A8zV+rGtD2G0PZ60pgMUa1WlsYa3Om5VaJav1KpbrVMxVylioVrBUpWClVsFanS/z5VLmykWsVMs4atcILkJfON/7BfrrUU8oX3rDOeoJFWiunREcd4Wz3RXPwUQFx/OdfGovZLAolPYXzrQ+e0pvliuTRZ4ctApRoa+9Qs74oM2X/WZh2vCwRcVhi4rtegn7LUqO2n04aPXiQKc4dRb2W+SnbsNxuxefO7w5bPXiqM1bOK2+bNXLWK4Ws9ko0F1nyzz5VOTKTLE7U0WuTJdJmSlXsFynZrMlhN32CPY6ItnriGbnZ/m7Pfx00nSnI8IwhymIhs/9Cfx7PJM/RzP5MZrG95FUTgz9gy+DSZz0J3PUm8BRXwL7vfEc9yXyWZ90Khy+DAul44O+BANhOYG9nni2uqI5GkjleDCDPydf8V8zb/gx8ZLjQeHnDweT2R9I5rA/heP+9NPI0vFgGp+HUzkZEd7vdCew3ZPIRmciO93J7PSmsqdPZ6c3lePBZ2x1JtL00pn65840vnCjLM2VV+GPSA6woyEvEn3Ta3obXtLf+Jp+bRb6hjfoG94wqH3HkC6HIV0OhS+CiPZ+RJLGiUSNM8l+jzgcfMeP0Uw+D6Rx0JfEijaC5aZI5upDGSr1ojdfTleelO4PMnry5PTmyxku9maiQgAEztZoWGkOY74hiNm6QKZrNYzVJjOizWN5epAvByv8+WWLb4frzE/0Ma5vo0tbxodkNfnRDymIeUpe5ENyw++QG3qbvPBbNGQ40vdeIjysVHuz3KA2RMsEUN+GLpgtw0PgTmswe23BHHQEsd+pYbc9kIPuEA67Q9jS+rLfFshJTxhHncGc9ITx51AsPwZi+I+ReL7pI/hmiOF9H4rhS38kP4Zi+XMolj9G4vj3WAL/OZ7CnyOJfB+M4/tQDH8MJ/DHQBw/BuL4MRTP98E4vvbH8W0g/lQcCIIhhiMDS+GkL46DznBhKcnQNTroFP4NHnWEc9QdwVF3GLttQRx0hgrzqR3C/OVuR+ipA7HdFixEjAxnpdGXDa0gEn66KpPFEsEtqPNjrU7Ncp0vy/V+rDYIgmKnWcNWjR9bhRK2VTf5ct+OH/YP+I8nj/jzkT0ndndZvnqF6cfX0AffY7rQnaVKKYsVYkPvScpGvYrdZjUHrQEcdwRx3BHEQWsAR51BnHSHctyp4ajVj8/tARx1BPC5SxAJ3/Vh/Ls/gh+9oXzvCeaow5edRhUr5Z7MFrkyV+zGUqmIlXIJ6waS82aDmpUa4ZZ/pUbFZqM/m/UCZXhbG8RWYxCbDYKbsNkYyFqDP5vNQWy1BLPdEspBRxR7bRHs6sINQuIvONlPobDVqGa9zpvNej/hNPiyo/Vnq1HNZr0fG3VqlirlLFXKWa6SGQjThof8CjnzxSLGcx0Zz3VE//qRAEnLdRYchjwXhnOeMvT2EeMfnJgr9WS2RMSagRq9XufNcrWS5WoVGw1+rNb6sFChYLlSxUKZnOliMYuVgpBYrf0rVrRYIYiE5WofIRZU62sAb3ozXy3c/s+UCcyMiUKZQKQvlQvxvGLBOZivFABoM2Uqw9feLFYLf85qvUBxXq0PYLUmgMVKX9YagthqDmO9MZiVOn/WGzUs1fmxrg0y8BLUwlpSmYqpUiWzlT6nYLX5Cj+my9RMFPkwUeTDeKGK4XwFo8W+DOUp6cnypO2FM/ocKT3ZMvQ5UobyBKjawHs5gx9U9GXLGM73ZihPyeAHBX3ZQhyp+60nXW88aMp0QPfcibZXHmifO5EdZYfLHSOumpticu53LM+d5bqFGbdtrTE3OoPpmd84+8svGP36K0b//JUL//wNi3/9SqDTHd4HSYi2v47PNUuUNqZEXbYm69o1Xl+1IPeqBVm2pnywuUCz0x1qxA9JeWhDTaKa8aZseosz6at6tfy3GIUCmUcKni5v8HBM4VlsNsPaZlZGutib7eZgrouT5T6+rfXzbb2fb2v9fF8f4Ouqnj83Bvmy1M3+tI5FfQWTbfn0Vb2kMMWfghQ1uQnevE/0ISfei9xEH97FqngTpyQ1yJ0n1r8hv29F5Zso3sYqyI33412iH69jVbyIkvMyWsWrSCUvwuUkazwIcL/H0yvGZIYpeRYhJz1UQmaYgmehEl6EykgL8OR5qJhXIRKywr14GyInK1hCrsdTppzFHPkEsS/1Y9lZSZHlDbKdHHnnrSQ1RM3DG1e4f/My96ytuWV5kQhvd9JCRKQEuZMRLiMzXEaaxpPnYQoyQ2TEqz0IUzzhRZShOxEqIUkjOApJGg9SQ4TIUaDInjh/T1JCJIa+gStJwWLiAtyFNSM/V+L8PYn2cSXSy4loXzdi1B6GIrMTUb7ORPk6Inlswz3L37hv/Tv2tmeQ3TYh3MWW/BgXCqIfUhrzkMLoB5TF2PMu8BaPrpzF/PzPPsE5TIzPYXLuNy6eP8M1a1PuX7PA+bYlLrfMcbl9Edc7prjfM8P9ngVPb5lx/6oFFsbnMD1/FmszgeprbWaM2YWzmBkbYWZshIXJeS6ZnuPxdTM8bpvhcccYib0ZbnfP42F3AZm9CT4OlsgemqJ6Yomfgw3BLrZonKwJcrbB/6kFAQ6W+DuYEexsRYiLNaHutgQ6WuP/1ArfJ2b4u9igdrLGz9mGEPer+DpaoHayIlp5j0j5XZIDHXgV5cGzUBey4+U8D3ElL96LrEgxb8M9yY1XkhUr5l20mOxYGfnpXmTHulOaIaE0xZ3mFxKaM0V0vBLRnSWi662Y/hwpvVnu6LM9GXwvYvC9mJEPUsY+KhnOk9D71om+144MZrswmOvO6EcxQ3mefCqRC/j4EimzFXJmymVMl4mZKZcYbH4lq3VKFmvkLFZJDQVDIT7wqVTEXLmUmXIpU2USBvJcyQu9g+SOMQ43jXG+bY7rfWvDscXJzpbHdy/z4M41rl2yxsL0IpZmF7C2suCytQVW5san57KFMfbXbXG6exWHOzY43LvE07u2ONvZIn5kS5DkDllRrrRm+zFQrGGwWI0+T8Fw6c8iZwhLTWEsNgYzX69hTRvGenMk682RrBnEwkpzGGvaMJbqg1hp0LDaEMBaUyCrDerTZZblBl9Wa71Yq/NitV7JQo2MmXIxs5ViVusU7LUGsN8WyJbWhz3Djd7nzmD22wL40hvK174ITnrCOOkJ43N3CF96wznsCmO3XYhE7HbHsz38kd2pFpb6q+jKD6PjtRstL5zoePWEuTIZ2y1eHLR5c9z58yYwkB+9wfyhD+QPvRAdOtAp2GuWsdUgiIWfq0YHOhVbDRJ2mmTsNSvY+xlP0inZa5JzpPNiu1HKSqUH8+WuLFV6slglYq7Ug7kyT2ZKPfhU7Mb4RyemSjyZLhPAccu1fuy2R3DYHcd+V7QBsCXMmx71JnDUE2uYwYzhsDfWUEZOFajKA4mn5N7jvgT2u2KFmdSOKLY7YznojmevM4aT/mS+DqZzZIgTfRlOMxCWY9lsj2SjLYL11nC2u2M46E/kaCCVryOZp4LieCCFo/4U9noT2e6MZbcnie2uOHb6Ek9ha0LBOZ0DfSpb3UlsdSez3ZUkCIW+ZLZ7UtjqTmZZF8NUTRCtWZ40vHSlNMOVDM0DMjT25CZJ6KnLpLvmGT21LwU3ofkd+sa3DLfkMKLLZaD5HY2FyaSEuBGrfkxCoCNJfk8pSHjCTk8cnwfT2O1JYLNDKNzPN4QxViZMoXbny+l8L6XvowJ9gZKBIi9Gy/0YK1MzZ3DLFhpDmW8IZq4hnP7yWEZ1BazNjXC0Nc9/ft3h28Eqy9ODDPc001D2ntLnwZQmuVIY+5TCWEfyIx+QH/2AskR7Wl44MfBRwmyVF7OVSj6VCQs/c1VeLNWpma9RsVjvw2Kdip1WDYftwYaCvlDK3+vQcNAVzH5nEJ+7Q/kxHMuX/ki+DcTy50gif47G8++xBEEETCTxX5NJ/M90Kv8zncp/TQpf//dkMv89lcz/+ZTCv8cS+DEcy/fhWL4ORPFjOJYfQ/F8GRBEw7eBeH4MJXLSHcFRd/ipi/BZH8O3gXhO+gXxIHweZ4CzCcLiJ6Dtj0GB4nzSE8WXnmiOOkI57onic68w03rUHclhTzi77cLi2aYuiI2WQFab/NhsDjp1E1bqhWjRbIWS1QZ/Vhv8masS4lirDcJk6F69H+v5Mnb9bnN8/zZ/2D/kPx4/4ej2TY7v3Wb9+mVmH19lwOcOkx+cWSgXCSKhSsRipScLFR6sVMtYqVWc/p+z1+LHdpMPh+2BHLVrOGrXGBbOBIHwtTeEPwcj+XMgmj8GIoRyc1cgX7uCOGjxZblCzFypJ0vlIjZqlKzXqdhq9GGj3uuvWeQaFRt1wrrQVpOG7aZgthqDDK8hrNX7s17vz54ulO0WIap22BbJYVske7pQ9nRCqXlbK0DpDtpC2TOUkreb/ASqcpMfuwbY3W7zXwJitUbFaqXQlVipVbDZ6M1GrYq1SgWzBR5MfnBmLMeB6Y9ujOU4MJr9FP0be4ZznjKa/ZTxXEcmc51YKBIxXeQhdBFqhLjRQrmUhXKhZL9U48VyjdBHWKnyYrZUykqNUFxer1ezXO3FfLlSEAdVPqw1CLEfgY+gFpz1coXQyymSMl4oZqpUKdzkF0v5VKYyiAM106UKZsq8mKvwYa7K5zSOtlztw1ZjEGt1fmw3BbOjDWGjIYiNphB2dBFsNgQbyvCCi7DRFMRGUxBrDYb4X5Xwd5ur8GGqWHH6Ol3izadSX6bKfBkvVDFe6MV4gTdjhT5CkTlfRX+ujKH3Kjpfu9OfK4gCfY6coQ/CbOpwvjcD75X0ZUvofutJ91tPwX145Ubna3c6XrvQ/MwF3StX6l+IUDlacsvGkivmwhjNlYsXuG5hitV5Iy7861fO//YbF/51BrNfz2D2z39x/cwZFNaWvLp3i/Qr1ry4dpXcy1cosrZBa21Lz61b9N68TtdVW0buXmfo8R16xE+pUjzhla8DnyebmdHlMVL7bvlvESI5XqI0nJ6kInNPofD1R0Zb6tmc6OVgTqAsf1sTRMHX1T6+rupPhcKPtX5+rPWzP61jdaiG8ZYPtBWlUZgSSEGaP7kJ3uQl+PAh3pvcBF/eJ/mRHe9DbrIvHndMcbp6ntxENVmxXmTHefM6VkVeuoZnEVLexPnwNtaHN7HePIuQE+fryj3zf5EU4MnLaBXJQWL83e7yMlzO8xAJb6O8eBEu51mwhIxgKRkaES+ilLwNkVMQpGRQIuPffhEc+YRwrAim74ELOY8fkan0IEkt4+YVGxwf2PH45jXsL1kRrnDhWbiX4BQEiUgPkpAaKCIzREaMrwvihzaEKR7xPEpJWqiMJI2IRH8Pw7KRhLRQGd7OtxA/vExamII4f8EZiFa7GABqrsQGiojycyfcx4Uwb4G6HKF0NkSOXIjydSZM9RiN9D72l4ywtz3L48vnkN0yIUV+j+zgxxREPqQ46gEF4feEE/mIQNE9zI3OYGZshLmxESZGZ05dALNzv3PN+iJPblnhfOciLrfNcLltjvs9C9zumvP0lhk3rS5gbhAEpkZnsDQxwdrMFAuT81w0MsLcxJiLRkZYGRthef4XnO/a4H7PHPd7FxA9MEH+0BQfB0u8n1ghtjuP4qEpcnsT1E/NCXCwxO+JOX5PhPchLtYEO1sR6naZYLdLBDnbEOx2hVCPawQ626BxsSHI1ZYgV1uCXa2JEF0h2NWaSNF1wjwuEe55mUjxVYJcrIgUXyFSfIU4xU0ipVeJV90kVnmdRO9bxCuFk+Jzh2f+d/kQ9ZSKREca0l1pe+VJ2ysPut6I6HnrQe9bN/reeTBRpGQoV8SnYi8mipQMf5Siz3FlMNed8QIpYx8ljBfJGDPMsM1VqpitUDJToWSiRMRMuYT5Krlwg16jYr3eh6Va4WZ9sVLOTLngIsxWSPlUKvz8Yq2C6QoZY8VSPC79DfE9U1xuXUT0wBL3e+ZIH5jietcEFztrnO0uc++WLRamJthamnH1kiVXbSy5cdUGK3MTLEyFeNKTO5dxuGPD09uWONy2EETHHVMC3W6SHetBVYYbvR996CvwZrzM//SGda4ukIVaf5YbgllpDGG1KZQ1bRibukg2WiLYaIkwfC+IjZYIYZpQF8ZmczCbzT+jFIZ4QLO/kEv9XwXKqUJ3PhW7sdnkzde+cH4MRHHcFcyX3jBOukI47tKw3xZoiBtF8LU3Sng1nC/6aPa7hJjDqi6CneECPs91sj3eQldBNM0vXGjMeELHqyfMlsvY1Co4aPPm8/9H1XvFxIGu3ZpbZ+bs3cEBY4xzNiY6YTIUUFSkKCiqyMng3G5nwOScc05FDjYmhyLn6NTu3nsfHY1G/81owsUcjTTSXMzFaKQzz1x81ez/XLwqAwU2Ei6+9b1rraclkN2WQLYbA/lkDOFzRzD7bYF8atey16pmu0nxL2uR2U603aRio17OWm3Agb1ou0nFcpUf6zUBrNfIWamUMpXvzni+B+P5HuIwkufBRL4343lejOULsTBd4s9EcQCTJUoanzoyWao6aDDaaI1mqdHAUqPhoOJ0rTWS9bYoFur1B1uG1ZZIlhrDGC9VMVGmZrkpnOXGSFabheVrpTma5ZboA+ryemssq22xLDZFMlMTylx9GNPVOkx1BmZrDYyXB5nFRRSrbbFsdyex03Ofra5EtruT2Oy8x3JLNItN0aLVqjWOhaZoZhsjMTVFMd8YxVpHEovNccw1x7LQco/F5gTmG+OYro9kvjmBhZZ7zNTHMFsXzVRtNKOVkQyUxXA/0JaHWifuaeypzIyms/I5baVP6Sh/Tkf5c4xVL+mofEF7xXOKU6N491RDTNBtIpU3iNfeJTHYleQoZ8ardcJC1XGP9Y57zDfGMFklREJvtoLOTDk9OSra0/zpSJfSna2gL09Nf34gg4VBDBcHM1wWzMfyEIbLDHQWRtNXm8bUsJGtpQn++LTK1+0FZsZ6aW8spa4knZynIWQnupMTf5fcBDfSox0oeexO/WsJrck+fCgUlOxxc+B2rFDGSL6UqVKF+UZdI27bm/XsGyPYNof097oi2GgNZa8rkq12w8HP/JfuaPY7ovjcGcP3/nh+H0jgj8F7/PNDEv94n8g/PyTxfSiBPz4k8vv7RP7x8QF/Hxai4fvQPb4PJvHbQCLf+u/xtS9BWIy6YvnSm8B+Vxy7RiEENlsj2OmIFRyGLrMQ6BZE5/2uBHaNcXztu38gLPa74swTzV57NFttkeatQ5gQBi2RbLZGmd8ngs7L9XoWa8Xrw3ytloUaEej+UyTMmDcHy/V6lupCmSxVMVsZxESxDFOJkoViOaYsKXN6G9YdrrFvZ8+urQ3f79xi0/4qC9cuMml7jnafi4y89RBU5HxvxvM9mCz0YizXk6liP+YrFcxXKlit17BUpWS5WsVOSyh7bQY2GrQivFwfyHpDIFtNIazVq9lq1rLXHnow+616dpt1bDcGs1yhZKZQctByNFcmY7rIj7FcL8ZzvJjI8WKhVNjBpswNTgs1ISzVClEwXy02Cqt1+oPvfb5cy3ZzNNvN0aw3CN7FfEUgy9UaFspFvmGtVsdKdfB/E5JeqwtmtVbDcrWauTJxmJ8rljJfLsdUKkTMXEkAw2muvE91YTjNjdFMz4PHD+/E+3ve3GLg7R16X91g8O0txjLdGcvyEJa2ag3r9SEsV2uYKxf5kcniAKaKpAe5hJkSEUo3lQWyWKFlrkx1EFQ2lQUyUSxjvCiAmXLVQS5nvFAh6NqZvvRnSBjMkhxwNIayffmYLxdWoiIFE8VqxgpVfMj1Z6JYyVSp6mBLYKrQMlsexGJNKAvVocyWB2Gq0Iqq1FLRlDVZHIipIsQ8YpswViBCzCN58oONxUienPGCQN5nK0SYOUtOX5qUj7lBDOcF8SFXQ3+Ggv4Mhag6TRENRt2pMrpTA+hKCcD4VoSXD3ILr7xofOFB83MhEBqfudL+2pP6Zx40vPCg8P5dwnwvctX6CBeO/Yz1z3/j9JFDnDz0E8f/9iOWf/0Jqx9+5Mpf/4rfMQukPx/BcPI0D6ysKbx0mbJz52g4d5HG4ydptTrJqM0lJhxsaD1hien2babu3GDc14VGd3u6ImXUvAjjv/yxzHdTF/95bWj6L+H+StSyp7g6JxCifkpVdjrjHVUsvW9hY1wQlv9sNNo3dQo+gqmT/Tkjn02dfJo1sj5Sz0KfCC5XpsSR+9RwwEhIiVWSHKsg+3Eob+NVpCSoyXys5Xm0FI3rZR7rPXkTp+Cx3hu58wWexyjIeBLC28RAs7XIlyfhvvwaLScx2FNUjup9iQ10R+J4lhjlXV7FKnii9+W+1ouHIT4kBfvwS1gAT0J8eBUu46U+gFStHw2+3sz5qdgPimXFR0ufozcFDreJc3XC6/IF7C9fwNXelluXL2J36hiJwX7cD5HwMETCL3op97WePAuXkaD1wvfWOXwcz/A4PIDEEB8eG6QkBguREKfx4H6oD3q/m7jZWKPzu0WUyoVw2V3ig73EJkHtQYTcRYSV5W7mClR39P63hd1IJZgJsUFu+N0+y3Xrv4mGo7M/43nhZ/TOp3kYcIlk3XWyw+3JNNiSGe5AqsGJcP/rnDj033H08GFhDzpyBKujPx9YjqyPHeas5Y/cvHIcT4ezeNqexsfxLK7XrXG5fobrZ45hdeRnjh8+jLXFYU5aWnDS8ijWxw5jfewIVkcsOHHUghMWhzlpeYTzloe4dcEK92vHkNiJXILU8Tj+TscJuGGJ7OZxVHesCLxzAtUNS4LunEJz05oQ51No71gRdPuEsBy5nCbE5QyhHhcIcTuH3vMc4T5CFOg8TqN3O4XB9SQG15NEep83zzli/S9i8DhJpM85wn3OEOZ9mkjfc0RKThPte5YE2WUifc6QILtEfMBFEmSX+FUr0v2Vjzxo+NWb+mfutL7wpPWFG91vvRjMkvI+y5/RAtkByXEkL4CBdNGyMJTpR1+6D/0ZEnGzkevHRLGCyRIl0+WBjBZJze0fcqbLA1ioVDNXrmShUo2pTCHqCLM9Gcx0ZyjLg/50d4Yy3BnOcme0QMpIgTe96b6khtsT53OCRNlZ3kXfIdbHikjPE8QGXCHc14YAt0tcOX2M08ctsbt6kWsXz3H53CkRVj5xDKdLp3C5Zk2o5CZetidQOZ8jUnKVJMV1Ch75UPXMm5bX3rSnSOjNVjCYr+JDQSCjpSFMlAaZKzkNmKp0zFWHMlcTJijLNaKvfKIkkNnKEOaqQ1mqN7BYG8pqg0HcYNVqWajRsFwvGj1MZQrG8ySM5HgzmufDZJEvy7WB7Bn1fO4O42tvON8HYvjWE8nX7gj2jHp22vRstYSy2xbOJ2O0yCK0GdgzCpGw2xXDZmsYy62xLHa/Y3+qnaUPjQxVPqPtjS91T27SleLGaIE/S7UyNhoU7HUEsdehYbctSIiETh1fOsVG4VO7hu0mBVuNou1op1kElvfbNHwxhvDJGMJeh5b9fxdc3mxQiGBzYyCr1TKmirwZz3NnNMuZkcw7TOW7M5HvzlSRF6YyP5arVazWaVhvCGG7LUIcwroT2e++J6bnHl/67vOpJ5EdYxz7PfcOgsubHbEHomG9LZrFBgPzdTq2O+PZ7RJNRlvtsay3x7DaFs1iU/iBUFhpjWGpOYqZGkEBNtUZmKnRY6oNY7E+gvU2AV7b7LwnalLb4wT91xjHckskq61Roi61NY6VtnhWUwA4sQAAIABJREFU2mOZbYxkuj6cqbowTPVRmOqjmG2MZrYxmuXWBBab45iui2ayJlJMbThT1WGY6mOYrImh+Kk7j4PteRR8gwchN0i9L6W56BHNRY9oyH9IT+0bBhrTaC9/Tl3+A4pTIsl4piVB50KYzIFEnRtxamdi/E7zoTTQLIyiWWiMwlQbyVi5jqECwUzoz1XRm6WgO0vYj7qy5AK8lqeiO0chhEKZjuHyEEYqwukuiqGrOpmZUSNby2N821viy84CUyPddLVWUluYTOGvIWTfcyU99jbpsc5kJtwkP+kOtS+9aXzlSU+mH8N5Mj7mS+nP8GK8KIDJErnw6dfrmKsJMvv3Q9lsMbDZZmC7w8B6SwgbrTqRt2kNZb1Zx3pjMJtNOnZaw9lti2DfGMWX7mjR+NUZwW99sfw+EH8gEL4NxJsFQiLfhxL40hfL98Ek/hhI4vtg0sHh/nPPPT73JPCl997BZmCnI5attmj2OmPZNcaYMwv3+NKbxJfeJDPcLZFP3XF86b1nFhDxB8/fbo9irTmMteYI1prCWW8WcLf15jBWGkSAWTSdicYzEdLVMVuhYb46WNSilijNgkGNqSqI+epgkWmoC2apRivqNnMCWH/mxrLdRfZsbfjkaMfnm/Zs2Fxi2e4KC/YX6XW/zMgLD8ayPJnM9WIk253xPC8+5rgzXeLPTKmwOy7XBprZAhpWatRik9Acwm6rns0mLWsNQSzVqDCVmonLVTIWK+Vi89CgZbtRy+f2MDZqAlksk7NYJme5QpDdZ4r9GU535WO6K9O5vswVixrRuXIN8xVie7LSYGC9IYy5qj/5AcEiwFytZaU2lI3GcDYaw1mrN5jfNhxUm242hbHVGMFuUxhb9TpWagIPYGp/shOESAhgtkQqCM2V4t85U+gn4HLZXmZx4M5Ejhfj2Z6MZXkwkuFB36ub9Lx0pPeVE+9TbjOe5c58qZTFCiVLlUqWyhUsVqpYqgpkrlwhtsbmmS2RMVUkYyzHl7EcX8Zz/cTk+zOe72+2IKmZLRW1qPMVQUyWKJkoFhWnQ1m+DOdJGcj0EcyEdAFXGy2UM1KgYKxYfcAZGStSmQ/+GhaqdSLrVRNqFgg65ivFtmCqVM10aeBBJuFPgTBdEiSER76C0TwZozkyhnMC+Jgj50OWjPE8FSO5SoYypHzIkvEhS8FguozBTAUDmUIcdCb70ZnsR3eqlO5Uf7FJeCej/bWEnndy2l970/FGPKfjjYSml540PHej/bW3eavgSfNzd5peetL8you65z68iriLw5mfuHL8MFY//pWTP/7Iib/+lXM//IDNTz9x4+e/EXvaktfnTvD2rDUVV67QcPI0xrPnMZ4+xYTddUyOdkw72DDlcJ1xexvGna4zfsuWFR93xj2c6fC+TYvBj47sRPg//gf+y39a5X/7fW76L0EBsfhInuHooCfa8ISW0mzm+2pZHWkVlOXxNran2oUwMM+35T7254x8ne9if6ad1eEaprsKGGnKoK3gKTlPdCQnyIUgeBjCu0QNyQlq0u9reRMXQHK8nNR7ap5H+Am6cZgvzyJ88bt5FrsT/z25zyN4GacwW4/8eBohgGpPIwS07IHOl0SNJ3cuHMXlsgUvohU80vnwUOvDY50PT8xws2dhUp6G+fE8zJ9XBinZugBqggLo9fFjURLEujSMac8gam678cLRFumVi9y9cAlPB3tuXz2L/SkLIuRuPDEE8DTUn0c6H57o/UkM9iZS4YKH7SkSQ3y5FywhUubMfZ0390MkxAW6Eq9xJ0HjgdLtGgbZXeKCvJHdvUa8mZcQJhN2otCAO0Sp3ImQ3SXGLByiVG5EBQqoWnSgCzKX89ha/5UbZw9x69zPeF04RJT7JZ6p7XlnsCcnyoFMgy3p4U6kR94gKdABhwtHsTxyhGOHD2F15CgnLI5g8fMPWB79ieOWRzhx9GdOHf0B+7OW3L5sze3LVjhfO8mNK9bYX7Di+JGfOXH0KNZHDnHi8BGOHzmM9TFLTlsc4+Sx41gdEYLhhOVhTloe5bK1Bc5XjuNlexyJnRUSewv8HC0JuHEcqdMxFDeOI3eyEFuEm9Zob59Cc0sIBM1NK3R3z6K5dRLN7VME3rZG53EOnedZDF5nMXieJdTrNAbvc+jcThHpfYFw9zOEu58m0vMssT7nifI6Q4zfeSJ9zxAbcIEYv/PE+p8nPuAS8QGXSVRcI0l2mQcKMU/UV0jVX6c06Q61v7jS/sqLvjQ/hjKlvM/0pzvZQ1RUml/IRvP8GcmXMmyGuIwUyBgpkPExXzQmTJWJlo7psj9/samYLJEzWRLAdJmcuQol8xVK5isVopKuwIcPWW4Mpt9lIEOIhA+ZHnzM9GAg04WPeT68z/VkMNubtrcutLx2piPFnfYUT9qSfWhOCaA2WU7Rcyk+N604ceSvnDthyRlLC85ZHeOM5RFsTlvjbX+e5+EeZN2XkJHgSV6SN+VPfKh55kXLa4kITb31ovudJz2ZEobyFXwoUPOxKIiRQiUzFUHMVYcyX63DVKXDVKlntlJ4N5fqw5mv0TNXLV5456q0IqBZHcxiXTDL9cEs1KoxVSowlcuYKfZnskDCSI4HE4U+rNYH8rkrgm99UXzu1vO118C3vgh+74/h9/4ovvSEs9GsZa1By0ZTiBAHHeFstRvYajew0xnBtjGSrbZwlltjWBvIYneqle3Jbsbr39D83IO2F3f4kCNhvjqQzaZA9lu17Ldr+dyp42u3ni/d4uC/3xHMXoeGnVYN+22B7Lao2G5SstOsYL9NzZdODV87g/m9N5TvPaF87QwWn9OuYbVGymyRJ9MFHrzPuMVErivTBR6M5dxhLOcOE3l3Gc+9y2SBO5OFHiyU+rFU7i/qFptCRM6iK4H9ngS+DiSx3xN/IBL2uhL43JPIbmc8u50J7HTEs9URy05XPNudcez1JLLfm8jn/gfsdCWYxcI9tozxLDZFsNwcIaxLnQnmg7+wGC00RrDYFMliYyTztQaWGyNZa/lTJCSw0RHPRlucECXtsWx2imzDdncSu32PRa6hO5F1433mW2KYqgtjoSmWuYZopusjmG2MZLE5hoXmOGbqY4RQqI5gplbMbEM0k9VRtGUoSZCd56HWiYchN3hiuENtViytJU+oK3gA/8+/sb/QQW9dCs1FT6nOukfZuxjy30SSGOxCrOoWT/Se5DzwYKRMy2pLHHP1Bmaq9YyWBDNUEMhAnoq+HCES+nKV9Oaq6MyU0Zkpoy9PzUChlqHiEIaKtAyVBPOhJIThUj19ZXH01b9jZqyT7dUJfttf5NPWLJMfOuhoKqMm7yW5TwPJTXIjM96ZrAQ3MhPukHXvFpXPPDBmyHifr2KmIpiVxjDma4KYrw5ivlbDbFUgc1VaZisDmSwTlwmzFWqmy+Qs1KqZrZSzWK0yCwM9aw06YcmrD2GtQcdeRySbbXrWzdak9RYd6y068/+NMD71xPK5N5ovfbF87Y9jryuST70xfOmL53NXDNsdYex3RbNrjGK7PZLtjoiDA/5+Vyy7xig22yPZ6Yhmty2KL90JfOt/wNeeJL72JfK5J5G9zni+9iXyre8en7pFtuFrXyJ73XFsdUSx3xPPtlls7HTEstJsYLVZBJpXGkNZrNOxWBfCUr0INi/VCYbKn8Hm+eogFmq0zNUEYarWsFAj7DWL9SIAvVSrZ75Yw0KyJ6t3rvHZ0Y7fbjny3fkGew7XWL96gemrZxh0OkdHtD3vk+/yMd2dj5nufMxyZzTPi4lCidmbH8B8uZzlahVrdYGs1Qey2RTMVksIWy06NpqC2WgKZq5CxnK1iuVqlQg8V8oFY6FSzkKZP6vVCjbqNCyWy1gsl7FQIcoYRnM8GUi9w2DybUYy3JgtkjJbLGe2VMFihZaFKi0bzZFsNUWyUqNjuUbA1Naqg1muCmalWsd6g0FkP5rCWKs3sFqnZ6NBz3qDIDVvN+vZbTKwVR/Cek0Qm/UCoLbZGMpKrbi0Wa5Ws9EQzFqdlpXKQBYqFAIyl+7K+1Rn3r9z5kOaM+NZbnzMcGE4/S4j6a68T7nDcJob0/m+TOZ4Ml8seBDzpVKWKuTMl/oLan2lkpVKFUuVKubKFMyXK0U4Oj+A8Vx/RrN9mSqQM5Llw3ieP1NFMiYKpMyUKJgtFTyFmRJRfTuS78f7HAnDef4MZPrQn+ElhHahgo+5UsYLRbXpbIWOiSI1kyUapsq0ZqEQKDYJ1SEsVgtY21iulA8ZPpjKxKbKVKFlujRIiIPSIObKgjGVapkp1jBVKDYfE/kiBD2ar2CqJJgPWTI+5ioZy1fzIUvGcLaCgVQp77OE9ajjjTftr72oeXqH1peetLzwoPlXN9peetLzTmoWBj4HQsL4ViKe98oT41tfOt5IML6VmEWCO60vvGh7JaHogRfuF//GzdMWXLH8mYs//xV3K0siT1iRcu4Ub09ZUnbWivqzJ6g/c5Lui+eZtr3GjP11ZuxtmL9px7TjNUyOtszddGDupgMzN+0Ztb/GjPNNul1vUudzh0qFO61psfB//Rv/tjPC9kjD9F/U0qfcvBOP1O8RSTEP6arKYW6gWliNJlrZmmwXW4Q5I5/mO9kzdRxkE/bnjOxONbM5Vs90VxGDtcnUpieS9SiYN7EyUu8F8jZOzrskNalmoZAcryTjQRCpiSpeRUtJSVSRnBTEsygZUTJnrlr8B+4Fe/IsWsrzqAB+jZLyNNKPX6NlPI3w477Okyfh/jw1+BHsYYen7SkeGvz4JcyfRzrBL0jUuPMg2ItHOh8e6SU8CPHmsU7CQ40nv4b6kRbqS7VMwoSXkj11LHsh8Qw4e1F2wYEYq3N4X7qIm9M1bl4+g90pCxICJTzQ+fHQ4MsjvT8PgkXFabTKnQStD7EaL1yvWRKnceeBzpfHYQGi/jTYU8DT1O6Eye7i4XgWlbstj8PlxAR6Ei53IVbjRZjsLuFyFyEclG7EBHpikAsREaG+i9T5PA6nf8T+1A/cOvsTUpvjhHtc4pHiOhkRN8iKcCTVcJ10gyPvDI68MdzE2/EUlj8fxvLIYY4dPvTfPFpZHOXYoR+xPPwDp47+gOMlaxwuHMPp4gkcLllz9cwxTlkcMW8hDonq06OHOX38ONaWxzlx9CjHDv+MlcVh83bhMKcsDnPJ8ifuXrXC47olnrbHcLvyE74OlkidrJDdtER50wql0zHUN4+jvnkCzU1rlE7HCbp9AqXTMbTOp1HftCLkzlm0zqcIdLEixO0kOhdrDG6n0XuexeBxhlCXE0R5nifC8ywxPheI8btErN9FonzPEiM9T5TfWeIDLhLjf47YgAskyK+QGHCFB4orPJBf5rHqKr+or5CstyMr2pHqx3fpeefHhxwFQxnCeziSJxewliI544VSxgplDOf68T7H11xbKjtAw0+Wqpkx+2bnqjTMVWmZq9IwU67AVKlmukzGdKlomTCVBjBXIWe6RMrHHBFmHcpwYTjXW+QUCiVMFkkYyfVgvMj/YCZKA4SPPVvCQJY/AzkyunNVdOYoKPjVj+tn/sZ5ayuunDnJ+RPHuHTSkhtXTiOxO8mbsLs0Jiupe+VHzTN3ml950f7Wi84UHzpTvOhO9aAvzYP+DG8Gs/0ZLVAwXqJiqiyQ0UI58zXiRmahNpS5qlCW6qKEp7M2FFNVMHPVwcxVapkzg3qWqrUs1QcxX6VkusSfySIfpot8mSqUMFfix2qNgs2mQD536vnSpedLTxjf+sT83h/B3wdj+MdQLL/1R/GpM4K15mBW64NYrQ9ip03PdoeBHWOYYCR0x/CpJ5r1ziTWPxTyebab7eluTK2ZtDx3xfjGmffZElYbtey0atlpU7PRJGenTViNvnbr+dqp43Onjl2jhk9GLV+Mwey3a9huVrBRH8AXYxC/9+j43qPjt24dnzq1bLUoWakN4GPGbYbTbzFf5n0gDP5sOZov82Gu1JuFSl8mClyZK/HBVOKJqcRTBKFr5KzVKFmqVbDapGWlKZT1tgiWm0JZaTaw3hrOapOBjfZo1lojRIC5LZrNthg2WqNYb4tiyxjLZkcMG+1itoxxrHfEHliV/swx7HQlierTzngWmyKZbxBZhKWGCJYaIlhpimLLKKjNmx1xbHWZg87dIvS83ZXAVleCALh1J7HZnchKewILzTGMV4cyVaNnti6S2boITI2RzDREMFUXxlRdOGNVesaqQpmsDWeiUs90TSSTVeGMVOh5XxzKi+ArJKrtSAxy4JH+DrU59xhuz8I0VMY/94b4f//Pf7A8WstwazbNxc+oykykPD2BnOd6ouVOxCrvEC09w3hNGLNVoYxXahkrC2IwT053pj/dWQH05yoYzFMxWKChL09Nd7aS9jRhOerIlNGVozyYgQLR7tVVFElf4zumR4xsLo3x294CX3fmmf7QTXdLBY0laeQ8CiDjnhvp8Xd4F3WDtJgbZCbcpPKZB+1pUgZzVSw0RLLaHMFyXajZYhTEXE2QCC/XhDBTIbgDk2UKTNUa5qoEG2ClNoj1plD2OsVhfqcjkm3zFmG3I5q9jnC2O0SIf61Fx1arObPTHiG2bJ0RfOqJZq8rkt2u6AO2yG5npPi4ebbawtnpEGJ7qz2CrfYINjrCWWsJM7cahbPbIYLNn7oT2O9KONgaCGERdVBr/Lknkc+9iex2xfyrEaktmrWWf329lcZQVpr0rDaFs9YkLElrTQaWGnQsN4oWKFO1mvnqIKbKlQciYa46mMVaHQu1QSw1iNek+XIti+kK5t0u88nxOp8cbPjtliO/3XZk9ep5Zi6e5L3tadqDbfiY7smHNBcG01wZyXRjKN2VkRwvxvJFA9lcmUxMuYzFKiWr9RpW6gKFDalOxUKVsCXNVcjF1sH88ZW6QJYr5SxXylmqkLFarWShUsZsiZTxPFHC8DHLnffpLgynuTCS4cZEjheTuRJGcySYSpRmunIYS9Xag1Dzep2epWrNQUPURmMYG81hB81UW02RbDSK6uiNBh1bTTp2WvRsNelYr9eyXq9lszGEtbogUZFaG8hanYaNBi0bdUGs1oiNyUKZTOQSivyYK/JnqUzGVK4H4znufMxwYSzTnckcT6YLfJgp8BXipyyAuRJ/lquULJbLmC+RMl8u8hczRf6YSuUHOYjpItFwNJkvZSzHl6lCf0ayfMzNSHLGC/yYKJQyUSBltlTwOmbKVYwW+DOULeFDnpkjkuvPx/wAhvP8+ZDrz1iRgslSNdPlGqZLg5gqDWK8WM1EiYrxYiUzZRqRcyhR8SHVh9YHt+h8douJfGFHmioVwebZciEO5suCmSnWMFsSxFShmqlCJeN5MmbKghgtUDBRIsBswzkBDGeLzcL7TDlD6QEMZSgwvvGiJ9WfttceND13p/21L8a3vnS+ldD6wsMcXJbS8y7gIL/Qly6nK8WPrlR/Ot9J6TDXora/9KbjtQ9tL71peyul/IEXCvsf8bL4D8hOHuXx+bPkWZ2hwMKCWqsTtF84ywe76wxfv8qEzTWmbG2ZtrvOlN01ZhxsWHd1ZvamPaY7N5lzsqfzzAne21xg0OEyHTZnqXa1pcDbgaxAFzLjfdn4UEV38XNKX8RM/8Xb4wHuXg/RBb2hKi+bsc5Klobr2RgXAmFnspXPc518mu3gs0lYjoT1qJv9OSNbUy2sDlcz3ZXHUH0qFSlxpN/X8CpayptYGSkJSt7EykiOV5GWGExynIq0pCCzgFDyNk5JSmIQbxM1RCnu4G1rxaNQCb9G+vE8Usozs0h4Fi3ncZiE51FSfgmX8jDUj4ehfmg8bHhk8OVBiA9PDVIeGXy5F+jBwxBvHul8SNS4H7QSPQjx5pFeQlKIOy9CvclQeDCgCmJTqmdPrmdVHsKgvQepp21RXrbh7rlz3Dh9AseTx0jU+vEkIoBHen+ehAWY/34pcWp3EoM98bI/yd0rx3ms9+dBiIT7wT7EBboRp/EgPsibmEBPwuQuyO5eJUYt2o0iFK5o/W4SpnQlQiXEgV52F73chVCZM0G+joSrnZG7XsHW+q84nvmRm2d/wvvSUfTO53miuM5rrQ3p4U5khtuRHu7Aa4MDcf7X8XI6z9GffsTi0M8cPXKI40ePiDzBkSNYHBJWouNHD3HS4hDnLA9x/dxx7C9ac/3cca6ctuCEOZx8wuIw1hZHOXnMAqujR7C2PCbsSxZHOX70EJaHRXbB+tgRrA79jasnj3LzkgUetseR2B3Hx8ES18s/ILE/itTxOIobx5E5WqBwtEB9wxLN7ROob1uhMNuQAp2sUDhZEXLnNPF3LvDo1kVe3LhCipMNKY5XeXH7Go8czxF+xxq9+yni/a8Q5X2GKP8LRPqeI0Z6kQjvM8T4XSDBX2wRon3PEye9xAPVNZ5orvNLkC2/aK7xi/oiqQYbCmIdafrVnd53/vS98+VD7p+NCsJiNFogE/CiPzu8i+SMFyuZLFUxWapmtlKLqSqY+epgluuFp3SuSmO+GVQyVaZgqlSsYGdKApgwd1O/z3QVjTdZ7owXSDCVyzFVypktCzD71gUYaSRfQl+aGyP5fnzI9WMo15+hHCndOTLeFyqpT/HGxe4/csbiCJdOH+eitQWXThzi5uUT6Lyukh7nStWv3jS9ldD00oP2Nx50p/rQm+ZDzztPulPc6H3nQW+ah5n4KhXVcaUqFmvFL+O56hDz6FiqD2OlPoylegNz1SEiJFYiY65CNBiZylQsVioxlUqZLBBNIjOFPpiKJWw3qfnaGcxvvXp+6wsTh/TuML4PRPD7YCT/GIrmH0PR/H0wiu8DUWw0B7HcEMhKY5A46HeEsWMME41HHRF86Y3nc08M68Yk9sYr+GLqZmPcyGxTKl0pPnQlu/AxT9iavnQZREC5XcN+u4YvRrFR+GIMYb89kH2jhr2OQD4bg/hi1LLXqmGvVc23rmC+d2v5rTuEr90hfOkOZq8jkPVGGbNFnvS/tWem0JO1ejU7rVr220P41BHKfquOb50Gvhr1bDQoBM25XsZ6nUzkG6oDWKsNYK1eznKtkuWGEHGYagtlvTWMrY4Itjqi2GgVs9keyXprOBtmUvWfImHLGMN2ZxzrbVFsdsSw253AXs+9g8aj7c54droS2OqMZ7srgZXWGGZrw5ivj2ChzsBSYxjrbdFsGeMOnis+N4H93kT2e5PY60lkp/Meu70P2O4WOYWVtliWWmKZrRcWormGaOYbY1hqiWWhKZrF5jghHBqjma6PZKRCx0RNGBM1YYxX6pmsDmesKoLKX315EGTPQ60TiVonsp4F017+ktby5yx+rOJ/+sccf+wMszHRxFhnAakPNLyIDeB5rD9RUntiZI5EeJ+j+rk7HwtkDOVLGciVMpgnZzBXyVCeiv5cOV3ZAfTmKTBmBtCSIqE11Y/WZF9z25GUtnQpXTlKenJU9Bfq6CmNo7M2hamRDrZXx/myN8/+tonxoQ56WypoKkkn96mS1Hg30mKdeR3mSFrMLd7FOFLy2IW2d/70ZMmZrNKx2hrFeksk83U6ccCtDxXh/kpBKZ4uD2SqTMVUuZKZChWmShH6n6/RstwYykarYBSsNetZawo123VCWGvRs9KkY7Few3qrjh1jOPvd0ex3xbDXKR63jZHsdUbzuSdB3Pz3J/G5L4Ev/ff43HeP/Z549jpj+NqXyJf+BD73J/CpN55PvQnsdMaIbUJXrDnAHH8gEsTWIY5do2hC2m6PYdcYx5f++3zpTxQQwM548fPbFsFaiwgsrzeHsVAr6mDXmgSDYa3JwEqDnvFiOZNlCqbKlUxXqAQnoTKQyTLx9p8hZyEaQlipDmUuW8lq0B127K6wbXuZr7fs2XO4xsq1C8xePs2ozVlaJecxPnSg760zfcl3GE5zZSzXh7E8CRP5vgyluTJR4MdkgYT5cjnzFQomi3zN3AGlOdQsvP3zlQpWatQHzUirdSo2GrRsNWjZqNOwXhvIUoWcuWJ/ZgokzBb5Hth3RtJdGclwYyzLi4kcH2YKAjCVKlit1bJWF8xiVSBzZUI0rNaJ6tqVelGZu1EvmBXbLeGiUarBwEZjqHmLYGCrScduq56dllB2Ww1sNoaw0aA126cCD3IJkwU+LFTIWapSMVvyJwROwlyRHxPZnkzneTOa4cpYphtTuV5M5XoxV+R3MPPF/swX+2Mq9GU8R2Q9Zgol/wptF0qYL5dhMm8bTKUBTBdJmS6SMlXoz1iOLzNFchbKRQvSTImCmRIFCxUacx2sYIjMlikZKRBtRiN5AQdMhPc5fgeiYaxINBlNlWiYKdceiITJ4n9tEybzlDQlOVGpv0Ke4gR9Lz0ObE0LFYLkPV8ewmxJsOA1FKmYLFIyViBnJE/kHqZLgpkuCTbXqSqFUMiR8T4zgMH0APrf+dP91oeOl150vPak47U3xjcSjK8ltL30pCvZl663fnS99aPzrYSBDDn9GXI6k33pTQsQNarJPhjf+GB8I6H7jR9dL3xpeOBOlvoKOdLrvLWxJO2CNbkXT9Ny6RI95y9jPH2e8Wv2TF23Y+yaDZO215m2t2PawY7ZG/ZM2l0TNiNbW7qsjzNuc4XxK5d4f/0K9TfOU+9qQ4X7ZbJVN0hVOfJWdZPce0pSYuQ8CPLgTbxu+i8eni9wvnOPIOUjuqoKmO6tZnm4wSwSWtmbNbI73W4mLIvHP9uNPs11sT9nZPljLXP9JfTXvKUh5xEFzyN4lxTEm3g5bxMUJN9TknpPZW47EpOcoORlVACvY+QivByrIDlBzSOdF/GKu7yOVfDE4MsDvWgPilO782u0nOeRUn6NCOCRwZeHeglPwiQ80HnxxODHfa3ILDwOFX9+pPPhkc6X+1pP7ms9uRfoxhO9L490vvwSIuGlQUqW0pdqiYRx9wB2lHpMAWr6b3hTZGnDL5ftcT19HEfrYziftiJO7cVjnZQHOn/iAz1ICpYQ4X+bRK03BuktfG/dm5gmAAAgAElEQVReID7Qg3iVG/dDJMSoXYhVuxCncSNB60Gk4i5ab0cilaL+NEYtWo6CfG8QIr2NQeFKqFkkRGm8MChciNK4o3C7iu2Jv2F36gdunD2E2/lDaG+f4rn2BqkGRzIibpAW4URq+A1C3E7gctWSc5Y/cfjHvx2IBCuLo1geFmLhmPnR8shhTh+34Mzxw5y3OozNueNcPWfJhZNHsTp6CMsjP3Ps0I+cOHoUyyNic/BnAFpsJA5z5Me/io8dEZuHU0cPYXPKAsezh3CzOY7btSN42h5FYm9hFgknkDsdQ+V0DM0NS5R2FsidLAm8ZUXIzROE2FsR53SGX2zPknvpAlVXbam6ZIPR4S5G2zu0XL1N6/Xb5Nyw457rRcLdzhDufY5Iv/NE+18gTnqJaN/zBxMbcInYgAtESs6Q4H+BZ0G2PA28yjPtNV4GXyc90pHyB67UP/MQJMV0P97nyPmQ7c9YniA2jhaKjuU/byYEpEXBRImSmQoNMxVBmCqDxIG6NlhYbmqDma1QHwiFPw/QMyUyTOUypsqkDGe7059ym4E0Zz7meDBRKPlvPLKTRb4M53kykuPNcK6E99k+DGZ605vmSW+aJ305AfRkBdCeGYT3rROcsjjCRetjXD51jKunLbhzxYpw72vk3XOn6aUfza+8aH7hSvtrF7reutOd7EZPijt9aZ70p3vS+86dtpc3GMkRgeqBTA8+ZvswWhDAaEGA8MrW6828A/GLfaFGy0Klmplif2ZLpMyUSBnJ9WS2xN+8PfBlqsibmUJPNutVfDGG8Fu3jr/3h/GtW8/nTh3fesL5rTeMPwYi+ef7GP4+GMXfB6P4YyiGpVoFC9UydjtC2euK4FNPFPvdkXzuFfmEXWMUO8Yw1jqS2Bkt48tCHztTPXyseEBfuoSeVFdGcrzZaNDye08437pC+NYVwtfOYL526vi9N4zvPaH80afna08IX3u1fO0J4XtPKL91i+3B3/sN/N4bym99oXzpDuZTZxB7HYFsNstZKPdlNMuZ0Sxnliul7LaIPvX9Dh3fOsP5rSuM793hAsDUoGazQcZWo5L12n/Vp67Vy9lp17HeHMpWRxRrzSFsdUSw3mpgqyOK9dZwdrti2e2JYbszho32aGE16hbzbfA+3z884evgQ74O3ufb4H0+9yfyqS+JLwMP2e9NZK9HcBb2ex6w1BwlgHh14SzUhbHcFH5Ad179d2LhU18Se/1J7PcmHdStfu5/wG5vEp8GHrLeEc9Co8g7zDdGsdAUy2Jz7L8TCUIwbPc8ZKXtHjO1EUzVRTDbGC2e3xLHfHMC78vCeRHmwEOtAw9CbvAy1odfYnwoTo1lrCsP/uv/Cv/f/8L/+GmMmowEFLdOorx9mgg/W2KktiTI7EhSXCUt7BLDBQEMFykZKdHwoVDka4byVHwo0jBQqGagMJC2d360pvpS89yVhtdeNL31oSVFiIXeXDU9OWr6C0NpyY2guyGTieEONpfH2N2aYXdrhpmRHgY6KqkvSKXgWSD5j/15F3OH9Fhn0mNvk3nPmeLHbrSmSunNUjJdE8Z6R9xB4PxPmvZ8XagAilVomCpTM1kqaj7nqoNF8L9GUImXG8RWaa0ljG1jJDud0ewYo1lvDWezPVJYdRpCmK/VMF8dyEJdkJl2rBf8gWoNy/U6ttoi2THGCQtbbxKfe4W1bb/HfPDvSeRTbwL7vQl8+nez121uNjJGs9sZx26neP6/wswi0LzXlXDwdXY749lqj2GlMUwwQRpFLfJ0eSCLdUIgmaq0LNaFiu1ATQjz1cGiJ79UdbA5mKsOFhvM6mCmK1RMlakZLZSJvEJ5EHOlGkwZMuZ1t9m0uciu/VX2Ha/z5aY9W9cusXL9IqNXztDjZ0N7rC3dr+8wkOxCz6ubvE9340OmB+/T3Rh858JIthcT+T4MZ7oxnufNQpXyIKewWhvIWl0Qm40hLNWoWapSmm/lg9hoFB/frA9ipymEtRo186VS5kv9MBX7MV3gw2yhLxPZnoxmuv87z783s8WicWilUsVmvVYc+ht0rNeHHADtFqsEA2O9Qcd2Wzg7reFst4Sx1RTGVpOerSY9Oy169trC2G3Vi3B1nYbFSgXL1coDobBYqWCywIfxfE9Gst1ZKAsw26PULFfImCuSsFAiZb7YF1Ohz4E4WCwNYLE0gOk8b0yFEkbSnRlKvkXfK0dG0l2YyvVgKt8TU7H4fmeK/ZgulDBfKmWuxN/8u8DvoAlpulDGTJGcuVIBXVuu0WEqUx0c3E1lgcyUqA6aj4bzpHzMF2JhKNvXPEIsjBTIzC1EKqbLtIybP2eqRM1sSSDz5Vo6nt6lTH2RCt+zlHucpC74CrOFgaLZqFSNqVTDTLEGU6lWbBFKNEyVaJgoElTmqRIN00WBjOWKAPOHbCmDGWZ2Q4aU95kB9Kb40vHSg/eZSoay5LS+8KA3NYCeFCndyf60v/KhN1VO3zs5ba+8RC4hxY+uNCntbzzpfSfF+MabtjdeNP/qRvN9Vwp8L5DpcJL0M5bUnz1Lx5mzGM+fpefSBUau2jBuc40ZJzum7WwYu3aVWUcnTHZ2zDnZM3n9KnOOdsw72jF97RJDF85gvHSWhkvnyLpyhmc3zpKrcuSd2p7kIEcywtx4E3SLR3JHkuS3SFK6Eu17i2AXh+m/3Hb5hQDpC1KTC5jsrmdxqImVj83sTLSzOyVEwuf5bmEvmhZtRnvTbXw2/UssLL6vYaqzgMHGNMpSYil4EcnbeBVpj7S8TVKQkqgi7YGGd4lqUs2CIS1JQ3K8gKslxyt4GeXP23gVb+KUvI5W8muolLTEEFGBqnHH1/4UWq/rvLkXyPNImbAXGXx4Gu7L41Afnob78yDUh8ehEpICPXkY4i0yAqG+3A/14X6oD4/0/twPkfAg1Iv7IR48CvLisdaLt8F+5Ab40i4JYEmuZ1UdwZq/nsk7Chod3HnscBPPk6e4ceRnIiR3eaD1IyLgrtgiaCUkBXoTJb9LjNqFxBAf4tTuJGi9iFbeJUHjSaxabBSiVXeJUbsRrfYgQuFKnMaLSKUbYXIXND5OhCndiNJ4Ea5yJ1zlTqjMmVDZbfxuXcTu1I/Yn/6RG2cPcffcD4S4nOVF8A3ehNiSFXWL5FARWlbaH+K85X/k2E8/cOSnn7D46RAWh37myGFxsD9+9AiHD/3EscM/c/zoEayPHubU0cNYHfqJC9bHuXbuFDbnz2B15ChWFkexOvavbYHl4Z84cUhsFyyP/HxQhSpozIc5ZXGEM8eOcuboIWxPHeP2JQvcbY7hff0YvnbHkDtZIXeyQnHjGJpbVmgcjhN64zT626eJs7fmldMF8i5foc7OiZrrDrTb3KLpkh2tVx1pOH+NtktOdFx2pO2aE+02t8i1vcYTdxsi3M8R7n2GMM9TxPpfJE56iTjZZWL8LhDjc4YYnzPE+Z4jwe8Kj5W2/KK5zlPVZV7r7MiOvUXZIzda30rpfCelL92f95kBjObLGcuTMpIvXqDGC839y6Xqg1v2iRIFMxWBB1YjU2UgsxVqc0uHlrnqQGEdMFe/mcrMga7yAKbLpcxViNaLgbQ7DGe5MZbryXSRL7NlUiYKhUVnLN+bD1lu9KU405vuxmCmD71pnnQlu9CX7Udriht1yT64OR7hnLU1l09bc97agvPWh/G9fYVEuQMNL2U0vxI0yLbXHnQne5ghNFL63nnyPlvUcX7I8WWsUMpcuZoPOT70vL1Nz1tnBtM8GUr3YrpYLoisVUGs1AqY02ypWKubSqUsVSmZKwvAVObHeq2KjUYN28069jv0fDKG8ltvBL/3hvFHXxh/9IXzvcdgtvz8SyD85w+x/GMolt/7o/jWG8GXnig+dYTztSf6YITXOkbULZotFeud99keLefrUj9rIy0Ml8UzmCnhQ44XU8V+bNar+L03jN/M9qJvXaH83hvG7716fu/V85+GIvjnkIHfzWLh7/1hfOsJ4XuPjm9dwSK70B3Ml+5gPndp+dQZxE6bmuUqf0aznBnPdWau1IOVan/WauTstevEhqQ7nL/3RfFHbxQ7rSFsNatZb1CJqRNbha1mDTsdouf+20A833pj2eoQVZHrrQZ2jTF86Y3nH2NP+H34Md+GHvH3kWf8c/QX/jHymO/vH/L7+yf8PvyUrx8e8bnvHp8HktgfuM9+/wM+DT4wC4VEto33WGyKZK4+nIWGSBYbI1hti2XDGMeGMY71zjjW2mPEBqL7Hnt99wW9uTeJna54PvXdZ6/vPtu9iWyaNwp/wtgWWmNZaokTWYSmaGZqwzA1hLHQHCk2DrVhTFYZMDXFMFcvcgmzjdHMNSWQEunAU70jzwy3eRR6iwe6W6Q+CmTxYxX/9//+Hf7r/0xtZjyJKkeUTifwvvQzMntLYqUihP806Ao1v95ltFjOQI6SgRwRwh8uDuRjcSCDBWp68xR0ZcnpSPej4Y079a88qH/lSd1LL+peetD4xouOdxJ689T0Fenpr3xIb1MBMyNdbC5P8Glngd1NEzNjvQwaq6jNTybnqZKcJ34kx90hJe4WqTE3yUhwpuCRKw1v/OjLVjFUoGa1LfaAdfFnbe1qi4AOLjcYWKrXY6oJZq5GHIyXG8KYrQw6YCqsNBhYbwln2xh9UEW60mxg2xjNalP4wcH7z1v4sRI5EyVKxotk4pa2RitCwTUhzFUHs9IYzlx1MKYqLeut4XzqSeJr/wP2uhL4NvBQWIt6E/g2eJ+9rgQ+dd9jtzOOHWMcO8Z49swNRzvGOPaMCWy1x4j8gflxtSmclcZwlpvCWarXs1SvZ6462EwXD8FUpWWmMgiTWST9CVAbK5QdXMBMlgrL41ixmqmKIMZKBEF3rFAcDKeLVIwUBDD5TsKM/hYbjlfYsbvKJ4fr7DteZ9PmEsu2Fxm3uUi3x1XaI+3oS3ZlIMWVgWRnul87MZrnxUi2B0NpdxlKu8tItgfjed5MFfmyWK1iqUZ9YC1aawhitV5zAF3baNCy0xrCap2KpWqRTVgokzKZ58FMoSemYm+mC7yYLRIU9qk8b0az3BjJENyUiXxfFipUbDcb2GvWs9MUylazga0mvRAKDXrW6nUs1wSxUCPAeauNwWw1G9hti2C72cBuazh7bWHstRnYbw/jU5uB7cZgthq0bNYHsVFnfg1uD+NrVxRbzVrmK6RMF3gxk+/DcqWM+VJf5kp8mCn05P27W0zkuDD87jaDb28ylHyL9ym3ef/uDn1vnPiY4WweFz6kOTOS7sJ4lqvZnuSGqdiPyTwvJvO8MBX7MVfiz0yxH7OF/+IyzJepWShTM1Ms2o7myzQHwsBUpmK6TMl4fgBTRQrzJZ2C4Twpg1mi4ehjrpTRfAXvs/wPYGrDOVLGi9Viw29mJMwUq5kuVNEWc4Nqv4vUeZ6jWXKNStkZJjLkLJeGYCoJPIC5zRQLYTBVomGiOIiZYi0j2QHmmlXZgUAYSJcwlClmMMOPvlQJQxky+tOldKf4MZAlw/hWgvG1H72pAXSnBtD60oeOV75m8rIXHSm+dKT40fLWk85UCc2/utL2qxtlBjtybp0k4+xRKk5aUX/qNB2XL9J28hSjV68xa2vLtJ0dJid7Zh2us+nmytKtO8zdcGDc5jomOztmHe2YuG5D76XztFw+Q8WZ46TYXkB72RqP08dwsvgBp1M//v9UveVXnFn+7j3rnN9Md4KHBA0SXAJxrNCqogR3hwDR7khHiOGuwd3dHUI8BE8Ike6ZOef5cz7Pi11h5rzY64a6N7VqZWXVva/vZaT62vEg+jx3w07zMPoSOTFe3FCeJ9HLnkS/02SGeBMVeH7xb+e97qIOu0VtURErI628ne7k3XQrGwtd7L0YOAQCOys97C33sbvUy+5yN3sr3eyt9bK90sXryecsDZYx3PiQuicZ5FwWTcuPstQ8vKzgfrpcrFQZD9ODuZciE90JacGCbUhTci9FdCrcSZRyLyWYOwlybsfLuJ0g51ayDImDIRdP6XMtTioMzbGBXI/251ZCENdj/biVINMwCBIyQ33ICvMmM8KHrEgJl8MlZEX6kBXpw29xMq5F+XE92p+b0QFcjfDmWqQvNyJ8uR3iR5FCylhgCBvSJLaCk3ntEUaPuye3bZ0IMjMjyNoK+VknAlwsSVf5kBUZwOVQH9LDvMiMlJCsuERGqGhbDnS3ws/1JFdiAv+f8rRE1SXiVZeIk18kUelJgtqLOKUH0fILxKu9iVd5Eh98iQS1FwnKi/i7W4qOBFMtTpsexdfhGCp3Y66rHcmJdSEv+QKP49zJTz1Psp8Zlgb/QP/oEQy0tdE9egQDHW0MdLTR19NBV0cLPa2jGOr9lAzpckJfGJOP62ljYXICK+MTGOnrc0xXB33tIxzT1sZQ42kw1BOMgZGBrmhk1tUSQMFAX/OzNsa6OpjraeF8Uhcv5xN4OxsS4HwM+enjKE8bEXL6OFHuJkSdNiLayYibjuZUONrTYOtEs40znfZutJ9yoc/5Am3WzrRaOdFt5yZAgt0Zqo2sabZ0pcbCjlybUzxSepKfFcxvYe6kBFmTFmhJvK85Cb7mxPmYkh5oTaLEjNQAa1L9rUkPsOCKwpLrKhseRLmQnywaq5t+96Hrng/9Ob6M5QYyU/JfMqNShfjyKFcfPsCWqkNYa4wSBUl1IpnjZW3oYXKJaFUNY7VKISJQq4WBd7VazkptMGu1Cl7WKVmpkrFcGcRimf/h9H2pIuhQ0zqe60H3PXf6cy4y+MRb09gcwHCeH5NlajqeBXPJUYeTJ05wyvQEFsYGnDLVx9POgFthbhSluNH4+yXabgkWYeixD2N5fkzmBzCW58fAo0uMPfVmptCPlzXBojioI0Jcm8PZaIvkZZ1C5GrXKnjfHM7r5yG8qAnmdZ2S9ZZQtjoi2e6MZr0llHeNCjFJ74/j61CiZsVzMBjHfn8MB/0x7PdGHZqH93oiOeiPEYf2oXj2++PY64lmryeaz/0JfOpLPAQHewPJGoCQyOf+ZHZ7EtnrTWSzL5v9lUY+vxnh9XgLS03ZjD0LYLbYl7UaOR+bVez3/mQxxGf5PpLI96FYvg1G820wWgCCvlD2+8L4NhjNl8Eovo1GczAk7n8djOBgIJyDgXD2ukLY7VTzviGIlXJvpgsuslzmxZs6Uby22xnGp94Y9vvj+D6SzJfBeLa7w/nYpuBjq+qwgG2rTc1Gm5qNjjA22iP5NCjKrnb7k3jfHsV6Zwx7w+kcjF3m29RVfszc4N8Ld/hr9ne+T93gx/RNvo5f5WD8Kj+mb/LnzG/8OfMbX8au8XXiBl/GBKj4NJzNdn8GW72ZvOtM5lVzrCYqNZG3Hcls9l7WtDCn8bE3nU1NQ/PWQOZhc/PuQDafhq8IRkKztoezededxsu2xP+sFsEUvGpLYbUpgWWNR2G+NorJ8hCmK8OYq4lk8XkML1tTedWRyWBxBLeinfgj8QK/xZ8nK+wMzcVXWR4qp+R2BJeVDjxN9+W6yon0IHuC3Y7jY/0Lid6W/BbuSGGGO0P5UiaLgxkvUTKcH0z7Ax/a73nT/UBC+z1vOh760f7Qj45HAbQ+8KXxrjfN9yS05/jT9tCfxrvedD2T0V+oorsggq6ieMa7ylma6ePd2iR7Wy/ZWl9hdXaAsd7n1OTe5nFmIHlZvjxNu8jDJDdykt15nHqWgqyL1N2R0J4TwHhpCEvPI3nTnigiZluTeKUpzlurF4VqP/0JLxvExP1NYyzvWhMOAcSb5lheNkWLBu524Ut53RQjugYao1l5HsF8lYqZcgWTJVKmSuXMVwlP0Xy5gjlN6tpyTShL1SHMlQspx3yFkvlKpUb6FHb4nu9a4w8L0962Cl/MekcS71rjNZ8jgfdtibxtidfI4ZJ415pwKEt815pw+PnfNMexUhsuwh2qVazWhR+Wyq3UhgkWpVwk2YhACCmjBf5MlkgZKwxkolBo0X+u6RI582VKcYDMD2LmoS+vM7x57WbDur01e66OfHJ3ZtfFnjf2lszYmdPvdpK2MDt6f3NnOOcSA/fPMfDwDJP5Xgw/Ps/o40uMPLnAVL7kMKb4db2ad01hvK5X87pexbsmUbS23hrBh9ZQEYPaFsF2W5ToUdCwCCtlASyX+rJY7MNquT9zBR7MF3gyX+jDQqEvMwXezBf78qpWyceWSHbaYthui+JjczgfWoREaL01ko32aN5rXnvfHM56ayQf26JEiEN7LFsd8Wx3JrDbFc9edwI73XFstIXzvkmwGhtNoWw0i2borQ4xrNnpiuRjawhbraGiOb4jgo3mUN7XK/nYFKLxSclZKw9gocCHmWceDN9zY6HAh5Uyf1ZL/ZjL82DmmQdzeV5MP73EbL6IeR7NOctozlnGH59n5OEZpp5eOmRORh9fYPypJ2NPPJgr8memwI/5IinLFSoWiuUslMpE2lGpnOliqWZgJRqSf3oMBh57M/zMl5FcP8Gm5/gw9NiHifwgJvIDNYM8TRlbsZz5UhVzOcHUSyxo9bJmKsWHkZRLLN2TMfG7hKknAcwUSMX+kmAWS9Wi+LBUwXSRAAU/40+ni2SHLc1TeYGiuyHXT8MkiMHi8OMg+h76MfAoiN6HAQw+ktH/MIiee/603vKm464fXXf96bkXKNqW70tp/8OXhvRz5Hsbc8fi7xRa6lNjbkSzpTntZqZMWFsxbWvDopMTy26uLDjYMmtvw6qrCy/PnBZgwdWFBWdHFk5ZM2lpQY+VOWUWZvxubkzqKTMCjfVwNdbF1tgAeyMD7IwNcDIx4KLVMX6L9OFW+Hn+iLrEzZDzJEicCHYxJcnXnXSlN9kx0sW/nbt4i7u38hnrquf1ePthgdrWUhfbq5o+BE0nwu5yN5/+S2q0tybkRm+nG1kZqmCy7RnPn1wm71oEuVfDyclQ8jA9mJwMBQ/TgzVMgpL7qXKeXFbzMF3BH8lS7qcpeZodzv1UBfdSgvkjScGdRBl/JCu4kyTK1aL8XbAz+BsJsvNcjwvkWpQfVyMl3E4M4mZCANej/bkRE0BmqA/Xo/3JUHtwJUJCZrgv2ZH+ZEVKyI4S8ahZYRKuRwdyLcKXK+FeXAv14lqYF1dDPbkZ7stNqSetAUoWT8vYC0rmozSS2XO+1Ju7cMXEEh9TI84bHyPqvAs3o4PICPEmTdORkB7iTXqoJ0nBF1FcsOW8tQFJKg8uR/mRFRNAWrgPySGexAWfF6lGKk/ilB6HfQlRsvMkhQozc4Lag2j5OVReTpyx1MXVXBtHo3/gbX8MuetxrqkceJroTkHaBXIT3clLcidDaom7zXEMj2phoKWF0TEDDLS0hNxIVwc9XQEW9PV0OGGgzwkDfY7paHNMW5sTBvroa2thctwQfW0N86CjI+RGGqBxTFewCMc1LIKhrhYnDHQ5rivMzUY6Whgb6GKkd4RThkfxsjmOh90xglyPE+JugsxOjxg3M1Jdzfnd0ZJSK3va7U/T7XiGFofTtFg60m7tRJuVEx3WLnSccqH91Gk6bNzosjtDn9MFWq1caLF0pemkK42WTjxzc6b1fjIzbY/Iz5YT52FMvMSMJIk5sR5GxHoYEe9lQnKApWAa/M3IlluSJbPghvKUho1xoyLrHG1/SOjP8Wc0L0hQmeUKZsvEl8RPPeKcxtS7pJnMrT2POMy6/pnA8TPW70VdKC+qlazVqA7zuH+a35YrpZprEEvVoqF3qSyQxfJAVqqELGmxTMpskb9GbuTH8FMvRp55M/TUh5FcPwbzA2h8LMP/vDlWxiewNjXE2tQQB3M9wj1PclNpRVmGK003L9J514PhZ/6M5voyle/HdIE/U/mi7G25XMbLmmA2msUDZK8r/HDav98fw/5gnCgR0qyDoUQ+D8TxuS9WMARDiRwMJrLfH89WRyhf+qI5GEzg+0gy34YT+DIUx6f+aPFevVFiaQDDwWAcXwdiDyNG9/vj2O2O4nNfLJ964/jUH8/nIQESdjVswv5AMgdDqewPpbLbn8TG0A0+rTTz/cMMS71lTFckMpMfyFyBF2uVgXxsUrLdGcrnnnC+DcbwdSCa70OxfB8SbMKXvgh2O9Xs94az3ytSjL4OxfB1JIrPAxo/Qk8YB31hfBuI4HN3KJ97wtjrEr6FV3WBvKgUJuV39YHsdKj53BfN16F4/jWZxp8TqRwMx7PXE8luZ5hYP1OVOsPY64lipyuK/YFk9gaS2R9O4/NQKrsDyeyPZfJ18gr/Wvidfy/c4d/zt/n3/G3+mv2dP/8LGPw5c4s/Z27xbfKmAAajV/g0ls3+6NVD+dHOQCYfu1MPQcLLxjiW68J505LIG03L82ZvOlsDmWz0ZbDek8ZWfya7g1nsj1wX19Gr7I9eY3/0GtuDWcIo3ZPGm46kw5K2lYYYVpsSWGmMZ7khTjAJDXHMVkcwWxnBfE0kSw2xvGhO5k1HGistyVTd8OBp6jnuJZ7jQaoPdxI9yckI4IralWtKJyqvBlD3eyBPUy5yVelMzEVjUvysyEl0Z6RYzdLzCNYaYpmrjhByo2I13Tl+NN28SPNtT1rvetN635v6W5eov+1J3e+XaLjjRc3N8zTf9aLlvi/tOQH05SvpK4yg5Vk4w23FLE8P8OHVNJ82V/m0ucriZB/DnXVUPb1N3lUpBdf8eJjkTk6yOw+TXHmc6k5+1nnKb3rQ/UzBWFk4K41xvO1I5k17Mm9aElmsDme5JoLFqpBDT9Pq8whW68N42RTNi+fRvGyKYeV5BKv1EbxoEIzCy8YoXjXH8rY1idW6COYqVSzWhApwUBbMVLmK4SIpA3lBjBYFM12iEBKMShUz5cHC+1AdwnyFkukSGZMlUmYrFCzXhLFUHc5iVRgvnkeyUivYjFfNYq3WR7DyPIJXzbGsPA9nsSaUpdowZiuULFaFMF8RIqIoK0OYr1Kz8jyC5bpw5itUh96tuXJxGJsrF7Iq4e0S0s1xTWiocq4AACAASURBVCjEaJ4/Y/n/WaMFAYwW+DNbFizy8MuVTBXLmC7RDG5KFCzkS1m6fJEPAa68t7dk28mOT+7O7Lk68M7GgiVbCyZcT9GptGfgxjlmC/2YKfBlrsSXpYpAFsoCmCvyZ7zAi8kiH6YLfZgp9OHNczXvm0S62k8Pwk+w8LEllI3mULaaw9jriGGnPZLNFgEa3tYpWS33Z60ykLVKod9/WRHE6yopr6ukvKqW8qIigHfPVWw0h7PdFsV2W5SY/DeHs9kWxYemcLbaY9hqF4luO90aINAZy2ZbFJtt0ex0xrPTGXcoM9rsiGajLZyNNlH+ttMWyVZrKLsdEYcSyJ9t89ttEey2RYp7P8viWkLYaBb9MVut4XxsULPZEsZWazgbzaF8bArjXV0wb2sUrJUHsVgoYa7Am9l8L2YLRdv0dK4HoznnGXtyUbM8GHl0nrFnlxh76slUvh+TzyRM5/kxkSthOj+A2YIgViuUzJQEMVsqPewTGcvzY6pYykKFirkyBaN5/gw89ma8QMrQY18m8qWM5fozluvPdJFgl+bL1KzWhLNYqmS5NIyxdC9azlnQc+kUsxkSlu8rmLwpoTnSnqE7XswVyw5TkmZLgpkrFTK2+TKlBhyIZ/9UoZyJfClTeYGMP/Vj9LGE4Se+jGji0EeeBDD6VCb8CU9kDD6R0/cgkN77AbTf8aHxdw867/jSe0/K4EM17Wle1AW5UGRvQqHVcYqtT1Bta06NqSFDTraM2lozbWPNmrMTq86OvHBzYeW0MyuuzkxZW7PkYM/0KUsWbKyZsjSnx9acB9ZmJNmaoTpljLupHjbmx3E0N8LR1AD7kyewMT2OnekJbE2OYXviGGeszHAzMyTCw5VYyWn8HY2RultxwUIP5Rlb0lU+xErPL/5NprxDeUExswONrI0JL8L6XBubi51s/2xY1gCE/bV+Pq328kkDGj697GNzqYO30428nahjsO4edY8zKL0dz6PLKh5dDiEnQ3nILDzOVPM4UyQe5aQpeJIVIkzN6SpRtpYu5Ef3UoKFqTlFxZUICTcTgriTqiTSx5E05UWuxQYQE+SGj9NxIvycuJuu5Pf4QG4lBJEd7qNZQvaTEepDZrgvmWESMkO9BLugKUW7EiFeuxzuTVaYJ1mhHmSHe3E10pc0lTeFiiBWZBFsyKLZlUfxKiCURU8F9ZZnSbO2JsTWnOvhvpokI18y1RIyQn1IUXuSES7hSnQgEhcz4uUXSQvzRe3tTFqYL4lKz8OVFCq8B/EqT+I1QCFO6UliiA/xKi+iZBcIumiHk8kR7Ix/xcVMm7MW+kRctOOa2p3HCWcpTr9Ifoobz5LcuBXpxumTBuj94wiGerroaR09ZAB+sgkGBnro6+phoKvHcX0DThgc47i+Acf19dDX1kHnyK8YHTPAUEcHnV9+4ZjOUfS0fsVA5+ghu2CgfUSkH+kLA7SJvpAuGRnoYmSgg7H+UU7qHcHRRAdvm+N42hsQ5WjEzVNmPLCx5qmFNf32Z+m0caPNxoV2W1daLBxotXSk+aQ97dbOdNmeptvOjc5TbnTZuNNlfZoBh/P02p6h3cqNBjNH6q2cqLJ25LH/WfprfufdVDXJgaeIumRMvJcJMZdOkOxjTopExKSmB1qR4HOCjMCTZMksyAw05U64HQ+jHMiNd+L5jQt0/OHFWJ6MkVx/ZssUGkAQympN+OFargnVTMRCeVkfrkk0ChMa4Bq1Jv5UznRxILNF/hqZkYzlSukhAPjpPfj5sJot82e+JFBQ4AXezBRJGMq5wESuN+PPfBjN9WU834+BJx4MPhG+hN6nPtQ+kONmY8gpUyNszQyxMNLH5aQesd4mPIq2o+76OaGB/MOTngeejOf7M/7Mh4lcb6YLfJkt8mWpLFBkgzcq2WxVHZaM7fVEion4QByfesXB/WAwju+j8XwfjT80GX8fEYzBl4F4vgzEavoHovk+mChkPgOx7GvkRZ80aUKf+6L5Nigm7T+GE/jnWLKGcUjQAIQY9vsT2OuLYbs3lk+DAhh8HU7jYCiVL4MpfB5KYXcgmQ9Dd9h/1ceXN5O8Hq1gviaDucIgVkr9eFERwEZbCDtdYez1hvN1MIZvgzH8GI7jr9FEfgzHCSZhQACEg/5Ivg9H8W0kms8DYWx2BrPeJOV9QyA7nQo+9agPGYUvfWFstSnY6lSz3iTjTb2UNw2BfGyWa/wWMfwYTeKfE6ns98cIkNAdwXZnGNvd4ez1RbHdKZKX9nqi2euN53N/El8GU9gfTuPTUCoHE9kaFuE6P6Zv8u/5W/xz9iY/Zq7zffraIaPw1+zv/DV7m8/DV9gbyhIswsR1ARJGr7A7mMlmd6pIQGpPYa0hluXaSFpuu7NcG8mr1njhSdAwCT8lR5v9l9nqv8x2Xxbb/T/9DVnC0DyYxXpvKuu9qbztSOJNeyLvOpN52ZLAWnM877qFFOlN50/wEMd8TSQLtVFMV4TwsiWJl22JvO1KZaUxkY7HUkqvXKL4qh+Pki9xP9GDG6Gu/KZypjDNk4qrEiqu+JGXfIkUbxOSfExofahkrjqSF01xLNfHMlIopeexLz2PfWm960lNtis1V92oueZOZ44vfc+ktN7zofWBL11PgujJDWKgMJi+vGB68uR0PZHT8VhBZ0EkA62FLEz08mFtip31JbbeL7E40U9fWxXPC+7x7LI/uVlePE49y4N4Z3ISXXmafpbcjDOUXr9I3W0fhotCWGtJ5nVbMu86U3nZKLwgP/tFxAFdSG/EpD+U1efRrDTEsFAbxsrzCOFfqI/8z7U+hqkSBRNFcgZy/RnI9acrx4fmOxdovnuRhluX6H4cwGCulOECGWPFYu9UqZzxEhkTRVLGi4KYLJFpyt4UzJWrma8IYbEqjMWqMOYrQliqiWCxLpzxEhmzlSqWaiNYrY9kuTaSueow5itDmStXMlOuYLRIxlixnIlSOWPFggUYKwxkJNeXscIARnL9RHxlUZAIYMjzYzTP7/D3yYIgJgoCmCoJZDhXDEJGCwKYKApkqljKZGGgpm03iLH8AObLlMwVyZkrlTN74xLvQs+y4W7Pjos926ft2XNzZMPhFMunTjJpY06nxJqWRHvh/aqSslDmz1JFIHMlfgI4FEmYL9WwuJVSXj9X8q4h5FBG+bZezdt6NRtton15pz2S3Y4oNloj2WgOZac9nJ32SM2BX82r6kDWygN4VRnEy0oBEt7VCg/ARnMoux1R7HZEsd0WwXqjmvWmUNHw3B6tAQFx7PcIYLDXncBuVxzbHTFstUez0xl7KCPa6YxltyuO3a44ASLaI9hsCeNjkzj0CwATwm5HBJvtAhQIBiSCrVYBAj42hbDZEsLHJhUbzQIciPcQsqWPTSGHpuy3tUpeVkiZzfVkoUhyCA4WiiRMPbvE1LNLjD++wGjOWUbun2HyiScTz7wYfXyJ8aeejD7xYqYwgLGn3kzl+bFYFMRiSbBgE0qlh+z9dLGUmWIZixVqUWxWJGX4mS9j+QEaqVEQo8/8GM8LYKpQzmS+jIUSFVOFQqq0WKhiLPYi7W4naTttSqfKkZlrfgzGu1Mvt6D3qrvwPRT/hyWYLZRpIk9ljOcFaSRGAUwWyJjMFb0JMwVyZkuUjOUGMpUnY7JAzmS+nOk8JeO5omRt8KmcvpxAOv/wp+W2Lw03vei8FUCe1Jr7p425f0KHEoNjVBsb0XDyBG1WJgycsmDSxpolJ3uWXRx55ebKCxcnVlydWHJ2YNnZmRl7O8YsLBi2MKPH3JQWUzOemBoQbmGMp9lxXEyP4WxuiKPJCeyNDHEyP4GT2XFOHdPB0ewYtqb62Bgb4GxpgrWRDi4WxriYncDRRB9Xi+PYG+tif1wbd4sTnLE0xM1Cf/FvKamXGWmv5sVYG+tzHXycb//PWmw/TDPae9HH57V+DZvQw+eVHj6t9bG31svHhTbWhisZrLtHc94Vim7F8PCykjvJMu4kB/IgQ8GDDAW3EwJ4mK4QYCFDRU5qMH8kS3mQJtiFn4lId5Nk/JEkvAkP00K4nSjnTqqSGzF+3Ijx4/ckKbcSZJy30MbL/jj3MsJFy3KkPzdjpWRF+JGpiSm9FhtAZrhIProS4SsMz5rkoysREtJDPcX+SAmXwz3JjpFwLcyLzOALJCvPkRl8gZxAHwblSj4qY9mNTGXeK5hJFwl19q48Ou/GbakHwadP8nusjCtRAZpEI2/SQ7xJVlwiNURCnNQD/9OWhHg7kxUdREzwxUP2IEHtRWKIN7EqT+LV3sSpfAi44IjS5wy+Z+3wdLXCwUSHU8e0sNL7FdNf/hfOJ3TxOqVH1EVjniRfoPjyRfJSznFV6YirmR7HjmhjqKODvraWBiToC9mRnhb6+roYGBhw3OAYx3T1MNDRxVBHT+w/epQjf/8f9I8exUBLS/P3uuhq6xzuM9DXxUBL6zBW1VBXCyNdbYwM9DimexQD7V85pvV3TLX/gZ32L/ieNCTZ1oK7llYUmFjTbOFC8yk3WqxdaLa0p9XKiVZLR1qtnGg6aU+btSsNZvZ02LjSaeNKr+0Zuk+50edwnl77c/Q7XqDRwpEWq9M0WzhRb+VCkaMTpVdCWRsp5W68J3GXTIg4Z0DMpRPEe5mQ5H2SVF8LkiWmpPmbkSYxITPQjKwgE64rzbkf4UBukiuVmWepunya9tsejDwLYiRXlCFNFUtZrFQdMgYrtSKre+25yPJ+WR/Oi7pQYa4rU7BYpmCmMIDpAn/G8rxFSlGxhKVqGauatVQRyEpFEMuVQaxUSVnQxJ1O5nsxne/FZK4H04U+LJQGMfrEi4lcX4af+jBeEMBIvr/Ijs71448UVxwtjmNlfBwbYwOsTU7gaKpNgo8JxanuFKc60Pj7JXruSxh67MvgYy8mciXMFPqJVeTLYnkgL+sUvKlX8L5JyUabms0OFVudaj5ppEH/DRK+jcTx53gi30YS+DacIIzGw0kakBDHXo+YWu11RvJjMJEvvbGayFPBIHwZiOXgp+xnMJGD/hj+HEnUGJeTNQfmGL4MJGrYhFgOhpP5NpTGt5F0vo9m8G0knYOhVGFiHnvAj7dD/Lk+w5uRUlbrrzJVEMBiqT/vm4SkZ7dbgJ7PPeHs9wrfwY/hOI0vIYqDAcEg7A9E8HUokq8jURwMR7I/GM5Wm4KdVgWfulR86lLxpTuEg74w9nuE7Gi7S81Gu5J3jXLeN8vYbFXwqTuC/f4Y/hxL5t+TaXwdjGO3+z+9DDs9EWx3R7LZHiYOHp3hbHdH8Xkggf2BZD4PpbLTn8SX8Sy+TWTxdTyb75NX+Tp5hW+TV/k+fY2DiWy+jF3h68Q1vk1d5dPQ5f8Ymkevsj96lS9j19gZzmKzN40PnaKFea05/vCw+qIhitlK1aEvYUMTe7qtAQqbvel86E7lY+9lPvalsdEvko82e9PZ6Mtgo1/cf9eZzLuuJD70ph7u3+jL5H1POm86U3jflcL7rjRetSay0hDDWnMCa82i5O0nkHjdnkb302DKr3mTk3COmxGn+SP2HDfDnPgj2o1sqTkNd+V0Pw7jpsqSUNe/056jZLk2lulSNROlKgbyghjMC6L7gTed9zzpyvFhrEDOcIGM8VIV05VhTFeGMVEZynhFGBOV4YyVhzJWrqbrmZT2RzKaH0ppeqJkuKuMubFO3qyOs/1hkc23wrjc315Nbd4diq8rKLsRSEG2J7np53iWdp78yxcoyDpPze8SWh8GMlEewWpDAm9aknnXlsqHjnTWOzN4357Gekfqof9guSactfpoTWlhNEvPo1isFlP7xZpQlmsjWXkewVJtGMs1EUyXBTNeKKP3iYTeJ350PvSm5Y4Hjbc9aLzlSdt9Ce33fOjM8afjoR/dOb4MPQtgMC+AkbxARotkjBcHM1cRwlSpnOlSJbPlauYqQnjxPJrlWtGmPl8TzniZgrlqwRy8qI/mZWMc8zXhzFaFM1MWwmSxMImPFCgYKQwSn03j55ouC2apNpTlmjAh4ygWnTNThVImC0Wk5YQGJEwWyJjID9RISiQM54oCrYmCAKbyxZ7xAqFFH8v1Z6E0mPmKYKbueDAts+HNaSvWHU6x7mzD9mlbdk87sHzKnGlrM3o9relMdGauSMJylfjOXSwPYKEsgOVyKYulAaxWy1mrVbBWq+CNpln5Q4MwJr9tUPKuUcWH5hA+tkWKe01hvK5X8bomiI9NKrZaw3lXr+ZDg5L1BgUbTSrRxl4r5WVVkAAJz5Ws16s0B/MwzRQ/jLd1wbyvV/O+MZSN1ki2WiM1ICKKnbaYQ7ZgtyuOrfZotjqiWG8O52OLRvLUIdqf/wMSwthoDhWsQUeUhiUIZaNZAICfrMFGcygfGsRnX29UH/7NVmsk6w1hvKtT875ezeuaYF5UBIkUo2cewshcFsBysR9zuZ7M5nqyWOzLYpEvC0USlov9WC0OYOrJJRaLpSyXiSK35Qo5yxVKFkqFiXm1QqnxJSg1fQkayVCpnNlSIS1bqgxh9tDELEDieJ6IK58skDHyJJDp/GDmi5Wa/2NSpnOljMWeZeDCKfrOWtHsYU57oA2VnkY8V1gwnyuizeeKZSyWagBnkfy/JEiK/0iNCuRM5wezUB7ynxjUfCkzBQpmi9VM5AUz/jSIsadBjOUr6MsJpOW2L/VXvClPusATqS2PzpiTY2VA7sljNJqZ0WFuyri1JUsOtrx2ceKFsyOv3Vx56e7KCzcX5uxteH3alWkLS6YtLBkyP0mzpTFtzlbcPf53FKa/4m6qi+3J49iZ6OFgfAxbk+PYmJ3Azvw4NsbHcDYzw9nUBCfzE7ham+Fgaoi9mQl2poY4WZ7glLEuDqYGOJgaYGesh73JMWxO6OFodhx7E31sjXQW/1aae4fpnhpWR5/zbqKJd9PNvJ9pYX2+jc2lDjY0QGFvpYf9tX4+v+hjd7mL3ReCZdhc6mBzqY3lwXIG6u9TnZPCsythPL0SyrMrEfyRKuNemowHGcJz8DBDwaPLKk0savAhOLibJONeSjAP0oK5He/PvZRg7qUGcztRyt3kYG7G+nMjxo9bCUHcSJCSHeWLxMkYNzMt0tQeXIsK4GZsEFcjRepRqkokDKWFeHAl2o8UpQfXovzJ/C/ZUUaYFxlhHqSHXiQjzIPr0b5khnpyJVwi0pDCPEiP8CZbcYnrwR4UBfiy7K3gkyqRrxEZvA2KYvSCLyUOTlyxtSX5rCNXwwNJD/YmK8SP7BAfMkIlJKq9SFZ64+tsia/LSTIjA0gNlRCvEn6EKPlFEkJ8kHu5ccHpJOfszHGzNMb6hA7WhlpY6h3B+Oj/xujI/8LkyP/G+Nd/YPSPX7DU1sLe8BjuJ7TIlDnwNO08WSpr7E8cwfiINid0tDDR18XYwIDj+gYY6gmfgbb2UQz0dNHR1tIwCOL1Y9raGOrocfQff0fnl184+j//g4G2FrpHf8VATw89XeFn0NU5IpgFfW1O6OlhqqeLiZ4OhkePCCO0tjZOBoac0dFFbWhMtvFJHhpZUmPlSuVJJ+pOulBhaE3HKTcBEE650mrtQru1M62WjjSY2dNu60a3rTvt1q502bjTa3eWAYeL9DqcocvmLO22bjRbulJv6kCDlSuVp5y5fdqOpYFiXg2WEO1hSsQ5QyLPGhJ3yYTYi8dJ9DEhzus4af5mZMmsyAgy5arcnGtyc+6G2/E4zpGiVFeqss/Q9NtFuh9I6HvkS98jUQU/XRzITEkQ08VSpooDmC4NYKlKoSlQE0lGCxXBmgZJBVP5vkwXB4ppfZnoQFgoDWK1UsaLKjkrlVKWK0S+9HJ5EIvlgcwW+4p9ZQEiGajEn/mSAGZKApjI9WEsT8J4vp+mryGAwScSHmY6Ym96UkiNjPWxNDLEyUyH1EArqq940Pi7B223vejNkTDwWMJEvj8zBb7MFvkzne/DxDMPpvO9mc73Yrk8kFe1QWx1hLLZHsJ6i5Kdrgi2OyPY7Y5iryeaL33RIqp0TMiJhNwo/lB29H0ogS8DsXzujhbdBC0hGjlSAt+GkzSsRAzfhhL5NhjHj+EEvg3GiaWRJu30RLHZEc5eTyxfhpI4GE7m62CqWCNpfB9J5etICgeDSez1p/Fh8AE/Poxx8HaCpY6nLNSlMVciY7VKztsmFRttKvZ6I9jpCmWnQ81mazDb7Sq+9EWyPxDFl74IPvWo2W5Xst4m42O7jO1uJbu9anZ6VGy1BbPdpmCrXc5Wu5SdDgXbHcHi9Y5gttqUbLcr2W1Xs9Wi4HNPOAf9MXwfSeRfk2n8eyqdv8ZTDv+dfhq1f4ym8H0kWcSz9saw1yfA0OehFL6OZfB5JJUf09n8mLrCn9NX+TF1ja/jWXybyObrePYhSNgfzebLaLYACf1p7A1d1kiMMtjuT2OzN413XUmsNceKBubmWFbrI1lpiOJ1Sxwvm2J435XM204Ro7rZm856TxofulMFqGiJ4V1nEh/70jQAIU0k2HQns9GfzkZPKh86k9gZEPGrW33pAjz0CNDxtiOJDz3CIP2+M4X37Um8a0/kdXM8L5pieNUazxtNutJqawq1t7y5F+vMnejT3I87x/3Ys6RIThLnYUBplgft9xSUZHoSelqL6Au6jBaGMF2iZLxYIaJPC+UM5gUxVqxguiKUxbpoZipDmK0NZ7YmgpnqUGZqw5msimC6Joqp6nBGy0LofCql7ZGMxvtBPH+oYKSrmpmxLt4sT7D9YZmdD6u8mBukr62G2vxbFN4MpeI3OYVXvMjLvEDxNU/yMs5TfMWTqpveNNzzZ6BIxUpjEu+6LmsiZLPZ7MtmozuD180JvG4RBt+1hhheNgiJ0cvGONaa41l6HsVcddihjGepJoLF6nCmS5VMlSqZLFYykBtEV44frfe8abrjSf1vl6i6fo6amxeovXGB6usXqLt5UQMeLtKV48PAU38G84IYKZQxW65mulTJdKmSmYpQ5qojWKyOZL4ynLmKMKbKVUxXhDBeomayWMHy82iW66OZrwln6XkMc9URLNRGMFmmZKJUzXhJMDPlaiZLZMyUBrNYE8qLBsGYLJSLdKKZEhnTxTIh5SjSBEQUCuAwluvP6DM/hp/5M/jEh/7H3qLD5amv5p4vQ0+8GXzqyegzHyYKJEzd8WAu6jSvz1iz7mLNjpuDBiTY8cregglrYwbPW9MScoqRnAvMlfqyVB2oCZCQs1ot59VzFatVCtZqg3lVq2C9JYzNjkjeN6n52BrG2yYVL+sUvGtU8bZBqQEFEZrDtZKd9nA+d0bz4bmS98/l7LSFsdEYwnpDMG9qpbypCeJDfTAfm1S8rw/mba2U93XBvK2R8+G5krd1Cl5VS1mrDuJtXbBmeq9gsyWMHU1q0WaHiDhdbxYSoM2WMI28KIy9TjFw+NCs5kODivVGNR+bVCJVrVHJRpNK836CYdhuF9f39cG8rgk6XOsNCj42qHlfrxQG5xIJs/leDD84w3jOOfpvOzP++DyLRRJWSwNYKfFnvtBHxKHmejFf4MdMvg9zBRLmC32ZypdonolyXlQrWSyTs1gmZ7YokPkS6WGS0XKFgrniIOaKZcyXCIAwUyzXyIiULFaFHiYdCXmR6r9kQFKmC+TMlamYq1AwUypnqVjFm2chrKR4Myk/Ta3rMWrPG9MdeZrZJ8EsliqZLZIy+tSXqUIRTjJVKNX4D4KZLVYwW6JgrlTFbImSuVIVM8UKZosVjOcFMZ4nZfhZABMFwUwUKBnPVzJSKKf3URDdN/2pijrDUzcTntkYkXfyBPlGBlRaGNPlaM38GRfmHG1ZdLbnhYsjL5ztWbW35ZWTI1PmZrxydmLR2ppZc8EuDLpY0RboQkv8OcqSzxLirI2L2VGcTx7D4eQxbI10cTA1FId7s+PYmhzD3uw4DubG2Bofw8nCGBtjg8N7NsYGnDLSx9HCCMeTJjhZmggZkskxHMxPYG8igIep3i+LfxtuL2JpoFqAgykBEj7MtvJxoY2t5U62lrrYWe5hb+WnYVnjU3jRx+5aL1vLnbyfbWRtuJLp9lzqn2XwJFvN0+wQHmWpeXIlRICDdAX3UwVQeHRZxeMsNffS5Dy6rOJBWjBPr4TyR7JUMAvJMu4kBvFHioy7yVLupMi4nSCAxJ0kmTArx/lzIz4IxcVTZIaJNKNbCUFcifAmO1LCb3FBXA6TkBnhx5VoP9HUHO5DeqgnVyJ+Fp15cznCk4wwT7KjJFyP9uV6tB9XI33JDBUAIjPUk6xwHy6HeJMefIkcmQ/tXn4MOnmwHZLMR1U872Th9Lh6UGp9mrt2Dvwmk3BZ5kVGqC9JKi/SQiSkqf1IUnghPWcjAELwJSKCziH3csb/vCPuNsa4WJvgYmWGua4W5jpamOscxVxfG2sDXU7qamGpcwTLo79i9o9fMDv6Cyd+/V+Y6WhhrnUUBz0tsmTuXPVzRGFljrX2UUx1j2CkrYWRtjAm62tro6eljfZRLQz19A+XgY5IPTLU08XYwBCdI7+i/esvaP3970KipPUL+rra6OocQVfnKPp6WhzT1UJf+wjHdbUw1hXAwEJXF3sdHYKOHSdB34gbptb8YWbDYxMbCs1sKTSxpcrCmQpjO55bONNqdZoWaxeaLJ1otXKh3cqVZgsHARysXem0caPT1o0BxwsMOF6gz+4cnban6bJxp93mDN3252ixdKHFypW2U27UOrnRV3KTndl6nqT5o3LRIfaiMQmeZiT6mJHgZUyyxIRUP1MuB5lzWWpGpsyUmyor7oSf4l6kHc8Snai7foHm2170PQ6g/5Efw08DGcsNYLoo6PALbq5Mxly5TICCyuD/gIRyKctVwcyXBjFT7M9scQAzRRKmiiWHEacLJf4slQUwW+TDbLGE2UIf5ookzBZLmM73YvzZJaYKvJjM92S60JuxPA/GC7wYzfNgPF/CVFEAEwUiprT7gTf5v7ljbmCCjZkxNsbHsDI29bj2pgAAIABJREFUxNPJgmyFI7XXvWm97S2ymu97M5EvZbogkOkCP5bKpCyVSZkr8mW2UMJ8sZ8mss+LVzX+rNUE8KLaj9fPZbyul/O2IZjN9rD/AgyRh8Vn34aT/p/1ZTCOL/2x7PZGsdEWwsfWEA4GEzgYTOBLfxwHfXH8GErk+1A83wbjNB6GOL4NJ/J9NIXP/XGst4XxoTWUvZ5YDgaT+NKfzH5fMl8GEvkykMheXxx7PXF8aIvl48gT/lyf4uDdNK/6i1ioTmSpTM6LKhkfmlV87o/g27BgDg76Iznoj9LIjeL5c+TnNYaD/kgRcdqp5qA/km9DUez3hbLbpWSzRc5mi5QPTQFstyvY6VCy26lmt0sAhd0OFZ86Q/jSE8FfownC8zAcx78m0/g/0xn8n+kM/hpP4ftIEt9HEw87Ib4NJ7HfH8e34WR+jKdzMJzMwWg6+8OpfBlL598L1/jXwg3+mrvOj6mr/Ji8Iq5T1/hr5gZ/Tl/n63g2+yMi5/7TSAb7Y5nsj2azP5rNjibWcmfgMhs9aXzoTOZtu/AgfNCUp613ph56C35KjH6al990JLDWEsPrtgQNgBBtz6KjIYmP3Uls9qaw0SMiWjd7U9nqS2OjL4XN/nS2+tPZ6ktlsydVgIeeNI3sSTRHv+9I5G17Ilt9GewMXOZ9VwqLz6PJT3PgabITT5JdyU0+x4PoM9wNd+ZhjBOFqef4TW1D7CVDwt31aH8gZyRPxnBBEEP5gYdAYbY6goW6WFYa41msi2SpPorVpljWmuOYrlQzXRl6aKYeKw+lJ09OX1EoTTly6h4EM9BawtxED+9Wp9h6u8j2+xWWZ/rpaaui4tkNyv+Ipu6emvLf/MnPOk/hlYsUX/MiP/MCFb/50PpIxlBJKMtNqbztzGCj/xqbA9f52JvFhw4h+3rblsBaYzSvmuN41SSMyKLwLobVxmhmq9Qs1IaxXB/JQm0Ei3VRTFeEMlGmZjg/mKF8BZ05/jTc8qA88zQFaU4UpDtTfvUcZdlnKMl0o+a3iyLB6a4XLX940vlAQscDCd2PfBkukDFRrGCqVMVkiUoAhJpIJkpVzFVHMFMZxkSJmrmqKBbrNAxHXRQLtZHMVoUzUaJmvETJdEUI89VRTJQqmShVMKGRMk0UBzFeFMRMqUipmSwUg5aZ0mCmi+UiIKJUzmRR0KHUYyzX/3D/z1Sb4We+DDzyZKooiP4cD3ofXKDv3nkGH3kweecSs4lneOvvzLqjJTtuduy5O/LR0Zo3zqdYdrJi9LQlY1HnGblziaXKIJZrZCxXSTUyUBmvnqtYq1WwWi3jRbWMdw1qEd7QGsZ6izAqv2tU8aY++PAAvtcZzV5nFF96Y/ncFclBbyxfumPZbQ9ntz2cndYIYQSu9OdFuS8vKwN4WRXA65og3tXJWG9Q8LIygLXyAN7UitbmlQp/XlVL+aABImKyH6XpP4hiozVCeCKaQg4BwGaL8JJttoX+P3Kh7bYwttrEvq3mEAEWWkL42KLmTa2MjWY1b+vkIuWoPIA31XLe1ylYKxedCLO5Hsw882Qi5yKjD88zfM+dwbunGX90ntlcLxYKfZnN82L6mQeTmg6I2XyJKFAr8me+OICF0iCRWlQmZblCzkKZnJVKwSS8qA4R5WkVCpYrBJMwXyI9BApzxTLmiuWa+PGfXgE5U4XCJzBTrJn2FwjJ0Fy5kvlyJQsVauZLFSwXyll+LGPuNwmLtwKZviFhrSiM+VLhj5kv1vhaShTMlooEw8lCqQANGp/DTLGIQBd9DfJDBmEyV8740wDGcwOZKVIz9lRJz01/2kPOkmdtSInpMWosTGg9ZUGnqTGdViZMOtkwaW/JC3cHVl3tWXV1YNHJjmUXBxYd7VhwcmDW2pK5U1aMu9vT4WNHX+xFhtIk9N0KoO2uhPxUN8LOm+JubYjNiaPYm+rjYGqA88njghEw0cfO2AA7U0PszYxwNDfC6aQR9mbHcbQwxtbMAEdLwTbYWxphZ34CWzMxYLQzNcTR0phTxoY4WpzA8aTR4t8Wh6p4M97A26lm3k82836mlQ/zbWwsdLCz1MnOqmARfvoQdjVNyzur3ey/7Gd3tZv3U/W8nahjouUJz5+mk3cjgqfZYTzMEEblnAzloT/h4WUlDzIUPLwsfr6fKhdehBQ5dxMDDwHFw1Qld5Ok3Ijx5VqsH7/F+nM7IYg7iVJ+jwvg93jRunwl0pescG+uR/tzJUK0LF+PDuBalB9XIn3JjBTSo/QwLzLUHmRF+JIdLlKPMsK8yAzTgIBwH9JDPMmKkJCivERmqDfZ4V6khl4kTXWRpJBLpKo9uKy8xPWA8xT6eVNz+hwrEjX7kRmsK6PYkscy43iJPvsL3HR05LLXWa6F+JOq9iI93I+UEAnxwR4EnnfA94wtrqeMsDTSxsZUH2Odv2OmfwRjvSOYG2hjqa+Dpb4OVsf1cTQ5ge1xAy5anERiZEKkjRNK01NILW1w1tfF+OjfMdPTxsvEhGQLO1JMLAgzOI7KzJzT2tqcPHKE40d+4ZiOFrpHtdDV1uPEseMc09VDT+vIf2RDevrC6KyjzZG//w9H/+d/0Dnyq2aPLjpav6KrI7oTDI7+iqH2EUy1tbDU0cZBXxt/QwPST5pxx8yCXHMbHp+w5ImxNblG1hQYW1Fl4UjlSQdqzB2ps3CiztSBRgtH4UewdKLFwolmc0faLF3osHGj29aNjlOu9Nqdpd/uAv12F+h1OEOP7RmaLVxotXahw+Y0jeb2VB23pNXOjXKZJ++na1gfryTyghFR504Qc8GI2EsnSPQ2IdHbmHhPQ7KkJ8kMNOOq3IIrMjNuqk9yQ2XGnXBLKrPP8PzGBdr+8KL7gTfDT/2ZLJQxWyJjqVzOQqmUhQo5CxUyFiuDWapSiKblKhUrlcHMl8tFEVqRP+O5XsJjUOzLQlkA86X+zBX7MpXnyVSeJ5O5nswU+DBf7MdssYSZIslh/OlskYTpAm+m8ryYKvBmvMCH8Xw/RnN96M+5yMCjS7TeOUuMnw4njY2wMTHC2vgYNqaGBJ2z4W70GaqvXqL+2nnqr52j664nvQ+8GH7qw2SeP0sVcpbKZcwUCICwXB7IclkAK2USEeXZKOf18yDe1Et5VRfEu0aFeMA0q9lsCeVjawgfmkPY6gjlc18Mn/tiOBiM52Awni/9cYcJRvs9wkD3qTeGryNJHAwlHLIIP5mE/f44DgYT+DGawl9jyfwYSWKvJ5rXz4PZ6gjnU68ACp+64/ncG8deTyyf+uP51BXNx64E3g7l8O+tBfbfTvJ+uJTF6gReVCl4VSfnbYOMr0ORfB+O5s/RWP4ajeOfYwn8azyJ/zuVwr8nkvn/ptP491gS/55I5l8TSfx7Iol/jiXyfyaT+edYPJ97Q9luV/KxJYjNNhm7nUJetN2h5lNPCFvtcjbbZOx0qNhuV/KpW+zf6VDzuT+Sg8G4w/XnWDJfhxL4OpTAp94YccDoi2W/P4Ef4+n8cypTAxLS+DaeyY+pTP41d41/zV3nn7PX+WvmGn/NXOefszf519xv/GvuN35MXePLaCYHY1l8Gc/iYPyKJi41m72hy2z1pbLTf5lNTVna244k3nUmi8l+Rwof2lPY7M3g01A2W/2X2dREpm71p2sanxN415H0X4VtqWz2prLRk8qb1hjetcfxoSOe9c4E1jsT+NAhiuDWOxM09+LY6k1muz+NnYEMtnpTWe9K5ENnAu/a43nVHMOb1ni2+zN435HEcn0kc9UhLNSFM1sZwmxlFGWZnvyutuOm0pK8lDPkxLqRLbMk6pwBSd7H6LjvR+8TXwae+jGQG8BokZyZylBmq8JYrItiviacxecRvOkQvom3HYJZWaiLZKkhmumaCAaKVAyVhNJdEEH9IzWdz58wP9nLm9VJ1l/PsfFmkZW5QQa6ail9lEX53XDqH4RQdTeQvMxz5GWe+/+5esuuONNFXXfttdbs2R0hQnB3DRGCV0FVUYW7kwAhgRgJEAiuRSEhhru7uyVEiLt191xz7XP2n7nOh6eaufb58IxiFDAGEEK993vLhfqKNxUXz1J31Yv2QgXDteFsdmbwrC+T5/2XeDV8hTcj2TztTuVxRxJP2pN43J7A1qMYdtri2GmLY7czhWe9F3jel8ZWWzzrD8TPY74xlLHqQCbrQhiuUNBy04OHN87x8KYnTVfOUnnegZIkO4qTbClNsafmohs1Ga7UZ52mIfsMD2960prnTedtX7oLJfQV+zNUJmO4XMF4TRCjFYFMVAcxVqVgvEbJtCaEaXUo0+pQZusjmGuIYEYTylxDOPMNUcw1RDJTH8FMfRjzjeEsNkUzWx/KjCaIKbWSyVo5k9WijzBWLhGLbLUKMWOpFQTzagWL9SrmarUurfYibbYucH8Xf7pKxlSlP+NlvkyUSRgs9GCk2IuxIm/GCjyYzvNk5vJploMc2XO25LWTFW9cbHnlYseukxWrNkYsOpkx6GfF8EUXZsq9WVb7s1znz2qDjPUmhegiNCvYuKtgs1nB09bg/bv1L9vCePJQxfY9Bc8fqdi9r+T5QyWv28L52BfFl4EYPvdH8747nLed4XzsjeZVWzCv20J5+kDBdpM/mxoJG3US1jUSNuol7N6T8/S+gg2NL6s1PqzXSVhVe7PZIGG7UcpOkz/PHwSJgnSnWCHaaw1lryWUvdZQrdsgnIIXj1S81AqX1x3h+2Xkl20h7N5XsNngz0adP+tqPx43y9hqDGCnUc7TB8FsNynYalCwVS9ntUbCbKkn8+XeTBaeZeimC33XHRm65cZw7kmGb7oyeMOJuTIvVmulrNRIWK2VslEXwFaDgpVaKesNgWw1BbHeoGTnXhhbzX/FiJTa100BF12qV7HSEMSSRsFqUzAbTSGsNQSzpFYwW+nPUq1wm2ZqFOJ3RR3EoiaYpfoQ5tQqZmoCmaqUM6cWouGv4vF8TSBrDWEsaYJYqw9mtSGEZY2K+bpAFuuULNQGslirYLlOxJMWa8TnrTSGsdwoFo7m1UqW61TM1wqBsKiFqK7eDWOxPkhEjipVTJYpmbmjoiv1LCWnjlF67O/c1z1Bt5EhvUYnGDI3YNzSiDknS+YdzFl2tOKxuwtbrnZsutiy7mjDhqMDC5ZWTFmY021jRJ+/E13hrnSlezBYoGCoQE5PnpzOW7605/jzIEfCrWh3vO2NcDTUwclUV/QNDI5iuy8WdLEzPoGtkTh2xidEBMn4OHamQiDYmpzAxkQXO3NDbM30sDHRxcFUH2uj41gbncDGWBd7U4PVf3sy18qz+XaezbfzdLqFvaUuXix28m6tj7ervbxe6+GjVii8106hvt3o5+PWIJ+3h/i8PcS7tR52JpqZ6iyltTKTkkuhFKWFUHI5TIiB9CDKMsMovRRGQZqKwotBFF4K5naakvzUQIrTQyhIEQ5CToKUvPMKCs4HkpsqJ/9CIPnnleSlKrmZKCMvJZCbiXJuJSu4maTgWpygKV+NCeBaXADXExVcjpZwLUZ0D67GysSiUZSIHGWE+5IR6klGhLfgKER4kxnpQ0aEN2lhnqSFeZEd509amCcXQz25GObBpWjx/uRwDy4EuXNRdY50xRkuK86SfdqFKjNnpj0UvFZFsycPZ08Ww2ZgPPX2p6k650We1JNkv9P4OJrhbmuCo6k+NobHsdA/jLnuIUx1D2Omq4OlwTFMjh/BQu8olrpHMNc9hoWeLnZGergY6uJjbEKstR1ptk4UeUjpjkqmPigcN6MTWOoewVXnKJesnbhkaEGavhnJBiYkGxiTYGKKxwldLI4c5thRHY7rHOOo1l04cuBXThzV0QoFUW4+dvAgv/7yN/7+7/+BzoHfOHL4MLoHD3Hwl79x7OBhjh04wLFff8X80GEcDxwk7MhxbukbUW5ljdrWjmozKyqNbSjRM6VEz5QqQ0saLBxoMLXjrpkDD82deGTuTIuxPV3WrrRbONFr40a3lTNdli50WzrTae5Il4UTHWaOdJs702nmQp/1KVFgtnGl3dSBLgsXeq3c6DRzptXMkR5HNxpdHOmqvcT79TZK0v0572dK9JljxJ/TI8XXmPQAU1J8DcnWrhtlqcy4GmrBlSBDcsLNyAkzpiLZBk26I23XztB5y53u3NPMVMlYqhMvJkv1chbVAazdVbHeHMRqk/jDt9YUpBUOgSw3yljRyFmslbColjBf68dslTdz1eIs1UqYr/JhrsJnP1a03iDTEj8DWasPEH2FBjmrmgDWG5XM1UqZrfFnXi1jqtKP8VJvOvJPE+R+HKMTB7AwOIGlkS5WhkcIdjemMu0sbTm+PLh6lvYbHvTf9qG/wJOhQk+mykU5errCk8nSc9rdbj+e3A/k8T1/nrcH8nEgmne94bzvj2KvI4RXXaG87Ahlrz2Ulx1hvOqKYK8tlNedIbztjeB9f7S2SxDLx74YPvWLx7+y+V+G4njXF82HIRGt+TwYx+ehWL6OJO73FD4PC4bC97FEPg7G8bQliGetQih8GvyruBctrPfeWJ61h/GkLYbt4VL+9/tV3m0O83S4ktV7Caw2yNnrDOf9QAQ/J2L5ORGndQzi+WMykX/OnufPqWR+n0jk20gsv08k8OdUMn9MJ/PnVDL/mE7mH1NJ/NdMCv+YTubneDy/T8TzXzMp/D6RxJ+zKfwxlcyfUwn8GBeOw9uuIN50qnjRIuN5i5ynDwN42RXE+74IPo/E8G1MW+rui+ZtV4T4mbYFiUWRnkje98fydTyVL2MpfBw9z9fJDH7MZPLHYjZ/LGTzY/ay9mTxcy6LH7PZ/D5/lR+z2XyZzOTLZCY/5q7wbUbwE75OZ/NxPJP3oxkCjjZ8kVeD6TzpSmLxbihvhtLZ6zvP085EsYE/mCbiQsPCeXgzJETCy/7zvB3O0BKY0/kwdpGv2pjTy/5UXvQm8Lw7jr3eRJ52xvCsK5a93iRe9iVrt/2TeTOYzNuRC7wbSePNcCqvB1LY601g82E46/dD2e1MZLs1hu3WWFbvhbPcHM52ayzPupLY7Uhm/WEKJQmuFMe50JGvoiNfxa1wW+LcjxN79gj3r/owWiFlpFTCQIkv/cV+TNQomK5TstQYxmJDKGuPonjSk8xuryhZP+1N5ll3Mjtdiay1xbPwII7JxmgeFaoovyRhqL2a5flBnmzN8fLZKi+frbKzNsVQzz0aijO4fyea+/kq6q5LqL7sTk3WOaove1CT5Yn6iiftRUpG1ZFsdqTzYugKn6ZzeTd2lVfDV9gbuMjjzhS22hLYbotn40Ekmw+iWL0XzuajGHY6k9jpSGCnLZ61e1HM1AcxpVExUCqlPc+T9ts+PLrlSfM1d2rSXahKc6YwwZr8WHNKU+0oTrajJMWeogQrylIcqEpzovKCIw3Zp7h37Syted50FfrSUeDHaFUQfcVSRqsEpXq8WsVUXSiT6jBBrVaHMKUJZ6Y+ionaUGbqIphShzNTH8lwtZKJ2mCmtZ2QuYYw5hpCmWsIESXmGhnjVTImqvyZ0wQyWyt6CNPVMmZq5MypFczXCbEw+z+EwmytYn/taLJCot3E92e8zI+RYm9G73gymH+W8dseTOZ7MHrjNBuJZ3jqaslzB0s+nnbipbMNzx2teOxkwZy1PpPnLBlOdWKmWIxBLNWIKOdKnb92UELBRrOC3bYwHj8IYvd+ELsPg9h9qOJpS7D4+6i9yH72IJDdewpetgaz16LkdXsw241+PL0v50mzbF8EbDVK2az3Y61WiIFNjVSUmB8EsVXvz1qtL5saCfMVZ1mu8WSl5hwrNR6sqT2FWGiU8fyREAbPHwbxoiWEx80Kdu7K2GzwZ/e+gsfNMh7fFaLixaNgXjwM5kmzksfNgTy5q2D3rpJtjZzNehmragk7jYH7Z61OylyZJ0O3XBjJc6Mr25aeG4705bjQmWVDzzUHBm+6MnjzJMO5p5gu8mSxUsp6nYytBgUbDQpW1AEs1UpYqRNLUYu1/izUBLBzP5y1hiAW1DJWG1WsNgWxelfEczfuhrLWFMpKUwhzdTJWGlQs1ilYrFWIDkqNkjl14L6bNFUlZ74uiKX6cGZrlWLuuFrOvFpMpS6otdO4dSqWNCFal0rJSlMIq00hrN4NY6khhEWNEKRrdaEsq4NZqBGOwWxtIIuNwUxVBbBQJ2dJo2RFE8SyRsWydvZ8URuXGyuT0n31LPdDbah3NaTG/DiaE0cYsDRj0NSYWStzVmwsWHWwYtXVlrVT9iw5W7Ll4si0lSmr9lYsO1gxb27OmLEZw7Y2TEX50Jrizr00N7qu+zBYKKPvtpSOW3703A6gJceb1jw/OgvlVF8JwM9ODydDHRyMjuJiro+dyXGcLQxwNNPHxugodsYnsDYUNw2FKNDHzlSMm9iaCBFgY6yLpYku1tq37c2ESLAzN8DOXB9r4xOr/7Y728qTmRZezLfzQttHeLnYyevlLt6u9vB2o4/363282+jnw+a/ugkfNwf4tDXEx80B3qx0sz1xj4mWOzQVJlOSGUpRRiiFaSryzisovhjyP2JGQjgUpKvIP68gN1mhZSMEcvt8IDfiJdxM9CcvRa59v4xbSXJuJsm5lRRAbrKM/POio/CXu5CTICMryo8r2shQTqKC7Eg/rsb6czHMi6woKRlhPvtl5ouRPvtOQnq4l/i4SEFrTgvzIFF5WvQWwr25FOHFBdVpkgPdtCLCk5TA03jb6RIvP8nlSH8ypT74Hz7GZVsXRr2D2YtIYlcVw7wqGo2nDxecHfC3McXd1gx7o2M4mBtgaXAUC4MjWBocxVj/MJYmupjp62BheBwzw+MYndDBVPcoZieEWDA/dAjro0dxNDDATt8AZ52jhJpa0ZR4gUBHB1yM9HDV0+OCjT13XNzIsXEizcSCBF0DYvWNSbG0IdrMAuujRzmicwidAwc5dvggRw78xvFDYuZU78gRMXN66BCHfv07f/uP/+S3v/+KzoHfOHzwN3QOHuD4L7+i9+shHP79N6JOGJFvbkur4yk6bZ25b2VHk6UtdWa21JjZU3TUkCpDS6oMLFAbWtFgakejiR13jWy5Z2JPi6kTnVYutJu7iLiRlTNdFmL+tN1UFJo7zOwZsj1Nt4UL/TanGHE6S5+NKz1WzrQZ29Nj6Uqv9SlaTOzod3Sj3cGFu+eDeTrbwGLHHdL9LUjxMyHcTYdEb32SvPW4rLTkstKc7CBLrodYcTPcWkSOImwoiLamMtWRpksn6bhxhr58LyaKfZkq89PO5klFBrbKj8lyL+bV/szWSBgv82SuVspKo6ApL2qESFjQioOFWrG/vagWCxoL1b77Z1Xjz6pGynKdL+tNclbq/VmqExN9K3X+rGoCxOqR2n8/ajSvlrFUH8jD3FMEe1libqCDrYn4D25lcIAb0adQp7kxVKhgsCCAkWI5Y6UBzKlVLGqUbN/Tcg4ehrJzT8VSrR9rdVKePgjkqdY9eNsbpV3jieFNXxQvO8N43ias7Vdd4dpMruguvO+P2l8w+jQUKzoJWgbCR+3k6ZehWF61h7J5159XnWH7YLOP2vd9G4nn+4hwFUQ+P45nbSE8bVHxoj2M173RvO6J5W1vDC87onnVHcPjRyHstEbxfEbD//NhlY/b42x1F7J2N46NpkDe9sSIWVXtrOlf9ORv43H8nEriz6kkfozF8WMsjn9MJ/PHZKK4+J9J4cdkotZxSObP6QR+n0jQCokk/phM0kaK4vg5EcvXEe0kam8oXwej+dATxl5bIK86gnn2SMGbjiC+DsfwbSSWz4MxvOkK5UWrkt1HSl60BP1rVUQb5/rre30/nMzXyQv8MZ/FnwvZopcwm8X3mUv8nL+8X2j+K270ZfrSftToi1YkfJ68/D/EQiYfJrN4OZTGyv0I1u5HsDdwnlfaCNH70QwRWRpL3+8XvBtJ5+N45v7c6o+5a8KtmLq071K8Hkjm03gGb4dS98/7kVQ+jJ7n41g6n8Yz+DxxkTeDKbwfucD7sTQ+jKbxaTyDN4OCHvykI5atlkjW7oez2BjMUIkPc3Uqtltj2W6NZbomkM5cf2pT3GhKO8d8bSKTtYlkSA0JcTrAFYUJg6VSRkslDJb60V/sx0CJL2NV/sw1hDBbF8jS3dB/9TI6E9nuTOBpTwpPepLZbI9jvT2JmeYYOkuDKUg9y2BbOQtTPTzdmuPF7gqvnq+zvjjKUM99GssucbcwktbiMO7nK9Bc86Ym6xx1V72ou+pFww1fOotUDFaFsfAgkcd9l3g7mcOHyRu8HbvO6+Es3oxc5vXwJV4OXuR5byp7fed5qV2gEi5PMtutokS8cj9GRH/qI5isDaOvVE5LrjdNV85SnupISZIDhQnWlKY6UJriQFmqExUXnClOtKU81ZHyVEcqLzhSm+lM1QV7ihOsaLh0kvs33GnJ9aKrUEJ3oYTBEjlD5YFMqkOYVIcxWqFivCaEydpwpjWRTFSHMKuJZLwmhOGqIAbKA+ktkTFSqWKuIZLFxmgWGqOYrQ9lslbFTK2S6ZpAsXaknTldUAeKRaNaxf786bxawVK96l/rMtUBjJf7MVrqw2ipLwO3zzFa6itOsRYoWeLNTIWU6RIJM3d8mE104amXHXsOlnxwc+LNSQf27K3YsTdn2dKAcXtDekOtGLl6ivlKqVh5q/YTNOBG0U148iiEzeZAHt8PYueeiu1mFVt3A9lsUrBU7cOq2pftJhnPHgTy+G4Au/fkbNb78fS+gu1GKU+aZew0+bPdKOXx3QCWqs4xX36G6eKTzJeeZrXGhyd3FTzXioTlSk9mS84wX+bOcqUna7XebNZ5s10vYUvjx06jmFLdbghgtdZLG1vyZ13jy06jjLU6IUBWqr1ZrfFhrVbCYpU3GxoZK7V+zJScYbbEnZlid+bLvRjJc2U0/yTzZZ6M33ZjodKL4VwXBm+epPeaE+2ZdrRnOTB0y43+Gy4M3XJl8IarHUDsAAAgAElEQVQrI3mnGS9wZ6LwHGO3zzJb6sVw7kkGb7owV+bNQpU/i9UBrKgVrGoCWdk/KtYbg0SMqD6QtbvBwk3QqJitljFZKTp2fwnE+Sq51k1SsqAJZqZazmR5wP7a0EJdKDM1gczWChExW6vY5xjNqVXaiFCQtkcQxFK9ShSU61X7fI2lWi1jo1rBYk0ga/UhYjq1KYRVTTArGgWrTSpWm8NYagoWHJL6UGYrlUzly6h0P0ax8X/QbHmcDlNDus1MGTAzYcrWiikLE9bsrVl3tePJSWeenHLiyRkXFqxNWba3YtnajCkbfaa8HGk6rc/8VSVzd8LpyPGh7ZY3vfkyuvP86brtT1+Rku58GR15ElpyvGnJ9aUtX8K9fDmq0yY4GR7B7sQhHE10sTcV7oGdqR7mejrYGB7HylAXK8PjWBkew8pQFztTA+zM9LE108PWTA9rE13xtqnWaTDRxcb0BDamIpUgnISZFp7OtLC30MHzuTb2Ftp5udjBm5VuQVVe7+f9eh9v1nv5oC0wf1wX60Z/TaK+WupkZ+Iec13lNBYkUXE1UsSK0lQUZYZQkK7tIlwKpTQrXFtaFg5DUUYw+amivJybLCM/VUlBioK8FBm3zyu4lSSAZ7eSArge50tOgpSbif7cTJSRkxDArSQ5V6J9uRjmTVaUH5cjfcmO9udGnICtZYZ7czVWRlqwJ1lRAqKWGeXLxSjRT7gY6UNmuDcpgae1boIHF6N8SQ1252KYFxkRnlwIOkNGuAcXgs6QHu5FqvIsSg9rPB2Pkx0fyIVQP1K8PPA0MsbTypxYUytyDKzRuJ4jTd8cr6PH8bOz5qydhSiQGGlVnYkRlgbHMTlxCPMTh7EwOI7ZiSMYH9XB5KgOxsd0MD6qg7GODkY6xzE6rCM6Br/+hv5vBzE88BumBw/iqH+CUybGnDIzQWFrzTVvLyKMjQg3NCbKwJhEI3PSTS3JMDUjzsYWZ319dA8f5viRI5zQ0eH44cMcO3gQ3cOH9wFrxw8d4tdf/s6Bv/3CkYOH0Pn1AMa/Hcb574eIPnCcnCPGNDudptvxFG02Tjyyc6XFwY0GUxuqDS2pNbGjxtiaKgMLqg3NqTexptbAnGZzR+6Z2HPPxJ52C1ceGNnQaupEu5kjrSZiArXDzJ52Uzs6TOzos3RmxP4sA9ZuDNqfYtjuFEO2bvvTqF3mLvTZnqbP9hQtxjYMmrtS5ebMXE8xezN3GdVkc15iRqKvISl+RqRKDMgOsuSi3ITLKjOuh1hwNciMa0Fm3AyzIC/SklthxqgvONB61Y3RYj8m7/iwXCtns0m8YKxo5KzWK1hSB7BQI2W2RsJsjYS52gBWm5Qs1AWwqJGxoC0cL9T6/Y9ZU/E4V+nFvBZCs9oQwGqDP+uNAWzdU7FxX8XmgyAx09cYyHpzEPNqf6arJExV+jFZ4ctEpS9DxeeoynLB0fQQ5no6WBkew8zwOM7mR0hTWNB82Z22G5705fvRfcuTkWIpUxUylhuCeNYaxbO2CF60RfKiTVA4t5tkPG6WsXtfwbPWIF60h/CqK1yIhN5oPg7F8WEglvc90WLfvyuC549UvGgP4nV3GB8GoveFwl5H8P6Sz/t+sXL0oTeaj30xbGtf4N73RvJtJH5fQPwcT+L7sCj2fh5O4MNQPG96Y3jWGszr3mhe9Yji3l5nFC87onjVHcOz9gi2W+P59niA//Npg2+7c7yb1rBUH852s5JnLWGiUNgfIRgIA5F87A/n20gM30dj9/sIf04m8vu4AKv9nErkj5lkfk4l8ft0Mr9PJPBjKo6f4/FaRyKWPycTxedNJWqfi94Hsv0YiePbkBAEb7tDeNkexOuOIAFY64vhdUcYz9tU7HUE86YznBftIbzsCOVtV4R4uzucl92R+9/vx+FEvo2n8W0qgx9z2hLzQjbfZi7ydeqiiBhNZooL73HRSfirzPxhIpMvU1l8mRYxpI/jmcJlmM7WFpoviD7B8AW+zmTzcz6HPxdz+Dl3jZ+zN/g+c4VPE5f4PpvFz7kr/D5/nR/zV/g+k8XniYt8nbnM54lL/JjN3o88/XW+TWfybeYiP2Yv8/t8Nn8sXNMSoi/xbTpT+7Vf5Mtk5v4q005rFOsPIlhsDGKgyJOtlmiedYsuxG5nIlMVIdQmOFEaacNYcRhjFZEUxDgQ6XaEuLM6NGWdpr/gHL13vBgo8WWkwp+JGhkLTSHMN4oX+ycdCfsiYacrUbgKvSlsdyaw0hLPTHMMPZXBdFXE0Nlwi5UZETd6+WyNZ7vLLM4O0t99D/WdNB6UxDJQG0dnaTB3b0n3hUL9NW/u3vTjUUEAfRXBzN9LZKXtPI97M3g/eZXX41d5P36Ft+PZvBm5vC8W3owIt2ev7zyvBi7wrDuJJx3xrD6IZv2RKF/PN4kL9O5iGQ9yvKi/fIrqdFfKUpwojLflToIdRYm2VKWfpCzFgYrzzpQm21OabE/FeSfKU+2pzXBBneFG3cVTNGafoiH7FA1Zbjy8fo5HNzxovnaWjnwf+ooD6Mj3oSPPl87bEobKlEzWhDJVG8Z4TQhDlSoGq1QMlCsZqQ5hqi6c5eZYpuuCmVIHMVYlY6xcxkSlgvFKfyaq/JmtVTJdLWemWkCw5mrlTFVKmamR7bsIf63YTFRI9kXCRIWU0VJfxssl2ny4cB5ma+TMV8mZL5Wyku/H41A3njqIlaN3p5z44ObEnqMNW7amzNqZ0ONpSm+SA6N57owXezNe7MlspUTcfKmWsKzxZ7U+gLV6meDW1CtYbwhkodqX+XIvFit9BE1YI2W7IYCten927srZ0sLGVmu92KiTsKWRsq72Y6Xam9mSMyyUnWFN7c1WYwBP7wlg2WKlO1OFJ5kpOsVCmTsL5edYLD/LcuU51mp8WKrw2J9RfdwkZ6NOwpram5UaT2bLTrNS7c1KrY+YIK0Wc6RLVb77BeIVtWSffryhCWClxp/xgjOM5p9iqugci5U+rNRIGC84w0ieEAUzJd5MFXnSd82VicJzDN1yY6LAk6k73gznnmUk9yxj+eeYKDzHeIE7MyXeTBR5CvZOpZSlGhlLajkrmkDmq2VC+NUqWNEEslATsN85WKxRMF8jomdTVQHCVapRMFPuz1yNgulKOTM1ChE1K5czWSZnosyf6WqFVhwomamRM1Pz10SuQruQJWehWslcjZLFOhXrjSEs1ylZ0ahYrAlkvSGU9YZQFmsCma+Si2WjehVrd0NZqg9krkahnTAXjsdMpYyVslBG0/2oO2NAg4Uuj8wN6DAxpMfYiBEzUxbtbAXPwMWObVd7nrufZNPBlt1Trqw52TFlbMCcmRlT9hZMulnQFXGSjsveDNwOZKoqnPHKMIaKFLTn+NBfKKfrtj/dBVI686V03fanPdePznw/HuR40FHgz70cX5RuR7DT+xVbPR0s9A6J4rGxLnamelgaCIFgoX9Me/PwBFaGulgb/UsIWJrqYml0DGsTXayNjmNrpoelyXHxnPbjLfSPrf7b45mH7M618Gy+nb2FDl7Mt/FmpZs3K528W+veLyu/W+/bdxE+rPXzaWuQL1vDfFwf4P1qLzvjTcx3lVOfn0BhhorCzBDyLyi4czGYosx/cRCKtJ2EwvQgijKCKE4TbAQRNQogP1XJnfNKchP8yU0O4GaiP/lJCm7FS7mV5M+NRCk3E2XkpgSSmyzjRryEvFQFOYkKrsZKSQ9x53qsnCvhvvvMhKwICddiZFyO9BOl5Qi//QjSX/OoacGepCrPkBHmwYVQdyESIsXCUUboOVJDznEh1IPzIee4EOxJuI8jntbHSAvyJDXEG+VZWyK93XA2Po6NsR52pgb4WJhz2sQEV1NTwry8kLufxcfFGVcrC2xMDLHUP4GdoR7Wx45gd/ggbsd0cDt0kJMHD+Bx7Di+R3XxOHAY918P4fCfv+Dwt4M4/10Hw//8jWO//MqJX37B7NAhnI0NcDQzwkZPD/PDB/AwM8HdxAgHnUO4HjyI8pgeMbr6ZFrbkGZqSYCRIXoHDnD88BF0Dxzm2MFDHPntN3QO/MZRnSPoHBIQtd9+/YVD//4fGB48hPNvR4jSMaDS2I5WWzc6bU/SbutKq5UzbdYuaPRNaTa3p/S4MbXG1qhNbKjWM6XGyAqNsQ1qQyvqTWypPG607yTcM7ClzcyZNjNnWk3saTdzpNPMiS4LR/ptTtFndVKIA5tTDFmLGdQBazdxbE/Tb3WSDlNHBuzP0GXuTIeZPf3WrvTan6KvMIPn042s9ZVTlupLzJnjXPA344LUiKtBllwPseZasCVXVKZcDTIjJ9yCayGm5EZYkR9pRVWyHfezXOjKcWO62Jv5Kj8Wa6T/1539JbX4g7eoEXdIlhuUrDeHsFQv3wfDLNQFMFcrZbrKlzm1HwsaCcsaKQtawbCskbLaEMBas4LN+0E8bovkcVskT9pjeNIu6Ks7LTFsPAgTf7galcxUS5mp8We41JvLoQY4WhgJC9FYF3ODo5y2Oc6VMDsaMl1puXqWR9luPMp2pS/PndFiH8aLvZmrkmop0Eq2mpWsavzZuhvI644w3vVF86YnktfdEex1hPKsNZiP/XG874/h83ACn4a0d/oHYnnbJdaL3nVH8nkwji8jifsrRn9B0j4PxvC+P4bX3RFCcHSKub+t5oD9SVQRR4rl+3A8X7VuxF8wtbf9sbzpi+FVTxRveuN43RvNm+5YXnZF87Qzir3BbH48n+L//bjB240+9kZKWW2MYOt+IC/atV9bfyRfB6P51BfB54EIvgxG8n0khp9jcfw+Hs/vk8IR+MtV+Dkez4+JeL6Nx/F9IoFvEzHiufEY/piI4/fxWH4fj+ePiQR+jsXwbTSKz0PCTfg8GMmXgSg+9IXxaSCCt90hvGhVsHPPn+17Cnbuy9m5H8DTFhVvOiPZfRTEbksQex1hvOgI4XGbipfdgnr9pi+Gd32xfBxK5sNIiigzT6TzY/ay9gI7g2/TWXwaz+Dr1CU+jqXzduQ8X6ey+DadzY+5a/yY08LWFq/xx2IOfy7d5PtMFh/H0vkwns6XqUt8nrzEu5F0Xo+k8XE8k09a5+DbdDbvR9L5PHGJ7zNX+D5zhY/jmfsl6c8TInb0Y1aIgH+u3OCfy9f55/J1fs4Jx0OsMv0Vj7rMt+lMfs5l8cfCFX7MXubT2AU+DF/g7UAKiw2BTNUE8Lg9joV6FY/bYnnZn8qzniRe9CaxdjeaumQHKhMceHj5LOOlYRTF2pEmMSLe8wRXg0wZKhEXpROVYqd/Rq1g9X4Eaw+jeNKVxOPOBB53J+2f9dYYttvjWX0Uxfy9KKbvxtJXFUJPZQSDDwpYnO5la32CZ48XhUiYH6KjRUN9yUUelsQyWp9AZ6mKhhwfGq5703DdB3W2B5qrnrQUKhiqDme6KZbllmR2+zN5O5rFm1EBonszlsWbsSzej1/h5WDGPp/i9aB2YnbgApuPothpi2P9UTxTdcGM1QTTX6ak/bZU9BAuOHMn3paCOBsK4my4k2hDcaIdZecdKU62oTjJgdJUB4qT7ShOtKUkwZbSZEfKUuwpSbLhTpw15ckOVF9woTrNiXvXPbh33Z22W950FfjRdsubhzc9eXjTm/bbUkYqghivDmWsKoShyiD6ShU8uuVF750ARiqF6zBWHcRolZKx6kBGKwIZK1cwUamgv9iP0bIApqqVTFcHMlstF3DH2gDBTqiQMFXlvx8xGS/zZajIk5ESb0b+fytHM1WCmzBV4c9kiR/TRX5M53qznHiKXXd79uyt2LU1Z8/Bkpf2lrxwtGbRzoRhFzOG41yZyPdkulzCUo2CebXY1l+slbFQE8BGk4q1hkC2m4PZaFSy0RDESp0Ar63Vy1hWB7BaK2VVLWGrUc7O3UA2G2Rs1Yvc/0L5OZb+cggqPFis8GSlSoiHpw8CedESwla9P/PlZ5gtdmMsz4GpO67Ml7szW3qGpQoP1mp8WK32ZrtBvh9LWqn2YbnKizW1H2t1fqzX+/P0QbCAvd0P4nGzisd3VWw3BrJZH8hmvZyNugA26+X7Z6VGFIpny0XBeL1exXKtgtWaQJZrA1msljFX5st8mZT5MimLFQGs1AQyXx7AWKEXQ3nuDN08Q1+OGyOFHozeOcdYkRfT5RKmSn2ZrwzYvzBfqJGzqFHurwetaufBV+rEBftCtYIFtXKffTFZHsBijYqJMgmz1aJzMF4mZboikMky4ShMViiYqpIzVRkoHqsCRHStWpSZ52qUzFeJ3625GgXLatW+QFhWq1hWi2WjFbWKlTqt06BRMlcn3PnVumBW1SHMlQcyna+gLcyFErPD1BofoUn/KJ3GhvSZGDFhbcaMgy3zNpZsujjy5LQzOycdeHHOjZ2TDqw72jFnY868jQUT9lb0ulnTFXeWvhuiV9CZH0BfcSADRSqGSkIYuqOir0BBd54/nflSuvP96bkdQEeehO4iOS25vvQVKWjLk9BdHERJ2lk87Y5hY6SLtcGxfZFgbaKHhf4xrA2Es2Bl+K+OgY2peLQyPo6V2QksjY5hY6qPnbmhiCobn8DS4ChOlkbaz9Ff/bfHs494PN0qgGgL7TxfbOf1cgev13p4t9nP+03RRfi0NcjbjT4+bPTzcb2ftxt9fNoa4svOCO/X+9kea2SqvYT7RReoyokRjkGanDsXRUm59FIoeSlySi+FaYWBiqK0IErSQ7idpOJmoozbyYHkJykoTNb2E7TRo1vJCvKTZOQlBpCb4M/1OKk2ZhRAbrKcy5GeXIuVCFchyo9rMTKyI/24HOnN9XgZF8O8uBITQGaEH1mxUtJCvcmKEfyEC6EeXIrw2Y8SpYefIz3cg5Sgs1yOkexHktLDRBwpPcSDjBAvUoM8SJCd4nywJ8lKD3zsDfG2NeKsjQkulga4mJvgbmuFp5UVvvYOXIyJ4UpyPNESXxwMDHA+boDPMX1CDxkSfUCPanM37lucpNfZl247D0Ycfemyceeh6Uke2Jyhyf40RZYOZNs5EqxnjPXhI5j89hvWJ45x0swMR0MjTI8dxlDnEIYHf8P0qA6Whw5j9fdf8NM5RoKeEZdNzMm2diTW3AIDnSMc+e0QugcOonP4IEcOCSbC8QOHOXz4AMcOHsLo1wOc+uU3ko8ZUKBrQYOZE3UnLGk2c+ChuQMPzexpsXSixcqBh5b2NJhYUm9iSY2RBTX6FlSdMKPawJo6I2uq9UxpMLOi3tiKu6b2NOhbcVffkofGtrQY29Jl6UKHqYgZ9ZiLyFGvpQs95s70WTozZHuafptTDNqdYcjuDH2WzvRau9Jr6cqgnRAJ3ab29Nm5MuN0jnt+HmyPqXkxd5dHhbGk+hqR7GtEisSAqyG2XAm2IivInMsqM7ICTckMNPqXoxBqTl6kKY0ZdrRkO9GXf5qJEg8mSrxYqJaIknGtP6v1CtYaApmpkrBcH8RyQxCrzcHMawKYVUtZqJcxV+fPZIU3E+VeTJR7MVriznS1NwsaKcuNMtaaA5lTS1i9p2L5roqtBwLOttMatX9XdfORoK5u3I9gqUHkKRfqAhip9CdJYY3xicNYGOpgoX8cc4MjKD0sKUs5SdsNd7punqP75lm6b56hI+eU6COU+WiPJyt1Ujaa5Gw0y9i+JxyEvY5Q7QSquLP9oiWEvZZgXnaE8b4/hveDsbwfjNbyE2IFWKgvmm/jAqj2bUwwE36fusB/Tafz5+QFLXlZgNd+TqTwdSiBFy1B7D5U7EeVvgyJedXPA6LM+3FQdBhedkfwvD2CV90x7HX+68L5VU8kT9sieDZ8g3+8XeOfH5b4sNHP074CnrYn8LwjlNfd4VoCdDRfhqL5NhwrgGlDUXwbiuH7SMy+q/B9In7//D6RwKehSL6Nx2l5CvH8PiHcgz8m4vhjIoHfJ+L4MRrLj9FYvgxH8GkwjI9aEvP30Vg+9oez+0DK8xY5u49kbDZKRIGwWcbjBzKetqh49lDJ0weB7D5SCl5CTwTPO4J40RnM8w4xtfi8NZznXVE874rmdX88b4eS+Dyexrepi3weT+PrZAZfJjP4NJ6xv270cSKDbzOX+UMbD/oxd40/l27y3+u5/PdaPv9YvsXXmSy+z2XzfS6brzOX+TRxibfDabzoTeJ5TyLvhtP4MpnJ54lLfJvO1oqRTN4Np/FpPFNMsE5l8XniEr/PX+WfKzf551IO/1zK4b+WrvHn4hW+TmfsOwm/z2dr41GZ/JwXouHrRCbfpi7yfiSF130p7LRGsXY/lJf9KTzriud5dwKvB1J50ZPMy95UdtsTGCn2R5PsxMNL55iqCGOyIoqrSgsSPE8Qe+Yw3bcVjFcEMF0rZ7pGrOus3I9gsy2Gx10JbLXHstkWI9aD2uPYbE9g7WEMm63xLD+MZvpuNCPqMAZqomlXZzE71cnm2jh7uws8fbLI0twQfZ13qStKp7UikWFNPL2V4TzIl6HO9qA26xwN173RXPXkXq6UgapQ5u8lstGZzmbXBZ73X+TlcOb+2RsQLIkXg+m8GEzj5VCaYE50J7PTFicAaq2xLN6LYLhaRWehlHtXPai/dIaqNBeKEuy4HW1FQaylEAiptpQmi05CcZIdZSkOFMRbUBBvsS8UihPtuR1rRX6sBbmR5uTHWHMn3p7SZEeq009Se9GVllxvHt3yoqNAwoMcT9pvS2nNk9KSJ2GoMoSB8iA678h4lOvLgxwvHuR40lsip78skP4yGcNVKgYrVAyXyem7I6GnwFfA7EplDBX7M3DHl8EiHy0gS/QOJiskTFRIGCvzZbzMl7ESX8ZL/Ziq8BfshFJvJiqkQkSU+4lSs5aZMFcRwFSeF2sXz7IlteepkxWvnWx552LPS3sr3rrYsWxpyoilAWMRpxm76clMhZTlehWrGiXLdUo2mgQMc6s5mK3mYNabgtloCGJNo2S5TqFl30iYLvVhtsKXuUpvpkrPMV/uxbrGXxCIK7yYLjrDTPFp5krPMl9+jvkycdd+q1HO7n0lu/eVbDb4s1TpyXzZWYZvOTB225W5cg/myz1ZqvBgtdqL1VovVqu9Wan2ZqNOwqZGyrpayrpGuBc7jYE8/usmT4OClTrxuN4oumwbGhnbDQo26+VsN6pYr5Ozohbfx5JazlKNjDWNisVqOQtVMlbUSpZrA5ku8mG62JPxgjMM5Z1mMPcsvVdd6b3qymDuWQZyTzNS4MnYHW9GCzwZL/JhtNCLwTx3Zsr9ma6UMlLsxUSJD9OVAUyUSYRrVKNgWkstnqtUsFCtZKJMItyhSrlwD6oULKiDxL95mT9TVQomyhWMFAcwWOjLaIk/42UyJisUjJZKGC72ZbRUuk8/nqoQK0TztWJqd1UTzHxVIIs1SpbVKpbUShFbqhYCZrE+mEUtv2NeLWOyTM741QA07oaoLU7QaGJIu7kpXeaGdBidoN/EgEUHG1ad7Nl2dmTZxpInZ06yaGvFupMNc9amTNoaMWpnyICDMUMSB/ozfOnPkdOdJ6frtoyu2/503JbRUSinpyiIvkIlg8VBdOfL6LkdQFe+hM5cCd35/rTnSukpUtJTpGSoLISuQgXdd1RosjxRnjLE1vAIFvpHsDbQxcZYDyvjE9iZGuy7CjbGwimwMtTFUptisTE9gY2JATbG+tgYCxqzlbGIGdmaiOdsTfSx0Ndd/bed2Qc8mWljd7aVZ/Od7M62srfcyYulDt5s9AmQ2sYAHzb6+bDRz6cNETV6t9nPx81BPm0N8Xa1h40RDZNtxXRUZVF6NYK884p9enJ+qpKS9FCxbqTtJtw5H0jheQW3k+UUpqooOB9CQXIQt5NUlGVEUpgayO1kOTkJUgouKMlJkpKTJOVGopTsaF9uxPuTm6zgRrw/NxL8uRYr4WqMDzcTZVyNlnI1xo/rcVKuxkq0MSQ/rsYGkB0t4VK0n+ApaInLonvgw+UoX86HnNWyE7xE/Cj4HOkhHlyM9OFipA9pwedIU3lwIciTjBBvzis9SQ3yIsTDgTPmuljq/oqtwREcTfRwszTjrIUVPsbmBFvYEGpgSuLf9ag2c6XV2YuBs34sn5Hz1CuU5+eCeO8bwbOzSl54qXjuE8yGuz/rHjLmTksYd/Wiy/kspQ5uxOiZ42VohpOePq4G+jicOMEZU1OsjxxG92//yZH/+F/o/+e/o//r37D6+y/I/36YS8aWFNo4cdXChrATRzE+fJBjBw6ge+gAOr/+neOHDqHz66/oHjiI3q8Hcfr1ENEHj1Omb0mDqQP3TR24a25Hta4xDUZWNBpY8tDMnnvGNrRZOXPf1I5GE2vUBubUGllResyUaiMbqgytqTa0RGNsRYOpDQ0m1tw1tafZ2I5H5g60mjnQamJPr9VJ+m1O0WPpSr/VSXrMnekwtaPfyoV+C2dG7E8zZHuaYbszwm0wd6bN1I5ea1e6zJ3pMnem08KRXmsXxu3PMHrGi8FbyTyba6a9JJWb0ac4LzUlLcCYNH9jsoMsyVSYkh5gJB5lhmQHW3BFaUJOsBk3Q02oTLbmUbYb3TfdGC44zegdgZlfrBG9guUGkVtcqg/UFqNC2W4R1NSlRiWLDYH75OXlBiWb98PYaYlk+1E0O4+i2HkUxfbDCDYfhrPxMJyd1hietMWx0xLD1sModtpiedIWx7PORJ51JrLbHs/GQxHFmKoN4H6uB7JTppjoHcXa6KiIrun+RqzUgv4SOePlUsZKJIyXSrUWrIIVtYqdxjB2msN4/CCM560RbDcrWW+Ss92sZOe+uGB90S66AE8eBvL4gYLnLUG87AwT3ANtbv5jX4zoJnQKMfG+P0YwAEaT+TEhoGhi9jSB7+MpfBtL5s+ZdL6OCr7Ct5Ek3nSG8r4/ijc94bzrCefzQBw/xtP5MZ7Op8Fk3vUn8LonhuftETxtDeNpa5gQDJ3RPGlRsv0giN2hm/yfz4/5r/crvJlrZbfnJs/b4wTVuDdKFPwH0bgAACAASURBVKcHY/g+EqftBcSIyNFwNN+1AuHbSAxfRmP5Ovav82k4SkynjsbtC4kfY3F8G43ix3gM/5hJ5L9nU/mndg3pD22HQbydxJchEUH6MhTNj4kEPvRFsntfwYrGh91HQpA9f6Ri95GSV13hogjeFcZeVxgvOkN50SkATq86o9nrFPGqD4NJvBtM5N1QEu+HhbvwYeQ8H0ZS+Th6nrdDybwdSuX1UAp7fYm86k8W2f8J0VX4PpetLTlf5sNoOh/HMkRHYOQC74YyeD8qokpfZ0SP4efcNf5YuMEfizn8nL/Gp4lMvs9e5c/FHP6xdIMfs1f5PpPFHwvX+N9rufzvtVxBg57L4uf8Zf6xeIWfs5f4YzGbPxevajsVl/k+LaJGn8fS+az9Gt4MpvBmMIUPoxm8HkhlrzuR59rVpBe9KbzoFbGjx21JtF87hzrJnpEiJYOFwdwMNeO8jx6J5/TQZEi4l32GthtnGCr2ZU4TyOq9MFbvhfCkO4G1R5FstsWIWdfuRDbb49jqSGS7M4nN9gRm78UwqglnoCaKvrvXmZ/o4Mn2DM+ezPNsd4mFuUE6HtXRUJzJg+IYhtSxPCqQ05Tjh/qSOxUZp6i57I7mqiea6x50liiZf5DEVncGGx2pPO1N5/XoZV6PXubl4EVe9KezN5DBbncyO53x7PaIwvL6o2gW7gYzrVEwrVEwXC6lq0BCY/Yp6i+eoSTJjvJU4SLcDDfjVpQpRQl2FKU4UZriQmmqPWXnHShKsiU/1oL8WAtux1mSG2nOzQgzcqMsuBVtQWGcDYXxdhQlOlCS7ERZqgs1GW6oM07SkHWau9c8UWeeovaiGw3Z7ty95klLnpTuYiWdd2Q0X/eg+boX9254ateTfOgokNB1R0prno+4+3nLm67bEtpyvWjNcaenQEJ/kT+9d3zovePFeKWU0TIpExWiszBRIWWiTMJkuZSpCi04ssxPUJjLpcJxqBTTqDPVMkZKfJgqkzBW4MXkpVNsRpxkz82e9ycdee1ow1tnW144WLFmYcKMkT7jHnaMZJxlqtCXhSolUxX+zNbIxN3wSilrDSrmqwXkbbpcwkSJF4P5pxkrcmey1JP+mycZzD3FZLE7I3mu9F23Z6zgJKN5LozluzJddIbpolPMlrizrpbyuFnF1l0Vz1sjeNUZw+7DENbqA5ivOMd8mTtzpWdZqvRmucqHpUpvVqu9WapwZ6VGxI/W1X7agrOUpUpvNuoD2GqUs6mRsdkgY7nGl2XtSt1WvVzMbGuE27GuLWavauSie1GvYkWtYLE6gKUaGavaGNBitXz/rNYEslAhYb7cj/E7HgzlnaXv+kmGbp5hJP8cw/nuDOafpu/WSfpunaT3pitjRaK/N1nqy3SllNlKf9H5qJAyWS5lsMCD8TIJQ4WeDN/xYviODxNlgokxWSljQR0kJrprVdpImnAMxkoDGCyU0JfvQ1++F0N3/Bi648dYuYyhIjHGMXjHm5ESP4aLfYXbVCEoyVMV/ixUK5itkIuOQ52KBY2gJa9qBPtgWRPOkjqImRIZvRfOoj6tj8ZIjxYTKzRHD9NnZU6vqQFTdhbMOlix7GTHiqMd227O7Li5sHfmNBv2NqzYWTBnY8KonQmPPKxoT/Wk+5aSjhsBdN2Q0pUnpz1fTmtuAK25Uh7mSOi4raA1N4CufAVDJaF05QXQV6ig53YAnbkSOm750XVbRneRnI48CV23ZXTclvEwR0JLnoJwD1NsDXTQO/Q3rI204sD0BBb6R7AyPKZdKhJHLB8K6Kq5wRFsTPWx2HcZ9LA1M8DSSBdbE+1KooketmbGq/+2u9DKk5k2nsy08HShk72lHvaWxATq63UhEt5vDvJ+o5/Pm4N81BKX32+J4vKHjX7erfXyeKqZsZZC7t05T82tOIoyQ8hLU1KYEcTtjCBunw8kP1VBSWaomD29oKQgVU5Bkpxb8QGUZYZqBUPg//WYnyTjSrQ3t5L8uZkoJS9Fvu8iiOPPlRgfbsRLuBYrxMPVGD+uRPuSkxDAtTipYCaEeWn7Cf773YWsCF+yo3zIivDlUoToJmRH+5EWfI5LET4kq86QGe5NeohwEM6r/j+m3io2zrTR1vzPaB/t7r+T7g6YmSlmdlW5yi4zM1Ps2DEzM7MdM5XtMjPFYWbsJJ2Gn87ee+aMRudyLuf6mYuv2n0uXpVVZVmyLEvv+tZaz3IiPciVrGBP0gM9yQ4WkxHoSVqAB0n+7khtDLG4fB79C99gfOkczhcvEPaDGlXfarOgYcuSviNPpdHcEYfyXznl/BKdwS9h6fwkT+SlZzivvMJ45h7AQ2cfbrv5sm3rxqqlKwpjR6YN7KnWMiFYTQc7NU0s1dWxu6yBldplrM7/gP8FDUI19fC6oIbhf/tv6P/lLxj+H/8N72/Ok3NRhzo9C9osnKm0tEX24/dofvstl//6HT9+8y3nv/mWc999i8a5c1h/+z2Balpc1zSgTceMZk1jGn/UpU3jzwJyh7o+A9omDOmaMWlqy4iOGf1axnRrmdCtbUq7tjFNaoY0axrTqm1Kq7YpbdrGQuxI3ZBubVPaLuoyrGvJsJb5WQF5Us+KOVWcaN7IlildCxYMbVAY2bFk4oBC/wpKMycUJvYCItXMjkl9C+ZN7Fk0d2JcxwKlmQMKE1t2rrgzHebNrdV27i+10V0YTLyHBuEO35PmrU26VIcUsSbJIg2y/AzOysw5ch2uB+hSGmpEabAuvRm2TBQ4s1TtzmqNG/tt3kLMqNuXo74AjvuC2e2Qny2LHvUHc9wXwmFPkMBs7hHOQXcAJ/0hnAwEcTocfiYEbg2Fc3MgjNujf+IP792I4e5oNPdUUaOHE3E8mozn3o1oTgfDOegNYrVFzmhtAPoX/x1dDYFxbKh1CTsjTVJ89Zkuc2W+zJm5UieWqtyFp26NYnabhbGau4Oh3B0M5eFoGI9GQ7g/FMij0RAeDAdxf9ifByMBPJsM4/6w/CwaIxSZo4VBNUUsn5bieb8Yy7PJEJ5NhvFOEcPP6yn8vpXKl7VEftlM4fNqwtlS89uFaD4sxfFpRRAJn5WJfFmO4/18NG9nBUzqI9XK6VlJeS6Wl7MxPB4P49GYcJ5MRPB0PFwQCYP+vDlo5f/++Qm/vznhxUYv98ayeTIWwfOJQF5OhvBmNoxX08Lru0Xh4v9uMVxwFpajVbsJkWdi4JMymg/LkbxfEs7HRUEo/PxHFGktmq/rMfyyKZSaf9tM5G97afy2k8JvOwJO9V/7GfzHYRZ/30nlb9vCNsI7RSz3+n2F/seAjEc3hMKysHAdzrNp4QgiIZSnU2G8no/j9XycEDdSJPBmIZ43injeryTzejGBd8pkPqymCevMi4k8n4/jpSKJ10spvFEJh/dKoYj8cimZ54vxvFWmCaJgKeVMILxaTD4TCa+VqXzYyOKnrWw+beTxYe0q79ay+LKby5fdXCG2tHedr7v5/LyTK6xAb2bz9+NS/nFSwm8H+QKqdf8av+3n8vtBHr8eCNGin3dy+LKVxfsVITr1SpFwJg5eLCTyXJHI8/kEnkzFcLM/iPtjUTyajOPBZAz3xqN4PCPQiLZa/BnMsKc7+QqKqkA6Ul3IlGiQ4HqZFA81OtNcmCh0ZaNZymFfEEf9gdybiODhVCz3J2K5NRbFg5kEHszEcW86nkfzKTyaT+H+VAJHY/Fs9kcy0xjEeEcmqwuD3Dld5+G9He7e3mZva4HxkQ56aq9yozEWRZvwvQMl3nTmuNKc5Uj7NVfar7nQfs2J0QopW/0xHI8lc2c6jdtTyTxfvsqLJeE8mU/n0WwydyZiuDUWxemNSG6ORHI8EsFebxAb7b4omyTM1UjoyrSjJdWG+gRLKmNMKArToyBEl5IIY4pC9KiMNqEs1oTGVFvqkiypSzanJsFCcAyijSiNMaE00ojyaGPKYk0ojTaiIsaU+mRbqhNtqE60oSHZgao4c2oSLGlMvUJ9sg31qVdoTrejNdOBjixnenLdGCwS03fdje48F3ry3OnPd2ew0J2BfFdulIq4USoSipbFXtwoEkbeZirEDOU7MV7iyVS5iIUqCQtVXizXeaOoFqJIylpvVuolrNR6sdUsY7VOdNZJWK4V+gkrtV6s1HmyVi8MXSobRKw3Slip8mC10InTJCceOpjywtqMV9ZmvLQy5amZEfeN9Tg20GHFTI+JIBPGMy1YLncV3IomCbvNPqw3SNhp9WG7Ucp6neBurNd5oKxyQVnlwlqtKzP51iyXO7Je48JqhT1btS5s1jiz0+B6dtHfrXdlvdKBw2Yxd3oDeDIezfOpWJ5NxnB3MJjjTik7Te5sVDmwXevMRpUDm9VO7NS5sN/gwk69A1u1dqrokodQRu7w5rRTymmPL6c9vtzvD+Jur58QL+qVs98q4rhNyk6TlwptLeWoQ8axqkd32K4SBh2CCDjpFIY/j7v8OGr3Y7dJyklnADfb/VmrcGO53IXFUidWKt2YK7RTiQRnFCWOKKvcmC93YqXaXRAGDWLW67xYKHVku1HKdpNAONpplpy5Pat1IgGHWyuIvT/e32zxFToGzb5st8jZbPFlrVHKYrUXi1Ui5srcmSpyRlHuyUKZB0vVwkbQcp03y9VeLNV4sVwrYqVewnqTMML3h6uw3ShFWSNiu82P9SYZ6w1SlPUSNlp8Wav24bAygMV4R5rNvqfz0gWG9LW4oafFjJY6i4b67NtbcGxnKYgDazOObcw5uWLJvrkRu8YGrGproDTVZNZRm8lgc8ZzxUxU+DNeLmeqxJfJEinjxRLGSmRMVvkxWuzNjRIp48VSRookTJb6MJIvYqJYylCuG6P5nsyUyxgr9GSkwJOh6+4MXXdnrFhM/zUXhvI8GbjuRVe2O3nhdphf/it6F8+d9RD+dA4uYKJ9ARPtixhq/IiZrobwPVpqGGpdEKJFqriRia46BuoXMNFWOzuGWpfQ07h8/JeH++Pc2Rzl3vYoD/cmeLw7ybP9SZ4dTvPieJYXx7O8vDnP61sLvD6Z5c3NOd7+sZNwZ4mP95S8vjXP6WoP6+M1jNRlUJ0TrNpD8KcyXegn1GQGCY5CVigVqQFUp4dQlRJIdXIAlQl+VCbLBccgTqJyH3yFQbVkP8pT5GfEo8I4b4pjpeTHiCiKl5IX5Ul+rIiieEEcXI9SvUaLuRYuEvCo0d7CbkK4iFzVTkJOhCAkroa6kBPhSWaIu7CfoHIV0gJdyQoVkRbgQVqgG5lBbmQECmIhJ0zM1VAJ2WHepAd4kBbkTlqwF4l+bkS7WBGqr841XV1uWDqxZe7KT+II3nqH88+wdP4zMY//t6aD/691hH8k5vJGFslNF3/GTZxo07FgxNqVDj1zcs6rce0HTeK+/YHgcz8gPv8j9pfVsb+oxRVNbWzUNbC8rIbdZTXk5y8S8c1F0i7qkPKDDnHfXiL+r5fJUTOk3cieG6bODJg60WBkQ5qBEVd+uIDaX79B49vvUPvur6h9+w3W350n9Ac18tUNaDG0pEXTmDYtU9rUDOnQNKZTy5guDQM6NPTp0zJmWM+cEX0L+rSMGTOyZFjPnDY1A9rUDGi4pEPdRW3qL+nQcElf6CdoGtKhYUSbmgF9uuYM6FkwqG3ODR1LJnQtmTawQWHmyLyJPSuWTkzrWTBrYMW8gQ1KYydWTBzZMHNjxcSRRWM7ZoysmTeyYc7QmjFtU2aMbVmydGTR1I4VU3u2rFyYdHVko6uAh5u9TLWkUpchIczhR2Ld1UgWa5Mi0SFVqk22nz5ZvrrkBhmS46dNjlybwlADKqJMaE22pfeqLZNFzkIWtknCZouM7T+GglrlrDXJUFR7stMdxEF/GEf9IRz0BrHfE8hBdyAHvUEcD4RwMhjKXrec3Q45x30h3BqO5GQwkqP+cI4Gw7gzHsfdifizmMGDyXjujsVw50Y0R/0hHA2Gsdbqw3KTN5O1EmJk6uhd+g49zQsYaV9CT+siLuZa1Gc4c6PAhplSB6ZL7JkssmWq2A5lnSer9SLWGkRsNos57g3g7nAw90eCuTMYwGmfnNsDftwfDeDBjUAejgTw9EYgzyZDeDcffXbJf78Yy8flWH5aFUTC+/loXs5E8mo2gp/Xk/llPYmvG8l/LgyrKEev58KFiNJ8BJ+W4vm0FM9v68l8WRY2FV5Ph/NwNJCb3d68nIni/VKS4CTMx/FkOpKHE2E8GA/lwWgwzyYiuDci585gAC8PO/ivn+7y5fkur9c7eDR5lWdTkTweCzhbjn6mwrS+W4jkw1I0n1ZiVUNuQv/g141Efl6N42dlLF9WY/m0JtCPPqnKzF9WhLjRH67Dp+UoPq/F8WU9TqAh7STzdTORX7eT+H03lb/tZvCvw2y+biTzZj6CJ+OBnPZKuD8g48GgDy8nQ/moiOXDQgxv52N4o4jl3WICrxdieTIZypPJMKF/MRPN6/k43izE80GZzCtFPC/mY3mvEgcf1tL5uJbK+5UU3ipTeKlI4KUigRcL8SqRIAiFnzYyebeSyvv1ND6uZ6jKwukqClEqb5WCaHi9mMJrRTLPZmKFz5TpvF/P5NN2Dh/Wr/J5K4df9/NV2FXBRRCchHx+2y/h78cl/PNmMX8/LhReTwr47TCPr/vX+Hk3my9bWXzeSOPnjUzeLCbweDqC5/NxPJmJ4fH0n+fRVOxZ5O7RZDwPp/7YUojj4VQCR30RNEUbURmoS1OCFS1JNuT6apDioUaS20X6ropYqZdy0OXP6VAIt0ZD2O+VcXM4mNPhMO7PJAhnKl4QC7OJZ+Xl/eEYNvsjUbSFM9t7nZXZXm6fbHDv5jr3bm2zszHH+FAbLSVJjNTGsNAawUx9AENlUjpy3ejMc6ct25mObGc6sp3oznNhqkbGwVAC92YzuDOdwuOFdJ4pMnm6kMG96STuTMRyMhLB8VA4h4OhbPcEsdUVwGqbL8pmX5aa5IwUuVKfYE51nBlVcWaUhhtSEKJDXogOxZFmFIabkhFgytVgSypi7alJsKI+2ZrSSCMqYkwoijSkONKE0hgTCkJ0qYozoy7JmpoEa6riLKlKtKQkypTKeBsqY6yoT7WnMd2RuhQ7ahKsqU20oT7Fns4cD3qvi+jN96I7142ePHcGCrzou+7BSLGIziwH+vPcuFEi4UapiJEiESPFXgwXuTNe6sVooRsTpV5MlHgwVyFhodKb2XIvFNUSlA0yVuuFy51wyfNmpdaLjWapIA7qhYvgXLkrc+XOwmVT5T4s1XmyWOnBcpk7exkuPBBb8dTGhJemRry0tuCxiSH3jXW5baTLpo4G0276jCVbMFtgfxZp2mmSsdUsY6tZKkSR2v3YaZZy2CZnp1nKfqcvu+0ytpvE7DVLOG7zZrfBne06V7YbBRjFSYeEm+3enLR7c7vLl3u9AdztD+ThaCQPRiJ4Oh3PvaEwbvX6c9guYavWha1aF5aKrVGW2rBebqdyIhzZa3Bjq8aB/WYPdhvc2Wv0YLPWjcN2KTe7/NlvkXLYLuO4w4e9VilbjSIO23zYb/dht8Wb4w45N7v9OOqQcdgh46jDh+MOuRCfavPhZlcAt3tDOOkK5KjDn71mGSuVbswX2TOTb8v0dVvmCu2ZL3FgrtCOmbwrLBY5sFTmzFq1Bxv1IjbqRew2SdmoF7FZL2GjXsxqrYiVWhHbrcIlfavBm+0mFcq2WYiIbauG9baaZWfOwWaTD6t1EpTVEsEZqBYzX+bBVJEzy9VilipFrFZLUJR7MlvqynKtFzMlrizXSNhs9mOtQYgrbTXLVMhcH1ZqBWdhtcGbtUYZWw1y1qqkrFz3YjnMgYaL/0afzkWGddSYNtRm3kAHpbE+G1YmHNtZcmxnyW0nW2472HBkbc6hlQXbRvocmJuwZm7Agq0hY/5mKAq8mS2RMl3my0S5L5OVfsxU+DFRIWeywJuJYm9mKn0ZKxYzWiBmvETEcL4Ho4VeDOd7MJjrwfB1L0YKPOnOsGekwJPBfA8G8t0ZzPVg4LoHfbnudGQ405npRn3CFcriHbHX+w5j9e/Ru3QOI63LGOuoqWhGwjHVuYyR1gXMdNUw1riAsUoc/OEgGOuoYaL7Z7n5DwqSsY4aBtrqx3+5vz3K/e0xHuxO8Ghv4mxx+cXxLC+OZnh5MsfLU0EUvL+tEETCqUA8endLKDI/PZzk7uYAq6NVDNenU5sVREW6sINQmSH0D8qSfalIC6AsSU5NWiDlKXKqUvwpiZFSmehHZZIfhZFiKpP9KYmXUpIgpTxFrnIOZBTES87wqPl/oE/jZeTHSCiMEXEt0oOieBkFMQL5KDdCTGGM0E24HuNNbpRY2ERQ7R9khbqRGyXEjdJDXMgMEURAVrA7mSEeZIV6kRbgQVawF9mhIjKDPLga4kVmoDsp/s4EOpuR5OsivBfiSUqgO6khnlwP8GDQ25tlV2/ueQTzXBLGF/84fg5O4h8R2Tx3DeKmTwhDUh9SrC0IMDFGZmuBs7UFJhcvYfGjGpbf/YD9xYtc+fEHHNQuYfnjeRy1NXDUUMdWSx0LzctYXVbHRV2dgPMXKbmkQ5O2Ie3axoyY2jJsaM2Uvh0rlh5sW4tYt/VmytqNZH0jXDU10P/rX9E7dw6tc3/lyvkfCPxejVIdEyo1jWgyMKdJw4hGdUOa1Y1oUzeiQ8OIdk0jOjWN6VY3olfTiGFtE0b1LRnStRDiRjqm9OiYUX9Jl0Y1PZo1DGhU16dRXZ8mTT3aNQ3p1TWnW9uUXl1zerVNGdQxZUzfkhta5swZXmHBxJ55AxsWDG1ZNLZDaeYouAiGdij0r7Bm5oDS1B6lhSAGZo1tmNSzEjCoJnZMG1qxYHyFJaMrrJk6sGXnQrOvC3d3+jmeq6M+Q0qEsxp+1t8SZneOJJEWiRJtMnwMyPY35FqAEVflumQH6HPNT5f8YD1qYs3py3RivNiDlQYZq41SVfHOl612P3Y6AtjvDmWj1Z+lem/2eoIEkdATwlFfGAe9QWeoyeP+YDZaJex0CkLhoDeE4/5IDgbC2O0N4mQ4gnvjCTyaTuTBZLzgJIzFsNXtz3qbnPU2OQv1Xigafegs88Ld6luMtL7HSOsyupo/oHvpHJFia0ZLpMxXuaKocmGm1IG5cifmyp1ZrnNnTVUM3O304bjPn3s3QrkzEsTd0WAhzjMWxMMbQTweC+bekB83e8Tc7pfyeDzwjHb0eiGCV/MRPJsO5elkMC9nIs6efL9RRPN+ScCf/qQqI39ZEcrIPy3G8XE5XnhCr4jizWwYHxRRqvJyLB+Vibyai+XBWCiPxkPPnpy/V6bwbjGRF7MxPJ6K4NFYKPdHgrg96Mthr5wPt6b4n7884PfXh7ze6ub+WBpPJgSM6DtFDG/mI3k5E8rL6RBezIbyVhHJu8UI3irCVUjSCIFctBLLp+VoPq/E8GU9jq+bCfyylciXlVg+K2P4rIzhp5UYPiqjBfGwlsDPGwn8vpvC3/bS+Pt+Ov84yOA/T3L5z9M8/nmcxZvFcG71e3GrX8ydAWFp9fGIv0B7Wojmrars/Wkthc/rqXxU/a6v5+N4NRfL8+moMxSq4Bqk8mYpifcrqXxcE4hHH9bTeL+WphIJSbxUJPBWmczHtSwhjqRM4fNGNp+3cviym8NPG1mqboEQU/rDVXi/msFrZTKvlcm8Wkrm3XIaH9ez+byjoiNtCL0EgVwk/Lyf94S15y/b1/i6l8fvh/n8dnCdvx8X8vvRdX4/us5v+7l83cvh6142P29f5etWFp83Mni/ksKLhTheKOJ4tZjIo+lInk7H8nw2nvvjYdwfj+T+eDSPJuO4PxErLDNPxvBoJoaHE3F0p1pQ7KtJeYg+9bGm1MSYURJixFVvTXJlGmy1BHLcG8BRnz+HvXKUDU5stnqx0+nDQX8ApzfCuTsZw72pOCHiMx3L7YkYbk7GczAaw/5oKvPd11mZ6+H0aI37p2vcPd1id32SieF2WspTGG+MZbkrmoW2ECZq/ejJc6cj25mua65057nRlevEjQopM3V+bPVGc282g7uTidybTOLeZAL3JhMF0tJEDMdDIapV5XB2e4JZb5Oz1CBhodaLhToJw4Vu1CWaUxtnQUmEIflheuQFalEYYkh2sB5hXnpY6/+Apf55XCwukx/tQEWsKWXRxpRFm1AcaUxBpBnFMeYURplQnWxHVcIVymMtqU6wpjLeisp4G6oSbKlOtKMqyZbaZHtqk+2pSbKjPNaK4kgz6lIcaMpwoSXLjeZMZ9qvOtOcbk9bhiOd2a70XfdgoMCLgXwPhgo8GShwZ1CFbxwvFzNeLmK6UsJ0hYSZSgmT5V7MVnozWylhvkqMsl7Kar2M5VoRaw3eKOtFLNeLWKrxQFHlznyFK8s1IhbKXVmsdGO1TsJqo+A+rNaJUFR5sJXnwmn4FZ47WvLS0oQX5qY8MzPhkYk+tw11ONDXZspYjaUkF+YLPVirl7JSL2G5WsCrrjdK2GnzYb9dKLvutsnZbpVx1BPIbrsvh11yDtt9OOn8g3wk4rBdxmmPP8edMu70+nO7R85ppy83O/047Q7kVk8wD0ciuT8cxmlv4J+xnzZvDlq92an3ZL3CifVKBzarHdmpc2GnzpX9Jg8BMdooZr9ZzF6zN7tN3mw2iNlp9GanUcJ2k5jdFm/222Tst8k47JSz3+HLYYcvhx0yTrr9VMQhocR7szuIk64gYe24M4CdJm+Wyl2ZL7JnPMeCuUJ7xnOsmLlux0y+HZN5VxjPsWIy14aZfFtmC2yZL3EQegcNIlZrPFivFbFS44Wy1oOVWk8WK11YqfJgudIVRZngaG82CeXj7WYZu20CSWijUXbmIGw1qyJGtULXYLlazFKVN4tVYhSVXihK3Vks82ChzIOFCk8WKjxZqhazUitDWSNhuU7EhqrQvt4kY7PZj63mADabgthuCWKz2oeVbA86nNSpufRv9F0+z7DGBaYMMZQMcQAAIABJREFUdVgw0GHdypQtSxP2bMw4sbXk1NaSW/bW3HawYc/ChB0jI/ZMTViy0mPSy4j1Qn8mC8TMV8iYLfdmocqX6QoZc3V+zNf5MVvlw2SJN5PF3gznezJw3ZXBPBcmikXcKPJiskzKWLGYkQJPBq6503/NhdFCL0auedCf7UpPjnD689zoyXGlL9eDrqsutKY505ziQkOqG1FiI8w1z2GodgmDy99jpH0ZIy2hgGykeQFDzR8FepHOZYy1LmOo9aPKZRBcBxMtQRgYaQkOhIm2GkYalzHUuICprtbxXx5sDfNo+wYPt8d4vDvO04Mpnh1O8/Johjc353mpEgpvTxd4e/t/6yaoxtTe317kxdEMp6t9rI1WMVqfRW12MJUZAVSk+6u6Cf5UZwjCoDotgOpUP8qTfShP8qE2PZDyZGE8rTJZLpCN4r0pS5RSliAVvk7yoSxZ6C+UxAu7CQWxQoE5P0bC9UgvylP8KYyTkh8tpTTOl4JIb4pjfCiMFvoJuaoIUlaIK8XxcrJCXMkJ9+BaqCc5IZ5kh3iQGeBKRpArV0O9uBYuITtURE6YmGRfBzICXUnzdyUrwIPMIA/cDC7ie0WXogR/kv1dSAl2JzXMk/RAd7rlPiy7+bLvJOfQyYdTV39WxHJaZCLaZWLyvZ2IcrdEbmNMoIstUmdrRC7WiN2csTczQ+xoj5uVCV6Olng5mONqrY+TuTZOBprYG2riqalJrpk14+4SlA5e7LpJ2LR358hJwl03X44cxRw7eHLbVcaRvZh1c1e6LhrgduFHDL79DqPvhFKzo6YmUZp6lOqa02pkRbOBGc06qniQjhmNaoY0XNSjXdOExos6tKkZ0HnZQCgs65oybmDFsLYZw3rmDOmZ061jRv1lfap+0KRV25gWDWNatIxouKxNj54pbep6DBhaMGBgQY+mEcP6VozpWjGuY8WcgQ3jGqbMG1xh2dSJZWMHVkyc2LR0Y9XUiXUzZ1bNHFAY2bFs7oTC1IFZYxvhGNkwbSR8vWLhhNLIlg0TBw6uuLLiK2O9s4iHW330lUUR56lDgM15wh1+JNLpIlFuaiR765Mi0SXbz4h0iTZpEk3SJJpk+mhTEmZEQ4IV3Zl2jOQ7MlfhwXKdhI1WP7a7gjkciOSoL4Lt9kDWmnzZaPHluD+MW8Mx7HYGcdgXyvFAKKeDYZwOhnHUG8xBTzC7nf5sd8g57AtmvzeEg/5QjgcieDCewOOpRO6PxXIyGMZhbwirbX4om3zYaBdoIZNVXtTluWNtfB4D9e8x1riIgabQSyhIEDNV5c1ClSuKKlcVMlDCiooIstfpJwiUbn9O+gK5MxzC/ZFg7o4G83hSuIA/GA0WLuJDgdzu9+H2gA+3+mXcGfDh/rAfj8eCeDEdzsuZCB6PBfNgOJAHNwJ5MhnKy7lIXs5F8WoughczYTybDBZ2FObChULyciwflbF8UMTwZiacd3ORvF2IOlscfr+UwE/KFF7PxvJWkcCH5RQ+rabxYTmZV3OxvJqP48VsDM+no3gwGsITxVV+eXHE//z9Jb++2uftTjf3JtJ5PhXD28UE3ilieaeI5fV8JC9nw3k1H86H5Wg+LEfxVhHOx8WIs/2CT4tRfFyM4MtaND9vxvJ1K47ft5LO3IMvSlXcaCOB33ZS+LqdxNfNRH7ZTOb3nXT+tpfJv45z+I+bufzrOIf/up3L1+0kXs2G8XDEl3sD3qqSshDlersQy/vlBD6uJPNpNY2PyhR+WhGEwnvVebkQz/O5GN4sJvBOmaRyBpJ5v5LK+9U03q+m8WE9nQ9rQqTonQqB+nlb2E54t5LG+9X0M/rQ523VroIqIvRhJY13K6nCnsFaGu9WU3m7ksKHtXQ+b2SdiYL3a5m8X83krTJNVVi+ysf1jP8NY5rBx80svu5e46eNTD5tZvF5O4tfD3L5ZTebn3ez+GXvKr/uZfN1J4vPm+l8Wk3jnTKJV0sJvF5K4uVSIi8WEs7ckJeKRF4qkng4GcP98SiezsbxZCaW5/NxPJ2N4fZwBGWBapQEalMfa0J9nAk10abk++mQ4fkjK7V+nPQEcrPPl6NeH3bavdjpELHXJWOvx4f9Pj/uTkZzfzqOu5OCQLg3ncDd6STuTCdxczoDRd81lFPtHO8reXBrnft3tjnem6W1roDq/BjmulNZ7opkrsmfyRo5fQXutGc70JxuR3u2Ax05TgwWiRmvlLE3EMud6TRujsVzdzKV+9Op3JtO4cFsCicjEZwMh7PfH8R2lz+rLT5stMlZavBmrlrEeKkH3Vl2VMeZUhyqT2GYPiXRphSGG5MZqIO3/UUsDX/ESP8yxgZq6GtfxFTr34n00qI49gr5EebkhZuQG25GQbQ1+VEWFEVbURpjTUXCFcpiramIs6YsxvJMFNSnOlKTZEdtsiAWqhKuUJVwhdZMVxpTnahPdaQx3YmmDCcaUu1pTLWjMdWO1nRH2jIcGSjwYrDQi+5cZ/rz3RlSPRkdLxcxVy1jqlzMTJWEqXIR4yWejJe4M17sxmylBEWNN0s1YpbrJCzVilBUewoRpHphB0NZI1zo5ytcmCt3RVHlcRY5WajxZKNczH68HfdFxry2NOW5iRH39LV4YmrAfRN97pgZsm2kzYKnKePxV1BWSVisFjFf4cZytQdLVR6s1onYbfPlsDNAWPJtl7Pf6cdeh5y9Dh8OO3w57Q3ktDeQewNh3FGdmz2B3OoL4ma3Pze75Zx0+nKnL5i7g6HcGwrj3lAIhx2+3OwJ4qDdl4NWH046/TntCuSkw5/jNhlHrRL2m7w4avPmVpcvBy3egiBo8ma3ScpBmx/bfzy9bxCxWuPOTrNQGN6oF7FW68lyhStLZc4slTmxUGzPfJE9G7VeLFe6CoXieonQwaj1ZOq6FTOFtswW2TFf4oCy0p3lMleWSl1YKHFhOt+e4avWjOfYMnHtCuPXrBi/boOi0pWVWg82G0RCPKtWxEqNB8paTxarXJkqtONGrhU3cq0YvWbJQrmbECdq9mGzScZ2i7CHsNUsOAAbTT4oayUsVnqwWOHFUqUIRbkni5Vewt+4UsR8mRuLFV4qkSBiqVLMSo2MtQZfVuq8WW/0ZbNVzlarP1stQaw3BrFYKmEkxoIOWzX6dNUY0lWnX/sSEzpqzOppsGJmwIGtBad21hzZWnB0xZybdlbs25hxYGHKoakp+yYmrNmbshLugLJQwlK9H8p6P1abA9loCWauSspctYylhgBmK71R1PgxX+XLTLkP02WyM0EwUSJhvEgQBmPFYvrz3Bgq8GS0SMREmZSRAk/6rjrRmWFPd5YzfbnujBaIGS2U0J7hSEuqPW1pjjQk2VOb5ECS3BQzzW8xUBNIR4aalzBUv4ih2g8qJ0ENg8s/YqT+J+XojzE1Q40fMdC8iKHWJdUQq3BMVOVmQ61Lx395sDnCo+0bZ+fZ4TQvDid5eTTN65M5Xh7N8OJkllcncyocqnDe3VGoBtUUvDqe5d76IBtjtQxWp9GUG05Zqi/laX6UJMkoT5FTkeRLeZIPpQlSKpN8KU+UUZHkQ3WqHzXp/lSlyqlI9qEkXkJFsg/FsSJK46WUxkspjBZRFCOmJE52VlguivOhJE5wEq6FeVIYJ4iHkjgZRXG+ZyKiIEbK9Wjx2cmL8CQn3IOccA/yI0VcC/EkL9xTQKaGCv2E7FAvsoI9yQ7y5GqgG+mBTqQHOpMZ5EZmiCepQS74O5vgZnyRzGAv0kNExPo6ESd3JiXAlRQ/J8p8PGmUiUlytiRD6kK6nysRtoYEXTEkzdeFeKkjqf6uhLlb4+tohpulIe7WxohsbfB1diA9IpCuhnIqctOI9HHDyVgLZ2MtXAw1yLS7woCbG1u+MvZ8pBxJ/bkr8eOe2I87HjLuukq57Sjl1F7Mkb0XhzbuzOtYUXxRlyvffofOue8w+O4cht9/h+P358jS0qfJyIJmHVOatE1o1jCiUc2QRjVDWrRMaNUwpl3TmHZ1QwZ0LBnQEhyAIS0ThrXMGdI1Y0jfgnZNI+rVDWjQNKT6ohYtmia065jQqmVEu6YBnVqG9Oma0qtjQq+OGYO6FgxrmTNtIBSVZ3QtWDa2ZdHQhmVjWxb0bVg1dUJpYse6uQtr5o4oTQR3QWFiz7ypLZP6FswYCaVlhYktShM71ozt2TZ14vCKO7tOHixmJ/BwZ5CDmTra8gIJsv2BULvviXS6RJSzGrEe2sR7aJLgrkmySItkkQZJXuokeqqR7atDebgJzYlWDOY5MVnqyWKNNyuNPqw2+7HdGcJuZwirjT4s1UpQ1kvZagtgtzOYnY4g1pvl7HUFnUWQjvvCOOwNY6c7hO2uAFaavTnoC+V4SBhLOhqI5M6NOG4ORnLYH8Zhbzh7feFsdgjDRBsdQYyWeZAZYYmJ1g8C+1jzIgYa5xE76lKX5c5cjZjlOjErDaKzQuBWq5ytZh8Oe4I47A3isDeAgx4/jnr8VNsOMvY6hZ2Hkz4/Tvv82W/z5la/Hyf9cg67ZRx0yTjs9uGkx4ebPT4cdnpzp99PKD73+XB32I8nk2E8m4rk1VwsL2aieDIZwkMVMen1dLiwtLwUy2dlAl/XUvmylsLXjXQ+rabw00oK75eS+KhM5cNyMs9monk2FSU8VV8QYkdPZ6J5PBXJk4lwHk7G8Gytgv/88oL/5x8v+fp0nWfKWp5MZ/B6Pp5XinjeKmJ5NR+tyvuH8mo+gi/rAp71w3IUHxcj+aAQhMKva8I42td1QSB82RAG1v62nSw4DavCIvNvOyn8fTeN33dT+XU7mV+2kvh9J51/HF7ln0fZ/I/jq/zHSTb/eesa/3krl38eXOXXrVRez4Rzt0/K7X4pdwYEutGTiWCV45HAh+VkflpJ5acVIT70Tply5hp8WE3l7XISrxQJvF1O5v1qKh/W0vlp4yqft7L5aSNLtT+QLQydbWXxaSuHL9s5fNoSNg6EHYMMftr8s8D8dSeH3/av82kzi/fr6fy0laX6uZlClGk96wyv+mUz52y47fPWnyjTX/fzzkrJf9CLPq5n8H4tlU8bGfy0nspP66l83kzny1YGX7Yy+LSWwgdlMm+XE3i9mMDzecFNeLeSyouFeF4sxJ+992Qmjns3wnk+n8DrpWReKRJ4s5zEs7kElmtl5PuqUxNpwFCeE81J5hQF6JLu/iM5oh/YapZz0iPjsFPCbrsHe51idtpF7HdLOR4I4PZ4OHduRHA8GMrRUCi3xwTy0c0bURzeiEc5kMXyWBN7GzPcOVZyerzC3vo4FUXpVOXH0lMRzGJHGIqWQG5USOm85kL7VWc6c1xpy3KkJcOe7lw3Zmr92BuI5fZUKqcTSRwNJ3B3Oo2HC5k8Xkjn7lQ8xyMRbHb5sdUVwFKjDEWdlMlyd3pz7WnPsKE2zpyCEB0Kw/TJC9WnIMac/HBLwkU62JhexlD3AkZ6l9HT+gFNte/R0zyPuZ4aNobniZObkxliSV6ENdfCrMgOMed6uDV5YeYURFlQGmNNedwViqPNKY22oDzWiqoEwWmoTrShLsWB0mgLqhNtqUmyoyLOmsp4W2pS7KlOFEREXaItDSkO1CfZ0ZhqT2umI+1XnejIcaQ9y572TDtulIoYLPRguMidoXwXBvOcGMxzYrTQjckKMVMVAg9+ssyL8VJX5ipFzFR4MlvuzmyZy1nkaKHSnfkKF2ZKnZkpdUZRLWKhyoulWgnzNSJW63xYzxdzK9KW586WPDc05ImxIY9NDHlsYcJtAx1OjfSYszVgOsqOqSwn5kvdWarxYqnak7V6CZtNMlU/wfesQL3VIhVG39rlHLT7sK+iA93sCeBmTwC3+oI46fbntDeEk+4AgSDULuXeUCj3h0O5OxzG3cEQoQPQ6c9hhx8H7UJxeK9Fyl6zjP0WKZt1nqxUu7Fe58lCiQsrVZ6s1YhZrvBgucKdpXJXFsucmSt2YLbQntlCeybzBGT3ZJ4No1fNGc0yYyTDnOEMU4bSjZnMtWYyz5K5YltWazxYq/Vko07EVoOIxTJH1mo8Wa1yZ6XSjdVqD9Zr3Nmo92KrUcRqjRvTxXbMFTkyV2zPQqkjyxVurNd5oaxyY63W/U88arkzCyVOzBbZMZ1vz1ieNWN51oxcNWcq3xZljYitZl9VH0GqKisL6NKVegmL1Z4sV4mFyFGVGEW5JzNFLixXiZgv92Cx0ovZUjdW6qQqypEfynofVht82Wn2Z71WykajH/stYawU+TIV40ClybdUa35D47nv6NNSZ0RHk1VTQ7atTdm1MubYxpwDC1NuOV1hx8qYEytTDiyN2DPUYt/CgHUvS6YCrNiokrPR4s9eVzjrzUGstQSx2hzISksgyuYAlhr9WG7yR9noz0q9P3MVMmYqpKrdAxmTpd6MXPdgpMCd4XwvRgvE9Oe5M1TgxUihF8OFXvRec6Evx5muDAc60x3oyHSkPcWO9nQHOq+60JLmQFu6Ix1Z7nTleJEVZI69/jn01c5jpPkjhuo/on/p/J+RI/WLGGtcwlhD2E0wUP/hrNhsqHUBM31NDDQvYqR9+SyCZKargb7GD5jqaRz/5eHmGA+3BIHwdG/87PXp3jgvDqd5fjTDs+NpXp7M8ep4llfHM7w4mVGNq82qRMIMt1f62BirZagmnbaCaGoyBeegOEFKVaqcqlQ59VkC1agqSU5tmtBHqEqSUxrrTWWSD1XJvlQk+KhcBAF5WpHkS1GMNyUqEZAfI6EsKYDSRH/yo73Jj5ZSHOtLQayU4liVoIiSkB8pojBaQkGEhPxoKbkRYq5HeXM9XHxGPsoN8xDEQZg7eVEiroa6cTXYg+wgD/LCRFwN8SA/Qkq63ImsEFdVL8Gdq2EepAd7EuJiTqTYljgfJzzNNYmROHAtQkJaqDsZfs4k+TmTLHUkI9CTRIk9YW6WeJmqkxksIsnfjdQAd5J9XEn1dyfBz4VgD1ukdhZ425gid7TA284IH2dz3Cz1sNL5ERvtc9ho/4hET4McO1M6PK3pkVkwILdmItSV6QgPRkKd6Qt2oNXfkW5fBxQSLx44+XDHxotFK3taNM258pdvMPr3v6L33Xfof/ctNt/9lfRLmtSqG9GqZUKbthkdOuY0qxvRomlI42UD2jVM6FAzpl/bgl51U/q1jBnRt2BE24IbulZ0qShGder61GvqUqOmRbOmIa1aRnRoGdOlY0q3timdl43o17OgQ92QXh0z1ZCaNZM6FszqWaI0dmDJ0A6lkT1KI0fWzJxYMbVn3dyFVVMnNiydBSFhasewhiFKa2cm9MxZMHdk1tCKLUsXjmw82TN34djchVN7dxR+Mtb6S3m01U9Tjh/XQ67gZ/HvRDheINpFnRhXodAc53aZJJEGaTIdkkUaJIs0yBBrUBCgT02UKa0pVvRetWWm1Iv5ShHzlSJBMDT4stEewGqLnLWWADbbg9npCmOzPZjtzlA22oLY6AxgpzuIva4QdrvD2ewMYb09gIPBcI6GojkYiGC3N4z19gCUzb6st/mz3R3C4UAkmz1hbHQEs9oawFCRG3Vpttjq/3fVP/wF4UmA2jdESvQYKHVH2ShlqV6GotYdRbUny3Vitlp9BFpEq5StdinbHTI227zZbpey1ebNZoswRf/HWNtms7DuvNbgibLenZUGEYu17my2ydjtkLPf6SuUt7uk3B3w5+6APzf7pNwe8BOe2rZ4cmcwgIc3QoXBtvEQnoyH8E4Rx5v5aN4p4vi4nMintZSzp+ifVtN5v5TM22XhPJ2J5vF4OE9nonk6G8OTmWgeTUbwaDKCJxPhPJiM591BG//rnx/5X//jLb+82OHtRh0v5tN4PR/Py4U4ns9F8XwuihezkTydCuHFbLiqRC0gXN/Nh/FuPoz3C+F8XooWHAVlNF/W485G1X7bTOJv2yn8vpvK77upQjF5N51/7qXxH4eZZzGjfx3+KRD+dZTJ/3krl//rVj7/dauAfx7m8HUjlVdTYQLZaMyXRzf8eDIewMuZcF7PRfN6LpZ3i4m8W0zirSKBd4tJvFtOEzChqqf0H1bTzroInzaz+LR+VYUpFUbJft7J5fN2Hl+2VfjT7Wv8sl/IbwdFfN3N45e9XH45yOPnPWG74Ne9XH4/zOeXvVw+bV/lw0YGH1XkoXdraWei4MvWNT6upfNxNZMvmzn8vJ3Nr3u5KrRpnjCUtp195m784S78tJ7Bh1VBIHzezBQG4Taz+LSaxhtlAm+XE1R/p1heKRJ4MhvFs/kYns5E83IhnmezMbyYFz5/vZjIK0UCrxcTeTEfy6PJcI77gikNuER1mC592bYMXnOmJsKMqyJ1kpzOsVLry1GXjHuDAZz0ytjvknDQLeZ00J/74xHcn4zk7lgkd25EcDoczvFwCDeHQjgeDmFvIJTVgVSWb9RyvDvP7cMl9jZmaKjMprHqOlXX4+koDkDRGsJUrYzRcjGDxR60ZNjTluVIW5YjTWm2NKfbMV4hZb0znIOBWPYGo4X/6e5g9oeiOB6J4mAwlIPBMHZ6A1nv8me6VsKNck/6C5xoTbekOtaQsnBDiqOMKIgw4nqkMbkRpsTKDHC30cHcRANdrUtoXb6AxsXv0da8hJ6OOvr66hhoX8ZY+zxSZ22S/M3JCLYmzc+Y3FBrroVYUBRjTVmsDaUxNpTHXaEszorKBDuKIywpi7EWYklJtpTFWZ2d8nhrSmOsKYq0oDzWhopoa8qjLKiItqQqwZqapCs0pFyhNtGKxmQ7auIsqEu0pDrOjLZMB7pynOjOcWC0yJP+aw4MFrgwXOTGWJmAU52oEDNVLWK6Usx0uSASFlRiYb7Sk5kyDxTVIhZrxMxVeKjeF0TCUq2EhQoRC8XuHMU5cUtqzCNzAx7qG/DcwpxHZqY8NjXiUFeDeZ2LTItMGI63ZaHUnZkyN4GQUydmrVFVfP1jz6FBIC5ttUjZ7ZBz2OvPYY8/Jz1+nHQHctwVwGlvMDe7grjZFcRhuyAejnvk3BkI4s5QMHeGw7jbH8ZpdxDHXQFsNojZbhKz0yxhq9GTnUYxm/XuLJY7MlFgw+g1a4ZyLBnMMmUyzwZlhTvzxc5M5tkwkWfFTKENY9csGLlqyshVU25kWzCWY8lQhgmjWWaMXrVkLMeakSwzFKXOLJY7slojXOo3G8QctPuo0K4y9lt8OGyTc7PLn4NWGdsNIiHC1OnLXqsPO60ydptlbDZIhN0BFTb1jy7EapUH6zVCcXm+yFGIJRU6MpZjwXTBFWYLbFFWuQkl4kbpWf9jrd6bjUYZG40yVhuEmNBanerU+7BWL2OpUsRssSuLFWIU5RIU5UJfYaHKg/VmOUsNUtaafNlq8ENZJGYpW8SozIoWw8s0XzpPq9oPtGn+wJiRFvPmBiybG7Bra8a2pRGntubcdbzCkaUFN60tODI1YldXk3ULHVZ9LTksCuK4M5Ld9iD2O0NYaZGrxgIDWWuSs9nqz3qzPyv1fizVy1lpCmCpXs5inZyZCglT5WKWGwOYqZExXSFlrtqX8RIRY0XeTJb6MFUmZ6JExvB1L/py3enNc6cj05GeLGc60x3pyXKhO9OZ7mxX2jOd6MxyoTfHg/ZMN9qvutKZ74+HyXk0v/839NXOYXD5e/QuCyLBVPsSWt9/g4nmRUEYaAsiQF/te4y1LmKgeRF9DeEOYaR1CRNN4XMTLQ10L32Pua7W8V8ebA7zeOfG2Xl+MMnTvXGeH0zycFcQDM+Pp3l1PMvLkzmeH0/z7GiClzdnVYQjBS+Pprm/McTqUBUj9ek05oZRmxVEeYpc6BXESylN8jmjFhVGiyhLkFEeL6M62Y+KBAGDWpUkpyrZl9IEb8oSJZQny6lKD6IsQUZRjJjiBOlZ1Kg4wYfiGB9KE/0pTZBTEC2lMNaHojhf1UKz4CqUJ8q5GurG9SgxeZESciPEZAS6ci1cEAF5YSJyQ72EQnOoJzmhIjL8XMkKcCUr0Jm8MBFZAa5nxeWrgW4kSe3ICHQXSsvBHqQFiwhwMEFirk1GqJi0YA8S/ZxJ8ncj0c+ZZLkLyb4uRHra4GZymfQQESmBHiTIncgMkxDv60yinzMRYnvEtqbInawJF9kT7mVPmLcdIjt9rDS+w+TSv2GleQ5HzXPEOBhR5GNLQ+gVakIsaYy8QkecM61R9jRH2tEabk9NgBWtcmdGPdy55+HPfQdv9s1cmLJ0Q6qmgfG332J4/jvMLlzE7cJFclVEozYtU5o0jWlWNxKiR5omdGiY0KdtypCeJQPaJgxqmzOkY8GInhVDepa0XTaiScOAGnU96tQNqFM3oEHNgCZNA1q1DOjQMqRX34JOLYFw1K9nQa+OGb3qxgLVSN+GOcMrLBvZs2Jqz6alByumDiiNHVgzc2bDUjhLRldQmv0ZNZrUt1AtL1uzbGrPppULe5YuHFi6smPmyKmlK9v2zkxnRXN/rZuFjmxKY5yIcLxAhOMFYl3USJEYkCzWJFGkLpSZJQL5KF2qQ45cj/xAfUojDGlOMqc/x56FKjHKBl/mqyUs10hZbZSz2ihnuzOUna6wM8Gw2R7Memsgq61+rLX6oWyUs9UhiIStrlBWWuRsdQWz3OTDSouc1VZ/FPUylM1+LDX6strqx0qrD2ttgSy1+KFo9Kczz42cCAuMNb9BX+1HwUrUvIi1zvdUZXiw1BqEsknKXJU7izVeLNWK2Gn3Z61RwkazVLVa6sl6s4idDm92273Z75az3yZjt92bnTYJWy0iYT2zXcZGszdLNe5sNHsLq5ZtqnGcDhkbLV5st4rZ65By0i9nv0sYjltrcOegS1jcPOmW82hMcBf+f6re6rvNc/H33Ffn7L3bNGBmkpmZZVuSUWZmx8zMzBjbMcbMzOE0SZti2qZN2qbcDTcH1plZa2b+hc9cPKq7fxfPkiwrtq6c9/N+6fmUko/nY/lsIV5sHSzH88VKMp8tCc/9V5sZfHInno/Jyj3JAAAgAElEQVTuJPLleiYv11L5ZCmRp9ORPJ+J5YPZOJ5ORfF0JorHE1E8X0zlzeN5/u/fP+N//+MVP73Y4cVyER8tpvD5agqfr6Tx2WKiAIaFeL5YTeSL1SRersbz9WayWI9ejuTzJSVfLkXyxWIEny8pRaPRRiyvt+IvQeGXw3R+ORENRr+eZvOP0xx+O8vm19PsyzzCb2c5l+enowx+Ob3JP+4W8MtpHj8d5vDDfgZfLCr5aFrBB9MCFD6ZDbtUWL5aTeLL5WS+WEoSexAL8bxaF9aiN3s3+V51Uf9m76ZoLdrMEGHkLWEZerWdc6kYfHdYyA8nJbxVjaj9cFYqzkkJP56L9qEfT4v/VAGOC/j2KJ9Xu9m83EzjzWEub1UA8d2hWFh+rVp3/uGkhB9PS/n1ooxf7pbyy91Sfjor4aezEjHytpfDm/1cvj3M5fvjfL7ZE7mJr3cz+HpXqAqvtoSK8NlaIp8sxfHRUjyfryb/x0m5fBQQEc9nK0l8vJjARwvxfDgfy7OZSB7fjqYjyZAKhRrdKRKmStzoSbenOEiXdI/rNMUY83AkgsfjCu6Pytjr9GCj2YHDHl8eTYTxaCqSJ9OxPJmO5cFUNE+m43l0O5bH09E8mo7lcDydjekGTvbnuH+0yMHWNJ1NRbQ3FtJSkUpbfghzjUHMNkgZr/Wjv1DcPe/KEZDQk+tCb54bkzUBrHeHczgSw+FIDEdjcRzfiudwJIq9vjAOBkPZ7A5io1vGRreCqVofbpW501/oSEemNY1JYiytKNyAIqURBZFmRPrp4WypgbHOe5gYaKCjeR0t9avoat1AT/s6Rvpa6OuoY6SvhaGeJsb615EYvEtMoA2ZYdYUxzpSFmtLWZwVlXHWVMXbUptsS3WCHeUxllTGWVMSZUplvCXlCZaUxlpSpDSjJEYivhcpoSDMmGKlhNJICVXR5tQk2FKTYE1LugPNqTa0pNlfrkA3J9vSmmpLfaI5jUkWdGXb0Zllw2CBM/15jgwXuTJa4s5Utah5najwZLLcnclyd2YqPZksdmKm3I071R7MVXowU+bBTKU4c5Ve3FGpvIv1fizW+LFQ6cNqsg1nwaZ87GrBx5amPDMy4KGOFs+M9XhfYsienjZ3rHUZj7NjKteJO+Vuol2pNYCttiB22mTirreqbWerVcpuRxDHvXJO+4O5NxLG3cEw7qoyB/cHwkTVdG8IJ73BnPYH82A4gvujAhAe3lKK4c1eBecDYWy1+LBS58ZBZwBHnYEctEs5aPNlucqRuXJ7poqtmSu2Y77EnoVSB5YrnFiqcGam0Ea8XmrH7TxLFRzYMFNow+08axbKHFmpdmGl2pn1Rg92m/047PgTSHZbfNlv8+eiP1js+wyEct4nxs5Oe8TnO+kO5KRPjIUedPpz1CkVy9Rtvhx3BXHRH8JJtwhx77X6sd3ow3qjJ4vlTuLzVriwUOnKUo0LK9VObDd5s9Pky1azL3uXAXGh1my3+asyJaIudac1gO3mQHZbZey2ylip8Wax0oOFCneWa71Zb/RnrdFX3PhqDWCvVcpxRxjrmW50OWnRoPl3etSvMKanw5DODWZN9Vk0N2TORIdlMz0O7c05trdk21CbB3ZW3Lcy50JiwrGhNkuW2sz4GvCwL5qj9mDuDkZz2BvGQVcI+90h7HQEia97QtlqD2K7S8Fmq4ytNjlrLUEsN0pZawxiuTGQpYZA7tT6s9oaylprMEuNQSw2yFisk3OnTsadWgVzNYHcKvTgVrEnw4XujJV4M1zozmC+K6MFngzlutOX5UxXpiN9N13pynJiIN+LpiQ7unM8aMtyJztMgpXO3zHUeA9LVZuRsc71y8YjY61r6N14ByPN65hoq2GgfgVTnRuYG/4ZWDbT18RQ6zr6au9d1qCa6apd/OX5/i2e7IzwwcE4j7eG+OBgnA8Oxnm+f4tHW0O8vzvKB4eTvDiZ5dnhlFhnPp7kw9Opy7ajj49nuL8+yO5kE1PtN2nOCaU+Q1Se1qTLRe4gXU5DRjCN6QoaVRWof9Sc1qcraEgLoSYpkLpUUYtamyqjITuc8qRAqpNFHkGsLguVoTJZQWmMlMpkBUXRvpSp7EXlSYGUJwVSHOdHuSrYXJogpTjah6IobwqUnsJiFONPSbQ/JVF+FEQIm1FBlD95kX7khHmSH+5FfoQHhZFe5Co9yFN6czPck7wwbwqVfmSHepId6klmqAc3I/xIlDrjZapBWogn2Uo/0kI8BSSEuJMe6kWi3JVkuQsJgY4kyZxJkwsFISnAmdRgdzLC3UlRuOFrbYCLiRZhHnbES12JC3QmwNEYG813sNF+F2utd7DR+iuB1lpkBFhRF+tCeZgVtVG2NEXZ05HgSlO8A52JLrRLraky1KJXz4jbehIuHKU8dpDy0NGXW0a2xOoYYHH1XcyuXsXoyhVc/v4uhboGdOqY0KRlQJeOsA+1axnRfkOPAS1TAQf65kzomXNLx4xRHXPG9W0Y1LGgU9uUFh0TmjQNadU2oV3LhG5dMabWpWlEj54Zg3rmjBhaMWpoxZCOhAk9c6b0JCwaWrNkZMOamVASNs1cWDWyZ9vclS2JUBP2rN1YMrBi2diWOSMrls0dWDZ3ZMHIllWJExvmTmxLnC4h4dzakzNzFx65+rIg8+f99T4+3O6ju1BBpsyESMerxLmpk+ipRaKnBun+eqT56ZLmr01WgAHZgfpkS7UpUOhTFWVCW6oVgzkO3C5xZa7ai4U6X1br/VlrCmCtKYCNNjkHA5EcDUWz3xvBQZ+S/X4l292hbHQoWG+Xs9cnvr/XF8HBQCQ73aEqQFCw0SFjqyuEtU4F+/1KDgeV7PWGstmuYKEpkNs1Upqy3ZC76WKkdQUzXTGxrnP1b4R7WdFR4M9ic4BQD1qFl3evU8ZRbwinfWGcDyk56Q/hbFBsOlwMh3N3MITzoRAejoZz0idA4aRbylmvjIuhEPY7/dlp92e9yYuD7iAOuoPY6/Jnr8ufw95A9ruFBL+taq1Yb/Jgq82Tg24fjnoCOe0J4rjLnyeTkbw/peTDuRgBAipL0ucLibyYi+HZTBTPZ6P5YDqKp1PRfLqUcrnC+2QykieTwl70bDaWDxcTeXI7jqcLWfz2yS7/77++4n///JIfnq/xbKmIT5cz+Ww5lVeb2bxaT+flcjJfrKTwclnsC3y6HM+Xawl8uZbA58vRfLoYyWcqQPhiJYpXq7GizWg3RViJ9tP4aT+NX48y+Gk/lR8P0/jxMI1fTjL5+TiDHw5S+eUkk9/Ocvj1NJtfj7L5YTeN73cz+G4nne93xZjc1+tJfLGo5IvFCD6eCeajaQUfTYfw6aySl0vxf2YwNjJ5uZzE93s3ebOdzRfraXyzk81PqkDwb3fL+eG4kG92soUVaTtLtbwsAsTfHRby9riYH09L+e6wkFc7ebza/dM29PZUAMJPZyWXkPDDSRE/nBXz43kJv96v4IczsZ7842kx3x8V8Pa4kB9Pii4/w4+nxfx6t1wsLJ+X8vNFCT+eidpTEVIW54/Xvj3M5dvDHL7dF/ajr3dSeb2TwRebaXy1mc6bvRy+3s7ky40/l6W/3Ejj5ZqAhY8XY3lxJ5oP52P4aCGOF3di+WAumscTkaw3SikJuEa5XI3pck9GbtpTHWFItp8mN/3UWW6QstvhxUGXB1utLux3uLLf7sFRry/3xkJ5NKnk/dkY3p9P4NlCEh8upvDhUjIfLCZzfyaTndl6DrcmOd2bZ3N5jLH+enraymipTGWgOobFdgXzzUGMVfswWOxOx00n2nMcac2ypz3LntYse/oK3JltlLMzEMXeYCT7ozHsDChZbpex3BbASruUxRY/llqlTNd5M1LqymCxK735jnRm2VEbZ0pJpAFlMaaURFuSEmqBo6U62urvoqt1A3X1q2ipXUNXUw0dzevoaF7H1EgXE0MdDHQ1MDTQwdTEABNDHcx0rxLiZUZSsC25SqEIlMWYUBZlTkmkhNJYS8pjBBSUJ1heQkJZjCXFSjNKo8wpj7GkLNqCkkhzKmOsKVWaUxopoTzGkvJoC2oTbaiKNqct3ZkypRENSdY0JdvTmGhJfaIYbWtNs6YpWSgMHel2dGc50p0j9hi6cxzoybFjuMiZkWIXRotcmKn25k6tH1MlbsxXenO7zIPxUlfGCp2YLHJhttyTqRI3JkpcuV3hwXixK7PZDuxEm/PU25TPHMz4yFSfj8yNeGFhwHNTAy4sjNkz1OS21IRb8ZbMFLuyXi9lo0nYWDabg9hokrJeL2W13lfYWzrkQl3oFkvNh91BKvuRnJNuAQhnAyEc9yg4HwzlwWgk70/G8fCWknsjIZwPBqsuvsX3zwYUnPTJLv/9SZdMXMR3BnDQFchZr0IFDwGs13qwVuPJbJE9M8UOTKiUgrliB+ZLnJkptGO12oOdJl8OuqQc9cg46ZOLStJWX+4PhXLWKxMbBh1Sdtv92e8M4LAjgNMeGfstYtfgj40IMXDnw16rjwoGxPPdFu/LpqfjriD2W8QughjA82alxo3FKjcWKl1Zr/VgscqF9QYv1W6P72Vr1U672MBYb/Jmq1V6CQnbLVLx3qYAFqs8WK/zYqXWk+UaN9bqPdmod2er0YP9Bik7Vb7sF/nRZnWNQZ2rDGlcY1T9BjP62tzW1WTOTI9VS2PWrI1ZtzNl21HChrUR545W7EuMODUzYs9Ag21PM6ajJGzU+nHWF8ZFXyh7vaI05LA3hKPeEM4GIjntV4pAdPcf0CBntzOEjWY52+0K1ltlAho6wlhpkrHWEspyczBrreEsNym4UxfIfG0QM1VSpqqkTJT7Mlnmw+1yX0aLPRkt9mSk2I2RIg/GCr0YynWnP9OZjhRbhgo86c52pSvLha4sF3pzvegt8CM1wAAb3b9hqnEFU40rWOprqmpQRRWqyeVegjqmKogw1RFbCKY66pjoqGGoeR0D9auqcLMaRkJ9uPjLo81+Hm708XCjj/trPdxd6eFioZ3zpQ7urnRxcqeNs8VOjuc7OZxr52Shg/2ZZs6Wuni6N87TvXEeb45wutjN+lg1482Z1KYFUJXoT126jNpUsaBckRxEfaqcxgwFVYn+1KYEUZkopTkzlNrkIBrSQqhNDqIpI4TKRAECJTHe1KcrqFOpENVpMqrTZMKGlBJCSYwv5UmBVCYFURDlRVGst8gixAWQH+lzuaVQGusnTrQv+WEelMb6kR/hQXm8lLxwd0qi/SmK9KUoxp+CSF+y5C7khrlRoPS8BIWCCG/ywjzJD/UmS+5BTpgP2WGe3FT6kB3mQ7rCg1h/B5LlbmSEeZKicCdZ7kqywlWsM8udSZI5kxrsRnqoB8mBLiTL3UgLcRdfy53Ji/IjPdwbhYsEqZ0psVJnYgIcCfG2wkrz71io/xUrzb/jaPgeAbZa3Ax2oCLcjqYYJzoTPWiNdaI50o6WCDuaAi3psDejy8CIAQ1DWq9rM65rwaGNF4/tfbmw8WLY0IaoaxpYXXkH0/euov/Xv+H23hWKNXRpuK5H/XVt2vXMaNc0pEPTkCFdc27pWYqVZH1VM5GRLcNaZowZ2tKmYUSdmh6tOia06ZjSom5In4E5Pdpm9GkLUBjQFZmEYV0zhnVMmdAzZ1rPkgUjUWe6aGjLhqkTm6Yu7Fq4smnmzKaZMzuWLuxYuLFh6iR2EoztuGNiw/B1A1bNnVkysWfd1J59KzdOrN25sPXg3NKdE4krjx192XL1YK8ljw/2+hmujqI40oFoZzUSPDRJ9dUj1VePFB9tcmTGpPnrkCHVITdIj3y5PgUKA0rDjKiOMqY9xZKxQiduFTkzU+nJYp0vy41SNtrkrLeKENN6u1AC9voiWW8PZr7Oh9kaL6ZqPJlv9GO+QcpycwDb3eFsdYWy0h6oAoRgtrtDBVj0hbPTE8J2ZwiLjQGMV3jQftOJglhbLI2uoadxRawm6qtjrn2NNJkt/cW+zFR7sdLgzWqjkMtP+sI56gnjbDCCo14F+11B7HeJi/2ddn+2W31ZqXdnr8OPk4EgTvoCOekL5GJIzNUf9chE7Wur72W7x0GXlJ0OX/a7pRx0iRGi464AoUZ0+rHZ4sp+pw+n/cKWtNfhw067Bwc9vhz3+XF3MIgn42F8PB/Hs8konk5G8OR2BA/HQ7k3EsJxb5Dq9wtJ/9F4JA9uRXF3JIJ7Y+EcD8g57FNwMZXBv795wP/5/Uv+9c0TXp2N8ul6CV9t5PBqM5uvNrL4eiND2HZWU3m1ni4uQDdSeL2dxsv1BF6uxPHJQhQv5sL45E4Yn85H8PkdJR/PBPPBtJxX67G82Yi/rED94Q9wOBKbCD8cpPJmO+Gy4ej77SS+20rmzUYirzdTBCBsJfN6M5k3W8l8tRzFZ/NhvJiS8+FtBR9MynkxE85niwm82sjk9U4u3+/l8nY/jx8PC/jpSIyRvdoS1aVvjwsvL9wvh8n2cy8DxN8d5l9e1H9/VMTL9Qw+XBBbBH8oDcJyVMjPFyX8dFb8H+8vuISHn86L+eFMtBP9cFrI25MCfjoX4PDb/XL++aiK3x9U8M+H1fx+v5Jf7wlV4Y/H3+6X89v98svXfr4o4afTAn46LeDtUe5lRuH1fhbfHeTy9W7Wf1EYvlhP5cuNVL7aTOWbHQEPHy3E8MlCjHhcEvsZL+bjeTqVSFOULjlef2O8yJ25Cm+aYs0olOmT4PwuHSm2LNe5s9fuwU67B+tNTqw3OXPU68tely8nA3IeTkbxeDaOD5ZS+HAxheeLKTy9k8jD2Uy2J8vZWhnhYHOKvY1pZm61M9xdS09DDt1lEax0hbHWFcp0fQBjFT5057vSledCW7aDaq/AmsEiT25XB7LUpmBvMJKdoUg2eyNY6ZCz1i1nqVXKYpOUsTJnhkucGShyoq/AhfYcR+oTLaiMk1AYZUKe0pQoH11crDQx1n4PA10NjPS1uHH9Clpq19DRvI6u1g10NK+jp62Gga4G+jrqAhR01NBWv46xrjoSAzUketfwd9QlK8KSohgrSqPNKIowoyTGkppEe4qjzSmLs6Iq3pbSWAEFxUoJlXE2VMRaUxJjSXmMFeVR1lTF2lAVa0NFtA3VcbbUJtpRGWtBZZSEsggTypWmlEWYUaY0oirGjIooI6qijamONqE62oT6eHMaEixoTrGmLsGc9gw7WtNs6Mtzpi/Pme4ce3py7BgtdGUoz0GVZXBjrMiNkQInJkvcmK7wZqrEXYy2VfswU+nNnTIv1jMcOZNZ8IGjGZ+aG/JcosczC32emxpwX2LAga4my9a6TAQYMZ3lwEKpO+sNgWy3yFhrkKqO32Voer9bwUG3gsMeOXuqi+ndNiknvcGcq2xEp/3BnA2G8fBWFE+n4nn/dgLPphN4fzyKB2MR3BsJ42womIe3lDyeiOHBWCSn/cGc9Ck46w/ltE+oEHsd4u/rTpsfh10ytpr9WahwYbbIntkie+aKHZgusGW+xJ75EkdWqz1E6FjVOrTZ7M16o8gwrFQ7sVrjzEKVA2sNHmw2e7PT6st+qz87zT6s17mxUunIVJ6EhXI7FivsWa51Vu1DiPyByCC4sdXowVGnlN12X/bbRAXqWa9C/N4WH7YavFmpdRcDag3erNZ5sNnkw3aL9HIxe68zkIPuIDZbfNhu8+OgM0iMqzUJRWGl3ovlGg/Waz3ZrPdhs96H1WoPlirdWSpxZT3fm/kQK+r13qFH6z1m9bVY0NNhxcSQZWM9VswN2bAxYcPGhG1bM3btzdmyNWVdYsiqqR7rlvrMG17nIMCG00oF2w1B7DbKOeoK46g3hJP+CI57Qthpk3EyoOTuaCxnA9GcD0Zx3BvOQWcI+53BHHaHstOmYLcjjM1WGevNgSrrkYKFOikbbWGstYWx3BTMYoOM+VoRYL5dpgovl0sZznflVrEH/bnO9N10YiDPhZF8D4ZyhdVoKNed/mwXujId6b/pQf9ND3py3OjP96Gv0J/GdB9sdf47JurvYq59A92rf8NE6/olAJjoqmOg+d4lHPyRSTDSvI6hxjVMdNQx1LyK/vV3BFzoqhaYddUv/rJ5q4L53nw2xiqZ677J0kApc90FLPYXMd11k/meQmbabjLakM5wfSojDWlMdeQy1ZHPxq1a1ker2RitZbo9n4HaRLrLoqhLD6QpU05VspT6NBkNqUJFaEhTUJ8qp1YFDP9pN6pJEeHm2lQZVUlBVCXJqUsLpipRSk1SIJWJUiqTAv60GiWIUHN5kpTyhD8UAz9K4wMpj/enMjGA8ng/SmN9qEqQURLlQ0WcyCT8ceFfGCnCy0VKL/LDhfWoJMqfwghvCiM8KY70Jj/ci9xQD3JD3CmJ8iM/1JtshScRLhZkh/lwM8KPnHBfciN9yYzwIN7fjrQQd1JC3FC4muFtoU1miBfpoR6kBouTHupFRog7aWEepIV5kBnuRVqIOxVp4bSVphDlZ4eD/jUifeyI8rMh2N0cC/X/hoXGX7HXvYqL0Q3CXI2J9zKmXGlHfYw9DUpbqkItqA+zolFqQY+zOd0mxnTpGTOoZ0rfDUOGtM3o+LsOWxI3njoHcGTuwqS5A/Kr15HcuIbpu1cxvnYNmZoaNbqmNGgZiEyChgF9ehJ6NIwY17fhtoElE3pmjGmbckvbnHF9KzquG9KmZUKjlhEtWsa06ZjSof3HAJsZ/Trm9GmbMmxozrC+hFEDM8YMzBjTkrBg5sQdAzsWje3YMHNg3dSeTVMntk2d2DJzZtPUiT1LVzZMndgydxVDa8a2zBlbM29iJypQje3YtnBhz8KZC3sv7tp7cWHnxanElUc2nhxbODET7MPD9Q7uLrXSejOIFD9DoSR4aJLkq02SrzaZAQbiSA3JDjSkKMSUQoUxxcFGVChNaIg3ZTDHlulSdxbq/Fms92OpScpqs4zN9hA22kJYbZWz0SEel5qDmK/zY7zcg8lKL3FXrMyVmTpvVluDxAVDfwS7veHCitQXeakybHcLaFhsDGCw2IWyeAkRHroY6VzHWEcTib4uJrrqOOircTPEiuFiT26XObNc585KoydrTT5stwax3ujPYq0Hux0B7HcFstcZwF5nADvt/pwPhnI6FMyTqRiezcbzdCqWR+ORqpE4BQddgey3+XPcGcjdgWDujURwNiDsRse9QZz2/zlnf9gdwFFPgAoyxML0+aCc0wEhW58OyjjpFUBxMRDEg7FgHtwK4bTXn5MeP456/VT2pSDOB4M56pVz2CNjt9OPwx6Z2JwYCOWwN4T97jAeLVXwP394wf/65WNe3p/no7Vqnk4n8fliCl+vZ/FyNf0SEr5azRCB6LVM3mzd5Pu9XF5tpfFyRYDCy6VoPl9S8tl8OJ/Nh/PpXCifzIfx8Xwon9wJ4+VyJF+tiszCm4143u6n8nY/lddbCbxaj+XL1Wi+307h280kXq3E8nIhgk/vKHm5FC0WpzcSVC1KCbxciOST2VA+mg7h+W0Fny7G8mpd1JR+syN8+2/2bvJWBQHf7GWr7rKn8c1+juquvAgnf7Obo8ofFPLdYT5v9nOF1ecgj1fbOWL7YC2TT5ZTeLmexje7OSJgfJjLD6eFfHeUx9uTAt6eFPLLRRm/3itTfV3Aj+cl/HxWzK/3yvjnoyr++aiKfzyoFI/3K/j9Xjn/eljNvx7V8K/H1fzzcTX/flJzCRC/3ivh54sSYUc6L+bnM3F+OS/hh+M8vj3M4c1RDt8d5PDtYQ7f7GTwci2Jz1cTebmWwqutdF5tpfH1tghtf7GSzOfLwqr2mcqm9mIuhmfTMex1ysj3fZeKEB1myny5VehFTZQ5Wb6aJLu+w2ZrADvtHmw2u7NS78B6k7OoRO3x43QomJNBBRfjETy6Hc3TuQQuJqI5HYvgbDyF1ZECdtZucbQ1x8HWDOsLw8xP9NDXnEdXaRjL7aGsdAQz1yRjrMybrjwnOnNFHqE51ZamFGs6Mu0ZLfVhpT2MnT4le0NRbPSEs94VzGZPMCvtMpZbZExWejJY5EjXTTs6c+xpybSjNsGSigRLCqPMyIg0x9P2BoaaV9HTvIqujgZ6Wupoa2mgq3UDLfWr6Gmroaet9l9AQU9bTfV+dQx0NDHUU8dYXwd9zRu4WhmQHmZLboQxucGG5IWZUaA0I09pSoHSjKIIc4oizCiPsaQq3payaGvKoq0pUJpTFGZKsdJCKAlKS4rDzSmJkFAVZ01lrAUVkWYUhRhREWlORaQFxWH6lEWYUBphSFWUMQ0JYuW5IcmS2kQrauMtqI23oCXFhtZUW7pU+Y7+Qnc6s+zou+nEYIELgwXODBW4MZTnxOBNR4ZznZgocWeyxJOpCh8myz2ZKPdgusybhXw3DpLdeeBlzTMLIz6wMOQjC2NemBnyvpE+x3ra7BnosOxmzEy8LTOZdqxV+7HRGMhmq4ztVjnrzYFstQSy3SosSDvtgaobLoHib2RHoPh72fmnFelsIIS7w+E8m07g+Uwyz6YTeDYZx6OxKC6Gwi7HOO+PKrk3qhQ3QUYiOOkN5qxf2JWOe8TPFFWhwrs/V+7MarUHy5UuLFe6cqdUNBLNqzIAi+VOLFY7c6fSkdUaN1br3ViscmGzwYOlSgfWGtzYavFit9NP1JXWi8rStVoBCWs1jiyU27Bc4cBarRhLW68Tw2pb9SIvsV7nyka9G8u1IuOwVu3MRq07C+UOIthc6SJ+XrULu81+bDZ7i8/fEcB+j4yz4XCO+0PEonWHlINusZew1+LPQVsQW82+7LRLWW/wYqfFn60GH9YrPFkr9WY81oZBBx0GNK4zrqbB5A11pjW02DQ2ZUdiwp61JTvWpmxbmrNjLWHHTsK2tQmLZvosmOoxa6TBlJU2C+HW3G0KY681mJPOUHYbRIj6sCeYg55gjrqD2e1UsNOm4LQ/ivPBOM4GotltlXHcHcZRVyj7ncHstytUkBDCZquMjZYgNlsUrDQFsdosZxCOMlUAACAASURBVKkhkKlKX5Ya5Sw1ypmt9me2NojpSh9mqnyYLvdhqsyX0XxX+rIcGc5zpy/HheE8D/qzRTZhOM+Tvixn+rJcGM7zov+mB12ZTvTledOa5kJjqgcKRx3M1d9BonkNU80bmGhew0jzOno3rortBF3RaGSk8S6m2ldFXaq2mlhb1tfEWPu62FFQQYKB5jWMtdQu/lKXLaM1X0lXSRwNOQrqsmS0F4XTXhROQ66c6gwp7fnhtOWF01akpD5HQWNuGB0lMbQXRXCrKY2ZzpuMNabSWxFNS24ojVlyGrPk1CQHUJciozTam/rUYEqjvalLUdCUEUJdmrAhNaaGUJccRE2SjPpUOdXJgdSnh1CbLKciTkp9qpzSaG8RaE4KpCJZwEF1skyAQ6J4XhQlVITiOJEtKIn3pzTWj+pkGVUJMiripJTE+FIS5UtBtDd5kZ6XmYOCCNFuVBThR2GED0VKH/JC3SiMEEpCQbgXRUofshWuFEUGUBIdgNzWBC9zbQqjpaTJ3EgPdiMj3J3MUA/SFR6i7UjhhrPRdWL87MkM9VCpCF6kBruRFuJJgsxJvBYs1IfGgjgOF/rprcnGzVSdCC8bYqQOhLib42hwFVudK9jrXcVO911CXYzJDXWgKsqBaqU1zdFONEc70RJiTYeDOW36BrRq6jCoZ06PhtHl47CWGbe0TNkwcuCxg5QjC3c6NY0JeVcNi2tqmF25htWVa4Spa1KlLy72u3VM6FIzoE/LhAldSyb1LZjUNROwYGDDuL4Vg3qWtGmZUK+hT8UVNZo1hW2pU8uYdk2hZPTrmdKnbcKAnjGDusaM6kkY1TXjtp4FswbWrJu7sWbmxLK+DRsmjuxauLJj7sKBtSdbZo6sGdmzZmrPnIkN88bWzJjZMWViw5yRLesWLmxbOLNn7sI9ex/u2nnyxEnKfRsvDg3tee4sZcXdnZOJGh5sdHG7KYWyWEfi3DSJcVcnxUeXWFc10vx0SfHWErYjP13iPa6T5q9JtlSLkhBjykN0aYk3YyTfkUnVguidWh9Wm2WstyqYr1GF7VTqwXSlN7fK3BgtcWGs1I3em7b05doyUuzMXIMvm93h7A9FcTIWx8FAJCcjsez3K9ntDWejQ8FiYwATFV40pViTJDfFyUINXU1RW2ZuoIu59nvE+5rQle3IbL0vM9Xu3Kn2YL7KlZUGb1bqvdhpl7LZIv7oHnYJefy4T8G9USUPx6N5NB7J+7cFJDyfS+D+rQhOBxWc9ss57pWLu1idojf8bCBErEePhvFgXMmj8UjOB4MvrUfHfUGc9go14v5oOA/Gwrg3EsLDW+GcDys4G5Bx0S/j7oCc874g7g0qOO4N4LDHV2QhugM46JJy2h/8p9rR4c9WWwA7HXK22oJYbvJjuzWEN8+W+H/+9Zr/+ctnfH46wfuzN/lwLpEX8wmq/EI0H87F82QyUigWU3+EnqP5eD5WWFZmIvhoPkoVHo7hs4UoPp4L5/OFSD5biODlUjRfLkXzciGSr5ZjeLUSyzeb8Xy7k8TrLdGQ9HpdwMM3G4l8vRrH16txvNlI5KvVOL5aFeHoT+ZD+HQulBdTcj6YDOLjmWA+XQjn5VIsX29k8PV6Ft/vFfB6N+cy4Pt6N4dvdgQgfLOXzTd72Xx7mMt3R3m8ORAVpN8dFvLTWRk/npTy/VHRZaD5zX4er/cLeH1YzPcnxTybjeXBeKiAjKP8P+1G/6ES/HavQnVxX8aPZ0WXlqM/VQGhEvx8UfKnYqAaTPv1Xhk/qxSEX++V8dvdEn5/IKDjj/f8fFFyCQpvT/Iu7Uff7t/k7VE+3x/e5PV+lgoMBCB8uZHC19sZfL2dzueriXy2FCcyDAuxPJ+N4um0kvenIngwHk6V4j2yPK9SptCmNcWGqihLouzeJdL+PaojDZkts2OhyoGVOidWG51Yrndir1vKyWAIR/0K7t+O4v64kvsTkdy7HcfpWATnEyks9WexfqePg61ZjnZm2V6eYHaik/7WYrrLgplpCGK2wZ/b1X7cKvehM8eepnQb2jPtaUqxpjXNhvoECV05TszWB7LQKmehJYjVzhBm6v240xjAncYApmq8GSh0pDPbhuY0S2qTzCmPNKZQaUhRjIR0pQR/Z20Mtf+Gga46WupX0dZSQ0vzBrqaauhpqaOjcQNNjWtoa91AT1sNYz0tdLVuoK+tIdQEPU0MdDQFOOhqoK15HQOt6xhpXcHW4K9khtqQp7QiP9ycwijRgpSpMOVmiDk5waYUhFmQF2xGQYQlBaECDEqjrCiLtqYk0pKySCtKIiSURppTGWtFdYwFpZESSsPNKFdKqIg0ozJKQlOSHfUJltTEmVEbL7lceK6Nt6ApxZbaWDMaEwU8tKTZUx9vTluaHS0pNjSnWNGZYU9PthPD+a4M5joxnO/MSL4To4WuTJf7cLvMg4lST2bKPJkucmcl3Y2TcDeeeVjz1EKfDyVGfCQx4mNLUx4a63NurMumpS7jLtrcSXZkKteezZZANlUWkq22oMsGu622IDHa1SVjtyOAg26ZuCveFfinEtAfLHYIxqJ5Np3EB7PJPJtK5PFEFHdHlMLuORrB+ZCwfp4Nhl4+XkJGfyhH3XKOexRCze2QstcqZbPei5UqV5YqnFmqcGau2I6FMqEiLFWoIKHKhcVqZ9br3Nmo91CtIXux2yKUhfVGTzabvVlr8GC1xpW1endWa91Yq3VhtcaRlWonlqucWat1Y7XGlY168b71One2Gr3YrPNgs8Gd9TpxturdmSsRIerpQmuWKpxZqXFjvtyRnVZ/VQ4hgL3OQI77QjkbjOC4L5iT/hAOe+QCtrplbLX6sd8dxMlAOKfdYVz0hnDarWCvNpDxKBt6bTTp1XiPiRvXWdDXY0Zflw0TU44kEu7aWHNhY8uppRVn9jbsWklYkRgzr6vBrL4mU+ZajFld5/CmPw9HEzkfUnJ3MJKTHtXv6gvnqFsuNjG65aIRsDOYo54wDrtDOeqJ4Lg3nMOeYHbbAtlrk7PZHMBuu5zN5iCRTewIZaUpiPUmGcuNgSw3BrFUL2OxQcZsjVTsJlT7c7vcm9vl3sxW+zJT4ctMhT+3S72ZLvdnKNdNKAh5bgzkudOb40J/jiv92S4M5bozqIKEvlwPWlMdaU93pjbOiTS5JTa672Kpo4mh2hWMNK9ipquBkeYNTPQ1kehpYqJ9HUON9zDReu8SEky0bmBnZoiR+jVM9cRWgqHWVYy0ryHRV7/4S32OjKo0KVVpUsqSvKjLCqI2Q0p1ui/1WVJaC0NoyQ+hISeIhpsyajMDqM9R0FYUSXuRkt6KWLpKI+mtiKWjIIKm7BBqU4OozwiiNiVQZA5Sg6lOCKQqQUp1YoBKRQiiLk1kEcRRUJcilISaFDmVcQHUJsupTJRSlxlMTVIgFXEivFydEkBNSpAIMyf4U61SFsoSAyhJ9KM0wY+SeGExKo72oiLuj+c+lEb7URjpLfYTIn0pjVE1HkX6U6j0oUAplIMipRclUT4imxDmSUmUH0VKH26GeJIX7o2/uS6uBtfJCPbkZoQfaQpXssIEJKTK3ckI9SZJ5kqIixnRPtZkhXkS629HhKc1udH+pIW4kRnuRarcRYBFsBsrI828vz/D/a1JvK20CLA3IjbAEZmTKQ76V7HS/Cs22u/gaHgVuYMexVHO1EQ7Uqe0oyXagdZYJ1p8LBiQWNCpbUSXhiF9mmb0aBjRp2lGl5oBPTcMGNY2Y+iaMVsSN57bB3Jh50u7linSqzewuHoDybUbWL37Hqna+rTrmNKlJWFQ14IuNQPGtCXMGNoyrmXKuLYZs8b2DGmaMqhjQbeuOZ0G5jRrG9KmY0yvgTnduqZ065rSoy0G2Xq1jOnXNmbEwJwBHRPG9CTc1jNnTt+KeX1bVkycBCBYurNrKRqNts1c2DN3Y9fCjR0LF1bN7VmxcmLS3IYxQwm3JSpIkDixa+bEhY0nD+18eO4awPsOvlyYu/DUzocTW3fmc6N5dDDIzngltanepPgZEeOmSYqPLsneOmQF6JMp1SVdqkOavwgzJ3mrk+GvRaa/BuXhBrSnWDGU58h0hReTpW5MlroxXuzKVLknU+UeTFV6crvKi/EKD8ZK3RjIF+HDjkw7mpMs6My0pCfHlukaX7Z6Ijgei7uEg+3u8Msmo5VmGVPlXnTfdCInzBRPOw30NN7DUEuEjIx0NLHTe4e8YH0WG/1ZafZlscGbxVpPluo8WahxZaneXeX39GO7zY/jXjlHPTL2uwI4GZBz2BPATpsP+53+HPQEcNgbyNlQMOfDITwYi+R8MJTD7iD2OqQc9co56JVz2CfnYiSU+7ciuH8rgouRUI76gtjpEB30p/1BHHT5cT4o5+5wMHeHgznpC2S/24+jHinHvX4cd0s57g0QGYi+QI57A9jr8OGwW6ya7ncGqNZVfZmtcOZOtQezlW7MlLsxWezAamskv39zj//rn1/z77cf8cXJBI/Gk3k+E8+Hc/F8MBvH85lYns/EijzERCTv347i8WQ4j2+FXq5MP74lzvPbYTybDOXRaCAPRwJ4MRPGl0sxvFyI5MulKL5YVF5CwtercXy1Gsf3O6m8WlNtP6wn8I0KDL5YjuHlYhQvFyIu25M+nFbwaMyf5xOBfDIbzmcL0XyxGs+Xa0l8tZnBt9u5vN3P58fDAt7s5vD1dhavd3J5vZMrNgv2cvjptIjvD/MvLUavD/J5e1rCz+fl/HJRxU9nFbw+yOWrnSxe74l15LcnZfxyr5Jf7lbyaif7MnPw42nxpXXpp3OhFvz+oILf71dcPv/jAv/3BxX842El/3hYcQkH/wUU7pfyy93iS9Xgx3OhIPx6t5zvDkVt6vdHAkTeHhfwZi+HNwfZvN7NvKxE/eO8OfgDkFTZhe101Unj5WoiH81H8cFcJM9mIng6Hc7jiVDenwjj0a1gTnqDSXH572R4qVMaJiHZSxuZ5G8Emv4df8O/MFnqznK1M8e9AVyMBHM2rOBkKJjd3gABCWORXIxHcn8imgfTCTycSuR8IoWVwUw27/RxdrDEvZMVjnYWuDPVw2hPFe3FCm7XBTFV48NklS+jpV50ZNnTlmFPa7odzak2NKVYUxsvoSvHmfEKX2YaAplrDGSxJZiFFhmzDVJu13gzVu5Be5YNzWnW1CdZUpNgRWmUGYVRZmRGWODtrIeliSYGOuroaKqhq6kmLEba6ujraaGvraGChOvo/GE10lZDV+sG2urXL0PM+toCFvR11NHRVkdHUwMttWsY6qhjqfceSh8JORF23Ay3JjfMmky5OVkhFmQGm5GlMCE3VEJ+uAX54RYUh1tSrLQgP1xCXpiE4nBzisPNKFWaUxVtRWWUJXkyPQqDjSgINaIsSkJ5pDnlSjPq4q2pipFQE2d+CQv/eWrizKmLM6cx0Yr6eEsaEqxpTrGmNdWWjkx7ujId6ckW1ozRQmE9Gi/xZLLEm9ulXipQcGO82IXZXDdW4x25F+TIY2sjPrIw5qmxLi8sjHhhacxjUz2ODbVZNFNnRm7OXJYjazX+bLao6jXbZex0yNlsDWSjJYjdzmAOuhXstgWInv8euchrdaouhFUX+hdDYTyeiOHZVCJPbydwf1TJw1uilevuSAT3xyK5OxzOk8lYHt6K4tF4NPdHldwdiuDBaBQXg0pO+0I47A5it03KUUcQG3WeLJQ7sVLrzlKFK4vlLsyXOLJY7sJCmSN3Sp24U+7EQrkjd8ocRNtQpRNL5aK6dKnalbV6TxarXFiqdGKt1u2yxnSj1pXVKicWyu1ElWmVM2u1rixXOV7+nPU698vvzZbZiWrUCntmSm2ZK7FlocyBVVVt60ajUBBOuoI5bA/kpDeYwx45R73CrnXYI+e4L5TDHvF/y8lQGCeDYZz2hnHQKmOvNpClNDfaTa4ypq3FkLoas4Z63NHVYl9iypGpCQfmJty3s+ahgy2PnJw5s7Vhz9qaFRMT5o2N6Nd+hz6n91jIcuDBYCT3R6K4NySA7Gw4jLPhcO6NRnN3KIp7w1E8GI3i/kg05wMRHHTKOe4J4bQ3gqOeCA57glV2XQVbzYEi5N4cxFaLgk3VWWuRC0BoDmKhTrQbzdX6MVcjZa5GykSpJ5NlXkxX+jJR6slslR8zFf5MlHqL5eViD/rz3ejOcaIj3Z6OdHv6brrSky3Cyz1ZrvTluNOV5UJ3tjudGe60JLtSEeuGm9l1TDSvYqR+DSONa5cNiIY6aio4EJBgqPGeqgXpKqZaaphoq2OieQMDtXdFaFlH1Ckb6V6/+Et/RThjjXGM1MfQXxHKRFMcMx3JrAzmsNibwWJfOgu9GSz0ZbEydJOl/ixmu1JZ6s9jZbCAue4MpjtSGW2Ip6c0kvr0IGqSpVQl+lOV4E9NipyaZDl1KTJqkgLFPkJyEJVxftSly0TtaZqMhnQ5DeliTK0qRUZ1YhCNGaFUJgdSluh/2YZUmSilKsGfinh/KhOlovI0wZ/yBH9K4n0pS/SnOM6HigR/ymP9KYvzpTRWhJaLorwpjfYRtqJoKUWRfhQq/ShU+lAWG0Ch0puiSB8KInwpjPDmZogbRUpvlbLgQXGkL/nhvtwM9SBJ6oKPqRYhTqbkRHgT7mZGUqATGWGeJMvdRMWpKpicFCRe97fRw81YjYwwL1IVThTESMkMdScpyIG0YBdyY3yoyggjJ9oXpY8VCldTovztCPWwwEH/Paw0/4q11t+w03uHYCc9ckPtaEx0pTnRhaZ4BxqUtnT7WDEosaZH25h+HRMBB+qG9GsJSBjQkdCtZsiwuhldV/Q4tPDk3Mydh/b+DOpa4n7lPWyuq2Pytyu4XblKraYxPToWDOpaMqJrISpP9ay4pWHCuLYZw1qmjOgKK1GrugENano0aujTpKFPh7YxPdqmNF3RYkDXnF4tUwZ1JQzqmjGoZ8aosSUjehIm9CXMGlpzx9CGFTNHtsxd2DITIeQ9c1cOzF3Zt3TlwNKVPSsX5uycabW2JcvChEwDfXL09Jg0cWDP2pNzKw8e2/vy2MGXp45+PHP045GNJw8s3Hni6M+eMoy13kLurXYxUh1HjsJS7CT46JPso0Oanw4pPpoilxCgS6qfFim+WqT5apDqq0a50ojODAdGilyZrvRiqtyT22UejBY4cavIhfFiF4byHOjNcaA3z4neXGc6MuypT7SgOtaUqmgjqqKNqE8wYyDfkeUWGQcD0ZyOxqnCytHs9ipZaw1mvi6IoQIPapJsSQ22wMLgGkbaGkgMtDE10MJUR41AG3Umyv1ZapKyVOfFYo07a43erNR7sFznwXqjN+uNXmy1+rLbLtSAw+4Adjt9Oe4NYqfNh60WL3EXXwUIDyeU3B0N5dFE9H94ZeUc9yk4Gw7jdDBUQMStCB6MK3k4Ecn5cAgnA3LOh0M47Zdx2C3l4a1wns/E8mg84hIcjnsDOB+Uc9jtf5l/2G33Vj0P4qBLhPX2ugJZbfJircmL9SZfNlsDma5wZ67ah9lqH9a60/k///iS/+9/vObf37/gy6Mhnk0l8/CWkvdvR/FsWqz3vphP4MWMyD48nlDyZCKCJ+NhPBkP49FYCA+G5TwYkvFgOJBHozIeDgfwdELBx3MRfL4QzSezYXw8E8wnsyF8uRT5H0pB/KV68OVKLG/WE3i1Fs+XK7F8pQKJz+8o+WQ2jKfjMh6NBvBg2I8PpoL5ajWBbzbTeLWRwleqnQDRXpSnuqOez9v9XN7s/Vl9+st5Cb9eiEahH/+oMD0u4MeTUt4eF/PzeSXfH5Xw1U4OX+3e5PuTEt6elPHDaTk/nlXwy91qfjwv48e7pbw9LbncNXh7XCisQBfFKkiovMwQ/Ha/nN8fVPCvx9X8/qCCfz+p5N9PhO3oX4+r+e2eCiTul/Ovx1X8+0nNZQ7h93ulfH+cz2erKZwNB/FsLlIsLh/l8d2BUAy+3sng9V423+xk8npXrEe/3s/5c0l6K42vNlP5Yj2ZjxajBCDMRPD+VBiPJ0N4OK7gyXgITyfDeTIeyv2RcAoC1Il3vEacsxpxLpqE2FwnyOIqAZIrpHjfYKdNyr2xMO6OhHM+EsbpSCjHA8EcDwRz0C/nyWwiHyyk8Wwxjffn03kwm8bh7RzWpls43b/DxdESJ3tLLMz0MdRdS0dZOFO1gSw0+DNd7cN4qRuDBc4ilJtiRUOSCOr+cad8oMCVyRo/7jTJudMkZ7pWymSND+NVXoyVe9KeaU9tkhUVMRLKYiwpjJaQH25GvMwCiZEaEmN9jPV10Fa/gY7GDfS11UXmQF9bhJY1bqCrpYa+nibGBtroaauhq3UdPS31S+uRgY4mBjoiq6CnrYaWhrAp6WjewEDrBhLd6zhLrhMfYEVqkAXpMkvSFFakK8zJlJuSLTchJ9iU/HALiiKsyA02JifYmJwQY/JDTckPNqIk3IzySAsKQ4zJletRGGJErkKfoghTSiNNqYqxoibWksooCdVxVpTHmFEdZ051vAX1iZbUxkuojpVQEyeAoS5eQl28BS1ptrSli7xCV7YjXdn2DOa70pvjyGiRB6OFntwu82eyxIfJEi9uFbszVujCZKEH01mOnMW689DBmBc2Zjw21uFja1Oemurx2FiHUwMt9ox1mXfQZ0ZpxXSmPQvVvqw0yVhulLLZGshWW9Cl73yrLZD9bjlHvSHsdys47lNwPhTG3RFhHXo4Hs3TqXg+nE3ixVwKH86n8vFCGh/dSeWjO6l8OJvExwtpPJ6I5fF4DO/fjuPxRAxPJuP4/7l676e28wTvc+qem93paWeyEFmAyCAyEjmIHETOOUdjck7GxuQMBmOTs3PObrfb7uDunp7Z3tndC7V3z9ZV3V09d1vPH/C6Hz5qZup++NZXSBQWVFnS+/sOryfj4ng0msCDkTgejMZxeyiS7c5gbjYrtcA3bdegzpP5Chcmi8QS0lSxPfMVgpg8li9jpsyOmTI7pkvkLFU5s1DlyEyFIzOl9lyvcePmJS9uNXmz3a7kZqMnN+pFTEiIA1e22nxZbRBiYbVBwWqDcCkWq12YLLVjptKB+Up7FqtcuNHgyVqjFxtNSnbag9jpCGSnXYib/S4Rm9rU8hEO+sPY7Q1h77dzbwj3Lsdwpz+ao8ZwrgWZ0mlyiqs6F5g1lDB+7gI3LKTcNJGwIzPjnqMd953seezmxBOFCw+dnTiUWbNrbcOahRkj5jqMBclYKnVjq9uP28Nq7l2J4e6VaI76w9nvDePe1ViOL2tHPfqiuD0Yy53LMez3hnN7KJrjgb91D476ozkeiOZwMJK9njDWWwK4cUnFzZYgNtrDudEWyo3mYFYuiUWjxaZArjcHncygTtX4MV2rFEKh3IvpWiWz9f5awaBirMqPq2VeDJd4cLXch+5sJzozHOjKcqI315WeXFe6sp2pj7eiJUVOV7YrrWlOtKe70ZLiRoPGA7W7KdZaAWBhcA4z/XOY6p3DXHIBM/0zWOifw9zgnBAM+uewMryApf5ZrIx0sTbUxUxfTKea6J3CQnIOc5Pzd363PlrI+ngRG6OFbIwVsDmex950KVvjhexMFLE/W8r2RDGbo4UczFRwOF/B4UIl21Ol7M2UsTdTwtZEAStDWYw2JTByMYlLOSoqE9yoTvKlVhMg1oiSRbdAANKCqNP4czEjhOYc4TzUp2qFRWog9RkhNGWG05AeTENGCHVpQVSnBFCfGkJ9aqCIGSUHChchI4TatGCqkwMojfOhJtmfskRfKpL8qUxQUZMcQLlGRVVKICUx3lQnKimPV1Ec5U1NUiBlMb4UR/lRHCnEQEVcgIggxXiL8nKUEAel0b4UR/pQGqUkL9yTPLU36f5uFESLXkKgvTFBjibkxSgFHyHci6xwL7IivEgLdSc1RLAUPC30SFA5kRHuRpbag8wwN7IiFKSHupEW7kaCvwMhbmaEe8iIUzmQEOBMrJ8D1jr/gJ3hlygsLqCwOE+os4S8MAc6cpV0ZnnSlOxMZ5ILXS4WdEst6NAzpU/fnAE9KwYNZfTrWzJoYMVlIxsuG8gYNrSm/4Ip186bcWznyyMXfzYsXKg5I8Hx1Flkp89h+sWXpJ41oEvPkgFdC0YNbblqZMWksS1TpnJmzB0Zk9gyIrVhSGJNq44xrfpSmnQktOhLaTcwpdvQnH4jC4YklgwZWzJsYs2QkSVDEiuumFpz1cyGEWMr5swdmJEKINqKuSO3LJ3ZtnHnyMmbTWsnlq2dmHRyp9PFmVwPe4KcLfC0k+JsZYSjrTEBZoZcNbFjy8qNR3IfHjv68szFj+fOfjx3UnHH0oWH9r7c9vBnLjeOB6v9bE00cDHdl0RPAxLcdUny1CUrQEqG0ojsQGOy/A3JUBmQ6W9EbqCEglBj6uKtaUqWM1zixkSVF3MNKoaLnbha7CYiSFXiP3l3rhOd2SKT3JhkK66gxVnSkGhFXbwFLWm2DBS6sNoexvZAHNuDcexdjuNGeyhr3WoWmkKZrAuiOc2BvAhTFLIzyCR6Yo3ARB8Lo/N4W+vRV6Rkvt6X680qFhvcud7opaWP+oj1iHYVmx0qtjpV7PeIbsBBfzB7A0Ec9Qdx53IYR4PBPByN4uWchpfzKbxZSuPVfAqvFlJ5NZfKs6kkHo3FcvdqFE+nNDwci+PBaCyPxmN5MBrF/dFo7l6N4s6VCI4vi1nAB9eieD6dyMtZDQ9HY3g4GsWD0Ujuj6i5ezWCe1fCOeoPYq9PxUa7N7s9/hwMBLPfHyjKbO1K5uvd2OgK4GarH6vNfszWejFb68t4tZKv78zw3/79T/w///UH/qfPz3m+dJFnk0m80MaMXswm8HxGnF9NJ/BiMp5n03G8mIrn+WQMr2cTeDUTz4uJGB5fi+D+lSAeXA3m0dVAHgyreDoWzNOJUMExmIvkzXQ4Xy9E8fVCDN8sxfH1QjTfLMXyzXIc364k8cONZH5YSxZuiw9hRgAAIABJREFUw/Uk3s9H8+iKioMuNw66FDy+4s/z8WDezUfx3a0UPm9m8Xkzm+9upfPNaiofb2QI92Arn2/Xc/hhM4+fdgv55aCUXw5L+bM2FvTPdytF2fiwhD8dlfLLQRk/75Xwy2El328X83Eznw8b+XzaLuLzbimftgr5YaeUH/fK+fmwkl+OyvnLHcFM+LxTxE97JfzldgV/OS7l17vl/Hq36sQR+E0o/FZU/rdHNfzLg6qT+/71fi3/dFtMoP7Lw1r+7WEt//qwVis2qvjlqIQPaxl8vZbGx/VMfj4o5Kf9Qv60X8TP+wV83s3n824BP+zk89NeIT/vFfP9luAqfFrL4MONNN6vJPP1qob3K0l8tZTIV0siIvabSHg8FsbtIX/uXg7keCCY+XoVsXanCTT/B+IVBqhddFHZnCZAdgal+X9hpMKP600K9vtDuX1FzaPJBB5PJnB/PJ57kwncm0zg+WIGb1ZyebGcy5PFHPbG0lkZq2V/e5Y7+8sc7yywunyNa0OttJbHMFEfxlp7EAuXlEzX+TJe48VAoQvduU50ZDnSlGpDc7od9RoZPXkujNb4MdcUzFxzMJP1/ozW+nK1ypOeAmdqEsypiregKt6a0jgZ+VFmFESaE+ljipWZLqYmxhga6iIx0sVUaiBEgqGu6CYY6WndA10khronQsBEonsiDEwk+phKDDDSu4CpsR5SIx0k+hcw0DmLkd55JPoXMDXSxdzwDLb6XxDtJSNRaY1GJSMr1Ia8cBvyQi1PnIRCtSUlkdYUx1iTF2FGabQ1lbE2VETLqI61oSpOrB5VxlpSojajJsGW2ngbauKsqY23oTbBhtokOTUJttQnymlKdeBSqj2NqfZcSrajKcWO5lQ72jKdaEqV057pSFuGPV3ZznTlONOb78JgkTs9uS4M5CsYLHDncrEnV4o8GSn1ZLjYndEST8bLfJip8GYjU8EDlTXPnS354GjDSysTHpsY8ExmylMbM26bGLMtk7KismU+3ZX5Kj/Wu6LY7IrkVkcom11h3OoIZac/kp2+CPb6w9kbUHM0HMWD0TieTCbxZErDk0kNL2ZSeLOQweu5NF7PZ/BiJpXnMyk8n07m2ZSGJ5NJPByL585wFHeGo3hwLY4H1+J4OBrH4/FE7o/E8GgsgTvDkez1hLDdGcRyrTurjb4s1LoLt6BGwXKdOwuVbsyWOTJdYs9MqeNJsXmxyoXZCkemS+TMVjiwWOXIYo0Tc5WOrDZ4sNnqx1a7ko12X/a7A9npULHR7MtGsx9bHSrWW3242ezNSr2CtUYPVuvdRCTpooLVRk9W6j24Xq9gucaZ5WpXlqpdWa5VsFzrxmKVM4ta2Nv6JR+W6hTcbPVjoz2QzVZ/9nv/5ipsNinZbQpiNMGKIR99ei1OcdnwPGMGuixIJSwYGXJoJ+OOvTVHVubcd7DlkYsDj9xcOLa35o6tLXet7dgwM+aGsyW3Uj140BPNdrc/B/0hokzeH8HhkJqt7kAOBsO5eyWaO0NR3Lkczb0rcRz2R3I0GMXRUBTbXaEc9EVy2BfFelsIu90R7PdGcPdy4onjsN0ZzHpbAHu9kWx1qdntjWWzK5K1llBmqr1ZbAxguSmIleYQ5usDmG8IZLLaV4iFGiWLjUFMVnkzWSXE7HCJgslaf65V+HClzIfuHCd6c1wYKvKkN8+V7mxnenJcuKSxpTlZTnuGE3VxVtTFWNMQ78DFRFeKIl2w1TuFic4fkV74UgtOE+6Bie4pzPXOY2F4QXAUDARHwUL/LOZ6Z7WE5rNIdb7ETP8M5kZnMTE4fed36yMF3JrIY2O0gI3xXHamCtkYz2NnqojdqRK2J4rYnixmf6aMg7lSdmdKOV6q5nixkp3pIg7ny9gcz+P6YCbzvanM9KTTUxVKV1kQtane1KUoqdL4UJWkpCZFRXmCN03Z4TRmhIhzZigXM4JpSAvkUkYINcn+XMwIoyE1hIsZWlJzejB1qYE0pIlFpLrUQGpTAqlJUlGXKlgINZoA6lOCqdYEUKMJpCLOj+qkAMpjRT+hNMGP8ng/alOCKIvzpSox8OTDf6Hah0K1D+VxKkpjlBRHitJyeawvJVHelEb7nvQSStTi+4uilBSplRRE+ZEZ6kWokzlupmdJDnIjJ8qHtBB3MsI8yQhzJyPcg7RQBakh7kR52ZKl9iFT7U6m2p2MCAUZEQqSQ1xID3cjLcyVOJU90b62ZEV6kqByQBPkikzn91ic/x9wMjmDq+lp1G5SckPtac7wpr9QSU+BH30ZHgx7O9CiJ6Fdz4RePQv6dC0YNJDRpytuD+hb0atjLh7Ts6D/vAkj50w4svPlvqs/4xI5yj+ew+HUeSxOncHu91/QYGHHgKGMCWM5YxJLxo1kTEismZDYMGNqx1VDGUMSa9p1TWgzNKPNwJRLF4zp0DdlQGLNsIkNI+a2XDaRMSS1YsjIggGJxd+JBBnTZrZMm9iybO3Kuq0HRw4+HNl4sGTnTK+jPfludkR5yIlTuhGucsXPzxlvdxkKZ0vktsbYyyREWkhYtXXhuZOSp85KXrgqeeHixwsXFQ/k7jyQK3ji5s96ZBh3Frp5tjVCW3EE+VH2JLjpkO5jTIq3ARkqY7ICjMnSxo4yVAbkBBhSFG5KSZgJFxOtaU62ZjDfif5cB3qybenKsKE91YrmZEta0u24pC3h1SZYUxsn3ixrEmypijGjJsGc2ngzOrMcGKvyY6k1jPW+WDb6YrjRFspErS8TNSp68xVUJ8hI8pdgqvtHLA30kRkbYCHRxUbyJUVqK8YrPVmsd2e+zp3ZGmeWGty53ujJUp2C9VaxbrHV6c9Oh4rDgRBuD4Ry3B/Cg5Fw7l4J5e7VUB6NR/JsJo6X8xpezmt4vZDC6/lUXs+n8nYxnXcLaXy9nMXbxXS+Ws7k9XwKbxbTeTmr4fFEDA9HY7g9HM7xUCjHQ0KEHA4Fc39ErBU9vKpmp1vJbs9vgkA4Cns9KvZ6/dnr9We9zYeNDhUbnX5sdilZa/HheqMn83XuzNW5MV3lwnydJzNVHqz3avju+Sb//T/+yv/97z/xH396yof1i7ydT+HVfCKvF5J4syiAXG+Wknk1nygiSHMJvJ5J4sVULK9nE3gxFcvT8UieTURxfziQu0P+3B/25/6wkmfjYTwZC+bVZBivp8L4ak7N+zk1Hxai+bAYzdfa88flWN7PR/H1fBQvx4J4Mx3G+/loXowH8WQkgCcjATwc8uPleDjv56N5MxvJ++V4vr2Zyg8bGYI8vJapnf3M4fN2AZ83crVxmxxRSj4sPZkW/Wm/SPQFtKLh1ztV2inTcr7bzufjRi4ftwr4Zj2Xjxt5fLOey+c9AVT7+aCSnw/KT+BnP+4W8cthGf90p5J/ul3OX26X8Zfb5UIg3K7g1ztV/Mv92pO40W+Owr88qOHfHtXxPz8SX//1fvXJ8tGvdyv55/vV/HK7hH++W81fjiv+7vkW8ctRKb8clPDzXgF/OS7lpz1RzP68W3Diony8mcX7leS/Hasa3q8k8u56Aq8XYsUc6nwcT8bDOR5UcjTgx93LgdwbDuHhaBQ10fpEyM8RYnsOtZMBQY46qKzP4WP2BSne+jya0vB2OYM3yxl8uFnAh5t5vFnJ4eGMhvtTSXx1q5CvbxXz7lYxX6+X8+x6KZszDeysT3K8u8jd/WVu3phg5HILrZVJjDVGsd6pYq0jiKUWf8arFIxUKOjNd6Qt057mNFua0+Q0Z9rTnefCWI2SuaZgZi4FMtMYzHi9P4MlHrSk21EZb06RWkphuAmlsTIKo6wpjLEkwssYif6X6OtdwFiij4nUAGOJPlJDUVyWGOgIgJp2zcjUSB9jQ52TZSMLEwm2VuaYmxkj0RcrRxIDUXA2NtA9uc/YUAcTQ12khheQGevgJD2P0s6YAAcjNCprCqLsKIm2pTDSmsIoGUXRNpRGyslXW1GgtqQ0Rk5lrJyaeHtq42xpSLSnNlFOQ7KDeP2Ls6Y63ob6JDvqE+SUR1uK6dUYK2riralPEMTnmgRrLibJqY23pC7BivpEGY3JwmFoSrWlNcOeziynE1ehPcOe9nR7unNc6M9XcLXUm6tlXmIlpsSD0XJvrpV6slTqzUGCE8+DnXmrsOOFzITXlqY8tzThsYUx900lbBvrM2+iw3K4HQu5XtyoC2C7O1pAMbsi2emNZP9yDPsDUewPqNkfUHMwqOZoKIrj4WiOhiO5fy2Op1PJPJ1K5tlUMk8nk3k0lqDtgMXzdELDvRFxFfvBqHAKfosiPR5P4GgwnIP+ULa6Aths92e+2oXrDV5cr/Nguc6ThWp3FmsVzFa6sFDpxnKNJwuVIna0XOPOepOS7bZAVho8WKlzZ6XGg5uNPmy1+bHe5isWmdr92WhTstnqx26XP0d9wex3B3DUF6qlSgvWzW5nAFttSrbbtTyEFl+2OlTcahUrRouVztyod2e52pWFSlfhZhTZMVVsz0ShnNkyJ6bLnJivFlGnWxd92WwOYLslgP2WINaK3VmMtqfX/BQ9Bl8yrHuKCYkO81J9tm0s2JGZc9fRjtv2NuyYm/DQyYFn7gru2tty10bGlpER21bGjBr/kY1EJ/Zagzm6HMntvjBu94vFqMP+cA4GwrXjF5HcHY7h9lAkRwMR3LsSx/FgFEcDkRwOimWjvZ4wdrtD2WoPYbMtlO2OUA57I0R/oT+au8PxHA3GsNcXwU53BFudara7o1hrCeVmaxg3mkO40RbGclMQs3V+zNQIB2G6VslouSeT1b7M1KmYrvVlosqH8RpfxirFBcbBQjcuF7nSl+PI1WIvRst8GSpS0JPjfMJK6M5woiVZTrPGjsYEOe3pCi4luVAR64K/rREyw9OY6H6Jmf5pTPTOYGpwVktg1kGqI1aOpDqnsDQ4L6JJume1QkKsG/32uJn+6Tu/uzWSx9q1DNZHc1gfz2J9PJuNsWx2povYnipma7KI3ekiDuZK2Z4q5Hipkv25Ug7mStmfLWFnqpDN8TyW+tNY7E9nojOZrspALhX4cCnHj+oUTyqTPKlI9KEi0YuaFBU1ySrq0gKpTdU6B2lBNGgLyblhzlzMCKMxPYxLWWHUpwVRnxbExXRtJyHZn1ptZKkmSUVFvC/VGhWNGWHUJYuYUn1KMBUJSioTBV25LjWYykSVmEzVBFAR50d5rPLkKI7yoyDCU5SXY1WUxyopi/KmMlZFidqbsihfCsM8KI9VUqL2FUIh3JuiCB8Ko5TkRPiQFqQgUiEjLUhBltqL7EhfMsK9SAlWkBnhTUqwgrRQBSmhbqSHuZMV6UFWuIKscAXp4W5kRnqQoXYnJcSZTLWAqyUHuaAJdCZMIUOm+4/IdH+PTPd/xNX0NGHOEvIiHGlK96YvX0VPoS+dKa4MeMppNzSmQ8+ELh0zei6Y0atjTr+eJYNG1ie3h42t6dWzYFDfiiFdC5YsFRy5+LNj50mDoTkOZ89hc+YMZl+eIuqCPm26ZsxYODEhkTFtImfS2IYZqZx5cwfGTG3pM7Kk8bwhrQamtGoXjroMzBg0tOSqiTVXTK3p1pNyxcyGIYkll01kjJrLuWYhZ8rSgREDC67buLHh7MuGvQeznl5M+ispD1Kg9nEg3NcJpa8jQX7OBPk5o/R1wsvHAaWfMxZmOljJDPBzkjHm4sF9O0+eOfnxxj2AZ05evPMM4ZWbkoe27jy092bfw5/13ioe7I3R15hKQ5Y/qd7GpPtIyVBKyVCJSdQsf2OyA4VQyA00Ii9ISrnanHK1KQ0JMlpSbOhIs6E5xYJLyZbUxBpTppZQHmVGVZwV1fE2lMdYiTfBaBmVcdZUxVlTm2jDxRQ5nTmuXC7zZq4plKW2cOabQxir8WWw2IOuXBdasjwojVXgbq2HlbEhMqk+1iYSZFJ9XMzOMVDgx1yDD3O1CqaqXRgvlbNyyYvVJi+W61xZqnNhuUHBjYsKNlt92On2187ZKVhvUbB60ZGjoQAeT0XzZCqGVwtJQijMJvFqTsObhTTeLqbzdi6d90vZvF1M5/W8gFn9FuV5NafhxYyGp9OJPJuK5/6Idvd7KJjbV8K4dzWC+yNqbl8OZbvLj51uJdsdvux0KzkeCuN4KIy7V9Sih9ATxE6PALitNnmx1ODOYr2Ca8VyZqpdma5y43qjHwfT5fz7L6/57//Hv/B//uu3/PJoTly5m4rl1Uwcr+YTebOo4f1SCu+WxfN9u5TMq4Vk3s2n8GYu8cRJeDkdy/PJaJ6NR/BoOIgHVwK4O6Tk6Vgwb2fEAtFXc2q+mg3nm4VoPvy2fLQQybtZ8djbqTBeT4Rwf8CLx8N+vBgN5vm1AJ5eC+T5WDDPRoN4Mx0hHIilON4vJ/DVQhzf3kznx60cvl/PPFkv+mYtQwtQE/Of322KD9Cfdwv4+aCYTxvZfLuRzc97RfxyUPI3GNp+yckU6g+7xfy4X8qP+6V8ty26C38+ruGXo2p+2q/g806xtvBcIboCxxX8+VDwDH6DowmQWtUJK+HvOwgietSgXTmqOhEJv97RuhD3qvjrQ1Fk/vVuJb8clQpewn4xP2tFwQ87ufy4U8AvR6V83i3gx71CPu+K3/XTrQw+3krlw41U3i4l8c1aGh/X0/i0nsY3N1P4sJbMN6spvF2I58V0FPeuBPJyJoaXc/E8n4pk/3IgobZfoLI6TaDNBYIddAh00MFPfg5v09+zMRDPo8l4Hk7E8WQuhedzydyfjOP5YjrvbhbwcbOUDxulfNiu4NudGr7arGNzpoHd9Qlu7y1xtLPA+tokU2OdtNekcKUuht2hMHYGIlhpDWSl1Z+RMleGSxV05zrSki6nRTvt2ZbjyJUKX6Yag5hrCma2KZzBcm8681yp19hQGmtBSaQ5JZEW5IWbUBJrQ36UjFiVFYa6X6Bz4TS6Omcw0DuP1NhILBQZ6iE1+E0Q6GBhaoSZseGJADCTGmBhIsHSwkR0EPQuYGygi9RQT4gFfR0MdXVEl0H/PBK981hIDTE1OIengyV+dmbIjc9hZ3gaH9sz5EXaURJtR3mcnLJYW0qi7SiMsqYo0pqicCuqYuWURFhSGWNLbZwttQl2VMcJgVAWZUFFrIzaBFvKIs2piZdTFS/AbQ3JdlxMklMdL6Mh2Y7aOBnNqY40pjpQl2QtLrokygRzId2BjmwXWtMcaEsXgqE9w4HOLBf68j0YKvZiqMSTK+VeYm++wofxcrEis1rgxXGiO8+V9ryxs+S1lRkvrSx4ZW3JU5k5dy2M2ZUasii9wBWlBeNpTtxoDGG1KYj1tjBWmvy52aYl/PZGcDgUw50rsRwORHM4FMXBcCT3RxN5PpPKk0kNTyZTeDSeyOOJJOHEXovn0XgiD0bjeTASx70RUWS+fTmSg74wQSFuV4py8SUfbjaLCdG1Jj/tJKgvs5UuzFSIwrKYPvVhpc6blTpP5sqdWapWsNUawMpFT25d8mG7JYC9zhAOukNOZlV/Wxba7w4SfIeBUO4OiR7F4UDYiUg46gvmqC/kRCysN/uw1uTDaqOWx9AewF6riuOeCG42+LDZ4s9SlRuzZU70pBgyW+bAbKUL89Vu4qhw40alN9cznRnxMGRAeo6+s18wpmfArKGEW+am7MutOLS15NDWkvuONjxyseeeg5x79rY8dLLnyNKSAysLdp0smXLTYz5ZxkFLMIc9oex3CW7FdruKgz4hEDY7AzgYCGe3N5TDAREXOu4L5+5gNMeDUdweiubucKxYNOoIYLNDQPN2OsPYbAtmvSWQ7bZA9rvC2WoPYbcngvW2EFYa/Zirdmeh1puVJn9WLgVyozmEtRYhEuYbVCxdCmSm1vckbjRTp2K2XslUjR+T1d5M1yoZq/bhWplWzJZ7c7lIwUiJN4OFHlyrUDJc4s3lAg8uF3jRn+dBb54bXdmu9OQq6Mh2oTfHg+4sD+oSXAh31Eem+49YGZ3FXP8UFkbnMTc6j4k2emRppIuZ/nlMLpxCcvZLzHTPYWGgg5m+EArGF05jaaSLzFhfcBI2ruVzayKP3akSNsZyWR/NYmMsm93pInZnStmbLmF7soDd6SKOFso5WijneKGK20uVHC6Usz9bwtZEPjeuZDDXm8yVS1F0VwXRlOdLbaYXlakelMQ5U6XxoVrjS0OaP9UaX2pS/KhNVXIxM5j6dFFGrk31FzyEv4On1aUGii6Cxl8sHKUFUZcqCM11qeLr2pQA8XhKCDUJ/jQkB9OQEkJVolg+qtaoqEjwozJBSU1SALWJAVTG+1MR50dVgigkl0b7UhLtTXGUiB2VRnpRFO5JVbQ/ZRG+lEb6UBLlQ3GEF6WRPpRGikJzSbSS4lgVhdF+5Eb4kBniQXqIG7lqX2J9HfCzNSI1yI2scA8thdlDrBuFuZMdoXUSwj3IivIkLdyNrGhxX1qYK5ogR1KCXVF7WOMoEZ0Euf4fcJGeJtjRiOwwOy6meFAdbUtnpgfdqW70KmxoPK9Py3kj+gzM6dE1pfO8CZeNrenVEx/aB/XMGTAQDkO/niV9+uZ0n5Wy7uTHsZuKZZkLoadPY3PqLDanzuL1xzPUSSwYMZAxZ2rPrImdViDYMWtuxxWpDT3GVtSe0eWSjiHNusa06pvQZ2zBiKkNV6QyLkssGTaRiQlUExlXzGy4amLNuMyBIUs7euVOdMgdKDUxJtdMSpCrBXFqHyJCPVEFuOLt64Cnl5yAQDe8fRzwUTpj72CKhZU+jrZS7OVSHOzMSbGxYd/Rm1cuSl65qHjlouSls4oXjr48tvPkuaMPjxWB3EiM4faNfm7f6KezJJrMQBmRTudI1MaO0v0kaLx1yfI3JifImNxAYwpCpBSGmlARaUlVtAVNqXKakm1oSLCkNt6SgjA9StRm5AYZUh5tSXmUFUURZlTEWJ3Ah0qjLKiItaYyzpq6JDvqkmy5UubHQouayYuBXKlW0pLpRlmMjPRQOUpHcywkOsikRmLCzFgPZ5Mz1CR7MlbhyUydB7M1bszVubJYr2CtRTgHG+2+bHep2O8O4N7lMB6OhHP/Wjgbre6sN3tw65Ir1+sduNWi4Hg4hPujkbyY0fB2MZWXs0k8n03kxUwKrxcyeDGdzPMpzcly0JulVN4tpfFuKU07r5nJVytZvFlM4dlUIk+nE0+Wkt6vZvNiLpnnsxruj0aLuFNvAJsdPmy0e7PTKYTDTrf/SfFvrcWX1SZvli96MFPlyGS5PRPlDszWuDNX687T7X7+83//J/7b//YL//rdY77ba+ftrIa3c8m8mUvUwtoST0TD69l4Xs4l8GYhhbdzybyYiuX5ZAxv5hJ5OR3LszFRWn58LZQno2E8HQ3l2bUgnl8L4vVUOK9nw3k/H8mHxVi+XojSAtHi+Lgcz/v5aF5PhPF4WMXjq0reTIbyYT6G97Nq3k0LYNrbmXDhRGh/xrv5WN4vxvNxJYVPNzJOugm/wcM+3cri+81sPt0SULEftnJOYGPfbeTw7Xo2323k8NNuIT/u/O34fiuf77bztUXhMn46KOPnw3J+3Cvnp4My/nRUwY/7pfywW8z3O0V8vyUmVD9vF/HjjqAj/+lQ9BR+m1T9aV979V97/OYK/Pm4hL/eF92DE+ry7fKTxz/v5vHtZhZ/Pi7h19tl/HJQxM97RfzlqIyf9sWy0Z8OS7TOQhE/bOUIUbQhzt9vZfLDVg5/2i/k83Yu325k8P1mNj9t5/LDRhY/bGTwaS2Fr1dT+GYtje9uZfPVagpPp2K4P64mWfEl4Y66+FidQyU/h8r2An7ycyhlp2hIkXM0Esf9sTjuXovhaDicg6FQ7o/F8WIxm/c3C/lms5QPOxV83Crn6WoxNycq2Vq7xt72HAdbc6yvTTEzPUBfUz6XsgLZGohkvVsIhOUmf+YbVWLNrNCV9kw7GjVWXEqxoSHFmqJwIwrD9RmpUjJeF8hguQ+tOS40pttRHi+jLNqKsjhr8tRmFMbYEOdrjKu1LmaGF9A9fwoD3TPo655F94JYNzKW6GMuNcLKTIqxRA8jQx1BWZYaYGpihKlWJEiNDZAY6QmhINHD0EBHOBH6Okj0LmCkew4zA12kuucxunAKJ5kJrjYm2JroY6J7FqnuGaQXvsDG4Asy1W7khMnJDZMJZ0FtKXoJoabayVRrKuNshAiItaEq1obqOFsqY2Xi9TDOmroEORWxYi61XmNPY6oDDYm21CXZ0pjqQKPGjpZ0Z9qy3WhKd6Ip1Y5GjRASndkKLibJaUy2pSPTWSsWHOnMcqEr04WuLCc6s5wYKvFkpNyXaxVKRoq9mK3xZ6rQk5UMd3YDrHnobMkzGzNemlvwwtKcp+bGPDCXcmRuzKZEh3lLPabCbJlOd2GuxJ21S0HcaAnk+iUV651hbHaFs9ERym5fuABuDag5Go7kztU4ns6k8GgyiUdTGh6MJfJoXMPLuUyeTKbwYDSRfS2ga69PlKAP+sLY7wpmt1u8Du52B7PTGshWqwCLrTX5sXpRiIHrtZ6s1LkzV+rEUrUHyzWeXK/1YLneneV6dzEd2q6lF7cqxQypFmS22erHZoeKtWYftrROwn5PMHu9wexqJ11Fdy2Yva7AE6rybqeKnTYVe12BbLUJNsJBVxD7nYHsdwZy2B3CdquK5WpXlqvdGCuyZbzYjuvVnixXerFa4cN8pgvXIm3oddKl2+iPXNU7x4TuBRaM9Vk0MmDb2pwdWwsObS257WDFXQcbHrk68MDJjrs2NhxZmnNbZsO+kxXXA6Ts1niy2+zHQUcgB61B7HYFs90WyF5nkJij7Q77O5cggoN+8Xfe7gxmvyuUo94IbvdHst8bzk6XoGpvdQWz0RHARnsw211hAqDXFsxuRygHvZHcag5g9aIfm23BrF7y52ZLADea/E/AqiuXAlmsV54IhMXGAObqlSJyVB/AXIOK+Yv+wmGo9WW62u9k8Wiiyk+QlwsV9Oc6MVUXxHDKKsRkAAAgAElEQVSJFz05zgwWujNY6EF/voL+fA/687zoL/BmsMibnmx3ujIV1Me7kOhujL3BHzDT/QOmul9gbnBG6xKcFUwEfV2sDHUx1TmLhf6Fv+sviGiSlUQPKyMDzPV0kJ4/fed3O9NlbE0WsaUVApvjOexMFLAxls32VDHbkwVsTeSzNyXchLtLVdy/XsOd5SqOFivYny1he7KQ1StZLA+mMXQxgvYyFXVZnpSnulGS5EZhrAslsa5UJnlTlehNXZqKujQlNRpfcZ/Gj7oUfxpSg6hPCaRWI0rI1an+YskoLZDyBG9qU/2pTlRSlSJ6CdUaFTUpAaK4rBHLSQ3JwdRrgqjXBFGd6E9RpDcVGiVlWmehPN6PqkQVVQkqajWBFKk9KI9TURgpSsqie+BNkdqLyrhAymLEJGpeqIKyKF9KI/0oCPU8+Z5CtRfFUT4URHhSqPYiJ9xTiIQILzQqZ5yNTxPjYyfYCWHupEd4kBrqQkaEcBEywj1ID/MkO8JLOApqAV9LC1OQFu5GcpALag/BSbAz+AInySlcTc6gtNMjO0ROTYILFxOd6MjwYDhfSYebFa2Ggm8wYGRJt44JfYYW9OpZ0G9gwaCRFb36FgwYyujXF2KhT9ecvgtmTEjl7Dn7smXnQfVpfWRfnsL6D3/E+g9/QP37s1yWWDNtJGfW1JZpY1umpLaMS23o1Tehy9iSJn0pTfpSWg1MadMzodvAhCEzK64YyRgxlXPZRMZVEyt6daVcMbFkVGbPsL0TZebmJMtMCXQwRWkrxdVcDwsrPVwVMkLDvQkIUuAX4IqnrwMKLznWchNs7aXIHUxxcbPB28sefz8n3J0tiXd15Iabkud2Qhy8dPbjpYMPzxx9eOHoy1NbD547KbkTGMpaVwnPdkdZHqqkLS+UzAAr4lx0SPE2It1PSqZKSqZKciIUslT6ZPsbkBtoRGGYlKo4GXXx1hSHGZMfqE9+oCH5oVJygyWURVlQFmUlMrpxNpREW1ISbUNZlJy8MDNyQ83IDTamWG1GQ7I9fYXe9BZ60pKloCjKhtxwOWovK8wkFzAz0MXKVIK5sQFWhmfIDJIzUunLWof4UHKjRcl6u4obLT5sdwex0aFip0fJYX8AD6+E83Q0kueTMTyeiOThSDhH/f5CLLS4ctij5MlEFK8X03m7JCJFL2YSeT4Tz/PpBO1aUBqvZ1NPIkhvFlJ4vajh7XIaX61k8dVKFu9Wsni9mMabxQxeL2Tyaj6dN4uZvF7K5O31bN4spfNkIp7joTAO+oNZb/Nmq8tblOIuubPa7MFamy+32pQsNSiYqnJkqsKBqXI7RottmCh3ZPmiBwcjyfzb93f5z//4lf/rf/2RX7/a5fl8gZg4nRR9g+eTMbycjuP5ZAzPJqLEFeaZWF5Ox2kdhETezCXyZjGJN3MJ4piN5f2cON7NRPN6KoIX4yG8mgzj7Yyar+ZEH+HjcizfrsTzw1oyP95K5k8baXy/ksDrsVBRcJ4O5+1UGF/PRfL1vJpvl+P5dD2eD4vRfLMUw9cLUbydi+LtXAzvl5N4vySuin+4kcqHlWQ+3czim7VMPt7MFKTh60m8W9EIpsONdD7eSNVSiYXr8G45hQ/X0/h4M0vrIgh+wg+7RXzazOf9Wg5frWbz/VYxH9cL+LRdyMeNPL7bFByF7zYK+H6rkO82tYJht+BvoLa9Yr7fzuPPx2X8ereCPx+XnAiFn/YL+PV2mYgi3a/iXx/WimWj4zI+7+bz7WYWnzYy+W4rmx/38vl5r+iE7/DTfhE//UZj3i/k570Cftwp4PvtHD6uZ/BpQzgpP+zk8nk3j++3c06WkL5dz+Sn7Ww+3kznq+uak0jSu+Vk3ixreDmfyOPpOEbKFeQEWxPmLsHXRhcfWx2CnPXRBMiI9DjP5kAKd8bUHA1HszcYxFaPmNrd6QvmwVQizxbTeHezkLdr+TxbLWZtrJRby0Psb85xtDvH+tokc1MDXOur41J2KMs9kWz2hLPaFsBsnTdTtZ6MVijoK3CkPVMueglptjQmy8gNPk9JpBGtGfZ05LlwMc2WSxl21GhkVMRaURJtQWG0OTnhUhJVZrjb6CHV+xKDC6cw0D2Lrs5ZjAx1MDTQwdBAD2MDIRJk5iYnq0YSA90TAWGsr4OxkR5SYwNRYDbQFfOnuueR6Opqo0fnkOhfwERPBzN9XezNJSjsLLE01sFQ5zQSndNItULCRPcMJjpf4O9sRkqQnNwwGwoirMgJMaEo0pKqBHvKE22pTXGmKlZOXbyc+iQHcVEk3paqWBlV0cJNaEgW9zck2lGbKOdSsiMtaU60pDtwKc2ZxlRHqhOtqdPYUxlrTnW8jOp4GRdT7LmUbE+9xobmVEeaUx1pTXeiNc2BZo2c1hR72tLt6ctX0K9dhhku9KQ/x4XhXDfGcj24HufEbX87nrna8MLagufmpjw1lfLETMJ9MwlbkgvcMrzAjJUBC1FOzKW7Ml3uwVpTCLfawlnrDGezO4ztnnC2e0I5GIzk9pVYbewohvujiTybSefpdBoPx1M4uhyrJfSKSdWNzhC2usRSzm53qDbiouUFdAUIGnGbio1mIRAWa92ZLnNhrMCO8QJbxgtsmSl2ZK7clekyl5Or9cv1gnK8XOMu3Ic6T643eLFy0fsEbrbW5MNGhz8bbX7sdwew2xnAQX/oiVDY6wnRTrqGsNfrz06HUktcFkJht92f3e5Abg+Es9nsx3azHwsVzixVuDJb5sBCpQu3Gny41arkVoMvx+VBjKnM6bE4T4vOP9J14Y9MSfS4bmzILTMp29Zm3LGR8djJnmNHGQ+c7LnvZMttB0sObSw4trZkz9yEFbmEWwly1qs8WG/1E2JAW4zebvNns03FZmeA4B30hHHYFyHchf4IDgcjOBwI53gwip2uEHY7gtnuDGO/K5TjPrXofXQHs90dwkZHMJtd4Wx1amdQe9Ts96g5HIjmVmuglsodzI3mQBYbfE+O5UYlK03+WpEQwGJjADfawpit82O5KZhZrXgQy4ieTFd6MVevZKRYweV8Z8bKPLla4sF4lQ8jpZ50ZzjQk+NMV44T/fludGQ40JPjQm+uqxDDmW705XrSlelGW5orFzUKsoKscTX5EnOd/4K53h8x1TuF5PwfsTQ4j7neeSwNdE4Eg6nOWcx1z2ijRWex0D8nHAQ9HaTnz2Kmc/bO77YnC9iZLmJnqpCtiXy2Jwu0zkEB21PF7E4XsT1ZwN5MMQdzpRwvVnBnuYqDuVL2ZkvYnS4STsLVbK5fyeFyYyTtFf7UZ3tRl+VNfow9BTGO5KjlFMe4UBbvQUGkIzUpPjRmBFKZ5EtNsj9VKSpBUs4IoSLORysAVNSkiBWjsjhvKpNVWoBakIgdpQRo3QYtQE0jFo2q41VUJyqFg6BRUpHgKxgJ8SrK4/xE9CjOj7IYH2o1opvwmxgoi/ajIk4lREK8P8XhnifLRqWRPpRHq8gJdKM02pesQGfRZwj3piTSj4JwD/LUnmRHeJIR7EZ6qAI307PE+NiRFuxKgsqBpAAnsqM8yYhQkBoqegiZEVq+gtqL7Ehv4pS2ZKpF3Cgj3ONk3cha5x+R63+Bm+k5lDZ6ZAba0JTqRUemF50ZCvqyPRgMcaLX1JxeQwtRXDYQ4qBPz+zk6Dewot9AsA+GDK0ZNJLRed6YAV0zJqU2XLdxY0wqx+/3f8DyD19i/sU/4vGPX9IjlTFhbMOcmZwpiQ1TUlsmzey4bGJDm4EpF3WNuGRoQqO+Me2GZvQZW3HVTM4VU2v6jcy5JrVmxNKGq5b2DFnYUW0pI9DcSKhdw1PYWhngZmeKhdk5JKZnsbDWw1lhSUiYF15+jji6WmJjL8XW3gx7RzNcFLb4+Dnj7+9KRJg3YeHexIV40uGp4KGjL29dAnjnouJr9yDeOPvzSisSnsm9eeEaxGZFNndXB9mb6WC6u4CMACvi3fVI8jQg1UdCqo8h6X4ScgLNyA6UkB1oSE6AoRAKQYZkB+iTpPiC/GAJeSESitVmlESaU6w2p1gtHITKeBtKomzIDbMkK8SUvAhz8sMtyQ21JDfUnLwwM2oSHGnJ8qAhxYXSGFtyIuREelliJTmPscFZZMa6WBoL6ImHlT4Nya4stYawORjNre5QbnYGstEVwHZvsJZkGcjd4VCOB/y5OxTEvaEg7g0Hc3tIxZ2BAI56Vex2+bDb5c1+jx93r4TxZDqJVwupvJjR8Hw6QcyFjsfxaCyWJxPxvJjW8Go+leezImr0cl7kut9dzxROwmo271YzeLMkxMGbxUzeLmkFxPVM3i1l8GouhUdjsTwajeV4KJTbl0PZ7Qlgo92XnZ4g1jtVrFwSMaPRUlumKpyYKrdjvtaF65c8udkWwFfbrfy//8tn/vO//pm/frrLq60u7o0l8mRMzYMRMW36ejaBD9fT+GYlnU83Mvi4ms7b+aQTB+HtfBLvFjR8u5bJdzez+LCSzJvZaOEKTEfwciKUZ6NBvJwI5vFVJa+nQk+WjcQ5QUtVTuaH1UQ+zEfzYjSQl2NBvJ0O5et5Ne9mwviwEMmnpVi+WRKU5ffzkcKJuJ500kf4bkP8+9+spvDNqrgy/m5Zw1fXU3ijpQu/XUrk403xXD/eTOf9ioavV9P4ejWFt0sa3i2n8PVqOu9X00U8aaeIz3slfNrM5+u1XN6tZvB+NZs319N4t5rBu9UMvlrJ4v1qJh/Wsvm0nse3G7lCZGwX8KN2YvWz1l34690qUZjW0pd/6xf8+bCYf7pTxl/vC07CP98Vy0Y/HxTz/XYOn7ay+LiZyaeNTH7YEUyEPx+KIvYvR6X8uFd4Mnf6407BiSj4+aCQX46K+Wlfy03YzNL+DdJPZlE/3Ejn+Uys9vcXAuHNsoYXcwm8nNfwbDGLqngbwjwkeNuew99Jn0KND1XZ/vg5nCVKocuxlolw+2oEB0OhHA2rObwcwdGwmt2hMA6uxvBwJpmH8zlsTVWyMtPN4dYcuxuT3FweYWayj5GBi7QURjN5SYCXrreomKn3ZrrOh+k6H66UudOXL97k27McaMqQ05QhpyvXhYFiT1qznGlIlVOVYEVpjAWlaguKIs0piLQiM1SGj50+FkZnMdY5J5aK9HXQ0z2HoYGOKCtLDE+6CaYmhlhZmmAqNURqpI/Rb4VmQx1MjPRPIkZSQwFek+idx1j/AhJ9XQx0zmGgL0SA3ESCj5MtjlZSzI10kBqcx1j3DBLdcxjrX8BY5xxS3fNIzv0Riwu/J9pbRq7ankK1nGK1JZWx9lQk2FOotqQsypayaGvKY4RDUhVvS0WMFWWRltQkiKhReZQV1XG2lMfIqE4QJeayKDPqNPY0pNpTqxFxpLokW+o09lTF23AxRTgPjakOXEp1ojnViaYUBy4l29OUbE9TspyWVHva0h3pyVUwUOhBX54bV0q9uZyv4HKOK9fSHbkVac+hh4ynzja8trfhuaUZr6wseGZlwn1rU/aM9Vk3M2DCXJe5SEfGUh2ZKvfgVmcE6z1qtrojWO8MY3cwir3+CK1QiOfuiDgejCVxPBzD0eVY1loDmK/zZLTEgekqN7a7wtjpCWW7W8DZdrtD2e0VV7m3O4PZ6Qphq0NA3G42K7nZ5M9ynTdTpa6M5FozUWjLbIkjC5WuzFa4MVvpwlKdB9cbvFioUWgPV1bqPFm56M1yvSer9V6sXfTiZrN2FlvrDBz0iKjOQU8w+30h7PeFcNwfxr3LEdwZDGOvQ8VRXzCHPcHstPmzVOXCTLET43k2TBbImSlyYqHYkeUKN1arfLhZ7svthnDGo6255iqlX/dLruif45qeDrOmhiybGXIgl3Fbbs09B1se2st54GTPA0c5Dx2seepix5Hcgj1bEzYsjVh2M2Ajw4Wtcm8OWoPYaFUJOFtrADvtQWy0+LPVEcRWR5BgL/SEcNivZr9XAOkOBtQcDKg5HAgXk7I9Yex1hbLW5Cdu94SduAibnUFsdYWw3RXGZkcIO51h7HVHcG8ojv0etaBGNwew1hzIrdbAE2DpzbZArl/y40ZLIAsXhRCYLHdnvtaXhTols9Vilnei0pPJKi+ulboxUuIqlhFLPRjIcWAoz4n+HEf6c53oSJXTn+NKbYwpXTlOtKTY0p7mSGeGMz3ZbnRnuTJU6E1friftac60pDhTE+9IWawrandTbA2/wMrwNJZG5zA3EPA0M91zmOuJHsJvIsFC/xwmuqcx1dM6CUYGGJ8/i/H5s0h1zt753e50ATtT+exMFbI//TfnYGeqUAiGCSEgDuZKOZwv5+71auEiaKNHezPFbIznsXoli6nuZK42x9BXG0pNhjv1GV6UJrlSEONIcbwLxTHCUSiLV4jb0S6UJniIidJEHyqTVeSFu1CV4EdtiorqZKWYMtUEUJ8WQlVKIPUpwVzMCqc2PYjadDGPWpWs0kaKfEVvIUmIhArtzyyL86Y8QUl1SjDliQFUJgRQnehPWYyPVlSI+FF1YiCV8QEn8aOKONXfYkaR3pRG+lCkFQQlUT6URvtSFOlLSaQfecHuFIV7UxDhSW6EB1mh7mSEKsgK9yDRz5GMEAVhTib4WF0gN8b7b67B/6+HIFwEV1FiDlWQE+VDuIcMF5OzWJz7B2z1vsBRcooAeyPyQuy5qHGnNVVBe7IT3aluDMW7MuxgQ7eeKUMSGd0XpAwYWjJgYMFliYxBQ0suG1gKR0FXcBT6dS3+P67eM6jNvMH2fPfdmQ5OREWESEJkEDkJCQEiiywyBkzGOGCDTXLONjnnnJ3ddjvb3c6h7U6TamZrp96pu1u37u6dndpbu/fW7offfnhk+s5++JdkLAyIKtdznnN+53Be6sYpG0f6FD5Me4Yw6O5P3Q4R6m07cNu+HfXX31JtLaXPQcWAwp0hRy965e4MKH0446DiqNSZVpkLzSIFRyROtNkruOjsxSVnby4q3bjs5M5ppZpOJ08q3TzJ8PYg0s8dJ8kupKIdKMQ78PZSEBsbRHiUFwqlNSpPKa5eMjRhngSEeeAV4IJXgAuevkpCQryJ0gaSmq6noDCVzIxYjMYw8owRmHUaVkKjeOgZztsAHT/4RvHcT8sPAVoeeoTwvVsw9320rMYl8P3EWe7OX2DyXCMtpbFkhcvIDpNtuQlf9hOKtHKKYqQUakUUxYgpiLanKEZMkVZMSYyM3XEOVCQ5UZ3mRnmSkvIkF8qTXKlMcac63YvdiSqK490oNDhRZHCiMFZJaYIrRQYniuOcqUhWU5niQbnRgyydB95Ka5wdRCjlEtQuDrg7y/F3sachO5TprjTmTyQzfyqV+WNGlk4Yhf2Ck/HcvJDC7Yup3DoXx40zOq6d0nLjjI7NkxFcOxnJ1eNRbB6LYvNENOvHIljriub6+XjuD2TzcDDb4hTk83gwa2t9+e6VNL7vTudej4lHQ0ID0rPRQuFxLJ/Hw7k8HsnjqeX5s9FCfpwo4ceJEiGGNG7m6XAejwayud+Xwb0eEzfOGbl2Jp5rZ4Vq1bUTBtZPxrPUqWNorz/dNd5013gz2OjHyL4gplvCWTmdyu8/jPN//8d/4j//5Vc+PV3l/lgd3/eauHMhnnuXknk1XsC7mSJ+Wijjt7Uqflmp4Oflcj7Nl/JuqpBXE3m8HM/l1UQenxfK+Ly0W6ghHc/kxVAaj3rjedIbz/1LMTzq1vO4R8+z/jhLxCiN12MCsPzTbDafZ3P4eT6HN2MCtPykR8/3F6N4cCmahxejeXxFb3EU0ng5nC4Ms01l8WlBEAjvZvN4M5fHy4lMno+YeD6SxvNxE89GM3g+lsnLqVw+zAuv/WmhlE+LZbyeNfNyOo/XM/m8nSvgx4lcfhjP5eV0AS+m8nk5XcDr2RJezRTzdr6M17MlvJwu4sfJAl5OF/HDlJkfJvL5cbKAF1OFvJop4s1cMa9ni/iwtJu38yVbg2y/bFTz+/VqYXX5ZgO/WbiFLyvNv21WW4bYLFGka0LU6DfLYvOv12r49MU52NjDL+sVWyzF59VKYSRuSdiA+Lxawae13XxeL+fnjQrBfdis5N1iEc8nsng2miG8H4vFQiXqWPbWkNrjIROPhk08Gc3cEgnPp0tZuZBHnEZCfIgj5VmRtO7N4vjhAvJSfEmNVvJgskZwu8byeTiYzYPBbL7rSWfzrJGNM/Hc6s7g/oiZR5MVXBtuZGqwndX5ftbme5mduMDI4GnOnjhAa1U6Z+sT2TyXwuIJo7DA3h5P3/4I+vaGc74miNN7Aukq9aMpy5mmLBdai7xpK/LhYK4HjZkqGjLcqE11oTLZiXKjM2lhEoJVVrjIdiETW+EgtrU4B38cuUy0FR8S/myPwkGMo0KKk1KGo0KCo2UPQS4WhIJMZCvwCxJ7pHbCvyuzExgFib2wzBru7YGPqyNuCrGwvCq1RSmxEWJI9tYoRNZI7ayQ2e5Abv3XhHtISY1wpSTei/JENcVxrpQlqilLdKcyxYPaDB+BXUh2oyZNTX26uyVyqaYxw4MGk3rreX2mh8BuZahpyPJgb6YHdWlugshIEW7C1Ke7b8U3m/O8OZzvz4FMD5pzfTiY68OBHG/aCgNoK/CnsziQY6VCfls4/kJLTJEvJ0u96cn1YdroyS2tNw8D3Hno5sQDNyceubtwz03JpqOYJYWYGUcxPU52XNa6cTFHzZUKPwaaQlk8nsBkm47V08msnEpi43QKV8+mceNCBjcvZm65B4udcQw1BdNd48tAvYbFdgPXz6YLcaMTSax2xbF6PJ7lTiHSstRmYKVDAGenWqKZaY3aEgmje8MYqtcwtjeQ4Tp/huv86a/xZ6QxmNG9IQw3arZEQl+NF1MHQpk5GM7MwXDmD0ex3hnHSqdeWIzuimO9M5bN4waunYjn+qkEwS04pmf9hIEb55K4etrysY4YVtq0zB4IY7Q6gL4yTwaq/eir9Ga4JpDpveFM10Uwnq3hvL+cUzIrOnf8NVekIvqkUoZlEqaUMtY8Xbjl68FVdxdueam54yNwBrd9Pbjl5cZNV0dueLgw6yai19+O2bIgZvaHstgaxWJLNAstWhaOxrB8VLhQnz4cw9QhLfOtOhaOCD+XIBKMrB0zcP1MksAXHI9n9Vgcm6eMbJ40CtsNxxO23JylzlhBFBwzsn7SyFKnINCW2+NYbo9jvTPhj0iSRbwttccx06JlpCmM0X2hjO4LZXhvKL21QQw2htFbG8RwUwR9dSEMN0UyvD+S7rpguuuCubDHn8s1gVypCeFKTRinijw5XerDuXJ/jhf7crY8iNNlgXTm+3KiTACWT5RpOF0eyrFiDSdKg7YEQ2ueD82ZXhzI9qc6xYfSpAC85dtQSXbgaL99axdBYbMTZ5HgKDjaWyG12obS3gpXmT1KkTUyq53IrHYi3bUDufUuZDY7bv5pqVtwEjaGqlkfqGFzqJZr47WsD9SwPljJmqXBaGO4hmujddyYaOTWVBM3JhrZHKpjc6SWpd5K5rrLGTmZT/cRE501Orpq4jlSrqchJ5jqdM3WqUjTUGUKoiLVj6q0AKoyAqnKCKYhL9ICNwunITuSGlMoDZmRNGQIbsO+nBgO5RpoNEXTmBlFRVIgDTmCY9CQFUVLaQJ1GcIImiA8oqmzNBvVZEVTmR5ObWYMjVl6GrP01GdGW2JHBupNWkEIpP73oiCKutQoIWZkiSFVGsMpigmgwhhCdWoke5LCKI8PZXdcCJWJoVSlRFGSEEKJIWiLUcjXB2KOCyYz0odg5U5M0R6UJoVQnCysNBclBW+JBnN8AEVJwWTGeJEbG0C23oe0CA9crf+MyvYb1PZf4y39Fr2XjLwIZ/ab/DlqDqItx5/OdA3H0n3ojgmiU+zIMXsnuqwdhW0CmZqzUnfOydRC/anEjTMyN07au3DK3oVzEhUXpWq6Fd70OXgw5OrPMaWKsG++we3bHThv/4aE7Vackzgz4OBBr9ydIRcfLsnduODkzRGZCy1yZw5JnWlzVNEhc+a80oNLDmo6lGoOOXlw0EmNWepAskKJr7MEbxcpfl6OKOVWuLmI8PVzIixSTVx8IGpPKT6BroRq/VFrnHH2ccArUIVfsDuBoR4YjdGYTAZMmQbSM2IxGEKJjQ4gTONKpMqRLncPvleH8jZAx6sgPT/66/jBX8tT30i+dw/iWYCBu0F6ZsryeLTcw92pc3S3FFOTpiEjWEpOuJyccBl5UTLytQ7kRUkoiBZTqJVQHONAUYyUfK2MEr0jhVqRADcbFBTGO5Opc8SkcyEuWEl8qDsxfkrSY1zIMziTG+tMfpwLBXpHigxOmHVKzDolxfFulKf4khXlSrBajIP9DpQyO1wd5agcJXg7i0kOtWfudDbzp9KYaE9moj2WiSNa5jr1LHXquHHOyM3ziXx3OZXbF5P4vjuV+1dSedIvNPk87k9n80Q0G8ciWWoLZq0rglsXjHzfZ+JeXzaPhwQnQRAIGdzvTededzrPRvJ5OpDLw/4sHg4IQuLpSIGlLrWAp6Nmno0WCvzCkJkng/k8Gszj8Yhw8XW/P4t7vSbu9QoZ8DvdJtZPW5o7OmNYPW5goV0rcAiHQ+mv9+NylTfny9WMHAhi7GAYc216ns218B/+8T3/7X/7C//6L3/HP729yYPhAp4N5/J2upD3cyV8nC/l7XShkPWfLeLjQhFvp/J4M2Hm3VQBb6eEWM+H+UI+L5bwaamEz8vFfFoo5LelEn5eyOfjTA5vxtN51m+0bCQIjy+HBYfgh8EEXo+n8GE6k89zWfw0Y+LNWBJPe2N52mfgSY+eR5dieN4Xz8uRZJ71JfF8MI0n/UYe9cbzciyD1xM5vJvN4+1MLs9H0ngylMKzsXReTGTx42j2lrvwebmUX9fK+LhQwPu5At5azqvpfN4vCJGkL3GjLxf4b+ZKt4TCy+kiy2MJP04W8MNUAT9Omnkxlc+LqXxezRTxbqGUt/NlvF8s5918CVY11YUAACAASURBVO8WSvm0WslvV2v5uxu1/MOtRn7brObTWoUFOi7n9+u1/O31On6/WrsVQfr9ao0QK1oTHIj///m09scWxIfFUp6PZfHzShmfVgSI+aflUj4ulfDLesVWDOndfCHPRjN4Mpz+7x4fDaZzryeJO5cTuNubxP2+FB70p/JgIJ2Hg5k8GTVzb6SY/UVBGEMdONqUwcJUJ2c7yijLDMekdaa5JIybvTk8GzPzZNTM3V4TG+cTWDsVy+a5OB6P5PN0LJ+HY4Vs9u9hpKeZhaluVhd6mR47y1BvF5fPNtO510zL7iQ2zqewdCKe+c4EptvjmW6PZ7xVz8D+SC7WBXOmMpDj5RraSv1oLfLmcL43jSYXatOU1KY5U5fqQk26O1mRUhKCXVBKd+AktUNmb41MJOwiSCUWwNjCFHw5CqkIiVgYTRPZ7sRBaoOTUoKLUoZC/oeLIESRbJGJrZCL7ZCLRcjsbRDb7MRRZE2ot4pQP3fcHeW4yiW4OohwFFvjLLPDUWSLxGaX4CKIrFCIdhDoLiY10gOz0Z9cgxe5cZ5k6TzI0KpJjXAmV6+m1OhOdZI7NUlu1KW4U5OiojrZhbo0NXVp7oI4SHenJsWVujQVVUnOVCc7U5ehFl5jUlOTrqIpz9MCPXsJlal5Xhwt1tBWEsihPG8O5ghsw8FcH5qzPWkvDKAlz4cjBT4cMXvTUaSxLNQGCBWqBd6cLvGjx+zNXKo31/U+PAjw4L6bC3dcFNx3c+KeyomrLhKWlWKmnST0uYm5GO7EcJ4/A3uCGG+OYvJoDAvH4lk9ncjK8fithd61k0msnkhk/qie4X0hjOwPZWJ/OPOtOjZPCPWaK10JXD1pib8ci2ep08DkoTAmmyOZbY1h6lAUU4cjmDocwWxLFOP7whjbF8pgo4axvcH0VHjRs8eH3ipfhuoDBRHRoGGiKZDJfUFMHAxl9lAk84cjWGiJZK1Dz+axONaPx7HcoWO1K5blozpW2nRcPR7PwtFo5o5EsNquEwYtj0Qx1hjA/OEIAaJuDmNojy+XC93pKfJiZE8QI2WBjBZo6IlXcznEheNyWy6LRfRJZPTZ2bHs7sSa2oUVlZJrnm7c8FJx00vNbS8v7vv5cc/Lk++81NxVq1h1lbKhcWZcq2SqMpjlVgOzrVHMtUcz1RLNfKuO2cM6ZltjmG7WMrE/kqlDWsb2RzDXEsNKhxAX2jz9x1r15ukkVo7FWYRCnCDIvuw2dArv++bpJJba9ax1Gbl6OpVrZ9K21pY3TiWy0qlnuUPHwtFoFrt0zLdZfjeHophp0TF1SMd0SywTB7UM7w2nvz6Ega0TyvShWMYORDPcFMHFCj8GGsK4UhvEpaogLu4Jprs2kr6GKC7VhHK5NoxLVSGcKdNwtiyIkyVCY9eJMqEG9ViJ/38nEjS0mf04nOXJAZMHjSlq6lK9KU30x0e+DRf7b3CRWuFoux0n+104S2wtbUbCcZbYorS3xcHGaksYSK13Id21E8nO7dh9+1c3/7TcV8HqYAVrg1VsDNdzdbTO4hrUWsRBNZujNVwdrePmZCM3JoRzc6JREBZD1Sz1VrLQXc7UuRL6OjI5dyCRIxXRHCgMoyrTn6p0P8pTfdmT5k91ZhDVpmDKknzYY9JQnRlElSmEyrRgwU3IFsTCntRA9uZGU2MKFXiEAr2FOzBwIDeWhiwtTeZY6nOiaMiOoi4jggOW4bV9+bHUZERQlxVFtSmchiwt1RmR1Jqi2Zulp84kNB3VZUTRkC6AygLIrN0aT6tMDBUG1RKCBHGQGEpdWgw1KdGUxGrYkxRGVVIklcYwyo3h7EmOpMIYQnl8KGXxgkjYnRBCSWwIxXEh5Ok05Og1xGsUpEd6UpISSnHyH3yCOT6AgkQN+Qn+FBgDMccHkWfQkBsbSHygKwHKXThb/Y/4yHbi57CTaA8xBdHu7EsLoDVbQ1deIMdygujK1HAxMYwOB0c6bRR02Tta4GRXTkncBOdA5Mo5mYozEuEct1VyTqLinETFZYUHF8VODLj4cNbNmzypHJdt23DZth2fbds5o3Bj2MmHQScvrijcuahQ0SlxokXmyn6RkgNSZ5olzhx1cKfFQc0BZy/SxHK0Nrak20kodFCSK1MSqXQgxM+FBEMQMTp/omJ8CYtUExqlJtYQSFJyBJ5+CjSRXqgCnbF3tsXRXYyHnxNBYZ5EagNJS9NjiA9DG6NBpw8kNMgDbycZCrttpFmLWfIJ5UfvcF4ExPA60MAzn2ie+UTz2DOC284BPAvSczUzg9W+Nq5PnGTmbBOn6zNJ9LElPUhEcoANGcEiirSOFOocyY8RnIVCvSP5egfydUqKdApKdApKDErMBhcSIxyIDnHAz12CUmKNQmKLo8welcIKQ6gzKVFS0rUO5OqdMBucyTe4kqNzxKx3IkvnSoSPAw6SXSjlYtyUUpwUYpxldkR6W3O2IZKFMxlMd6UwdsTAeKuesRYt66eMXDubyI3zQkvQrQtJ3Lmcwt2eNB4NZvNkKFtoIxoVIjf3Lidy+3wcty7E892VFO73ZXOvL5vve7N4Mixc2D8czLSsFWfwoD+HhwO5PBnKFXiEUUEcPB7O5uloHk9H83k6UsCjwTyeDAsC4clIAY9HCrg/kMu9vmxuX0nn1uU0blxM5fqFZDbPJrJ0TM9iZywzR6KZPCy0NPU1aeip9eNipZqLlWp6qn0YOxjGyqlk/ucPD/iv//rP/Nf//Bf+9V9+5enqMZ4M5fJqPJ93M0W8nS3m81K5UCG6UMpPC6V8nCsUAOFpMx+mzHycLRDu4E/n8nGhiI8LBXxcKODzYhE/L5Xyy3wBn2Zz+TSXw/sJE+8nTFsQ8s8LefzNaiG/Lpn5PJ/DT/M5fJzJ4uVIEg8vR/HwspZHl2J4MWDk5XAir0eTeTWczA+DSTzpS+TpQCLPBpN4M5nNh/n8Lfj2xXgGT0ZSeTWZw+spMy/HcwU+YTafD/OFfFgs5uNCAW9ncvlxMpNX02bezBbyatrMjxPZvJrO581sIS+nC3g1U/zvRMIXYfB8Mp8fJoTzaqaYVzPFvJgq5MWUsM/wRRy8Wyjlw3IZH1d282F5N++XSnkxZebldD7vl0p5t1jCz2uVQm3qzXqL01DD316v4berVfy8VskvFufg143KLThZ2EgQHIjfr9by62aNZWG5Qni0CISPK7stLkI5n1bKeDdfyIvJHB70J/N0xMQP4zk8H8vm8UgGj4ZMPBxI425PMne7k7jfn8aTkSzBSRg383gsl8kTRrr2JzI/3sJw934OViXSXJVIcZovpggZS2fSuN2dzPXz8dy8aGT9jJ61U7GsntSzelLP7d4M7g6auTGwm4WBA8xMXGZxupuJwZMM9nTQfaGZE4f3cLAohcmTGSweT2C+K47ZznhmOuIYadUycDCKHoujcLJCIzSXFfmxP9ud/dnuNGa6UpfuRGOmmt0p7oR7C6NGYpvtyOytkdrbIBMJboFEbIdM+oeDsMUYSIUhNXtrK2x3bcfO6ltsdnyDQibC0UGCo+yPcbUvQkEqsUMiskFsswt3hYioAC/83ZU4Sq23BIJCIggCpcQGhchWcB/sbbC3+gpflYjyrGgqMqMpTAom1+BLjsGb5HB3ksNdSY1UkxrhRrbWiQqjBzUpHtSkqKhJU7Mn2Y2qRBVVyV8EgxvVya5Up7lZBIOK+gwvalPdqU/3YK8lmrQ3x5sGkyd7Mz05kONJs9mPw/n+HM7zpSXfj4M5PhzK8uZwri9thYG0FVkGpwoD6CgKpK3An7ZCf9qL/bcA51NlAfTn+zKR4M66zoubHk489HTjjquCeypHbrvKWXWSMC23ZVRhzyWFLWc9JfQaPbhc4MmFUncW2g1MtkYzuj+E2aM6FtvjWWiLY7EjjoX2WOba9My1CfGUuaNaFtsNzB/VM3UoiqWOOFY64ljpNDDfrmOmJYrJ5khGmkKYbI5m+nA0E81hTBwIZaIphOnmKEb3BjNUH8hAfRDdVT4M1Pkx1hTC5KFISy2qhvnDUcwcimaqOZzpQxEstuqYPxLFSmcsyx064c58m5aVNj2r7XpW2mIsnIKW9c445o9EMdkQyHhjAJP7gxmxVJsO7vblcraK4ZwALmlVnPSW0SGz5pTIlrMSEVccJIzI5Sy6OjMnE3Nd7cZVN2e+8/Xklo+Kmz5qbnqpueWp5ju1ik13J5ZcJSwEOrFSGMRqs5aVzlhmW2MEMdASxUxrFNOHIpg+LLwfs60CFzDdHM3kAaFhaPxAOFMHI1ls07F+XBBCGyeMrB6PZ6lduPu/2KZjuSOWpfZY1jr0LByJYrlDx1xr9FZcaeN4Eusnklg/mSwsLFsE3BfXYakzloV2HYtb36OeieYYJpp1TDbrmDgQw/hBLTMtsYw0RTB+IJrx/VomDmoZ2x9FT7WG/toQ+utD6asNp7cmnCtVQXTXhnO5OpRLVSGcqwzkVGkAp8sCOVniz7FCHzoLfThW4s+pimCOlWg4VRrCidIwjuT505LtQ1OqO3tTPWjK9KE4Tk24WoJ811+htN+ObNc3SK2+xdFuFy5iW1zEtgKYbL9rK1rkYLML8favke36FqXICmfxTpwl1jf/tNBdznL/btaHqtgYrmXN4iqsDfwRM1ofqubqaD3XRuu4ObmXa2MN3JrYx7WRBjaH6lgdqGalv4ax0wX0d2Zx8VAKLeVR1OVqqEjzoTLFjz2mQMqSfShP9aPGFExddih7TBpKk7wpTwtkd2oAu1P8qUwLojYjlH3mGBqyI6lOD6E+K4LarEjqMiOoz4qkNj1MgI9ztNRnRQo8Qp6eWlMEjbkC3FyTHkZ9ZiQNWQKDUJetpSFHR216pEUMRNCQpWVflo69GVpqUsOpSQ2jMjGI6pQwmrJ1VBiDaEjXsscYSnVSONVJ4ew2BFGdFL71saqkcMoMwVTEh1IRH0xZXCAlhkDKE0PZnRBMSUIoxfGCSChOjBBqTxOEEbX8BA35CRqKk0OE5/F+FCUEkhvri9mgIS/Wnxy9P6YoL3zk23Cz+wpP8TYCHHcR5mJNRqADzZnBtOWGcDjVm8OpvhxIVHMuI4wuL3eOyV04uN1uax/hosKL8w7unJa40GUt8Agn7Jw5I3EXhINExQWZO+ckrvQovTml8KDYXo7njh047tiOdMc3HBY70qNQc17szAUHd846uNMicqTeWsp+iTONUmfKZS5k2ClItnckXKZAbiWoUh+xmBSRjBInN/KdXYkN9iElOYyEpDA0IW6ERXsSHOWJ1qDhcl8n+45UogpQIlaJEbvZInazxclbToROQ1CYJ3pDCBlZ8cTHh6PxdUEhtcJVZI2LyJpAuYRznkH8GKDndaCeF5oYXgbqeOYbzUN1GE/cQ3gapOd6mI619nruTZxhc6iTkRO15Ea5YvSxJsnPlrQgEblRjuRqFeREO5CvVZIZLiUnWoE52oFCvROFcS4kh4jRBcpxU+xAId2JTGSDTGyHTCJGLhMjl4hQyHYS5S8iNUpOVowzWTFOZOucyNYpyYlVEqyyw1Fkg7OjFDelDBeFGEepHUHuNrTviWa8PYnJTiNTnUZmuhJZOpnMtQsp3LqUxoMBoVXo6bCZ56MFPB7M4flYPs/G8ng4IEDIz4ZzeD6Uw8PeVB70pPCgJ50HvRk8Hszl8WAe9/uyeTiQy8OBHO71mrhzJZU7V1IFEdGTyYO+LB79OyfBzMPBPL7f+rwvJ497/TncG8jndk82Ny9lceNCOptnk7h6Pp1r51NZPWVkvl3HxKFwBvcKOwgDjQFcqfHlYqUnFyrc6a72YnR/KAtHYnkwdoB//ctn/p//4y/8l//0z/z9u+95NFrFo14TD3qF3YM3U/l8Xirnw1wxH+dL+GmxmM+LJXycK+TNZC7vJ/P4MGveukD/vFzCT4uFfJg3834mj3fTuXyYyeH9VAbvpzJ4NZzMi8FEXg4l8Xk2h79bL+Efr5Xz9xsl/Lpk5rclM78s5PJxKp0nV7Q87Y3lx/4E3oyk8GYshTejqbwaTuX5YCLPh5J5NZ7Bh7k8Pszn83GxkE/LxXxaLeX9YgGvprN5M53H25kC3swW8m62UGg8mjHzdr6AN3N5vJrJ4eV0Dm/m8nkxncvLKTOvpvN5MWnm9Uwhr2YKeT1bIjgCC7sFMNkCJH9cqeT1rBD/ejlVxIuJAn6cyOPllLD2/Hm10iIQdvN5vZIPy2V8WC7j7UIxb+aLeD1XyJv5Il7Nmnm/WML7pRI+rpTyN9dq+WVdaC76ea2SX9Yr+bRSzi8bArPw+9Vq4e83Kvllo4pPK+X8tLybT6sVfPzvFpY/zBfyejpPGE+bNfN2oZA3swW8mS3g/Vwhr6bMW/zBs9EsXkwJPMbTkUyejWTxZDiLH8ZzeT4utG89GcrmQV8KMyf0FBrFzPXWU1caTaHJj84D2RypS6YmO4DF06nc6Unm9uVEbl1KZONMHFfPJbBxJo5bl1P4rj+L+8N53BkuZbG/idW5Hpamu5kZPcdwTyf9V9o4ebSBg+WZnKwzsHY6gbXTRua7DEx3xjLepmPgYAS9jaH07A3jTJWGs9UhtBb6sD9XbYkaqahOd6U0yRWtry0q+S7k9rtwEAsMgFxkg1xki1xsi+yLeyCz33IQFFIREpEN9nZWWO/ahp31dmyttiOy2SWMpskFgeCkkOAot8NRZi8wCWI7pPZWKMXW+LrICPVW4SSxQ+kgxkkuQuVoEQoiKxzsLdEke2uUMjt83cXUlSRypqWUA+XJlGdEYE7QkBbtQVKoM8ZgB0yRbmTpVOTFqjHHulIU70aZ0ZXKZHeqU92pM3lSnaqm3uRJdbIbdWle1KQJsaTaVHdq09SWKJIQP9qX7UWDyZ2mLE/2ZnqwL8eDA7k+7LUA0Ifz/TmQ7c2hHB8OWNiGA3neHMzy4FC2DwdMHjRnenEo25ODmWqBYTB70Vnqx+l8b7ozvJhM9mA1yJlbni7cdHHkgYcbt90UfOeu5JpSzoZKyZijiCknKWcdrbmkd+NcmguXirwZrQ9jYn8EM61a5o7omT9qYLE9jtlWLbNHtMy1CXeg54/qWWiLZbZVx9wRHUtHhQvYla44AZpt0zHbEsVcq5bJA+FMNYcz2hS0dbE/2xLFbEsUy0f1zByKZvJAGItHYywxogRmW6KYaY5g7nAUM4cjWTgaw/ShCCb2hzDfGs1ah4G1DgPzR4TGo9XOBFbaY1ntiGWxLYbVdj2rXQZmmyMYqQmkt8yToUpfener6Sv2pN/kwTFfG4457uKM1IZLcinnbG0Yc3RgzlnJsrsTq64Krns4c8vLjetqZ77z8+S2t5obahU3PFRcV7lwQ+3OlIeE4SQlU0W+zDQEs3Q4kqvtscy1RjJ3VMvkoQgmD0Yw2xLN1MFIwYk5qmemRcvkgQgmD4QzsT+ckaYQJprDmD4UZXl/Iiyr1JEsdggg8/wRLUvtehbb9Cy3x7HSEctaRyxrXXGsHzOy0mlgqV3PSkcc04ejhdjRcSPrxxK4fjaF9ZN/8CPzbTHMt+uYPapn4mA004f1zLTEMtcaz2hTFAttCcwcjmWmJZbRfZGM7Y+yxI6C6a0Noq8uxHJC6a8Pp68ulMvVwVzYo+FshT8Xq4O5UBnMqRJ/TpdpOF2m4USxH13FfrTle9FVFEBnYQBH8/1ozvbmUNYfIqEhzYtSgxs6H3ukO/8HHO23C+NqdjtQ2O3ARWqH3HoHsl3fItn5NQqbbez8859wE23H38meMA8Fvk72BLnLCPGQ3/zTH81GlRaBsGfr+fpANZvD1awNVrM5XM/tKaHV6MZYI9dHBNGwMVjN6kA185d3M3IylytHU+lq0HOwNJzG/FBqMzVUpvhRaQqiMkNDbVYwVWka9qRq2JOuoSzZh8r0QEoSfShK8KI82V8QEZnh1GaEUZ8VQV1mGNWmYGozQqnLDKM2I4zarEiqsyKozoqgISeGxlwd1WnhNOXqacyOFhqNsqKoz4mhISuKuswoakwRNGRE05ARTU2K8Nq69EgaTQKPUG/SUpcaSW1aBLVpEVQlh1KdErG1lVARH0xDegzVFmehPCGY8rggKhNC2G0IpDIhhFJDEJVJEZTGB1NsCKA0IZgyYxilSeGUGMMoitcIcaREAV4uTNBQkhhMUUIgpUkh5McHCALC4E9hvIYcvT9ZOl+8Zd+isv8aX4ed+DvsJNZLTkG0O3tT/Gg3h9KRE8iRnGCOZgdyND2QjhAPjiocaRPJ6bBS0G6t4JitklNiZ87JhepTwVFQc1qk4qxYWGE+K3bjnMyNs2IXzjq4Ui9xwvubb3Dc8S3y7d9Say3lioOa82JXzis8OC5X0WQroVGioNJWSq7EAf8dO1Ht2IWzjTVyW2ts7XZhJ7JCIrVDIbUj1tmJXBcV4d6uxBnD0MZqCA5XExDsSpQxkPiMKPLKUug4fwhVoBNiVxESlR0arQ+aKC8MiREkJEViTI5CbwghOsqfsCA17koxro4S1DIxviJ7TvqF8ECj5WWgjlcWsfAyIIbnvlqeeobxxCuc5xEGNrNS+W7iNLenzjBzuol9+TqMvvYYfe1IChCTEiglWSMmPURGRogcU5ic9HAFGeFK4gNlRPtLcZF+haNkBzKxNXKJHRI7WxRSETKRHQqpBKlYhNhuB74qW+LCHEmMUJISqSQ5UoEhSI5aYYXcZhvOMjEezjLcXR1xcZQS4GrPkfJols7kMn8ilYm2OKbaDSwcN7JxPp2bF9O52y3c7X88mMejgRx+GCvg+YiZH8eEmtLve9L47nIyd6+k8Kg/g7sXk7hz0ciNC0buXEnm+/5MHg2ZeTxk5uFALvctrsK9nsytfu/ve7N52C8shT4ZzufxSD5PRgu515fNrcvp3Lli4l5vNvf78ngwYOZOby7f9eZz41IOm+cyWDuZJGR2z6SzdCyBuc54hvaF0Nuoobc+kP6mIC7V+HC2TM3FSi8uV3nTX+fPUH0Q04dj+LunC/xf//Ef+G//6Z/5t//lH3h1vZ/7fbk8Hsjm8YCJH0azeTtdwKfF3fy0UCpAyfOF/DRfxPuZfN7P5PPTfBGfF4v5bIkYvZ3J5d2sIBw+zpl5M5nJm8lMPkxn8nYinXfj6bybMPHTTDY/L+Tyy6KZ31cK+Tyfw/spEz8OJvC4O4YnV7Q869HxrCeWl4NG3owk824ijY9TmcIS81wePy0U8HFecC3ezQpd/2/nhcjQu4V8PiwW8nbGzGtLpefn5VI+LRXzy2opn9dK+Xm9jJ9Wvry2yNJ2ZOblVB7v5kv4uFTGG0vk6Evs6MNiGZ9XK/nZAiJ/WCrn7Xwpb+dKLINl+byeKbAAy+V8Xqvk140qfl6r4OeNCktVaaXgKiyV8Ga+gHcLRXxaE3YOflop49eNPfy8XsGvFufglw0hKvT3N2r5m2vV/LYpiIXfNoWY0Zcq13fzxbxfKNmqc/20VMKraQusPZHF67lCXkzm8WIyj5dTZqHZaU5offq4VMb7hWI+LpXxcsrMi7EcHg6kc78vlXu9KXzXncJ3l5O5fTGOm5fiOWR2JEfnQKjHdozhco7UpXBsfzplaR70H9Zx9byeq2d0XD2j59alZL7rSefZWD5PR808HDZzf8jM3eFilnprWJ25yMbiIPMTl5gaOsNwdyfnju2juSqHjqpEbl5O58bFFNbPJrJwPIH54wlMt+uFNeYDkVysC+RMVSDtxb40ZQnbKVUpbmTHOKALEOPuuAuZ/c6tvQIBLLbBQSI0FMlEtkjFtojENjjIBXHgILFHZG+Nrc1OrHZ9i9WOr7Gz3onYTogpKaQinBwkODkI8SPnL0vLImscRVZo1Eo0KkeUIisUEjucHSQoZXYCEyW1w0EssAhSu11IrL8mxNeJ1noz3cf2cLmjguP78mgoiCXX4Eu2wY/UKDVp0Spy4nzIiFFhjvUkP86Twjg1JXEqiuPcqErzojbdmxqTN5XJKiqTXNmT7E5liju16R40ZnwBnj2pTlVRl66mPlVNY4Yntanu7M30Zm+mN01ZXuzN8BRiRjne7DV50JztLbQlmdTsz/Zib4objcmu7E1zpzHFlX3p7jSlubLf0k53MEtFW74XZ8y+nElxZVTnwkqQMze8nLnprOCmswPfe7hy21XJVRcHVlwdmFaImZBJ6Zbbc8FPwrlwOT1F/ow1RjDdFMX8YQPL7YmM7g1npDGE0X0hLHcZmG+LYaFdx3KnwB+sHU8U7mB3xrJ2QgCZ148nMH9Ey1xr9B/bCC1aFo/qmTkUxcJR4W7/SruBxVYtC61a5lujWWrTs9gm3BWfPBjGXGsMi206RptCWGjXs3Y8gc0Tiay2x7LcJjgac0djhCYfC7S7fjyB5Y44ZpsjmWwKY7Dcj4FCH87HKbgQKOWMlx2n5DvodhBzSryNIbk9Ew5i5l0dWXJVct3TjWseTlxTK7nh4cotLxV3vNTcdFVyy9WJaypHltRyxkMcGcpSMdMUzFxzGFMHg9noiGG9K1aoIG3XMt8WzXRLJJMHIxjdGyLErBo0jB8IZ3RfKOP7whndG8LUwUhmDkcz0xLN9KEI5lqjWWq3vEedhn/nJCx36LeEwmKbjnXLYNpim94CiwtCabY1mpkWLUttQgRp7fgXRkH4/c0dFYTfTKuesQMRTByIZqgxjPED0Uwe1DG5P4aJgzGM7Y9ibH+UEENqimTsgJaJZh2j+6MYbAxnsDGc3tpgLpT70l0byvk9Gs5VajhdFsDZ3RpOlfhztjyIrgIfTpVq6CzypbPQj64CPzrNvhzJ9aE5w5PmTB/qjK7sTfWi1qiiPsWbIoMKL9k3uIh34mS3DaX9dpzstuNk9y2u9tvwlO3EW76LMJUEnZ+ScHd7YnzkRKrFaH1kGDROhKslN/+01Fu51W4kuAflQrNRTzmbg9VsDFWxOVzL1eGGrVaj62O13Bit5cZ4gyAmBquYv1TG6Kk82iG3zQAAIABJREFULrcmc2p/Aq2VWupyg6jJ8Gd3kidVWUFUpgdQmR4guAkZwdSYAikzelGe5EedKYTyJMFlqEwJoDwpgDKjH2VGHxqyw6mzvL4uM5QaUyi1meHUZkdSmx1FQ66eumwtdRmWVqRsAWRuzIlhX46evVnR1KWHU5cewd4MLQ0Z0dSlCuBxQ7qWRpMgHKqSQqg3RVGTHkFZgoaatCgqEwXW4Ev9aWVcKJWGEPYkhLAnMZzyuCAq4oMp1QdQHh9EeXwoFYmRFMT4U2LQsDshlNK4YIrigiiKC6IkQYCZS5PDKYgLoCRR2EsoTQqhIC6AvDh/of0oXoM5NgBzXCApEZ54iL9GLf4ab9k2/KTbiXCxw+QvozTGmX3pPhzJ1nAkN5T2vHBaM0I4GutLp6c7B+3EtImdOCZx5YTElbNytcU9UHFaLDAJF+SenLZ3oWuHlMtyNRdkai5IhIrUBnsFwVZWOO78BvlXf03En/9Mq8SJM0pPzjp50aFQcUCposDanshvt+NqvZ3t275i164dbN/xNdu2f8UOq2+xtduFlb0VtvY22IptUTiKiTOEEhLliy4uhHCdP9r4QKKTgkjOjyNY54fSR4GDhwSpuz1ydxGRcYEYkiMwJIQRb4wgOTEKQ1woOn0gQQFuOMqskVptQ2q9Dfu/+jMZTq7cDNHz1DeSFwHR/OAbxQt/Lc99I/nBK4L77kE8DYrmO52eG2cP8d3iRTYnT3FmnxljgBSdeheJ/mKS/KUka2QYNVJSQhXEB4oJU9vi6ybFUWyFTGyNTGT970aKRHY2QruIVIRCJsNRKkYpF6OU7SLYQ0xcmCOGYClaPykquQ1KqT1OcjHurko83ZW4OsnxUlhRkuDFleZ4pjuTGT9qYLo9lul2PXPHYlk9Iwz33LyYwvc9GTyywMcPBzN5MpTNi1EzPwznCrsHA5nc601h/UQMa8e1rJ+K5dpJPbcuGLnbbeJudxZ3rgjd8d/1ZHK3J4tHA/k8HijgYX8ejwfMPB4w82TIzMOhPB4Nm7d6wO/2ZnG3J5v7/WYeDhbxfV8+t3tyuXk5l6vnM1k/k87aySQWj8exeDyBuXYDo81RDO4Lo68phO46Dd11Gvoag+mpDWCgMZjhpjCmmqPZOJ7C2/WT/J//8hv/5X//n/gP//QTf/fjNW5eLObuxSQe9AguwovJPN7NCsDy56Xd/Lxczsf5Et7PFfBxrpCPc4W8ny3g00IxH+aKhRjPfL5wZgt4O5XDi1EBMH4zbuLNuIl3k4Kj8HEmi58Xci3iIINn/fE86tbz4KKWe+cjuH8xkgeXonnared5r4FXQ4m8m0gTwOY5M58XC/m8/OXrFfJ+zsyPkybezOUJUaLlQn5aKRbupE9k83l1N7+t7+b3jTJ+Wy/l180yft8Qzs8rxZZmpELeLxTwcbmIj0slvF8o4v1SKW/nS3g3X8L7hVIhQjRfwsclITr0cUWoE/1yof5xqUyID23s4WfLHsFPy0LN6MeV0q3q0t82q/h1o3KrhvTnjQo+LJcIrsBqGT9vVPDrZiW/X93D31yr5G829/APN2r5++s1/LJWzqfVEj6tlG19n2/nCvlpsZR3s39sQrydK+DltJnnE1mWKFEG9/qSeTySIQDJQ6YtJ+HtdAGvpvN4PJLBdz2J3O9L4dFgKt/3pXCvV4jZ3bxo5MbFeO5diedudzLHy1xp3R1ATZYne/MDGT5dzJnDGVSlydg8G831M9HcOmfgu8vJ3LmSysPBbL7vy+D+QA6PhnO53Z/F4uUiZkbaWFvsY3W+n4Xxy0wOnKP7dCtdB6upL05k83w69/qyuH3FxMa5NJZPJjLfZWSsNYahQ9FcqNVwvi6QExUBNJqUVKcoKYhVYgiS4aW0QSHZgURihVxkg8KyiCyzcAgie2vkYjskdjZIJHbY21khtjgIdrY7sbPZwddf/Znt277Cxno7MvEf/x+5OCpwVshxdpTiqhTh5izB1VGCt5sD4f7uuMjscZKJUUjscJTY4CC2FoBlmWjLzZDa7sRZsp2KnBi6j9VyuauSKx276dqbzf6yePaXGqnOi6E8I5zdphCKkwMpTgkgx+CF2eBJUbw3+XEeFMV7UGpUU2xwoyLJi4okD2rSvKhM8aDM6EaVhVkQHAUPqtPcqEp2oSJOSU2KK3sSnahNcaPK6ESZQUFjuieNqSr2pqloTFezz6SmNtGJfRkCw9CY7kZTlic1yc7CmKVJxd5UF/ZnurHPpKIp3Y1Gkxut2d605ftyOl3FWLw7c/4O3PZ157abE3dUztxyceSmiyPrShmb7s5MyUWMyOwYkNhyWW7DQJgr3Ume9BYGMrgnjPGGaEYbI5nYH8XCkVjWTxpZOWYBlLsMrByLZ6Y1Srgz3R4r9PJ3Ct38K10JzLfFMHdUy8zhSOZbdSweFUa9Fo/qmW4JZ65Fy0RzmOViX8tih6URqcvAYpuOlTaDkLE/lcb6iSQ2Tiazdiyeq8eNwmhYl4H1U0Y2ThvZOJ3A6rE4Flt19FT4sFQfxblIGWc1Us662tAjtmdQbs+Qk5hBhR2jChGLLg6sq5y4qnZizdWBVRcFV71d2XB35JanK3c8VNxWuXLH2ZlFuT1LXgoWjV6MFfsz0RDAxMFgZg6GMt8eyXKXjtXOWJbbY1jpiGH+SBRTzaFMNUcw26oVGIDDkYweDGLsQAhj+8MY3RvGxP5IFo7EMteiZ+GonvkjWpY7BCdipdMiCDoEAbB2zCBErTr1LH9xDSzOwHKXgdUugyBSOnTMH9UyfTiahaNaZg5Fs3g0lrUuI8sdscy0RDLdEslCu47ZFi1DTSH01wUyui9SOE1RjDZFMdQYxlBjGIMNoYw2RTG+X8tok5axfdEMN0ZweU8A/fWhdFcHMtAQxoU9AVypCeVMWQBny4M4szuQcxXBnCgN4ESxhuMlAbTle9FRpKGt0JfDuV605vrSmOzK/nQv6hLdqDWqqDO6Ux3vSpnOlSiVFSrR17jZfoW7+Ft8HHYR6mZPhJsd8f4KjBolem8ROi8RMV726LzEaL1FRHuLCXO3Qeslv/mntaEa1garuDpSy9pgFdct2wfrX54P13F1tIHr43u5Pr6XGxNNXB9v4PpYPdcmGtgYrmNtsIblnj1MXyjmUksKJ/fF01qlp9EcRnVmEDWmwC2BUJHqLzQbZQRSmR5IkcFDEAWpflSk+VOZIgiF3Ym+7EkNpDIlgD2p/hQbvQWxkBNOTVYoddmRVKYFU5MZQa2lHWlPeijVGZFby8qN2THUmiKpNUVuAdB1pkj2ZsXQmCm0IX0BnevThKG16rRQqk3hVKZGWEbVIgT+IDmc3fFB7I4XnIOK+GBKYgMojvFjd3wQ5cYQSuMCKTcKIHN5QjCVSWGUGDQUx2ooNoZQkhhMQVwg+QYNZcnhmGN9yI5Wsyc9EnOsP0UJgVswc4ExkJwYb/J0GhKDVfg67MBL8i0eom/wk+8i3NmalAAxGQHW1Ma50pjkRVOaL81ZgbRkB9KSqeFkjIZ2R1eabUS0i4S9hDMSFSftXThh58xZuTunRa5ckntyXuzKRamKSzJ3zllYhXNyVw47upEikuC2bTuKb78hcNdOdltLOOUZSL2DkhIHB0K2bcd5+zc42+/Adtc2tm3/iu07vmaX1TasbXZgbbMDK+vtgqNgZ4Od2BaJ3A6lk4TQCD/8Qj0JjvYlJNqb2JQwIhOC0cT4IncXI3OX4OAhw8lXjm+oCt9gN3z8nAgLcSc0WE1UhA9+Pk4oHWwR22xHKbHBfts32H3zFV7brdnt4MariHheaGJ44a/lB18tP/hG8S4sngceIfzgG8XD0GiW8lO5NXeOmxOnGTpeR0OujlhvEQYfMQZfCXo/CVGeQpVioIsNnkoRcrGtUBsoskVkK9z9+5INVkhFFjBQaBVRSOxxdpDgKBehlFnjp7JHo5bhaL8TJ6ktKic5vp4qvNTOuDsr8HLcRXa0I8f3RNJ3KIGJtnim2w3MtOuZ64xltkPHbIeOtVPxXL+QzHdXTDzsz+HRUA4P+oR9g+fDeTwaEATDl/Ogz8TGSR3rJ2LYOK3n6tl4bl1MY6Fdx0J7NItdMWyeNXLjfAq3r5j4vj+HO1eyuHMli1uXMrh50cTtnky+HxSEwO2eXG5eyeZObx73es3c7y/kbl8xN7vzuXYpl7WzGaydzWDlZAorx5NYOp7EbEccs50JDDdH09cUwkBzBD2NQfQ1hjJyMJrBfRGMHYxkqT2OJ5N7+csvD/h//+1f+Lf/9R/5y++vebZwiu8vZ3H3iokfRrJ4OSVk8n9aLOXz0m4+LQpC4dNSCT/N/yESPkzl8mE2n7dTebyfK7AIBDPvprP5YTiFx32J3L8Sy6OeOJ71G3k1msrbsTTeT5j4MJ3BhykTr0dS+DCZwYvBRJ72GHhyRcezHh0/DsbxetjI69Fk3oym8nEmi8/zZn5bKuHTQiEfFwr4tFTCb+sV/O3VKv4/st47KO68wc98vW8cjUTsHEgdyDmnhm4yTROVyBkhFAgi5yCQkIQkEAIBEjknIU3OmvBO1Egzo3fmTbd3vrV9W1u+te+2znu+u7Kf++PXYtb2H99quhtQV6mq+T39SS+2ynm+UcrT1SKeb5TyYke4/8aNRL5ePM0PO2W82C3nh80iftwp5cedUv6wXcL3G4W82CrhxVaJFSBKrSpDwWEA+OvlAuuWwkm+XDj531SHPl0tOrz9ZqXQeuEvtAs9Wy/h2XrJIQx8u1bM8w0hG/AyTPztWrEANisCJHy1UmBdSi7h+UYJ322V8nS1mGfrJXy9LLymL+dPCrsHq0UCgFj/3d8/OMHni6f57P5JPpzK5sN7Wbx3N5N37mTw7qTQWPTBdCYfTucIK99TOXxwV7AVPbknbCO8d8fCe3csvHk7nTdvCcHlN26mcTCaLKx+jxjZGzSwORDD9pUUlgdTGayNpO9cMn3nkilLc2HsQiCvX4vn4JqQS9gdNrFzOY6N/lhWe2I4uJbGzkgqm9eyWBhrZGv5NpvLU6wv3OLB9AiTNwYY7LxAbYGFkYtpvH07i4djFjYvp7I6kCJkE5oiuXEumCs1AfSXe9FX4s25DCeKEpScTHDDz9UG21f+FTav/BpH21dxsD1yWF3qpBD2DWTSn+tPpYfg4IBE7Iid7as42LyKzZHfcuSVXyOxt0ElE+OilAo2I5nw/uOsEKFRSXBTOuKvU2EM98VXq0Ytc0AtsUMtsUMltkUltUclF+GklKCS2iNzPIbK8RXSDd6MdVdwo6uU651lDDScpLUqg8ayZC6VJtNZk0lrRRrnC01U5kRTkR1FoTmEUyZvThjdOWHScjrBXXAOJOiFDwmTPShPc7e2u7lRle5OtdmD8hQtFakaSpKcrGFmV8qTnChPcqIyyZWaVK1gU0rTCGNtZi1nUly5mClAw9k0N+rSNdSkuQqr92YNZzO01GW4UZ+hF5SEDD0N2e5cyHTjYqY7l3I96bC4MZyh516SB8thWtbcFBy4qjlwVrHjrODAzYVtFzXbGmdWnBVMS+y5pxQzIXNk0MWOoUhnhpPduHnch3vVYdw9E8p8SxwLrTEstEWy1BHNWlec4IPvNrLYEc9KdwLLnSZWrJ73tS4jy23xrHYlstQWy1q7UajdbIpkpj6EqfMBzNSHstZlZKk5kvWOeME+1C546zd7E9nsEkLUOwPpbPYkszuQznZ/Mo8up7M3lMJefxJb3Qkst8Sy3ZbI1AlfZjJ8ueIj5bLSjhGRIyP2Nsy6qFlwVjGnlHJfKWHZSc6ak4wNNzWbbioO3F3Z0bvy0EvDtqcLB946dnQq9l3VbLoqWYxwYj7Pi83GWBY7Y1joiOJBSzgLbZGsdhlYbItks9/EUnsUi61RLLREHlqu5pujWOuIY61LyBOsdRmZbYzkQXMM9y/FMtNgDXW3RPOgJYb51mjWuozCanKXgcX2aFa6DKz1xLPeY2SrP4GdoRRBXeiKZ7kz7ufq0874Q8vRamc8iy0GFppjWW6LF/4vOoxMXQxktimcmYYIJs4Gcv9SNHNNUUyfD2f6YgRTFyKZaYhh6nyUNYMQIbQdVQUxVh10mEW4WunPSIk3V0p9uFkTzEi5L1cq/Bks9mWwyJ/eU14MFvnTV+BLX4EfA0VBdBz3oOe0H63HPWk94UXrSR+acjxozBIAoTZFy9lUHZUmZ8pMLlQk6kj3F5EWpCAlUEWCv5z0cCeSgxWk+EtJ9JOS5C8j0U9Ogp+cWA9H4r1lROnsMPkqiPWQEusuf/iLzTsCHGyMV7A3Xcv2ZCW7U9XCovJkLfvT59iZOsvOVB37M+etp469qTp2pn6GhNnh08wOn2a0OZXhpmQu5IdRfzqSutwwysx+1OSEUJLsJQBDmi/lZj9K032pygig0vyzwlCQ5EF5mj9lqT6UpwdQkuZHSZofZelBlKUHUW4O5kxelGBHyo7gTE4k1VmRVGSEUpoWJCgKOVGcz4u15hGiqLGEU5MRfggJZzLCrTsKBiGvkCFYjM5kRFJtCacmO4oqczhVaWGUJYVQnR5JaWIwFSnC/ZdWo7KkEArj/SlJDKYsOZSipGBKk0IoTRJG1gqMARQnBFJktRcVJQUfjq3lJwZTkBpCeUY4J+J9KUoJ5XSCvxBgtoLESWMAWZHeZEb74qeyQWP/SzQOv8Jd9ApB6qMk+TpSGKOm3OBElUnDebMPFy2+NGT5cSnXn/ZID5pVatpEcjrFavplGi7L3BmW6BmSarmi9GBU4c41qZ5RkZZrYh3XpAIoXLZCQptaS7atCL9jtrjZ2qB55bfkanQUavTEOoqR/vKX2B75LceO/g57myPY2h3lmM0r2Ni9ip2DLTZWOLC1exU7OxtEIgckMhH2jjZIpA64uMrx9NOi93NF4+2Em68ajZ8LHsE6ZBoRMp0EmVaKk6cM/wh3QqK98fRW4+2pIjbaj0RTKBFhnjirHHFyEiEVv4qzzAaNwh4XOxtMxyS85RvPJz7RfBZg4BO/GD4LiuVDr3A+8o3iQ49w3vGK4I3UNPZGL/HG/AhTA3X01J4gOdAJo6+cSA8JwW4OeKuPoVPaoZIIneVikRD+c1JKDq0BSpkjTnIJapkYpVSEWi5BrbAGB1VyVDIxErEjUgc7ZI721j/kEty1any9dOhc5LirbTiV5E57kT9jF2OZbjUx22LgfnsM850GFrrimGuLZqnHyGqPie3LyeyPpPLGWBZv3RSqS9+ZyOGNMQuvXUvn4EoKj66m8ng0hddupPHoWgq7wyb2RpJY7YllrU8IzC13xnK/NYLV3nihUnUg+bDa77Dib9gs2Jyu5bE/epyD68fZvZLN7mgeWyPZ7I3msT6YyfpgJku9qSz3pbHYlcx8h4mFzgSWupOYaY1jpjWeycZopi7FMtduYq7VyL1LcdxvM3G/2chss4GDkVx++mST//SP/5r/4+//xN/96Sl/+/XbvDVZx+vXzbw3IVwwfrlYyNcrxTxbLeXZSgnfrZXxYrOSFxtlPFsq5ulCIV/Pn+LL+3l8PpvNl/fzeLp4im+XTvP9WgFPF1+Cgpkn42l8ZN1KeDKeeAgD790w8MFNI++MxvLWlWjeHInio9smntw28fmUoBx8NZsh3M5l8sNqPi82yvhhvZTvVgt5vlrIN0v5fLdewvcbpXy3XsLztWKeWy/Av9sq4ce9av68f5Y/7p7hT/s1/LRbwZ/2q/jjXiV/3Cs/vP3DtqAy/GG7hD/ulfPTXgk/bBXw3XoBL7bKebFVyg+bJXy9eJynSyd4uixkMISGpDy+XDp5aGF6tm5VB6yv5fmGsGfw3WYZP2xX8d1m2SEkvASHlzDxM3QIqsT3G6XWmtOyw+9/ulrEN0uCPeqLxRN8Pi9Ay+8f5PLhVCYfTmXx/mQmH9218MHdLGHgzjqK9uFUNh9MZx9mJz67f+rQJvXp3MnDxz+eyROUh5tpHIwmsjUYy0a/AMG7Q0a2+g1sD8WzO2zi4UgCj26e4PKFBEZbj1N/MpjTBjn71zN4fM3E6zeSefNWCnsjJnaHE9keiGNr0MjrNzJ5dDuH5bEzLM+MsLE0ztbybZZmr3Dneg8jffW0ns2n9mQSs51mNgcTWe1PYqU/heW+VObaDYxfDBWUs3OhDFcH0VLgTUGimowYN3y0YkT2ryKyfRWx/VFE9kcRWy/09W7OOCtlKORiJGJ7pFIHJFIHq4pgj72djXCOHcH2lVcQ29shc7RDJXXETS1km9wUUlzkjrgqRMLuisyWME8X4oO98NOr0TnJcJLaopbY4CQVIEEusUcqsUcusUUlfZVUgw9jvVWM91Zyp6+Kse4K2s9Y6DqXy6XyNNqrzIxeKmSkKZ+BC8dprkjnXKGJyrxoiszhFGWEcDrVj8IUP0rSAym3BJGf7EFRkp4KszelSVpKk7QUJ7hREK+2AoOO8lQBECpTXChPdaEy3Y3qNC016ToqU1yoSRdA4XymO+cy9dSmunLBrON8upa6dA0Xc9ypNbtSZ9FwNsONC5k6zpkF5eF8ho6GbPdDNaEhz5PmHE86cz3pNWu5nqBjLkLDmoeKPa0T+25qDrQadlyU7Gmd2HJTMy8X8UAlZUYh5a5KxqDsGEMuDgz7yBlJ0DJk1nLtpBdjxT5M1wWw1B7BWncU6z2xrHRGsdobx0qnEIJ90BzOcksMG51G1rsShVXfpgju10cwXRfMzPlgps76MdcUwv2mMOtOgHDW2uOEvEGPkc1+E2s98exdTmZnKImdgSQOBtI46E1jpTGKhx1pzJeGcyvZg3a9LZ0udkL4WO7IiFTMhEzBXamESUd7lp0ULKmkLMgc2HBR8FDvwq6rE69p3djXuHCg1/DQU8eO3pldrYoVjZQZD0emDApmCj1ZuxTORmskOz1xbHTFsNufwFq3gY1eEyudBpY7ooXTHiNkEVpe5ijCWGoTgGqr28Rqm4GV5hjmGsJYaLU2HDVHWlWUOOZbo5lvjRTG1HqNLLRFWSEhlvXeeDb6TGz2J7A1kMhat6C6CK1F8Sy0xbDYFsdaZ4IVMgQoW2qLZbHFIFiS2kwstMVwvznSGqCOFSpP64K4UxvI1PlQ7l0QFI7Js2HcORvO5Llw7tSFMlYVwPVyf8YqA7leGcDVMl9uVAVyoyqQkXJfhkq86D2to/OEjt58L3pPe9Jf4E33SXe6TnrSetyd5iw3uk560ZKnpynLnaYcD5pyvahL13Le7EFVggt1aXqqkt0oT3ClMknDiQg5OSES8iKUZIXIyQgSkxWuJCNARnqQ4JZ4+WFovLeEcJ0tse5iDJ4SYr2lhGnsH/5ifUJoN9qeFEBha7Ka7clKHlpBYO8lHEyfY2fyDAdz53ltvp79e2cFUJisZWOimrmRfG73ZnG9LZ2RxiRaS2OpywsRlITsYEFJSPO1VqEGUZcbQaU5kKoswYYkVKEGUpjsSXmaP9WWQEpSfClN96fMLMBCcYo/ZelBlKQFUm0Jpjo7lEpLMOXmUMrNwRSn+FNpiaAqM5ya7EiqM8I4kxlBlTmUM5YIKlKCqcuOocYcxpmMcGotEdSYwwRVwRxJXVYM1Rnh1JgjqEgJoTo9nBqzsIlQkRIm1J1a4aDIGPA/gEJxQhAlCQGHzxfE+3Pa5MvJOD/yTUEUJASSbwogP/HlhkIQxamhFCYHc9oUwGmjP8WpoeQZfDkRL8BCnsGXzGgf/FS2aOz+Bg/JK3hJXyVAcYREL0eKDa5UxrtRbnChNMaJs6me1Gf6UG/x4VKUjmZnJ+qPSmiykdAldmFQqmVEKoDCiEzHVYmOMZkHtxVeXBdrGJPrBcuRTM+ok55elWAlCrGxxcnGBtmrR3A9dgzl0SOIXvkdR199BVubI9g7HMPO9gh2dq8KysG/VA9Ettg7HMPe3hY7Oxvs7GywsTkqqAoOtuj0LmjdnXHzVOHm64x3sBZjWiThpkCcfZTYOx3DO0xHWJwf5lwTSSmRuDo7EhbmRWS4N2EhHgT4a9C7y+joPMMbj5fw91ShVYlQHTlCmZOe97yj+CIgjs98Y3jfI4SP/SL5yDeC9zzDeNs9hEcB4ezVFfPWwlU2pvoYaSnHEuMhqAaqY7jJhD+eCrHQNCIVOyIT2SOzqgVKqQi1NUSolAq95EqZIyq5CBdnJUqZsHmgVMiQS+wR29uglDigc1HjrdfgrXfDU6MmSC8nzteRwVoDE01xTLUYuN8Rz0JXHA86Ylnsjmepx8hSj5EHrdEsdwpvgLuXk3n9ukVoIxrP5u3bWax0RjDXFMRSewSbfXE8HEnl8aiZN29m8+bNbB6NmjkYNfPoega7w+ms9yVyvyWK+XbhLLQL1X6LPQks9yWx3JPEck8yK/3pLHQn86AzkfmuJB50JLHcm8H99kTWBiwsdqey1JPGfGcy95rjmW4SlifvNEQxfjGCqUuxTDcbuFMfxVRjDPfbTEw3GZhqjGW6KZbFDhOrfWbenmvmn/7dT/y///Hv+D//7R/4y9OP+GxzmINrObx3J4sPJnP5dC6fr5ZKhF7/tXK+Wyvj2UoJP2xU8MfNCp4tFQuAMH+SL+ZyD89XD47zdPEU363m89WDXL6Yy+bJZBof30nlo/FkPriVyNujRvb7wllq9GTtkheP+kN4+0o0bw5H8f41Ix/dTuDz6TS+nDHz9ZyFbx5k8c2DbJ4unuDZciEvtkqFC/aNYp4u5QvjaYun+WaxkGerRTxbLeLpcgHfb5TyfK2Q7zdKebFVzk+7Ffz5YTV/2q86vP3jXvnh7U+7ZYe3f31UzV8fVfOn/Qp+2i3jx51y/rBZzPcbhTxbO8W3y8d5tpLP07UCvt8o5sVWKX/YLuPFVinfbxTzfK2Q79ZLeLZadJh/eLpWwPfbpXxvVTu+XDrJN6v5PFsrFKxD64V8u1ZyCBTPN4Tv/X6rnBe75Yc/91LleLZawDer+Xy1fIovFk8IuxSzAiQH/t/iAAAgAElEQVS8N2kR1IPxNGvFaSYf3M3ig7tZPLmXxwfT2XwwlcVH9/IOQeGlkvDJ7Ak+nsnjk9njfDx7gncmLBxcTWBrQICEncF49oeT2LucwN5lAYr3rqbyeCyTW01GrtSn0l8Vy/mcILpLw9i6ksRrY6m8PZ7J62MZPLwqQPXB9RTevJ3D45s5rF6rYGW6n+2VO2wu3WJ5bpR7431cH2ql40IJF8ty6DuTyublVDZH0ti9ZmF9yMxCt4m59jjuNkVxtyWGsYtRtJb4E+97DJ3ytzhJj6KUCe8ZzkoJjjZHDiFB5+qEr6cerYsTMrG9UHUqdcTB/hgiR3scbY9if+wIomOvoHQ8it5JipvcEaWjDS5WNcFF7oibUoxWLUajcMTTWYIx2IsgnQqdWoS7iwydkwQXuT2uMnuc5I7IHG2Rio7irLBFrz5GT0M+k0NnGe+v5s5gLf31J+iqy6a9JpOO2kz6z+dxvbWEq82FXG8rYaSlkIH6U3TX5VJ1PJYzp+KpzIui+kQMRRlBlFiCKbEEUZzqS2GyB4UmDYVGFysouFCe4ka12Z2KVA3lqcL9sjQBEirSXKlM01p3FnTUWXScSXOjOtVFWHVOdeO8VU04k+7G+SwBIC5ku3Mh211QFCw6Lma6cz5DR32mjouZOppyhfXneoueS2kautP0jJq0zIa6suntzEONih0nFTtuwtnXurLr5syqi5L7aimzTgomVRLGFRJuKiUMOzkwoHdkMEDJaJyG8Uxvbp/yYqLYm6lqP2bqglhoi2SxM4bZSxHMNYczXR/C5PlA5hsjmDsfxnRtALMXwpg9F8xSUyTzDaE8aAxhpTWaldZollsjWe+MZcta67nWZWCz28RiYxQLl2KYqPBjuS6Ky8lKrsU60+fpQK/alkG5Azdc5VxTSRmViRkTOzKjUDCvVjKvkrGikrPj5syms5w9jRMP3V3ZcRNgaU/jwkOdCw/dXHno6syaWsKKh4y1NE/u5/uwfDGc1fYYFtvC2emzNg31m9juNbJ3OZHtXiNr3QIgvNxk2OiNZ6ktmtU2ARbmW8JZbI1kpT3mECAW2yJZboliocW6HdEWJdS2tkWx2B4jDMR1xrI1kMh6r5Hl9hhWumJZ6oi2Do0KsLDVn2hduE4QsgrdRkFVaDew3pvAckccq23xrHcYD7cTltviBThpFdSDuYZoZusjhVra86FCOPlcKHdqhTNZF8HE2VAmzoZy+0wwt6qDuFkVxPXKAK5XBnG1zJ8rpT4MlXjRX+RF72l3+go86Dyppy/fi75Cb/oKvek84UFPoR+tOVqaLK7UZ7jRmKmnMUtPfaY7taluXMjwpDZFS1WyGyXxaspNGkrjNZTEuZEf40RuuILscDnZoQrMQSIsQVJS/MUkB8hI8JVg0DsQ7y0hxktEmNaOKA8HojwcCNfaP/zFxkQl69YthO2JmkMr0d70WR7Pnedg9hwHs+d4PFfPo9mL7M+c59H9eg5m6nk0c4GdyVpWb1Xw4FopU5ePc+VSMiONyTTkh3E2N5ianBAqMwMPFYPqzCAqLEGUpQVQnhZIhSWIysxgKs2CklCa7kuVOZBqSyBlqX6Up/lTnOpDSZofpSn+lKYFUpTiS0V6AEVJnlRYgjiTG0Vxmh8VGSEUpwRQmh4kqAqZEdRmRVKZHkKNRRhOO2OJ4Wy2sKtQnRVBzctdhYwoKlNDOZMRQXVqGGfSIzibEUV5YgjVqRHUpAmjaeXJoRSbAgXlwBhwGFguTwwRoCEhkFJTEIXx/hQnBVOQ6E9hYjBFCcIac36ioCKUpIRTEB8ogENiIMXJIZyKF8LKJ41+nDb6k2fwJs/gTUKAM8Gujmhsf4W7+BW8xa8QqrQh2UtMQbQz5QY3ymPVVBicqEnQcDHDk/NmHY0mPQ16JxolMtqlTjTZy7is0DPo6MaQSMsVmZ6rIg03pO5cF+u4JXdnXOXBmErPFamOPpGKKy6enFW5Em5ji4udHdJjR7E7cgTbI0cQ2R7Fxu4IdravIhHZIpWKEInskEjtEUvsEIntEIkcBBXB/ih2DrY4ONhhb2+Lvb09dg722DuIcNG4ofXW4ebpgs5Xi0+IB9GJYSRY4vCN9MTJW4Y20JnoxGBi4v0pr8pDp5Pj4iLBU68gJtKXpsYKPv34MX//D3/gkycHeGrliG1+jcOrv8Hzl7/lDX0UXwUZ+cLfwJeBcXweEMPH3uG8pQvgXY9g3vOPZiclien2ch7Pj3KloxZTkBtK279BYvMrZI7HENsfRSa2Qy4SwoJKiR0SsR0qubWCUGKPSu4oVBMqJCgVYlRKCQq5CIVchFolQ61SoFbJETna4CQX46fX4KVzReeswNNFRKyfhHPHfZhqNXG/w8h8t5G5dgEOlntNLHQYWOyOZ6HLwOZAApu9JvaHU9gfTuLtWz9nEt66mcF6dxQLrSHMt4Sy1R/P/uVEHo+m8fpYBo+vp7M/nMr+SCq7I6nsDqezPZQqyN3dRhY6oplvi2GlL4GlHiML3SYWuxJY7klmuS+Npd5k7nckMNNiZLbVxPSlBCYbDEw2xDDTYmSqycCtc+FcPxPK9eoQxs9FMdkQw+36KO40RDHZGM2di+GMnw9n6mIU000G7jbFMHEhgomLkRzcruJfv/iI//yP/wv/9Pd/5d/+9AXfvLHEw2EzB6PJvD+ZxSfTp/n8QQmfW1eDP58v4vP5fL5cLOS7tTK+Xyvhy/sn+Hw2j09nsnlyN5OP7mTw0Z10Pr5r4aM76XwyZeHju+l8MJ7MO2MmPrhl4r0xE+/dSOTxUDTrbYHM1Lmx3uzNw54Q3hqJ5o2hSN4eMfDedaN1LC2Fr2YsfPMgmy8fZPF8pUCoU7VWez5fLeKbxQKeLhcIn6q/DFUvC499u1JotSPl8916ES+2Svhuq4Rv1/P5YauAH3eFbILwXDE/7QqA8OeHlfxlv5K/HNTy58dn+ONeOT/ulPLDZhHPVk/z7eoJvl0+zleLOXyxfJyvlk/w3XoBP6wX82KjRDibQv7hh50yq23pND/slBxCwu+tg29fr5zk6cpxvlk9dXjB//I83yzm2UYR364XHn79L2+/XjzJV8v/4ucWTvHFgxN8NJ3Fh/eyeDJ3nA9ns/lgWhiRe38yk/fuWPjgbjYfTOXw4fRLZeFn29Gnc8f5/YNTfDp3gg/uZgtKwlgqj64ms90by2pXJBu9MWz0GljtimZ7wMhWfxwb/QY2BhNYGsqisySMSwVBNB0PoDTBhbELqXSe0jJSouNBWzgL7eEsd0WxPWRiq9/A3nACK5ezmb3Rwsb8GBuLY6w+GOPeeB9jw+0MttVRX5ZFfWEya0NZHNzIZv9aFutDZhZ7EljsSWKhO5Gp1liuno+iMkeHp8vvUMmOCh8ciOxRycWoZCJrDsARhdgBjZMSnasTwd6e6F2dhEpUkT1iR1vs7Y4isn0VlcMxPJXHaCxLIS/JB39nGzzV9miUDrgpxWhUkkObkU4lRq9yJNZfT4BGIcCBUozORYG7iww3hSNqmQNKiR0q0RF8tSLOF6cxPniG8cFqJgZrudpeQtfZHLrqMhmqP8m11kIGL+ZxrbWYq82FjHWUca21WICF5iJ6L+bSeTaLpnIzjRVmzpw2UJkXTWFaIKXmIErS/aiw+FOcpKU0RUNpkhtlya5UZXhQlupGWaobpSmuVJjdqDC7UZ2hPQw41+d6cTHTnXMZeqHVKEPHBbOei5nuXLDoOZuhpT7Lk4vWgPO5TD3ns4Wv69I1NGZ50pjpQX2mjsZsdxqzPWg57ktrphetFk86zJ4MpbkzGe3Gmo+KNa2Sba2aXa0Lmy4qdt2c2daqWdUoWHVWsOKkYN5JxrRMzLSTgltSEQN2NgyqxAxq5XToJVyOcONmuhdX0jRMFPhyM9+d6aogpiqCuFPux93qAO5fDGOuLoTlxkhWmg0sNUayVB/BclMEmx1xrDRGs1AXympjNPdrg5muDODGCR2LtZFcSXVjIMaZgWAlvTpHhlxEDKjsuaxw4JZSxl1nJXcVYu6p5EypZMyppSyrZawqZWy5OLGqlrOvc2ZP58xjTw17Wiceap15TefKI40zBzo3XtPr2NApmQuSsFscwH5jFGvNkWx2GtjujmO9J46tASMPhxLZ7Y1jt1dQNnYvp7A/kMj2gJHtQRPbfSY2eg2sdRvY7DOy1RPPRpeBnUETu/0J7PYlsD+YxG5/Atu9QlXrapswqLbRY2S1K5aVDmFvZ6PP9POY2mAiO9ahzu3BJLb6BDDY6ktg/3Iq693CyvVyu4GlDsNhRmG1x8Rat5HlVgMbnQksWduUFlsMwmkVciLzlwzMNURxty6YuYZY7tVHM3UhnHv1kUyeE6BhvDaEKyVeTJwVBtbGz4QyfjaMa1XB3KgKZrQ8gJEyf4ZK/eg97U5/oQd9hV4MlvjRW+BF23EtbSfcaT9UE3Q0ZmppzNRx0eLGhQwN9RYPLljcqU50pTpFR2WShjKTC0Uxaopi1eRHqzkeoSArREJOsBRLkJSMQAkmLwfivRwxeNiT6C3F6C0hysMBg6fwWJyniBit48Nf7EydYXe6lq0JYUBtd7qW3elaHs6e49H9+v/hvL7QxGvzjRzMXeTR7EV2JmtZuVnOg6uF3B3K42ZnBleaUug5E8eZvCAqsvwpS/OiwuLHmaxgKtL9KM/wp8oSQFmqj9V+5E9tdsjhInOFNbdQkuZDSZoPZWZhhK0wydcKAv6CJSlNqE2tzg6lONWX8oxAytKDKE0LpDjFn4qMECoyQqnOECpUqyxCLWpNZhiV6SFUpAULOwwZ4dSkhf836kJVWhi15mhKjIGUJgZTlSKMq5Unh1KWFEKJKYiiuECKTYGHikJJQhClyUEUmwIpSQwmJ8qDU/F+VpuRcAoTgw7bi07G+XLa6M9pkz8njX4cj/PhRLyv9Ws/cmO9yE8MJD1cj4/8CDqHX6ET/QZv2auEO9mQ7C3hZJiKomgV5QYXyg1O1KW4cyZRy9lUPReS9HQa/WhUKWmXutAucWFIoWNArGVYrOGqyJVxtTfXRBpuyT25o/blllzHbZU7t5V6rqrduebmS6uTjsijx3C2QoLoqAAIx175DSJHG+Fi2EmOykmOs4sSuVKCQilBrhDjKLbDxuYoNrZHOHbsVRxtHJBJJUgkMhwdHBCLHRFLJWg8tOg8XHHSKvD01+EX6kFcSiSxqeFoA51xC1QTEOtJSm4cGTnxxBsD8fN2w9VJhJeHioT4EPx91Pj7KFFJfofM4bdIbX6Nwyt/g+LIr2mXafi9fxyf+8XxZWA8n/sb+Mw3hk/9Y3nXI5RPA2N4PTiK3cZy9mcvU12QjFr0KyRH/waxza9wtPkdUgebQxlfKXFAJrZDKZcINYQvQUEmQi5zRCZ1EKR6mbCEqpAKAUSlQoZcJkLiYIvDsVdwU8vRO8vxcpET7S0nKcCBluJgplriWOpJYLnLwIOOaBa7DSx1xrHSbWStz8RyVyzr3fE8upouLCLfyuSdiRzevZMrWI2um9kZMLHRF8dmnzV7cCWF164J3//oWhp7wynsX0lj+3IyG0MpbA4kC2+QvQmC/ajXxEpfktD93pPISn8qK/3pLPWmMtuRyGxHIvfbE5ltTWSmRYCE8YZYbl+IZPxCJLfOhTN2NpybdRHcrAtjsjGa6WYD081xTNRHMtkYzd2GaKYaY7hTH8v4+QjG62PYGi3khw9X+H/+6X/jn//xb/mH//kH/vL0HV6fqObhSDKPR9M4GE3lYDSVR9fTeet2Fu/eyeWDqRO8fzePt29Z+OhOLp/NnODTqTzeupHK22NpvHk9hddHE3lvPI33xzN493Yq742n8WTSzBuj8bx2xcCbV2N5a9TAuzeMvD4SzWqzDw/Ou7PR5s96qx+LDR6sNvuw1R7MwWA4j4YieH0kiicTSXzzIJevHuTydDFfCNfO5vL7uTw+m83l05kcvlo4xVdL+TxdKjqEhO82K/h+o9Q66lbENyuC/efpWgHPNoSL/RdbxTxbFcLPP2wW8f1GoZBPWC/m+7Uinq8V8u3KKb5dPcE3y3l8s5wnXNAv5vJs7SRPl0/y3VYRP2wWHf78T9vl/LApZBy+3yjm6WoB364X8vlCLp89yOaHnRKebRTx1UIeXy3k8fXiceE1bBQcnm/XC62vscCqSAhQ8O16IU9XTvN8s/gQDL5eOc3XK6f5cukkn88L5+O5XD6ayRUsRXO5fDSTzZPZPN67mymMoo1n8P7dbD69n89H9/L4eOY4n8ye4MnMcZ7M5vHkXi7vTgjf9/pYKvsjRrYGYljrjmK5K4LVnihWe6JY7ghnviWY+y1BTDcGcq3Gk4FST5qOe1Cbrud8lg916VqKDCrqLe7cqA1ivi2M+fZIFtujeNAayoPWYJa6oti5aub+6DlW5kbYXLrJ+uItZicGmLzeyVBPPV2N5VwsTWe8JYO1/kSW+xNYH0pjbTCVxZ4EFrpN3GqMputMPO7KX6MUv4JCIuSZZFa7olohPlQlhZpSe9yclLi7OeHv7YFaLkFsf0yoOrV5Fbn9MXTiY1Rk+DF2KYXhuniuNiRRk+VOuN4ed7UIleMR9GoROpUjHk5i3NUion21BOvVuMpt0arF6JwkaNViPFzl6JxkaNUifDT2GEPVzF5rZPZaA5PDZ7nRXUHXuRz66/PoqsvkRlcpN3vKudFVypWWfG60lzLRW81EbzU3eyq52VPJ7e5y7l6u42prCe21WTRVZnC+OJmak7EUpQdRmB5IWUYglZYAKs1elCRqqMnwpCJVJ2wqmN0pS9VSka6lKl14rDpDS0WyM3UWHWczdJyzuHPOIoDBy3M+Q1ALXkJCU64P9bleXMj2EKpUM7U0ZOk5bxYuuBpz9TTnedGc50VTtjtNWe605vnSfNqPnjxvRlN03I1yZSXAlR13J/b1LqypZOzpXdjSOrPmpGBX78qiSsais4K7EjFzKgUzCiUTchk3ZDIu29tzRSZhQOrIVVcZQ24Shr1kDPiKGAmTMRKt4LrRhcFYBZdNKgYTVYyma7hp8eSyQck1gzNzWUHcitMzEqzgSoiSK0FyBj1E9DnbM+jswIDCnmGFiBsqGbckDkwqZYyKHJhUy5lRy1l0UTMlcWRBLWPVWc62xolVVxmrrnI2XZU8cnfhsdaFh3oX9nVqtrVKtrRKNlViNlRiZrUiVsxerNaGs94Ry2ZHJFtdsWx0xLLWEcNWTxwbPXHsXU5ko9fA3kAiu/3Cxf7B5RQOLqewdzmZ7QHhYn7V+vdsu9fI3kAiewOJ7A+n8HA4hd3+BA4up7A/mMRGl4HdvkT2+pPYG0phq98kqBA9RrYHEtnojT+Egt3BZLb7E9nqN7HaFctqp4FNq6rxMsS80BLNcrsACAttgmKx1BbLYpuB+82RzF+K4X6jsHY93xJrtTRFC3sXzbHMNcaw0BzLbH0EMw3CsNpMQxRzTQYmz4UyURvGWFUA47Wh3K4J4VqZHzeqAg+VhNFyYXV5oNCLwRIf+gs8GSz2pee0F30FvvSe8qHzhCddJ31oydbTmuNO10kfGixa6jPdD9Wyl5BQZnKh1OhMcbwTFQlaig0uVCa6cypSzfEwBZYgKVkhciyBctIDpCR4OhDvaY85WEWCrxSDp4gorS0mTzEGD0ciNbYPf7E/U8fevbNCzmC6lr17Z3l0/wKPHzTw6H49by5c4q3FZt5YbObNpWbeXmnl3bV2Xptv5LX7DRzMXGDzTg2rN6uZHS5g9FIaPTVxtJZFU5HhS2VmABVmHyozhZxBlSWA8gx/zuQIbUWVZsFaVJMZJABEmq/VlmS9bw6gNN1fqEdN96coxZvSdH9K0/0pSPKiKMWH0nR/KixBVOdEUJ0VQbk5mEqLYEEqSw+mJjuSsvRgzuREUZ0RRl1ONKVpQVRlhgsqg1moRq1KC6PGHEaNNY9wJt26vJwuDKVVJIVTkRR+qByUJYZRnizYjAri/SlOCKLQ5EeRMYCy5FAKTYLlqCQxmIKEQIqSA8lP8KMwKYBTJl9OJ/hxyuhDfoIf2ZEenDb6c8r0MySciPfleJwPSUGueIh/g7voN+jFv8VD8go+4l+T6CmiIMaVCqMbBZEySmJV1KboOZvqQVWyG2dNrpw16Kh3ltGlcKVb4kqvxJlhiZ6rjhpBOVB6M6n04YZEz4TKhzsKT24p9FxRa+mRuTCsC+CyqzfZIilO9nY4HPkddq/+Dkfbo9gc+S0SB1ucXRS4uqlRu8hRKCU4uyhwdlGgUEmRyUWHkGBz9BgyiRy5TI6LsxaNmzuublqUahW+/r64u2vR6l3w9NHg6a/DkBqFMSOaUJM/QXHeJJ6MJz3fhPmUkcSUEBJNwWjcRKid7EhKCCM63BuZ+DfYvvILZLa/QeHwWxT2v8FNZkuSyJ53/GP5yi+GLwNNfBkgqAlfhph47OTDx56hfBJqZD/Hwt70AAsTfahFv8b+d7/A0e4VRLavILE/JqyfSuwR2x9DIRHCfWrFz5CgVEiEDnKpAyq5CJVc9LOyYG0aUcnEKMQOSOxtENsdw1lsQ5CrBJOPhKxwGR1FgUw3x7DUY2S528BqbzzrfYms9pgEqXQgkb3hFA6uCjsGb9y08OYtwWb07p1cXr9uZrPXwHZ/HPvDgnrweNRstV4ksjuUwN7lZB6NmtkbTmHvShrrg4nC6UtkpdvIUmccq/3JAiT0JbPYk8RKbwqLPSmCjajNxOQlA3eb45hpT2L6kpHb9THcbohlvCGGu42xTFyM4ta5SG7WRTBxMYrpZgNzbQnMtZkEJaEhijv10YxfiGSyIYbZ1gS2R0v48eM1/q//+L/yX//v/53/+s//nn/35694f6mb1c4YtnqN7A2nsN5nYPtyEg9H09m/msb+1TT2hlM5uJrOa9ctvH/nBL+fKeDL+4V8du8U749n89bNDF67nsL7k5l8eCeL926b+WDCwmf3cvjYqjI8Horm8VA0b12N553r8bx/w8RrQ9E8GojkoD+C7c4gVi/5sdjozUZrIJvtAWx3BvB4MIwnEyl8di+Lz6bz+Hgql89mjvPRZCaf3Mvms9lcPr9/nG9XhJXnl+Hq51Yf//cbpYcWJKH+NJ/na4WHF+DP1/J5tirkDp6vneb5ymk+v58twMHSSb6Yy+LzOQtfzWfz9eJxnq+e5rvVfH7YyOfFZgF/3Cnjjztl/LhdxE/bpfxpt5w/7Zbz004ZL7aK+X67mOebhTzbKOCHnRIBKnZeQkQhz9byebp2mq9XTvJ8LZ8fd0r5y0EVPz2s4i8HNfz5YTU/7gh5iO/Wi/hxp5KfHlbxYrec77aE3/fNar5VlTjNFwun+Hgmhyf3snl30sL7U4Lt6O0JM2+MpfDmzVTeGEvlzVvpfDCVw8ezJ/joXh4fTOXwzoSQX3hn3CyoB6OJ7I0Y2R6MZbE9mI2+KFZ7ItgajGWlM4LVrkjuXwpksT2M+y1BjJ/zZrIhhBu1IfQUBdFbEkF/aQyno2S0nQxmoj6cmcZgVrqFwONie5RgV+g38nA0na2xQubG21m5f531hRssz41y92Y314ab6Ok4R1NlDk0liSz0JbPQZzqEhKUeI/PdcUw0GUkLV+AifxW1wh6VXHi/eDlyJkCCCLVMhLNCKqwoi2yF/JJKgYtKjtjeRng/srfBxf4I5WYvbjUYuXkxllv1Bu60GBm/ZORMuit+qt+iVdijVTqgUznirnbEU+VIcoQ//hqFVW1wwMNZhkYlQu8sxd1JRJC7DIvRk7c2xvj63UVeX73Gwq1WLjcX0N9wkkuVKQw2nuJmTzlj3WVMDp1heqSO6ZHz3Omr4VZXBbf7qrnTV8W9y2dZuN7AwvUm7l6uY7SjjI6zubSfzaW+NJWy7EhKMkMpShOuF85k+FGV7k5Fsitlya7UZAi2o8o0IcxcnaalNkNn3VEQzjmLO3UWHQ3ZnlzM1NGY5XloJ7qQ5ck5s44LFr31eUGBaD7uzaU8L9pP+dFy3JvWk74053nRetyXphwPWk740Xjch5bTAbTketGb58OI2Z0bCRruxWjYM/iy7+3KtouaHVdnNjUurLuo2XB1YkvjwoarC6tKGTvOTmw7OzMnlzMhkzIulTIuk3NTJmPcUcKorQ0jjse4rnTgqsKey5JjDEtsGRK9yoDjUQYldgxI7Oh3tGFAbseg1JZhiQPXZFKuisTcksu4LZNzQyZh0knBpErJhEzKrFzGglzGmlLOA5kjmxontrTOrLuq2NI7seflyp6HK3saNa/pndl1VfC6t44DNye2nOVsamWsaB1Z85PxwM+B9Txv1or8uVvhyf16P9Zbw1i9FMJycxiLTWGsd8ay3hnLRpfh8Oz0mXg4lMx2r1GwGXXEHELDTp9gQ9obSGS7x8RuX6JgT+oWLEj7g0ls9RnZHkhgd0B47uXzG73x7A4lsdUvgMbe5eRD9eDlmNpmr/C7N7oMwmsYEFSE3cFUDkYy2OlNYrM3UVie7jQcVs6utBuZrY8QBtqaopi6GMy9hlDm22KYb4thoT2W+y0xzNSHC4N1DYKy8KAplrvnw5g8F854bQg3q4KYPBfOrepgblUHc7smhLHqEK5XhHCtQoCFgUIvek7p6S8S7EX9RT705vvQcdydnkI/mrI1NOfpuWhxoSlHS0OWG005elqO+3Ax04PzGXoqE9RUGJ2oTtFRanKh1ORGcbwLZUY3jofKOB4mJz/aldwQBVkhctL9RWQEyEjxFWEOlGEOUhClPYrJT0yij4jUABlJ/jJiPR0f/uLh7HleW7rEG4tNvD5fz+sLl3ht/hJvLbfx5lILrz24xNsrrby13MI7q218sNnF+xudvL3SyjvLrTx+0MDevfNsTNQyP1rMrfZMrjSk0VAgbCSUmn0pSfelMjtIyB1YAilJ9qLS4k91djClaX6UpQt5hYIEd0pTfShL86U01deqIvhRnhFIqdmfMupSaGYAACAASURBVLMflZmBFKV4ccrakFCU4kN+ogdFqd6UWAIoSQ+kKiuMSksolZYwys2CmlBpCaPSHEplejA1lnCqs4TsQnVWOJXpYVSmhlKZGkxtRgQ1GZGUJgdZw8zRh+HlkoSQwwBzZWo41WlR/12zUQglicEUmQIpMgVSEOdHaVKQdVQtiOLkIPIT/DgVL6gIp+IFW9HxWG9OGHzIi/E6tBjlxvqQF+tPTrQv5ghPfBVH0Tv+Gnfx79DY/5IojSPJ3hLyo12oTNBSYXSlItGN2nR3alP01CRrqTQ5UxnjTKO3M70qLX1iN4aUei6LtFwV6bgl92Rc5sFtqZ4JuQcTMnduSYXQcuFRBwp/eYw73qHc8gyi3EGBVuSIxMEWkd0xpCI7HOyPIhbZIpE6oFDIkEhFyJViFEoxnj46tHpXlCoZjmJHXrU5hlLlipveGw+fALx8g/EPCCEwOILA0AhCI6MIDArBx88Hdy8NOi8NEaYIErLjCIz3JTw5CHNxCuaSdMz5ycSZAgkPcycwSINaaYOLyg5XZwecVLbIHH+HzO63hOjVJIR6EewqJUZ2jJsKJ77wj+bLAANf+cXwRWAsnwfE8IlPBB+6B/PEK4w3YuNYu1TJG4s3SI70wPHIv8LB9ghSh6OHkCBxtDlsMlJIf/70T2lVDaQSe2RSB6uiIECCTCo0lahlIpysQWapgx0i26PolWKCXB2I0tmS7OtAdaork42RrHQbWeyMYWMggdXeeFZ7TGwNJvJwJI3Xr1t440Ymr90w8+bNTN64aeHtWxbeuJHB/qCRjd4Y9qyA8OhqKg9HUtm7nHx4tgcT2bVKv3tX0oR/o19Yi33QEcd8ZzwLXSaWupN40JnETGs8U02xzLbEM9kQw/SlOO42xnKnMYbxhmgmGwzcaYpj3AoJE40GrteFM1Efy/iFaKYvxTHXlsBCVwqL3SnMdyQy0xrP3cZY7jbGMN1iZK4nm+fvPuCf/8O/gf/vP8B//gf+09//lT8/WWapM4nlrng2ug3sDCXx+FoGb97M4bXrFt68lc3ja8JexJtjWbx9K4cn06f5dLaA38/k8/HdE7x3K4v3bmXy7m0L749n8P64xQoJGXw6nc0nU1m8M5bMm1fieHvUyLvXE3jnmokPxpJ4dzSRxwMxPOqP5qAviv2+SHa6wtjqCGSjzY/Ndn8eD4bzznUj748l8WTSwpM7WXxyN4cnd7L4dDqHz+fyfs4jWBuYvlkp5JuVAiEQvFIgZBRWCnm+XsK3K/mHgPDN0kn+sF1ihYVCvl8v4MVGEX/cKePFZiHPV07xdCmPrxdy+GbhON8snOCz2Uy+XT7Js5UTPFs5wQ/rVtBYP8W3K6cEdWFNsB79sFnCi91S/rRfwV8OqvnToyp+3K/ky6XjPN8s5PmmoFz8uFPKd+vCa/hxp5y/Pq7hT4+q+ctBDX99dIb/6XEtfzmo4q+Pavjzoxr+/LiGPx5U85fXavjz42r+sFfGi90yq5WqkM/nT/LJbC6fzObyZCaP9yYtvH07nXcnMnjzprCi/O6EhY9njvPkXh4f3svhw3s5VhUhj7dvm3k0msjDK9YWoxEj20MG9kaM7AzHCfAwHM9GXxTrvZFs9EWx1hPBRl8Um70xbA/FMdtmpO2kD7ebMukpjabM5Mr4xRjmW8NZ64pmZyBBuLAYTmH/Siqv37SwN5bN3I0LPLjbx9qDG6w+uM7snQGmJ/oY6jlH85mTlOcYudmcyGJ/AhvDqaz2JwmQ0BnPrfoYIvW/wVXxCkrpURRSG9QKRzQuSuGDBZlYaEFTSHBTK3BWypA42CJ1tEMqEZrTpHZHUdrbEOHlRH1+NBOX4plqTeRuSyJ3WxKYbE7iTpOJW/XRDNbFk+Arwc/JBnelPe5KG3ycHYgP0uLtLKgLGoU9erUIjcIRrVqETmVLjsmPq+2l8F/+DfyXv+Pf/+0nfLg/ydz1Jq62F3O55TTDLYWM9ZRzrbOEe1fOMXftIvevNzJ/vZG7A7WM91QxOXSWuWsXWb3dwurtFtbvtLMy0cqdoTpaayw0lKVysTiNitwYis2hlJoDKU/3ozzdh/J0D8rThPG1smRXzpj11tCyhjqLnjNpGs6arRCQoTtUDs6ZtTRke9KU601DtifNeX405frQkO3BpTxhbO1Sng+NOV5csLzMIgiPtZzwoSnXg5YTPjQf96X1pD/NJ/24lO1FS7YHbbketFs0DGW6cyvdgwdGPRt+Gja0Tqy7qNhxVrGtdWHNWcGO1pVVhYQDjTP7Ghc2NU6suapZUatYUSuZl0mYlUu4K3LgrlTElEzMlEzCHbGIGzZHuWl3lBsO9oxLJdz8/6l67+i27gNbNzNJJo5lS6LE3isIkqgE2BtAEGDvvXeqkBJJsXdSpHolRbH33qliNduyerHlHju2M5mXOnPnTX9v6p2b+Lt/HIi594/fOoB0hKW1tMR1Nvbe37Yw46KpKQNWVly2MKPfzJyrFmaMWFowZm3OhL0VIxb7GTHdzYSFCcvOtsxam7NsZ82KnSVrDpZsutoJBWyRI5vu9myK7NhwtWXL3Z5NsS0brtZsuFmy6GzGlr8rs2H2TCc6M5LuyMwBD6aPSlisUbDUqGapIZC11mAWGvyYb/BjscGPxaYgFluCWW4L3YkNrXVqhYf6tlAWW4JZbAlmpTWUjc5wVtvDWOsMY71Dy3qXTnAF2sP+j/sDWWwNYqVTy0qbRiAydYez3hPBWo+OtR5j16FHx/pxY4TJGMNd79ELoqFHL4iNDg0r7WHCZ3QZ7+nUCa5ChyASFlo1Ak2qXeghLLQIFKSFNg2T9cGMVvswdsyPsRpfxmuEPsLIEV+m6kIYrQ5g+Kg/A4fVDFb6MXBI6CWcLZZy5ZAgFC6WeXP5oK8xaiTjQoWKU8UKjudJac9ypzPHk+48Ke2ZnrTnSGjJ9KQ5w4OGNHeOJbtSl+LGkTgHqhNcOBzjTFWc8H+gzOBqLCu7UaB1ojDMibwQRzL8rEnzsSTD35YUtTWpvrbEK82JVZgR6bUfvZcpeq99RCssiZRbEONjTbTSCr3UjGilFQaF1fYPbs81cH2qljvzTdyZrePefDPvLrRxb6GV95faub/SyfvLbXyw2sbDtS4erXfyeKObJ1s9PFjr4O58A9ena1kbqWT+UinD3Wn0HomgrTyMsgQpBTESCuPkFCTIBVchXsHBJDUlMVIOJPhQHqemNFZJQbSEknjh9/OjJRTHC6KgLMmb3EhPsvXuFERLyIv0pCBaSl60hLwoL/IivcgxeJAb5Ul+nIxsg+A45EfKyTMIHQaBjKSiOMqb8jgfCqMUFMWqKIpTUZbgS0mMmoIIORWxfhRGKCiP9aM4xoeSSB/KYgIoifSl2OBDSZQ/xZE+FBm8KYwQYkXFBh8KdErydd6Ck6BVkBfuTV648X24glydgkytlGytlJxwOTk6BZkaGekhEtJDpaSHSsjRKcnSKskIk5MdoSLWR0S6RklysIRItRtS6124mvwQF5MfIjb/Cb5OezF4mZPma0+ZTsShKA8ORLpTpnemMsadwzFiiiOcyfex4qCXFR22znTstqfb3JkzVmLOWYi5aCnmqp2Efgs3huwkDNtLOGntSr6pDV4/+jEhf/ZjLjh7cd5FyhFTB9xM97N31xuY7xMeks3NdmNusQczcxPMLfZhY2eBrb0lVjZmuLk74eLmhKOTKy4iCQ5uEsQKf7wUQYilKqRyH5wcXDEztcTcwhJzCytE7u7IlEpkCglecg80sRoiUjRIQz1w83VGqfUkJjeC4Gg1/kFiVGpXZDJHVHIXbM13YWH2E8Sulng6W+JisRux+dvIrHfj42iCwdmEFlsznsoD+dg7jA+Vobz0DuOlSsOHqlA+8PDhoYcvH6iDuZmZwI3hTmb7u7Dc8yP279mF2d5dmO4RhIL5/j1YmQv0DztrMyzN9u6IBWvL/Vhb7MfSzMQYFzBuJVibCzhDK3PsrS2NWENzbMz342K5F5n9LkK89hOrtqUl14crdUGMNYYw3RLCUk8Eaycijd+Yx3DjTBx3LiRw51ISty8mcm8ghbv9idy9EMeNk3rWOkNY6Q5ho09npBpFc+1UFJsnhB+aWyeiWO8zsN5n4PqZONZ6I5nv0DDbEc5cl4GpVh3T7RFMtoYz1qRhqC6Ugeogho6FMFgTyOUqPwaMDsClSj8uHvblTLmKi1UB9FcHc6UmmPOHfBlp1DHSqGOoQcNEs46pVqHsPNOuZ6Q+lLFGLVePhTBSr2OsI4Ffvlzhv/751/zhv/4R/usf+fd/+C2/eLrG2ok01vui2T4dJ4xbXU4Rhtsup7J9OoatU9HcuSy4KHcuJfDB1TQeDmdxfzCNx0OZPLyawYOBVN69mMjt89G8cy6CW2f1XDuhYftEKDdPabh3wcCtM+G8e17PnTNa7p7Tcee0lnd6Q7l5PISNNl9WW3y4cTyEWydCuX1Cw/XuILY6/Nho9+Fatz83eoPZ6vLn9hktt05ruXNWz8OBeJ5cTebZSCpPR1J5Pp7Bh1PZfDgtEH8+msvis+U8Y6G4hM+XC/nYGD36fEmIEn22nLtDLPpiWeglfLGcy9erBXy5lMvni1m8mk3j45k0XkwkC+NwM+l8Op/Jx7NpfDyXxqfzgjh4NZ/JpwtZfLyQwavZdD6ezeKzxVy+XCs0/h0K+Wa7lM9X8/l0JZdPVrL5ZCmbz5dy+MLYl/hipZCvNkv49kY5314v59utUr7bLjOiWov4aqOIn2+X8OV6Ad9eL+Pn10r49no5P79WwtdbJXyxVsjnKwW8mhdQrS9nsng+lSXsNszk8ng8nQcjKQK5aCyNpxMZOxsJjyfSeTyezuOxdN4fTOTdK/HcvhjJ9TM63rkQybUzOq6f1XPjXATXz0Rw/YxOEAod/sw2ebPaHchGTwA3+kLY7PFnqSOMUwf8GWpPZ6Qzk4OxHpwqC2CkRs5aVzDL7cEsdQSz0atn+5SBm+djuNafxtipEobP1zM+0M30UB9TwyfoP9vEmZ5quhqKqCxIoPdIBAs9OhZ69Mx2RTDboeVqoz9XGsJJDnFE5PA2nm5WuNjvx8ZiL052lrg72+PmZI+Low2e7i5IxG64uzhib22Bufk+LE2NmyrmexHb7iUnUsKpI2FcbQgTHLx6DYN1oVypCWaoXstgnYYrdWEMNOo5WxtPkNgMmf0e5I57iQrywltkjZPFbkS2+3G3F0rNrjb78bDbQ5pOwdZUH9//+y/g+9/DH3/Hf/zdp3z03gzzg01MXKhlsO8QA8cPcLm7nOGTlYyfrWb8bA3jZ2uYuVjPSF8lwyerGDpRyWDvQRYuN7Ay2MLmaCdLgy2Mn6vhYkcZx4/l0FSRTHlaCJkGKblRCkoSfCiOl1ESL6Ewyo3iSBcOxLlzKE4YUDua7EFVgpDHrk32oirGldpkT44miKhJ8eRIkjtHE905luJFY7qcowliapLE1CYLTkJNkgfNWUpBKCSKqEn25GiyJ3UZUg7HOlEV7yYMr8W4UJPkTkOWnCPJYhrTpbSne9Ga6kFXhhen07y4mqhk3CBnVitlUeLIsosda872rDnac83NmU1XJ9ZdHNkWu7Hu5syigy3bIheWHa3ZcHFgy8WFZQdHFmztWLC3Y97elmlrC4EsZGXJrI0VSw52zNtZMWVlyqydOTPWZoyYvM2cjQUL9pZMWZmw7GLHooM5GyI7tt0dWXezZcPVnhtiFzZdbNlyteMdsQvbTtbccLNn3cmKdSdLFl0smHDfy1aUG+vZUt6pC+OdpjCWalVMHPJk9rCUycNezFcrma1WMV/nw3JbIMvtAczV+zB/TM3sMTUzx9QsNgWy0hbGUmsIK+1hLBhFw1y9PyutocbOgpaNTh3rneGsdYSx1q5h/bgQDVrq0LDWpWOjO5yV9hBWOkJZbdew1q5lvTOC1a4I1rp0rHZpWe3Wsn0yig2jg7B2PJyNXj2bfQa2TkSydjyC9e4Ito4b2OwROg0bXTrWe/S8czqeG6diuXYqlpWuCFa7Dax36VnrNrDUqWOxQ8dSu47VbgNbfTFs9ESz0qljoU3DWK0/k8cCGT3qy1i1H2M1gYzWBDJaG8RITQAj1UFcrfQ39hJUXD6gZuCQH1erArhYruJCuYBEPVUs5VShlN5cT7pzPenI9KA9U0xnjoSWDA/aMr1oyfCgJcODhlQRzRme1CW7UZPoRlWsK0fi3amMFVER6cqBKDcOxojJ19hTpHGhINSJrAAbCsKcSPI2JyvQgXhvc5K8LUlUWpGgtCJOaY1BYkqUzAKDzCgMpObEelsT7rEPncR0+wf3V9p4b6WD95fbeX+xhYfr3TxY7+bBRg+PNnv5YK2b91c7ebTRw7Ptk3z0zjk+vn2BT+5e5MN3TvNwo4cP1rt5Z7qejeEqRnqzOFUbRXNJCDV5AVQke1OWrKQoXkJ+lAcHk312YkaHkv2oSPCmIkFFQZQXpQlKCmOFvYSieJlAPkqQUxqvJtfgRWGsgoIYOYWxCrIivciPkpER7k6WwYPsKC9yDJ7kGrzI1IkpiBF6CYJYkFEQJXQaiqIUFMeqyNZLKIn3oTBaSWmsioOJAZTH+lAe50uR3psCvVBOLon2ocggbCIUR/pSqFcJx+BNQYSSfL2KXK2CXK2C7HAl2VoFOToV+ToBh5qrFQRBtk5BnkFJVric7HAFWToFSQEeZITJSQ+VkaFVkBkuJyNMRkqQFynBEjK1CpKDpUT5iAjxtMF1349w3vvniEx/jNJmFwapJam+dpTr3TlgcKcswpVSvcDLPRApokTvQl6IPSW+9jS7OdNn4UqfuQtnzFw5Y+rKRQt3rlh7MGDuKlztxLTbuBGw6y1s/uwHyH/0F4x4+DLi7kODuTMiU1Os9+3F1OQtLPbtxnz/biwt9mFuYYKVtSlOzrZYWe3D1tYcV1cXvLzkeHjK8fRS4izyxNbeGWtrO6wsrTHfb4GZyT5MTEww2W/Cvn0m2NnZ4eTijKfEAy+ZGFe5C6Exfsg1EpzUjvjovAhNUBOgl6H2c8XH1w2JxBappx0iZ3NszX6KjclPcDbfhcjqTTz2/zkK8z8nQyNi6UQVHy+c5pOCXD5WangmDeSFQnASXihDeCwN5IGHL488/bkbHMSNU1Vcnz2Hv9SJvbt+jMlbb+zgCc1MdmNltg9rc+G8Jhq9jhO93kd4TT2ysRRQqK/vex05es0/tzZ5E5nd22gkZkTKTOkpDuDSEX+GjgUy3RzMyvEIts7EsnU2huvn4rl5Lo5bF+K42y+gTm+ci2KjV8tieyAzjWpWO4LZOqFj66SOjd5wNvt0rB/XCAXMHh1TDQHMtQro06WucBY6w5lp1zDWFMpwfTBjjWFcrQ1ioDqAy0f8uFzlz+Uj/kKPoCaYS0dfdw78OXfAhwuH/Bg4GszV2jAGa0IYqgtluC6UqRa9IA7a9Mx0RDLbEc1MRyTTbTqG6oWSc39NMCNtcXz9wTT/8be/gP/+J/7w7/8v//73v+W3n97j/bHD3OrP4t3BbO4PZ3PvahbvDWXx7mAG964Ig273h7K4P5zFe1czeHcglftXM7k/mMG7/cncvZTInUsJPLiSxvsDKdy+EMP1MxHcPK1j+3gY231h3Dqr591L0Wz3hnD9RAjvnA7jWl8QG10BrLf7stKkYqFezmqrmsUGBctNclZblKw2q1hp8mat1ZuNdjVrbT6stKhYa/PhWk8Qt05ree+8gYf98Tzoj+fJcArPxwSR8Goqh+fjGTybTOfjxRw+W8zboRu9jhx9vlTAlytF/Gy1mC9XjKSklXw+X8rh07ksPp7J5KOpNAFrOpHMR1OpvJxK4aOpND6ZzeCzxSw+Xczks6VMPl/O4pP5TF7OpPFqNp1P5jP5dCGHj2Yy+Xgui8+M9KPXy87CyeGT5Vw+X83n8xXhfLGaz1ebJXx344DxVPCrW5X81c1DfLddznfbpXy9XszXmyV8tVm0c36+XWJ0Eop3qEefLAlOyquFHKHYPC+sLz+fyuL5dDYfzefxclZYkH4xm8OL2RxezubsvH82ncWj0VTjUnMyD0dSeH8wgdsXo/jgaiIPBoUS9N3L0dy5IIjCayc0bB0PZrs3mK3jQaz3hDBaH0hXoZIL9YkMt2WQF7SfmaZwFtsCdsYHN/siuH46Soj2DWazMniQkQt1jF7pZHzwOKP9XQydb+VsXy09zQeoPZRDRUYIU8fjme/6kzs33BDIqaowyjOCSYz1IzkhFINWTYRGjVzijFzihtzLHaXMA5W3lAAfJSqZF442llia7sXazAR7sz0oXc1ICXXj9BE9F48GMtwUztX6MGMEMJT+owFcqQ1mpEHDaGM4o406rhwL41J9PI1FWuLUlkQHuCB33o+T5du4Wu/F1XovIjsTXG334mHzNtEBLry4M8UXj5f5+18+gv/+Ffzxt/CH3/C7r9/l/vYgC4PNLAy2MnL6KMOnjjB6tobRM9UMnaxifqCZlcE2FgdbGT1TzdW+g4yfqmKxv5HlK82sj3QwP9DE9MV6LndV0FWbQUN5ApW5EeTH+5Kpl5EXqyA/RkpRtAeHkmSUx4ooi3IyUo1EVCd7UZUgCIGjCSLBEUj1oDpZTHWSmOpEMZWxrlQniI3ZbSFuVBnrSnWimAMxzhxLk1AZK2S7jyZ7cDDWhYooJyoTRByOcaEmUURdigdHE0VUxQsxppoEdxrTpNSneNKRKuF8upIzyQrOJsi4FC5iOkDEgtSRFakTy+62bLrbs+5gxbqTHdddnNh0dhCO2JklFxvWXB3Y8nBlzcWBTZEzK072bImdWXGxY0vswoabk5Eo5MyyvSWrDlbccHdhQ+TANU8ntj0d2Bbbselux6bYni2RHdtu9my7WnPdxY4tJzvWXOxYtjdn3mE/M4772PB25nqEhMVoEZulftyq1/Lu8Riu92jY6AphrSWQ5QZf5qoVzFcrWDimYr5WzVKDP6stgSw1BzBbp2a6VsVMrYqJowrmG/yYOebDSlsoC81BzDcFCmKhLWxHHCy1hLLZFcFau4ZNY4To2nGDED8yfvO/2q1jq0/oI6x1hbPSrmGuIZCVDi1r3UInYeu4IAZunoljo1cvOAhdYWz0Cl+GrXbpWGwPY7VLx1K7hqWOMNZ6wtk8rmfrRDRbJ6LZ6Itk+0Qs6z2RrHXrWe8xsNimYakzfKcIvdKlZ73bwEaXns0eA/MtYcw2aZhpDGOyLojp+hAmagOZqBMG2MaqAxms9GXwsC9Xq/x3HIUrlf4MVwdzrlTBhTIlp4uknC6SC8XlfAnH86X05MnpzpXtXE8Wq+kuUNCRI6UlUxhQq032oDpRELnViR5U6J05FOVGZYwHZQY3soJtyQmxJzfYjuxAG7ICbcgLciA7yIFUHysSlRak+tiQorYlXm5OtMycBG9rDDIzYr2tiZJZEKu0JkpijsbDZPsHT7Z6eXr9JE+3+3i83sOTayd5ev0UD7f7eHr9FM9vnuHD2+d5efMsn969xOfvX+Hbp2P88vkkXz8e5uWtszzd7uXdhWZuTB5j6XIFV7uyOH0sltr8QMqSFJQkyClJkFIc40VJjIzDKb5UJCgpMEiEgbVYKQcSVYJIiJNRnqSiIE5OcZyS/BgJBVECArUwVkFujHDNj5aREyEhP0pKpt6D3EgJOQYvcgwS8qKk5EfLyNR5khnuTka4O3mRUgqjleTqpSQHuZAbKaMw1pviWLWxpxBMaZwfpXFCH6E4Uk1xpC8FeiUlUX6URPlRHB1Avl5FVqiU/AgFBXoleXoV2eEKciO8yQiTk6cX+geZIRLydQrydd7kRQj3FEYKUaSsUDk5WgXZYQoyNQrSwmRk6LzJCBPiRylBHqQEeZEeKiMpUEKMr3jHSRCbv4HY7CdILd8k1H0fST525IY6UBLhTIHWgWKdEyURThTpnCnUO5OncSQvwI5KuSPH7VzoM3XivIU7l2w96Lf2YNDagxE7L65Yibli50HlPhuUb7+F849+hNMPf0CXiSOTIl86bDyQWFliZ7aPPbt/yv79uzA1exsz871YWO7DdP9uTPbuEggddrZ4eErx8JThIVHi6SHD1tJS+CZ+91tCxnbPXkx378Z0725Ebo7IZWKkMg/EHm7Y2FmjUHuTVZGLIdNASGIwSp2UwCgFwfEq/PQSZN5OqNQivMQ2uDuZ4mK3B+t9f4bd7j/HefcPUNr+iEytOwuX6/j2+QrfPlvko7uDPGqr4rFKyzNPf14qQ3kmD+IjtYZn8lAeS/x57BXAw4BgNqszWRnt5kT7Ud5448/Z89ZPMDPZjanJW5jv24P5vj0CZcRsH9bmZoIr8Bp9avanjQRbSzNsbSywtTTDwcZSiBwZB5JeOwuOVvuR2u1D47GfRJUpTRme9B/1Z/hYELPtGlb7DGyeieXa+QRunE/g1sUEbl+K587lBOPmgYbVnuA/lTZb/JhtUDPT6Mt8ayDz7YEsdgYxWqtmot6P8Xpfhmt8mG4OYao1hMmWUIbq/LlUpeZSlZoLB1Wcq1By7qCci4e8uXDYm8tH/BioDmDgaCBXqkMYOCqUjS8e9ufCIT8uVwVwtTZEiBS1G5hs1jLfGc18ZzRznQYWemKZ6YhkrjOKySYN/Uf86K8O5txhDd88WeQP//Rb+OO/Cuff/4F/+MtnPJ2r4+a5JN65lMydK+m8O5TFk+lSHk0W8nCiiEdjhTwez+fxWD6PJ/K5PywIiQfDOdwfzODe5STeORcrLOgaB+buXU7k3YF47l2O5dYZA9dO67hzPpLb5wxs9YZy47TG+AAZyGqHL8utPiw3q1lpEQTBUoOClWalIA5a1Mwfk7LS7M1So4zlZm/W2nxYbVWz0eH3J7FwMpx7Zw086I/l4WA8z0ZT+HAsgwdXhPL0o5Eknk8IA2+vZrOND+35fzoLQl9BQJgW8OlCNh/PZPLhZBrPRpN4MhrP05F4M3lRYQAAIABJREFUno8l8uFkCh9OpwoRo5VsvlzL5cvVbL5YEsTC8+kUnk8k8XIqjQ8n0/hwKk2gD02n8+F0Oh/NZ/HJUi6frxbw6Uq+cXlZoB297hZ8tVnCN9fK+fZ6BV9tFvGLaxV8symIg282S/lqrYivN0v4equYn20UGkvQOXyylM2ny3nGzzF+5krhDhnp44U845Bb0Z8WoWcFQfB0KpPnM9k8m87i2XQWH87n8dFCPi9ncng6kc7jsTReTGfzaFQoNH9wJYH3++O4PxDPe/3R3Dofwe3zEdw6E87NU+HcOBHGVk8Iq+3+zDV6c7pQREe+mhMVoVTFulAb78JIjTczTWrWjoex2i3QVm5fiOfWlQyuDRUxe7mKicF2Jq92MzXUxdilDq6cbeF0Zx09jRWUZEdRXxLORLeBsZZwhpuCOVEVzLFiLWkxanLTdRQXxFGcG0dxQRI5mbHERIbgq/JCKRMj8RLhJXbBydYSW4v92Jvvx3r/Luz2/Zi8KAknD2u5UhfBQG0I/dWhDDdqGGnUMNYUxmynntnOyB1c8USrnqEGDVfqQ7lUG8aZymCOZigJFJvibPk2rpaCm+BitQcni114u5mSrpfy6PowT24M8cn7M/zs8Qr//NsX8MffAL/j+//1a/76m/e5t3qZ1dEuZi43MnzmKCOnjzJ0sorFwVZWhjvYGO9hZaSTpattjJw6IrgM548xc/EYi4MtLA+1MT/YxOiZI1zqKqf5YCJHCiIpSw0jN8aXnGgledFSyhIVHEiQUBYnojjKldxwJ8pj3DiWLqU6UURVnAtVCSIOx7tRmeDGoXg3KmKcKYmwpzjcllKdLVXGSNLBKCcOx7hSEeXM4TgRVXEiDkU7cyjOlYNxrlTEOFOZIKI22ZOGVCkNaV470aXKWFeqk8TUGl2F5lQvmpPFdKVK6MmUcyJDxplkCWfixVyK9WBE68KMyo5lsTVrIlvWXexYd7Vn08Wea+6ubIgc2RY5sSVyYt3Bhi0XR1YdbNkWOQpbDI6WxtcOXBc5seXqxDWRCxsudqy52LDmZMV1sQObrtZsulqw7mbNhqslq87mLDuasuZqzorEio0AR7bTZCymebBe7sPKQV+uNWnYatNyq9fAreN6bnbpuN0bwa3eCJZbgpip8Wa22pupKjnjhzyZqJIxU+PNYlMA8w0BzNX7M1fvy2S1ktk6H2brfFhqDWKpJZi1dg1LzcGstYey3BLCUnOI0T3QcaMviq3uCG6cjObGyShunorZIRhd641i47iBlc4INroiBJegK5zrfdFs9OpZ6dKyfjyCjV49C20hAq3oRCTrPeFCdOm4EEVa7dKx0BoqRIu6hSMIiXCBdtQrjIYutWtYNboLr//MYofGOMYWLKxUd0ew0R3BUosQR5puDBXG2xpCjPsWgkCYbgxlqi6YoSN+DB8N5GKFN5cPqoWoUYWK8xUqLpSrOV/izeWDfpwuUXG6RMXJEm9OlqjozJbQk6egI0tCV46M3gJv2rIldOQrqYwVRO7RJE+OJHpxMMaNQ1GulEc4cjBSRGm4MzlBtuSHOpATYkdmoC1pPhZGkeBIbrADab7WpPhYk+RjTbRsP7EKM6Jl+4mRmRPjbUWswpJouSXRUgvi5Fak+Dlu/+CTO5f47P1+Prt3mY/fucind/v54oMhPrp7mc8/GOKrR6P8/OEo3z0Z49vHo3z3fILff7HKf/z+ff7X3zzg22eTvLxxhmdbfdyZbWZztJrx00X0t6XRXKblcKYvJQlSKuJlHEz2pihWQnGclFyDiBy9WKAepagoT1JRlqyiOEFBqTFiVBKvpCheSma4iIIYOcXx3uQYewh50V47xeWMcHfyoqTkGl/nR8vIivAgL0oYZ8vQiciLkpKl8yTPIBMK0FFSo9vgTUmcD/mRCgqiVBTH+lIa7UNZjDCIVmTw2blmaZUUR/oK0aIIpVBSDleSq1eQaxDoRVnhUgoifcgLV1JgjB9laaUUxfoacajewlaC7k+CIDHQnRSNhLQQCSkhHmSESckIk5MU4EFSoIRYfw+8Hffhvv8NxBZvIDL9C+S2uwgSmRClsCAz1IF8jSMlejfydc4UaJ0o0rtQEG5HYbgjeQE2lCrt6RK7c8bWjTNmzpy3dGHQxpNBazGjdhImHaQMWIsofWMf6n17kbz5U+Rv/5SL9nJWVTo67T3wcXPE3sKEfXvewNTkTUxN3mT/3l2YmryJheke9u99E3c3Zzw8PBG7S3B1dsbJwRGlpwdutpbYme7Bes/bWJu8hb2ZCV6O1vjIRPh4u+GjdEOt9sDfX4EmPARPuQQPHwVuSgk+kf6oor3xjVIQEO+NX5QUibc9Uk8bRI77EFnvwtXyR8jt30Rk8gNiVZbcWzjFdy82+M2Xt/h/PrvBtx+tc3vtHFeKUnjXW8NzWRCvFKG8UoTyXBbES+9QnkgDeCoJ4qk6mDtJUaz21TI7dgofpYg9b/6YvW/9FLN9b2O+bw9mJruxNt9vFAnGZWVjgfn/dBasrcyEPoL1/y0O7KzNcLA2xo/2m+AnsiFGZUOp3pHjRd5cOirQf4aOBTBhdBOunRFEwt2BFO5cjuf2pThuno9l40Q4K91BrHUFsdjhz/BRCVerJAwfkTNSrWS8zpfRWjUDh+UMVikZPKKm/6A358olXKp8LQJ86D+i4sJBJRcrVZwqk3CxUsX5Q0pOlEh2tg0Ga4V+wUi9hpF6DaONGsabw42DaRFMtxqYaTMw1xHFVIue2Y5oJlsj6K/yYbQ+hMlmLZMtEYy2RLN84RC//9ld/vOffgXf/wt8/698/29/x68/vsndkQreuZzCzQvJ3L6cwu0rqbw/ms3jqSLjKeHBeCGPJgt5MJrLo/F8Ho7l8cFYHk8mC3k6UcCj0VweDmfz/mAGT8fzeXg1i0cjWTwcTueDoWQeDaXw/mAiHwwl83AklacTmdwfTOTuhSjeuxjDrdMRXOsN43qfhrVOPxaalSw1KdnqCuBab5jgMrT4sNUVyHq7mvVWH9Za1Gy0+bLR5sv144Fc7wngek8gN3qCuXVSw/sXIrl/OY7HVxJ5cCWO+1cE4fB0LIVXs9nCSvRcljFqlM+nC3nGdegsPprJ4uVUGk9Hk3gynCCc0USejMbzbDyZj+ey+HQhhy+Wc3cKy1+sZPOzlWy+XBaG4z6cTuf5RAovp9J4OZXG84kUHg0n8HAogSejyTweSeD5dAqvFjL5ZCmbz1YEd+G1SPhsJZevNkv4equUr7dK+WzlT9sLX6+X8tV6MV9tFvHletHOfV9tChGj1yLhs5V8vlwv4udb5Xy9Wc6nSwW8WsjmozlhDfrVYh4v53J5NZ/Li5kcnkxmCLjTyQxezgnL0S/nsnk+k83zKeE8NsaSBCRqIncuRXPznIE75yO5c16gWt05F8HdiwbeOa3l9jkD75yJ4NbpCJZbfZmo86Y714uOLBk9eQoqdNZcOhzERL0v081+zLcHsdQVyvapaG71p3NnMIfNgQLmLh9hdqCNyYFOJga7GDrXwoWTDfS2VnK4OImshABy4yRU5gWRn+BFol5CVJiMhEg12SnhHCxJ4ejBLEoKkygrSaMgL4nUJAP+/jLkcnfh54TlPuwtTLA2eQu1uwWF0RL6DoWxeDKT6a44JtsjmWiOYKJNQKzOd+lZ7DEw0xnBTHckc13RjLdGMNEmUMmGG8MZadZz8Vg41elKlA5v4GGzC7HNPkS2+3Cx3oXceS/Z0XIKk1ScbMhkZbiN5aFWnt8b5cunS/zH376CP/wavv89//lPX/H1iw0eXh9kaaid2f4mpi81sHClhbXRLrYme7m1cJbrMyfZmuxl5lIdI6cqudp3kMkLNcwPNrA03MziYDOT52sYOVNFX2MuRwsNHM41kBfvT2akjMwoL4oSVRTESEjXOJEaZk+C/36OJAu0oiOJQolTKDALS8tlkQ4U6WyoMDhQnSjiSLwr1QlutGTJjUNrHlQmCO5CTaoXh+PdqEp0pzbFk2MpHtQmizmW4iEs2yZ7CsvOCSKqUzyNvyamKUNKfaqIljQxfTkKerPlnMlRcjpXzulsL86luDMQ58ZYhCvDwQ4shYtZDnFhO8CFJS8rrgW4sO3rxKrclkU3c9ZcrVl1Ec66qw3brnasOViz6mjJkp0ZK85WrLpYs+xqxbLYijWxNetiS5ZFpmwrnRkXmTEjsWJTJ2YjScLtiiC2jwRwsy2cmx0RbHZp2eoLZ+u4lu0uLVvtWm4c17PVqWGjNYTNDi0rrcEs1PuyUO/LdLWS6WolK83+TFcrWWoOFB7824IFl6A1lMWmAOE0B7HQHMBqWyirbWEst4Sw1R3BQqM/yy0hrHeEs9ml4/bpON45GcPNUzFcP2Hg5qkYbvQZ2OzSsd2jZ7NLx0qbxthrCGG9U3i/3KFlpUs4Sx0CZnWpJdRYYBacie2TUVw7FS04DkYC0nKXQDhaM9KNFjs0bJyMYq1Hx1JHGMsdWuZbBALSYlsYM80hzLYIhKPZllBWuvUsdWpZaNUY94nCmG4MZfxYIJP1IYxUBzB6NIjhKj/GqgMZOiKgvS8fVAunQs2FUiXny7wZOBzA+RJvzpWoOV/qw9kyH47nK+jMltCZK6M1y4u2bAlded60ZEhoyZJTlyqhJkFMdbyYmkQJFVEiDsV6UKZz5mCkKxV6V4rD3SjUCOmRvDAH8sNcyAmwIzfYgRx/OxLk+0lRC4SjVH87Uv3tiFdaEa+yJFpmjs7ThGjZfuK8rYiSmZGgsCTM+c3tH3zxwRBfPRrm6wcjfP1ghO+eTPPNkym+ezbDdy9m+fbpNH/5bIZfPp/kl8+n+auP5vjdZ2v8x+/e4/u/f8I/fnONL9+/yvNrZ7i/3M21sVpmz5VxqSWFjooIjuUGUJXlR1mSnKM5AZQnKSiJl1GaqOBQmg9lcYodF6E4QUZhnIT8GE/KU1SUp6gpjJNREC2hLFFNll4QAAUxCorjhI2FwlgFRXFKCmLkFMTIyTF4kR0lITtKJgiDCA9yIj3I1nuRrfciR+9Btt6TsiQfSuLUFBiEkbZMrSf5kQryDHKKIr0pilRRoFNQqPOhUOdDVqiUHI1cEAVahTCeFik88OdqBSchS6cgL1y1IwRydALNKCdCTkGUigyNBwV6JTlaOZlaCelhnmSGS0kJ8TTSjOSkhEjI0nmTEaYkPVRGplZFpFqEt+M+XEx+iKflm0isdqG0eRt/57dJ9LMXRILOUWBL61zI09iTq3UkL9yO3FBbsgNtKPN3pEnsxCU7MWdtnLlk585lK3eGbL0YtZEwYi1mxFZMzV4LZPtN8LW0IMLVjgGxmlmvANodPVHYW+BgsRfzPT/BfN9PsTF9C8vdP8XGbA8OVma42Vvg5mCNq40pYgcb3Gyt8LCzQmJvhtzRAoWTDVJbU8Q2+5A5WaJ0t8JXZk9IkCcx0YEY9EHoo8KITdCjiw7HS63A08cbSbAcD60EeawKnzhv1OESvJXOyL2s8fW0wtdtN76ub1EYKefFjat8dn+a33zxDr/6bItffLzJyngnZ3rLaTiYRGtuPLMBWp5JQ3klC+a5PJgXkkA+VIXxQh7CY3c/nkkDeRIUxq3KYrYmTlN3tAiT3T8U9iBMdmNmshtLUxMs9u/dGUCyNDUx9hKEq5XZPuytrbCxMMfOyhIbC7MdF8HWSqCW2L92Esz2ILbcQ7zalqZ0GZcqhSJwf5Ufl6rUjDUGM9ceymKnjtXjkSx2aZhrC2TzpI6lrmDm2wOYbfZlrsWP+SZfpo4pGayUMlDhxdkSd/ryXWlLs+dEnoi+XDdOF3lxIt+Dnjw3+orEnC6XcrLUi7MVEs4ekHOmQsbJUi/OH1JypkLBhcNqo0gIYbRRiCQN1QUx1hTGVEs4Uy3hzLZqmWwMZbpZw0xLONNteqZbo5hs0XO1PoQrNYGM1muY7Yxl/mQ2r26P8P/99Vd8/59/B3/4F/j+/4f/+c/81aub3J+o4O6VdN67KkSK7g1l8N5wNh+M5fFwqoAH4/ncH83l4UQBD8YL+WA8n/tjOTwaz+fRRCFPJgt4PJHP06lCnozn82Q8nxfTxTwezeXBSCYPRzN4MJTG/cEU7g8lC0jN0TSeTAgPou8OxPPuhWjuXYzk5mkdN06Fs9EbxO0Lkdy5FM1yVwC3jELig/543rsYw/uXo3nvrJ67pzXcOanl7qlwbp0M5dpxP270BLLZ7sNKs4LrPQHcPaPj8ZV4ng0l8WQ4iQdX4/lgIJYnw0k8H0/ho5kMo1jI4ZPZHD6aErYFXuNUn4+n8Gw0kSfDcTwbT+bJaDzPJ1J4MZlqFAoC/eizhSy+XHu9sZDDJ/PZvJoVYkavZrN5PpHGs/EUnk+k82IygyejibyYTOXlVJqANl3OMe4n5PLxYhYfzwkRpp9tCI7Bt1t/ohe9dhF+vlHCV5uvjxAzEk4ZP1sXxIPgHOQJVKfVYl4tFvByLpcP5/N4OZPDR3OvuwrCw78wmJbO4/EMnkwK+NQnkxk8HEvl/tUkHo2k8sFQshA1uhzJOxf13L4czd2L0dw5H8m7l2J4rz+a9/qjuXvRwLuXo7h3KZL3LkWx2uHDYrOayVoJ58s8aMvw5EypL01pXlQaHJhoCGC60ZfpRn8WOzTcGkjh3aEsHowX8v5oCQvn8hk7W8X0YA/Tg52MXmrjyrlm+joqaa4tpqI4AUOYhDB/EVHh3kRqVejDFMQaVKQlBlOYF8uBslQOH8jgyIEsWhoPcrSqkKyMGNycrXC1N8fe2gQb09242e3lQIY//Q0x9NdpOXfYj9FmHZOtEUy06Jhq0zHXFclkq5aF7kgWjscw3RHBTEck480a4dqqZ7xVz3CjlqFGHQN1ek4d1qJ2/iEqFxPcLXfhbvVTItS2lKf4kB3tSaZOzMGMQM63F7I23s797QG+/XCDf/zVY/hfv4bv/wb4Pf/6t5/y9OYot5fPsTnZy8pwByvDHayOdLI12cu16RPcnDvNtekTrI91M3GumpFTlUyer2bqQjXzA/UsXGlg6WoTswMNXOwso+NoJkfyDZSmhZAZqyLNICE6wIH0CDHF8TKqUr2pSPCkNMaVIoM9VcauwtFkd44kiTiSJKIywZXqJFeqU12pTXGnMV1Cc5ac2mTPnZG1wwnCuNrheDcq4wR8al2qJ7XJYhrSvGhIlVKdKKY82pXDcSJqkjypinPjcJQLtUlialNENKS505QupjXLk850T3ozPTmR7UlPuoiT6e6cSnLhYrYnp5MdGc+TMJbhxniaiKkEZ6YT3FhKkzEXI2Ir0ou1QGe2gl3ZivBkQWHLuo8za74ubGi9mNO5shTtzlqqjJlkd7bLfVgqVTBdJmXliA+rdQGsNwZyo13HRmsIay2hrHdq2e7Rs92p43qPgXdORLLZpWWzI4zF+gBma1WMV0qZrRX6BnO1vkzX+DDf4MdCvZq5Y97M1quYO6ZmvS2EpdYg5hp9mGv0E1yFRh/m6n1ZaPRnvsGP1bYQ1jvCWOvUst4VzkJjIEvNISy3CMSjzS4t145HsNGtZb1Lw1qnEEdaNXYZllpDWOv802bCfGMQM3X+fyo/t4ey3KkRSEqtYay0aQQCUq+erR4DG8cNQnHZ6A6sHRcciNcF56VO7Y6zsN6jZ7XHwFq3gExdaA1lrlk4M41BzLeEsdwVwVKnjukmAXk63RjKTIuG6aYwxo8FMlEXxFRDGENHfBmsEhaWrx714/JBNedKFQwc9uVCmTeXDvlyvsKH82UqzpZ605EpojPLnc4sDxqTnWnN9NwpK9enelKd4EaNsXdTGetGZYw7B6NdOBgj5kC0Owei3SmJcKYw1EEQCGEOZAdZkR1sS1aQHVkBdqSqzMn0tyUrwI40X1sSjU5Cip8tiWorEtQ2REpNiZKYovcwQeexD72XKdFSMxK9LbZ/8LOHQ3z9eISvH4/x88eT/PL5LN89meK751N8+2yS757N8IunU4JAeDHDL1/O88uX8/zm0yV++9kiv/5knr98NsUX7w3y8tpZ7s23szFUzVhfISdrYumpNNBWFs7BZDkNxaEcyfblQKqC0iQZpYkywUJMUVGepBTEg3F5uSBaQlG8nIJYYWAtP1omvI6TURAjJ1MnpjDWmzxjzCgvSkp+lJS8KCl5sXJyoqU7EaTcKE9yI6VkRQj3CbEkL3IihChTYbRSEAt6GTk6CcVRKgr0Sgr0yp3htEK9mnydmiKDDwURKrLDpDtOwutNhLxINbkRwrJyrlZBfoQ3uRHeO5GkHL1CcBHCFWRqJWSFS0kN9SBLpyA7QklqqBdpYRLSwiRGHKqSGLUIvbcLfq5miEz/AneznyC1fguJ1S58nXYTp7IjLciWIp0L+ToBe5UVbEuOxoHMEGvyNUI2Lc/PiqMSe046iThr40q/nZgROwmDFm6MWnkybClixFrEGWcvAvfsQbVrF5E2llwUqZhRhXHQ1Ap/ewvElnux2/1jVCIrlG6WyF0tkLraIHU0w8PyJ8icdiN3fBtvh7dQO+/Cz+VNAt1MCHAzx9fNlEBHSwKc9qG23YPEYTcy9/3IXE3RBImIiPIhMioIfWQwCj8lYm8l8iB/vA1qxBpP3ELccfOxw0vpiLfMjhAvWww+zvTV5fDh3Sm+e7nB7z6/wf/48ha/+vg6j+5OcP50Fc312TTWZlBXEkddQRzDuSnc8g/npTJU6CTIg3mpCOGlIoQXkmAeefjzTBXKzbgo1s81cXN1DHvrvex++w327XlTcBNMdmOxXxhSszTba+weCLSj1ySj1/0DGyvjErPlfuytzLC3McfJ1goHawucbC1xMt+D2OptopQWtGTJuHgoiAuHAhisDmKwOpCrNf5cPerDULUvA5UK+itlDNUoGW/wYa4tiMlGH2ab/Zlt9mW0RsGVwxIuH/SiM82O9lQ7urKc6EhzpDvThd4cV/ryRXTnutJXKOZ4vojeQnd6i8T0FnlyqlTOqVI5p8vlXKxUcbFSRf9RX4brgxltCGayJYz5dh3TbVomW8KYbdUy26plpkUj/NBs0TLbrmexM4KlnhgmW/RMtUcx3x3H0rk8nqyf5e++e87//Oe/FqJF3/8r3//3P/Jvf/cbPrw1xb2xCm71p/JOfzI3Lyfx3tVMPhjL5cF4Pg/G83k4VcDDSUEkvD+Sw4Pxwh3B8Hy2lBfzZbyYLeHD2VJeTBfzbLpoRzTcv5rJvf5UHo1l82IqjxdTeTyZyObpZA4vZvJ5Pp3D8+kcnkxk8ngklfsDsdy7GC1k3IeSdnLvT8bTeTCczJORNJ6NZfBgIIEbJ7S8e07P9Z4AbvYGcaMnmPVWH6OTIOBTV5rlLDVKWGtWst0VyK2ToVw/EcyNkyHc74/h4WA8T0YSeTKayLPRpB1R8GIyXTgTaXw4mcFHU+m8GE8xugiJPB1L4tl4Ms/GU42xoVReTQv3CK5BBs/GU3k+kcaT8VRezKTzzEhbemn87KcTaTydTOHJRDJPJpJ5tZC54xp8tV0suACL2Xw0n8E318r57sYB/urmIcFRWC/m63VhEfrr9eIdIfDpcg6fr+bx840Svtks/b/6CJ+vFO2sNb9azNvpHLyOCz0eMxKNhpL5YCiZ967EC/2CgVju9cdy90ocdwdiudMfw/2rSdy+GM32KS23Lui5dSGSu5djuGcUCXcvRAn/jucM3D0vFNSF2JGW9S5/NroDWO3wZaUrlI50F3rzVTSly0mQvMHFygCBmnUxiQ+Gsnk8IUTbHozmcPdqFhsX0xjvy+bKyUqGLrYwerGVkUudXDnXTGdDGZXl6eSkaogMk6IPlRGjUxEXqSZW70NqfAj5mZEcqkin9kge9UcLaG2qoLoqD7mXA872+3G2McHOfC8OprtQu/6UhgIVV5siGGoIZ6hBw9X6UMZadIw3hzPdbmDxeJwxYvR610TYNpnrihYif10xTLZHMtYSxXhrJMNNOoabdQzWR9BdHobC9s/xdXmLlCAHqjP9KImXkK11oyBGQnGSmmPFOm4vnebZO0N8cn+K//Hte/zxX74VCEj8DX/8t+/4+fMN3lvvZ3v6BJsTx1keamV1pJ31sU42J45zbbqXazN9bE50s3S1mfGzVQz3VTB1tpq5/jqWrjaxPNTK+Plqhk4e5kxLIQ0VcWTH+5CkcScm0JGUcDfy4iQUxUsoT1JQkSChMMKRqgRP6tKVO0jUqgQxVYnuVCeKOZYqpiFVQkOajJpUITp0JElsXGIWGa/CyNrRJDFHksSCuxDjwpFYNypjXSmPdqVQ58ChWHcOx4k4GCN0G2pTRNQmuVAd50xTugdt6WK6Mz3oy5ZwIs+YPc+XcirPi/PFMgaKZQwVSRgtlTNWqmCsXMVYqZrRIm9GSpUMlXszdkjNbJUf41W+jB70ZuyQiolKX2aP+DFV5c1KSyhzNX7MH/NjpTGIpfoA5ut9WWwKYKUtmOVmf9Zag9lo07DWEsq1Th3LDYHM16qZN0aDZmq8mapSMn5Iwky1N9PVciFOVB/AUqM/C/W+LDX6M9egZrZOxWKDH/N1PszUebPQ6M9Co7/RQRDEwlJzIEvNgax3hAmnK1x4sG8KYqk5mKXmYBabgllvDROchrZQFpoDmGsMYOyokqljPkzUqJhvCmSlPYyl1mAWW4JYbAkRnIV2LattAqVovtXoZBjfr3QJw2qvCX4bxw1s9kay1RclXE9EstqpZetEJCvdOhY7NDsiYbkrfKfXsNwh7C7MNQcz3xrCfEsYK50RLLTpWGgJZ6ElXFhcPhbIWG0Aw0d9GasNYOiID8M1fgxUqrl0QMXAYV8uHVBzpdKfSwfUDBz24/LhAM6WqThbpuJkkZyubDE9uRKO58lpy/CgJV0sDKelCiLhaLwr1fHuRmqXmMPRIqoSPDkQJaZU70Z+qANFWmfyg+0oCHMmL8yJdF8LsoLsSPe3JjPAjiKtGxl+NqT5WJHuZ0OCtRucAAAgAElEQVSKrw1pAfYkqq2I87YQEKhyCwye+4j0MCFSak603JI4hSUxEpPtH3z1SBAJP38yzjdPJ/juyQTfPBXOt88m+fbZJL94KpxfPhdchW+eTPH1k3G+eTr2v7l6y+g498N6N73/Juec5LBtWcw8KIYZDYiZRsyMtiSLWbIs2TLIYuYRm5lt2ZaZTnIaKKRpm6SQQtI0bW5vk/T5f3jn6GTdD7/1Dqyx/EFa692z97M3P3g8xZfbk3z3zijvbgzzcOsIF6fr0Z8uZ6wzncGWRHoPhNNaqOZQtj91uSoqUjwoSZRSqpOTHyOmKF5Gmc6TkgR38qNlwgJzrBu5UVLSQ53JjZSQFyMjO9JVEApRctLDxWRHyEnVOpMVJjZMu4tICXQiJcSFFINjkB4iJidSRrLWicwwKVnhgsBI1jqSrHEgLciZjEBXckKl5ITKyAwUkx0sIyNIQlaomzCOFiw4B1khXmSFeOyKhpxgD0P0SE6aVkZ2uPB+ikFApGskJCtFpGkFWDkz1GM3apQRLCEtUEKyRkSyRkxigKvBSfjaVUjWyEhUSglzt8HT6mMc9/wprsbfxnX/B0jNPsLH9lMiPMzJDHQQMmgB5qT6m5KutCTJ34QcrTXZGkuSfPaT5mdKsacFjXYWDFg4MmTuzIyFmGkzF2YtRMyYurBkK2fESkyysSne336P0E8+ostWxKDEmzJzC4JtjAlwMMHX1hg/JxPcbfcgNv8Asdn7+Fl/i3T3T2iPsmc6TcyVIh8uZInYSLXnVpkbA9rvcFzzGQ3KPRxQWVAWIibO2wq11Agv28/xcdiPn7czEbEagiNVKAP9cPV0xztQjVesH+7RbnhEeeHsZYdYZImfiyklKWouLR/jh0/P8tN31/mbVxf5i6dnWBpu4khzLs1NuRxqyKK+MYdDtWnogt0pTVAxXpbClZQknniqee2h4bVcxVt3DS/kap7LVDyw8+C5VMU9fw1nqnO5uTZK/cFcPvnwm3z+0Xvs+9xQhfrZxwJ7YLqP/Xs+3V1WNjHei9E+of3IdP/nmO3fi5X5fsyM92BluhdrC2PsLE1xsDbHytQI8z0fYbvnfRT236Y5Vc6xYl+OFXhxqsSLvnwZnRlO9OaLOF4i53ixiJOlEk5XyBir8Wa23peJGg/GD8oZqZByPN+BozkO9GTa0ZVqS3uSNW06K9oSLWlLtKQjxYrudFu6M+3py3OiL8+FvjwXjhY401fgytFCEUOVnpwokTB4wJ3hKk+GqzyZqPMT2o/aNCy3KFlo9meh2Z/FJiXTtT4C39CkZKFJwUKrmqX2QOZa1Kz1hHPhVDJ3Fhv4u+/e4dd//yP4n18Bv4Y//Bp+/yv+99c/58WlQW5O5XBtKJFb48ncmUzl3nQ6D2ayuTeVwd3JdINzkM3DeSFa9HAuhwdzuTycy+XxQh47i/k8WSrg2VI+zxbyeLaQx85SHo8Xc3edheeL+bxcLuSlPp+X+lyeLwnnpT6X16vC9aU+lxdLmTycSjR08QsOwr2xWB5N63g0rWNnNpmd2RQeTyexPRbPpSNqLnYLsaONJhlrDRJWaoWjr3VFX+vKRoPYcKSca/fkQqc3lw77GbYZArh+PJBbp0PYHo3k/nA426ORbI/H8HRWx/P5ZF4tpPJmMYVXc8m8WUrl+byOV/qMP3IZ4nkyE8+LOR3PZ3XsTCZwayCcOyMx3BuL49F0EjuzyTydTxaWnxdTeTGfzOOZRHZmdezM6ng8G8/TBR3PFhP53plsfnChkO9uZfFSn8y7jQy+2MrhzwxMwl9dLuXPzuUbREAxf35BYBO+iie9NfAHX8HX393M481aBq/XMni7ls2b1SwBVl4VuIPt6URuDkZweziaW0NR3BiM5tqpMG4PR/NgIp7743HcGYvhzlgMdyfiuHwymPPHNAYBIewm3B+J4f6IUHN7ayCC26cFB+HOSDR3R2K4PRDBpcMBnOn0YaPNk40OL850erHSJEff5MZMlScNMQ7kq8xI9d5HssdHnOmL52J/NNdOxXFzMIGbgwncGEzg9lgKV4fi2erXMXk4jVNdJYwdr2NqqI3hkw0cO1xJ86FcaspTSYtXkxqvIjbMi/goX5Lj1KTrgsjLiKakMJG6qiyqKzMpKkhAJrHE1Ojb2Jh9gq3ZZ1gafYLE4j0OJbsy2RLEgmGrZL49lNm2QGZatSy2B7PcGYq+K4yN3mj0XSGsHo5g/UgU+i6BTdjojWW5WxDuMy1BzLWFMNscyFxLEPNtoUw0BjFcF0qc/EOqE6U0Z/pxKNWbgggRGcEO6DS26LR2lKYpWB1v5u65Qb54uMKP313l3/7mCfzu7+APP4f/7yf81durvLy9yK3N01xa7uXC/GHOTHdwdqaTc7NdnJvv5vpaP5eXjnButoO5kweZOVrJzPFKlgYPsTHWyPp4Cwsna5g6dpDumlRKUjUUpKhIi/Yk1N+aOK0TukBnssNdKYh0pizWhbIYJ3KDzCmNEnYUqhJcqE50pUbnQq3OiZp4J6piHaiMtRfYAsMCc1mUDQdjDFEinUhgE6LsOBjvTFmUHQeiHaiMdUTnvRfZ598gwXMvWRozcgMtKAi2pCzcigNR1jTqRDSliGhPdaU7Q0J3hoSuNBHdGSLaUxzoSrGnN9OJE1munM4TM1okZ6RQxrDhjBS6MVrkxlCeiKECF8bL5UxUuDFZ4cZ4qZjZKi9mqzyYqpSxWOvDXJ0XCw0+TFa7sdDgg77em40WBavNPqw1e7HW5Ie+zovFg+7MlkuZKRMxXyll/qCMuQNS5iokzJaLma+UsnBAxnS5C4vVMqHOtNGXlTov1hp80Dd4stbghb7Wk9V6T5bq3AXHoEXx9ftNfrviY6XBh81WJVsdwrf9ay2CQNhoCUBf78dKg79Ql9qkYLXRn7UWJfpGP5br/VhrDmC5QXANNtvVbBkcic12NVvtWjZahHrVzS6tsJXQHcR6m4qtrkDOdAfvgstfuQkX+sI4fyRMgKI7A9ky7CestAhLzfpmpVDk0a4S4kydgWx1BRkAZQXLTQHom1WstQax3KhmoU7FXJ2C6RpfpquEfYTxA95MVvkyesCLqRolIxXejFb6M1UTwHC5LwPFngyUejNQ6s2xfDlHC9zpzZHRnSGiO0PC4UwpXRkSujKlNCU705jkQm28K5VR9oKDEOMkuAmRLpSEO1IS5kyWypr8QAeBNfAyJkNhic7beLfyNMnblBQfM+Lc9qHzMiHR0xidpzFxbvtJ9DQl1t2URG9LomT7iZDsI0a2n3h3U8IkRsJ+gmw/EeK9gkj4cnuc7+9MCefRJN9/NM33H03z5fYkP3g8w/cfCHGkP388yw8fzvL9B9P8YHuGP3s4xds7I7y9M8K7W8O8uTHMzvl+bi63c3GqkaVTpcwdzTWAzDEcr4ulqyyUpjwVVRneVKZ6khHmSEmiGyUGXqE43oPieC+KYtxJD3EhJ0pCeqjzrouQGe4qNBtFfx0zyo0UlpdzDCxCRoRs1zHIjjA0IAW7kBYqIkFjT0qQM8kaB5LU9qSHuJKkciRV7UBmkIjsYCFulBsqF5yCEHeyQt3ICf+j1WStnOQAEVkhXsL+gaH+NDvU2wAmS8jUCkNqKWrJrrOQphXiSllBMtICJaRoRKQFyXdH01K0UhLUIhI1YnQqCWFeNsQHiIn0ccTD+lPsPvs/uOz/AJHxt5GafYTY5H2CJPtJUViRpjAjXW0p0OwKczJVlqT5mZKtsiJLbUWmvxmZvsaUeVnSYWdH335rJs0FgTBrKWbZzo0ZawlT1mLqrRyIM9tPorkJhQ7WVIhdSHUyQ2O/Dx+bz/C1+QyZ8bfQmn2LauUejkbt5VT8pyzlmXClypq3fU58edKaH4+58JNRV/7qtD0/GbLnb4ac+fGgE3/WYcL9A+ZMZ0moCdtPUoAJCqsP8bHeS3ysGnW4FyI3R2T+PrgFKIjIicVb54VblBRZqBhPjYiWumwu64/x5sEK33u2xe2LIwwfP0h3Sy4tTXkcPJRNeU06PccOcWKwhb6BRnq7KuipzWKkNpOl3AR21IE8d1PyUqbkrbuGV+5aXrireOrqwyN7L54qQ7kQF8XtuWNcXB9n32fvse/Tb7P3k+8IDU97PsV472cYGwbW9u790CAS9ggjans/xcxoD2aGgSQbSxMcbC1wsrfC1soU8/17MPrkA8w+/wCR2YeEy/bQnuHJ0WJfjuR70FfoRUemhLZ0F9oznRko99qFio+XyOkvljFQ4c6pUjmnyz3oyXbmSJYDRzKd6EyxpTnejDadFY2xpnQk2wjiIN2Wwxl29Oe6cKLQlZNFEgZK5Zwqk3K6Qs50g4LFNjULrcLi8nqPsMZ88WQ85/qjWe8JYetIMGtdGlY61Cy1KlntVDPf5Mtisw9Lzd5M18pY6wzi0mAh12da+OH2Ev/5sy/5w3/8nP/+15/wh//8BfzuV/zu1//Iq2sLvDzfxf2ZIu5OZfNgLpuHC7nsLBfweKmAnaViHi8U8HA6h8dzOUKkaCaXJ/MFPFkq4om+kJ3FQp4uF/FitYRn+iJe6It4oS/k2VIBz5fzeaHP5/lSLq9WCnizXsKb9WLebBTyXJ/Ds6Vcni/n8Xa9kHcbBXyxXsR3t0p5u17Eu40ini6kCyDsRDx3RqLZmU3h6XwazxczeL6YzsvlLB5PJXJ/NIpr/VrOH/ZlpV7MUo0zK3UiVmtF6Gtc2GiQstUkZ7NRxtkWd673BXD7uJbbx7Vc7wvgxjEtV45puDkQzP3hcB6NR/NwLIZnMzpeLRiA5qU0Xi0k83I+SRAC88J5NpfEw4loHo1HG4RFBNvj0dwfieXeUBy3h2K5PRQrANvD0TycSuTJTOLuyNuTGcFteDKXtCseni8JEPO71TTergiryV+sZQk1rGdyd9mCN6tZvFxO3xUC39vI3R2Ie7uRxZv1bF6vZO1Cyc+X03i9lsVLfRZvVnN4pc/i6WIaD6YSuD+RwLWBcG4NR3NrOJqbw9HcHY81uDiJBnYkkYczOmGBeUaoQn0yl8qT6WS2x+K4PxLDg9E4rg+Ecak/iKsnQ7g5EMKD0Vi2JxN4MBLLzeMhXDyi5FJvAOe6/dhs90LfKEPfLEff6E1flguVYXak++4j0vn/cLJcxbmjsZzrDePskRAu9UdyYyiB64PxhmsCq73RjHYkcbq7gMEjlQwdq+FEz0G6motpqMqiujyFguxI8rMiyM4Io7QgjorCeCqL4jlUrqO1KpnaokgC5PsQW3wLqdV3cLP7FLH1x0itP6a7VMlCRxjz7aHMt0ew0BHGYlcYy4cFt2C5PYz51kCW2oJZbg9huSOIhbbAXfGw1BHGWk8kc+1BzDRpGatRMt2gZan9q0iglrE6FdPNIUw3RdCW5UFdqpzaZC8qdB4UxwqV5NmRYiH2GyWhvjCEW1snePtgmR+92OKf/+oRv//3H8Fv/oL//c1f8Ju/f8X3Hm3w4vYctzZOcmH+MFtTrcKZaef8wmEu6/u4tHKEC8uH0Y/WM9ZXwnhvCctDtayPN7E61MBoTwnHmjPRDzegH2uhqSKeytww0iLcSQwUERfgQHKQM1nhLhRHiymMcKYo3I6icDtKIoUdheJwa0pCLXbh5YpIOyFaFGVvaDaypizchpIIG8qi7CgKs6Isyo6yKDvKI2wpDremKMyCJN89+Jn/CX7mf0KWypRstSm5WjNKQiypjXPgUKw99YkOHIyypDHBnhadI+3JzjTHWdOSYElXqj2H0+zpz3BmuMSNgQIJw4UyJsrdGS91Y7zUk9EKd0ZL5XQlmjFcLGWiXM5EuZypSncmyt2ZqnRn9pAXs4e8WGn0N8DDvqw3CxzBcp0QA1qu92DuoIypMmdmK0VMl7swWykRREKllOlyEQsHZCwckDFfKWXlkCcbDYIwWD7kwXqjL+uNvpxtC2CrRcFGky+bzf6sNnmz3uItCIFGP9YafFiq9WSp2pP1Rn+2WpUGbkHNue4g4Vv/RmE/Yb1VwXKDL/oGQRgInIKW9WYlm20a1ltUbLZpWGsOEASBIUq0YXAdNlrVrDUH7G4orLcqWG9VsNkewEqTgo1WNee6hGG2ra4gVtvVwipzdxDnekJZb9cY2AM1+lb117Gi5gBhablRyVZXCPqvFpVr/VlrFRwEfZNGWFc+pGCuLoDpGn/GKr0YLnNnqtqPmaoAhku9GK3wZrjMk+FyH0YqfDhdIjgHp0u9dxmEvnw3+vLdOJIr43COlI40EV3ZctrSxbSmiTgUZ09dggDLH4h25ECUM2Vh9lREOFMUak9RiCNZKmuyVcIeQrq/BWl+5sR5GpHkZUKKt7CwnOixn2Rv092oUbKPBal+FsS7GwlRI7kxcR5mRMuNiZIL+wnh0v1EyIyEI9l78Rvv7gzy7v4IX9wb43t3x3h7Z4gv7o3x7u4oX9we4/X1IV5fF4Dm794Z5e3NEV5ePc3Ty6d4euUEr6+f5u3NIV5fH+LF1dPsnO/n7moP1+bbuDjVyObIQZZPlTJ+OIvZ/jxO1MVwuCKEjtJQGgvUVKR4UJ7qQVmSG8XxbuRHSyjTeVOe4GVwFdwoinMnI0JEQZyb0GoUIRF2ESKkhkpUGVnhYtJDxORGuJMdISM1xImMcFcyw8RkhktJDnUhJcyVtGAXg2gQkRBgT0qgC0kaJ1IDnUhVO5GmcSE10JV0rYicEBkZwRJygwWHIS1QRFaQwBekBxpu+kPdyNBKhBajQDdBEIQIbkFmsDtpWinpain5Yd5CzMgwoJYeJCUtULI7rpaklpKgkuyOqSUoRSRopCSp5ER4O+Fu8xkOe76Ji9H7uBi9h8z8O7hbfIjGdS+JfuakqSxI8jch1V+wmFL8zckMMCfN35hMpQXZSgtyleaUB9hT72TBaXN7hiycmLYUMW8nZ8FSxPA+a6btpLTZOaOzMSbF2Yx4R2PCbD5FYf4hvrafEmj1TYrFHzCbaIU+05ZnXVJuNJhwrcmCC9XWXK035XmfI2+O2vOTUQlvj5jw5XFbrpb/KdfL3+NR42d8r8ue1y1ivuxS8LbNnbP51vSlyVFbvo/C1ggffwc8/EU4uslx9fAmLDuawHwtXokeiKPE+MV7UHQwkY31fs6dP03P8Uq6T9VQ0pBGTlk8uuxIVNG+eIe4k5gbgy4vmpBEFbEJKgbayzleHs9YaTwPYmN47anmjaeW1x6BQuRIpuS5SMljRx+eSgO4ExjB2c4qrq+MkpMcyd6P3uOTT97DaM/HuxCz0b7PBBfh/zesZm68DyvT/VhZmGBja4GdrSWONhaYfP4h+z//UHAkPv8Qy73v4e/8OUkKExqTpLRluNGSJqEtQ0JrhojmNBdaUl3oyBRxJFdEf5Gc/iI5Rwuk9OXLOJov4XC2C50pdhxOd6AjxZqOVCs6U204kulET6YthzOsGCqVcbpYxli5O5MHPZg44M58nT8LDQoWmpSsdQax3BHIZm8YZ3pD2TgcxNrhIDZ7Qzl3LJyLJ2O5PJDA+WMRXDgprDVvHQ5iudWH5VYvlhrk6NuVnD2awN3lbv723R3+/ac/gP/4Gb//95/yu1/9Hf/xD3/Jv/7sh/zHz3/A9spRzp7M4NpIMg/mctmez+H+rOAQPJzLEcTBQj5Plop4ulzMi+USni8Vs7OYz+OFPJ7pS3ixWsYzfREvV0t4uVIsPF4p4tVqMa9WS4TokeH565Vi3qwX826jhNerhbxczeOFPp/X6wW8WsnhzVoer1dzebWSx5uVfL5YL+KLzUKeLqUb4Nk0Xixl8mYln7drebxZy+Pdeh4vlzN5OqvjwUgUl3uUXDui4kyLJ5vNclbqXNDXuHC2xZ3NRhlnmt241OnDzT4ld04EcrM/kBvHtNw6FcLd02HcH47k0UQcT6YSeDIVx7OZBJ7NJPB6OZUXCyk8HIvi6VQMO5PRwrrzTCJPpgQ+4fFEDPeHw7k9GMKdoXDuj8RwayCCWwMRXDkRwvk+Ddf6w3gyncTz+WQeT8XzcDJOiB4tZvB6KVO4cV9KE37ecgo7cwk8mIzkkYF/eLueyevVdF6vZPJuPYcXS2m8XEzljT6Dl8vpPJvXsT0Zx4OJWO6Px/BwJoFbIxHcn4zl+WKqwa3JNLAH2TxbSBM2D8bjuTeeyK3haO6Mxu4eYWk5ke3JRCHuNaPj4UwSD2eEcbX7k/Fsj8XxYCxuV8jdHBQiYtcHw7lyIpBrp4IFePlkMDdOhHwNpPepuNqrYavDm9VmN5br5Sw3ujNT706x1pRUr32UR9iR7vMpy63hwuBSp5pzR0O4PawT9jqG47gxlMDNYR0XB5KY6oxmoC2No21F9HcWc7SznPaGAuqrs2iszqa6LI36gxl01RfQXpdLV1Uyxw9FMdwUy1BdFMcqg4h1/zbBzn+CTrGXWM/POFykYKEjnOXuSBY7I5hs1DLfHspMqxZ9VwTLneEsdYSw0BbEfIuaxdYgVtrCWOsMQ98pLD/Pt2qYbw02LJ4Lo4YrXVHoOyOZbtDunrE6FQsd4Rwr9aUhTU5lgpyyODmF0WJK42RUp/hQkeBOUYyE4kQ3DmYoWRmu48nVSd5t6/n5D+/xq5+95Lf//F3+51+/xx9+9Wf8/Ae3+HJnncdXJ7ixdpxLy72CqzDXxdm5Ts4vdHFx6QgXFns4M9vOykg9CwPVzByvZOZoJSeaMlgdruPaSh9X9IfZmungeFs+h/IjKdCp0AXLiAlwJEHtSGqwC4n+ApOXEWBGeoAx+UEWlIZZUhZtQ2WUPWWRwrezpRF2lIbZUBZuS1m4lSAcIu2E5qMogVEoixJeOxDrTLnhM/khluSGWpIXbEWu1oK8QEtKQsypibOnIdGZmhg7DoRbcijalrpoG+pjrWhNsqM92YaeDCeOZDpzutiNsXJPJiq9GSl3Y6hYynCJjKESKSNlUsYq5IxVyDldJGasWMxoiYTpAx7MHHBj+qCcyQoZE+US5qrc0df7slDjyUqDH8t1gnuw2ujLSqMXi9VuzFeKmSlzYf6g4BrMlrsKjUVVcpar3Vmqkgn1prWeXzMJtZ5stSjYbPY3CAQ/NpqVbDb7sd7iy3qrHxuG9zeb/Vk1vL5pEAj6Rm/09T5CnKhNuIFfbvBlpcmf5QZfFut8hFE1w2jaV+crx2GtRclqk5K15gBWDQ7EerOSpVof9I1+f/QZJastXl9/tkUAj9fa1Ky2qVhpU7HRFchaRyCr7VohNtSqYblZJcRmm4RWork6BbP1CqYO+TJzyJ/FRg1LTVqWmoJ23YLl5kADlOzHaKUPwxUejJR7MVklgMojZd4Ml3rRm+HM6SJ3Thf7cKrQi54sCcfz3Dle6M3RPDcBVM4R05cr53C2hN5cdzoMsHJHpozaBEcOhNtTHmZLheF39UCUM+VRLpRGOJGlMqcgxIlUP3MyAqzIVAnNRSk+pkLEyN+UZB8zkrxN0XnuJ01hTrrSkkRPY1J8LUn2sSDWw5hYTxMipUbEuJkQITMixsOUSPk+otwElyFUvIcYd5OL33h+tZ+nV/rZudTPo7O93NnoYPt8H9vn+3hwpo/trR4ebB7m/kYPd1a7eLB5hLsbvdzQd3JzuZ07qx3cWmnj9non9zaPcG/zCPe3jnJn/Qi3Vzq5Ot/MpZkGLkzVsT5UwezRHEY70+mvjaOvKoqWYi11uUrqclUUx7tRnuRFbqSY4lg38qNlFMTIyY+WkRMpLDDnRMp2XYSvnITsCDnZEXJyIuVkhkhJN8DLGRESMkIlpIdLyQgRACxdoCOpQc6kBrmQGSYlSeNEeoiYJI0DqWoH0gNd0akdSdE4kx0mJy1QRE6QlJQAJ7KDpWQGCiByRtDXfEGmVi7UogZ5CuxBoAAsZ4V6kK6VCYvLhr2EjCAPMoLcSdVKSAuSkqoVk6qVkqKVolOJiFc4k6QWk6iWkqASHIUobwc8bT/Hef97OO9/H1fj95GZfwc38++gdt6DzseSdKUlaQpzkn1N0PmakqawICPAgqwAS9IUFmT5mZGnNKfQ25x6mS2n7VyYshQzbSliyc6NGQsRQ1YutDm7kuxgTpKrOdF2+wi2/pwQ8w/ItHqfGZ2UO+VyXrRLeNsj5UcDct6ckvHkmB9bjVJqtR8Tb/0BZZ4WVMmMmY4Tc68mkFtlStaSnVmMt+Zsuh03Cq05m2PCeOiH5Bl9g800e54flLOWISPW4k/xE5sTmxyBJiICL/8Q1PGhxJZH4pPkhThGjiRagiZNSViWhrLOAtJrkwnJCSSmOBavCC9EajFOShfEASK8gt3wCfXAK8SdjMIEyvNjGWoq4OSBRM5nxXNf4s0rdzVv3QN5KvbjpVTJF+5B7Dj78szJl22xkotJOu4tnEY/1o/xZx8IrU6ffIe9n32E0Z6PMfr8k102wXT/5wK4bPQZVmbG2Fub4+psj6WJERb792K85xNhY+KTDzD+9H2sP/827rZ7iPG3IzPQhtIww0BKtJ3QqqFzpC1DQnOKM20ZLnRkiWlLd6UxyZHqGEtaku3oynCiK9OJvmwX+rJdOFkk40SxnOEKTwbL3DhdLGWmVsFis5qt7jDO9ISy1qVluUPFYrMfc3XeLNT5sNTiy1qXho0jQWz2BnHmaDhbxyI50x/FmWORXB1M5NLpeC6eiubqQCLnjoaz1RPOUmsIF06mcn/hAH/+dJV//PEbfvvLn8J//QL+33+B3/wD//3Lv+U3v/hr/v5Hz3h5dYqLw0WcPx7DtdPx3J1K44m+kBfrpbzaKBdchMU8Hs3n83ihwOAUFPNkqYAXeqECdXs2++v40VwOO4v5PNMX8XSliGcrhTxfLuD5ciEvV4t4vVbC67US3m2U8cWWcN5tlvJ2o4TXa0W8Xi/gzUYhr1eFG/+364W8MzgLXwmHF8tZPF/KNFyzeLGcxevVXN6u5fHFai4v5oRK08t9Ki4dVnCxy4+LnX5c6vTlUqcPV7p9uNjhycCBez0AACAASURBVNlWOefa3LnY5c3VXiWX+1RcP67h1qkQ7g2G82Akigdj0dwfjuTxRBzbo1Fsj0bybC6R+6MRPBqP4uFoOA/HItiZjOXxVDyPJmN5PBXN44kodiaFOtSH41G7rUV3h6K4PhDOxWOBXDym5flcCi8XU9mZTmB7Ip7ni+m8WMrgxVIGzxfTBHZhOoEHE1HcGQ0VRMJUNDuzcTxbTOLFsrDv8HwxlWeLSTxd0PFiWQCK741Fc30ghFtD4VwfCOHeRAz3JmK4Ox4tsBxTOu5NGGpoh6O4ORjJzaEorp+O4vpgFLdHYnadhN3HQ1HcHo7mtkFA3BuP595YLLdHo7kzEs2toUjujsZwdzSGOyOR3BwI4fpACDdOh3LpmJrLxwK40q/h7GE/znYrONvpz0abDxePKLlyRM25LgWbbT6st3ix1uHHemcAp8rkRDt/k5wAY5K9PqY+0ZnNnkiuHA/j2kC0IXaUyI3BWG4MxnJnJImrpxLYOhLCfGcEg60JnGhN43hLBkebcuhpzKWzNo1jLTkMdOYx1VvCYGc2092pLB6OY6E9nJlGDXPNWiZqFUw3qBg/5MtwtR/Dh7yZaAxgsknFyCEFo7VKBg94cbxUxurhKJY7w5lpDWSmSc1ck4bZRi3zzcEstoWw3B7CUrvQerRkiCkttIUKbUiGI7gKGqYbtIxWK5hqDOT0QSVtWW7UJruTF+ZEUaQLFXFimrN8aMn1oyHbm9I4V8oTZZTEu1GW7MPTaxP84OkGf/3FVf7pL7f5zc9e8ft//ZI//OpLfvuLN/zt966xfWmUe2cHubR4hPNz3WxOt3F2roszs52cnevi3HwnFxe62ZhoZuxIMSdaMhnszOPyQjfX9b3cXD/KhfkuLiwcQT/aTG9jFsUpKpJDJET52+Dr/An+rh+TrrUlTW1BptaSyhgXquOcORDrQEWkLcURNpRG2lISYUNJuOASlEUJr5VF2VEaKVShVicKcHJ1nDOH4p04lODEgWhbqmIdKIu2JzfIjMIQK+FGLtKG6lg7qmNtqIgwpzTEmIPh5hyKsqQx1ormRBt6MlzoSLalP0/CYIk7o2UejJZ5MHHQm5FSOQOFrgyViBkuETNaJmWq0p3JCjmjpa5MVsiYrfJgrFTMVKWc2SoPZqs8mKyUsnjIi6Vab5aqPVmu82LxkAfLdV5MV7qyUCVlrkLEfKWY2UoJiwelLFfL2WjwZrXOizPNCs62+LPZ5MNWix/rjd5stfix0eTD2bYAzrQqWK33ZrNZaC9ab/Flo9WPlSaBR1isdmOhxp2lei82WhSCQKj3YbXRh602FevNQuToqxXmpXrhJn+1WcHSVyKiSbE7vLbeGsBak4E1aNew0aredRHWWwNYazacFiVLTX4sN/ujb/JluV74N1dbVay0Knd5guVmf5Yalehb1Sw1Kpiv82W+zo/ZQz4sNASw1PRVS5GS+UY1kzU+zNYqma1VMVurYqFBzWSVL5MHfJitEcTAV2vKQ6UeDBYLZ6jEi4F8d07myzld4kF/npTeLBEdSY4czhTTmymlO0NCT5aMrnQx3RkSOjMktKS60JkpozHBgboEJ6qi7DkQ6UhJoA1lofaUhdlTFuZASbg92WpL8gOF9qJsjQ3pSity1Hak+pqR6mtOqiFilK60JMnHhBRfc9L8LUnyNjHEjYRmo2Rvc+K9TAl2/YQ4t/1EyfYTbYgZhYj2GjYS9hLlYUKEzOjiN3bO9/LoQi/b53p4dLaXh+ePcO9MD/fO9HB7rZu7a13cWe3ilr6D2/pObi51ckPfxdXFdm4ut3N9qZVbax3c2ejm/kbP12f9CNtbvdxdP8xtfRfX59u4MtfM1ngVq4NlTPZkM9yWzPG6WPqqo+gsDaEqw5+qDD8qkrwo1XlQFCejOE5OSfxXgkFGbqSE/Gg3MsPEZEfIyIt0JztcRrLWkZwoAV5OD3ElO8qNdAOsnB4mITXImfTgP2YVXHcdhaRAJxICbEhWO5AY4EBKoAspaidSNM6kal1IUTmSHOBEusaVNLWIVK2YFI1IcAG0giOQFehGVqAAKmdq5aSrpWQEy8k0gM1pgRIDm+BGqkZoPhJ4BBFJahE6rYTEAEEgJGskJKjEJKhFRHjaEentgNTs2zgZfQsno2/havIBIuP38LL+hCCRETHuJiR5m5HsZ06ijwlJfmbovE1I8tmPztuILJUNeQFW5KssKfG3osrTmpMOTsw4yJixFrFgI+OovStVLg6kSGwItf4crdU+lHv/lELb91jTufC6yo/vt2l416bgVV8w69W2HNNZk68QEWprT6ClA7FOcqLt3Ii2FxNi40yAhSNaSwdiHMTE2YqIdxBzQOFHZ7AVm0XePG/VcqNSQb7kQzLN/x8eV7ixmSkly9OM6LgQopJS0IQmoAgJRKFToEjzRxotRxIjRRrthnuMJ37JShQpAYjCpDhqXBBpxbvHJcAVqUaKJEBEVGYExXW5ZOdG0FGTxsn6LOZqsngUG8cbjyBeyQJ466bmnbuGVxIV79wDeWzryQu5lhtB4dwe6uLhlWXcJLbs+eg99n4ixI2+EgnG+z4T6k9N9mJtYYK9rQVyqQt2VqaYG32O2WefsP/j72D8+YeYfPYh1vs+wtXyU7zs9qF03UuYhwnR3sakKEzJD7GkJMKKqlgHquMdqE1wpCHJkeo4G2p1NtTE23Aw2py6BGsOxZjRlelMZ4YjfXkijhdIGK7wZOSgF2MHvBkpd2e21gd9q5ILveFc74/hyrFItroCWWzwY7nJj/laD1ZaFGweDuJcXyQXjsez3BnMQnsom8d0nD2VxrWJQm7NlnN5rID1U5ncXarhzko9O5dO86Pnl/nFX7/jd//2Y/jvf4Lf/RL++1/43S9/yn/94i/5z3/6c3711y95dXWMjeM5rPXEcOZYDOePx3L5dAJ3p9LYWcrjzWYFrzfKeb5WxuPFQoExWMz/I7GQz+PFXJ4sFfBoXrg+nPtaMDxZKhCEwnI+z1cKebFWzNPlQl5vlPJ2o5TXa0WCk7BZyrvNUsFNWCnghT6HFyu5PFnM5NliJm/WCw1iIZ+X+mxereTwdj2fN2t5vNRn81IvCIYn82k8nE5ieyyOa/1BXDyiZLPdi7VmORe7fTnf4cnFLi8utHtwqduLC52enG1z40yrnHMdXmy2e3Cm04tLvQpuD4TyYDiSByNRPJqI5fFELNujUTwaj+X+cASPxqO5PxrB/eFQtkcjeDQeyc5kjEEkxPBoMpqd6RjeLqfwakHH89l4Xswl8nI+iefzSezMJvFwKoE7IxG8WEzh2XyS4bOCUHgwEc/OrI6n88nszOp4OBErtC6NRfJ4NpaduTgez8bydEEAn18sp+yKhOdLyYaTyoOJWG4OhnFjMIz74zE8mIrj4UwC29PCz7g7GsutoUhuDERwczCCawPhXDkpnBuDUV+7CCNfcQbR3BmK5t5owi7EfG8sbve9G6cjBKExGMHt4SiuHNdy7UQgt06Hcv1UMJePqbjWr+ZKv4Yz3b7om9xZafZguVHOhSMqznUpWG3y2HUR9M3erLUHMFnjRnWEJTkKYwoCzYmTvc9IlYLLx6O5eCycy/2RXDkRw+WTkZztDeJcXyhrXRpBfHdq0R+JZrEnnumOOMZbExht1THRqWOqM4mF3jQWDicx153IQncMi51hzDRrmWlQM1ajYPyQkrE6BWOHlIzVBjDdqGa6Xs1YXYDQSmS4oR+u8mW6SXAVpho1LLQFGRrHglloERqPZpu1jFX7GtqPQljoCGehI5zFNkEwTDdomW0KFEbXGrRM1WuYqFUxXKPgRIUPHXlelMc4UhBhR2msM/Vpcg4XB9BTrKKzwJ+6FDcOJLlRHO9OboyUo3VJ/PnzdX7y5iI/+/IWv/zJDr//5ff4w6++hP/4Af/8422+2Nbz5Ook11f7OT8vOAOb0+2cme3k3HwnFxa7OTvTznR/BRN9pYz2FDHVV8r5mXauLvVwc/Uo11ePcn6uk5WxZkaPVFBfFEWM0gE3m/cJ9TYj3teMNI0FaWpTymOdKI2y40CsE1UxjlTE2n3dahRlz8E4Z8O2giNlkbaUR9lREWVLTYITNfGO1Ce6CFWUKWLq4h1pTBZRm+hMdZwDFZHWHIiyoyzMksoIK8rCTKmOtaE2zpb6WBsaYqzoSnWmK9WRjmR7utMcOFEgY7DEnfEKL0bLPDhVKGagQMTpIleGCl0ZLZEwWeHG9AE35qo9ma12Z+qAlFN5tkxWSpk+ILw3W+XBXI0HCzUebBi+0d9oUaA3RI4WqqTMVoiYP+DKdKkzU6XOzFW4snJIxlaTLxsNPpxp9mOzURAIG40+bDb5sNnszdk2Bav1nqzUebDR5MNas4E7aPZhpeFrQfDHbUaCi6AwsAbC/2WjRcnZDi2Xjgj1phttKpab/IRmojZhSflcZ5AgJNoFd2C9RcV6q8rgMqgNzwN23YWVRiFWpG9R7J61lgBWDCJhuSmA9fZA9M0qlpsU6FtU6A37BktNSpYalSw2KJivV7LcrGG6xp+lJi2z9QFM1yqYOaRkukbJ9CElkzV+LDYFMVurZPKgN6eL5ZwudmOk3IvBEnf6skWcKJBzIk9Of46UozkSenOk9GaJ6UpxpjPNha50MR2prsI1xZW2FFfaU0VUhltwKMaO+nhnDkTYUhFuS1GgFcWBthQH2lIYaEuexoZ8rS0FQXZkKCxI9TUjQ2FJsq8pyT6mpCusSPU2JcXbgmQvcxI9jUn0NCbZ14wEj/3Eyfei8zElxdccnZcZ0W5GxLjvJ8bDmCg3IyLlRkRKjQgRfU6EzJhg1z1EyIwJE+0hTLKPSJnJxW88u9TPzqWjPL7Yx9OL/Wyf6+HB2SPcP9PD3bVubq90cnetmzurndxd6+Lmcjs39J1cnm/m6mIrVxdbubXaxZ21Hh5sHuHe+mG2t3p5dPYo25tH2T7bz/bZfu6u9nJD3811fQdX55s5O1nD0qkilk4VMdKeylCzjuHWVLoqw+gsCeNQtoIDaT5U6DwpT/SgNMGNghgJRXHuZIVKBSchSk5BjDuZoVIyw6QGMFlOZqjIICLkZIVKyQyVogt0JCnYifQQVzIMgHN6iCupQYJgSA8VOIVkrTNJGieSVY4kqZxI0jiRqLRHp3JC5+9AstKZtEAJSSoXYn1td2NDmSGCm5AR5EaKUkSywlWIIgXLSA+SkRXmTmawsLScohUiR19xCClaKYkaMcka4XligCsJSmchfqSREeXrhKfN5zjt/RYO+76Jq/EHyMw/wsf+U/zsPibG05xkX2sSfCyI8zIlwduEZB8TEr32kexrTKqfObkB5uQEmFOqteVQsDMnvV0ZdRbTaW9PjbMDGRJHom1MCDT5DNVn71Mst2E9Xc3N8gAuZctZSfDgoIeYTA9PitXBhNqK8d1vidteY/zNTUn3cSbLX0yMxJkcjYpoH2/cHGyQO1ghsTLHy84BjaOUIAc5ajt3FA5OBDjYkaMRcTDMnRj3/Yyk2HDngIRqyXuEqzzw04ShCtGhjQonoSKGtLpkwvNDkUaIkEZIsVXZIQ6X4qR1xk5hh6PKGXs/R1xUIlzUIpyULjj7OSFVuCL2dcZLKydGp6b+QCr99XmcbszlSlYyL32CeS1X8V3PQF6LA3glUfLUxZdHNm48c/XjYUAI+swEnm5NMXS8jX0ff4t9n37Ivk8/Yu8n38F032eYGCpQneytcLK1wsHWQmAOPvo2Jp98xP5PP2T/p9/GyugTHE0+xd3WCHe7z/Cy+RiF46cEuHxCqHwvsZ5GJCuMydYYUxJsycEYe8rCLamKsaUy0oqqOGtq4m2oijajJsaE1mQ7jhXKOFXpzfFiN0aq/ZhvVrHYGsBqu4pzPSFcPR7DjYH4XfDyxkAcZ3tCma33Zb5ZxfpRHZsncrk8Uc2DlR7urfRyffEw9zdP8vjiOK/vLPP9J+f4ybub/P2PdvjJ93f4l598l9/+4i/4n1/9lD/89h/43//+R/jdv8Af/g1+96/872//nl///Ef8xc4ZXp8/ytkTmSy1B7NyOJwLA0ncmcxkey6HnfkCnumLebNZIYiEzXJeb1TyfKWUp8uFPFkqYMfgJuwsFrA9m82DuVzuT2dzfzr7662EmSyBV5jN5tFsFo8Xc7k/m8mtMaE+VXAW8niykM3juUx25nPYnkzn3ngS98aSuDEYy/WhWO6NJ7KzkMHOfBpPFwxrv0uZvF7J4fVarjDgpTf0908n7X6DfX8khruD4dwfFqDju4Oh3DkVxO0Tgdzq13CrX8WdkxoudHtxtU9oNrrWr+bqMcFJuD0QzP3BMO4NhfFgLFL4/OkQ7g2FcfNkILcHvgaa7w+H83AsysAfRPF4Io4n0/G8WNDxcj6JVwvCeb2Ywst5YQvh6ayOxzOJPJqJ48l8Ig+nY7g/Gs69kQhunQ7jzlAE2+NR7MzqeLGUxouFFF4spPB8Polni0k8mY/n8WzsrlB4sZzC86VknszpeDKfaGhGSuKpAYS+PxHN4zkdj+Z0PJoXro9nErk7GiO0F00n8XAykfsTiTyYTOT2SAw3DbDyreFo7k3EcXMoSjino3ZFwp2RaMOJERyGwShunI7g2slQLvUHcvm4lquntFw+LjQdXenXcKVfxYUeBRttnqy2eLHS5MFqizvrbd4s1EkZr3BgptqVuWoR87UyFho9WW72YbzKg4PhZlRFO5KjNCJP9SlrPdFcOCqMOq21q1htU7LapmKjS8tGt5aFJh+WW5WsdQWydjgUfWcwq90hgnDo0LLaHcJKTwjrPeHoD4eh7w5hoV3FTIuK6QYFU3VKxqr9GK32Y/yQDxOHlEw3aphp0jJRp2S0TsF4vYoFQ5XpXFsIC7sAspb51kAWW4OZa9LuCoO5JmHLZKEthMXOcGbbQplvCWGiVsVsk1ChKoiFoF03YbDKl6GD3pys9KW32Ju6ZGdqkpxpzpTTXezHsQoVJw9oOVzgR1eRL9WpHpQlSCiPEVGSKOWG/jA/3Fnlp9+7wr/99Q7/9Q8v+f0vv8fvfvUlv//l9/jx20t8d3uFu+cGubTcy8ZUG+uTLWxMtbE1087cQBVzx8u5snyEC/NdzJ86yPGWNM7PtHNl8TDXVvq4tnaUK8t9rI23UVsQQaC7KUHy/UR7mRDvZ0q8jwlZwXaUxIgojnGlLMaJg7FOHIhz4mCcEwfihLG0yih7DkQ7UBPvQn2SRFhtjnOkJs6e2nh7OjMktKZ9fXPXnOJMU5IrVTE2VEZZcSDCirIQMyrCLKiNtaUp0YH6GFvak5zpThXRmyGmN8uFI5nO9GW6cDxPTF+WE/05LvSk29GbbsvpYhHDJRLGS6RMlEuZqpAxXSln9qA7i4e8WahxZ77ajdVmIWqzUOvFUr0Pa83+uxsFX92wrzYKA2dr9Z7oa9yYLnNitMCa8SI7RgusmSq2Z7lGcBQ2G31YrfVgvd6Ls1+5Cs3erDd6s97gxWq9J2da/dlqV7Da6MVKoxdnOpRc6g7kbIeac52a3etGqz/rLb6c7dCy1abmTLuKrXYVm60qLnQHc6E7mPOHgwVGoEvLZqfAGpztEMSD8PcUwGZbIOsGOHmrQyMMqnUFCw1GbZrdqNFmu5qNdjUrrQpW2wJYa1ey0qpmtTmAlRYV6+1qFhp8WGxSstSsZrlZg75Vy5KBPVhuVDNbr9iNFk3W+DF2wJfZOjWztUomqr2ZrPJnslrJVLWC4TJ3ThVIOZrtwslCGaeK3DhV5GZ47MHRHAlHssUczXOjK8mF7lQRnWlfn540Kc0Jwp5GfaIjdbH21MU4UhvtRFmIFWXB1hQFWpEbYE66jxGFgXZkKCxJ9TMj0Ws/8e5GxLvtJUb6KfHu+0j0NkHnY0qc2x6SvU3ReZgKcLKXCZHiT0nw2E+CuxHx3sZEu+0l3n0/sXIjYtyMiJHvI0q6jyjJfqLlxoRJ9hIq3kOk3JhwsRHBjh8TJt5HpHj/xW+8vTPCyxsDvLo2wMurp3hxfYBHF47y6GwvO+f72T7Xy/0/cgnurB/mwZlj3N86wr0zvdzd6OHhmT4enzsmnLP9PD5/nJ2LJ3h+6TRPzp/k6cXTvLg8zKPzp3hw9hi3Vjq5tdrNxblGzs/Usj5UyUJ/IdNHchhqTeZkg47+Q3G0FmhpyFFRnuxJcbwbZTpPCmNllCR4kh9tqEYNF5MS7ExmmFhoOQqTCcvKoSKBJ4gQxER2hFwQBMEuJGsdSQ92JjNURJLGSYgaaV0MjUfOJAU4kq5xId7PlvQgEUlKe+H426ELcCRBYU+SypmUABd0CidSVa5kBclI14hJ1Uh3T5pWSnqQjMwQNzJD3UhRS0gNlJEaKDNElYTYUZLalaRAKUlqMXF+zsT4OhGnciXUw5Z4lStRvk74Ou3Dad+3sN/zTZz3vYfr/veRGL+Hn92HRMhNiXEzE3Jl7vuJke0hWr6HeE8j0hXmFKitKNLaUBZsTVmQFdVBdjSHOHNIbkOKox1qczPU5mZ4ffQhCdZmdIT5M5oQwkhMEA1Kb/Jc5aRLfAm0khJm60Gkg5ggGzu8jIzw2P8ZwfZ7aNT50J4VRHuyloroAJRye2ytjDAx+5i9xt/G1toIL1dnfO1ciPMKRuPig4eDCw5mpoitLPB23EdrhBGvjzpwpcSOQh8TFEo/1FHRhOkicAuSEJDiT2hOMH46X5xDXBCFuyKJlOCoccQhwAEntQtOShdEGgkSjQS5VoZ7kBvqWAVuShHuCjEBgXIqShJorUrj2KEMpsvSeaIN5wsPLW/lWt7JA3nnruG5yI9XogBeSVS88gzkcpCW6xPd3P2/VL1lWNz5ofe9vduub9wFSIDgzOA+DCO4DjC4R4gHCBDc3d0dgkscAiEQiK6353T32fu0PW3PVra23Xq37ed58Z+w537xu4bMkIRc4Up+3/nKZ6obF0cRO955jd3b3mLP9rc4uG8nOocPoK9zFO3DBzi4dxc73nqdnW+8yt533uTAtjc5tP1N9PZvw/jodsQ6OxBrb8dadyeOhruw09+Oq8ku3EV7CLTZT5jjAeLcjnDa8zjJXkLBLtnzGKeUWiR7HuGCrxaX/LW57K9DdrghlSctab5oT+tle4ZzFIzmyRgvUTJT4c3NOhXLHUksdV/gdk8K79+q53vLvfzHwzF++HSCX/7nKr/50Xv85scf8NUvP+FPv/iEv/32M7761f/H3373U77+6hd8/Ydf8q8/fcG//vIF/P338PffwV9/K3z851/z9y//h9//6hO++tUn8OfP+eV/PefdxXZW+q5wuymKm/UqbjUEM1XuzVxtAPfawgXomWaN6Pn101si4b2Jc7w/eZ6nI4IL8GT4NI+HTvJ05AybgydZ7xNEwWp3LGu9AlhtrS+Ojf441ntiuF0fwK06X+62BHGzIYCFOj/uNgZxtzGI+60qlttCWG4L4X6LSoiMNAZws8abhSoP7jUGsNgSwP2WIJZaVCy3qwSmQmcoi03+rHaoWGkLFHgKvWE86tVMofZo3n3vDORpXyjP+kN5NqjmaW8Qz3pUPO4KZL3dj7V2P1aavVlp8hZIyx0BPOoM5FG7v6ZX4M96my8rjR7cr1dyv17OSp2S1QYvVho9WGv1YrMzgPV2P8E9aNOUldt8WG31ZqPDnyfdQo/haY9KM4sapGEpCKC09Q4fllu9WO3wZaXJk6U6JTcrJdxvdGe5xYenAxEa6nEsT/rVbPYJwmK9249HPf6Cc/C/HIQnAyE87QvmcX8wG70hrHcF8bAjgI2eIB73hfJ4QM1mfyib/aE8Hghns1fN4+7QranThx0Cq+J+i78QMWoSIIF36n24VevB3XovTdk6mM1e9RYz4WFHkCZe9I1guNfgxe1ad27XK7lZLWOm1JmFcgmzRfaMZosZzDBjJMuSqUIHJvLsmClyYTzXjuFrYrovGtF1wYi+FDFDGVbMlLoyUehG/WkTznke5qKvLpF2O8mPNKUv3Z7RHCeGrjnRm2bFQIYdQ9ccmS6WMV7oynC2MwNZzlul/rECV0ZyHRjNc2SmTMFshSeTJQomSpSMl3kyVqxgpEDOUK4bA9dc6ExzpDXFgeZL1jRftqM705WBXAX9OUr6ct3pz1PSmelKd7YbXddkdGe6aYSCVGCW5CoZKfBkKM+dgWwlQ/mCe9CZ6UZPtoKua8J8avNlB1quONJ2VaA1d111oTXFicbLjjRetKMj1YmuDAntV51pTnGlKNGKgkQrSpMdKDvrRMU5ZyrOOFNx2oGik/bkJzmQFibiTIAhZ/xNSYlx5L+eT/Hp00k+/49FvvzJI/78y/f5l0Yo/PkXL3jvwSCPbrZzZ6yK2f4Crndl0Vt3ieaiUww0pnB7pIy745UsTVQz1ZVDR+lpBhtSmOsr2BIQ9XkJJKockIoPIBMfQGmxD3+HQ6icDhOj1CXR25BEb2MuBBiTEmrG1TAzrgQZcVllyGWVIakqE9JDzbkaYkpWhJiMUGMyQw1JD9YnO8KE/GhzCqOEcml2uDHpwSfIDjcmJVCPlAB9Unx1uOh5lFS/Y1zx0SLNT4dUPx2ygk+QH2pAYbgBRRGGlEUZUhFrSHWCGbVJZlTGmdCUbCl0xM5Z0HTShJbTJhqBIKLvshWDV+0YzXRgOMNOMxVqx2iGAyMZjvSn2tCfasNAmjXDGZrycKotQ2nCytFgqgX9l8T0aDoJbUl6dJzWo++CMX0XTBi+YsHUNQfG020ZS7Nm9KogCsbSrRhLFxyEqWxHprKdGc92FFyETFuuZ9kzk+vMRI6jED1KtxMEwjVHpvNdmM53YSLHhZl8KTP5UgHeVihjukDKTKHAPnjJQJjM00yaFrgxlqu5+Gv6B9/wEqRM5mkWjXJdmch10aweuTFTKN+iL88UyBnPFhaQJnKkjOW40p/hwGCGM4OZgkjoz3BmNFvGYLpE4B2kuzKY6cbANTcNg+GSfAAAIABJREFUGE1C83lr2i8LS0XtlxzpviKh68pLoWBN/WlLak+KqTtlSWW8GfVnbahKshRWi+IttlaLskP0KYgyoSTSnIIIM7JDjchUGZAbZkZGoCEpvsc576nDFT8Dkt2PcVKuRZKbFqcUusRIjhInPUasqw5h9geJcDyCyno/ofaHUNnsJ1gzZ6p2OEyA5S4iHI8SbCUUlAMt923NnQZbHyDM/ggB1pqYkeUB/MV7CLY5TIDFQbxFe/AS7cHX8gCe5nuRG20T3AWxsHjka7Zv/pXn9xp4d7GRF/caePdOPS/uNfD0di2bN6p4NFfFo/kK1mcqWJ0sZW2mgs2FOtbna9hcqOHBZCkPp8tZny5nc7aGzbkq1mcq2JivForN89U8WahhY6aaR9M1rE1WsXy9hKXhQlYmylkaK+b+SBG3erOZaklhovEC/eWJdJfGUZupojY9mPwzStLjJZxT23BObUNysDUn/cxJ8jUjwduERB8BthbtYUy8j+AiRHuKiPe1IMrDXGAgeJmT4GtBnLeICIUR4fITRLkbEaEwIkxmgFpqRLjMhEh3M9RuRvjZHyVE4yT4ORwj1Fn4ONhel2B7XUKc9Al21CPYXheVgz7BjicEMNpLQJqbKWpXM4HArCkpRynFRCotCZMJ1OVQV2OilAIvIUIhQu0mCIsImbB2pHIzw9P2OCqpKV62+jga7efEnlfR2/Nd9HZ9hxN7X8Vo/7dx0NuO1HAH3mKhfBJoexgP8134We1H7XiEBOkxkly1OaPQI8ldl1jFMaJcjhJgshuZ1m6s9+5BvHMvssM6xIitOGnnSJy1K2EmUlQGTgSZ2BBl70CUgxOJHs6kqd055+VIlIMYHyNtTsrFlCZ6U38hiNYzgbSFScl1NUVfeydHtQ5w5MgODhx6B12Dg4hE+kjEImIUAYQ7eONl7or5UX2MDh/CWn8/tQkG/EeDMc9yT1Au30OivQ4BSkuCE3xw8rdEoZbgGuqEhZcII3dDRF6mWPqK8D3lhavaGbG7OXbetpi6GGPrYY00wJGQJH/CTgfj6uOIuZU+NvaGhKvdyD4bSnVWHI2pkdwJCeQjR3c+tJDyvoUb74kkfGAp5QORG+u6tjwzlfBQIqc/woc7Y/WU511iz87X2f6WEDvau+Mddr3zJtvffI1tb73K9rdfY9sb32XH699l37a3OLzzLbR2vY7J4W2ItLZhofM21se3YXXsLexP7MDJaCduZrvxFO/eKh5FSY4QI9USVjrcj3PWR58kpTZx8sMke2uTEnSczDBDyhJEtKdKGcz1YjDXk7m6SG63nOVWRxrfv9/PZ09m+eWn6/zxpx/xjy8+4+vf/Yivf/8z/v3Vz+Evv4W//g6+/kr4+C+/EToEf/8N/PVX8I8v4O9fwL9+J0SI/v5bvv7qZ/z99z/l9z//hC9+8j1+/7MP+MOP1vjJkwkeDFzjfudZ5mtVLLfHsdoexd1GFUtt4dxrCmapLYzV7hjW+xN4MpjI85FTvBg9xdPRk7y4nsy742d5cT2ZF6OnhOnS/gQ2BpKEArNGEGwMxrPRF8dKWyTr3XGsd8fxeECYPL1bH8hwtjPXCyRMlymYq/RiodqL+SpPJorl3GkIZLE5WBAJrcHcawxguTWYpeYgVtpCBHehK5zlthBW2kNZalHxoD2U9e4wVtpULLcGsdwaxGpHCOvdYTzuj+DZUCzPR+N5MRYnOA4v+wtDkTwfieTZcBRPBqNY7w1lpUNY8FluDeBBRyCPekN5Mij0AZ73R/B0IIL1riDWOwIEoVDrxkqdkpU6D41I8NkSEy+dhJcxpNVWb9ZafVhpVApuQ7MnK82ebHQF8KRXxZPuIEGANHuy1CBnsV7G/Xo5C2UO3KhwYrFewcOOAN4dERaL3h+L4f2xGJ4NqVnr8mety4/NPhXvjoYLxeWhUD4ci+LD8ThejIRvOQtbDkOfakskPOoNZqMvhI0+NZu9ah51h/CoO4QHbQGs94TwsEslrBVppmUfdgiFZOHi783DDhWPekN5OhDBZq+ahx1BPOwQXIXV9kBN7MiThUoZd+o8uFmt4FaNnNkyFxbKpMyXODOYYcpYjhWjWdbMFDoyW+zCbLELM0XOTBbYMVvswmKdJ7eqlNyr9eRujTuzZVIGM23ICTUgJdCANJUeKrPv0HhWzEi2Db1XRPSlWNBzWUzvFQsGMqwZyXZkJNuRoSwnhnNdmC5z3/o+nKtSMl/lyc1aH25U+TBf6cVMuSezFZ7MVngJXaE8GX3XnOm9JqE3y5WuDAmjRV4M5bszkKugO9OVnhwZA4UeDBS4M5ArnKF8YeWoP0eu6R8oGcyVM5wn/Ly+bAWjRT70ZSsYyvekN0dJd6YbXRmu9FyTMpCnpD/bjaF8dyHOlCGlO11Cf7aU3ixXmq44UnPenupzDkzVx3GzI5mK887UXZJSc0FK5XlXqi+6UXNJSkGiI5dUJpwJNOB0oAl91Wf56EEfP/pglp9/ssjvfrzG3379Af/8w/f5+g/f4yffv8uLlQFWZuu5MVzEcEsqfbWXmOzOYaorjxuDpdwZLWdxvIqFgRJGmjPoqb7EeHs2cwOFZCb7IjHfj+XxN3E23oVctAc/+4P4Oxwk3O0YQY6HCXTRJlSiQ4KHLmnBZqQFm5IabEBqsAHpoaZkqEXkRIrIVJuQHSH0vrLCDMiNNCY/2py8KBOuqU+QEXKCHLWRICDCjcmNMCHN/xgpvtpc9j7KZe+jpAccJz3oGPnhRhSGG1AcYURxpAEVscbUJphSE29GfZIpjafEtJ2zouuCFe1nxXRdsBD6BhctNceCwVRb+lOtGM9xZijNRuMWONCfYs1Ami0jmY6MZNozeNWGsUwhajSQYiXAzdKthRnTq9b0XzCjJ9mI/gtm9J4zoee8Ed1nDRi6LN6KFI1etWbimi2jVy0ZSbEU3IQMW0bSrBi7ZicUk3MEV2Ey14mBVAvGMh2YzHJiKtuR2ULXrddeOgzTea7MFrgxXyRnJl/KXKGMiWyJMI+a68JkjoSZfJnm4u/CWKYT03lujGe5MJ7lxFSulLEcZybzXZnMk2x93kSuAFubL3FnvtydhVIlk3lSbpR4Ml/swWyhkrlST0ZyJAxnuzKaI2fgqgsj1+QMZ0oZzZIxcNWFoQw3TUHZjf50AZLWn+5KT5oLnSmOdFx2ov2SE71prnRedqIx2Zq6UxY0nLESVosSRdSesaI+2Y7iWHMq4yyojLWkNE5MbrghRdEiKhKsyQ42JD/CjLxwc66pTEhXGXPJR5dLPvqc8zzOaXdtTrvrcEpxjBiXQ8TLjxEj1SLG9SgJ8mOEOx4gRqJNqO1B/C12o7Y/QoSTNsHW+wmy3E2w9X4iHHQItRXchCDbg4TYCiM2wdYHCbAWhEWw7UFCbI8QZHWQULujqKwPEWB9kEDrIwRaHyHY/iiB1kfwEu3Dw3Qn7kbbBZGwuVDDw+lyHs5WsDpTzoOpYh7OCKLg0Uw5T+aq2ZipZGO+iofT5TyYLGV1qoL7I0Xcv1609eO1yQpWJ0pY1wiHlYkyFkeLWB4vZ3m8nDtD+SyNFXJ/pIi7wwUsjhaxOFTAylgJt3qzme+6ymxbChPNFxmoOkl3aRytBZGUp/qRfVpOWpwz6bESkoMsOelnzplAC5IDrYnzNBXm2bzMifcRE+0pIsbblDgvCyIVgsOQ6Ge5xVIIdj0h8BRkRsR6iolSmhHkokeIVJ9glxMES3QJcNQmyEmPQEddVA66gkhw1CPI9hh+1lqoHITnA2x1CLI/TrirEWFuxkRIvxEKUTJzIuXC4pEAU7Mkxt2aSIWwihTtbkG4zIxIjUgIdxMRJhXiR0FuxgS4GuLnZICXvR42ervQ2/0d9Pe+KsygHnwT8dG3sdfdgdxsH3522nhbHsJTvI8ATewoTHKMSOlxwiU6eDgcwMvtOHYmu7HQ34nxvm0Y79qNxd6DOB/RRiWyIMBQTJCpHV4nrAiydEXt5Ea4q4RYD0uyoi3pzHajOVXGBQ9zTrmYkhXgSlWsPzmhCs64iki306dBYkS01jtYmelwVGsfR7V3cfDwNrSO7cPA5CimYgOsLU1xMBbjZS7Bw9wNay1tPM3fZq3GlI8bdJmJ30F9oJhsN1NOSo1QeIhx8LHCxc8e33gPLLxEiLzMMfE0xjrIEt9TnsRnxhB1RU1SehzuoTKaB2rom2pHFeeDKs4PeYALJuJjWFjpIZeJSL2gpiknicYrUQyfCmPF2Y0PrdyEyJHIhe/ZKnhX5MK75q6s6Vrz3FbBUoAPj683sbkyiaWpDtve/C47Xn+VnW8IomDbG9/l7de+w7Y3vsuut77Lge2vo7XnbXT3v4XhobcxOST8nVkffxvHE9twNdmNs+F2JIY7UYr24CXeRYD1foJsDxAuOUqURIsE5TFOeuhz0lOXMKd9XPA3IDXYkKwoMdXn5dRf9mCu6SLLw8V8//4gf/zp+/zti0/5x29/zL++/An//uqn/Pur/4E//gL+8iv++dXP+ceXv+Cvv/2cv/36Z4Ij8PUfBFfgT1/w9a9/yF9/9SO+/NnH/PzTDb787+f87Rcf8OfPn/PbTxb5/MUkH9+sZ7U/nZmaRBZbzzBfoeJmtR+3agO4UxfMndoQFlvDWe6IYLlNzf3WUBabg1ntjGRjIIH1vjjWemLY6Itjsz+OtT4BlLbeJ/AOVnuieNgbzXJHBEttEdzvjOJus5o7GqFxtyGEW3UBzFf5MFvhxY0qH2ZKlYzkODNe4MZsuXAZu1HjzY0ab+Yq3JkqlbPYHMz91lBW2kNZ647gUW8Uj7qj2eyL5kl/PI8HhPNkMI7N/hieDgkfPxmM4+lgDI/6InjUI8SQngxE82IknucjCTy/fpLn1xN5fj2R9ydO8t54Eh9MnOLdiZN8MH2Gp6OJPBmJ42FvOKtdoSy3q1huD2S1K5jNgShBaAzGCH2HkWieDkSy0RPKWqs/i7XCUtHDNqEj8LDNh7V2P4G83B3ERlcAa+2+mrKzJ6vNXjxs8Wal2ZPlJg/u1cm5WytjqU7BYq2cW1WuLNa6cadKwkKpA9MF1syXOLDUoGSjK4j3h2N4fySK969H8eFEDB+MR/PuaAQfXI/mexNxfDQZy4djUbw7FMrH43H8YOYk35tK1AiFUJ4Ph/FsMIynA8J53Ce4CII4UGmcgBA2ugSS8uP+UDb61FtLR4/7wng+FMVmfxhPByI0M7NRPB8SFpEed4fyuC+Mx31hbPaq2egJZr09iMVG7294Fk2+W67CrSo3FsoljOfZcD3HlrkSCberFNyuUnCzWsGdGjn36pRbJObVVt8tTsOtGnfu1HlSk2hMaoA+VwINOCU7RHG0KUOZDoxkWNN92Yz+VAt6r4jovSIS3u3NcmC8wE3oLdR4c6cugLsNAdxt8ONWna/wfVntxY3qb0TsbIUn40UyhvJcGchxpSfTie5rTnRnujCYJ/9/T6GSwSIPhguUW8A0YepUwViRB4M5Cvpz5PRrwIaDeUpGi3yYLPdnME/JWLE3Q/nuDOUpGc5zZyhPzlCe8HPHS7w0i0nu9GdLGcyV0Z5qT9MlG5qvONJ0xYnWqwrudZ9nczyH3rwA6i+7UXXOmfrLUhpTZNRcdKLstD0ZUSIuBptxOsCQovPePL7ZxA8ej/PfH9/kNz9a58vPn/LX333Iv//4n3z924/4wdMpPn40wup8PQsDRdwYLGamL5+ZnjxmewtZGChhaaJWWEgaKGNpsoGlyQaC5caYab2O8aFv42K2B4nZTgKcdKi8GsHZUEe87bVxNtuHq+gwnnZHiVYcJy1cxNUQE7IjzMmNEnM1xJiscDNyYywoiBFRHGtOfrQpuZHG5EWZkOqvRXrQMa6F6HEt+ATZoYZkhRiQHWpIZqA+6UHHSPPTIs1Pi6v+OmQEHiMn9ARFEYaURBhQHm1EbaKI+gQzahNMqYo1oPWsJa3nxLScNqHjnIjWM6a0njGl7awZPRct6L9iTf8Va65fc2Tk5cxoqjXDV+22xMFYlqMgINIF2vF4lhOjmbaMZtoykGrBYJolfVdEDFw0p/+8Kb3nhCnUvotm9JwzpP+S+VZZeeKaPeOZNkxm2TGZac9klgNT2Y6MpVsxlfeNSzBf7MZkrhPzxW6CU1DoynyBK3NFUqbynJnIdmIyx4W5QhlzhTIWihXMFgnxpKlcCVM5rkzmuDB2TfjaZwrlTOa4MJUrYTrPjYlsCfNFSo37IGMyT/oNlTnXhal81y1S80yhnIUKD+bL3JkukDFbqGS2UMlUnozxPDcGr7kwkiOl+7I9falO9KW60JviTN9ViSAO0oVOwkCGlP50F3rTXOi7KqE3zUVgIaQ60XrBno4rDrRdsqP+jHhLINSftqImSUx5gjnl8SJKYkwpjRVRHiOiKMqUklgLSuMsKYkWUxQloiDSnIJIMQXRlmSHicgINiFdZUpakClXAo256GtEvPQoiTItkpTHiZYcIcb1KNGSI0Q4HibKWegkhNgJReQwB2H2VG13QJhAtdcWyssvoWnWBwiyOkiI/csY+mH8rQ4QaLGfAAshvuQv3oevxT4CLA8QYHUAf6t9+FsdwNdiH17muwm0PjT/ysOZUh7NVLAyUcLD2QqWJ0u4M5LL3ZEc5nsymO/L4O5ALgu9mTyYLmFlsoglTVfh/kghd4fzuDucx9JYKcvXy7jZk8VsWwqTTRcZbzrHdOslplouM9Z0ic7Kk/RUn2Sw+hTD9cnc7M1kZayElbESHlwv5cF4MSvXi7jdn8VsRyrjTZcZqDlNe3EMtdkhVGcEcSnMhsKzXpwPseZSqB3JQVac8rcg0V9MnI+YaA9TEvysSPAXE6k0Js5DRLyXBTHu5sQozYhUmBKmOIFaaUCkhxAxCpMbEqowROWqR5TClGAXPYIluoQ466Fy0EXtYkCQsz6BjroEO+qhctTFz06HQEddfK2PEORwjEB7HUKdTxAmMSZCbk6oqyHhrkaoXQ0JdjEQugkKkaajIKwaRbtbbBGaI2TiLdJyuFxMiMyUQKkRQa5GBEiMsTfYi/6e72Cw/3WMDryBwb5XMTv0FrZ6O3Ax2oWb6R7kxnvwMN+Pt80RPK32I7feg5PlTlxs92JquAOdo9s4umMb2jt3o/3WNkT7tJAeN0Opa4aHrhkeBiKC7VxI9PYmSuZOuIsDCQpT6s6acLvWkblKB+pOO1IT40ldbCDXPB2JMtXDQ2s/yv1vkmejQ62DPj6Gh9A6vBNt3f0cPbab43oHOa57CENjbcQ2RhhZ66JrqIWTyAYfsQI/sZRrIXv4jyYj3qs+ymzMPk67OZCpFJPipkeEnzW2cgvsvKyw97fDRG6ClY8FZt5miP1EeMTLiUwJwz/BB3WyiqBYb2LPqemb6CDuQiTRZ8PwC/fATmKOqUgHaxs9YiPdKbsaQ/mVMJqTQ7jr78MLKynviyV8aC3jPTOhxPy+pZSHupY8MXFmQ6pkICKAF/fGKM+9yNuvf4ttr36b7a99h7df+zY73nqNba+/xu63XuPg9jfR3fc2uvvf4MSBNzDX2ob50Xew0tmJrd42nAy246j3NjLjXShM9+Ap3oPK/ighDlqoHA4TJT3OaW8TzviJSIt0IT/Zh6HaS9zuzWGo6gxzndk8v9fLbz97zp9//in/+tOv+Ndffq3pBWge//kb/vWHn/DVT7/PV5//gL998SP+/usf8tdffMrffvkDfvLxMj98scCHS728WGjm4VgRd7ouM1kRRU+mjN5sL27Wh3OjNoQbdSFMlPowWeTOQKYjY7mCnTuWK2G8UCoAa8qV3Kn3Y6UlmPXOSFY7I3nQEcFqezjLbWE80qwQPR5O4unoN/OlTwYTtmZNX4qI1e5oljrCudem5m5rGHeb1dxtVrPYGs69xlBu1QUwUSzneoEbIzkuDGU7MJTtwFiehJkyBfPV7tys9eF2rT+363y5U+/HnQZ/7jUFcr81mAcdatZ7otnoi90Cr633RPOwK5K17kiNSEjQFJsF8NpGfySP+iI0XYUYno3E8XgojqejibwYTRJEweQpPpxM5r3Js3w0e5HvzV/mo9nzfDCZzLvXE9kciOJBZwj3mv1ZbAlgpT2Ux/0xgvAYiuLpcAybfZFs9kWy0aPmXoMXa51BPB2I4El/OBs9wTzsDOBBiw/PB8J40huytUb0qD2A1WYvFusULDd5sFiv0MyhurNYr+BOjRtLDR7cqXFjodSJyXwbZorsuVct40l3sABk6woRBMhACC9G1Lw7GsFmn4rnA6F8MBrN+yNRfDgWw7tDYbw/EsNHmhnUzT4VT/sE3sKzwXBeDEd+4zAMhfN0IOIbwdAfxuNeNRs9ITwbjuD5UATvDkaz2avmSY/gNjzpVwurS8OCQHgxHMWzvnCe9WnWl3pCNaIjiM1ugWOx2CgUmO83eHO/QVg5Wmry4l6dkulCJ+ZKJNwod2P5ZTSpXrklDB62CSXwR52BQqSrzZ/lBqFbcqPSlZxwfc0c4RHCbN+kNt6Urosm9F42pe+KiI5zRrQmG9Bx3piuy+YMZtowmefMQoWSm1Ve3Kr1YaHKnYUqT27WeHOr1os79T7cqPXkVr03N2t9mSr3YLRIzlCBlP5sZ0YK5IwWKhjKlzFW4s5oqQejJe4MFb3kI7hzvcSHsWJvAZhWoGS0ULjc92dLGciWM14siIOpskBmKgK5XuzJZJkXY4VeWwJhMFfGSK6CiSIPxvKVjOR7MJgrY+CaKz2ZLgzmyujLlgkF6gyh2Nxy1ZXh8lDWh9NYG0yhPdOdphQprenuNFyWUX9ZSsV5B/ISrEhVm5PkY8iZYEsqMyN4b7mPT5/P8LMf3OOLHz/ky8+f8vXvvg9ffcK/v/pPPng4yMbtNlZnG5gfLGCqK0cAsPUWcmOwlNsjFTyYaeTF4iAFl9Wc2P8tdPe8guHBb+FososILxH1uSdpKEjiQrSMBJUDPm6GuFppY2N6GEfTA3hZ7SPZV4/sCMFByI0RkxsjpijRlpIka0rixAKrJsGC8lOWVJ+yoSjKlGz1CXLUhuRHGpOt1uea6hgFEcbCu8ZRxpTGisgPN+JaoDZZQTrkhepRHmtCRbQRdYlmNJwUUZugKSonmdJ0xoT2s2Laks1oO2tGx3lzOi6Y03HOnL7LFprYkCAOXtKNh6/aasSBE+M5zoxl2TOULrw+es1hq7zcc1FE7yVTOs4Z0XHWhN5zZgxdFguU5UsihlMtGU61ZDzDlslMeyYyHJjMtGcq+6VYcGIyy4HpHAem812YKZAwX+DKbKErExqRMFvgxkyhq3AKJEznC5f9l+7BQrGChVIl0wVSZotkGuGgYL5IwWSeRLj8F0gF9yBHwlyxkpl8QRzMFLoxWyRnRiM2XoqM2SLhtZdnslDKbKmC6UI588UezJe4M50v53quMHs6kCFhMF1Cf5ozQ+lSBtOlGlHgSt9V5y1RMJQtZzjbnZ6rLvSmOtKb4kB3ihPdaUKBuf2yLc3nLWk8Y0XTGRsazlhTnWhBTZIl1YkWVMabURprRnmiJWVxYkpjLSiKFlEcJaYwWkx+hBlFsRbkhJuTEWxERrAJaYHGXPE34ry3AWc99DjjrssphS7xrjrESY4S6XyIKOejRDgeJUZyDJXVPiIcjxLhpE2EoxaRTlqorPYQ5niEMDstgYdgcxCV1X7BMbA9jI/5XkEsWB0i1OoQauvDhNoIS0gqu0P4W+4l1O4ooXaHCbI9gKfZLnzEe/G12Eeg1ZH5V6Y7UphsS+V66yVGms4z0nSe/upTDNUlM9edzkJfOjf6M5lsu8JU6yVGGs4x3nKJha5M7g5mcX+kiHtD2dwdyOfWQC5znZnMd2Yw05nOjb5sbg/mMdedya2BXG4N5nFnuIibg3ncGcrnzlA+i6NFLI2VsjRWzNJYMYujBSyNFXJ3MIeb/VlMtl1hqC6ZrooEusriac4Noz4jhNIL3lxLcONyuAMpEU5cDLUn3secOG8T4ryFvkK0hylRSjMBtOYtJtpDAK5FuBsSrjRALTMgzM2ICLkJYXJjotxNCJcZoJYaEOBwjFAXfUJdDQl2OSEIBfvjBNhpE+Kkj8rhpWA4TpDDMfxttAm0Ex5DnPQJkxiidjZALTFG7WZKhMKCKHcrIpViwuXmW4IhUiHa+rHazZwwmdBRCJaYECo3w9/FiEBXE7zsj6O/97uc2P86uvu+y4mDryPS2oaN3h7sDfZirbsDW/0d2J7YibNoH472h7By3I+l3T7EosMc3fcOWrt2cWz3bnS378f6iDGSY2J8zewItXfilIcHZ/39ORUUSLibGzKxERe8HRgplPKgSsZKtZwbhS7Mp/vRHOFBitSBQJ19eOzfjnzPdgJ2v0qdmzEl9gYYHX4bLZ19HDM8gK7+foxMdDAy0ULvxCHMrXSxdjDBTGyIWPcEIVbuxJgrmL5szPNCfdYvHyZXuoMEiSlX3PTI9zAlKcgOqcISey8bRDJT7AJskIQ54hhih3OYPZ7xcqJTIjiVmUBiSjSpRRdwC3Shf7KL+q5KYpLDCD8ZhNRX6CZY2BsilVtQmXOSxvzTNF6NYSwplE2JghcWrnwgFlyFDzRnTd+KDX07XljLWQgMYnOinUe3Rjh+eBvbX3uFd159hW2vvcKB7a+itectjh/Yhv7Bd9Db9wZ6+1/D9Mg7mGttQ6z9DrbHtuNsuAMH/bdxNdmFXLQPpfk+/KwPEeKsTbhUl+RAG67GKGkvTKa9+CKPbg4yO1DP9zdu8dOP1/n06V3+8vlnwrv///gSvv5ScAO+/j387Tfw11/wrz9/zh9/8Sn/8/0VfrzRx7OJDG63xDNZGshorozJQjeuF8oYL3BlvlLJXIWCuXJPpkuUjOZK6M+wFzLVeTKmS71YqPJntsyb2RIPBq85MlWsYKpILvzjXCpnskjORJGUuQp3FhtV3G0M4nZ9AHOVXtxtVLHSGsY8fNnKAAAgAElEQVRad7SGb3CSzcFEDR05kc2hBIGSPCgsGK31xbA5JIiFlc5IoazcHctqdyzLHRGsdEZzqyGIuUpvxotkjBdIGc1zZiTPmekyxZaLcKfejzv1ftyu9+NeUyDLLaEsNgex3BrMw65IgcLcG8tmbywbLwvPvS8fo1nvi+FmQwCLzUGsd0ew2hnGclsIj3qjeDoUz7OROF6MJvHBxFk+nr7AB9NneX8qmRfjZ3gxfoZ3J5I1IuGi5vlTPBqIYmMwlrW+KNY0v+bLMvXmgCA+ngzE8nRQEAsb3QK4TeA3xPJsOIoXw9GaWFAsz4eiNBfwMNba/Vlp9OJ+vZLlJg9Wmr1Za/fnUac/q63erDR6sFgrZ7nBnaU6BXer3bhTJWWt3Y8nvSFb5ObHfQKV+VFPIBu9QSw2ubPU5MWjbhWbvSE80QiBD0ajeTEcudVJ2OwL1lzuw3g2GK4pNoew2RvCw44A1joDhUt9r5onW5d8oWvwUgT97zjS04EIIbqlee1RtyAOnvSot4TRelcQa52BrHUGsdruz/1mb5YbfVhp9deQmH1Z0cyi3q1VcKdGwb16T+41eG2VqNc6A9noCuJxl4q1tkDW24NYafbhdrWMhXIJM4V29KSZctH7KBd9dEiQ7ifecRv1SQb0XjCl+4IJHeeNaTtrSMd5Y/pTLRjLsud6nhPjha7MV7ozV6FgstiV+UoPbtR4c7vOW5h9bfTlXmMAdxsDuNUQwFyNr8AoKVEyXebBdJnALBkrUjJe5s5QnhujRQqGC5RcL/VgotSbqXJfpiv9mSzzYarcm+kKP64XezJd4cdUua/weoUfs1UBzFQFMFnuy1SFH+MlXlzXnLEiD+arVEyX+jFd6sP1Yk+GsoWs9mCulKFcOf3ZAoitL9edzkw3urIV9OR4M9cQy+ZYBjN1sbSkyWhOldF6VU7dJVfqLrlSfMqRq+FWnFOJORNgQbyPKbfHSvn+41F++PEtfvnZA7766TP+8ZuP+euv3uPnn9zn06fTPF/sZe1GK3euV3FzqIzx9mtMducx1ZPP3eu1zA2W42y+B4MD38b48HcxPvJ/8LDXoqXkLK2l58g47cuFaDlXEj2JDrQnwMMSa+N9mOnvxNVsH6EyXc4GmXItyoqCeGtyo0QUJVpTftKWskRLShMsqDxpTdlJC2qTbak/Z09VkiXVJ62oPWMlXA4TrCiPt6IiwZLCcAPqTlmTr9bXCITjFEcaUBlrTE28CU1JIhpPialNMKU+wZCGRBNaz5jSfMqY9nMi2s6b0X7OjJZkE1pPm9B5zly43F8Sb7kCAylWXM920kyCOjGW5cCYhk8gxHMkwslzZiDVgv4rFvSnmDOcZsVYmi3DqdYMXBbRd9GM/kumDFwWMZJiyXi6LVOa6VNhCtVacBayHTQOghMzBRJmCiTMFUmYKXJhIteJmUJXZoukzJfImCt2Y6FYwVyRjOkCydZzc2VKbpS5s1Dqwc1ST26Xe3KnwpPFGm9uVbhzq8Kd25Ve3Chz52a5BwvF7ls9hrliJdP5blvl6Jl8wVEYy3JkKt+V6QIpE3kSpotljFxzYjJHynS+nOl8OZMFglAYypIwmOnKYLqU/jQhcvS/OQi9aS6CiEh31QgGiSAOLjvQdcWe3jQXOq84037JkbaLDjSftaH1ggPVpyyoPW1JZbyIulPW1CRZUh4vojRWRFmcmOIYMfkRphREmlEYYU5BpDk5alNS/PVIDTAgS21ORog5aUGmnPPUJ9lDl1NKbSFy5HyYeJkOcW7axEq1iHQ6QrjDEcIc/tfCke0h1HaH8DXbJjyvEQlq+yOEOxwl2PoAoXaHCbTcv7V6FGxzmEBLgZcQaHlAEzcSCMxBVgcE0WC1jyBbYQnJW7xn/pXJthSm2tO43nqJ4cYLDNUl01d1ks7yeDrL42kviaIhO5Tm3Ai6S+OZbLsikJQrk6jLCqGrLJ6ZzjTuDOWy0JfLjb5cptpfCoQC7o+UcP96GQ8mK1iZKGN5ooKl62UsXReiSA8my1kZK2NlooL718u4f72ElYkyHowX8WCiRIgkjRYx3ZHK9eaLjNafpbMojtbcSKrTVOScVJCVKCMtypkrEY6cVllwMsBCU2o20ZSWzYn3tSTS3YxwuZEwh6rhJkS7mxMuNyRMbkik0pgIuSHhUgNCXfQJdtFH5XKccKkhKkchUvRSGKgcjwvxI4djBDoex9dWCz8HHXxthZhSkJMeoRLDLdcgTGpOlLsV0R6WRHsI3YRodwvCZGZEeYiIUJoRoRARKjdDrRCjVohRSU0Jkpri72KEo9Fe9Pe9it6+N9Dd/ya6e19Ha9eraO14FZ0d3+XgO69waN+3Oar/BmbSg5yQ7kXbbBeHD73DoV07OLRjO3q792O0Vxs7bVNkhhb4WzlxNUZN5ilfMpN8iPS0Q2Gtj6vpUaIcjBg4L+XmFRvGI/XpDzhCl/9hun316fQ14KLJPk4ba+G1+23cvvUKueYHaHQzJfrEXrT2vcHhwzvR0zuA3omDmJjpYCo+jr7RYQxNdDC21MfYXB9LHR3UJhJyZRHMnNJjLcWUwcD9nJIc4ZL0BAVexlxT6nM61Jn4GG8cfW3xjFISkOiLe4QchwB7XNXOBJz2wStGQciZIMLPqEi4EoNHqILUvAuMzPVxLv0k/hGeKINlSHwckfg44B+qJCHGm8bcZGoz45mqyuDTnKt8ZK/gI0s5H1pI+dBaxvuWMt4VS3l0wpaPLBXcd1FyvyiDJ3eGKbp6Ehujoxze9TqHd76G1q5X0dv3Fgb738To4Juc2P86JlrbMNfahumRN7HT34mnlRbnwmXknAkgxkNEmNyYcJkxxRdDmGjJYaA6nfXZXh4tDPJ0cZqPNxb57P1N/vjzH/K33/w3f/3ih/z9i8/gH7+Df/8J/v0H+Pp3/PMPP+XP//MhP//+LVZH8um65s5Qjgv9aWJ6U8zoviSiJ82SvgwbhnKcGStwY6JQzlSRnIkCN2ZKlMyVezJT6r51Zss8hIJlsYK5ci+mS9yZLXVnvtJj6x3R+XJ35sqUTBcrWKj0YrZcyc0qb2bLPJgolDFZJGeh0pt7TSrWe6JZ74nmyZAgDDYG43k8lMTj4UQeDwsMhBejp3gyksTmkDB3utIZKcSWOqJY7opmuSuSpbYwltrCuF0fyGSxgtFcCWP5LsyUKbhZ68PdRuFiv9QctBUxWmwO2nr+QYea1c4wVjsjtr6mjb5Y1nuiud+h5n5rCKudYax1R/CgQ81KWwirHWoedoXzoEOtcSEiud8azGpnBE9Gknh3IvmbP9NwIo+Hk3g8HM+L8VOaONJpHg8nsDkUx9PRkzwbS+L59ZMCDXoonscDMTwejObpcCyPB2J5MhDNs6FYjWMR8w0heiCSZ4NRvBiO2TrPh6J40i+8w/64S8XDFl9WmrxYbvLiYZsfa+2+wmn1YalOwUqjB4/a/XjYIvAYHrb58WI4UvPrqIUugsYNeDoQxmZvCBs9wVsTqe+OCF2ED0fjeG80mneHwng+LHzeo24V95u9WWv3ZaM36P8Bq622+/OwI0C42Hf5b732qDtEIwJUW6JiszdEED5dIax2BvGoQ8WDZj/uN3jzoNmP9fYg1rsEcNuDNj9WW/xZbvFhsdGTu/Xu3GvwYLHRU5hjrVWw1OTFYr07i3Ue3Nd0GG7VKLnf7MtKu58gNNoC2ewK4VGHSogs1Sq4USZhrsCOqWwxuSF7ueitx1n3I0Ta76I82pwODc22LdmA3svmDGXYCO9wlsiZLVdyq9aLxSZ/7tT7sNQcwP0WFbfr/bjbGMBSi4p7zYK7dafBn1t1vsxVenGjxpebtX7MV/mwUO3LTLknM5W+GgHgw0ylL5NlPlwv9dgSAZNlXoyXeDBX7c+thmBmKn23znxNAHebw7nVEMpCrYq5miAW6oK5WR/CXHUg05X+wnM1IUxX+DFW5MFksRfDOTKGcxQMXHNhMEvKcJ6S/iw5Q3ke9OTIaLsqoTVNSuMFR9rTZayPpLB5/So9WV40XHah9aqctkwPGq64UXHemcJTjlxWW3AmUEyctyll6SG8WOnlk2fT/Ow/7vHZu3P89kcbfPnfT/ji/67y4w9u8vGjMZ4u9vBgron7kzWMd+RRk5dIlJ8V3hI97Ex2Y378TbxddIlX2dFZfZGeuivU5MZxUu3EuWgl4b62eLuaIHcyxNJ4L3amB/B11kXtbkpikA05J+VkRVlTGGdD2Uk7ypKsKUsUUxIvpiLJisqTltQm21J31oaa05bUnLakMklE/WlrqhLEVCRYUploQVmMKeWxZpTHmpGv1qU02ojSaEPKogyojDGkLt6Yungj6uKNaEw0pCnRmPaz5nScE9F1UUznBeGxPdmU1tPGtCab0HXRnO5LIoavCoTjsasOjGY6MJ7jzGSBy1ZOfyrfdasDMJUrYSzTgfZkY7oumNBzyYzhVGuGrtgwetWW0avWDKVY0HfRjL6LZgxeETN21ZpxzRTqy0LyaKYtU3nOwkW/SMp0vivT+S7MFgpnocyNhVI5M4Wu3ChRcqvCk4USGTdL3blRquBmmYK5Yjduliu5We7B7Uov7lT4cLvck8VqX25XenG32ksQCeWe3K305m6lr+ZzvLld7slcoYzZQhkLpUrNEZyCG2We3Cz3YrZIwVyx8P/YVIGMyVw3pvPlTBUqmC5SMl3kwfVcKcPXnOm6Yk9fmiuj2QomCrwYuObG0DWF4CxcFQrMQxly+lJd6U2RaMBpdjSfs6X9kiMtlxxoPidA016SlGvPWFN3xpbqkwJVuSzBgrI4S0pjLSiMMic71FAApamNyA0zITvUhCy1OZkh5qSrTLkaZMRlPwPOe+lyVnPOKI9xWqFLklKXBPkx4qTHOKXQJ9LpCFHO2kQ4HiXKWYdIJ20inXWIkugQ7nCUSPujW+JAbXdY4zRoC8tHNgcJsj1MqKM2AVaH8RHtJ9hOG4XRNiGGZLmfQOtDBNoIfYYA6/3CXKpoz/wrUy0pjLdcYaTpPKONFxlqOEt/9Sm6yxPoqUqiKS+cqvRAylMDKLjgScFFD7KTZfRVnaalMI7KjECSQ62Z6czgRn8ec91ZTLSmMdmWyuJo0VacaHm8lKXxIpYnS3gwXcHDmWoeTlezOVvD+pRQbF6dquLhbBUPpytZnSpjbaZKIxIKuDtcwEJvFjNtaVxvPM9w7RlaciNpK4imMi2QvNNKrsa4cD7MmrMhNpxRWZHoJybWy5R4PxFx3iJiPAVXIcrDVOApKIyI8RAR6W5CuMKISHcTIhTGqJz1UEsNCdS4BOFSQ4KddAm0O0aQrRAtCrTXIVjTS/C3P0aQky4BTsfxs9PG316HAIfj+NhqEyE3JURihFr6DV8h2t1C6B+4mRAmF47azZgQiRHBbmYEy8wJlooIlpnj52yMj5MJlvp7Obb7dY7vfRvtXW+is/tNDu58lYNv/x/27XgFfeMdGNkfROyljamnFjoWezm6bzdHduxC/8BhxFqG2GqbYq1ljKOuCVfjEmjIOkddfghFV5Wcj7LD014bW713KE32pzfemtZAXdpkh2h3OcCQXIcBqQ4LQRasxNrzONGap3GWrEVbMaHQY8hDm0r7Q8i130J//2scOrKdw8d3oa2/n6O6e9EzOIKO3l709Q9iZXccmbMe8W7WXHb0JkcZyPUEMQMRJ7ho/honnY6SLdOlyFOPbC9zwkMc8Ax0wtHLGlOnExjbn+CE1XFMHQwRS0yRhUjwiJDjH+/N2WtJqJMCiEpW4xUip3eig/7JTtz8nLFTWCJ2McUn3IOky1GowzyI8nemLC2ef/7P9/nne2u8sJbzPWs5H4g1zASRAFrbNLLjsZkjGyJXVmNj2Zxs5fmdUaJ9nJBY6nF4+7fQ2fMq+vtfx/iAIBLMjm5DpL0de6N9qORics6F8+HqDJ8+WeQ3//c9fvfDD/nis/f51acv+OVn7/Prz77HTz9+zvqNcT7/5AN+9oP3+csvf8jXX/w3//jVj/n6tz+DP/2KP/7yv/jD55/AH3/Elz96ykeLzcxWRzKZ78F0jhNzebZMZdkKlnG2LcPpFvSnWtB52YKOi2Laz4vovGRJV6odg9nOjORIBHx9kZzZMg+mS9yZK/diodKHmVIvZsu8mSxSMpLjwmCWAyO5TkwVuTJRoPnPqUDGVJGcm9U+goCo8GC2zIOFSm/mK7xYbFTxoCOcjb5Yng0n8XzkJI+HE9kYjBechP44NgbjWe+P5cmgsHj0cv70YY8QPVrrjWW1O5rVXqG/ILgL0TzojGSlVc1MmZKpEhlzFe7cqvXhfouKxeZgllpCtsrKy21qHnRG8LA3kvWeyC1xsNEXy6PeGB52RbLUrma5I4yV9tBvlpBag1lqUbHYHLQlNpZaVNxtCWKxLYT7HWHc7wgT5lY7w1nv18DdRpJ4MpLIk5EEHg/H82ggRvi9+2M1j9Fs9EWz2R+z9Sj0IeLY7IvmUU8kaz3hrPVFsN4bzlpPGOu9ap4MRPK4P5InA9E86Y/Y6jA86lBxv8GblUYv1tr82egKEE6HP4/a/bYeF2vlArm5K5CNzoCtyJIAVQvn2WD4FlH5+ZAQB9rsDeHJUNjWBf5lufn5sEBmftyvcSD6g3nQ6s1Sg3LLlXi5/LRFYe4M1CwmBWzFhTa7Vd/Eh3pDWOsMZLnFlwdtASw1eW+JgaUmL1bb/HjQ4sNquz/Lbb7cb/LifqM3S42eLLf48KhbxapGgCy3+LDc4sdio6cgFBq9BRrzy/5Cqz9rnYE87AjgYUcAK62+PGj15W6tgvlSZybzrJnKsWEm14KBy8akeh3kivdR0gJPEGv7Ju3nRHSfM6H7nCG3SuTcKPv/yXrPqLjyA9vXM565ttvupJaEJIRAIuccqggFRZFjkXNGCQSIIBA5FFnknHPOWUKAAMVOdtvtGdvd7U7OYTp5Zt6b9e5dv/fhVOOZdT/816GAQl9Ka5199v7tLWOn0ZvdZj92mv152B7EboewJr3bEXjiGux2BrPXHcp+T5iS2xE+Y99+znbagthsDmCt0Vdgb+r9hJv+am/mqjyZVXgyq/BmusqL+Vo/Fmp9mKnyYKxUxk5nFMv3Alio9WWh3peVpkA2WsPYaAlloyWUlXtBrDYFs9YcwvrJCWO9KYzl+iAWFL5MlboxUuQirDYXSZkodmGyTMZkmcAzdOd824QkoiPLgbYse/oLPZioCuLpVC47Pal05cnozHWlI0dK0y176m/aUZFkRXGcHdd8DUn2NSLR15ipzjwezDfyzsMh/virB3z56RFffnrEv338iD99sMdH767ydLuPR6sdrI7XEeZpjqOZCtb6r2JveoZAmQFpca60VqbS15hBVV4E4V4mxATaESUXI3PQRSrWRmKrhZOtBoFSYyL9LLke4cTVcDF5SVKKU1y4HWFKXoQJtdcdqLsqojbZhppEC5pu2NJyw46WmzY0Xbfi3jVLGlLNBWg1xRxFnDFV0QZUR+tTE2NAfaIJjYmmNCaZcC/ZmMYEA+4lGtCabKgElC3pvm7EYIYlnVcN6blhQvdNY+WSsgkDtyzovG5IW6oeXTcMlLEhM/rTzYTGo2whgjR+x5aJO6KTdqP+W0Z0XtWjP92EvjRjem4YMpBhwtAtUwbTTZi+Y8dUnvXJGc0yY+iWMZO5VkzmWrBQJBZchLt2TBVYM1MoYr7EgfkSMUvlAouwXi1juULgEJYrBZGwrnD/HyJhtcqV5XIpi6VOgsBQvm+j1pONWk9BLNR7K69erNe4sVYtY6vWi+06b+43+J2IhPUaTzZqvVmv8RIg5Sp3AUqudGOpQsZKhRsrVe4slgs1qkvlMmaLhOrU2SJnJgudaUg0ojnVgp5MS8bznRnKdmQgy56eDDtaUkwZu+PCcI7gJIzmOdN7S8xQthOt18zpTrOjN9Oe7gwxrdetaLlmRdsNG3qzHGm7YUPLdVuaUoQl5ZoEc6piTaiMNaMixhRFvCUVMaaURRlTFGlIUZgBd8OMyA8xIlduSK7ckCylQEh1uyS4CO4aXHW7QrJMg1SZJpFiVRJcrhDneJF4p0uE2qgQIVYjXCTEg8LshNXlKPtLhNtdJNTmAiHW5wi3UyXMVpUg87OE2VwgzPaSAChbXyDQSoVwh8sE2V4kyPYCvuZnCbIRBIKP2RsEWZ3Dz0IFuY0qgRYqgkiY7cxitiuDqbZ0ZdwohYGaBPprEmkqDKE625/K234ocuTkX3MlN8mRzBh7ClLcKE/3JTdeSrS7Hn3VKcz33GG+M5fZzttsjJSyP1PDo7laDuZrOZip5nCulqfLzTxebOLRbN2JQDheEETD7oyChzMK7k9XsDlWytZ4KZtjRSeg8+ZQERtDBSz1ZDPXkclwbSo95XE0F4bRXBhGZaYv+clSMiLF3Aix5nqIUJsa72VEkq8pib5mgrvgZkiMzIAETzOipAZEOOsRIdEhxtWAUEdtopz1iZToESTWIsrFkCCxIA5CHLQJdtAkyP4KYQ46BNpdJtD2CkEOWgSILp+4DD7WaviLLhMgukKwgw6hTrrI7bWIcDEkzFlfua9gSKiLPuFKXiFCZk6oqylBLqaEuVnhY6+PveFF9C++zJWz3+fC6//Ixde/j9rr3+fS6R+gpf4qWjqvYe6ujrnPJcy81DF1vYiq5mtcOnOGK2cuonteA+PzWkgMbEj2DacgOZVuRQ79tXFsjyWzMhzBvVJvroUaczXciecbvby33MJkqpQ2T23KXdQp1zlDvb4qrcbqNOmdotXkNB2Wp3ia5Mh7mW78IlvGQawux4nGDIbrkGL9OpYXv4+m2g+5rP0a6ldeRfPKG5jqvU6A+PsMlRjRmavGcKENWfZulEh9aPDRJUHve6SZvU6x9CLl7roUu2qRECrC3sUSM3sDtM010DTT4IqROpoGlzh/+TRn1E9haKeLsYMBEn97ssvTiUuP4FbhVQJiPCmqv0P/dBe3y25h6mSInYcVtm6WSAPsCY/0Jj7SnaykQK4HOJFkp8eRtSvvmTnzU0sX3rOU8o6pEz+1kvLCSMxTAzvetnDhvpc3G/W5vPdgnMqsaLxF+piqv4beuR8KULnqDzFSexlb3bOEuluxMtrGnz/6Cf/1l8/4r798yn/84df87Xcf8dXnH/L17z/lb7//hG/++An//sdP+ea3H/Off/iU//zDx3zx6b/yH3/4kH//7Uf8xx8+5pvff8z/99Uf+K8vfsOHz5bYG8xgtkTGfLEjM/m2TBfYMVdow1yBFVN5FkzmmTFz15qBTCN6M4zpzzRhIMucgWwrWq8b0pFmzGCuFZNFImbLJMyWS1lUeLDR6M92cxCb9wJZrfNhpdablVpv5ipkTJY4MFlkz9Btc/puGTOcbclYni3jd8XCE/0SRxaqXFipFUSCcJPjzf3WIA6UQuHZaAJPhuOUewXxPB1O4HAghqPhOI6H404ExNPxJB6PJLDfG8V2ewg7HaHs90XzaEAQDd/WoR4NxLLW4M1clVBBOVMuYVHhzlZLADvtQTzsCuNht+A+3O8MY7cnnIO+KA77ojjsFyDpR4OCYHg0KLgJD3tChZvygSiOh2J41BdxEjd62BUiPAXuDOFBVzj7fbHs9cay3xfFQX80xyPxQr3rmCAUnk8mczwqCIODgSghajQYy9FwHIcD0RwPxfFkOFZwEEYTOR4UXI3jgSiOBwXxcDwUxePhKJ6OCtzCs9Fvo0lRPBkURt322oWhsodtvuy2erHf7s12g5Tde67st3nyqENoQDpo9+G4258Xg8G8OxbBWyOhPB8M4flIhNDINBbGOxPRvDMVy1ujgkPxYiScpyMCKHw8IOegx5efzMby9kQkL8bClEJBEAkP2zxYqLDlSb+cN0cjBKHQJ+eg249H3X4c9gQo9xqCeXsyknfGo3hzJFyIOw2F8lQ5AHciMvqD/4fQeNQTwMMOwQHY7/Zjv8Ob7WYP7rd6sd/lJ8SVBoN51CvnsDeIo/5gDroD2W335UGbt7J6Vc5Br+BGPO0POYlY7XX7stPizlaTlLUaBxbLbVkotmK5zI7lEhENMRrkB6hRGqFHsv1LKCI1WSxxZqvalfVqV9YULtxv9Ga/NYDDzmD2u0LZ7wphtyOQB+0BPGgXhMJWsx/bLf486JArna4gtlqEWNx2awCbzQFstcpZv+fHcoMvi/XezFS4MVvpwUyFOxNlrszX+LJYL2ehIYDpam+mKgVOYbzcjZXGABbr/Fm5J2ep0Z/F+gA228IF96ApiMX6QBbrAwQnodaf2Spfpsq9mSr3YqLYTQktuzJaLGPkrhMTJVImymSMFbszfFdGd44jHdkOtGWJaMkQCUBztiM9d6T0F3pyOJrJk6kcBop86bnjQWeOM21ZDrRmOtCc7kRxjCW3Q81I8jEgzseICHc9dmcb+NnhGJ+/v8FXnx/zxaeP+eKTwxOh8OLhMPUlKUT52RDlY43MWg1fiTapEU6UZIbQVJZEXWEsaXGuOJqrIrHUQGKrhb3VZZztNJE56BHkbUa4lwUpkY5kJXqQnSyjOM2P8sxgFFlyarN8KUt2pP6GhLqrdrTeFNNyU0TTNRtar1vTftOWeykWNF+1pCPNjvabttQmmVATZ0hNjCAUKiN1qI0zoC7OkOpobVpSjejLtGYkW8TUHSfG8+wZybZhKMuKvnQBUB7MtKT/lhltKXr0pZvTnKhN+1V9um8a0p9uQs8NY/rSTGlP1ac1WY/u60a0JmjTFHuF+mh1mhKv0JGqS8dVHfrSjei/ZUpfugmDGWaM3bZk6o6wkCyIA3Mmc21ORMN0njXTd6yYzrdmvkjEQrGY5VIHFkvsmSsWsVTuyGKxmJVKCasKV1arZKyWS1mv8TgRCKuVMlYrZWzUurNV58lGlfCzlSop9xt82apxF5yCBh826oXrTqOvIBZqvdhu+Hv0aL3Gg6VyFzZqvViv8xzv59EAACAASURBVGFdKRK+FQrLle4Cu1AuZbXSndUqd2GDocyV+RIXlsoF4TBTKGEw254E8WlibF6hN9OWkRwxE3ckjOY5MXZHQl+GiJFcCcM5AtA8kiuhP0tMV7oNgzkO9N6yoy9TTE+GnTBOetOa1uuCUGi7aUvTVStq482pjjNDEW9GbaIVVXHmypiRCYWh+pTFmFASbUx+iB7ZgVrkBOmT5a9Llp8w7pciU+Oax2VSZJe44aNLvKsaKe5XSHLRIM7xIglSDeKcLxEvuUSM4yVhUdnmAtGOGoTaXUBudYYgaxVCRBeJsFcjTKRKuFhYW46wvUio9UUCzM4it76gjBWdJ9DiAkE26vhZnEduqYrc8jzhInVCbFQJs1NDbn0BP4uzBFqeX/nOVFs6c11ZQpSnNY3x5hsM1CUwWC8wAK0lEdTnyynP8KQmJ4i711zJT3UhI9qetEgx14ItyYh0INnfnJKbPoy3ZDJUf53p9ttsjZYLQLPyxn9vRogSPZyp5mC+jv1ZQTTsTyvYmxKiRbvTVdyfqmBnopzN8VLWR4pZHy5ia0zgGHYmytkaLWF3QhAMC53ZTLekM1KfSndFLG2lUdTmyClL8yIv0YWMSDGpcjNSA81J8jUhxstQaELyNCLO3YgYmQHRrvpEuhgQ6axHhESPSBcDIiR6hEr0kDsIsaNQR22CxMo2I3sBXA4QXcHf7rJQiWqvib/NJeTiKwTYaQguhPiKADtLdAl21CZQdJlQR13CXQwJcRJqVyNkxoRLhajRtzEjqYUGdgYXsLjyBnrnfojG6e+jeuq7XHj9u1w68wMunvseOrqvY2B9Flt/bSz81LHz08VYfAk19dfROKOCkao21leMkZrYECZ1o6WgiMGKKiaq85lpC+HTZ3n868PbLAxEMduTyVu7I/z4eJGj1R4eNtygzUuTGh99Epx1STh1iiKNK9zR1KDLR0Kvjw09Ym0abdVoND3DqKc27+a58X6hE+9kW/JOvgn7qReZjtGi2fM86dY/5IZUnekKET/rN+etTmPaY3/EHXt9bhiICTp7hhCVfyLZ4CXuiM+h8NWmzFuLnEAL/EMdkXjYYWCryxX9S6hqnOW86mlUzp/ijXOv8sa5V1HROI2etRbmzsbEpEUQmx5BSk4CV/MScA1yZHp9hMLaXMTeVkj8xDh42SLxEREQ6YG3r4jwIAmxIU5EuRjTIBPzY0tX3rNw4T1zZ94ysucnli68beYkbCdYSHjiIGM1JpSfP5zmx7tTJAc5Y6n5BgYXfojJpVcQGajgaW/AdI+C959v8/Xvfsk3f/yEb37/a/72+4/59z98wt9+9zFf/eYjvvndJ3z924/4+rcf8c3vfs3Xv/2QP334c/768b/yl4//hT9/+ku+/PxDvvnNh/znnz7hy9/8ki8/2OdnS0VM3xExnW/F7F0b5ovsmM63YuqOOVN3zJkpsGI814zRbBMGM03ozzChO82A3kwThnKt6Ew3puuWKYM51ozmixnIsWG0wJ6pEgnzlW6s1fuyec+f1Toflmu8WKv3ZaZMykShPSM5VvSmG9GfYcpgljlDty0YK7BjqkjMbJkjs+XOzFdK2WkJ5H5rEDutQey2h3DUF83TkQSeKJ+WPx6JP3mKv98XydFQLMeDsX9vQBqM43Aglodd4Wy3h7DVFsx2ewgPusPY64064RX2eiNZv+fLdJkTk6UOzFY6M13uxHS5hPV73my2BXC/K1SIKXWHsd8fxcFANIf9UUKz0mDMSaPSo74oHnaFst8Tzn6PIBIO+6PY6xbiSYf90SfsgvC+GGVVq5Kn6Ivh8UgSRyNCXeuTsUQhfjSZxNFIHEfD8TwaiuN4WHBOjkfieTqSwOOhGJ6PJfB4JJ7joXiBl1AKqedjCTwfS+CtyUTenEzgzYl4no3G8tZEAm9PJvJsJIbjgQjl02p/Drrk7HUGstfux26zJ8sKe/Y7fNhr82a/3ZuDDm+e9AbyYjCE54OhPB0I4bg3mMcDYUIV61Cocl8hiKf9gTzu8+fFcDAvhkN4MRLKk37hZ++MC67D40E5R/0BHPfLOeoL4KjHjwctbhx0evN8KJhng0Eng2vfxowe9wfydCiU50OhvDsWxbtjUbw9FnmyzfBkUK4ElIVI0WGfnEfd/kKLU5fgEux1eXPYF8BhbxBPBsOUbEM4z0fCeDEeybszCbw9Fceb4zE8Gw7nyWAojwdDOB4M5bBf2Gl4PCCsUT8dClPGm+Q8aPVkp0nGRo0jC8XWLBRbM1doxUKRiJkCMZXhV6iM0CXXR5UE2+/Rm27NUokTyxUurFVJ2ax1Z6fRm616TzYbfdhtC2Cn2ZedFj92O+Rst/izXOvOWoMHO60CUL/d4s92i5/gNLT4s90aKFSlNvqwUCdU+M4qPJiqcGOqQgCUJ8vdma32YbbahxmFN9OVnkyWuzNV6clKYyBL9QEs1PowVOTEjMKbhTpBLCw1BDJX469sR3JnrNSd8TJ3xkrdmKrwYLrcXahDLXYToOYyN0aKJAzddWSsxJXBuxLaM21pzxTRcsuWpnQbWjNF9N5xpjfPhd47UvruujFe6c92Twpz9eH05LvRmeNC220J7VnOtGY4U5UipiDajhBHNYIc1Qh2vkx5ViAv7vfzixcz/OXjA7787JivPjvmjx/sc7DRw/VYN4I9TAlxN6O/OZ/uhkyykj2pLYqjriiWnGu+2Bqdwd5SAycbTVxEOjhaX8HK6DyBHhZcjXYhI96DgpsBFNzwpTg9gIqsYLqqrtFcEk97eSI9FYk03g6g4ZYrjdfFtKTZc++qDa1pdrSliWlNE9NyzeqkArM6zpDSMG1KQi5TEaGFIlqHujglqJxqTE+GJQO3bRjKsmEsV8TwbRuGs60Zui2sKQ/dtmYww0J5LBnMtKIpUZumBE1akrVpSdKiOUmTtlQdWhK1aUrUpjVJh/YUXTqvGtCeokdrijZ9acb0p5swlmPNQKaZ4DAoweexHGvGcqyZyrNlKs+W2QIxk3m2jGdbMJFtyXyxiMWyb6NETiyWOAhVpmVOrFfLlA6BlJVKF1aU7MFGjQdrVW4slQmvV6vcWPtWNFTJThiDzTovNuu8/puL4MtOgw/3G/1Yr/Fis9aHtWp31qo9WFW4Ce9XeLBc4SY0FlUKrxfLXVmt8mSpTBhlWyx3ZbbYmbVqTyXHILAISxVCw9FskQs5PueRXvoO7pf/gc40WybvujBZ4MLYHQnj+c5MFboydkeifO3CSK6EsTuu9GXa05spovuWiIFsB2FxOdOOznRr2m5Y03TditokE+qSTWlItaIqTnAMFHHmlEYIrkFhqD4lEUYUhelzN9yAvCA9sgN0yAnU45avJhm+Olx11+CahwaJzmokSi+S6KpOkkyDZKkGydLLxDupCWLB+RLRDmrEuWgS56JJmJ0qkWI1ouwvEaYcW4t0uITcWkUQCaKLBFudJ9T6ImE2l5R1qOrILc8TYK5CkJUqcms15DaqQqOi5bc/VyHA/CyBlucIsrlIgIXKynfmu28z05FxcqZabjLckMpAbRIdZVG0l0ZSnx9EeYY3FZk+FN1w43acI5kxDtyItONWlIhbESKyYh0puuZLTU4IbaWxjDWls9pXyP2JSvZmq9mbq+RgvlrJJQii4WCmmoOZavZmFII4mKzg4VQVDycVghgYE2DozaEitoaLWRsqZG2okJWBu2yPlLI9UsbOaCkbQ4UsdN9movk6Q/WpNBeH0VQUTm1uMHeTXMmNdyYtzJZrQZakys1J9DUl2d+cJG8TYmR6xMgEDiFCakCoRICZQyW6hEr0CXTQIshBC1+bS4IosFEnyF5TEAEO2oQ5CtWoIQ5aBNtrEmCrTrC90IwkxJIuE+yoQ5CDNqESXcKc9Qh3MSBUokeYsz6hzoaEy0yROxkQLDXFR6yPodrLGKm/jta5lxAbX8LBXBMTg7NcPP/PqGv+AC2r1xGH6GAh18DcVx0z0SU0r5xB49wbGFzSQqRric0VEwKcXWkuL6W3tpqm3Eyqr4bz9nIRf3y3iE+flfHRYQ2fvBjio3fmebg4RV/lFDnydDqDLWjw0MLz7D8jUjlNsLomNzWuUOTqQKaXHW3XwygS6ZBy5TUSz32PHOOz5Fu8QqHNP1Ll8I+MB5/mvTtW/CTXkJ/m6fL+LV1epKjy7LoquzdfYz3pDHPhr9Dpp06TmwGtnmrcc1On0VuXZl9t7vnrc93fBHc/WyReIrQNNbisrcblSxc4d/YUKm+8yhuv/YjTp1/hzNnXUFE7jYGNHlqWl7GUmiLxFyELlRCdHoG1hzluQQ40DdXgn+iJlbspxmJ9NE0voWWihqWtDh6eNqRlhlFffZP6xEDuO8r4mZUr/2rtxvsWUn5qKeU9KynPDUU8MbLnqZ0Lu27uPOqo4t2DGaqy4/AR62Gnd44ITzuaSm8y2lHJ0doYv37vMV//7gP+9qdP+foPv+aLz37Fl59/xJeff8CXn3/Ev33+EV/95kO+/u1H/O33H/Off/qMr3/7EZ++/zbf/P7X/OWjn/HNbz/k609/xR9/tsVPVstZq/VjpdSRpRIxs3etmS+yYblMxIbCibVKMasKB7ZqnNmudWG10om5Yjtmiu2YLbZnssCWiSJbRgusGCmwYavZh+VaDzbv+bNS68VitRurdd5s3gtgs8mP7eZAtpvl7LaHst7gx3yFKyO3Lem7ZUTXDT36bhkzlmcjjOwUipgvdWSySMT4XVtmSh3ZvOfL/dZAdttD2OsK53gwlmejibw1fZXnkyk8H0vizbFkno8l8Ww0UXlV3nAPxvFoIIajgTgOB+PY641iv195+qJOYkeHg3HsdISwXOfFZJk9M5VOzFQ6M17qwGixmBmFlIlyZxZqPFlp9GO7I5i9vkgOBqI5GIjmaDjmRCw8HRFEy2F/9EkE6aA7gt3OUPZ7ItjviTgRCgcD0RwOxQrOwWgiT0YTea5kLI5G4gWnYCiWw+E4DofjOB4V2puORxOVIkGIWT0fSxZiViPxHI/E82ggVslIRCnZiXAOB6M5HonlyWgMj4eiOB6M4vFQNE+HY3g+GsfjoRghQtUfyePBaAG07gpmv8Ofw54gDjoDOOoNZq/Dn/3OQB51y3nUGcCDFh922/3YafFivV7KTqNMufAsUy4+u/OwxY0HTVLu33Nho86RvXZPDrv9edwn50m/nOO+AB51+bDf4cVxr79y4Vl+cn3SH8hRj8/J9570C9c3R0J5MRyiHHsT/sZelw97Xb4c9Phz0O3Hww4fdtu9Oe6Tc9jtz2G3P496BGD52bDQgvTmWDTPx6J4NhLJ2xOxvDkWyVsTMbw7Ff8/AO+jgRAO+4MFB2EgRDmCF3pSs/otOL3X5stuswcPGlxZr3Jg9q41E7lmzN21ZaHInuZ4XUqDL1Mk1+C2+3mSbb/PeK4wOjVfKGburpi5QqGKcqpA+D8xXShitdqV+SpnlmtlrNR5sFLnwcY9L1bq3VmsdmW9wZvtZj/ut8rZ7Qhhq8Wf1QYvlhq8WazxYKZSxnSFKzOV7kyUuZ2cyQoPJis8GFdWoE6Ue7JYK7gEszXeQjSp2oelhkAW6gJZrJczWu7BeKUHU5WejJW6MVYmwNALtX7MVfswVuzG4F3JScvRcKFQzTpeKhVqUXNEdGXb03nbnq5sB9ozRXTnONKb78JgvpTubEc6sx2ov2ZOd54L6+3xzNSG0ZXvRluWM03pDtxLd6QwypxkDw2ywi2I99bD3+EScmdtZnrv8t7ROJ+/v8Vff33Ib36xR9XdOALdjbEzOo3Y5CwtipscbHTRWX+L7sZM4kPtcLG9hMRGC5GFOvaWGkjstLExvYDcw4qUCCm3kzzJv+ZHyS05ZVnB1N6Jor00mY6yFLoqr9JalkxbeTJ9tTfoLk+gOdubxptONN9woCvDkZZr1rSm2VKfYsa9ZDNar1pRH29MVaQepSFXUETr0pRsQvsNC7puWjKUI2Yg04qRHFsm7tgzXyJltsiZ8TsiJvLFDN22ovuGCV3XjWlJ1KYlUYfmRB2aErXouWlMx1UDWlO06UoT+IS+NFNak3WV0SNzBjLM6UkzYTDLkqFMc0azrYTtgiJHpu+KGc6yYCzHmok8W4YyzRm7bc5Uni0z+SLGblsK+wYlQrXpapUryxXOLJY5sVQu+Ts8XOHMYrlQcbpc4SzEjhTurCsEwHijWhALmzXerFbKlEyCO2vV7sqokAdr1UJsaK1a+HqlUspmjQebNV5sVHuxVu3JWrUnC2UurCrcT16vKjxYPfnak9Uqb1bKPVkud2Opwk1oM6oUgOh1hacQQyp3Y7FMxlKZG4PZjlTHGpIuU6E11YypQlfG86WM57swnu/CWL4zo3lODGXbC1xCnjPDOc4MZDvRm2lPT4aY3kwRAzlOJ5GjtjRbQSQkm1KXYkZ9qiUVscaURRlTpgSVC4J1KQzVVw6o6ZEbpEumrybZAbpk+mqR6a/LLR8dbnrrkOh6iSiHC8RLLpIgvUSCizpJLpeJFl8gzlFNOJLLxDhqEGGvRrhYqD6NEF0kXHwRH5PXCLZSIdT2POFiNYKtzxNpr06ojRphNmqE2/1dJITZCmBzsLUqwdaqhDtcJlwk7CXIrS7gZ3EGufVF/MxUhLE1o9Mr35npyGCuK4upNgFaHmu4zqiSSWgvj6GlKIKW4kjq8oNR5ARQlOZFVrwj6TH2JASakpMg4W6SJ6VpAdTmhtNaEstwYxqzHblsjpazO1PD0VIj+3M1HC7WczBfx8G8ADELp5aHs1U8nKlUugwKJYdQxeZoKVtjZWwOFbE+XMTaUAFrA3dZH7jL+kAhmyOlbI9XsDkq8Arbo0VMtaUz3pxGf10K3VVJNN2NoDY7mOJrnhSmyMiJdeBmiDXxngYkeBsS5aZDgqcRMa56REn1CHHSItxFhxCJFiESQSAEiq8Q6qBDgK3Gf7v51yBIrHkiEkIlusjtNQlx0iFYyTQEKH8nVKKH3F4LH9tLBEt0CXLSIUJmRJjUgGAXQwKc9HA1V8fB6CJGF19F9/yPMFR/FZGJGl5O+rg56WNqp4qR+DzGLhdxCDNAHKaDrZ8OBuaqGFw+j6m6BjZaBoj0zLgZHsl8XwfP7i+zNNjO7agQikL9OFDk8dlmDb85bOI3R3X8Yq2O+32FdJeVUnC9hrSgIqpc3Rn00aPSQR0/1dcw/V8vYfLSS5j94Ls4nPkhXhYXCLHVJtzqMp6qr+B+4SVcz/wj8gv/yE3jf0Ih+V/0ev+IyYCXOYi/wDvXtPisyIxf3zXjV3nG/DTPlPeyTXnzlgkP4w1ZS7DmwXU7ZmJF3As2Jtn1ClLL82jqn8HEwhA9A03UVFU4e+oVXn/tZc6dfp1zp19H5cwpVM6eQuX066icP4WG/iVMHAwwEOkg9rLBM1yGmYsJlu5mSOT2BKX44ZXghrW3GboWlzG11sXB1RIXTyvEToa4epjjHmBFcown20Gh/MzWjZ+Zu/xdJFi48GNTF451bXnTwoV9kYSVzFh+djzHwWIviYFOpMV40VWdR19dPuPtlWxOtPHzpw/46vNf8s3vPubLzz/gi88+VAqFXwlCQSkQvvndr/l//vw5//vLP/B/vvozX37+AV9/9i9889n7/PkXj/nkoIP9ex6slFiwWmbHcqmItSp7VivEbFY7sVMv4WGTlAeNzjxskfGo3ZNHbV48aHLjfpMnuy0+PGj2ZrvRQxiLavZit92Pva5A9ruDOewJ5clANA/bA9lq9uF+u1xoYqn3YqPRj50WObttwWw3+bNWLWO2SMxkviAORrLNhUq8KqkAqdW5s9now/0WP3Y7AtntCORhp8AFHPRG8HQkgRfjfxcGRwMxPBmOZ687XDhdEex1R/CgO4ztjmDutwez3xPJXm/k/3jqfzAQfcIr7HSGMFfjxlSZEzMVzkxXuTJf48lCrRfrzYFCXKktmO2OYLbag4SY0EAMjwZi2e+PElyEgVgeDQrC4WFvhCAglNzCXl8ke32RPOyLPBEU+/3R7PdHCTxCVyj3u0I56FW+7gnhQXcIWx3BbHYGs9EZxP5g5ImoOBqOV4qSBJ6PJfF8LInHQ3HCbkR/DPv9URwNx/JoIIpHg8I5Go3lcCSG45FYno7F8/hbbqEvgoPeSA76hfjUtyLmqC+aR91hHPSEsNXsw0qdOyu1nkpexJOVOg+mSsQsKZzZanBjttiauRIrFsttWSy3ZanCjuVKEStVYpYrRazX2LNV78T9ZhkHnd7CgFu37wn78Gww6P86T/oDeTog56jHj+cDQUK9aI//yfcf9wUIzUvK8beDTm/2O3zYaXLjYYcPB90BHPUI1aRHyoakb9uPvt1UeGs8hhdjUcJ2Qr/QfvTWSBTvKrcX3hyL5vGQ0Jp0pHzvk+FwjgYEvuLZQBhHvYEc9QlcxGFPEAcdfuy3erGhkDBfZEtHymVGMk2ZyrOlM9WAfO+zVEVoUxRwmXjLf2Yw046pXDHTd+wYTDeh97oB3Vd1aE3Soi1Fk45rOvRlmjBWaMt6oydrDR6s13swXyVlQeGiPFLmKl1YrHFjpd5biBy1BAqfrfZgNu75s1jjyYLCi+lKD2YVnoyXShkuljBX681yg+AezCi8man0Ybbaj4U6fxZq/VhuCGS1KZSFukDma+XCEFuZjKlKTyYrBJZhotxdEBzl7sxUeTFX7cVosbPAPlR6Kl0Mdwby7BkpcqEnV0xfriNDBS705TrSl+uoXGkW1pxbbwluQ9dtR9pvOzFY5MlcfQS9Bd403XKkOcOJsjgzCiKNUFy1ozjJhmRffUJcNPF11OB2kgc/fTzLe49n+cnjObyddDC58kN0LnwX48s/INzXjPx0fwaasynNCcfP1QAHK3XsrS7jaKOJvc0VRBbq+LkacyNKRm6qP8XpQVTcDqcmL5K2ylTaK67SVpZMR2UKHeVJdFWm0FIcR2dlMt3VN+hVXKWnNIa2LG+abzrSlCJETRqTBeagIVFYTq5PMKIu3pDWVDPar5nRe8uOkVxHBrPtGLxtzUi2LVP5DkzfdWIq34H5YmeGs6zoSzOlLUWfliRdmpO0aUvRo/OqAT1pJgxkWtCfZcFQpjm96UL5RM8NQSj0p5symGFOb7opA5kW9KabMnLbkvFcG2YLHZjKFzGVL2Iix5qJXBsmcm2ULoI1c3dFzOTbsVzsyGq580lr0XyJEwtF9qyUC2JgvVp24hysV8tYU7j+/apwZ71agJPXFYJjsFwuZb3anZUqmfC60u3kxn25XMZqpbvyKmOlyo31Gi82ar3/fqq9WCx3ZaXaizWFF2tVHqzXeLNZ66sUFh4slrmxWiX8zZUqGasKTzZqfFhT/J1ZWK3xFriFchlzxa7MlcqYKZQyV+jO2B1nJgtcGS9wZaxAyvhdVyWwLBEWmHMdGc5xOhlP67/tQG+WiL5se7puiWi9bk1jshl1yeY0pFhSl2xObZIZlXEmVMSYnsDK3wqEO3Jt8uUGZPrrkOGjTZafLrcD9Lnlp0O6r47SOVAnyuECia6XiZWoEe2oSpyjBtEOl4hx1CBMpEqs0xXCbFWJsBfqT0OszxEhvkSg+RlCbS4QYP4GYbaqBFufJ8hG9aTJKMhSlUjxFaHu1OoCcksVwu3UCLO7RIC5CiGiS8gtzyG3vIDcWg13o9fxMVUhyOoigRYX8DVVWfnOdPstpttvMdWWzmRrGiONVxmqT2GgNomuihiai8NpLo6g7k4QJbe8yEt14VasPRnR9tyKEpEdL6E2J4KGu7H01d1ktDmDlcFiNscqeLTYzJubXby13cmLzTaerbfw1kYnz9dbOV5u5Hi5kcPlBh4t1XK83Ci0Gi3Unoyv7UxUKsVCGVvDQuxoc7SEjaECoVZ1sJiNkVJ2JgUXQhhvK2Nt5C7z3XlMtmQxXH+TXkUyLYXRVGfJqUj3oyBZJjALQZYk+RgR5SZEjmI9DYlw1SPUWZsQJ23kjlr4iS7hZyvUm8rtNQm0E14HO2ojF2kKDoGDDsH2moQ6C7GkEActQSzYaxLqpKMcZdMm0EFoPQpy0CLQQRO5RJ9AFwMcjFWx0DqLztmX0D3/I1ystJDZG+DnZoqnuz6yAGO8YqxxjbFAEmeGvdwABzcDDPXPoa+ugpGaKtaXdbkaEEpLUTGzTQpmGstQXI8l292VXJEtH3Tf44PuRj7qq2evMJW14gi6032oTgsiJTKbtLAyUiwC6JSZMh1iQquvKeFvvEyutiEl2voUXNIj9KIqut/7B4xVvo/uS9/B4JXvYvjKdzF67Z/x1T5DrVSL+QhDDtNteJxmzNMscw6yLJhINqFYro7Lpe+QqnOOFQcbVlwM6DU9RZney4RovYzM5CLW5hfRNVZFU+ssZ1VfQ+XUq5x9/RXeePllzp4SxMH5M6c4f+40qufe4JzKG6heOMtZlVOoXj6DoZ0uRmJ9nOUSotIicQuV4hXthqnUCBOpEe5RzgQke+IW5IDE0xZXXxEBYTICIlwRuRhgYqOOtfZ5Yi+c46mJAz+zcuV9K3d+ZubCT8yd+amFjB9bOPPC2IEX1lIWvJy4P1zF+8/XGGq4S0NxGt01d+hvKGK8vYrFwSae78zzxw/f56+f/IIvP/+Af/v0A/76yS/46jcfKt2ED/jq97/mP//0Of/7i9/zf774Pf/vnz/h688/5E8/P+Jftjp4czyLzSon1iusWS23YqXMivVKO7YV9mzX2bNT78SDRme2ayVsN7jwoEnGgyYZm3USNutc2KhzZbvRnQfNXjxs9eV+kxd7nQHsdwVy0BPEUV8Ix/2hHHQFs9sRyFarL1utvmw2+bJ+z4etZj92WvyFvvdaT1aqpEwXipgqsGW+xIH1aukJrLnd4MXWPV/2OoJ5MhDNs6FY4Ua2J5TDvgjliJngJrwYT+bFeOJJDv9+ZxibzYFsNgew2uAj1JsqZExWSFis92Cp1p2lyq8JoAAAIABJREFUWk8W672YrnJl5Z4vi/VezNa4M1XlylipExPlzkyUOzNb7aaENv1ZbQ5grSmA9eZAlht82WwNYr8vmr3+aPYHYng8IrQSPRqKVTYrxbPfF81hv+AwfNu+9G106Fuw+ng4nqNhgWfY74tmtzuChz3RHPTH8WggmkdDsex0hrLTFcp2VzD7g5HsD0RzOBjHgx4h+nTQG8mT4Xi22oNOxMfhUKwSbha+PhExw9EcDEWxNxCp/Hej/ttCdDh73RHsdkew3RHMTlsQO21BPOgIYbcjiI17PizVeioH6DxZrBGaq+YqXVipkfGg2YuNehcWymxYr5GwXiNhuVLEqkLEUoUNi+XWrCrs2Wxw5n6zjIcdPjwZDBU2DsZClSecF8MhJ4Lh+YBwHvf4K1ei/dhr9xQch54Ajnv9edIrCIjDbl8e9fpx1B/AO1NCq9Kz4TDeGovkxVD4f4Orw5UVrEIb0zuTcTweCGW/J5Dddj8eNHvzsNWXox7lDX9vEIe9wcKKc1cADzt9OegNYK/bj50WjxOwea/dm6P+ACXELLgse63eLFWI6U/TpSH2Au1JVxhIM2TgljkNMVcoD7pETZQhpUGXSRW9RGuSMb03TOi+bkDPDWNak7QYSDdhqsCWpQoJ6zUe7DT7slbnzmq9O2sNXqw3enO/zZ/VemHwb7bShcUa4bO+1ujLbmcI+z1/HyRcqvVkptyNsRIhBjRZKVShTld5Ma0QnIEZhTdzNf4s1MuVEaNAZqv9mKr0pCdXTG+eI2Ol7iw0BrLWHMJGcxiz1b5MVXrTk+/EQIGUoUIZvXdETJbLWGmUs1jnz3SlO4s1QvvRWImLEEEqcGEw35n+Ow705zsyfFd472C+lI4sseA03HakPUNMW5YjLZlOjJbL6cpzoy1LSmmcKbXX7GjJdKIx3Z7KVBvuxFkT5WWAn0QHX4kWHbWZJIWIsTV8A7XXv4Omyncw0/oRdkankInUePtwkuriePxkejjZqCsBZS3E1peROegSEygmM9GDwptyyrPCqM2Ppb00ldayZForUuiovEpP1XWaSxLpLE+ltTiRe4VxdFZdp7s6jV7FDXrKE7l324+aFDHV0fo0XbeiKckURbQ2VRGaVEXp0BBvQEuKKW3XhSXlrpvW9KVbMHzbhoEMc8ZzxIzl2DGUaUnPDWM6rxrQkapLa4ouXTeMGLptJawl54oYzLJkINOMgUwzhm5bMJxtzkCmCSO3Bei596YJQ5mWdN80VDq5whLzTL4DswViIVKkdLaWS51ZLHZitkBYTJ4tEtyDxRP2wEHYPCiXsKmQsV4pZaPKlZVKoc3oW8Gw0+B1IgxWK2Vs1niyUe0pOAdKQbFa5cpKlYyNWg8BPFZ4sqpwY7POi+VKV1YVHqxVebBUJmO9WhAAq1WCU7BSJWOhTMpKhRfLFe6sK7wEAVDtzVKZjLkiZ+ZLpCyWurJQ5sp8qQuLpVIm8x2YL5cxU+LCdJETE3fEzBZJmb4rYarAkdkiKbNFUibuSJjIdxaEQJ4jYwXODOU6nQypjeQ6MpAlEkbUbovpzbCjP9ue3hwHum870JpmS/N1a2oSTKlLsqQ2yZzqeDPKog1RJJhRFmVMSbgBJWFC3CgvUIt8uQEZPtpk+OqQ6atDmpcm1zw0uO55hVTZZRIkQsQoRqJOpMMFouwvEmZ3nhhHDWIkl4m0VyfM7qIAKduqKh0ENWUd6kXC7C4SZKmC3FKoOQ2xuUCw9UWCbC8itzhPkMV5/M2EgTQhVqSCl/5rBJifwc/4NIGW5/E1P4uP6Rm8jFXwNDqL3FKVYGs1fM3O4WV6euU7050ZzHZmKp/A3ziJGvVVJ9BSFEZzYThNReE03g2l4rYfeamuZMdLyIh25FaUiJxkKT0115lozWahp5iNkSruzzRyuNLJm9vd/PRgiPcfDfLT/X5+vNfLu7u9vLnTzrOtFp5vtfFss5Xj1XsnouHRQgOHi40cLzdxvNzEo4UGDubr2ZutPbnuTldxuFgvNCfN1rKnBKMfrzSwN1vF5ngxayNFLPXeZbYjl9F7afQpUumuTKKtNI66vFCKrnqQF+vC7UhHEnzMiHDWIsZDj0hX/RNXwF+sToiTzskOglx0+WQ4Tf5tDaqjDnJ7HWXtqSAaQuy1CXLQJsxJTxAGjloEOekoHYUrBDtp4mOrjouJGlZaZzFUO4Xm+VfRU38VkZk6Hs4GuDjr4uZvhE+yiKhCPyIy3HGLtUESaIGZ1RX0tM5hqH4eSy11oj2cqcu+xUJzLXO1JQzkptJzPYKd4mz+a3ONr+bH+Ki7nsOyNJayQxi87kpfpozGNE/upNwkK7GWONtgUrTNmZcbMhdmyg3173FHRZXeVzWZ1bJmQtOC4Yv61IrNKb0ppfhGEP5OppiovozG6y9x+dUfov/ydzF//R8w/tE/YPzSPyA+fwaD0z9E49UfoHX+NQwuq2N2WR/xOWPy1CzpNTWjw0STgiuqWOu+gb6BGqqXVVA5+yoqp17h9KlXOXf6dS6dP4uqymnOnznFmddf4eyZ15UC4QyqF85y7vxpzp5/DS3DSxja6WLqaITYywaJ3B7XMGfMXI0xczfF1NWQwBQf/KLdkXhaY+tsTFisD2Hx3rj52WFqpoGJhgpeaudY0bXhJwZO/KuVGz+xdjlpPHrXXMKRtiXvmLrwSCpjNiOaX765zuZ4K12KXDoVuQw0FjPSUs5cXwNvPljiD7/8KV98+iu++OxX/OWzX/LXT37BF5/96sRB+OYPn/Hvf/oNX/3mA7745Of89dc/56O3dnhzqojVSg/mC+1Yq7Blu0bMdo0Duw0u7DZI2W1wZqvW4eRsVIvZqnFio9aJrXopG7XOrCocWal0Yk3hzG6LNwcd/uy3+7PXGXACde53B3DQLWe/W85Oq5+Qk272Y+OeF9st/mw1+bLR4M1ajRuLZU5MFFgxmW/D9F2hR3u2yI6VKilrChdWKiUsVjiyUuPOw/Ygng7HCrn+vggO+yI4GohSVn4mCFzCUAz7PWFsNPmz1ugngM73fNlo8mexxoP5Wg+WGjxZbfBi/Z4fWy2BPOgIYas96MQVWKj3Yr7Oi9kaDxbqvZmr9WSxwYfVZjkrLUFsdISx2xvNRkswm63B7HSFsT8g1KkeDMbysCeS/QFlc5LySf9+n8A87PVFstEmFyJK/VF/jxGdgNNxyhG4ZCVHkcCTUWEH4ul4EofDcewNRPOgN5yHfZE86ArncDBOiEz1RHA0ECM0Pk1f5Z25G7yYvsqL6au8PSvsLbw5fZUXk1eFCJOSYdgfiOah0tnY7wnjYa/QqrTbHcGDrnDh2hHCbmeocNpD2Gr2Y7nWndlyKePFjkyVObOgkLJaJ2OryYMHzUJF6FqDhLVaR1aq7QUHQWHHWrWYlSqR8km/J0c9PjweFOI+P56J4SdTkfx4MuokWvTfHYKHbR4c9wYqq1j9Oerx46jHjyf9cp4PBfP2WCQ/nYnnvekYYXdhIoIfT8fxjnKDQQCaI3kxLIDNz4bDlJWsocLNfI+chx1+bLUI7tiDNl/uN3nysMOPg+5ADroD2Wnx5kGbj9CO1OHNgw5PHnb5st/lx16nP3udAutw3BvIflcA+92BHHQIoma/2ZMNhTNTBVZM51sylm3CRqUTC3fFdCYboQjTpjxYi3TJGTJlp+hLM6c/3Yzu68Z0XTNgNNtGiG9USFhSuLLR4M1moxfbLb5st/mdAM077f6sNHgoF5iFpfDN5gBly1YYWy2BAsRc581SjQ9TFR7MVnkxUeYqbCVU+5+wCQt1wtfztb5MVbkzVipjoMCZoULhjJe5CY1Idf4nvztb7cNIsYy2DDuqk4yoSTZmutKDtYYA1hqDTtqV5qp9lE6Dx0n0qD/PiZFiGaMlroyVujNUIKU3x4mBfCltGXa03rKl87Y9bbdENN6wpfmWHfXXrWnNklAab071VVvlvoILjbdE1N2yp+y6EzE+BgRJ9bDWP4Wl1svoqv4zOhf+CSON72NndApfZ20i/S0I8TImxMeE9GR3UqNdcHfSx9FaA7GFGkEeZuSnybmbFkh1XjT3ipNoKUuluSSZzvJUuhTX6ai8Slv5VToqr9KruEF7RSpt5Sk0lyTTXnGN7sprdJan0lGaQNudIJrSpHSm2dGcYEBtnDbVMfo0xBtRHaWLIlKLhngDmpKMaYzVpz5Gm3sJOjQlaNORakR7ij5N8ZdPFpX7003oTVcWQOTaMp5rw3iuHcPZAlcwnG0pLC9nW9KfYcqIUkiMZtswnmvLSLYF04X2zJU4MV0gZiZfxGSuDTN37RnLtWQqTwCUhzPMBCeswFYpFOyYKxaxUGrPknIIbancmdUqKWsK1xMHQag+dWSrzoONGjcBLq5xY03hyka1EPNZq3ITHGSFO6sKoeVovcaDrVofNqoFcbBW7S60EVW5s1Xvy3adLxu1PmzU+LBe7c1yhbCjsFLpwVKVB8sV7ixXuLNU7s5cqRvzJTJmCl2YL3dnuljKTIkrk4VOygYjJ+bKXE+EwmyplLFceybznZjMc2Qy34mpAgnjdxyZvCtl7I6EwdtiYXlZ2XQ0lG1Pf6YdAxm2dKZZ05FmQ2eaLd0ZYrozxLSl29J41RxFvCGKOGOqE81RJJhRFWcuxIyijCmNNKY82pSCYF3uyLUpDDUkzVODW95a3PLWEmpOPa9wzeMySdKLxDqcJ9FZjTjni0Q7XSLY5jTxzupE2V8k3E6VaAd1wsUXibRXJ0IstBdFioV9hHA7VUJtVQm1uaB0Es4IgsHqHCE2FwmyuiBcLYWlZT8LFQKsVAi0EH4eYKVCkKXw2tfkND7GpwXnwOQ0XiZv4Gd+ngCr8/haqKx8Z7Yzk9nOzBNweazpOgO1SfTXJNNWEkVbSRRNReGUpHlQlulDyU0vchKcuR5qS1asAxnR9jQVxjDcmMZg/Q1G7mUw2ZHP6kgVq4MV7M/f49lGFy82unh7u5cXG5083+zkze0u3trp5q2dbp6utXK43MDRSiOHS/c4XGzk8UozR/8/Ve8VFeeamOn28szY3d7deysBIouMyJmCosg5hyIHiSySkETOOeecMxQUGYEQyjmhtLV37+52u6O7fdye7jljz3g8xzPnnGcu/hK2L75ViKK40NLS+t7/Dc9WN482u3iw3sHd1TZuLzcrXIMmhatQx+2lRvbn69ibrRE4DXNV7C/UsDNTwfZUJduTgquw0n+d2a48xtqyGKq/TGdZLLU5wdRlB1F2yYs8qT25UbYk+ZkSpWAkhDppCbEiJz2iRHpIXXQJddAi0llXoDE76xLrYUKkixGRLgaKhSOBnxAlMUTqIoiFz+Ih0sWAKDcjwl0NkZhqYKZxBkPVU5hqnkVkpomD7XlEYnUkfhfwSrQiLEtMQlEQ0bk+SNM88fS3xMZaC2O9sziYaZAa7ktvTQnLvc0sd9SwWH+VuyN1/N/H+/z/3z2Abx7wjwdLPKjKZi7bj7kcHxYKfBkv8KQjU0JZVhQ5lxu5FldKtIEZIae+ZCPKiI0IMxq1TzOtbsS2phU7ujbs6Fgj17Fm2sCCCjtjrqf6UZ4dRaDoInqnv4/y9/8MlR99H40zp9E+dwbtM2fROv0lF059ie6Xp7BU08JQSRNzTSN0Tmuhd0qdC//pP1Cqr8ewlSm95gb4XVRGS+VLlM+e4dxXX6Fy6ivUzpzCQFMNU0NdtNVU0NFUQ/X8OSFqpHwaVYWjcP78WdQvqGIuMsFEZIQk2ImARB/M3C5i7GaATYAlkggRwZd9CEhwx8XHBhsnI+zEFwmN8SBQ6oaJqSrOtgYkutpToG/AsbUnP7Xz4ZONO+8sJEKZ2caDdxYS3lm58cLZi/2YCH7+ZItPTzaZ6a6kv/4aEx2VzPc3IBtt49WtdX737Tv+y69+yh9/9RP++NufCedXP+Eff/8r/kkhEP7wyx/z229f8auvn/LTh3JkDZEsFNmxVm6NrMySjRobDptF3Gpx4qDZmf1mEYftYm61uXC7w5XDdgmH7RLudnlxp8ebo24fbrV5sNssYa/FlcNOLw67vbk/EMzD0QgejUXybCqGF7MJPJ2K48lkLA9GI7g/Es7dgTD2O/3ZafVms8mDrWZP9lq82ayXMF1oxnieAI1aLHZAVu7MWrkDm3UubNe6sF4tQlZhj6zSSZiD7A3lyXgcTyeF+IuwaJSkKOUm83jy89Nw4Wnp7YFI9ntC2ekIZKPVl/U2P3Y6g7g9EClELxTcg4fj8TydvSyUfOcu8WAqie3uMGStAWx0BLPdHSaIg8lk7k2l8GQuTTizaTyZS+XZQhqPFy4L/YD5VB7NpPByOZPjtRzerl3h2UIqD6YSuTsex+2RaO5PJnB3PE7oFSyk8kTRH3g6f5nHiqf+n6NPj6dThBnUz+/Np/BgWogQfe5QPJu5dBILej4rsBPer+fyVp7D+408PijO8doVXsuyebOSzbN5oQz9dO4SDxWLTP82enVvLJ67o3HCFOtIzMkE7N3BaI4GwjkaCGe/K4TdziB2OwM47Avk0Vj4CUzs/mAgh31+bLWKOez2ZL/DjVtdHtwb8DkRBk+nQnk0HsTTqXBezsbwcSVRePI/L0ydfo4O3Rvw456CTXBvIIBHw2E8UbgHj8ZDeDUTdUJx/laeyrfyVL5ZuywsHS0IHYG3C/G8XYjneD6eD0tJvJ6NOZlUfTIhLBbdGQgSzlAw90cF4ft0UnpSZhYo1TEKaJuU5zNRPJ4I4+6gIBxu9fgJrIRBIeb0aFiYQX08EsKzsXDu9/hxv8ePW62e7NQ7s15lj6zMltvt3uw1utEsVac1xpiqMF0ynf6S2jAN+lKNGM4yZfiKKcNZxswV2bBW68JGozu7bX4cdAVx0BPIQZ/ATrjVH8y90UiORiIFSnhvCPs9wRz0CqJ4vyeUg95whQsUwHZbsFBQrvdF1ugvrBy1CWVkeWvwyaX/s6uw0hjAelsY620hrLeFIGsKYK0lCHlrMPJ24c9LTf4s1vmwUOuLrCGQ1aYAwXXrDWe7LZiNtiA22oNZbQ4QysvlrkyWujBRIma20ou5Gm9maryZq/ZmrtKLmXIPZio9GSx0ZCDfnv48B/oVWe72DGta0m1puGxDebwpbVec6L/mxsB1d/oKXei7KqIzT0R1poj0MCucTc5hq/8V1gZf4WB0CpHJKSSW54gPsiIx3I4IPzMC3Y2I8DUjL9WX+EgR/u4X8XXRp6JAymBzNq3lifTVpzPQmElfbQYD9VmMNmYzUJ/BSHMuY635DDZkngiEgYYMemtSGWzIZKThs4jIZrQhi/H6VIZLQ+m+4kR3qiU9aVb0ZVjTFGdAc7whbUkKLsIlUwYyzOlJNWYg05ThLHPGcy0ZyzFl9poNSyWOzF6zYb7YlpUKZ2SV4pPI0GKpI/PF9iyWOjJVYC6A1G4IBOaFIntmr9kI7IRyR1YUD2tkFcKC0WKxA0ul9iwU2wrdgyJ7Vj6/ljsirxazVuPEVqPryTzpbpMXu43C//M3FSJgs86VjRqBsLxeIxCW91qEBaObLd7sNHix1+RzUlAWCMmebNZ7cdAeyEF7kMIh8D2JFu00CWLgoDVQ6Bi0BLDXLIiFvbYgdlsD2Wz0ZbPRl90mf3aaAtls8GerPgBZlTfLVV4sVrohq/FjqVK48MtqvdhuDmSryZ+NBh/War1ZrfJkrcobebUPK5VerJS7CeKi2gtZlTeLZe4slHowX+LK9HVnIWJ03YXJfBHjBSLGCsWMFboIXIRcR/rzHOnOtqUt1YqOdBuaL1vRfMmGOoUwqI41pS7Bitp4S66H6nM1SEfoHgQL4iDXX4+8AH2yfC6Q429Auqc2ic4qpEg0SHHXIMlNmxgnFQVdWeAhxIrUSZBoE+2oTpxIG6m9KrFOmkgd1E7chc9xI6mDBpE2qkTZnUdqp06Ug6oASrM9L/AObJSIEqmfFJeDbM4RanWOCFsVQhU/I5xzBFkrE2KtSqSjBmF2ajvf2xotZneyhO3JElZHBLEw1ZbGaGMy3eVR9NXE01sdx3B9Cn1VCTQVhnI9RUJenIi8WAdK073oqUxgdbiI7akq5rqvsjVRy9OdAVZHy9meqmK+p5DRxiwmWrNouRFJVXYgrdelFCSI6SiNYXW4iPubndzfbOfBhuAIPFxv42ilgcOlBg5lzezN1rAzXc3OdDUbo2VsjJYx33WVhd7rTHfkM999jfGWbBZ6C5ntKmCwMR35RDnrY6VsT1awMVrG+kgpi32FTLVmM9aYTm9lPD0VcXQWSWnIDeJGopjMcFuS/MwIcRTEQZijNpEKHkKEkzZSZx2kzrrEuAixos9xI8E90Bf6CS6GisKzIBCiJELUKFJiTIDIGIsL5zDTOouJ5jlMDc9gbPwDHJyUMLb+AWlFAVxriCX1ehApuUEkpPqTkxbOldggXI0v4GutR0FCIG2lGYy3FrE2XM9Seznvt8b5/371Cn79hv/9k4f818cydqov0R5tR0usBV1JNoxlSRjP96Az25mqjGAKM1opS64kR+KJ13ll/L76ksNoE3ZDDZFf1GNPz5pdHRtu6tmzom6C/IIVszrm1OsbE2Z4npq8OHJiAzBS/ooz//E/cOrP/yPKX/wI1S/PoHLqLKqnldE+p47GV2fRO62G7ldqqH9xBvUvvkT1h2fQPHsKfY1zxOhpMGx1kSmri+QYaKN1+oec+uoLzn3xl5z98gv0tdWxNDHEUE8LLTUVIW6kcg6N80qoqZxBXVVJEApqZzG2NsRMZIyDlzUBCX6Ye5kJIsHPEnGoPf4JnrgE2SF2t0TkYoqj80XcvGwIDHHB1cUcT1cbojwdSHO157mLL79w8OMbS3c+WbnzydaTb+y8eGch4a2lhGMHdx66erNYkM7vv77Hw60JRhqLGGstZaqrio2pbl4crPHrT6/54y9+LPQMfv8L/uF3v+QffvdL/uVP/xf/8qff889/+DV/97O3/PLNEd/dX2GuKpyJfGvWqsTCXnW5DeuVNtxsFJyEw1YhXnS7Q8Ldbg/udntw1OHB3S4v7nV786DXV6Dq9vpw1O3FrQ5PDjo9udPtL0SOhkJ4PB7Fi6kYXszG82w6lqdTcTwck3LUH8R2qwdbLe5stbiz3eLFbrMXW41ubNZLWKsSsVzuyPQ1S1YqnFkud2K5zJbtOjFbtc6sVjqyVG7HfIk18hoXbvUEcUcBMHs8Gc8zxZzos5kUXsxd5slUEo8nE7k/GnsiEva6gtnqDETW5MVGuz8brf7stgdyqyeMo8GoE6FwdyyWO2OxPJu/zMPpZO5PJnMwKGV/IJL9ASlH44ncn0zm8WwqzxYyeDqfzpuVbN5v5PP1diEfNgsEUbCZz/F6AR82he992Czg9Wo2zxbTTp7aP5hK4vHsJZ4tpPF8MZ3jtSu8lefyZj2X47Uc3smuCIXs5Uxer2RyvJrJ27Us3m/m8GErl4+buXzczOOdLJsPa7m8XszgeDmTp9PJPBxP4OnsZQVkLZM3q9m8k2fzYUPx2a0C3spzeLWSyfOFVB5P/2ss6fFMMg8mEnk4nsD90TiBJTGZxL2xWEXJOknRdxD+3u+PxvJwLIb7I5GK8m4UTycjeToezuMJgWPwYDRIiP6MhSgKxlF8WInnzWIs71YSeLscz/FiAh9kl3m/lHjy1P/FtFRYHxoK4sFQEHf6/Njv8OBWlxd3+vy42+/Lw7FgnkyG8WImkneLwu/5ZjWNT7JUPiwLbsL7pURez8bwdiGeD8tJvJ0XHIXXszGKmdRYXk3H8nJKWDR6MRPL8WISH2SXebecxOv5uBOh8Xo+gdfzCQIDYlbK8VIcL2ajeTIRdQJjezQWxqOREB4OB/NkLIxHw2E8HQ3j4WAQd3v9uN3lyUGLG9t1YtarHFkrd2CtQuAnzBba0BipQ0OULjd8VSj2VWEow4yBdCMGs4yYKrRAXithvcGNzRZPbveGcqs7mLtDkRwOCJOnt3pDuDMYwf2RqJN1o1t9oRz0hnDQG8btvkj2e8LY6Qg6AaytNAjrRgu13sxVe7JY681yg9+JmyBvDWal0Z+VRj/WWoLZ6ghnpytCoDC3hCJrCmKlSegtrLeFst4azM3eSA4HY7g9FMtBv5TtzmD2esLYbA9itdmHjQ6hBC1r9D3pKqw2BZx0GhZqfZmt8mC+xofJMjcmS1yZLHJh6KoTQ9ec6cm1oyfXjo4rtnRki2hMt6MiwYzyeFN6r7nSe1VC71UJ3fliuq+60FvoztVoS7xtzuN08Qxi87M4mZ5GbH6GSO+LJIXaEBNohb+7Ef5uF5EG2+LhfIEwfwv83S8S4WdBYYY/reXJjLYXMN5ZyEhLHqMteQw35dBfl85gk+AgDDdlM9iQyXC9IBIGGzIYqE9jpPkKfbVpjDRkMdIg/NxwUzYjjenMt6QyWuDFUJ4Tg5l2DGTZ0p1qRl+aqYKmbMVwthUj2daM51mzWOzEcrkzy4o50qVSe2TlgjhYLndivtheKLsrLvSLxQ7MXrNh9rqV4AqUOSErFbFc4sjCdVvmb9ghqxAL3y93ZrHUXvi9JY7CKbVn/oYdc9ftmbtuz2S+BUsljicU5fUalxNA2matG/IqMfIaF/bbfNmsc2WnwYutOoF2vNsoiIKtBk+hC9DorSgLC7TknVZfxTypD1v13txs8TuhLH/uF+w2+bNZJ0SKtht92G0JYKPBh71mAYq20+inoCS7I6/2Yr3Gm5VyN5bLXJFVuDN13ZGxqw7MlDgzlGtH6yVj6uN1GbhixWqNF/JqT+S1XmzU+iCv9mC50p2lcg9WqjxYq/JEXueDTCEalsvcWSzzZL7ElakbzkwXSZi64cLkdYmisCxmKE/EcL4To1fFDOQ5M3zVjfY0e5pTLKmNN6M63pTqGBMqpMZUx5pTEWVGZawl5dHmwoJRoD65/rrkBxuQ7qMt8A88tUmRqHHJVZ0UiQbNFc48AAAgAElEQVRJYg3ixaokumqR4KJOnJMaKRIt4pw0iHFUI85JgyiH8ycCQCglX1DMlWoQo3ATpA4aSO3UkdqrEm2vRYxIi2gHoaAcbq9KtKLQHKmIIEU4qBJmrUSErQr+5mcItlbGz+w0ITZKwtemSoRYq+Ntcm7ne/sz5dyaK+dwvoLtyRLWR6+z3J/HfHc2w/WJdJdH0VESQU9FDHNdOfRWxnMt0YX8eCcyIqypyPBha7yCo5UWHm508XxvhHdHM/z4yRI/f7PFhwdzvL09xcubYzzfH+HuageHy+3cXetCPlqOfLSchquhpEfZkBB4kVg/A8ZbUlkevcEtWSO3Vpq4OVfHznQVmxNV7EzWIB8uYbHnGqMNWQzWpDHakMVYSx5jzXlMtxcw2iQUkeb6rrI6XIR8pJitiXI2xsvYGCtltf8aC90FTLddYaThMr0VCfSUxtJcGE5+rCOpgRaEO+oQ5qgtCAEnPUEIOAtugtRFl2ixPjFiA2LdBP6B1NWIKBdhCjXcWZdQZx2iXAyQuhoRItLH21oHZxN1LHWUMNNSwlZXDVO9szi4nEPkf57ygSRaZnMobojjxo1oCpOkZET4cynQjXQfOzKd9BhI92GpMomZ2kyG6/KY7LrOXz/d5Z9/9Yb/9+dP+Ofnu7zpymOnOJLWcAtK/PW55q1Jbagh7fGWDKQ50pPtTEOWB9XXeqnL6SXPJxBv5VM4njpNgZUJ3xS48DrBiiNbC3Z0rLila8eRgSMH+vbItS2Q6VoybmhJgZEOGWFiqtOjcdBW4fyf/xmn//zPOPsXP+DUX/wF6qpa6OtcxFzHFAsNCySGnnhe9MNUzRC1r86ifuYc6mpKaGidRstIBV9LbWZtrZi0NSFN/Rzqp7/gzFdfoXTqh2ipKmGkr42hrjaGOlponFdCXe08aqpKqJw9hcZ5JTTVVVBSOYOa9nnM7Y0xstND3+ECZp6mmHtZ4BYhJuSSP2FJ/nj422FspomuvjImpprY2Brg7+uEi5MJIht9fCUWpPuIGbN15jceEfzMzofvbHz4zs6Xb6w9+GjtxntzF46txDyyESMLCuTru6v84t0BE82lTHaUMdFRwdpoO4/3VvjDzz/yT4r503/43V/z3//+N/zLn37P//4vf8v//Pvf8N9++2P+8a8/8NMHK9wcyKIiUp3xfEvWK0XIK+1Yq7Blp86R3UZHbrW5cNgu4ajT7eTc6XLnXo8nd7u82G924XaHO7e73Nlvc2GnyUmIHbW6stfqwX6XjwCQGglXTEBGK57KRnB/OJSj/iD2u4SM6XarB9tNbqzVOLFRJ2an0ZWtehchq1rnirxajKzCgbUqR3YbJGxUO7BSYctSqS0rlQ5s1LtwqztQeIqtuNzfG43mcDCMo8HIk0jM7eFIjkaEaMz90ThuD0VzfzyBvZ4w5K2+rLf4sdbowU6HPwe9wsVqrzdUmEMdieX+ePxJx+DuVCJHo/HcHRcIzfcnkxVfC68Pp5N5Mif0D57OX+b5YhovlzP4uHWVY9kVjtfyeLeWy2tZNi9kmTxbSFWsE13i8WwKL5bSTxyHD5sFvN8o4L28gHdrubxdu8LHzXzeyXM4lmcJF/3NK3zazufb7QK+3irgw1oub1cyebt2hXfyHD7Kc/m0kc/HzXw+bOTxcTNfEBfrV/iwkcOn7Xy+2bvKp90CPu0W8GEjh48bOXzczOWDPJev13N4v5rF+9UrvFnK4NVyGq+X0zheTuftcjrPZ1MUgLZk7o9F8XAshgfjUp5Mx/BkSsqj8fCTp/NPJyN5MRvF85lIno4Hc2/Ah3vDfjyZDOHOsB9PJsMEJsLJJVy4xH8tS+F4KY7X89E8mxDcgofDwdzp8+PBUBDPxoTS8dOpcB6OBZ9Ekl5MRfBqPprn01JezUTzaj6al3PSE3Lzq5lo3szF8mo2huP5GN4sxnK8JBSR3y4l824hieO5BN4tp/ybJaMk3i4l8vozn2EqSjGLGs+ruVjefJ5ZnZbyZCKCe0NB3B8J5Kjfn4dDoTwaCRGEwlAw+23u3GwSs9fozPx1c6bzTRhM02E4Q5eRLF0m8wwYztKlSapOR7wJrbEXueZxlvYEY5ZKFP/+O32F+VMFWO2oP4y7AxHc7g/j3oj0xOG5MxjBg9HofzOBKrASdtoC2Wz2Y73Zl+VaN+RN3my1+SNr9EbW6M1SnRez1W7MVrsK5eM6H9aaA1lp9GOmypWlBm9kTYEKqnIUW+0RbLaFs90VxWZHBOstoex1R7PfF8XhYAyHg1Ju9oUha/JipcGHzfZgtjqCTs5nivNGWxArDT4s1nozV+XBVLkrC3WerDT6M1/jxVS5O0NXHRnMs2G4UMRggRO9Ofa0Z1jRmmlFS6YNFQkmlMYacyNKn6Iofeov2dBV4ExPoYSeQgn91z3JCTEkxPE87mZnkJifxcXsDL4OGlwOdyA2wJJAdyPEdmr4uOjh66qPo5UyImsVfFz1CfUzJTvRg4qccFpKLzHcnMt013XGW3MZa8tjpDWHoWbh0j9cn3niGgw3ZdNfl66IIWUIkaQ6QUCMNGQxXJ/NaEMGM61Z9OX7czXYgP5MEZOFLozlO7Ja6YW82oeFIhHLZS7IKt1YrXRltcqV1SoXVquEC72s0kl4yFLuyHK5E2uVElYrxMIyUbkLsnIX1quFGJGs3Jm1ShdWy5yQVYpYLLVDVuHEaqXTiUhYq3JmtUKYqF4ud2KpxFGArhU7MHPN6kRsLJbYnVCVN2rc2KnzYKNamDzdqHNlSxEx2qx2YbfRWwCltQjcg4NWf253BAndhWZ/RYxIICILcSM/thq82WrwZK9FiAztNvmzo3jdqvf5dyJBcAwCBSHRHIS82ovVSgU1ucZTcAAqhUv+UrnQHZgsdGbgig09WZb0Z1vTlWbKcqUQQVqt8WKt1puVKjdFDMkHWbWik1DuwXKVj2Lm1I3pIgkzxQJEbfK6mIlrLozki5gucmPkqjPD+SLGr7nQm2NPc4o5PdnONKVY03zJhppEU2oSLahLsKJSakZVjBllESaURJpwLcSIwmBDrodcpCDIkHQvTdK9LpCj6CGkuGuRJBbEQKKLJsmu2iS5apLioUOSqzYJEsFFiHfWIsZRnRhHNWJEwlJRpKMaUpEGsWJtYp20ibJVI9pegwgrJcIslQXh4KB5UlyWOmkgdVQj3kVLEAl25wl3VCXUVokIO2WCzU8TZqtCmPV5wmxVCXU4T5CVitBPsFAh2E5t53uv9jp5vt3G4/UmjpbrOFqsYmeimNWBfGba0uiriqGtKJTu8igG6xPpqYynMMmF3GgRV6IduJYsYa47n/WxMuQT5cjHK5GPV7I2VsHWbA2b01Vsz9SxPFTG5lQNWzPVbExVsjVTw8FSC9szdWxOV7G3UM/6RBVjrVeoLQgjxtcAV4sf0VQUwepwMetjZWxNVrA6XMxc11VmuwqY7bjKQvd15rsLWewrYmWglNXhUpb6ilkcKGFlsJiVwRusDhYhHy1lY7yc1eEiZIPXWR0sYqG3gLnuPIYbUumtSKA+L5T0MGtiPYyFUrKzLmGOmkSI9YTlIhddosR6xEgMiJMYEycxPnERoiSGxLkJILbPi0dREkMCnfXwsdfHVk8ZW0NNTHXPY26sgoWtMsGJVlxvi6FvvYw++Q06eq5TGBtJfmAAlyXOJIttKAoQ0R3twpueqxyUxzBdEMZCWwHfvZTzv379gX/5xVt+uz7A/SwfHl/1ZKPAk9ogHdJFX5IlPk2OyxnKg7VpkJrSkmROyyUJJdk1XM/qJNvvMv46utieO42Tuipplvr8VZ4z71JsOLAyQXbemO0LFhwaOHBb34GdC9YsaZiyoG1Kh50pnWkBdBRICbE3wur8OYzPqmCgoYO5sS0OFmJsDCxx1LXAzcCDYAspHoZ+GKnpoHruNNpaqhiaXUDDSIXzBucwFhsTKrZi3MaCCTMD3L76T6if/SEqZ75EVekMRrraGOhqcUFdBXWVc6gpn0VNVUl4VT6LxnklVJTPoKauhKG5HkY2ulwUGWDjbYGlpxkO/lb4SN1w9bXD3dsWDe0vUdf4EgPD8/j6OeHtZoubkzlm+ucx1DiD5um/IERVlXsGTnyycuOndsLa0TfWHnxr7c4bUyeOTZ34aOvBfbEPe31l/ObjPbYmWphoLmK8rYS10XaO7+/wh198zT/+/q/557//rcI9+B3/829/wX//m5/xX//mE3/6xTv+5sMd7o5epzVRn65UfRZL7JBXOrBRbcdOnSPbtXbsN4s46pRwp0PCUbsrR51uJ3GjO13u3OkUhMLtDg8O2iXstTizXmuPvMaBjToRh52+QtZ6PJLn07EncYwX0zE8m4rh8Xgk94dDud0XwH6XLzfbvNhpdme7wRV5jRObdWLFcWGtSqByykrt2Gl05XanL3d7/Tjs9OKoy4/tJldudvpw2BMkrCUpLkNHA+HcHgjnaDCSIwUg7WZvOLJGbzZb/bkzFM2DsXieTCWz3xfBZnug0Eto81WUOQPZ7QxA3urLZkcAh0NR3BuP58FUMvenUrgzmcD+sJRbQ1LujMVxfzKZR3NpPFLEjZ4vpvN49hIvljJ4sZTB88V0ns5f5rUsm7erORzLrvB6JYuXyxm8XM7gtSyLN7Isni+m8XwxjWcLqTydv3wiMJ7Pp/Fk5hIvFgSX4ng5k3eybIUIEByBd2tZHC+n82YpXbFkdJnXK5m8XcnieDmTD2vZvJPnKE42b9eyeCfP5MNWLl/v5PP19lVBaOxe5dvdq3yzU8C32wW8X83i2618vtnM45vNPD7KBWHxYSObb7Zy+GYrl2+3Ck7ee72QwvFSGsdLl/l6LZ33K5f4sJzCx9VU3q+k8Gn9Et9upvLdRirfyi/xbjGGF1NhPJsWzovpSF4vxHC8FMfHlUTeL8XzfimRT6vJHM/HCAyE8RAhUjQSolgqCjiZPj2ej+HtQizH8zG8WxR+x7vFON4txvF+KZHj+RjeLyXydilRKCfPxpwUll/PSnk1E/VvqMyCi/BsKpqXswIf4amC2vxZ8DyfFhaQhGlTKW8W4nkxG8Wz6Qiez0RybziAR+OCc3J/MJC7/f7c7/fj/qAvj4eDuN3pyWaNPSulVoxm6TOcoctolr4wh1ppx0aVLavltsirXOlKNKEr0ZzKIG0K3U+xWCRir9WTzWZ39ruEgvLNrkBudQdzqzuYoz4BqHbQEyxQyjv82Wr1YbPFm41mL5ZqXIVT5cpcmTNzFWLkTT7c7ovgqD+SnY4g1hq9WajxENaMFGXl1cYg1pqC2WgPV0yehrLRHs52VwRbHWHsdUez2Rb+r/2FthB2uyPZ7gxlvTWQrQ4B3rbW7Mt6qz87XWHs90Ww3y9luzsMeWsgq01+yBp9mS53FVaOipwYL3ZmutxVmEe9IRLiRuUeTBVLGL3uzHChkOseyHekI8uGhsvmVCeZUp1oQWm0MWUxpuT4a3IjyoCmDAc681zoLPAg3e8CQXZKuJp+gZvFKXzs1Ah01ibazwwfJ21EFkrYW5zD0UoZZ2s1HCxU8HC+gJeLLtJASwpTfSnJDKbmaiwNN+LpqrzMeFsek11Xmem+xkhrjsJFyGaoUXAV+uuEZaPPX/fXZTJQk8ZgbTojjRmMNGQx3pzHcHUymd66FEWYUhdvwmi+M2NXnZgtcmG60IGFIhELJSJWq1zZqPNkrdqN7UYvNuvdWKsWs1olXP6Xy51YqXBm5powYfp5neizOFgsdRTiRzfskJU4s1Rmz0KJDYvFdswX2bBYInAQ1iuFxbnFEjtWKkQsFNsKcaYbdiyV2rNYYsNymR3rNYLju1ErZrNWWDjaqJUgrxb6Ceu1boJ7UC+QlYWCcgD7Tf7sNnqzXu3Kdr0nu43eJxGjrQZPBVTNl81aT3YahQ7CbpNilUjBOPgsFNZrPLnZHsJ2cyC7rcFsN/iz0xjAdoO/wDpo8mOj1oudRj/Wa71P3luv92Wz0Z+NBj82mvxZrfNmrtT13wmE9XpfxdSsJ0ufY0aVHmzU+rNU7qUQCR7MlQqRo+kiMRPXRIzl2zOU68BwvoieTGv68xwYyhMxkONAZ4YtHel2tFyyoT7RgtoEE2rizSmPuUjzJXsqoswojTInz1+XgiADcnwvcC3YmBw/HfIC9En30iLDW5tkN8E9SHRWJ0miRYq7DrHOalzy1CXeRYtohXsQ76xJvLMWCSJNYhzVSHC5QLSDGpF254l2VEfqoEGcSJsYB02kDhrEOmoRZatGjEiLWEctwm0EwRBqq0yw7TminNUJtVchxE6ZUAV5OdJOjXAbNYLMzxJqpYK/2RkCrc/ia3aWMFtNgixVCLFV3fnez1/M8uOHY3xzf4SXux0822rh3kotR4vV7IwXsdybw3jzJQZr45nuyKC3Oo6SNA+uxku4IrWnPNOH8ZZMZEMlrI2UIR8tY22klPWxCmRj5cIZqWBzqoHl4UpWRitYHillaaiI6Z58JrvymezKZawtk/GOK0z3XGWyI4/R5isMNqRzOcwaB70/J1ikyWxnHisDN1jsucFoYybjzbmsDJQjGyxnfbyepcFKVoaFIxutZnmoDNlgGZsTlcjHq1ifrGJ9ogr5WAUb41WsDgvxo57KBEpSPckIsyVCokeoSIdwZwMiRLoE2WsLLoHEkBiJEbESQ2IkgjCIkRgR62pMrKsxMZKLREsuEuthSqTEkFBnA4LFRjhZauLjZoGz2AQLe02sJZp4x5pxqcKTxGJvKsvTaLx+lZrcAkpjk8jwDuCSi5hiqS+ftmb45f4Cb2c7eNRfyZ2Oa/zmsYw/fXeP//HdHX410cHPcqS8y/DhZ/XBbDSJqMkw50qAJnH23yfV+UsKPJSoDNWmOlybWqkNJTnFVBWPUnellXAzEyzPnMVaRR0nbT2u2Jnw/oolbxLNeCCx40DXlpva1hzq23Ooa8OBrh2raqbMKhkwZGhMW5gTo+WJ5Ee5ofujH2CmroOlsSO2Zs5Y6FgjMbbD1UBEsEUUHsb+GCqZoHVOBXX1sxgYa2Fso4ueqRYXLp5H31aH0Ehv4vwdmRJZUKJ2DoNTP0D17CkuaKphqKuFkZ42ehfU0VAVokbqKufQVJSa1VXOoXzmK86d/RIdfXVE7ra4h7kgCRVh7WmBk78dQdGehEm98Q8S4+R4EX0dJeys9BE7mGJnpoODmS7mF1TQVfoRaqf+Assvf0SXrg3fmrjyM3tfvrF05zs7L76z9eTYxIn3pmLeWkl4buvOcIwbv/76kG+frjPbXsRkezEb4x387PUd/teffsO//PHX/D//+Tf809/+kn/4zbf88Zdf88efPOFPnzbZ77/McK4VU4XmzN+wZv6GpYJ/YMdWjS37TU7c6ZBwr9uVR31e3O105VaLE3e7BSfhsF3CUZc7B21uHLRIuNkq4ajbi4MOd273eHHU4yNAtAaCeTgUqrhYxfNmNp6XUzHCBORoBA8GQ7jXH8SDwRBu9/pz2OXLfqsnN1s8uNXuzc0WD3abXNlrcWezzpnVcjs2qkVsNTiz3+bOw8EgHgwECr2HoVAejYbzcDSCO4MhAuhrIIz7Q5HcHYrkzlAUtwaiuDUgVVxQ/Flt8GK51p29jmD2uoLZaPNjoy2Ane5gdntCOBwIF1ZeRqLZ6wtjtzeUvb4wbvaHC2XkmUs8nE0WznQyD6aSOByO5mg8jnvTSTyYSRFAZvPpvFjK4uVyNq9l2bxczuTN6hXerOTweiWbl0sZPF9M4/GcMFP6dO4Szz/3EOYv82Ipndern2NF2bxeyeTVcrpAV15IE4rIy5kcLwuxo1fLabxcuMTjyXhezl9SLDpd4tWC8PX7NUEYvJFl8E6exbu1TF6vpPF6NYO369m838jhnTyL49VMjmWZvJVl8GEtWxAXskw+yIXzVpbKu9V03iwl82oxibeyNN6uZPB2JZ2Xc4k8n0ng1XwSb5ZTeL2YyNsVQSB8lF3m/XIK75YT+LCcwMeVRL5ZS+HDYjwvpyN4MRXGq9lIXs9KeTkdydvleL6WJfFxOeHk4v9iKoJn0xG8mI3i9ZyUp+OhioJyKG/mok4mUd8txvJuMZY3c9Ecz0dzPC/l7ULsvxMJX8tSTnoK38pT+bCYyPHcZ4ERJzgDszE8V8SkHoyEClOpExEnMaJXCuHwei6W51NRirhSNK9mpMJnp6IEyvSMlGfjodwfCOCoy4t7vT7c7/HmdrsHd7u82al3YjRbj64kVfova9GbosFkrjGrpbbsN7qxWefERq0LE7k2dMQZ0xZjyhWnL2iMusByuRM7rd7sdvhy0BMkzAAPhnO7N5g7/aEc9oSw1xnAXrc/+91B7HT4s9Xmy2azD8u1bizXurFU44q80ZvNVj/uDERxuy+C230RHHQFs9cZzHprEMt1/iw3BLDaHMpSfSBrLWFsdkRxsy+Wvd4YtruiWG8NZr01mLXmQOTNIWy0hbDXE8V+XxR7PRHs9USw1RHCbnc4B/1Sbg/FcNAfyV5PGHs9EWy2B7NU78tslRvzVe7MV7szr+gmjFx3ZLxYzESJmPHrIsZuODFRLGGu0ovZMnemy9wZyLdnoMCejgxzOrNsaM+0pjndioZUS2qTLSmRXqQgWI+cAB0y/S9wXWpC8xV3EiUahDuq4mP+FT5Wp4nx1Cc50IIAiS6OluewsziHrdlZrC+ewc5MCYm9Bu4iLQK9jMiMd6MsJ5Tawmhqr8VQfVVKdX4UtYVRdFVfYqrzKlPdhYy25TLcdIWx1lyGm/5VLAw1ZtNfl0lvTRq9Nal0VaYwWJvOQE0aEy15lCY4URZtTX2yPa2XLBjLd2Qs357pQjtmbziwXCZmrdqN1SoJ8hp3Vqtc2Kx1Z71WwkadKyvljiyXipi7YcfsdRtmr1mzUGTPcqmj0FH47AYU2zNXZMtisdAtWKlwRFYp4mazN9sNridl4+06VzbrJCc8g+0Gd3YbPDls9WW33p29Rnd2Gt3YaXQTgGn1EvYa3dlr9FRwEQQWwoECkrbT6MFGreSEl7Bb5812vTfb9Z5s1rqz0+DFRo07m7UebNZ7Iq9yZbvem41aTzbrBNjZVr3gJmw3+XCzJVDBNQhgs8GfnZYgdlqC2G7wY7POl/UabzbrvNlu8GW93oftBl82630Et6E5iK16H7bqfU9e5dUerNZ4Iq/1Y6VKiBfJqj1ZqfJgtdKDlXJ3ZBVCpGihWMJiiQfzJe4slHoyU+zK5HUxY3nOjBeIGc5zZCjXgcEce/qy7WhKvkh3ti19uY4M5TnRdtmKpmRLGhIsqY03p1yqT7nUmFKpMddCBP7B1WBDMr00yfHTIddfj2shF7kWepGrwcbkBRhy2eMCSRJt4kSqJIk1BAfBTZsEiSYJEm0SXHWIslMh3lmTaAc1YdLU7vyJOJDaqwkrRyINwm3OE26titROg2hHTSFCZK1GqJUyEdbKhFmrEG6jTKSDKiFW5wizVhIKyTYqhNgoEWqrQqiVMoFmZwi1UibEUokgKyUCLc8RbH2eIEtlgq3O42d2aud7v3y9yE8eT/LtvWE+HPXycqeVZ1vN3JfVcnuugo2Ra8y2pyPry2N96DoTLZdpLQqjKtOX3Cg7ylM9mWrNZq6nkLWRCmTDpayNlrM8WMzaWDkrI8WsjZezMlzG6pggElZGylgYvM5s3zUmOvMYbMqguzqFruoUGq5HU3UlmJr8UJpuRDNYl0FzYSw+ludJD7FnojGXqaYcOouT6SlPY6G3jLmeEpYGKpjtLWFlpIqNqQbG2vKZ6Ciks/wSXaWXabyWSG6sD803LpGf4EVhohdXpC5cCrIl3EWPKDdDAuy0CHPSI8xJl2AHbcKcdAlz0CXB25zLAdZc8rMgI9CWjEBbLvlaESMxIsbVmBhXI2LcLxLjYUqI2AA/O21crM7j6WZEdKoPQQnOWHpo4RVvQ1C2I2GFIpKLvSjMjmW5s5/e4mqKYy6T7uVHbpgrT9eH+enePD/dnuPFZCdvJtr56Uo/f3dvmd8/WuRRVSJPYkQ8kTrx5pI3f5gO49OhKV2t3yf3sjGZXue57HyaDLdzXPNTpyJEm/oYM2qyU6ktm6KmsI9Qcyuc1bWwUlbC9aIxDloaTERa8fMyCR8KHbgX6ciBjS0bqqbc1rXnUN+em7o27OvYsKJtzpSWGR0XDWjL9KOlIBprbQ1M1LQwUFLDXP0Cliqa2GkY42HoRYB5NBbqlmidV0VDWRkDIy0MjDXRN9FCx1gVTQMl1PSVsHC6iK/Ygj4zIzoMVbE7832MtDUw0L+AgZ4mxnraGBtcwNjgAoY6WmiqKqOmEAjqKudQUz3H6VNfoKGphIOzJd6hEpy8bbloo4++uSZmNvqIXCxwcbXGw9kSF0dTHK318XCyQGxthLO5PiKTC+irfInWqe9j/KMvSDqnzTNjCX/l4MNP7Lz5ztaTH9t48K29N19fFPNU35b3dj7c8vHgwWIrf/dXL7g138lYSyH7s9384buX/NPvvuO//fbH/MOvPvGnn7/n7799wq8ezrBU6ctssQ2LxbbMF9uwUSthr8ENeaUde43OHLW7cafDnXtdnjzo8eLZkD8vRwN5MRLAvR5Pbne5K7oJruw1idhtcOJWhyeHnR7stwnzpw8HA3g4HMijkRCeT0byfDKStwvChvy7hWTeLybzYjKah0Oh3GzzZLNBwkadMxv1Tmw2uLDdIGG/1VMQC61u7LW4ctDuwU6TC9t1YnbqXbjZ5MZOkwv7be7c7fXjbq8f9/uCeTAYysPhcB6MhPNsMo7HY1IejUXzcCyGw8FItruCkTV7s1DjxlyVhMVqV1YbvNho8WO3M4ib3YHcHooQctnDUm4PC7Tlo+EY7ozFcW8igXsTCdwdj+f2iPRkrlR46p/Oq6VMXi1l8mwhjZfLmbyVC/2B47U8XstyeLWSxYuljJP33srzebOWy6tl4XOvVjIV8aIMXuogXLUAACAASURBVCyn8XzhX0XDs7lUXi4KQuGNLIOXy6m8XErl1VIqzxcu82o5nTeyDF6vpHG8lsGr5VQeTsXxYDKGR9MJPJ6J4+lsPM/mk3i+cIlXy5d5sZjC8Uo6H9aucLyczitZOsfyLF6vpPFGlsbrlXTeyTKFeJEsg49rmXyQX+HjehYf1jL5sJrGu5U03iwk8XoxmZcLSTyfSeDheBSPxiI57PXnyWQ0b+YTeTYdxeOJCF7NxvFa8dT+eD5GeGI/J+XVrHCBfjEVybOpcIGoPB4qFJOHA3g8GsiTkUCeTYTxfDyMo15v7gz48WwijON5Ka9mInk1JeX1TBSvZiJ4ORnBq6lw3sxE8momgueTobyaieR4NpLXMxEcz8fxek7K24UkPshSeLuUKCwnrSbzaSWF90vxvF2I5cNyEh+XE/m4lMDXy8l8vXKZT/IMvl1L5ycb2XyzmsY3q2l8LRM+83o2iqfjwdzt9eSox4N7fV48GvLj4YCP8Droy6NBXw5anTlsExy6/UYHduvtudnoiLzCjJEMbXqT1ehNUWckS5fpfENkpZbst7iy2yjhZosna5VudMeb0B1vSmeCKZkOf8lqjScHXQHc6gnkdr+idzAUwWFvAAc9gSdOwkFfEHvdAex3B3HQHcp2qz83O4PZavM9WfQ67I/gqF9wEQ77wjnqC1UADyORK1yBxTo/VpqCBBZCSyjy1lB2e6JZaxEAafKWILY6QtnuiGSvK5KbvVJu9kay0xV24hgc9Eu5NRDL7aFY9vsi2OsJY7HWE3mzr8BmaPJjvsKV+RoPFmq9T5yDkRsCM2G6xIXJIjHjN8QCQ6HMnekSVwYLHOjJtaUzx5a+PEeaU81pSjenKcOSqiRTyuNNKQjRJy/UiCx/PS55qJPlb0C8izoxYk2indSIdtEkxdeIZH9TAl30EFmpYnnxLDZmSpjq/RAHcyUC3YwI9TIl1MuEK0meVBVE0lAUR+216JPX2kIpNQVRNBXFM9SUzWzPdSba8xlvy2e0NZex1jwGGwR3ob8uk57qy/RUp9JelkRvTRrD9Vl0XJdSIrWgLsmBhmRrerNETF93ZaxQxGKZGFm1O7IKV9ZrPZCVi6mPUmahxIHNejfkNS6sVTkjrxazWuHM3HVbVsodWSyyRV4hZq3SGVml04nTsKIoJ8urxezUeyCvEbNeK2a3yYu9Vk+2Gz3YbfJko1aimC0VHAFhktRDWCJq9eGgzZeDNl92Gj2QV0nYafA6mTfda/LilmLm9Fa7H7tNnqxVurBd78lWrTubdW5s13uyUSO4DPIKZzZq3Nmo8WCrzvuEeLzd4MtGvXDR32nyZbNOWDTaaPBhvd6brXo/dpsC2W8NYa9VmD/drPViu8GftSpP1mu8Wa/xRF7txUadr1BCrvVCXuctdA1qfVmv9WOj1o/thkC2GoNYr/Nnvc6flSov1mr8kFV7CstGZe4sFAn8g8lCEbNFrswVezBe4MzYVdGJKBjMs6c705rODCsGcx1pu2ROZ4YtXVl29F5xpCfDnrYUGxoSLKmMvkh1rClFEXqURl3kRqghBcG6XAs15mqQAXn+umR5apHpdYErvnokOauQ6qrBZYkmyWJtkiQXiBWpEe+sTqxIlWhHgZAcIxK6B7EiYeo02lGdWCdNYcHIUZMoR03CbVQJtT1PhI0qETYqRNmqEWqhRJi1cOEPt1Il3FadMGsVImxV/3Ua1V6NUNvzBFqew9fsNGF2qoTanCfMWpVgaxVCbFQItlYmwOIsgZbnCLFREnoKlspE2mnsfO+nz2b59sEY394f5dPdYd7d6ubVTgfPt5p5vFrH7flKjhZruDVbze35GtaHipjpuEJ3RRwl6W5cT5Gw1H9NIRLKWB0tR6Z4XRkuYXmklNXxKmQjFSwNlyEbqWC+/wYzfYVMdV9loDGTntpUOiqTaa9IoiY/nOrcUMozAsiPdSMj1JGSVH+yIp0JdtQjyc+OqsxoMsN9SfJyI18aQq40kKuxAcT7WONno4O7iRrOBmdxM1HF2eAsHmYaBNjpESUxR+pqSYqfEym+TsS52ZDsZY9UYkGoozFhzgaEOOsSLjYgXGxInIcZ8V7m5EW6kB/lwrVYd65KxeRFickME5EWYEOStxlxEiPCHfTxMFHFWvtLnM018PIxwy3QjMBkR6Kui0lu8iPgmgN+KbZIg72oSc1moLiK4aJ6sgNCibITMV57jecbI3y6NcdL2Qgvh9t5P9rJp8kevplo4UNjHocxjtwLs+FhpDUyD23uZOjw3T0d7m0rc+3Gl2SEa3HJ5Syprkrk+WpTFKRLWZgJNxJDqaucoDSvkxixB3Yq6lgoKyM2MsTRQIcoU2VuZpvws2ox74psuJchYtfZml0tc7Y0zDnQs+OWvj37urasXbBiVtOMQQMz8gw1KEr2IdLdAY3v/wBjZWUs1bQwPqOM+RlTAk1jcTH0R/usOqpK5zivfAYdXXUMjbW4cEEZDe1zqGidQV1PGSNLHewttBm3MWfS/iJipR+ioazEBQ01NFTOondBHRMjXfR1NDDS1UJPSw015TNoqKugpnyGc2e/Qkn5FOeUv0L7ggoXzXXRNlTDzFofDT0l9I3UcHO3wU1ijYuDCVYmWpjqqmKur469mTaeDma4Whpib6iJ/um/xPxHf0nc6bM8N3Xj5/a+/FLkz89svfiJvTc/tffma3NXXhna897WixciD24WJ/E/fvOev3q1x0h1FjPNhXzzcJM//dVz/vPPXvKb9w9Z6ypgoymSkRwzFoqtWS6zYUOxNHG705ejTl8e9vpyt9NVKCV3unOnw42jdhdut4m52+3Bwz5v7vd6cK/Xgwd93jwZCeSw04PDTi9uK8rLd3t9uNfnx70+X+73C9nwRyMhPJ+I5PVMnOAizETzdj6Rl1MxPB4N5bDbm1tdXmw2ilmtdmSjXsx2g4TVSnsO2tw5aHVnv9WNvSYJuw1O7NQ7c7NJwlatE5u1Duw0/B+u3jMmrn1N9zx9R+q+0+fs5EAOBpNNzjkXlSiKnDPYxjjbGINJJpmcc84ZAyaanINx2qHPPud09x21dDVBownSzNxPM5rffFhs9u358GqtKlUhIYH0f9bzPs/PjbUafzbqxWzWy9huCmKnRSnQfdvD2e2M4LA3hoOeONbbIpmplDNc6ENfrhtdL1wYfOXOdFkA87WBzFWLWW4IZKM1jO3u2EuYmUBbjrsUB5sdgkBY74jgaCiFo+E0dvsS2emOZ78viYP+ZI6H0jgfz+DD5D1OJ+5wPnOf04lMzifvC+Jg9gGnkxl8mMjgZPQ2J6O3ORpOuxQI55MZHA2ncjqexuFQ8mXL0MlYKidjqRyPplyEjtM4G00TXIXRdM4nbvNh4rbgAoynctgfL5CRe6M56IvieDiRk5EkjoYShPvBZM5H0/g0IczH8VTOJ9I4n0jj42Q652Mpl+9/mki7dBC+TKXxZSKND8NJnA7G8WE4gbOheE4GYoVQeq9AFj7ui+DDQASfhoU2ooOLmtKDdjl7rRJ2W4TZaRaz2Shivz2Q/Q7FJSxNqDWVstsmF+jITWL22oWMwWaTmNX6ADZbpRx2KznqVnLUHcRJbzAfBsI46w+7cALC+ToWw88TcXwajuR8MJzzQUFMfBiI4PNozOUq0/lIFOdDUXwaiuJ8IPxCbCg57JRz1hvCp8FIPg/F8HUsmS/jSXwajr0IO8fyeSSas4EwPg9H8MtYNF9GwjnqkrPfJmGvRcROox9rVe6s13vztsCGmXxLxrJNmHllyVTOLaZzLZjJs2LipTn9j4zovKtP731jRp9bMpNnz3SeHYtlbiyUufOuzJvpAnd6HthTl2BBS5o9uVJ1yiP1mSsXs1yjYLVOwWqDgvdNQazWyYWcQl3gBX1ZxHJdIO+qJRf3MlZq5aw0BLHWqGSjJZSN5nBW64NZrJazUCVhoUrC3BsxM+Vipi7Wf4aLRPTm+9D5woOGh470vfJlrETKRKmE2QqpkPEpFzNXKWO+RsFSQxgrTRHMVgYy/UbGTLmE2cpA3jWECgDCRuG63BzGfE0gM+UBTJb4M5DnQV+uBwN5Pgzk+dCf68tgvh99uV4M5njRk+VK1zMX2p860fHclY5nbpcNR/X3L3IJaVaUpVlTnm5HXpw5OdHmvIiw5JHShHtyQ+4FGnFHcpO70pukSwy5LTEiwU+XJLERSQFGRPgY4Wmtgv2tqzhaqeFipYqzxVVigx0I8jclSmHLi3tK8p6EU/Q0kpKsGIqeRlL8PJqip5G8fhLJ6ydRFD+NpvxFHL01D+lveEp3zSO6qh7QWppBU/Fd6grSqMlLpuZVIhXZsdS8SqToURhPY13JCrekIN6W1/EWdGd5M5Dty/BLb8ZfXYRni3yZLw9gtsSXwRf2TOY5s/zmYo2z1JeFUl8WS3yZL/JguUw4pC+X+bH8RnAIFsv9WSkXsVjuz3KFP0tv/FivlrFWLWatWsL7GinvayQslvuyUCqshc4WuTNX7HlZV7pSKWb5oo1otUrCcoWYtQopy28krFTJWKmSCiHlkt/EhMBHmC30Zjrfk5kCIZswW+QpUJdL/Hhb5MdCsbBatFQuZ+VNEO9KJcy+9mPutT9vi0VMF/kxU+TLWL4no688GcnzYKLAh4lX3kzmeTNVJGKuTMJcqYSJfD8m83yZuKg2nX0dwFSRSAgvF/oL4qJYwmyRhKl8EZMFglCYzPdnJNeL4ZfeDL8UQsrDFwTl/hfu9D53o/+5J/3PPel75kH/c286H7jS9ciNlkxH2u8705LpQP1tG5ru2lObZk1tujW16TZUJltRlmhBaYIlJXHW5IQakh9pSnG8NbnhJrwINiJLacDjQEMeyg24L9PjrkiHTIk+aT46JLipkeSuRaqPDkmeWkQ7qRDtclFd6qhGtIsGMa7aBFldIdJZiygXbcIc1QizVyXKReuCd6BOoM11FLaqiMy+I9hei3BHHcLtNVHaqBBiq06EozZKG1UCLa8RaHmFYFsVlHZqhNgJTkKg1VVCHDQuDv+qKO21CLQWBIPY/DskFleR26ggt1ZDYaeGzFYFhZ0aCqvrgrCwuDb/h88bbXx+38SPG018XW/k6/sGPi7VcTxXwfFsGQczpZzMVfLhXR3b42W8685huP4h7aWpFD9SUPI4iMaCeCGT0J7NZEcOE+05THbkMt72krH2l0x05jHa9rt4GG56Tl/tY7oqH9Baepf6olTqClOoeBnL68dh5N5V8DwpgEexPqQGOhHla0G0ny2B9rdwuaGJk44OvsbmeOubo7B0RWJijcTQEpmxNTIzaySm1gTbOhNobUe4syuhLnbE+rgR6WZPgo8rUS42xHk4keDjRIynPeHu1gQ6miJzMkLhboLSw4RoP0tSA514HOlNVmIAOakyiu4qyYr1467ckRhPU0Kc9Qmx10NqoYPnLS2sb17HzlwLV3dTguK8kMY5onzgTtgLHyLu+REpEfNEEkdR6B2K4+5RmJhMiq8lyV7WdOSksjVcx8FkK+/7ajmcaOVfZ4f5l+EOuu+EUutuxGzALXbCnNgLcaDe7nsa3K5yOKDOTzvGlFdcIy1Ji0Tfa6T5qZPuo879AC1yIs15GupIRkoJGZlvSPQPxfRbVW5dV8XupikepsYkuRnSle7EYZYt/1bpwflzC5buWrMYYsuypT2LetasGNizaujIkr4Nb/WsGdW8RafOLV5qaJLqZk6czJtbqtcwvXYdwx9+4OY3V3DUFCMyDUf7Wx3Ur1xHXeO6AD7TVsHAWAfdG2qoavzAVc3v0TJWR8PwOra3dOkwu0mPnRnOqt+j+cN3Ai/h6vdoqF7B8pYRxga66GmpcUNbDTXVK1y//h3Xr33DtWt/4sq1f0RN83uMb2mjb6iFps5VnFzMsbDWx9xcFxsLPWwt9DAzUMNUXw0LA03MDdSxMtbC3dIQH2sTvG1MsdG9jremCs/1DNkxcOYv9iJ+sfTkn6y8+LOdL3+2E+pRP91y5YuFB5/tvVnPDOf//NdT/rd/PaGr+B6v7wbRlJPC++E6shP9qH8ooT/LjYHnTgy/cmH8lQtzRS6XT+FXK315X+nHWoUHaxVurFcJ+YOtWm926n3ZrPFit0HEYYuUo1YZx+2BHLVLOeoKZK9VymZDANtNkkthsNcsY6dBzF6rXABYtf9WPSm0wXwYiuXjYBznA7Gc9UZy1hvBQbuC3RY5200S1mr8Wan0ZabIibevnVksdWO92ldgMZS5s1Dswky+AzP59kzm2jD6woLZAke2G6RsNcjZalLwvlHOelMgO21h7HSEs98dw35PPCvN4cxUBtH90oPmR7Z0PHFgvMift1Vy3jUo2eiIZL0lVACr1SlYbQkT4GMXlOXfZrdHaPfZ7Ihhvy+Z45F0TsfuXLoEZ6N3+Dhxj89T9/k0/UCoE53OvHQTzifvcTJxl49TmXyaFkTD6dgdPkxksN+XJDAUumOFitGumP8f7CyWw+Ek9gcFCNvJSApnY4IDcDqexofJ25yMpQpuwliKcOgfTeN0JImTobjfxcFQAseD8RwPxnM0EHcpBD6MJv8uDCbTL8XB1+k7fJm6zY9Td/hx6g4/Tf/mIiRzMhTH6XC88PP7otnvjmC3K5SNZoELcNQdwm6b8Pew1Si+GBHrdb5sNviz3uDHZpOIjUZ/Nhr92W6Rs9+huGQgHHQGst8tvD7oDBKchO5gYfrCLvIDEZz1RnDaE8rHgXA+D0XydSSajyORfBiO4PNYNL9MJvB1LIYPA2F8HAjny3AMX4aj+Gkijp8m4vg4FMFxbxCn/cGc9AVx1qfkU38wp11yTrvkfOhR8GUwlB+HI/hpPIFfJhL5eTyRz0NRfBqO5NNIOGcDSj4PhPCxT8lpr4L9lgC2G3zYrPNiqdyJd6UOzBRYMZF7i/GXpgw/N2Q2z4rZPCvmCmyYfmXNTJ4No1nmjGZZMPjYjIlsG5ZK3Vir9GWzTsRShSdLb4R1vKVyMe13balPvEV1tDF5UhVWq4PZbAxjtSGIjVaBQ7LRHMxWq5LNliDeNway0RLEerOCjWYlO+1h7LaHc9gdy353DLudEUKWoV7BYo2MzVYhfL7eLLgKaw2hrDVGsFQXyuQbKRNlMkZeBzBYIGL6jYK3bwJZbQzjfXM46y0R7HTHX0L33rdGXqz8hbHWHM67OiVvq+QsNYSxWB/KSr3QqiTQykMvWQ0zFTJGX/szUuTPeEkAY8UBzFTIWawPveAqBLFQJcDX+vI8aX/mTNcL90soVX2mMxVpNpSkWFKSYkNerAUvIsx5GmLGk2BTnoTeIlNhyMNgE+4FGpCpMOau3Ig0sT4pohs8CjbnQYg1oW5aSFy08HHQwtNWA7mXEWFSC4LFZkTKrch7FMbrZ1EUP4+mJCuW18+iKH0RS8nzGAofRVD6PIbCJxGUZcVSlZtIc0kGQ00v6ap6REtZBo0ld6jOT6G+MJ2GwlQaCtMpehhBuK8Z/tbXeRxuS26MDeVpjvTlSmh94kFnlhd1GXY8V2owU6FguVbBRpOSjXoFK5ViVir8Wa0K4O1r4an/XLEn78p8WKkUsVjqxUKx4CYvlvoIAqHEl5lCNxbLfS/EQgBr1WI26mSsVIpYqxazWS9nucKfxXJf1msF4fC+Vs5ajYz1WjnbjUo26gLZaghiqyGInaZgthuV7DSHsNsSxnqdguVKKWs1gazVyFitll4Ki4XSi1Wk14JwmCny4W2x0FD0rlygHc+XiHlXLmH2tY9AVy4WBNLUa1+mi/2YKxczUyIc9qeK/Jgs8hMahwp9LxwGwTGYKRbztlTK29dixvK8mC2+yB4UB/C2WMJ0gYiZQhGTef5MFwQwlS+i56kTIy+96XviwliOD/3P3QVh8MKLoRxfep650//cm96nnnQ/dqftvgsNt21puedE8z1HWu450XTXgaa7DjRnOFGfYU91qjVvEqwoTbCkMtWB1zGWlMRbUBRjTkG0Oa/jrCiMsSIrxJTHCmMeKQx5INfnToAuyZ7qJLqrk+yhRbyHFineuiR76ZDkKQSUY9y1iHPXJspFcA2iXYQq0yh3XcKd1AUnwUWLSFddQp20BOfAUZMwZwFuFmovMBBC7FWJcNIi2F5DyBc4XjQW2Qtug9JGhRA7VZT2aihshQajYAcNFDbqhNipE2h5hSDrawTbqhBsr06ogyZBdoJQCLRRIchaBaW9Ogpr1fk/nC7UcvK2kvN3VZzNV/BxsZqzhWqO31ZwMlfJ2btKPq808GW1mYPZClb685luf0Ff9T1ai1OoexXDQO0DZrteMdGRzVhbNpMduUy2vWSyI5ex9pdMduUz0ZnHSOtLRlpfMtT8gs6K+7SVZdBUcpuWkgyqcuKpfBlHeVYs2bflPEsUcVvpTKLElmAXE2zUv8Xq6g/YXFPB5qomrjpmyG+5oTBzI9ZGTIqDklTHENIdQ7ljH0K6fRD3XEJItg4g1SGQeBsRiXb+RFu6k+zoR7KjN0luPiR4epPk60WKzJcof0fipa5E+dgQ7GDIswgRj8O9eBrhTbK/NbFuxoTY3kBpa0CwgymBDsa4mmjhYqyNg+kNnGwMCQx2Q5bogjjRHnmMPeEiX0KtvHkUlECeMpOCkAxeyBK44+tLiq8lKf4GlCR6MFaWyeZADceTnfzL7jt+3ZrhaLSJnntxPDRSodfdhEWJNStiC/rEejyy+Q80PPyBTxtmzA6pkp6uQaJCnRTfa2SI9chU6PFUcYvHEX4kRmaSmFREtDQGe+2b3FK5jsNNPWz09ZHa6lEYYU1PujkHWeb8pzJ7PmeZsZRhwVKKFbsidxYNLFjSt2HFwI4FfUveGdoyrWNJt4YpVRp6JOuqcC9ahrn6FQyvfMvN7/+E6dUbeBmE4KTtxZW//5br332Huto11DWuoa55De0bqmjqXEdL9xomlvq4edng4mpOpKkBdabaNNma4n1LH82r36FyQV6+9sOfuKGthpmxPjdvaKKmepVrV7/lypU/oqL6Ayqq32FooouxmR43bmqgpa+CrqE6pha6GN/SxtRMB0tLfWws9HC2NcLaWAcrI21MblxHX+t7XMxv4mp2AxsDdSz01XC9ocp9VU1OLX34i72Iv9j68i+OAfzVUcQvNt78k40vP1l58cnSnY+OPqzfDuL/+Ldz/su/faS7JJPbcmukFlfx0f+PxLlqUBRlxEC2I2O5rky99uZtsQ9LpW6sVviwWuEphJErPdms8WKr1pvtOh82a7zYbxJx2CLmsEXMfqM/hy1iPnQpOO1QCOtHHTJOOuUctskvngRL2Wm+EA0NIvaaxRy0Kzhol3PcFXzZUf9hIILzgWg+9Udx1hXCaWfwxdNkGdtNws/ZrPVnOs+BudcuzL52Yq7EhbkSF5bK3FmtEILT70pcWXjtzLsSV1YqvNisl10KhM2WIDZblWy1hLDdGspOezQbrZEsN4UxUSaj75U3nRdPHkcKvHhbLWOjI+qSIfC+LeJy1WitNZytrhjet0UItZ8XXIKD/mQOBlLY6U26rCk9HrnD0fBt9vqTOBu/y9eZh/w495TzycxLQfBh4i4no+nsD6dwNJbO5xlBJJyN3+V07A5Hg6nsdAt8g9+Ewnp7JHvdcUJ1aU8cOz0x7PTEcDycLDgJYykXk8Z+fzyHg4kcDcZfZASS+Tp9h8+T6Zxd5AbORhI4G0ngZCju8oD/aSyZj+PCnI8lcT6WxKeJlN/fG03ky2QaXyZS+TiaxPloAh+GEzgfEbIGp8NxnI3Ec9QfxX5PONsdAlTsN2jYWp2I9Tp/dlsklwJhtdqLzQZ/1uoELsJ6gx8rNV5sNonZaZWx1x4o/A11BnHcH8bJQDgnA+EXGYYETgbC+TAcxclAOJ+GI/llIp6vI9H8OBrDX2YT+dtcMn+dS+WniTh+noznl6mEy/l5Ml4QB2Ox/DQezS+TsZwPhPCpP5hPA8Gc9Mo46ZRx0iXhvC+Qk04Zh+0iTjrEHLWJOe6Q8bEvmB9HY/hxLIqfxqP4PBLCWY/wnf1WP446AjjukHLSJeGoXcxpl5yTDimHbWLWKl1ZeePMWqUrC8V2TGSb8TbfmskcC6ZyrZjMsWb8pXCdzrFjvtCFtUp/dpsVvK/1Z6XKh4UyIdQ/nuNKXbwBTUnmvAnXI1v0PQtlEpZrhZWjrbZQdjvDOOiJ5KBHKAwQmpdiOemP5ag3it0LCvp2q/DZ/e6I/8qFE5gmu51RbF2StqNYaQhmtlLGbKWMxfpglhpCeN8UyXZ7HNtt0ex2xF6yOXY6Y9i6AO6tt4Sz1hTGRmsk7+qUzNcoeFenZKE2iNXGUFYaQliuD764Kn8HulVImX4jYaE2iIXaIBbrg1msD2alIZh3NQpmK4WA81CBD2OFInpeetD9wpPau7Y0PXShNsOBslQrSpKtKEiwJDfaguxIC56FmPBYaXIpGO7JDbktvkmaSI87EgPuSg25pzDhfpA5GUG3iJcYE+ylh4+dKvFBNsQEmhMmMeNuvDf5j8IoehpOSVYMr59F8/pZFEVPo4T7J1GUZcVSlh1DWXYcb7LjqXyVTG1hOm0VD+isekxLeSaNJXdpKb1HS+k96gvTeZwUgMRZD4mjDiFO6jwMtqbynoinEZZEemgQ7qpOlKcmYW5qxHpoUXPXibWGENYbg9hsCGS9VsJWg5ydpiA26mRs1suEQ32NhPdVIlYr/Fit8GOtQsRGtYTlMn9WKkWsVIpYrhDWgd7XiHlfI2a9VsJuYyB7LcFsNQSy2xjIbrOS3dZgti5EwHaDkq2GIPZaQjloC+e0J5aT7hhOe2I5643juCua9bpAdpoFsbDTHMJGXSCLZQEslYt/X1Eq9mOpQsJypZyVqkAWKqQsvpGyWC4TVopKhIrTmWKhrWiuRMJ0sR9Tr32ZLQlgotCbyXwvZop8BUehQLjOFIuYKRYzWyJhqkjETKEfM4V+gpgo9GeqHaJfPwAAIABJREFUSMR0oT9TFzC1yTyh8Wj4hScj2V4MZrtfwNJ8mMzzZ+iFJ4MvvOl64k5flie9zz3ofepJ3zMvuh+705rpTMdDN9ofuNKc4XiZRWi65yg4CBcU5YpEW2puO1OeaEdZkh35UWYUxliQG27GM8VNngebkBViSqZEn/tSfe7LbnLHX5d0vxskeWoT76ZxCUZL9LpBnLs2sW5ahDupE+miSYyrJrFuugIgzV2HcBdNgX/gpEGYoxrBDmpEuGoT7qJFmLMmQXYqglhw0BQO9xcE5WAHNZT26hdtRuqEOGoS4SqwFYLtVFHYqRHi+LvYkFpeRWmnicxShSBbDQKt1VDaqApVqfbqKB00UVhdJ8ROHYn5NZS26vN/2J4sZmeimP2pUg6myzicLuFguoyD6TL2pwQX4dNqA2cLtexNl7M6UMBifwH9NZn0VGbQX3OfqfZsZrvyme4SWo0mO3KZ7njJdHcu0z2vmOx6xXhHDqNtOQw2v2C4JZv2ikw6qx7QWp5BS0kGlS8TqMiO5/XjCF7ekfE4xocHER6kSOwIdTXD3VAbey015PY2iMwtSRfJyI9JpC4tk4roVBqT71EblUJpYDTF4nhKJUm88orkmWMIOR7x5Pgk88gpmmduCeT4xpPlE8FDnyDSPaXEuXsR6uJAoJ0FUmsjXLWv4qXxHUpTHeRGKoSa6RBjb0qQnQHBTmaIHc1wszbCylAbCwMdrIz0cHEyJ0DqRnC4DxKxE6Hu3tz3S+SRTxqvwh6TE3qfbGUqd/19SPS0INLNkEhXA1JFxtSmSxgpucv+eAv/drzAyUIXUx1F9L7O5IXvLQZdjVgLtuatxJxh3xvc9/yGu/7/kYkmdfbe2vEk8yopYRrEeV4jXazNoyBDXoRakBnqQmpMJhFx2bg7h2CmqovxdW0cjQ1wNjZCan2D8hhr+jLtmHpozcEzI/5zhSefc24xlWLMVKoRywE2bFo6sqhvwbqJA0tG1ry7YcO8jg396qbUa9zkmaoqiWIn7gRL0P3mH9D75ltcdN1x0xWj/Udtrv7pe3S01FBV+QFNLRXUNa6hpX0ddY0r2DneQhboQ0SYmGiZBy1evgy7W1LgYoa3tTFGehqoXPmGK9/9I1e++0euX/kG1Wvfce2HP/HD939EReUbbuirom+syU0jTfQMVNHRv4bOjevc0FdFU+cqHt4OGJlpYWCoho2NIfbWBjhY6GNvdgN7Mz1Mb6hibaSFm6ku7qY6+FgbYqGnglRHnS5ze36xD+CvDhL+aufPn619+NHCU7i39eMXax8+3XLlxMqTpXg//p//6Rf4X//GYOUT6rNjiXDRQmT8R5QWf6Tptj1DL50YfeXOZL4bs/muzBU6slLuwftKD7brfDhuk3DacXGAaQ3goEnEXoMfh80iDpr8OWwWcdwu4bRTzllnIB+7g/jQpeCsM5DjNjmHHYHstcrZaZaxXififa1wANxplrJRL2KvVcpui4SDdjn7bTL2WiQctck5bJGy1yy+FBnbTYILIdSqevKuxJ3FUjcWil14V+LKUpkn69W+rFV5svLGk3clriyXe7Ba7c9KdQBLlf6s1UpYa5Cx3RbMdmsoex0R7HZGs90dx2pzBGPFYrpeuNH+3IXWJ/aMFnqzUC1lpzOKw75E9nvj2O2L5aA3QXjdIwDENjuj2e6IZrcnQaAeDyRfcgz2+lMuZ6c3ibVOIbvwW2D5YDCFk1Ehb3A2lnaZYTgYSeVwNI3DoVR2+xI5Gk7jcCid3b5EdvsSOBpOZbc3lqW6QNaagtnuiGazM5qdnlghZ9AdyVF/AicjQr5AePp/R5jxVI4GYoTa0b4ojgfjhXWgoTj2eiI4GYrjbCSBD6OJfBhN5ONoEp8nkvk0nsTZSDzHgzGcjcRzNhLPh9EEPo4l8mk8iU+jiZyPJnA+msDxYIywajQUx4eReE4GYzjsi+SgN4LjgWihxaoviuOeMLZaA1koc+N9rQ/r9d5sNfmx0yxmvc6X97XC/WaDv+AuNPux0egv0JZb5Oy1KdlpD+KwN4T9biVHfUKb0GFvCIf9IRwPRPB1PJ6fJxP5eTyBL8NR/DwRw9/mkvl1Kl4QAhduwY/jcQKteSKWj6PCKtKn/jC+DIbxoSeIsy45R22CGDjpkvw+nTJOO2WcdIg57ZRw0iHmY5+SH0ci+TwcxschJR/7Fey3+rHX4stBmz/H7f6cdcs46ZZy2iPlQ6+c004J5z0KDlv8WSpzZCbfkreF1kznmjOVY85kjjnTryx5W+DA2yJ7ZvPtmcm1ZSrXhoViN5YqPFmu9GClypv5UhfWanxZqfKn/4kdDQlmNCVZUKzUoiHFkJUaCVutSo76ojkZiOV8LImPY8l8Hkvi81gS58MJfBhM5ONIosB1GIoVGse6wzjsi+S4L5rDnihBWPTGcNQXy0FfDEf9CZcMjI3WMJbqglhtDGG1MfjSPdhojWS3I5aD3kQO+xLZ7ohkpz2anY5INlsi2GyJ5H1zOAu1QcIaUq2QRVhqCOF9c7jgWDSFsdqoZL098qKqOIrNC5Gy0RHFQp1CIKU3BPOuTslyYzhvqxTMVyqYLpUxViii96X3ZdNRbYY9lem2lKdZU5xkRV6cOQXxVuTF2pAdaUV2pBX35QbcDzIgU2FApsKQe3JD7ssNuSPR50GQCQ+CTLgjNea2wpxkhTnpITYkKS1Ji3DmQaIfrx4oKXgcSsHjcEEcPI+m4FkkxVmxlGYlUPo8ltfPIijJEhyGsux4KnKTqMhNoqk0g5G2V3TVPKGj6hH5j8LJzggi604gD5NEZKXLeRzrQXqQLclSc6K8bhLicQOlqyZKZ3UiPQ2I9NIl2lOLBA8VBvOkzFUEsFjrx2a9jPVaKatVAcIaUakP7ysD2KyVsFbpz3K5D+uVIt5XidiskbJZI/2vRIKY93VidhrlHLeHctIRwn5bEAdtIew3B3HYEsJhZzjHXdEcdUZx0BbObnPIpUg46ozhuCuas944znrj+NAvCIXfZq81jLUqOe+K/Vh9I2G1UiasJlVIWa6Ws1qtYLVawUptEMuVcpYr5cwVB/CuTMpcuZjZUhHvyiXMlQoOwHi+N7NF/ozmuDGW685ojhvjuZ5M5fsxle/DdIGQQ5jKF9wF4bUv47meDLxwoT/LmdGLz0/m+TKV7yMIg1fCitHQSw+GXnow8cqXkWyh2rTvmQcDWT4CUfmJKz1P3Oh56ELHQ1c6H7nR/diTzgdutGY603TXidZMV5ozXai5bU/NbXtKEywpiDAlL9SE/AgzXsdZ8TrOkrxoS7JDjIVVoxBjHgbeJM1Xg9u+WmQE6JHork6SpybxbhrEuqgRfyEQYt10Lh2EGHcdon+rNnXWItpFmwhnDSKcNYhy0UZh+YPARXBSI9xFkxBHAWoW7KB2SVEOthFyCKFOGoQ6qRPu+FtTkQpB1tcuDvmqyMx/QGGrIbgNtmr/DpomBJhVkVsLXIRQezWCHTQItFUn0EaFEDt1FFaqyMyuzv9ha7yIrdFCNkcK2BjOZ3ukkI3BPHZGi4T7oXzeD77i/WAe74cLWB9+zVzHS8abnzLZ+pTx5qdMt2Uz2/3qssZ0oj1HcBVasxlve8l0VwFjrdmMtL5gsOkZoy0v6a5+RHvFPdrKMmguvk1dfipVOYkUPgwjOz2QV3eCyAx3J01mT4KfDXHeFsS5mpDmZUWGpyWZ3vZkutmS4+9CloMZD630eGCkRaaBFlnmxmTdMuSpmSGPLIxI09Hinr4xaVr6JKjrEal1kygdK0K1bLjjqCDSyh2JuTnWV77HXvUKnnoqhJnpEGtnQpK3BXJ/UzwCTRFLzfBwNsTKWB8LfW3sDG/ioncLfztXApy8ifEI5Gl4GvmR9ymOesjryAe8jn1AVnASD2WBxLhbEu9hRrSnMZGuBkS5G/Ag0JHGR6Fs9ZZzOttJZ+ETuoqe0laQyRulIwO+pkz7GPNWfosRqQlvfLWItPg7ChN02Jm0pqlChcTQK8T7aRDvfp0UkQbPQs14GmxGZICM0MiXBEjuY6Zjisk1VSy0dHEx1cP/liqViQ70ZNgw/NiJ6Sd2nOXa8D/WePEp24S5h7cYv2PCUooj205OvNO35L2hDctGtoKjoGvNmI41TRqmVGgbc8fCgrRQKcbXr6L593/C19AXN30f1L69hvpVoab0+rXv0dS6jrrGD+gbqGNqqoud4y08PW3xD3Aiy8qCETdXet3tiLTWxcbSgBva17nyw5+4cgFY+00oXLv6Lbo66hgaaWFpbYiBsRbauoJDoaWrgrGZLrYOZojlHnj7OmBqroO+gQq3TLWxsdTFylQbG2MdrAy1MNa9jsVNDTxMdPE10kRppU+yqSF9Vk6c2/jwN0cxf3UI4F+dJBeOgh+/2oj4s60fP1l58sXWi8/OvuylKfi//4ef4b/8d+yOVNNXcofCRF9kxn8kzvk6jXcuqJkvbJkucGGmyJm3xc4sl3uwVuXBfrM/HzqlnHfJOOuSc9Ai4rBZ9LuT0BrAcbuEsy65cO0MFO7bpJx2KDhsk7HfIuG4I5CdxgCW3gj1qBu1XmzUerFe48l2gy87jX5s1fuw1eQnCIMmf3ab/Nlu8GWj1oeVKk/elbsKB6NCO2byHZjMtWW20J75YkcWSpx4V+LKaoUXi2UuLJa5MF/qzOIbD9Zq/C6yEQFCBWq9lPV62UVXfCAbbeFsdQq5golSMT0vPRgq9Kcv14OxYj/mKsUs1yvY7Yq+fBJ/2CfQmXd7YwWS8UAKJ4OpnAynX4aT9wcEevJefxL7F8Hiw4EUjgZTORxI4XjkNqdjdy4zB2fjdzkbF6pOD4dSOB0ThMPJ6G0ORtI4Gk2/EAwJbHdHX4DIhNWP+UoRy00KlhqDmKsSs9qkYKMtROi9bwtjqyuG4+EUDgcT+TiWzlF/HId90Rz0xbDfG83xYCynw/EcDcRw2B8tCITxZD5NpPB1Mo1PEyl8mRTuf5q9zelYAudjicLhfyiWDxfC4Df34HxEEA0fxwSB8XEskc8TyZwMRnE+GsfnCUFMCByBRKEKtCdMaCBqV7Be789+u4Kj7mAOu0I5HYji6CJgfNATzHG/EDTea5ex26m4nIPOQE4GhGrSo75Q4TuDEXwdF3IFX0aj+TgUIawRTcbwZSySr+NR/DwZzz9NJ/LzZBxfhgVxcNIbzHGvgg89Ck675Bx0SDhoE3HSIeWgxZ/TbinnfYGcdYk565EJr3vknHVIOO0U/ic+9Sn5PKjky1Awn/oUHLWJOG4P4LDVl91GT47a/DhsF3HQIeKkW8KHXjknHWK2692ZzrvFdL4lW3VebNd7s1ruzGyeFUNPjRl5asLYi1sMPjFiNMucqVwbZvIdBWFc4clmrT+btf4ctAvwuaOuCBpSDOlIt6AuzoRcyXes1ygvmA5JfB5P4dNEMl8n0/k8nsLnsSQ+jcTzeTiBjyOJgmDoj+GoK4L9rnCO+2OEGYjmZCCG475odjtC2ekI5aAnkp2OcHY6ItloDWO9XWCPbLRGsNkWxXpLBKuNQt3wRnM4my0RwudawtlsC2ezNZyt1kg226JYaQhhpSGE+So5i7UKlmoUl6JjuV7JUl3QBf1ZYJWst4QKYqEzmvdtEaw0C7T0d3VBzFUHMv1GylixiIEcD7qeudD21InG+/a0PHKm7p49Fek2lCRb8TrRmtzoW+REmZEVYcqLCHOehZryUGHE03BzHgabkKkwErIKckPuyvRJE98g0V+X5AB9kgP0SBIbkB5oQprcmPQwWx4l+1KWHUvhkzBKnkfy6nEY+U/CyX8URt6DULIzFBQ9jqDgcSj5D4MpfBRKSZYgFKpyk6nKTaKx+A6d1Y+pKUglK11G3v0Q3mTH01v7jPGOV9S8SuRFSgC5GYHUvIynsSCJssfBxPoZEOpxgzBPPULcdQl31ybaTY3yJFuWqmRsN8rYapCzXS+sDG3UiNmslbBRI5C9Vy7chNU3/qyU+7FS7ieUQ5QI2YG5Yg/WqwPYrpez06hgvzWY/dZgDlqUHHVECsKgJZTNBiUH7REctIVz3BnFcWcUR51RnHbHcNYTLdRgd0Vw1BHOQXvopVDYb4tkusCdzXoFmw3BrFbLWSgTXWQYAlkoEzNfIvAQlioExsFcmYR3FXKWqxSsVgWxWC5lsULOcnUQKzVKVqoCWalUsFguY7FcxtvXIqEatcj/gonwe82pUJMqZrrAn4lXXpdiYiZfCC8L4WZ/Zi+CzWOv/BjK9mLslR8j2RdB5acedD1xp/e5Bx2PnGm/70x7pgttD1zofORO633BUWi8Y0/9HTvqbttTkWJLcZw5RTHm5EWakhduRl6kGUWxlryKMCUn4hZZIaY8URjyRGHMfelN7on1uOOvR6q3Num+uqR53yDFU0cApLloE+9xgxTfm8S6aRHvoUucuy7RrjrEut8g1k1XgKXZqxLlqkWYswYxbrqE2KkS7qRx6SKE2KkS7qxNiKMmMW56RDpqEeagTrCDGiGO6gTbCm5CoI0KQXa/iYFrBFlfuAU2qgTZCetDIU46iC2uoLBVRWZ1TfjshVgIdtAi2F6HEAdhtSnQWo1gW+35P2yNlrA2UMBqbx6r/fms9GSz1pfDYncWS305rPa/YrE7i8XuLOY7njNen8lM6zNm214w3f6C2c6XzPfmsz9Xx/Z0Fcuj5Ux1vmK8/cUFLyHv0l0Ya3/JaNtLhpteMNjwlP66xzQXpdBSlE5DXjIV2bEUPgzj1T0lWalybgc7kyyzJVVmy8tge0pDbSiRmVAp1Wf5jiedSkNm0l0ZjbRmNtGZ0Ugr5uIdqfNUocrjOs/M/4H75n9HpvU/kG7099w3u0q8+jdEqHxLyLVryL6/ju91dRyvq2Gtdo1bV7/HzVibOzG+pEa5ExfpgjzBmoBkS3zizXH2N8HOwgBLfQPsdY2QW3nwQJZCtuI+T+X3KE98Qmn6XcrupVB8J578pCiqHqVQlhlJ8d0gnsd4cl/pTLyPOfHeZiT7mlOUKKc37y5v6wt4HKokOzaaukf3uO1lRaGlJkP+xowHGDGoMKE70JAMu38kzuS/oSnbgLctJuQ9uk6E+xWSPDRI8LpOpuwmWWGm3A+1JSzyIWLZA4yNnTHV0MNSUxvHmzoEWKhQEGZKW4oJ7WlG9D+0Y/SBDRsPTfjPFZ78WmjL1INbjKaZMH7XihWxPZsGdqzo2bBmZM17Y0fe6dnQr2pEo7oJNRqmPFc3INnFBbG7M0ZXtbDTcMTwihFq315F8/p1rv/wLVe+/QZ1jSvo3LiOiZkuxqY6uLrbEBjoSZSfK31O9gw52ZBva4yzpS5m5rrcNNBCQ/0aV374E999+99y9co3GBhoYWCojZGJNiZmusiVPkjlnhiYaKCpcxVNnatcV/sGZ1cr/ESu2DuaYmyqhbbOFQz1r2NloYOVqTZmN9Wx1tfESPMKxlpX8THS5LmxIU2mFixYOPOzrT8/2fvyV3sR/+wQwL84ivmLvYi/2Yv41c6fP9v5CyRmKy8+ufpw+iCK//d//yv8L//E9mAZYyXpND0JIdFVjRi7P9Fy24qZPBfeFroy/9qVt4WOzBU5sPzGhdUKVzZq3Nhr9OG4VcRpu5jjVjEHTf7sNfmx3+zPQYvo9yerHWJOOqTCukWblMM2GXvNYoGjUCOEnpfKXVkqd2GlwpX1Gk/WazzYbfJnp9HvUjhs1ftdvrdZ581alSAsVqo8WXzjwUKpKzP59swVOfO2yJ6VCndWKtx5X+3FWpUnq9VeLFW4s1Hrw1adiPe1IqHhqE7GSnUAK9UBLFeJWKuVMF/hy1SJD7tdcez3JbPcGM5UiZSZCgWLNcECMbgzhvfNIUJg+YLSfNSfzPFAMnt9cez8V5WkxwPJHPYlcjSYejmHQ6mcDKdxNJQirCH1p3I2msHpmABK+zzzO1n50wUt+XTs9iUDYbtHgLL9tlq01RXFemswc5Vi5t8EMFfux1yFP8sNctaag1isk7JYJ2WpXsZyXSBjBZ70vXRmrMiHuUox75uCWG9WXq6NHPVFc9QnBJf3eiI4Hozl42jSvxMIn6bT+DSexNepVL5MpfLxQgCcjybwYSReOPCPJQnfG0nh08XK0dlwHOfDCf/ORTgdiuVsMJqzwdgLAnE0Z4PRnPRHXgaEf5pI4Ne5NH6dT+efZtP5eTaNX96m8tN0Al8nE/h5JpmfZ5L5ZTaFX+fT+Xkmma8TSZdchZ8nE/l1Pp0fpxKFRqLxWH6aSODzSBQfhyL4OBTBh8EQzodC+TQSzpexSH6ajOHHMSGH8Fvr0VmfkvPeIM66Azlql7DfIuKoXcKHHsXlgf68R8qHbsFJOGoTc9Yh46RDKoiBNhEHbf7stfiy1+TDfrM/2/We7DR4sF7tymqlM7vNPuy1+fGxX8HXwWA+9wfxqU/JcYeU3SY/jtolHLVL2K7zZjbPkvbb6rSlqzHw0IC+hzcZzTJjPNuSsWxLJnNtWCp3Y+WN0Pj1vlYkQOM6g1ko9aY2To/WFHNeia9QFHSdrQY5Bx2h7HeFst2mYLdDyXabkr32II66QzjpiuC09zfwWwyHPYKDcNQrOAg7nSHsdvw+e52hHHRHsNcZxl6XAMnb6RSe8K82hrBYq2D2jZiJYj+mywKYq5Sx0hB86QRsNIez2RomVBJf1Ksu1ypZqgliuVYYoWVMwUKd/LJl6Tca9NoF82SjNYLlegWLtXKW65W8rZAwXRbAVKmIsUI/erJc6HrhRne2O21PnWh+6ETTI2eqMhwoTbGmMN6S/DhLXsWY8yLSjOdhZjxWGvEoyJB7gQbcCzQgQ2bAbbEeqf463BbrcVuqT2qAHqkBeqTL9Lkju8lt2U3uBxqSoTDibrgtWem+FD4PJ/9pBAWPwyl4FELew2DyHih5nOzHw0QfnqX58yTFl5y7cl4/iaTkWTSVr5Iup/71bUpfxFGZk0juPSWDjdm87Rfq3FtK71H5MoHavJTLitSm1+lUZ8fxJN6HKD8TFK5ahHrqoXTVIdRFg3SvH1goE8odtuqE1aH16gC26qSsV//uJqxXB7BRLWG9SszaGz8WioUSiblSLxbKvIWSi4uVo/VaCbutSvZalGw1BLJeK2W9TsbGRS5svVbOeo2Crfpg9lojOOyI5KAjjOPuCE66IjnpihRch/aoS6fhtDuG484oDtoj2GoMYbclktVqORv1wWw2hPK+Vsl8sVBHOl8uZbpEJNCT38h5VyZlqVzKXIlQX7pYGchSlYKFNzIW3siYLxcIy7NFAkfhtwO/AFWTs1AqY7E8kPkS6aVwePtafHEvY7YogKl8P2aLJIzm+jKe489EroiBZ+4MZXnQ88SFtgeOtD90of2hE11PXOl54kHPM0/aH7jS/tCVpgx7mu85UJtqTU2aLTVptpQn2VKaYEl+pCmvIo3JDTclS2FAXrgpuVFmvAgXVoyeB5vxQGZIpuQm98QGZIqNuON7gxQPbTL8DUj3uUmKtx6pPvoke924CCyrE+euTZy7LnEeekS73iDSSZMQ2+u/txs5C01GofZqhNipC0LAVoVwRw2U9urCSpCtGkorFUKdNFDaqworR7ZC7iDITg2J5VUCbYUgs1BrqkKgjdBepLRXR26jhtjiCnIbNYLs1ZFZX0Nuo0KgrSpKOw3kVuoE22sRZKshCAxz9fk/jNdnMlJ9l7GaDCbr7zNUkcp0433Ga+/RX5bCXNNjpmszedv4iOnmR4zV3WO29RnznTm8637FQm8e7/oLeddfwLuh17wbKGa+t5Cp9mwm2nOY6sxnuquAme58JjtymWh/xXhbLsNNz+mteUjHmwyaXgsI9J6KB1RmxVB0P5jnSQGkKZ24rXTmTpAjHc+jGMkNYyRbzsjTAMYfeDH/yIuNlyLG79owdd+W5QI31l45slPkxE6BI0evfdnK9WbuoSPTd22Yy3CkPdicJ7baPLC+SZi6ClI9fSyvXsPmphYZdyNIf6wk6okb4c/cCXnsQsBDS3zjzbB0UcfC7AbWOrr43LIh0kVCpjieLGUq+YkveHP/MVVPHlD/8g51L5NofpVKY3YCHSVptBen0piTSMXjUPJTArincOCOzJbsSB/qM+PJCQ8i3tUNhaUNOTGRvIoKIfzGFYptden0NabRW5tJpQU9Yabctfw7oo3+A3NtVvSWapMuVSHJU4sEz+sk+ujwPMKGh1H2hIaEERT+klsmrhio6mOuexObG2pEOulQn+xET6Y1Y0/tmcpxYSzbmdkXTuw/t+G/r/blz3l2rDyzZ+aBI1MP7FhMdOLY2ZMVfXuWdK3YNHHm3Q0bpvVt6dK5RZ2+OSXapiTq3ETk6oDeFS1uqVugd/UG1/74PepXr6Jy5TuufPsN1699h4bGFXR0VDAx1cPD1QY/d2seO5qxIHKn19MZZ1N1bppoYGysi56+Bro31FDXuILuDTWMTLTRu6mG3k01TMx0MbfUx8XDivjEEMyt9blxUw09A3Vh5UhPBb2bahgYaeLlZcctc10szHWxtbqBse41zPXVsdDTwE79Gg5X/0ihgQmbtp58dRLxV2cJ/+Ik4T85SvhnJwl/cwjgVzt//tlFyr86Sfirg4ifrbz5ydqbz9Y+nNt7sR/ox/91Mg//8898mmtmvTWHmYo7VKd68kSkTvttMxaK3FkscWGp1IW1CnfWq93ZrPVku96T/UYfDpv9OGz246QtgNN2MR86pZx0SC/WK6SctAVw1iHltF3KcavgLhy1idlr9mev2Z+tBk826wQBsFEjuAdb9d7sNfmx2+DHUavgNBy0SjlsEbPTKLgIe01+bDf4sFHryUqFK4tlLkLeoMyF5XIPlsrcWCp3FYRBpQdrVRcwtypP3tcKjUqbdSLW6wLYapSyUSdjo07KRoOcjXohn7BcJ/TAz1fJWWsKY70lgrWmMJbqlGy0RnLQHc9BdzxH/Ukc9CZw0Jth5rpnAAAgAElEQVTA5kUm4X1LGLu9QjZgtzee/f5EIbfQHc9+TwKHA4IoOBq+zfGQMNtdCWx3JbDXm8xebzLHQ7c5H8/g89R9vkw/uKQjn43d5mAg6d9lDzbaIlhpCOJdjYzFGglzFf7MlHgzWeTBcp2MhRoR85V+zFf6X9RZSllvCmSjSclijYTFWjlrjcLv/b5JznqLgp3OEA56BaFwMhTLXk84R/1RfBiJv2wk+jyZyqfpNL5cCIQvU2nCexMpQlZhLPHfzafRxMvVpM8TwvrKyWAMBz0RHPZGctQfxfHAb5RiQSScjwr3H0fi+DqWwE9TKfy6cIe/Lt7jL+8y+PN8Bn9buc8/L9/nL+8y+XXhHn9+e5e/zGfwy9tUfp5N4+tUMl/GE/k8lsBP00l8nUzgx6lEPo7G8GVM4Ch8HIrgfCSSk4FQzvpDORsI5uNwGJ9Gwvk8GsHn0QjOh0L50B/Mea+Ss74gQQx0SThuF9aKzi5CyqcXq0fC4d+XnQYf9pr82Gnw+ncrScedwnW73pOtOi+Wy51Yq3Rko86d9VpPthu82W305qxLyuf+IH4eFlyH024pRx0Bl6Ho0w4Jm9UevCu2Z7bAiuFnRow8N2Uqz5r5185M5tow/tKS6TxbZgscmH3txOIbL9bqAthskrJaJaIrw5LmJDNqYwzI8vmGvgc2LJS5MV/uwuIbD+ZKHVh8I0AP12q82W6UcNAexH5n6CXv4bAngoPucPa7wtjtCBFERWcoR13Ce3udYexezF5XOMsNcpYaBWLzUp2C+SoZc5VSlmuDBOJ5WySbbRdioiWCjeZwttrCed8cwv9H1XsGxZkm2Jo9cXumu7qMVLJ474UkvHcJJJCOzCQT7+W9N0jIAcL7xHsrQBISwnvvhGxZSVXVXT0z985uxE7EjZ2NuHtjd+/dZ398WXTvjzcyEzJRKGTiO985zzkTlSqGi2WMlwurzyOlUkbLZAyXShktlzNSJhfqiCvVjJbJmKxWMVunZbomhpFyCc+LInlaEMmgvnWp70EofffDeXRfRP8DMT13RHTeCqL+sh81F3wpOeHB/RRn7qce5HbSAUEkaB25GuPIZbUDF5V2nJFZcVpuxbFIc05ILDkeacmxCCvOyB04JbfnhNSWU3JbTslsOC2356zcjjMKW07JbTgd48yN4yKyz8m4dTZacA0ua7hzUc3lzAguZ0ZyMSOMC2nh3Dqt4t4FLXnXkyi8lUbR7XSKszOouHeMf/s0D//vf+HfflliZaSRR/W3qMk9Q9WDk5RmH6HkdiYlt9IpvpVO4c1Uyu4coer+cQqupRAb7khCxAFU/uYofM1IDjSk/56EsRIxk0WhzFREMl4Uzky5ZNtNmCoWM1sWxWxZFHOlEmZKI5koDGPwfgAjhWFC5KhEEBmLVXIWqhUs6gSBsFAdzXSZRPi/t1zCWLGYkYJwRgoiGcoLZ+BOIEN54cxXxzBVpmChKobV+li9i5DEaoMgGFYb4ljQqVmq1bBYE8NyXRxzVWpW6hNYa0xmvlrLoi6e+apYpipimChTMVGm4lleJKMFMkYKpLx4GMnTHDGjxUqGH0oYypcwUiRnJF/KWKGcsUI5ww9ljOTLeXJXcAkEeDlSeE9JNC/ypYKzkBfF84dSnj2IZCA7dNtB6L8l5tFtMY9uR/IoS0zvjVD9QFogDRf8aLjgR+NFfxrP6x8vCjxC40V/as56U3LElZIjAovwMM2VBynO3E04QE7KYe4mHOSWxpmbMQ6Ci6Bx4KrKicvRDpyOtOJ4mBknwqw5HmrFMZElx0KtOBpixZFgSzJDLEkPMic9yJzkAFNSAs1IDbIkxc+MRD8z1O77ifUyJMZzPwn+wnCa1stIP45mJLgHXkbE+RpvuwlqdwE6jvEw2mYQND7GqDyNUHsZE+dvQYy3CUoPY1RuRmg8jVF7GCN3EwSByssYqct+YS/B1VBwCjyNUHkYb4sMuYsRsb6WyF0MkBzajcRxz9DvdNkxVGepqM5SUXUzmpILEmquKKm/qqHiZBTlaaEUpgTRmZNJf+V5XjReY6wtm9G2u0x15TDafp+xrhyet9xmsCWb4Y5cJroLGW3PYbgzl+HOh4x05TPUnsvT5js8bb7HQGM2PTXXaSk7R33hKapyjlCYlUhLyTk6Si5ScDmOS6khXEkJJyPKjdNqP6qvxtN6N56GezHkX4/k/E0R8afdiDpuS0CqIcrz9kSft+fSVV9qbkrouq+iJ0tC+4UwHl8Q8+JKBN3HvOk+FkxOuD1XfW047+3MWUkETvt3Y2ezn0D1YSJPeaK86U3MHV+Ulz3x1phjfWgXthZ7cDTej6uBCUE2joTZexJodojUIAXHwjXkHD1J8fUzVN06SWVWBpW30ynLSkB3N426B5k0PjiG7u4RSi/Hce9oBFfjA5lufUhv/g3ORimIdvZDediTrHgVKR4HOepgwt1AJ666G1IUZsJAmiuVSktOHvgdxcfMmW53ovq2KSfCzDgebsqJCAuuqN04H+dJUkw0UuVJDjgF4mh+EFdra/xtzDkR7EDX5TCe3vTnaZYvT2758vS2D8/v+jGS5cMPBaH8e1UUH+95MXrBmceXPRi85MHI1QCmAt2YtfNi3NKVCWt3Rixd6Dd2ptPcmQYLZ6rMD3DW1AIvI2Ps91vgZOCAi/VBTHcaYrHPEIM9X/P1l39i944vMDHcg7nJfszNjHB0siHS2ZJngd4MhgeSdtACSzsDHA6YYWdniY2tGbYO5tg6mGPnaMZBV2vsHc04cMCS8HA/fP1dcHS2IDlNhUwpwsLaAAs7I8xsDLA/ZElQqBeh4b74+h/C2dkCWzsjXA6Y42C6B0/T/UTs3UW1zWHm3ES88Q7nF/9IPniH8aNHKB+9xHzyjuAXLyFa9NFDzAdPMd+7CKvL37uI+N4tlO9cRax5+jLt48ZwlC//7eUQ//3XJX6dbmNSd562K1FUHT3MeH4IC+UiVqrFLFeFsVYTwVpNxLZzIAgDMRt1EdsiYbM+kq1mIVb0qlnBqyY5r5rkbNZL2aiLYlUnXDit1ISxWBUiiISKQGbKgljRRbBYHcZyjZhlXfi20NhslLJaG8FqXRRr9RJWa6NYqgpjrS6S1bpIvdMgYizfj+cPPIVIUa4PI7k+DOd4MpzjzURBEJNFIYKAKAxivDiEiZIwxotDGSsSMVEsZrw4lOGCUMZLJYyVS3hWFM7zoiieF0kYLpUzWxfHYlMS8w0JLNTHs9aWwmpLKqutiSw1xQmZ665UVjtSWWpOZLklifn6eCEX3RDPZHWM0B+v0zBeGcNopYYxnYap2jgma7XMNiSy0JzCWucx1tuPstl1lI3OTNY7MoXYUmcaG12ZrHams9CSyExDLOPVKiZqhPz1UFEkg/nhPM4Npv9BIP0P/OnLCeR5sZinBSE8zg3gaV6QMJhVFMZoSZTQi18hY6xCwUSlIBrm6zQsNMaw0BTDSmusUEnaFsdqm3ARv9oez2Z3Mq96U3nbn8G3g8f5dvAE3w6e4N1joelIOJkCxNyXyVZ3Oq960rbB5Td96dtC4XVvurCV0Jm07T686Uvn3UAGb/rT2OpJ4vWjFN73p/PNQAbfPhEu/D+NnOWn0XP8NHqOD8Nn+Dh8hk8jp/lx6ATfPT3K90+P8m4gnTd9qbzpS2WrJ5FvBjL0PyOdH58f5ZvHaXzTn8y73iSh2rRLy+veeN4/SuT9o0S+6Uvi/aM43nRred8Xx/u+OF51qHjVGs2rNjmvW+W8aVNsP75pU7JWH8FyTbjAGFSLWKoJZVEn+ptrUBPKekMEL1ukAqzcKGWtTsxqrZil6jCmS3xY1oWzXC1mriyIxYoQ1mrCed0sY6s5ivX6cBZ1gcxXBQoMQ42YlZowZssCmCj0ZaLIj+niQCYLAxnN9+FFrjePb7vxONuFgazDdN84yKNbLvTdduXJPXde5PnyPNeflrMHKE2wpu7IQR6qzLgS8jmD9/0ZKfDnea4fY0WBTBYHMF7ox0xZMIvVYpZqhE2TpcYY5htULP2dYPhNKKw0aVhr0rLelsBGeyKrrfGstSWw1KRltj6GiRo1Uzo10zUxzDfEMV2jYa42jjm9OBDiSVpht6E2lunqGKZ0MYxXRgtbDeVypnVqwWHQqZmojGaiMprxCiF+NFoq7DtMVCmZ1qmZb4hjqkbJWKWMZyVShkvlDBXLGCyIov+BmCcPI3iaH0nP3WBar/nSej0A3XkfSk648SDtIHeSnLiV6MSthAPciHXimsaJszIrzsmtOR9txUWVDedVdpyUW3JSasEpmTUnpVackllzSmbNWaU9pxW2nFXa6qNJtlxQWHFR5cClGCfOxThz/biIe5c0ZF+J5d51oQb1+gkJFzNE3Dwl5+bpaO5fjiP/ZoogEu5mUn7/OPcvxlJbcJb/+s8b8D//M//3f3zkSfMDGvLPU5Z9lJLbGZTeyqTs9hHK7x6j5HYGRVlplGVnUnQjjZKsDO6d1xDtZ47U15QYfxOOhhgwVBTNXKWShWoFM5XCDZW5ShmzeoB5LF/EVLGYhXIZCxVyFirkzFcpmK9SMFchZ6FCwUKljOVqJSs6FYs6Jcu1apZqVKzWa1hv1LJWH8NSnZql2hgWa2IYLZby+G4QLRfdqD7qQHGSFV1XvZgojmKuSsVCdQxzVUrmqpQs1cayXBcncGT1Whbr41ipF9yGBV0sy3UJLOhima+KZaJYxWRpDJMlap7lRTFSKGf4oRBDGsn/zR2IYihfwosC6bYwmChWMfxQxvBDGc9zoniuFwiPsoN5lidh8KFEWGTOlwluxYMIIW70IIK+7DA6bwbrBYKYnixBKHRcE9F2OYTe7Ei6b4lpvhxI/Xlfmi4F0HQpgMZLAdRfCKTqlCdlJzwoPy6c4qMeFB3x5GG6G0VHvbmb4MydBKHB6HqME1dVDlzXHOSy0pGLCkEknJXYcUpsS2aQBZkiK9ICzYQ1Zb0oSAs0IzPEktQgcyFy5GNKeqAlmcHWJAeYk+RvRoK/KQn+piQHWJDga0qit8m2YIh22SPUovoIzwV3wZhol33EuBugdN0rDKPpBYDay1hoJHI1RH5IGFRTexgT7Sp8TutjgdbLTBhaczdE7Wm67RooPQT2QeslfE3lYYLSwxCp8/6h39Xfi6XhdgwN2Ro67ifQX5hBT24qvdcSGb6YQm+mnPb4MJrOqxhqvM5oaxbTPfdYeFLI6vNS1oerWH9RzeJgGQuPS5juK+LleANbY3VsjNSyPlrLy/EG5gcrmHtczHh3PsPtuTxvu89AYxbtFRepzT9J7pVYyu+k01J4loeXYrmaGspJpReZUe6kS9w4czScu3fiOHLOH/XJwwRl2hB5zZXw84eQnnXFJXIvngFGHLbdjZPRDmx2/QG73f/EYaMvsNvzJ2x2/Z4DX/8jgUZfoXU24d6pGAoKL1FafgP/QCfsDxgRcsyViNseiK974J1ggb3XV1hZf47l3i+x2fEVln/8jAO7duNlZEGAmSP+5k74mTnhZWyFp7Epd44nU3IjHd3tTKpvZlCdnUTx9TiqbqVQdjmJqqw0Si/Hk3dKRl1WGj/MP2Khu4FTEUpElm7Ee/tzVORDiqMpJw8Ycs3LnJu+FlQpzBg54UGxzJwrIX9k4dFB5voduZXxFRnB+8gINeGUxJpUsT1ahRRN/HHE4SkcsHHGxdICTzMjrqu96LsZytBdEUP3Anl+x4/+Gx48ueXNs2xBJLy778v/3hTNL/mBjF8/zNOrbjy+6MKTK55MJnsx7+zFlLU74zYCl/DE7AC95s60mjlRb2LPQwt7gnfvxPiLr/j6H77A2dQGm70mHLC0xXj/PnZ8/kchcrTva4wM92BqZoilhTGJdub0iH3J8jmAh6c9gf6uuHrYY21niqW1MTZ2Jjg6W2JutR/nwzaER/jjH+iCq4cDnj5OOBwwI0zsQ3RMOCZWezCzNcDS3ggLOwOMLb7GxsaQA3YmuDpZ4X/IDo2vJ2lOjlw1t2XIO5Rv3CL51i2cn30j+ck7nJ+9xfzsE8nP3hH87BXBX/ylfPQQ84NrqMAm+Er50UXEj66hfOsSwntPEUueXsx6uzLsfZgn4V78r6N1/J9/meHfN5+w3nqap9k+jD300YuEcFZ1YaxVh7JSIbgHazXhglhoiNwWB+u1Yn3eWsLLRikrNWGs1oazXhupFxeRrFSHbn9+rS6SzYYoVmvCWauJYLNBynqd/q5sg4StZjmv9KDzVrOcV63RbLUIrzfrhbu2Gw0S4W5qczQrtZEs6cQsVIUzUxbMaL4PYw/9GM0TnJCJggDGC4KYqQhjsjSUydJQpsrETBSHMVEsZrI0kpHCUGYqZUxWCnfkh4oiGS2TMF4hZUoXzVJTPCvNySw1JbDYFMtSUwKrbYmstCaz0pbMalsKK63C41p7KmttQtxooTFRyFXr89czdQmMV8UwoROWYkcqhJaVqbo45hqE2tXNzkxW29JYak5islqIY0xWq5jQ8wXjuhimdGpelEgYLBDzND+cwcIwBnJFPCsI43mBiN67fgzmixjMD+FJXhBPHwYz+DCYZwWi7c77oSIxz4vCGcwPof+eL4MPg3hREsp8g4rlFi2rbXEs68XCWns8q21xwoX+37Ua/X2b0Zt+4fWrR+lC9KhfaD3a6k7l9d/By6960gRHojuZl93JbHQmstGZKPzs3lTe9qXxuj+V13on4ZuBDN4+SuV9fzo/PD8uiILRc/w8JgiFn8fO89PoGX4aPcPPY2f5NHyaH4eO8ePQCb59eoT3jzP45kkmPz47zk/Dp/n04hTfDx7hfX8Kb3vj2eoWnIR3fYI4+I1JEFaWY3nXG8+rDjVvuzS864zhVVu0ACU3ydhsFpqIVurCmSzxZbzQl8kiH2ZKfVmoDGKqVIgObTRGsd4YwcsWwUVYr4/Y/neypHcNFqpDWK8XRMR6fSQrNWLmygOZLPBmtsyfmTJfpsv8ma8KZrYikEWdiEWdiNmyICYL/ZkqCmCmJIip4mCmS0IYK/Bn4I5Q+fvo+kH6bh6m45ID3decGLh9mIE7rjzL8WPwfgCNJw9QneZIZYoDV4K/ouaIIxOFIYwXBzFdEcJ0eQhTJYHMloeyoItguU7GakM0yw3RrDRrWW8VzlqrlpVm7fZC+lK9irUmLWutcXp3Kp6FRjXz9WoWGrXMN2iZqVEzX69hvl6oH56t1TBXp2G5OX67Kem3lqT5+lihLalOy1xdjLAMXaVkWv84UalgojKa0TI5L4qFhejfNhzm6rTM1KiYrlUxVa1iskrFZKWK0bJonhUrGCyIovdeCO1Z/jRd9kZ31g3dOU+qznlTeNSFklM+5Ga6kJvpwZ1kF65rHbmstue8woYzUkuuxDhyQe3ACangKpyWWAlQs8Kes9F2XFA7ckHtuC0QLirtuKS25bzSjosqG87ILDkht+FaegB3L6kpys7k4Y1k7pxXc/9SDNdORJF7NY6CGyncv6wl73oCBdlpFGSlcuOUArGnMWfTQvmPf3vN//xvf4b/51/Q5Z6iNDuTsjtHKLtzhOJb6ZRmZ1J4M5VivauQczGO+xe0XMqMICHqEAnhjiSJnUgMdSBTZEphmh0zZVHMlUcyXyFlrjyK+XIp8xVSFqsUzJRGslApY6FSxlJ1NPOVcmbLpcyWCg7Csi6a1VoVqzVq1upiWNQpWanTsFovnPUGDct1GhZrlHpGQcV4mYyRgghG8qN4dMuf4YeRPM8NY7xIymyFkvlqgWVY0AnCYqpMcIJnKpQs1sSyWKNlsSaOBV0sMxVqJoqjt1mDieJoJkuVeu5AomcV9Bf6BcLa8t/4BQWjBTKhQjVfxvNcyXbD0WCu4Bo8eRDB4P0Int4N5+m9cPruhPL0XiRdN4L0mwiCa9B7K4KeLDHdN8V0XQ+n+UIATRcDaTznT8MFf+rO+dJ8KYiG8/7oznijO+NN1WkvSn8TBxlu5CQfIi/NlZxUF6HFKNaJrNgDZMU4c1XlxCWlHedltpyX23FaYs0JsRWnI+05FWnP0VBrUgNMSQk05kSk/XaTkcAhmAkuQqAZacEWxHkbkRJoQXKAGckB5sT7mQi7CJ4GQsuRlwEaz/1ofU22tw4UbnuJ8TRG6WGE3NWQWF9Lot0NifExJcbHVM8mGBPjaYzK3Qi1pykxngL0rHDbj9pLcBtkh/ej8TZH4bZfcBA8jbYrU1WeRmh9zVC5GSA9vBeVhwlxPhZCu1F/yVGeVZzicclRXpSf5EXBMSZvH2HoiJrBJDkjadEMaET0ZyUz0nqTxccPeTlSweuRar6ZbuC72RZ+XO7ih6UOfljs5PuFDn7e6OPfvh3h3z9M8r98O8Kftx7z/VInbyYb2RytY2WoisWnZUz05jHSlUdn5RUKsxKpzTtOc+Fp8q9ouZkRwRmtL6lRriSEHSA5xYf40wFIT7mguuaN9l4oPqkHcfTZj7Xt55gbf4aj8W4OGOzGaudnWOz4AxY7f4/F1/8Jm6//Eae9f8DF8AsuJkrQVV6jpO4i2dVHScgKxi3CFPvDhtj67cNL44CZ2y4MTP+Eg+leLHd9he2OL7D/6kvsv/gCh8+/4NBXuwkws0LseJAAK3s8TG3wNrPG08SaECtrUoOdyD0ppuXBEYrPKslK8OOiyoOz0V5c1QZxUenD3UwJ3y+9YK63mwvyNCLtAkgP8eFYyEHS7b7ifrANt4OsyBXZ0JPiQF+aPfejviTvyO95M2XL4yZDjso+40jEbo5IHRF7WOLp5kmY5DhS6RkO2Lpw2GQ/MW4mVJ8NpPeaH8P3Ahm6F8DT2z4M3vKh76obj7O8eHLTm7Fbfry958V/tKj58NCf0ZsuPLnuzotbvgzf8mf8nA/vxCKWHAMYtTzEuI0r43ZuDFofpsPUkR7Lg3RZHuKCtSUOe/ay+49fYbljL45G5jhb22C0by/7d+9kz86v2Pv1V+zZs4Pde7/C2GQfokP2hFsZYmW4E4cDNngHuODlfwhbBwus7EwxNt+DifkeTC32csjFloAgd9w9nTjkZs1BV2vsnEwwNt+JufVeTKz2YGy1B7uDZpjYG7DXYhemJrvwtLVA5edOhqszhZ5erBwW8b17FD96RPIXL4meNwjjZ+9w4fhE8rNP5Lab8NdABX/2k/KTVwTfu4r46CnmR69wvvcK461PAJuBviwHeDDrdZgxHxcehx5g7E4M/9fHJ/zX9RZWdCpmSwJZ00WwqhOzVhPBUmUIK1UiVqpDhee6EJaqQljVhbFcJWJdF8aKLoz58iDmywKZLfVjoSKIxYpgVqrDWK+NZLlKpI8piVmvieBVk5ytRhmb+mXm9ToJa7XCUvNWk4LXLUpetSj1QkDGy2Y5LxtlrNcJF0+/gdFbTdGs1kayWhfFSm0ki9ViFqrEzJeHMVsqYjzfX3AUigKZKAlmujyMqbIwRgqCeZEXzGhBKOMlYibLIpmukAixmyoZM9VylupULG1HJzSsNCUI1Y6tCSxv1zzGsdqWyHJrEiutCSy1/A38XWtPY6Mzk432DNZa07bdgdW2NJbb0lloTma+KYnRSrXebVDyokTCWIWCKZ2asQoFgwViHueF8uRhGH05gfQ9CGYgL5zBggjBPcgLZag4ivEqOS9KJMw1CHGO8Uopw6WRDJdG8qxAxEBOAI9zAxnICeBZvoihwlBmdApmaoSo0bPcQJ488ONxji8jJWHM1ipYaYllrSNBcBWatay3CVWla+3xbHQm8bJbiB9tdQvswZu+dAFWfpTGu8eZvO5L43VfOu8GMnnZnbgtNDY6krY/91sV6npXPBud8Wy0x7HVlcjLrkQ2O+J51Z3E20epvOtLE05/Ot8/O7YdORLEwTn+PHGeTyOn+Wn0DJ+GT/Fx+AQ/Dp3Qv/cMH4dP8eexc/xl/Dx/GTvLd08yedefwtu+RN72xPP941R+GjrKj0/T+aY/gfd98bzu1gjxo1Y1K/VRLOnEQlSuOpS56lCmy/yZKPZmpiyAyWJfxgu9mCwWRMJkkQ+zFYGs1ofxskXK63YFW61S3nZG87ZTKQiBRn38qD6C1VoBehaEhAA8L9WIWKgKZEknYrEqhKUa0bYw+M2hEIBnMYuVoSzrwpkuCWSswJfRfF+Gcjx5dNNZzyUcZjTPl8XqCFZr5bxsVvKqXcN6s5KVRiWLOgWVKdbUpDuTpzTnZvheRvP0q8814aw3SFhvkAiOXoNc3zomF3ZNGlVstmnZ6hD+/FZbYllviWPj77iFjfYE1trjWWuP3/77tNKsZblZy3JzLMvNsczXq1lujme5OY6FBo0wsNcWz2prAsuNwt3ihTphn2G+Vs18rbAMPVOtZKZayWyNimmdIBSGSySMlcuZrFIyVa1iWqfWcw1q5upimK/XMFurEdakK5Q8KYjiaX4kA7nhDORE8OiemK7bIlquBVB70UdYYT7hQW6GCw/S3chOOkhWvOAoXFY7cDvJlctqRy6qnTitEBiFc3JbzinsOCO3FUSB2oGLSnvORdtxNtqWK/q40hmJBackxlxQWnJOZs7FGAeupnhy60QEOdcSeHA1gQfXE8i5niDUoGalknstkYfXk8m5msCFVBFyP1Oig604keBPwc0U+hvu8f3aY6oenNgWCPnXk7dFQlFWGmV3Mym8mULOpTjuXdCSfU7F8Vh/jqi9SYw4iEbkQIrIlisyU6bLIlmqlrFUrWC+Ior5CgkLlTLW6tQs6xQsVEqYr4hisUrGXLmE0UIRowUiZssima+Ss1KjZFmnEN5fq2KtQfs3J6FBw7r+9Up9LMt1WlYa4lnQqZkqkzFeKmWiRCoAySUKpsqVzFarmatSMl8t1KhOl8uFuGiZADHPVakFIVGhZrI0WgCX84Vq1IniaEaLFIwVyXmRJwiC4UIZE8UqRvLlPHsQwbPcCF4USHmWFynEiQpkQowoT0JfdjiPskU8vh9G/10RTx6IBYD5TiiGgSsAACAASURBVBiPsoLpvS3iUZaIrmsB9NwM4dFtMV03RLRdCaLjuoiO66G0Xgqm8ZwvDed9ab0QQN05X5ouBFJ7xo+a075Un/ah/IQn5Se9Kcx0437SQQozPchNOUxemisPkl24E+/MLe0BrijtuRztwDmpDWckFpyMtOSsxIbTUTYcC7PkRLgNR0SWHA21Ij3IlLRAY1IDTEgLNPu7iJG5IBT8TUgJtCTO20gQBz7GxHkbkeBrQoKvCfG+xmi9jYh23bO9caB234/SdS8qt33IXPagcDdE5rofuauRcLffyxSZ6z7UXobCjoLrXtRexqg9TVF6GKD2MkLtJYyn/VaXqnA1JMbLjGg3o+1q1N9aj2K8TZA679r+vtzVEIWb0dDvRkqOMVN6irHsVJ4fU/I8RcVQioqhBAV9qlB61WHUKANpuxnHbO9tNl+U8G6yju+nW/iw0M6n1W5+2ezjL1sD/OXlY/75zSD/+u45//WXWf6PX5f5j1+X+N8+TvHXd0N8WO3hm/kO3kw1szlaw9KzcmYHShjpzKWn+hIDtdfpqbhIfd5Riq7FcTMzjEylFxrJQRKO+XP8rgLV2QC81PaYHPgTtpa7sDbcia3pLlxsjXG22IOr1V5s936G9a5/wubr33PI4E8c2PUPJAY5cedsHLrqq+SUHudIoYKY7AAibroTddQdLz8bDtibsO/rzzHdsxPLfTsx/OKfMPjDf8Lyyz/gtHsHDjs+w3X3Ttz37MJr7278jQwItbPG29ISF2NDfMwdCLFyJtjYmqQDVlwIMCdbastdhRMXwuzICLAi1s2EBB9rlG4WPKmqoO1BKRL7EMJt/LmdquROTBA54fZUyA5xL8yWvDArnp88yOAZFwo0nzPTY8KbcQeyz/wTKVJDFH4muNvux8nUlNAQLVLJEYLcQ/G32s/9ZDdaL3swdDeIoXsBDN0NYfBOAMP3Anh225dnd/x4etuHp7d8GLx4iDe3XPjvnXH8pTKckVuuPLnpydPb3jy76cvQFU/WlP4sH/RnxPIw47ZuvLA6xGPLA/SYHqDb/CC9FocoMrMlwsAA8y93Yvb5DpyMzbA1MWX/7l0Y7NnNV3/6nK8++4y9X+9g587PcbK0wNfbDXNTA3bu3sUeo524HLTB2+sQjgcssbAxxMBsFwbGOzEw3oWh8U4OHrbB1t4IY7OdGJp8jbHlPvaZ7MDAZCfW9kZ4eDni7m6HhZ0h+0x34LDnC5LMzal38eaNj4RX7iK+dw3lo3s4v7iJ+eQp5pN7GD95CxsIP3lH8NErgl/8JPzZX8pfA+X84hvFB48wPniE8clLzCdfMT/6h/IxNJwfQ0P5LiyQjSB3FvxcmfNx40WAAwNxjjy5eJiVqijWdKGsVIeyVRslNLLUS/4WK6oVC65CdSjLlSEsVgQzXxbIapWI5cpgVvRfmyzwZrrIl4l8L8byPJgs8Gam2I/FymAhvlQVzkZdFK9bFGw2ythskLFaE8VanZSVWglrdTJeNiuEzvlGQTSsN0iZrxAxXeLPZJEf8xUhLFaF6nmGQKZKApguFWIRIw+9Gc3zZei+J0P3PXl+z4PRfD+mSoL1i88ixopEDOUF8jzXn5HCUMbLIpmplDJdLbgJ01VS5nUKZmsUzNcrWahXsdoSJ1zMNGqYrlGy2Bi73dyy2prIRkcKq+0p2yJhqSWB5ZYk1tqF5iNBJGSw0ZXJRlcGq22prLWnst4h1KbON8QxUyfA0MOlUp4UinlWGMGzAjEDuSIGckU8eRjGQG4YA7mhPC+KZLxKzkJjPEst8ay0JbHYrGWhIYbZehULTVoWm7SstsYzW6vkeYGIJ7kBPMsPYbRUzIxOymKDkoV6JRPlkQwVhPA8P4iRklBGSkKF9+h//yvNWtY7ErbPRmeiEA96JMSG3vTp40T9mbx7fIS3A5lCDWpfOi+7k1nviGOlVcNaeywb7QnbAPPLbqEKdasnha2uRLa6EtnUn5fdiWx2JfC6J5lX3UnC0bcgff/shMAkDJ/hx6GTfBw+xaeR0/rY0TF+eH6U7waP8sPz43x4cZpPw6f4deICP4+e4sPzo3w7kMabXmHR+VVPHD88SePDYAYfnh/hx6dpfHyWwfdPUnnXG8dWm4rVBgnzlSLmK0UsVIeyUBXKQnUIi7pgFquCWKgMYq48gKliHxarQthoiOJli5S3nUq+7YvjfY+G991q3nfF8L5Lw7e9sfw4EC+cvjjedUbzXb+WT08T+Gkwkb+8SOWHgVi+69fwQ7+Wb7oEYbGkC2O+MoQlncA8/MY+bDYKoPRW829Om5S5ChGTxUGMFQQyVuDPZFEQS7pI1uplbLao2GxR8apdI8DYrWpGcoOpP2ZPocaCWxH76b7kz2qDivUGCav1EazWi1lvkLJcK2GpVsJKvYyN1hi2OuJ52R7H665EXnWnsNYax3pbPBvtibzsShFakLqS9UB6EqstsX8XS4phqVHDcpOW1ZY4FhsFFma1NZ6NjiTheUscS41aFuu1zNWqmNEpmKtVMler1AuGGOZqY5jVj8D9BuFPVim2z7ROzVyNhplqNVOV0czWxDBTrdaLhGgGCwSIuT8njN67IfTeDaPnTigtNwKpv+JL+Sl3io+7k5fhwv3Uw9xKdCIr3ombcQe4HGPHpWhbLkbbcl5hwzmZFWdl1pyRW3NGIQiEC2p7LqntuaSy57zSjvPRtlxU2nMy0kIAn6VmnJaacjrKnGtaB7ISnbmX7sWtI4HcPyfn/qVY7l9JIPd6Ivk3U8jPSiTvWjwPLmi4kuzLiWhn4sNtOKJyI1FykC5dFjV5pym/e5SSO5mU3jlCye2MbR6hKCtN2F+4lkTulQTKsjMpvZ1OwfVkbpxQcEIbQELYAU7LnHmY7MRsRZRQN10lZ7Fazly54CjMlUtYqJQwWxbBbFkEkyVhTJUJxRDTZWJWaqL1QiKaZZ2ClRqBS1it17DRFMtGs4bN5jg2W+LZaIlntVHLcn0Mi7VqlmrVLOpUzFTKGS+OZKJExliJjPGyaEZLZEyXRzNbqWSmQslEieRvAqFSxXxVDPPVGmYq1MxWxjBToWa0UMp4kZznOeJtd2DkoYTRAhljRQrGixS8yItiMDdCOA/EPM+NZOihhMEcMQN3RPTdEdF3R2ANnjwIZyhfxtP74QzeF/M4O5T+26H03hJqTruvB9FxOZC2i4G0XQqk7VIQLZcC6bgaQvulALquimg870fzOT+aLwdSe8qLmtM+lB91p/qUDxUnvCk+4sHDNFdyU1zITXbhQdIh7iYeJjvhMFnag2RpD3Ep2oGLCgcuyO05LjbjdJQNp6JsSPQzIDPEnNQAY1IDjEgLMiY9xJTUQFNSAky3XYIkfxO0nvtI9DMm0deIWG8jEvzMSAmyJNbbUHAP/EyJ9zEm3s+E5CBLtD7GJAVYoXQ3QOtjitJdaC5SuO0l1OFz1N4mKN0NUXoYofIy3hYJai8jFB77iHbfh8bHDI2XiRA/cjdE5WGMytNQcA7cBREhLCwbEeNtjtLTiKhDu5Ec3oPs8B7kLgZCFMnLFKnb/qHfDV9Q05kSzvNjKiaOxjKWrmYgRU1rmoaCBCl31ZGcD/XhstiL4doLvBkv491kHR/m2/m03MUva738eXOAX14O8OfNfn7Z6OPPmwP867th/uXdC/76Zohf3w7xcbOPT+v9vJ9r591sK+9mW9kcq2VxsIzZgUJm+guY6s1juvehsOice4S8cwquZ0YQL3MnNNwWTz8LrO2+xsx0B1YWe3CyM+KgrTEi70OE+boQ5udKsKsdYd52KIMPovBzRO1vQ0KgA/cvJtNed5eSmvMcz4tCedsd8Y1DuGsMsT+4Cx83OzwP2WCy73P2f/WP7P7sHzDd8Ufs93yFwe9/h82Oz3D46g84ffmPBJkZE2JmgO++XXgY7kTibk+8yIPDRsa4mJriZWtHoJUjSlsrbosPkxNlw71wM+7KHTnmZ0iGvyXxnlbcUEaTHqQmyiGEKOcQCs9kki33Ji/KiUrlIe6HWZHts4/xM260ZZhTnr6DrTEr5nqsUAR9jrv1n3A03oPZPhOC/WLw8VXg4xyI2s2Yu7E2NJ9zo+eqB49uuPMky5fBbH+G7gXw4m4AL+4H8vSWD8/u+PHkphdjN734cN+D//EoiZ8qxYxlu/PiXgBPb3szeNubZ9kBjB/zZitExJyTJwPGDkzYetBjascjy0M07rWm08SJbltXrlhYE2psiOPu3Rw0NsXO1IRdX3zB158LAuHLP/yBr7/4EyaGewgJ8sXe0QpT0/3s2PcVX+35EitrY9w9nXBytsDIdBd7jXew13gHBsY72Gv4JRbW+7C2NcDawYT9ZrvYb7qL3YZfstfwC8zM9uB60Br3w+ZEHLIlYP8OOlx9WPYM5zuvSD54RPCzp4RfPKL4q7eUn1xC+egq4pOXmJ99o/joJebPvlL+GhzNr4Fyfg2U88EznB/cQ/nFN4q/Bsr4ySeMX0PE/HOkhF8lkXwQh/CTLIz3EQG8jfRnTeTBixAHhjNcGLp4iLmHvqyWh7BRI2atOoSVyhDW9DGh9Voxm7ViturFrOnCWKsVvrZSHcpWfSTrur+9b60mnNUawTlYqQ5nuVzEclUoKzohXrRSpY8t1UWy1ShjrS6S+cpQJotDmC4NZVzfRjRXIWKxOoz1+igWKkWMF/oyUejLfEUIK7qI7aajuQoRUyWBTOnvoo7kejGS68XYQz/GHwpxo6mSYKbKwhgrCGA0P4gXeYE8v+/P4zs+DBeImK6UslATzVxttDCsViNjvlbOdLWM6Ro5Mzo5szUyZmujmW+MYaU1nsVmDUstWlbbE1jvSGK9M4WlpngWmmJZahF2BtY70ljvTGe9M10QCe0Z25Gk1fak7dGp2QYtcw1aZmrVLDTGs9iUwGydVogZVah4VhjB00IxA/kixiplLDbHb7saq+16cdCkYalZy2y9krk6JSvNsWx1JvH6URqbncmstcUzoxOE0FytnIX6aJab1Kw0x7DaGsN8nZylBiWT5WJGS8N5URTCeHkkMzopC41KFhrVAqTa9jfQ+LVeHHz75BjfPjnG989P8q7/iLCj0JfO1qMU4aK/I377M5tdQk2mIB4S2OxKYqMznvWOOLZ6BOfgdW8qr7qTeNObwvu+NN72pvC6J4nNrjjW2mMFqPlRivD9/ky+GTgiMAePM/nuyRG+eZLJm75UXnYmsNWVKMDL/am860/hTXfC39qMOjS87hVcg7c9sXz3NIWPzzL5MJjBd4+T+XYgke/6EnjdqWatUcpyTTgLVaEs6cKZrxLu6C/rBNZmrU7MZlMUbzqiedcZw3e9cXz7KI53PVre9qj5pkfD+y4N3/XG8UNfAh+fJvHzs1R+eZ7Mz8+S+MuLZP7yIpU/D6Xwy/Nkvn8cy3cDWn7o1/KmTcabNhmvWqSs1oazUhPGQlUIy7oQFquCWKoWsdYgOAubjVGsN0axUiNmvjyUqZJARh56M5TjyYtcT0bzvFnUiVlvkLNaKxcqhmsiWKmR0HHhAFXJtuQoTDnr/UcGs4OYLQ8R2pZqQlipjWCjIZq1BhnrDXI2mtVstmnYbNXwqj2WV50JrDTHsNkWy0t9JerLzmRetiWw1ZHERnuc4Cq0xm2zC8tNWpabtPrRNkFcbPxWp9qeKDRttcSz1BDHXK2S+ToVszoVCw0afQ5dy6xOxXRVtBAn0im3XYNpnZLRMsFVmKmOYbpKxXythrkaDQt1sUxWKRkpkdOfE0Z/Tii9d4PpuRtM550gurKDhXG1G4FUnfWi/LQXD9IOkZPuyu2kA9yIdeC61p5LSisuKKw4KzXnfLQVZ+UWXFTacVJqwWm5FeejbTknt+ZyjANXNU5cjrHjfLQ15+TWXFTYclntyGW1I6clFpyRWXE7+SB3Uw7yIO0QBad8uXfCn+xjYdw+o+DGKRl3L8Zw/5KGh5c1ZGWGcCXejcuxLlxJ9OJUjAtp0S7Ey1y4nBkprDDfP07F/WOU3Mmk+HYGBVmp5F1NJO9KAg+vJVFx7xgNheepyT1BxZ2jFNxI5UxiCBkSdy6p3Kk97clyteAALNdFs6iTM1chZbFKykK5lKVKuR5mFjNXEcV0eQTTlZEs1yjYaNCw2ahloyl22zUQHIRY1ho0bDRr2GpNYLM5npctiaw3x7HeHMtKQ4wgIlriedmWyJuOFLbaUlltSmSxPo4FnYa5SjXjxVImyxRMlckEN6FSxVSZgrkKNbPVGr2joGW+WstsuZr5Sg2TpdFMlSoZLxTqTn+LIgmAsoSBOyKe5Yh5nhPBUG4Uz3MjGHwgVKD23xXx+H64wB3kRdF/N4zHd8LouRFI/+0Q+m6J6L8VTl9WOL03RHRcDqT9UhAdl4NpvxRMx+VgOq+E0HzRj4bTXsJw2mkvmi7503whkOoTHuhO+VB10pvSIx4UpLvxMN2NnJTDPEg8xL3Ew9yJO8xNrTDod0XlxAWFPZeiHbkgd+CszFaA5SNtyAg1JynAQC8OzMgUmZMSKLAIqUGWJAeYkx5iTYKfIUmBZiQHmJDkb0qsjwFxvkYkBZoS72dInLcRSQEWaD0NiPM2Qum2C4234XZ86LdIULReKMhc9urBZCMU7gaovA2ReexF5roPqetuovXRIameR1C4GyA9vA/Jod1IXfai9BQciBgvM2SuBvqGIxOkLsIis+TgHiQH96H2MkHhbkCE89fI3fcP/W7iWiJjFxJ4cTaZ/hMJ1B1L4kFSIpeiYjniLSHDJYTLYVJylFp6c07y6lkp30/X8/1sE98ttPBhsY1Py138sNjJd/Pt/LDYyceVXn5Y7ObHlV6+Xejku8Uuvl1o1wuENr2b0MqrySY2RutYelbJ+oiOrbE6lp6WMdScTWfZWZoLjlNyM4HT8cF4Ou3DzmQn1oY7Md71BYY7P8N83w5sjPfgccAakaczqogAYiV+nEiM4lKimHPqAG6nSSi7d4zuumxKKk+RcS8cRZYr4WcdEEWaY2v8OQeMd+FmbUKYjzM2Jjsx3vFPmO/4A9Zf/4GDhjsJOmCDt40pfjaGOOz8Pa67vsRz106CTfYRYPQ1/pa7OKoK4YgiAA8bU+xM9mKx+2sC7ZwJs7TnXIAr5bHu1GgdKZXYUiq14lqwFVfD/Ej1liMyP0yqnzsN2ee5GmxLtr8BVXIHsoP2o4uxZ/iMM01Ju3n9zIePi56cTfwj1rt/j/XendiZWyMKVqFUJBHmFcj1RD+aLvrQetGLnqs+PLruyaPrnvRf92Lwtj+Pb/oI7sFtHwZueDNw3YPBm56M3/Lj5zwv/sejZF7l+TN8y42h+wE8v+vPi7v+jNwPYfyOiK2MSOYOeDBq58qwtStPbdzoMXemw9iRbvODPLJ2pcHamVvmlkhMTHAxM8Ns7252/ulP7PriC3Z99SVf/ekzdn7xGU4Otni4H8LG2gwbazN27PqcPft3YmpmgLWNMfsMvmSf4VcYmnzNfqMdGJruwMxmH9aOxtg5m2FlvRdD053s3/8lu/Z/we49X2Bvugd/cxOUlmY8FkXx3MGd915iPriE8pOHmE/u4cKjaxifXMP42VPMR89wfnAP4yefSP4lRMlfgxR88o7kk3cEH73D+ME7lF/8I/k1SMKvQRH8JSiMfw2P5L9IpPwaFcZP8lB+lAXxURHKe0UQawlevLwiYiHbl+XCIDaqxbysEbOpC2dTF8FyRTCbtWLW9VzCm6YI1nXBbNaGsl6n5wtqwlnXhQkug54/WNWFsaJ3HBYrglmuCGa+3H87qrRYGShkrYv8mCzyY6Y0kPFCP0bz/ZgoCmSqTMR8dYSwwFwbyVptFEtV4ULcoyqchSphbG2tUclynZSVehmrjVJWGiTMVIqYLPZnNM+b4RxPJgr8GHvox1SR0HY0lh/IcJ6/kMW+68tAtjcv8oKZKo9iqU7Fcr2a1UYNK40qVprULDSomG9QCUKhVsFMTTQzdUrmG2NYbNay3pnEVm8Gm90prLYl6KMT8ax1JLPRIYiEl92ZbHSmCyNm7Rmst6ey0ZnOq54MtrrT2ehIYaEplvl6DXN1MczUaVlsjmOuPpbJaiE/PVouZ7RKzmyjls3uNCH335vJy+50NrqEJeSX3clsdiWx3KJluUXLSmssr7oFMHijU7gwX2mOYb5OyYxOqhcMEhYa5Ky3a3jZEcdas0pYL66PZqlRxVKjitVWQUisNGtZqFex3Cz87L9Fj4Qo0avuFL4bPC7wCL8xCX2pbPYk8rJbuKh/9SiNV/p9hM2uJP1r4XtbPUm87E7UuwYp281Gv8WN3j5K1TsNCdsuw0a7cNf6VXcSW93xvOpJ4F1/ivBr9SRsryu/7IrjdW8ir3sTWWtWsdIoZ6VRzkJtFOstStZa5Kw1SdlsV/KqUyvwCJ36RqMONevNsu0Wo80mIf620Sjdvpu/VC3EfTZapLzpiuFNl4Z3PVre9Wh53xvLN91avunW8r5Lsw0/v+mI5sPjBD4MJvHTUCq/DKfz8VkiHx7H8X2flu8eafmhP45vezVstcp40yblbbtcAKfbFbxul/GuQ8H7zmjed0bzpkPO23Y5b9pkbDULLtxKjZjxAl+GHrjzIlcQCRMFfixUhAqjhnVS1uolvGpV87pNyYpORk26LeVJttyO2MdDtSFrNUo2GiS8bJLwpk3Bq1YlbztieNuh5VW7RhBdHXG87UrYrqt915vMWz1/8qY3na32RLba/xY9Wm8TzmZHIltdKWy0J24vO6+1xrPZkSSczmQ2O5NZbY5jrkbNbK2SyUopCw1alpoEgb3SFM9ivVZYC675LYIkAM1T1dFMVsj1LoKG6SpBTMzXapivFaDoaZ16e6H5aV4UPXdEdGeH0HU7mJZr/jRd8af6rJcwrHbKm9wj7ttOwq2EA1zT2HFFbcfVGAcuq+z1a8x2nFfZcUllz0WlHefk1lzVOHFJZc+5aBsuRNtyQR85uq515IrajgtKAYC+qrXjVoIT2YmO5GS6kXfUg5xjPtw9EcK9szJKb6dQmpXEtVR/jkttuaRxJivBlazEw1RdlXA52Y9Y8QFiwmxQhdhRnXNKAJfvHqHgRgql2ZnkXI4n90oiNXmnaSg8T0fFNaofnKCp9BJl94+h8LUgzGkX1zQuPH4QyUyJnKlSgTOYK4/c5hMmi8IZyQli9GEII3mBLFT+XZNRtYLVWhXr9TGsN2rZbI4T6nOb4/SiIJ6t1gRetyfxpiOF1+0pvGpLYrM5ThCV7Ylstiawod9L2NQvMG+1pbDVkspWS6p+gTmaieIoRgvETJTIeJYTymSxgqlK9XYt6mJNHLPlahaqtEyWCgNro4VSJkujmSxRChGkAhkj+VKGcoTWouc5EbzIEwbXnjwI5/H9sO0zmBvBkwcRPL4fxrMHkfTdCqEnK5jem4E8yhLRfjWA3pshdF4NoP1SAG0XA2m/FEDrBT9aL/rTcsmfhnO+1J71pvasN7rTnuhOe1J10p2K464UZRykOMONglRhWTk/w537ic48SDzELa0TN7WHyE5w45r6AJcVjpyX2Qk1p1IbjoVZcCzMgswwc1KDjUkXmZISZEJ6kCnJAabbNadpwVZkiGyI8zYgyd+c1CBzNF7CFkKsz28iwQit9/5teFnrbYjGy2AbWFa77xcevQyF5577/3+CQeNtjsx1Hwp3oblIOMZCrekhA6LdjFC4G6J0F0Bnues+pC57hSiSuzFyN0Mkh/chdTFE4WFCjI/5/8fVWwbHnR74uslmM5kxk8hiBlvMzOpWc7ekFoOZxiRbMo+ZJIuZGSwzg5hZssfjsT2UZJPdPVVnT+1uts65596qe5/74d/uJOfDW2q12h7N1HTV++sfPKj8BMEQu2UD8e6GiD0MUfqZPfjV4yM5PDq5l47crynZtouzCRns8I9F4+jHrhAJ+ZIUrmizKdDm0L43gyfXDjL/qJg3zytZeFrOwtNyph+WMnW/hJlH5cw8Kmf5RQNzj6uZeVLJ7NMqZp5UMvmwgolHFUw8KmP6cQUzT6uYeFTG+MNSpp9WsvCqjsXX9Uw8KOdF+2X6Ko/TfOsARWez2JsYjJfVeizW/Raj1b9h08rfsGnlP7Lhq3/AaN2XGKz7ko0r/4H1X/4a802/JVXky+mMOM5ni7lyIJHKwkPcKN6J5qg38tythKdbEORvjKv5GqyMVmBvsgpv281425nh52iB46bVuG5chYfBKtyN1uFlZYif3Wak/ls5LA/hm+Qgok1X4Lr2C9w2/A5foxX4WWxE7u+CLHgr3i4WONsaY2u2kQB7ByJNHcjc4ky51ofGDHc6Mz1pTnGkUbuVG3EOpHo6cVEbTWVuJvnhtpwPMaNYYscNsRkFcksas+1oO2DJj5OevBlyxc/9VzhbmmNv6UhUdAp7d37Dyb27ubg9mur9vrTkBtJ62Ieu4/40fu1G53EfWg+5CwLhVBB9p/zpOxlI34kA7pz0526+L8/yfPnXonD+Uq9i4XoED0/5cPukn7B+dDaYh2eCuXMuiNHcKMYjgrlj7swje3fu2XnTbenKbTsvOq3c6LTxoN3anZubrdBaWWKxZg0ma9dhsHYtRuvXY7B+HRtWr8DK1BgfD1fsbC2wtjHDztYCSytjNhquxdBkA8amGzA2W4+B8WqMNq/F1HI9JpbrsXIwxsXDBid3SxxdzHDYYomVtQlG61bgueorko030hMUwaJfPO/9xLz3ieGjXxwffUT85Cvio2c07z0i+egbxwefWH4MFPOddxR/CFfyS4RCcBP8Y3jnFcmn4Hg+BMXyT7FyfgqP4w+RcfxTWBT/PVbEv8dK+S+xgr/IFPyrWMwv8hg+JMWwvDOaqZOhzF6NZO5WNHOlccxXxLFQKWKpSsJcuYj5ajFzVSIWauKZqYhlriqWmYponaPw1/jRZFmsfhL1c09hvDya/oJghovDGSoKY6QkgoHCEEbKIum/aLImAwAAIABJREFUFcKrgiAeX/bVi4Tn1wN5dNmPpzeD6S+J4UVhFANFsQyViBgqjqH/VhT9RVEMFEfTXxLHgC4qM9kgfJI52aBmvE7OUIWYAd1M6ssbQqHz2dVgfTfh4cVAHl0O4f6lYHrO+NB7xp/7F0N5XRTPSJWKsRoNYzUaoY9QrWKwSk5/lYJXFTJelEkYqtEwVJfAWFMyo41a3eNUJlrShQx1g5YxXS9hvDFVKDS3pDPanMZYUxpTLVlMt2Yz17mDha7tuktQJpPN6QxWJ/CyTMHLCiX91RpeV6h4XaFioEqjg5tlMNWRrVsQymGxewezHTmMN6cy3Z7BTHs6ow2JDFQreVUho79Czlh9ItPNwmVsrlO4PM82pzJep+ZFUSyProfzqlwkAMZaEplq1DBaI2W4Vs5ovVLvNIzWqZlq0DLRqGW8UctoQyIj9QkMVMsZrFExVK3idbmMoVq1cInvTGO+O4u57gymO3TRpF5hsWixJ4ulXmHhaLBWyUCNQogVdQoC4XP86LOTsNiVyUJnhj5y9FkszLWnCf2F1hTmW9OZ78gUREZHqjCj2qZlujVJEAhtycy2J7PQlcJMs/DvOFghYrAylpEaMRMNMibrpUw3K1hoS2CxPZGpBjmT9TKmGuX6TP5ktZjxKpGwsFUZp+eCDJVEMloRy2yzkoU2DW+6kvm2J4WljkTedGl515XMd90pfNupZalNzUKLgvlmOUudGpa7EviuL4X3fem8v5PKmw4Vbzo0vOnQ8F2PluV24fVLLYIwmGuSMdMsYbldydsOFe86NbztVPOmTcliq5zldiULLTJhVaksmqdXA7h/3ovHl/x4ctmf59cDeV0YysCtCF7eCGGoOIqRcl2vp0JE2yF3SrNsKUy254D/F9w5Gc5wsfDBwGy9jPkmJQu6OdhZHcxurjmBqXo1M43Ce3GqUcNUk3DpH61WM1qt1s+hCnGjRIaq1QxVqwVhoFs9mmhMFsRDa7rA6WjQ6rsKE42pggivS2S4NonhWqHYPFybzFBVAv3lKqFTVCLnVamSFyWCszBQoaa/TMPLMpWuFP05mqTk4U0xD2+KeXA9noc3pNy/JqX3Qiytp8JozAuhIS+MmqPBlB7wp3i/H9d2+3JhuwfnMtw4nSaA1fKTnDimceSYRhAIxxNcOKZx5rCukHxQYcORBN33Sgf9bOohhT1H1U7kqh04qrJnR5QR26IM2RVjxEGZObkqG45r7Pgm04VLO9y5vMuXK3vDOb8rnLy0ALbHOZKn9eNYggtnUrdQlxdL/WkxOSJ71BFORPuaoI50JCHahYOZMRSe2UbB6Ryun8jk4rFUqm8c4lHbdZ6036Cj/CStJcdpL8vj4gEFWn8LRPYrSXBfT93hGAZKE+gvljNQImOwVMaLAmHu9FVBDK8LRTy9GsnTq+GMlEgYKpEyXCpjoCie0XIFw2VyhssVjFQoGatSM16dwERNol44zDamMteUxkxDCjMNKcL3LenMNn9+Lo3J2iRd0VmArk3UaBmvTqK/WM7rWwr6C6X0FykZrUrhRZHuubIEfXl5oDSBgWIN/UVqXt5S6kXCk2sSXhaqeHZDzotChV4sPLsh59GVeO5cjOXeZZHePfhcWL57KY47Orfhzjex9JyOputUNLfPCitGrXkRNB3xp/lYCHWHAqk7FEjLcYGy3JonxIwqD/pRts+XigMBlO/3p3hvIBX7QyjZG0jBTl+ub/PiWo43lzLcuZTpyRmtC6cSXchPEGBpx9UuHJE7kqfZylH1Fg5IHNkrtmGvyIGd0VZsj7EiJ8qK7EhLsiPN2RltQ2a40D3IjrAmLdgMrf9mkgNMyQqxRhtgSmKgKSmhliQEbCYl1JLkEAtSgk1JDTJFG2hKSpAFSf5maHyMSfI3JdHXBLn7RjQ+xjpOghFKHyEyJEyhmqLxs9DHh+SeOr6BtzEqHwvi3Tai9N2M0mszkq0bkLsbIPcyIsphjb64LPc0QeJhgsLXQiAtexkh8zZB5mVCnJshsa4GxLlufPCrskMHuZyVxbnUTM4mZ3NUnMoRUSbnEw9wKWk/13L2U7gjmwKthKKILTRI/Xl8YQ/LDysY7bzGUMdVhjquMnG7kJGeG4zdLmTsdiGjvQUMd99gtK+Q0b5ChroLGLlzi+G+Qvp7rzN0p4ChOwWM3LvF5ONyRu8XMfWknKE7hfT3XONJ41m6y45y5VgykmA7bA2/wHjVrzFd/1tMN36JwcpfY7jqHzBc9RtMN3yFwarfsGnlP2D61a+IslnH1cx4Sg6l0nr9KOU395C4xwPNITdUX7sRJbbCx34jzpZrSZUEoZUEoYjyw93BFG8HC7ysjbHf8DtcjVfjY7YBLwsDfGxNCbAzJdrRmAK1B0+OhHNVbk/Ihl9ju+q3eJmsJMTemBgfO0K8rPH1ssRlqxGOtgYE2DkQa+tIqpsbR2O3cjzMnAuxW2jZFs+Dr2N5sMOHWtlmqpQulEpsuBljTpnYihO+azkRakRhljn99T58HHKl5Pw6ttquwtneFYVyFykpJ/jm4FGqc+NoOh5KR34wrUd9aTvqQ9tRbzqO+dCe60X3ccFNuHMqiNsnAug7GSgIhjxfnpwKpP9EAP+9JIr/3ZzI9OUw7uV7c/dUAH0n/OjN9+XemSDunQzgcX4IE5mRDHkF0WfhyH07b+7YunPbxoN2M0d67Ty57eBDlY0LSkNDrDZsYNPq1bqo0Res/eorNq1dha2FKR5bXbC2NMXCcjPOTrbYO1hhYLweA+P1bNq8DkOzDZiYb8DUYiPGluswtd6Iqfk6bG2NcHE2x8XZDL8t1oQ4WbHX3J5eSzdmvSL4JUjKD14x/OgrwM9+8Izjg2eMHoj21jWMN+7hfPQX8YdwBX+O1vCvcUl8CtC5B4EiPgSK+ClCysfwWP4oiucPsXH8KSqa/xEVy/+MlPBnD3/+PUzEf4WJ+Q+tig/bY5g7EMTyNzG8uRnLd2US3ldJeVMhZrFSxJsaCW9rpSxVSliukbBUHc98tVjvMMxUxDBRGsFocThjJWGMFgudhJFSQQiMlkYyWhbOaFk4I6URjJQJpcvRUmErfqQskvHKOIZLoxgsihQuKjdDeH0rXBABpSKGyuMZKBXx/FYMr4piGCgV8aogipcFUbwujqW/RMxApYyRWpXuk+QkJhsSmKjTMFGrZqA0loHiSPqLBDJzf1EUw2VxPL8Ryv3z/ty/EMC9C8H0nQuk96wvPWd8uHshkJfFgvgYqlAIIqFKxVClkpFaFQPVAj9guDaBoRqN7pKsZqxBq7/kjzWlMtaUykhDMkMNQuxooCaBobok+uuEi/5UaxbTbTlMt2cz2ZrBaP3f9xrG6pMZqNYwWKNmvDGZ6dZ0fdF3uj2L+e7tLN3Zw2LvTpb7drHUs53F7m3Md2Ux1ZrKcJ2GkVqNMEFZq2K8NoHpphR9IXiqWYh5vC6X8LI4jic3I3lZKmasQSms/LSnMN+ZoiMRZ/C2J5u59jSmW1JZaBMu6pPNWmbaU5lqTWasMUG/VvN5B3+iOYmZ9jS9KFm8ncn7B7v5/uEeoSNwfzfLt3OEC77u75lu1epFwnyXQGb+vGi03JPNUncW8x3pLLSnCdGlxkRmWlOYbklmti2VBZ2gWOhOZ6ErhbkOAcY2pzvzbak60nICI3USxmpljNdJGakR87o0hqGqOMZqxAxXxjLVIGe6UcFss4qZJiVTDXJm6mUCG6FWwnh1LBM1cYxWxArdhJJIAZhWL2OxTcNSRyLf9qTwbU8Kb7uTWerUsNCi4E2HhuV2NYutSsEJaFIy1yRjrlWhFwvLXQm87UzgTYeGt51Cj2GpTcXbdo1eOHx+/tuuRN73aPm2M5E3HSoWW+UstCiYbRG+zjcpma4XuhTPbgTz9Fogjy778viKnx5S+ORqAK8KI3hVKPBEnl4L4t5ZP8oyrSlOd+C81Iz9fl/w5EIEr276M1gcIYihBmFxbKZRzXSjgvEaGRO1csZrFLr3bzz9JfEMlgrTmS9LhZjb63IZQxUKBssVjNUkMFKt0VOZPwuAER1LQXivJTJSpxVEQlMaMy2ZjNenMKL72XCNsHDUX67iRYmE1+VyXYFZzcsyFa8rNPrzsuzzqpHQW3hZpuLJLSkPb0p4cF3C/WsCbKv1VBgNxwOpORZITa4wg1p6IIDCPb6cz3TlZIozp1NcOJXszOm0LXo34ZjGgRPJAoX5hHYLxzSOenfgoMqBwxpBHBzRnYNyO71oyE1w5JDcigNSM7aFrycvwZ4TSfZczHbn8nZ3Sg74U3E4mOrcMGqOBVNxNIxTyU7kaey4nO1K53kRHd+IaToVy+54e+QhNkiDbZCH2yMJsUEb54o02IbD2XEUntlO4Znt8P/8Ef6/PzH/upn+vlJ6qs5Qmp/KMbUPh2WunNH6siPUmAyfdRyOM+Xh1QT6i7VM1CQzVadlujaJyWoV07WJTNYmMVah1BWUhR7CUIlQYh4okfG6SPh/YaRCxWRtErONqXpR8BmUNlWnZaohmenGFCbrtcw0pTJdn8xsnfDPm9T3FVQMVQgTqK+L5QyVqRgqUzFYqmS4MonhKi1DpRoGKxMZrUphpDyZ4bIkgZlQoWWwLJHXxWoeX4vn0VUxT65LeXVLrWcifBYIDy6JuHNJxN0LIu6ej+P+RTF3z4u5ez6O7rMRdJ2LoO9CHH3nYrh9Npqe01F05IfSnhdG67EQ2vLDaT4WQlNuOI25ETQeC6fhaDiNuVE0HoulPjeCqsPhlOwLpmh3MLd2B1O0O5QbOwK4tsOPwl2BXMn25ur2AE4muXJK60F+ghsHpY4cUbhwSObI/ng79oht2C+xY0+crbBoFG3LPrE9meGmZIabkx1pSWa4GVkRFmSGC4tGyf4mpARuJk03hfq5mJwUYE6CrwnJgeakhliQGmKBNtCU1CDhe22wBQl+Jmj8N5PgK7AQEnSU5c8QtUQ/MxQehig9TUjwNkPpKYgFhYchCg9jVF6bkeuWiaQeBsh9dOwDdwPU3sLSkcLDWF9WVvuZovQ1Q+1vhczLCLmPIUp/U+I9DYhzM0TqbYrMZ/ODX0UbeJC5NZyvw9I5Id/GIXEWZ7X7OanaxfWsQ9z8+mvKv95D2Z4EKoIcqQ7fSoGfE1VpYu4VHuF+1Qke153mVfMFnjWd4WXLRQbbrzLQdoX+9su8ar3Ey5aLvGq5wovWi7xov8yLrqu87L3O657r9Hdf51nrRZ62nudF52VedF7maet5HtadpP7qHvanhJMq8SVVFog42AVNnD8JIn9CPa2J8nPCz9USa+MV2G1ei+FXv8L5y19zRSuieIeKmpO7aL16hJNHJGh3bSHlgDc78qJIUnrjY7cRSZgbl/J3UnDxCDvSpHg4mOHnYo2PowURPk5EeNjiarYWL6tNBNibEWhrTKitIaFW6znoYcDI6RjGz4QStfnX2G/4R5wMvyLc3QZ1fACiCFc8fa1w3LoR561G+DvbEGmzlTg7V9I8vVB7+BJr743UajNXZFu4vzeQOzv9aE10pTzeluIoE875biQ3ZAM1+x1ZfO7M3H1bdsZ/ib+bG0lJuaSnnebQzlyubwuk/qAvrcdCaM8LoTPXn46jvnQf96c914ueE/50H/fn7skQwUHQCYS7p4O5fzKQhyd8GcoP5D+q4vhLtZTpS2HcO+XP3VPCCtKdk/48OBvM/TMhPDgdwvO9QQyFBfHM2ZM71p70Wm2l19qdLksXbtu602vvTpejN8cNLLFZs4J1K75ixW9+w5e/+TUrvvgthutW4+HihLOdHZsNN7LZZBNGxhsw2WzAJqM1GG1ej6HZOoytNmBpvQkbOyNM7QwwszMSqMmbN+BpYYLY0ZqvzWxotfNm3C2SH4Kk/BgQz09+En70lfCTbzyfvKL5wTeO7z0FQvKHgDi+9YzgxxAZf45L5JdIGZ+C43nvH8uSVzg/RUr4MSKenyLj+ENcPL/ExvL7eDG/jwzj3yKj+L9iZPyHXyTsPMr/jtPwF6mE7w/H8OGKmB+K4vmxVMZPFQp+rFHwY52ST40Kvm9Q8b5GxrtaGW9r5Lytk/G2TsFceSzTpVFMl8cwVyVivCSMibJIxkuFM1keyURZBOO6BaTRsnDGKiKZro4Tph6rYnSb7jH6T2LHKuMYqxQxWhHHcIWIsWopY9XCJWOkUspQpYTnt2J0ZORYXhbH8fxWDP0lcQxWSBmukusiMMKZbBDInBP1CQxVSnhdHMuroiie3Yyg/1YMQyUiBkpFDBTF0n8rjmc3Irl3KZg75wPo+8afvnOB3D0fwp1vgnh4OZxHVyLoL5EwWqNkqlmrj+yMNyYzUp/IoC6GNFyrYaolg6nmNL1IGG9OY7RZ6CiMN6YyXK9lqFb49HO0MYXxpnT9z4SVFTUvy2S8rlAxWK1mpD6ByZZU5juzmW5LY7I1lamWNKHM2ZbJXNc25ru3/z2DoCOLuY4spppTdHGOJGZbkplvTWexK1t/2Z7vyGS6JVUQVfUqhqukjFTLGG9UMd2WxHJvBt/2ZvH+zja+68vh3e1s3t/Zwft7u/ju7k6We7JZ7M5k+XYW811pupOl5x98LiLPtKfregNpLPVm8u7edr67v4Pv7gt/17d921nqzf472NliVyaLPVksdGcy15nOQlfa34iETBa60phvT2aqUcNkg5oZnfCZbUvVFZBTmOtIZqY9kem2BOHT7MZEITpWr2G6NYnp1gQmm9VMNCqZrFcw1aRgrE7CeK1wJuqkTNRJmW5UMN0oZ7ZZgKeN1sTpisoC/2CsUhAJI+UxjFfHMlUn1seIltvVLHaomW9TCl9b1Sy2CG7AYquSuVYFM80y5hqkgkPQpmC+Tc5Sm3DBn22Rs9SmZLldw2Krkjdtaj70pvC+W8vbdo0uhpTM97dT+NCbyrddSbzp0LDUotStKEmZb5Yz0ywIm8lakZ7SPFMvZ7pOxnyDkvkGJVPVEsYrRPQXRdBfFMXLAkGsN33tTEWOM9fVtpyI2khJlj19Z7by7FoAA8XhjJTG0F8YxeuCMJ5dD6S/NIrRKhkjlXIGK6T0l0l0ZF2BpvuyVMKLkngGymSMVKkZq0lgsErFSE2C3lUYrk1krC6ZkZokBqpUvCqXM1gtUJrHGlIY0/V9BqpUPC+R8LJMxkCFsHLzukwpLBsVC6yTZ8VSnSAQGAkvSuU8uSXl/vUYHheK9T/vr0jgWZGS+9fiuX05lu4LUbSeCqPlRBgNJ0L1QLXCPd4U7Pbj6g5vrmz3ERaO0rdyMtmFk1pn8pOcOKF1EUjMiU7kJwkOQ26CPYc1fxM9UtlxRO3AMY0jhxX2QpFZbcPxJEfytY7ka+05neLExRwPLm/z5OpOT4oPBlCVG0r9sRBaTobReyGK7vPhdJ8Lo/aoDz0Xorl3VcyTQhXtp6I4neZGQpgdIn8rJMF2KMKckYU4oIxwRBnuRKrUg8or+/lh7iH/+acZfv/mOf/8aZiF/jbK85K4vjOMgl1hFOwI5Lx2KycVDuwJNUTj8GtOSG15cj2RoXI1E1VqpmtVzNQJJeTJahUTVWr9gtFMXRIzdUn6PoIgBARnYL45k9nGdOaaMpitS2a2MZXpeuFnCy1Zf3UV6pKZqhY6DVN1WsaqNIITUZekFwmvimS8uiXldZGMl7dkvLwl50WhjNfFSl4VKXhVpBIKzEVqXhUqBcfglornBTKe3ZTy8IqwcPTshpwXBUp9gfnpdRl9F2LoORdNz7logaB8Ppaec9H0fhNDx5kw3eMoes9E0JYfTOvxIJ1QCKHleDCNRwSBUH0olKbjcZTuCaFkbwTXt4VwNSeYqznBfJMawMkkX04n+3NM5cZJjRtn03w5m+bN2TQfzqR5cCLRjWNqD44qt3JI4sRhuQtHlS7sirFie4wNu0S2+rMj1pqsCAvSw8zICDMjNcSMzHAL4bkQc9JDBWcgNciUtNDPESShlKwNMCPR34SUIHPSQqxQ+xmTFGRGUpAZqSEWaHyNUHobkBC4GbWPsGz02UVICbJC5WuMxmezTgwIj5WeJmh8zFB7m6L0NNG7CiqvzSi8DRG7rUPqYYDC2wiJ+yZUPmbIPA2RuW0iwdcUmYcxEg+huyDzEmjMEg8jRO4GiD02ofAxReRq+OBXBwJTyAvPJk+cTbJvHLKtIXhsMMP+qzUEmplxYU82t45s5+reRK4pgygU+VAU7881uT+5aj+K8pLpLDrInarjAoW58gTPqk/zpOYMT2pP87zhHM+avuFpyzc8qj/D09aL3Gs4w72GM9yuzuduzUkeNJ6hrzqP21XH6So9Sl9VPu1FR7h1Mos92ki2qcPZrY1jf5qEw9lKcnclcvJAOmcOZZG/P40rJ/Zwal8m+1XhnJIEUrM7mab8HHpuHKMubzvZqR5Id9iSesCXPTuicbNeR5ibJXvS5eTvz+DQ9kT8ttqwxdoYTwdzIrxdiPHbQnyAG9HeDgQ5WRDqbEWYkzmhWywJdjIlyNGEjC2bmL0s4sk+F3Z7b8R25a+x2/AFQVstkMcGEBfhirObEVu8TdniakyAsz1iWy/iHLwRO3oRsNkOr00bOZsRT9fZDBoy/OhK86Y9YSsN8dY0KxyoVdrRttuS+dqt3Dtpz0mtG1kpuezZcYXcXaeo2BtAaY4j9V9703jYj+YjvnTnBdB+xJvOXEEo9Bzz597pYPpOBNCT58e9s0HcPydc+u+eCOBurjdDx334t4po/lIlYuC0L7dP+NB+1J3uPB968n24fdKf2/mB9B4P4O4+P4Y1wQz7hdBj5USXuTNd5lvos/Xgrr0n3dZbub81gConT0ItjDFas5JVX3zByn/4Dau+/AKDdauwMd+MicEm1q9egcGmtWzauIYN61dhaLIBaztTzK0MMLcywMLBCFtnY+ydDDC3Wk2A4QZiDA0oMnNkwCeab/3i+eQn4qcAgYz8c0A8H7yi+TlAxkdfMW/dBMfg+wARH0Pi+RdJMv+mzOBjkJjvA2P4zj+K9/6x/BAWzy8xEn6IiuH34nh+Fon4RSzi96IY/iwV8z+lMv7dO4L/GSjm/46U8hdZPP+SKeLDN2I+3hTxY5GEn8pl/FKh5JcqFT/XafipTsOnOjUfGjR8aFDxXb2Kd3VK4TSoeFun0DsKi7US5mrEzOjWjmarRUxXRgtuQpEwezpaGsl4ZQyztfHM1AgwtclKkfBVR6gdr5UwWS9jvFbGZK2CiVolk3UqJmqVTNQqdZdXBSOVcobKpYxUypmoUzNeo6C/LJ7XpWIGq+QM1igYrlEK5ds6DRP1Qp9gsCKeoUoJY9VyxqrlDJSKeHI9jCfXw3hwKZC75wPoPu1NW+5Wes740PeNPw8uCDGkJ9cjeFEYQ3+ZMO84157B2zs7edO7nYXubKZa0vRE4pF6YapxvCGJkTphznG4XqtbG0rVR4+G6pL0LsNofQrD9YJzMFqfrNuGV/KqXM6LUikvSqUMVqv16y4TTSlMtWQw3SoA3CZa0plpy9LTjz+7DVMtaUIcqCGJicZEJpuSmGlN01OMP8+IvunOYqkzjeWudObbkoXiaXMis+1JLPWk8f7ONt7dzua7vhy+6/ssGLbzvU4kLPVksNSbyUJ3ur4fMN+VwZu+bXz/cB/fP9zDu3s7+fbeDpZvZ7HUm8liTwaLvWm86cvmTd82lrqzWL6dI5wewTV405sjRJF0ouFNdxZve7J5d3sb7/q2Md+eIoibWrVe5Iw3qplsTmCqJZHZliQ9GG2mLZGZZg1TjRpdMVvNTJuW5d5MZtqTmWxSM9OcwHxbElNNCiYb5Uw3K5lvT2C2WakTBzoXoUmp7yQMl0XrRcJkTby+W7DUpmKpVaO/pE83SVloVwmnRaGbPBXpRcJnN2GxVclSm4I3HQoWW6UstMiYa5Iw2yhlrlHBdF08843CatGbNjVv2tQst6v5rkfLt10JvOtM5F13khA36hBExeffaa5JpnusZKZBznhtPFMNMmYb5Mw2KJisEfoIQ6XRjFYIQwCDJdEMl8UxViGlJMOO8iwBsHYoZCX3z4boyNBBvLwRwr1z3jy84MOjy348LwxltErGWLWS4So5wxUyhqvk9JdK6S+V8qIkXijMl8sZrFIyXKNmpFbD89J4XpZLeVUu40WJhBfFMmGCuELB6woFQzUa/ftqqCqB1xVKXpRKeVUup79SyWC1WhAGt4Sp38cFsTwpjPu7ErPgGMTzpEDCw+sinhXLeVH6VyLz4wIZd6+I6Lss5vblWDrPRdGUF0T1YT+qDvtTcSiA4v2+FO7x59pOH65s9+HyNm/OpG7hTKogFI5p7MlV23FYZUd+8hbyEh3JVdtxRG3L8eQtHFU76USCPbvjzNgjNmNX3Gb2SczYLzUnX+tIXoItp9OcuZjtyeVtnlzb4UXhHm+qjgRTeyyEmiP+tJ8Op+tcOHcuRXH/UjQPrsRwT3eeFkp5eENETW4E2mALJKEuSCNcEIfYER9kizJiC4owe9SRTuRo/Om/V87Iw2p+Xn4K/++fuF1xgoazyTy6tZ3mEzJubQ/gWroHV1PcuJnhRZ7Eil0B68ny/B3V+4PoL1IzVi6IgbmGJKZrE5moUjJaLmG4XCaICJ1I+OwUCAIhXS8SpuuTmaxN0jkKKcw1ZfxNByFZ6C7UCh2GqfpkJmqSGKnQMFyupr9Yrls4UvCqSMbzAqme2PzspjCZ+rpYyetbKvqL1PSXqOgvUfGqSMXLYg2vSxN4XaTRx4ue31Toz9PrMp7fVHD/YpwQKboo0seN7nwTS8epcDpPhws05bOxtJ+IoCk3mLa8MNrzwug8EUZDbhANR6Oo2h/O9Uw/bmYHciTOlu1BZsjtVxJvuxqR9QqUWzYQb7+acPN/IM7mS+LtviLK4h+ROKwiwd0AldtGMkNM2SdyIVflzUGpG/vFWzmscGef1JmdIge2R9uRE2lDTqQNWn9jEvw2kRJsQnachg3RAAAgAElEQVSENZkRVqSFmpERbk5OpA0ZoRakhpjpnYLkIDOSg8xIDbYkOcQStbcRKYHmJAVsJilAoCmnBJuTGWGDxteI5GAzkoKFFSSNj7HASHDfqJ9C1fgYo/Q0QuZpKMSFPIwEkeApdBCEToIpSh9Tobvga6IvMycECJA0qbuRnrYsdTdC6mmMzGczEk9h7Sje1YA4tw2I3TYi8TBB5WP14FdnldvYH5KM7xprtq6yxvLX67D47Sosv1qJ3doVRLvZciJHxtV9SRTlZ/Gq6Tqj3UWM3LnFwO2bvOq5zpPm8zxoOM2D6pN0lRyh8dYBKgr2UHZlG9XXdtJZfpSmm/voLjlGV1k+t6tP0lGaS3PhQdpLjtJWepyay/upu/o1+dtFnN4tJW97PNs1AWzThJCtCiVTEUa6NIT9aRIOZso4tlvLN0e3cfPUfgrPHKD49H7unN/O4IVtPDi5jYa8LHouH+CMKpQcrSvynY7kHAohNc4XT+sNZKrCOb43hYM7k5BFemNp8BVbbY0J9XIi2s+VSG8nIj0cCHOzJcDBjCAHc0IdzfA0XYefrQFeVkZ4WawhZMNvGDkZy8P9ruzY8iVO636D5bqVbLFYg4utEQ62m3DZYoKLmxF2zhtwt7JA7RJCrI0HIUYOKLY6U3wsk7oLeyjNjuKo3yYuSbbyta8JtYlbaUl3pG+PGXczLOjOtORCYhgndx/n3O7D1Oz2oX7fFhr3e9ByyI/OY4F0HPOnNz+Qnjw/OnN96DrqS+vXHrQedKcz15e2wx50H/emJ9+H9sNutHztSsseJ0aPuvKf9RL+R1kUT05603XMi46jXnQd96I914OaXQ5U73Sgcb8rtTud6M3yYMA/gNsWrnSYOnPH1pM+Gw/u23jxwMGXR3Y+3Hb0YZ+BMS4bVmK44kvWfvE71nz1BRbGBthsNmbj6tWsXfE7Nq1bjeHGNWxavwoDw3WY2RhjYr0RU+uNWFhvxMHGEGdrQ0TWptQ6ePLSK4w3PiI++Un5zjNGWCzyF/NTQDw/+Ir45Kc7ARI+BYj5JULJP4u0/EmUwH+TJfPWJ5z3AdF8CIrlx3AJv0TJ+SlKwk+xEn6Ii+OTOJYf4qL4SRTJ7yUx/DelhP8VK+d/BcbwX0lK/nAgnu8vifn2cgQfbsbysTCWn0sl/FOVkn+qUvLHaiU/1yj5qVbND/UaPjVoeF+n4n2Dmu/q/yoWvmtUs1QnZalOzkKdhIU6QSjM1YiZqIxiqiKKsRJhDWmoKIyhogjGymMZr4zTkZflzNRImKkRmAhTtVImquOZqpUzXiNjplHDVL2ayToNM41CtnmsWs5AuYTBCqlOJCgYrVQwWqVgsEz3fLWCoVohDjRap2a0RslYrYqJeg0TOndholbJcKWUwYp4XhUJ8aVnNyO4dz6QttytNB50oumoC825W2g96srtc368KIwR4hKlIgYrpIw3JLLYlc1Sdw5vb+9gqSeHhc4sZtoyBOBYfRJj9QmMNiTq40iD1WoGazV/LTG3ZTLTkcVsZw4zbUKZeaxBWDcartfqRcLzEgkvSqX0Vwo57JE6YdJ0uDaJsYYURuq0ulhPEmMNWmbaMphqSWOyOVX4XerUDFUrGKiUMVyjZKIxkdm2NGZahVjOYlcmix2pvOkWHIN3t7N5czuL+c5UoZPQnMBSZxpvezJ525P5d67Cm9tZLPVksNybyWJ3uu7ynyX0AHRrQ9/e3cG7ewLI7Nt7O1j8G0Ex35XGQne6QEPWdQwWe7JY7M7ijc4xeNObw0JnBvNtySy0p7Hclcmb7gxmW5J0vRPhjNYoBSFYI2OiScNsSwKzLQlMN6mZadYw25rIXKtW6KvoRMRSTwZv7+Sw1JvJbHsKS10ZLPdkMNuexEybhtlWNTMtKqHA3ChnokHGfFsS040Cr2OyJp6h0ihGK2KZqBacg8+X/eV2NW87hLLxYquShXahV7DcqYsYtaiZaZDwbVcibzsThNfoLvLT9SJmG0UsNMfriscC0Xm2XsJ0rZjZxnhBUDQLxeSlFqXgHLQpeNup0T/+HGX6P2NNcy0q5lpUzDYr/65PMFMvZ6ZeLrAPqsSMVsTRfyucwaJIhkqj6T3lS/k2B24mW5MXZcAVjSV9p7zpObGVu2c9uHvWg3vnPHl4yZdnBSEMV4gZrpAwXCFhtErGUKWE/gopI1UqBquUDFYpGa1P0F/6xxuTGa79/L7RMFCp0HNK+isUDFSpGKhW6rgKSYzWJjJYpWK4RqMXCY8KYnl0M4YnhXG8KJHwslTKYJWKoWq18Frd+tFgpYYXxQqeF8l5VarhVamG58UqnhUpeHpLwYPr8YJIuBpP9/kYmvJDqTniR11uILVHQ6g4FETx/gCu7fLiYrY751K2cEbrzNk0V/K1jhxLsOOoypZjCQ7kaV3IS3IgT+tIntaR3AR7jic5k5vgyBG1PfvjrdgVY8oBiSX7pZYclFlyTG3LqWRHzqa5cCHLg4vZHtzY6UnBLg8qDvlTc8SfuqN+NOcH0nshiruXo3lwOYr7l6J4cl3Mg8tRPL4Wy7ObEu5diqY6L5TEoM2I/W2ID3JEFGSHPMwRkb8VijBHFBEOHMyOpfTCbhYGW7lyNIG0UHN2RG6meG8I7SeltOaJaTkWQ/l2HwrTXbmgtue8yoHcaDPSXb8ix/MLXtxQs9CUymJzMrP1GqZrNTonQc2grsA8VqXWi4TZxnRmGlIYKlMxWZvMXFOG/nx2FiZqk5lvTme2MfVv/lwqE7XJTNUJBeaxqkT6i4T505HKBEartPTrlo1eFEj1bsKrQjlDpYn0l2h4VaTUiQoNr0sT6S9L4nVJAi8KlMIMqi5q9PS6jCfXpDy6Ei9A0r6Jpu98DL3n4rh/UcL9iwJMreuMMIfaeSqGtvxo6g4FU384mKr9/lQfCKAgx518iQ37wk3J9NpImudGElzWIrdbjcJ+PVL7NSS6GZHgthHV1g0oXNYhdVyN0nkDMuf1KFw2IbJbQ4z1SsROa4mxW0uE1QqibdcQbrVS9+m8CWmhtqSFWrJf7sa2GBsyIyxIDTcjI9ySrHArdomdyIm2JSvSkoxwSzIjrEgPs9ILg7QQK0EYBFmQFGhGWogVKi9DkoPMUPsZkxxoTnKgOdoAMxJ8TdAGmgrlZX8TND7Gepia0msTGm8jVJ4GKD2N9AA0uacJiX6CSEjwNdWTkjU+AhtBE2CO3NsYubcJan8LFD6mSDyNkHgYIXUXvip8TJB6myByNyTObRPx7obEum4kztUQuZc5Kj/bB7+quXSIuut5XDySw7FMDTHe9liv+wLzr4QITbS7BVJfOw6mxFB0LJPH7dd53naNh02XeNR4nrt1Z+goP05rRS6lt/byzeV08i4mceSsmm9uZnOrbB/H98WTI9pKptiNxEhnpIHWHEyNJH+HhL3aMMQBdoS4mBLtZc02VSjHd8i5djSb/N2JqGO8SZWHoIrxISE2gExVBLtSxOxJk3Bom5pzX2dxOEPB8VQxL08n8WPRNvq/yeLh1cM8vH6MY2IvEuKtUWU6k7nDjyh/O7xtDTi0I4mT+zPZm61EFOoluAiO5sQFexLqbk+oux2+jhYEbrHGw8YEd0sD3Cw34GGxAXvDlbiYrGar2QZcDFbgt+ZXPDsSTv9hH/a5fIm34SosDVZgZbASO6M12Jisw95hEy7uJthu2YintSkSBy/EDt6IndxIDvOl4HAG+eoAcmWu7BE5sle2hZNJrjw658mnvgiG810ZP+jD0NfBPNrpTW+2M03bXenY50nbfg9aD3rTletPT14Ad04JsaKePD/9aT3kSVeeP22HvWg95E7LQVfaD7vRccSd3sPuzOQ68p/VIj5d8OFOrqewinTMh948H7qP+dB3IoCOo5505/vRcyKQ3uP+vMgK57mLH13mW+ixcqfXyo0+G3fuOfjwwM6Lxy5+dDt4krPBgC1rVmC6aiWbVq3AbP1ajFevYt3vfsf6L79i45rVGG9az4b1q9iwaSWbTdfjaGeMk6UB3mYbOOjoQI2HFwv+Yt65RfHeR8QHjyh+8I7lvVcUn/zi+NYrko/+Yr73FfHRP54fQqR89Bfxr3Fa/hit5udwKd/5R/HOP4JP4fH8EB7Pj5FSfomR8VO0mJ9F8fwgEvFJEseH+Cg+iiP4JInikzyKT8ooPqZG8O7rGObzw/m2II4PRXF8LBPzY2EcfyiV8ucKJf9SpeKfq1T8oVzCL9VyfqxR8LFOyfsaGW+qpLytk7NcIxH6CTVy5qtEgjioiWe2Rsx0ZSxTumWjqao4obj8N05Cf0EIA0Xh9BeFMVoew0SlmOlanUColjBSLmK0QsxYlYTJOhXjNXIhLtSQyFRjItMNGsExKBHTXxbPQEk8/SVSXhdLeF0sYqBcInQHdDOen1d4xho0jNQqBQeiWsGUzlUYr1PzqlTMy+I4nt6I5HmBQFp+di2Kh5fDuXc5hNvnA+g95cvDy+E8vhbOs2sRDJWImKrTMNWQwHRTkrDE0p7OQnc2yz3bWejMZqollfGGZMbrk3S9gmRGGpIYrk/kVaVQOh5vTmO+exsLPdtY7tvNXNc2ployGGtIEXoITUIhc7g2QYCzNaYy1ZyhcwuymWhI1XcWJprS9BntqWYhhjRcK/QCRurVDFbLGaiU8bJUzIsS4b/VYKWM0Volk00a5ttT9StA811pLPcKn+Av9WSz1JOly/InM9eqZbEzTfjEvzeTt33ZLPUI4mCuI4WF7nS+vbtNLwre3dvN8u0dfPdgL9/d38P39/fw8cFe3t3ZwWJ3hs5RyGahO5P5rgzmu9KE9SHdAtGiTpgsd2cJZeWOVJY601jsSOdNdxazzclMNSYJAqFWzmiNkuFaOQNVEgbK4xiukjBSIxcEQaOGwWoZI9UyJhsSWOxIZ7k3m3d3dvD29jaWe7N4e2c7397dyds7OSz3prPUI5CWlzqSeNubytveFN70JPOmO43pRhVTtVJGymMZKItmXNc/WGhWsdiq1AkEDW87EviuK4m3nQnMtSp4153E+55Uvu9N42NfBj/cy+JDXyrve5N1F3sVc00SZhrEzDdKWGxWstisFOJCOpEw0yBhoUXGcquCNx3C6xdaZCy2CvGkpTbhd5hsiGemQSKUnNs0LLYLc6vLnUm6o2W5LYGlFg3LLQkstmhYaFIx2yBnvlHBTL2c8QqRsCJWKlDRX9wIomKHFaXZTlxJMGef/28pTLWi7agTfafdeHzJj+fXBMrzcGk0E9VSxirjhVMtZaBMxHCl4AiO6+Bp401axpq0jOmYI6P1SUw2pTDekMRghYKhKjUjtQnMfF41akzWsxLGG7SM1Scx3ZLGRGMKIzVJvC6T86xIzItiGa9K5PSXKBiqUglxpTIFg5UaBis1jNQkMlChZqg6idcVGl6UKnlyS8qTIhnPipU8K1Lx+JbAS7h9SUTnmWhaT0VQnxdC9dFgKo4EUbTPn8vb3bmY7c6pZEdOpQhRo9NpW3QdAidOp2zhhNaZUylbOJHsxMkUR/IS7TmR7MTxBAeOJzlyQruFE1oX4fsEB44obTipdSI/0Y5z6Vu4lOPBxWx3ru/0oHifDyUHfKg85Et9rj+tJ4PpOBNC38VI7lyI5P6VGB5cjubxtVgeXo3m3sVwus+E0Hc5kttXxBxP3kJCqAWyECfiQ52QhjgR529LitiT3J0S9iSHskvtxx6FO7tF9uSEGbIvxph8uSW1Xwfz8JKau2ek1O8JonqHLwVaR4oyXLma6MThcCP2+K9nu/eX3D8v51WBAFgbKhNYCCMVSt3cqZbp+hRmG9NZaMlmuW0by207mG/KZqEpm+W2HSy2ZjPfnM1iWw7zLVkstGQx25ihKygnCGXl2hRGqxIZr9EyWZfCWHUSI5UJ3L0Qzkil0DkYLFEzWKSkv0QlzKTqJlBfFal4XiDn1S0V/SUanhbKeVqg4NFVCQ8uiXlyTc6TawoeX1Xw8LKMh5dlOkEgiII738TRd1ZEZ34U3aei6D4ZQ1t+FE1HI6jeH0bDwWjaj8u4kuzG0ThzjsSYszNgA3tDNrMvzIydweZo3QxIdjcgxcOQNC9j0v0syPAxJ9vPmjQfczIDrMnwsyQrwJrMIGu0XsbkhNqQFmBJRoA5SV4mJPqYEm2/lii7dcS7GCB23kiM0zriXQxRe5uwLcaB3fGOZEfZkhlhw7YoW7SBRmRH2ZATbUtmuBWpQaakh1iSGmxOarAl2gAzkgPNSQu1FARAgCmpoYKrkBxiSXKQBYk6dsLn134uLmv9TQUB4GeKysuQRF8TNL4mwgSqtykqH3PUvhZofMxI8DVF62eJwmsziX4WqL1NkXuaoPDZrIsQGaPwMSfOzQCxhyEyn83IvEwQuxkQvWU9cm8TRB5GxLgZIvYwRuplhsLXGpW/HZpAxwe/uttygdtN39BRfYKq6we4dXY7hzJjyIj3JNrNlKRwV9TBjqiDHTiSGUtr6XHu1J6ju+IEvRUnaKnKo+DGbnLPqDl4VsPhi4mcL93BN5W7OHo+kbREP7LknqTGOCPxMSPa3YhYj81EuZsi8rMneIs5npab8LM3IdLDnmx1NPIIdxLF/iRLgnG3NsDXyRwPOyM87E1wMl3LFvMNbLXYxBbzjbibGuBva0aE5SbaEn35+XoSC5eyuH/tAAW7ZWRF2CIWmSJKssPTezUuluvxst9MpI8LiaJQfBwt8He1w3+rDV6OFvg722BnvBY3m804GG/AznANzkbrsd+4GpsNX2GzaSUOBqtwMFiB46YvcTZYgdPa3+G36h9pz/Rh4mgIx9x+h4fJCiw2fIX1ppW42GzEyX4zrh4mOLoZ4ui6kXAnZ+TOfsRYuZIdE8nZ7UkkhtiRLXEgR+5IisiBiwdjmLydzkBfGjfPn+fMrr307gpj8kwMk8d86cuyoi3djJbt9jTudKTrkDfdR/24fyqUh+ciuH8ugntnQ7l7OoR7Z8O5cyaUvlOBtB52p+nAVlq+dqXjqAe9x7z54/UA/lIlZvlyAD1HPejO86brmA99J/3oOu5FT54vvXl+9JzwpfdEIHdPhPLocCTDYaF0WDrSbelKl5kz9229eGjvxWMHbx47+vDQ2Z8CE3u2GxoTaLwJ+03rMVmzmg1frWDdb3/Lui9XsPrL37Ju/Uo2GazD0nANHmYGqDZt4rSZFT0OXsy7hfPBM4ZPnnF89Izjg0cMnzxj+dFHzEfvGD76Ck7CxwAxH4Pi+Slczu8jlfwpSs13frG8DxTxPuBzpEjGLzEyfowS83NMPB8iY/gpXsoHUSwfxNG8E4fxvTSC99Jw3ivDeZMUzsK2MBZPRDB7LpTlq5G8L4jlw604PhTG8qkwlt+XSPhzlYo/V6n4pwoFf6yU8XOljA8VEr6vVvBtZTxvykW8qYrnTY2ENzViFqvEupWjWF3MSMRcdTzT1SKmdGJhujKWqfJopipiGC2L4nVhMP23Qum/FcbrwlCGiyN1XQThjJSLGCwTMVwhYaRaxmiNXO8ACGJBI8QWKmQMlAk55v5SKS9viXhRGMOrEhH9ZfGMVMsYKBczXC1jtE5wE4arFYxVqxir/qujMFojp78snhdFgkh4ciOaF4VxvCiM4UVBnBBdKpPwulDEk2tRAmDtcjAvC6J4eSua18WxTNRrmG9NY6Y1jcmWFF2pOI3p1lRmWtOYaU1nvjOL2fYs3aekKcx06KjCHZnMdWWz0PNZKOxiqWc3s505TLakMdqo1a0iaZlsTmeuI4elnp18e2cvb/v2MNOaLtBqW1KZbhMuTqP1SYzWJtFfqeRJkYiX5VL6K2SM1Gror5AyUC50Ol4Ux/GyOI7hKjnTTYm86c7g3e0c3ukuy29uZ7HUncmb29m8v7eTd3e3//9UvWdQ1Huetz2zz+7OnDlz5gSPigQlCEjOOXfTmQ40Tc5i1mPOCCJBUXLOOSdBMWdQgiQxhzPnTNqd2b139956nqqn6nl3PS/+LbP3i1+1DUrRVXbV79Pf7+e6WBlIYa4zltkOPQs98Sz2JrLcn8yrkQw+XNvJ+2u7WB3O5PXodqGIfH0P768L5uNPtw7w7voe3o3v4s3YDsFNYAwHa26D/lQWe5N53pMknK5ElnuSWelLZrU/hdX+FJa7EljojGOpO4GV3mSWupKYb49jvj2WZ806Zlv1a52Ke5XStf9HUw1qnrUamGszMNWo5WlLDLPtcSz2pbAymMnq8HZWBo2rTgMZvDBOUl4MJLHQaWClN56X/fGsDsSz1Bsr4E8blDytlfKgLIzbl4N5bAwKMw0KnreqhGKx0YHwui+eV70CzejVYBwfRpJ4N5TAm4E43g0m8X4onvdDCWvl4+VOAWH6slvHapdW6BW0RjHfpGC2QWYs+ouYqZew0KZksV1lJBwJYWGpI4qldi1zzWrmmhWsdht43RfPiz4BwfqyL45XAwm8GUrmzVASbwcSWe02sNyhZ6UzhuctQsH5eYuamXoFjyvE3C8J5V5JELcu+XE1x4crCRZcTrAkR72JvX7/QPdhd67mejJZ6MdkgR83iwK4dzmc+yVh3C8Xc69CsgYgeFKr4kG1nAfVKp42Ce/v6ZbYNfu2IE4TAsDT5tg1utF8V4rRkZDIbEciz7tTeN6dZuz/JPKsNV4oLddouFet5la5gtsVyrXnN8vk3KpQcq9Ky9OGOJ40GiECDQbu18YwWapmslQICLcrorlZpuVGqZZrl6MYvCClJyeSzuwImk+GUnvIn8oDflze6UlBuiu5qU7kJDuRnejIuSRnziU5k53ozJl4R84mCMSjnFRXziQ6cjbJibOJjpyOd+CUsbtwPMaOk7H2HNZZcUhrybGYrZw02HE6zo7cVEfOpzpyId2JgnQnSnZ5UH3Qh9pDvrSeCKTjdCAD50MZPB/C4PlQRvMjGC2IYPKSVAgKhWL6zwYweC6EkfMR9OeJaToTSXK4OXI/K6KCt6EKsiZR7sKu2CDiIx2ICdvKwVgvTiW405+vp/lEOEfkGzir2UJNlieT5zXcKYyl80AIfUfCaN7tR3WaN8WJrpxWWbMnaCMprr8lzfNXPCiPZ7rGwONKLY+rtTyu0fOkVs9UnYFnjfE8b0thvjWVxY5MFtrTmWtJZr4lSZgwtCaz3JXBq76dvOjZzmxzElN1sdwrV3OjWMa9cjX3yrU8qo7mUV0sDyqjeVSpZ7o2jqmaWB5VxwiWZeNa0Z1SYR3pTqnQQ7h5OYobxSpuXo5i/KJAKBrMFTGUK2IsT8ZYnoKrFxSM5ckZyZUxfE7GSK6UsTw5Q9kSBs9I6DkhMqJMg2k6EET1Tn8qM/w5IbZhh88Gdgdu4kCoObsDNrI3xJRdQSbsCjHlYKQ9GQFm7Azdwo4QS7ICrUj320KKzxaSvTYT57aR9AAbkn03kxpgSbz3JlICN7M9bCspgVvICLUhLdCStGAb1G4b0XiYIXNch8ThW6SO36Nw+h6p4zpULutIDN5MZqQtmZF2bJfYkh5hSUrYFrKkdqSEWZEh3kpyqCVJwVtICtlCfKA5CUEWJARZkBhoQVLQFuIDLIjxNyMm0BxDgDlx/puJ9jUlJtCMGH9TYv3MiPYxQeOxntgAC/R+psZphDCV0HpvQutljt7X0hggTNB5mKJy22gMD+ZoPE1ReWxA4bYBtZcZCo+NRHmbofI0dg88Nxk7CKbIPTai8DJF5WWGytMctbcl+iAHdIG2xIRsIybAYfwXreXHuXQ2ncr8PVTn7+XkXj3ZP8SwPzGcZKkHSZHOxIVvI07kxN6YYDqqjtNTd5buypPUVx7gcvkODpxWs/u4nPMlaeRVZnEsL45DZ2I49IOaWJEjccE2JITbER1kg9zXkiDHDfjYrsdty/d4WJrgYbkRD8uNeFlvwsXiO1w3f4P9xt9ga/JbHM3X4WTyHY7m32O1/rfYmX6D9fqv2Gr6LXab1uFsugmH7zfgte47RqKd+bFIxVRuHG0XD5KToUQRYEKk1IJgtTnbnH6L1aZvMPvuCzZ/+wXmX3+Bp4MVPu5b8XC0xNHKFJtNG7HfvAkHy41Ybvga069/hcU3v8Hi619jte5LbE2/xdbka5wsN+C6ZT3hblvRhLiTEOBNrlbM03Mq7u9y54rYArHld1hvWofdpq+wtVqPtenXODmsZ5v3enxdbFA6+mJwDeewIZ6jGQZCPS1JiPEkIdaBGIMbmbtTuXilkuzzFSSnHSI6UkymtxV5sk08PujLq7wIVrIDuLXfjt5MS/q2W9OZacXAfmfGTvoxdiaYq+fCGDjhT9cPHnT+4EbXQTf6jnrRedCFtgNudB70pHuPPX8u9uN/V4l5kuvHxBk/Bk54MXjCm6GTPvSf8GTolC/9J7wYOOXNRE4o13LDmTgr4lGSlBsefrSb2tK9aRujVh6MWbkyaefNta2ejG5xpmOzCxc2WLNrsw2yLVvY8s3v+P6ff83X//TPfPWrf2Tdb75i4xdf4L7ua9JMzLji6MItd3+WPMP4Q4CS3/vJ+OgVyScvCW/cInjnIea9l4wPHhLeekr44C/jvb+Mn8O1/Flq4E8SPR+DFSw6B/PGV8LvwzV8CJbxMVTG78UKfhQr+CiS81Gq4LVEzBuJiPcyMa9U4axEh/IiLoyFhEBW9kWwfEbCykUxry5LeV0s5kNJJJ9KpXwqlfJzuYI/V6v5a330Wkj410Y9f2rQ8IcGNZ/q1LyrU7FaLeNFlZQXtXJe1CtYqfuMRZUzXxXJfI2YZ1URzFRHGgVqQjCYr5MyX2d0JNRKmaoW86RKzMPycO6XhvKgJJTpGokQEuqVPKtX8aRWwaNqGVMN6v/jgjddr+VJnZrpOh1TtToeV6t5UBXF3XIFt69IuVEsYrI4gmtFoVy/FMLtUhF3yyN5UC0XCq2tMcLaUb2Wpw0aphs0PKpR8qBSwd1SObcuS7hXruBOmZy7pXLulMm5VRrJ5KVwrheEMf2zJpAAACAASURBVHLen5HzftwuDudeiZGOVC7mfpWM6UYtcx3/o3/QYliTgQlF3VSWBzKZ70nlabsQEhZ60lgZymJpaDtLA5ksDwqiseX+LBYHd/C8N02YLHSl8Lg5ltmOFF4M7GCpbzvL/Vm8HN7Ni4HtwjqREbH6qEHgv48VirhaJOZqUQSjhWFcuyw2rnVouFshY/JyBHerFDyuUzHdqGGmPUaYAvQJfYSXw+m8G9/Om7EMXo0Il+VXIxm8G9/Bq5F0lvriWOqJY8noHnh7NYt3V3caDcd7eTu2i6XeFFYHM/g4uY8fbx7g97d+4OPN/Xy4vo/31wQD8qvRLF6ObOfFUBqrw5ksD6TxYmj7mhfhM+Z0dSiN5f5k5tsNPG3S8qRJw9PWaGZbBenSs0Ytix1xvOgRfv+l7gTm2mKYatbytEm79joXjTjVz+FmrY8xmMmLoe1GBGumIGEzdiYW+xOMa0cG5jt0zLVrmW/XMtuoYrpWysPycG5e9OfmRX/uXgnmQblRLNYkN/YAjLSidu1aWFjtFy7o74YSjCQiwbD8sjeGV30GVrp0Ar2oU20MCdGsdKhZ6dDyvFnJszoJjyrCmKmXM9MorBx9JhwJAUPDcruGlc5oXvbErYWT1b44XvbHrxGW3gwlCXjVoSTeDSax2m3gZU8cq92xaytHM00qpuvkPKoUcedKsHDhLw1mstCHjoMOVKRac9FgxXHRN5yP2kDXYWe6j9ozcMqJwTPOjOV4MZbjyUSeHxN5/lzN9WXyYogQsislTNWpedYYzVyLgdnWOF4YTd3Pu1PX5GnPWuJ53pXCYk+a4E7oSBJcI+3JzHemMtuewkxb8ppj4WlLnLB6VBXFvWo1dypVPKrVcb8qihulMm6UynjSEMtcewrTLfFMNcfzuDGWh/UG7lbrjThUg0A9qhSkhTdKtYwUyenNi6TzXDjNp0Io2+dJxQFvruz24MpeH4p3e1OQ6UFemivZSY5kJzuTk+zKuSQXziYItKNTcQ5rZeTTCQ7GSYE9p+McOBazlWMxWzmo3cyxGGuO6Kw4Fm3D2Th7chLtKUhz4XKWB1ey3KjY7UXjkUCajwbSdsKfnrMh9J0LYSA3lMHzYQzlRTCQG8poXhgjF8IZuxDOQHYgg+eCGTofznBuBL3nwunJkVN3PJLtkRuoOhRK0U4fDuodiQuzYq/GiQsZ3nSclnKtWMedSj33Kgyc15lxKOS3HAv7hopkZ0ZOyRg9LaX3cCgtu/2p3e5NSaILp2QWHAzZwA7vr0j1/BVH5SY8qkrmWXMqz5rimKrTM91gYLo+jun6BJ42xDFVF8+zxkSeNSYy25zMs0bBdfG4LoYntbHMNCUw35rMTJMwPRBKypq1NaKbV1TcvKxk8pKcO6Uq7pVruHVFxb1yLQ8qo7l1RcUt49+5UazgRrHC+FzF9YsKJorkjFyQMJInYSxPxkSBkrELSkZzlYydVzF+Qc3wOTkDZ2QMnJHQdzqSvjNSuo+H03EklLYfQimOd+aMzIojEWYcibRkf4g5h0VW7AzYwP4wcw6JLTmutOOkahsHIizZG7aFPWGW/CCx5XS0J/sj7Tht8OFMnC9HtW6cjPHmlMGHAypHskTWZImsSQ+zYodkGxkRW0kMMCcxYDOxvhYYvDcT7WmGzsMUhdP3qNw2oXITaEOxfmYCnShoC0khFqRHWJIusiY9woaUMCtSw6yJ8zcn1s+chEChl2DwNSXaawOxvptICBSex/ibEe1vis7HhBgfC9TuG9F4bcTgY0a0pyl6X3NifIVwoPczI8bHlBgfYbKg9zbD4G+N3nczarf1a+QjjbuJcXpghtrLFLW3GUqPTUR5mKL1sUDm8v2aQE3ltQm1jzlSt41I3U1Q+1ig8dlCTMg24kWuGEJdiAl1IjrIgdgwl/Ff1F/6gYoLuyg+m86FYwnsSAglM9qf1Ch39KG2xIduxRBog9p/M6ogK1orDtHddJrLZbs5VKgn41QER4r0XChNJ+dyCidz4ti/W87xfdGcORhLvMiZ5EhnEiKdSIh0RuJlhf82E7xsTHAyXYezxQbsN32Dg+m3OJh8g/2G37F13Rc4mHyL8+Z1uFitw9HiG3y3WeBtZ4Gz2ToCtm3Gw3IDXpabcFz/NV4m64j1tuNfihP4qSCK0nQR7ed3cjRZTJDzt/j4fE+g3BQ7uy+xWPcbtph8zabf/Rrzr79g68ZvsTf9DjvT77A1X4+7kz1uDnZ4uTjg7rQNd1cHXF3scXOyI8jLlQgvd6T+Xoj9PPGyMSfU1hy5izVZwb7o7LcSa7qBxydFXE9zoUZsiczBBMv1X7LNcj0e7uY4upvi4maKk6cJrlstkDj4EOMvQhsRjEzkj9KgJSY9GWXKAZJ2nUeXcZIobSaqCDfUwWZkRthwTLGZ+hRHetNtubNnG2/zQlnN9efJYXuu77KkM2UTVw850/uDC12H3Gne40Djzq207t1G10EXen5woeegK50/uDF4wJWHR13471ox/1EezuRRNwYOuTB00pur2ULBeexcIOO5wQyf8WPotFB8vnEhnMncCB78IGbSx51Bayf6zRwZsXZjwsadCWt3Jm29uGXrweQ2PxpNbDn9vTl7za2w/9U/8f0//QPrfv3PbPyHX2Hxi18S99U6amycmfYX8ypIxidPMb/3kfLJW8I7LwkfvCW88xDxziOCj94SPvoqeOkuuAz+JI7mb4p4/k0Rz4dAOaue4bz3lfAxRMmfJDo+hkv4JJbyKVLKJ6mUD1Ipn+Ry3knEfFTIeCMJ57VWzPN0MXMHRSzkKFgqUrBUIuNVmYLXlVI+Vqr4VK3kp1o1f2rQ8YdKFX+p0fDX+mj+symW/2qO498aY/hbYwx/qdfwU52anxq0fGrQ8a5Rzes6pUA3alSxWCNloVrCQp2MhToFi/Uy5mslzFYL60XTFeHMVIuZrgjncVkoTyoEHOTjStEaR/5RRQRT1ZE8rZEy26jieYuOmYYontWrmKoTiEZCSFDxuE7Bk7oopuo0wiShWsOjahUPa1RM10Vzv1zJvTIFNy+HM3kplGtFoYwXBHPzcji3S0Q8rjEWlRs1TNdrmK5X87BKLhCRqpTcLRVsoLdLZNwqkXK3VCpMFcok3CiO4MYlMdcvhjGc68fQWW9uFIVw61IYjyqkPKyS86hawdMmreBOqFGvlZbnuwWu//JAJqsjO3kxLFz+53tSmetOYbE/g6XhLFZHdvFmfC+vxvay1LedxYEsFvszWOzP4Hmv0FdY7M1ck6xNNccL4aAljns1Gq6XyBkpjGAwL4j+nCAGL4QwWihi4HwQLcdcuVUu52a5gqsXw5koDmfycgQ3r4h5XBfFbGs0z9r0zLTHrD3OdcayPJi0FgzejGUJ04Gx7bwb38GP13bycXw7q/1JrPQmsdidwIuBdF6N7uTj5AHej+/l3VVhpej9tT28v7aHTzf283Z8Fx8n9/NmbCcvhjJ4ObKd5aG0/xEWMlgeyGCxL5XZ9jietsTwpFGzFmCWexLXJgWfSUazzdHMNuuYb41mscNgnDAksdQnSNTmu+KY7xImD68G04XXdHUnb8d28npsB6vDwmrUm6u7eTW2g9XhLF6N7uTlUCbL/ck8741joSeOhU4Ds606phqF/sGd4mBuGV0eD8rCuF8aysPycJ7WyQS5WrtQEhYsy9EsdmpZ6dTzojf27xf1QUGIttr9d7zpUrtWIB6169aKz8vtf+8VLLRFMd+sYL5ZJawNdeoFoVqHZg2LutSuW/sZy93RrHYbeDUQx6tB4bweTOTtcArvRlL4OJLK+6FkXvbEstCqWfu3i23GnkKrjsVWDYutGhZa1Cy0aJhrlPOsTsy9K+E07bGlKs2eQt1mDod8RfsPXoye82Ek242J856M5XgxfNaV/hMO9J1wYeiMByPnvLlTKuZhlZxnjVrmWgwstMfzvD2RhY4kFrpTWexO53lXCs+7UphrT2GhR+j6LPSkrZX2542ytbn2JJ42CwFhtj2B6cYYHtXreNwg9A8e1GqZqtcLRuaqKB7XG3hUF8NUY5yAVG3Q86BOJxCTGoTA8KDOsIZLvVWuY/ySgsH8SPoviOnOFdGeHUbTyVDK9/tQfTCQ0n2BXNrpw6VdXhTt8OBcihPZyc6cS3IhJ8WNU3EOQhDQ2wpY1JitnIq150y8IznJrpyK3cbpBAeOG2w5qrfiWIw1R3WWa32E4u0eXNnpwaXtrlTs9qT+oD8tRwNpOxFIX3Yo4xfljF+Uc/2ygpulGm6VablToRGMw5UablyRM1YoYiQ/nKG8UPrOCTSk4QuRDOVHMlwg5mq+mIkiOQ2HfbmQ6sBpgxV9eQomitXcLNHysNbAw1oDj6timciXc065njOSdeQoNjF0QsLg8UiGT0rpORRG8y4/2vYFUZ7sQn60PUdl5uwK+gaDwy84oTLlcW0KT+rieNaYyFxLGnMtacw2JzNdH8/ThgSeNSbztCGJu5XR3K/UMV0fz5QxPDxrjBemQLXChOBhlZ575VpuXFEyXhApkIsqhanBwyo9d8s03C7RMHlJuTYxuHVFzXhBJNcvypi8pOTWFYFgNFEgZzxfxtgF2RradDhHymB2JANnBZzpSI6CgTMSBs5IGMqWM5StpHanL8clppySWnJabsNpuTXFCZ7k6105F+VEttqJUyp7zmqcOCq14YjUhiMya47KrcmNc6UgxZuiDH/y0/w4E+fKmQQ3TsW7cyrenTPxnpyMc+e4wZW9Kjv2KbaRIbIkK9KWHRI7sqR27JA5sEfhwg6JI/tUbqRH2JIaZoPOywy1+wYMvkKnICFwC7F+ZkarshWZIjtSQ61JCNxMUrA1CYGWJARakhJqTVygheA88DUjzl8gHMUGmBPjb4bez8w4CTBF474RjfsGoj1M0bhtROu1Ca3HemMfQSAZCSXm9QLJ6DPNyMMEtcdG1J4biXLdYPQebETtY4bS0xSlpylRHqaoPc3ReJuh8tqE1n8zck8T5J6myL3MUPpuJsp3C9qArUQHOaILcSYm3A1toAP6EGdiRZ7jv+goP8PFk+lcPJ1GSU4WP6RKSVZ4YgjfRlKkCwmh9sQFb0XhswlZ+GZyi5I5mhdN1kkRhj2+HDsfzan8JPKvZHCxOJOL5zM5fyiJsz8kcShDTWykO1GBW9GHOCLzscJ9y9d4Wa3Dfct63DZvwMl8Pds2f4eD+TrsN33D1nVf4mz6Hd6WG4kJc6PoZArlBXuovPwDNcVHaa84S2vJKZoKj1B1dg+1Z3ZRvj+Zvkwl/3lZw9sjvlTL7WjN3U3e/kR8bdfh5PQNPhIT3D3Xs2XTF2z65ldYfP8ljhYbcTXbiN1XX+L05W9w//JLwteZoN5oheo3G9hjZU/W+k0ctNrKGQ8PJvbu4ffN9fxbfzf/3+1r/GtrEz+WlzGbnUelTM4eRzeyHG045GTOzFE5owYbGuJ88TP7Astvf4ut2be4bDPBwX0Tdp5mOPqYE+johMwlEJl/GNHxe0jeVcj5/CJqm+uI1kTi7W5LgNdmVMGbUPmuZ6fCjoPqreyTbKJ+hwcdWfYMZNowmLqFpdwAVi/4MnvGg5HtZvRmWdN/wIW+gy4MHnKje78jw8c8GT7mydBRTwYOOHNjnxOfCv35W3kwPxf5cfOEJxNn/Bk86cXgKW+u5gQxmh2wRkQazQ5gLCeEq+dCmLgQxo3cCOYzZVx182ZwkwMDmx25sc2H61s9uWbryU0Hb+47+jG+2Ymy35lz0sIa8W++wvkXvyT0F//E3q9MuOUZzHJQJO+8I3nvGslr1zB+NgaD955ifvSR8dZLxFtfqSA585fxxlfC/9al8b80ifwxUstbfzGv/SJ5H6LgpwgNP4Yp+Ums4kOElJ9kct6Lw/lRJuZ1ZAhv5RG8kYp4Iw/ndZyUufQIpg5H8LRAypMCEYtlSpbKFKxUSnhTLed1lYRPdUo+1Sn5U5OWvzXr+ffmWP7WGMO/N8fyHy1x/EdLHP/LeP7aFMMf67X83KjnY4OOD83RfGiO5m2TUFh+2RQlrBo1yHlep2CxXslCvZzZaglT5aFrAeFJWSj3rwTxoCzMeJkSLlKPKkU8KhdxvySMB6XhPK4SbMnTtQqma1TM1Gt41qhjriWG2WYt041RTDVomaqL4lljtDBVqFULocGI1XtcrVkrH1+/GGbsGERwp1TMo2qFcKrk3Loi5npBCDeKwrheEMTNyyJul0m4Vy7jboWMexUyJi+Fc+OSWFg7KpNw/ZKIa4XhXM0Pov+UB0PZPkwUhvCkVsVci4H51hieNmnXehAL3am8Gt7Ji8Es4dI5sovVkZ28HN7NYk8Gz3uFs9i/nYWBLFaGdvL66j5eX923tm70vFtYRVroSWO5P5Pl/ixmO4S1iidNxqlBpYqRwjCGCsMZyAthuCCc8Usi7tVqeNRo4Ga5kuHCUCauiJkskzJUEMxYUQij+f7cLpHwtClaKP62xzDTEbdG+pnvimN5MImVgSReDCbzcjiV9xM7eT++m3ej23k/lsmb4TSWexKZalAz06LleVciq8NZfJw8wIeJfXy8tp+P1/bz6cZ+3l3bx5vxPbwd38X7a3t4N75T2PkfSmNpMIWXwzv+3gsYSGepN40Xfam86EtdsyIv9yTyciBVoC/1JLHYFctKbwIr3fEsdcYy16JjtlnL845Y5tsNzHbojROAOKFn0RUv/Iz+VF4PZfJyKIvXY7t4NbqTN1eFszqcyYvhLF6NCb6GF32pLPYmstKbwHJXHHNt0TxrUvKkWsRkoR8TF7wYyxEuw5OFvtwrCVkrLi92af8PB8JCRxSLXVrejaTwfjSVN8MJa9bk1b44XvXG8rInluWOaF72xPK6L0EIFMbpwlK3cPmfa1Uz36Jau8yvdGiZbxGoR59Lz7MtUcw0KplukPO0SSaUq1sUzLQoWOjUsNCqYbpBwXyrhoVWtUAVq5MJMjgjivhpvYS5ZgULrRrmm6PWStufOxELLSqeN0YxWRBCRao1ZUm2nFdv5EDAbxg46c2NAl/uXAzhXrGYG4VBjGV7MlkQxESeP8PZXgxmezKeF8C9EmFt77OHZKpez9PmBGbbBDP501ZBPvi8O53n3YJN/Hl3OnOdqcx1pjLfkcpCRwaz7Uk8bYllullA207VRzPdoGeqXm/0LnwODNE8rBUcCg9r9Uw1GYROQ4vQ53nanMSThnge1cdyvzaGu9XR3ChXM1GsZDhfwmihlN68SHrzpDSeCKX2SABVB/0p3u1J8W5vina5c3GXF+fTXcnL8OB8qjun4hw4YbAXugb6rZyMs+eIVpgSHNZac1QrEJCORW/lsM5KCBDxdpxJtCM7eRuXdnlxcbsrxVmulO72oHSnK/U/+NByzJ/O00H0nQtmJF/EtWIlk1eU3CyN4k5FNHcq1NyvEUrfd6uiuFsVxfXLMiavKBkvEDGUHyEYg/Mj6csJoy8nnJELEkbzIxnIk9B3QcbEZR13K2KYqo1npimJ2eZE42U+lkeVMdy6FM2hgN9wKOi3XIqxY/SMkoFjkQwel1Cf5U330Qg6DoVSleXB6SgLtgd8SZzLL9Fv+wVNh0J5UpPCbJMQEGabU5muT+RpQ5LgMWhI5EmdEBieNSYz3ZjCdH0iU3Vxa72Czx2D+xU6Ji8LFKM7pUIJ/UaxSrAol6iZvBLF9UI5d0u03Lyk4sZFJROFEsGHYCwjXytUMZ4vlJJHz0sZzTeuF2VLGMlRMpQtYyRHwfA5JSM5KvpOSWjeF0yu2ppDod9zTGxGjs6eSwlulKV4cTnFk4J4D85Hu1IY58kZ9TYOiiw4HbWVgkQ3yncHU7zdh8s7AilI86Yw3ZcLaf6cT/HkXLI7ZxPdOZfkzUmDG8cNrhyLceGg2on9Sgd2K+zZp9jGTqk9uxQO7FI4sFPqQJbUjsxIO1LDrdku38ZepSvJwZYCkSjQnKSQLSQEWJAQYEFysCXJITYkBlhj8LUgzn8ziUFWJAZZkRxihSHAnPiALcT6CeXkxKAtGALMMQRsJjZwy5ocTe8tuBG0HhuNKFMTor02oHH/nijX71B7rl8jHKnd1qN03YDWzZQoFyOhyE1AnOr9hDCg9DRB5SGEBLWnGVEepsjcNqIJ2IzCxxyVrxlKXwt0oXZoAq3RBm1FG2iHLsiRmHAPYkSeGCI8iQlxI1bkNf6LpktHKD6bQeHJFPKPJ3E0K4pklTdxEbbERdiQJLIjOWQzMq/1hMnNECVakXQ0mO1nxZy4YKCwOJOLFzIpu7SbhtJDVObv4/zhZPKOpHFku5YUpS/qEDsknjb42W3Aw/pbXK2+xdlyPc4WG3AwXY+D6TrsNv4OV7OvCTD/hlDzb0hwseKEIpC82EjyDCIKVGFcVIRxQRTAUS9HTvm5cj7Ai6IAPy56uNEV6sf/cymKpTRn6oI20344ldrsnQQ7mODnso4QsQW+QSYE+lvj72KD9fqv2fLt73DauB7ZFksSTLewz8yGmm0+PNYmM5O0nU9Hz/DT2Xx+vlDEq+yzrJ47y+zJo9RFiqlWyfjBy4mMrZboTNcTufEbws2+Jcj8ayI3fU2WxT/y7FAIg7E2lOrcCdz0NTbffIHVht/i622FZ8BWHL1M8PS3IdTNDblvMKH+oZw5p2BiJJMf9trh5rgBDy9rwvxt2al3ZLfWgR2KrezX2LFbaclJnSUNO1xo3uFCbcpWOlItmdhtzVKuDy8L/Fk578fDI66M7bRndK8dE4fduX7Sm8mTPlw77MXNAy7Mn3DmX8pC+GOZHw+PuzB63IvhUz6MnfVn+IwfY+cCGTsXyGh2AFfPhTB6NojRc8GM54QycT6E8dxgbu0LYcTDlW4Te9rX2TBp781Vazeu23kxae/NbTsf7m7z455zIFP+MsbsvbnhGsR8gIIVH4nwqb93JO/cI3nnFsEHDzE/ekt56xbBew8xbz3FvPOX8i5Izk8iNf8dm85/RafxPkjK2yARb4NEvAuW8mOEgj8qNPxBruaTWM4fpEp+Usp4LxXxQR7GR2UE7+XhvNVJWIoXs3JIxdQpCQ/zIpgtkzNXrmChSslCuZyFchkrNTLe1Cr51KjhpwYtf27W8edGLf/aqOevTTH8a1MM/9Zk4N+N52+NMfy1Qc9fm2L5c5OBn5tj+NCo432Thh/b9Lxr0fK2VcvrZhWvmtVCOKhTsNSkZLlZxfN6GbM1kczWRDJTLWamWsyzGqlw6mSCKK08nMeVIqaqJILRtTKSqSoJj6ukPKqQ8bhS6CY8a9Qw2xLN0ybtWsn4fxKKpht1TDdG87QxhukGQZb2tEFYRXpSq17beb5XLuVeuZQHlXJulYi5cUXE3SsiJguDuXkxlNslkdwpkXHT+L0bxRFrJea7ZVLuVsi4W67gan4Q43mBDGf7MJTjzcMqOXNGi+x8u2DunW83GLGfgqPg5fBOXg7vFD6ZHt3Fi+EdvBzdxfPeNJ60xPK0PYHlwR2sDOxgeXA7y4PbWTKuW3xGmC70pPH26l7ejO9neWAXM+2payXle1VaRovCGbsYwc1yBfdrNDxujGG2M5mFvkxmOlOYbktkrltYXXrQoOdmmYyrhcFcLQjlYY2SubYY46VauIyv9CYZ13ESeTmcyuvRTF4Op7I6JFyYBZqQlukWDc/adMy1RTPboWe5N4kXgxm8v7aP9+N7jY+7jZ/Q7+LN+B7h8epu3lzdweux7UaikIA+fTmyg5dDWSz1p7PYk8xyTzKLXYnMdcQz2yEQiZZ7ElnoSVgrL7/oS+RFXyJL3fEsdQtdhfl2AzMtWuY6Y3jeHW8kLiWx0pvAUnfS2utb6hPK18sDacY1J+F3me9JYaE3hZl2wTI9324Q8KltWqGDUCfjUUU4ty8FcqPQj/E8T64XeHHrUgAPykKYqhbxtF7CQod67dP/lS4dS10C2Wi5WwgFKz0G4fTqWe2LY7k7huXuGOZa1Sz3xq4ZmVf7hE//V3oMQg+iWcVCu1roOxinD4vt6r9PEnr1zLdpmGlQ8KxeykyzgGNd7BIQqytdfycazTSr/n4aFEIAaRM8EDPNKqYaJDytkzFVI2G6Vir8uVbMfJNCCAnNUdy6GEZdlh2VaXZc0JlyNOxbKlIduFEQZLSaB3KzKICbhf7cKQ7lemEA4xd8GT/vw1C2O1fzfJi4EMDkpVDuVQrSwnvVUTyo0zHVZGCqSZClzXakMNuWzExr0hr291mbMEGYbo7laWvsGub3aUssD+t0TJZJuVUu53Gtlkf1Op40CqFBEKtpuF+j+bvduVkoPD9qMAghoU6YJtw2itbuVOqZKFYxXCCnL1dMy6lgmk+FUvmDn+BK2OtN0Q43CrPcyc9wJy/Tk9w0N84mOnM+1Z3cFFehe2Cw40SMLceibTgVa8txvS0nDfacNNgLYSLWjhOxdpxLceJUvB1nE7ZRmOFKUYYTxVmulOx2p3q/D41H/Gk7EUjHqUB6s0MYK5QycUnBjRIVt8s03ClTc7dSw8MqHfeqtNyrVgurViUKbpQoGC+WMJAXykhRJNeuKLh2WcX1yypG8iPpPhtMV3YIjUd86c8VMVGs5HF9LHMtScwbOwIzzXHGonASz+qTmciVczj4S06Jvqco1paeI+F0Hg6j9UAQzXt86DoUTMNuX66kOHFGvZkMr1+T4f0rou1/QdUuHx5WxvKk1vD3sNCUzFR9MlN1iTypT+JxfQIPa+N40pDIw1pBfPaoUm/sGmi4XRJltCXLuXVFxbUiObdLooxHw7ViJVfzJUwWKbhVHMVonpiR8yKGcsLpPxvCcI7gNBjLkzCYHU7f6XCGzokZOidmOCeS4XNy+s+IGMyWMHhWTuO+AM7IzTgtMydHY01hrCMVaV6UJLlRmupBRYYvdbuCuZzqzSnlVo5INpMdbU/lrmAuZ/lweacPJbsCubIzgKIMLwrSvMnP8CI/w4vcVHfOJguThJNxbhw3deTMKwAAIABJREFUuHBIu41DOkf2qezZrbDloN6FfVGOZIgs2SUXSskZYiuyJDZkSe3YLrEnOdya5BBL9qnc2K/2IlVkT1KwMCX4vHqUFGxNUvBWDL4W6L3MifaxIMFfmDbovU2ID9hCvN9mdEZ5mcHPDK23QBuK8bcgymMDas+NRHsJK026z6IzL8GVoHZbj8b9e7Se36PzMUHrvRGdpwlaLwFjqnBdj9J9I1Knb5C5CHQipbtQUFZ5mgnmZPf1qLyMFCPPjUg8TFD6WhAdYktMhDO6IDtiw13Rh7mhDXUlOtxdCAnhHkJIaCg8wKVTqRSeSeXCySTS9IHEy1xIjLQnQbyVJJEVukgT5LGbUWbZk3wsgL3n5BzL01NxZSe1xQeoLthPTdE+WsuPU1t0mPxjaRSeyOBoppr4SB98bTfgbf09PjbfEWBvgofNely2fI/jpm+xX/cVPt9/h3LLJmItTMiytSDb0pIye0dabJzpdfBnyCmEzs1ujG0LYNzRn+vuoUx4hDDhG8ToNi/G7H14rlTw/56P4uf9wczGBXBvfyJ9hUfIFPugc7dBEm5JSMRmXJzX4+u4GXuTb3HatJ6tX/8W969/R8R333PKzo3xEDUDwZF0+AVT4uLNOQcXDlhakWW5Bf3674g2W0/I+i8JtPgaf7Mv8bL4Df6Wv8Xb7Ff4mv4aX5Mv8d38HZHW31Cr92PxiD/dsVaU6H0JsNmI5bdf4mK9kaBwH9z8rHD0McXd3RI/l234u7qSqN9KcUEYvt6b8PVzwc3PDlGIIxnKbaRKbMiUWrNHYc1uqRmno62o2uFK19FgShOtqEndSkOGDX27Hbh92I250x68uuDP6oUwFs76cmefLaPp5kzusWNyry3Txxx5n+/Gv9cF86okjJu5wmrRcLYQDobP+DGaHcCI8Qyf9Wc8J5TRc8GMZAcxkRvGyNkArp4KYELkxbCVB23rrLi21VuYJth5MWnrxQ07T27ZevLI3p9Z51BeGy/+L5xD+OQn471bOO89xXzwiuStm5j3HhI+esuENSNfKe98JfwhUst/xiTzX7EpQvE4VMFLv1A+RUj5gyyKnyVKfpKq+Bgp4fdyOR+lAqXoY5SIt/Iw3ipDWdWG8DwhhOndIqbyFExfUfKkRM6zChnPa1Qs1ESxWKVipTqKlWoVbxs0vG9Q86lRw+8btfyxUcOfGjT8S0M0f6nX8G8tMfxrg5a/Nej5W2MM/2rsJvy5QcfPDVp+36zjQ6OWd41RfGjW8r5Vx/v2aN536HnXHs1qo5rXrdG8bNey1KRc6yAsGElHz5uULLVEMdeoFLoHtVKBalQnY65RKH3ONUUx06Bco598nio8a1TzrEnLs2YdMy0C/36uxcDztjieNuiEdaNqFQ+r1TypEcrMn48QEtRr2MUnNWrulQtThFtXxNwuEfGgTM6dUsn/+JrQPxgvEJwIE4UhXL8Yxp0yObdLheLyeH4od0olwppEk465thhmWwXy0meB10JvKiuDmSz0pvK8J5WZNqGbsDqcJey9D2Yy25XM7eooblUomWlPZqkvwzgtEELC5zPTnsxsVzKL/Rm8HN3DYt8OZjvTmelIMX7KGs/1EjmjReFcL5FyzxgSZtqTmGpNEARt7UnMdqWyMribhd7tPGtLZLJEwlhBKDdLxDyqVTLVrF3rJbwcSOX1UDovh9N5P7GTj9d38258B6tDaTzvjGO2VXALTLXoBHxobwIvB1NYHU7n1eh2Y+dgH2+MKz1vx3bybmIvH64LE4XXV3fzckRYL1odTmd5II2F3kTmOwX780J3EisDRpKRsZPwORQs9CQYvQfxa+6DhU4D8+2GtUnBam+yEAS64nneHb+GZl3qS2KpN5nlnniedwgehOWeROa7DCz0xLHYG898ZywPaqO4WynlXrmYhxUiHlSJmaqXM1Ut4VFVOLcu+3Prkj/XC30ZyXZl5JwzV8+7MXHBg/E8d0Zz3LhxyZepWvEa5WilS7cmT1vpMbDYHcNCl56VvjheDMTzeiSFt6MpvBlJ4d2oIKpbHUjg1VCSkaiUyHK3EBLmWjUsdupZ6dSvEYxedMXwuj+W1X4Dq/0GXvbECutC7cJEY6FDx2KnsH70oksII0tdehY79Sx16Flqj+ZFl/C1ha5o5tuM04gGhTFsyJlrUq3hXp/WSplvUrHQouZBeSSdhz24ZLDgSrwNOVHmHAxZR8dBH+6XhvOgzLiOVRLBg1IRdy+HMJbjyfh5H/pPOtJ73JHBMx5M5Adwq1TEwxoVd6tUPGmMYdpIOHrWlrjWN5htTxRWkDqTmWlPFErMrfE8bTHwrFWwhj+s03G/Rs29WjX3qqPWUKuP6nVrBeZ71Woe1Udzr0rL43pB1va4MZZHjUKB+XFjPHero7lequJ6qYqrxQqGC6X05Yrpzg2nIzuMphNBVB/0F4LCPuOq0U5PinZ6kr/dg9w0F84lOXM6bhu5Ka6cTXRew6Ie1dtwKn4bJ2JsOR0nPJ6K38aJWDuO6m04mWDH6QRbclIcKEhz5Mp2N8p3eVC935PaH3xoOS5MEbpOBTF4PoLhC2KG8kQCqadMw91yobR9s1TJtWIp1y+JuXZRxNWLEUwUi7laJGb8YiQTl2TcKFFzs0zLrTIt45cUjBZKGbogZqRAytWLcu5V65luiGOhPZX51mQWO1OYbYlntiWemdYknrelMNeSwvOWDPpOhXAg+EuORHzLxQR72o+FM5wto+NwMB2Hg2na60N1lgcV213JjbEi1vGfiHf+v9BY/5Le0xIeVycKAaExgSf1yTysjON+ZbxxfSqaW2Va7lcb1iRoDypjhIBQohbWiIpV3L4sTAqu5ouZKJRxo1jFjWIV14xrRdeK5IzkRzJ+Uc5YnoTR85GM5IgYzhExej6S0VwJY7kyho0rRkPZMvpPRdB3IpKKdA/ORW3mlNycXLU1hYZtlKd7ULPTm4bdftTu9KMkxZ28aFvOqqw4p7OmPMuLyl2+VOz2pWy3L2W7/bmyw4eLmd5c3uHL5SwfLmb6UJThxYV0T84mupKT4sXJODeO6p05GefOIY0Th7XO7FbYsVthy161I3tVDuyLcmSnzJY9Ckd2ybaxW+5ApsiG7ZH2pEXYkBZmQ2LgZg5qfDgWG8T2SEdhlcjfnLgAc2NPwBy120ZULuvReJkQ62dBjI8Z0b4CotTga47O04RoL2FaoPMR6EJqt/VC8dj4PaXzd4LDwGMjGo+Nf+8beAnOBJX7OnQ+poIrwdMEjbfZGqVI6rxOQJt6mCBzWieEBU9T5J6myLxMkBj7BzKPTWgCrTGEb8MgciY6zImYcDd0Ic5Eh7ujDnEhJsILdZALulB31MEu479oKPqBolOpFJ1No+B0CmkGfxJ07hhU24hVb0WjM0eRuRX5bhsUexw4UKSjuGIXlSV7aKs4SvOVI9TmH6Dh0kE6qk7TXHKC/GMZnNgVw+EsPf6OZrhs+R6xuyVJka5EulrgYv47bDf+BpfvviT8n7+gyMaNPrcQrrtFcNsnkjt+UqbDtDwMVPLIV8pMcBQPgmVMhymZEUUxI4nmSaicRUkUC4po5pWxvE3Q8t95Sv52OISnkc481ITRc3Y/zecOER/ojDjAkqCALYT42eK21QSxlxPpchFJkSE4rf8Kh3Vf4m3yLalBHiQEOBPpaIrUeQtBNt/ju/lr/Ld8Q4jVOoK2fIun2Ze4m32B+6Zf4b/lK3wtviBwy28JtPyaQOvvCHc2Iy7IkT1h9gztCubxHldaExzYr/HEzvRbrDetRxQpIjDSCxd3Uzw8NuPssoUAV2c8nbfh4myLo6MVHl52BAQ6IglyJFlizR61E5kic3KTXMlPsOVKqj1VGXa07veg57AfbXvdqd/hSH2mHfU7ttG824meHTbcObSN+bM+vLrgz9v8YF5dCOFdQQj/UhbJH0vCeVUq4mp2EIPZwfSf8aHvtB+j54x25rP+jBqDw9BZPwZP+jF42pehM34MnfFj+EwAY2eDuJMZyjVPbwYsnBg0d+amvR83bDy5u82P61vdeeDox2N7X567hrPiHMZrDxHvPCVCv8BbwjtvCW+8xHzwkfLeW8JrTxE/hkXxs0jLf+pT+b/j0/kQKOaFZwDvQkR8CJfwV7Wev6i1/EkVxc9yBT8rlHxSSPmgEPOjWspbRTgf1CI+6CNZSghl5kAkN06FcbdYwsMSJc9qdDyrUPG8Rs1spZzZMikLFQqWqlS8qFHzulbNu3oNnxp0/Nig4fcNUfypKZo/NQgThT83Cl6EP9do+Eutln+p1/CXOjV/qBMmD79v1vHRiEB916jmQ1s079p0vG3V8rZNx+sWDa+a1ay2qFlp1rDcHMVys4qVliiWWqJYbFax1CKsJ8w2KASSUa2UmXo5cw0qZusF/OlMg5K5pqi1wPC0TmlcH9Ex06RjrkXPXIvgSnjeFsd8ayyzzTE8rdfzpE7Hg6oopuuieVSt4nFNlIBDrVDxoFLB4xpB5DRVr+F2SSTjBcGMXQhkoiCUm5dFTBSGMFEYws3LwhRBCAhhTBSGMHkpnDulEu5XGClH5TLulknXCC2zzdE8bzMw1ybgNOc7E4Uy7GA6K4OZzHcnCyz3VgGT+rQtjsfNBqbb4nnYKMighFWKVJb60lnqyWRuDfEoWJfv1UXzrCN5zdo83SoYm5f6tgsUpPZkbpQpmSxVcLMyirvVah416AXJVKNesDo3xQo25r4dTLUmcKtCybXLYq5dCuP6ZTE3y6RCkblBKGAv9aaw0p/Gy+F04yQhnaXeJFb6koVeQHscs+1xQnehXyg6C+bknXy4vldYKTKK096OCWtKH67v5ePkAV6N7WJlMJNlo3xtviuO2Q69MQgapzI9ySx0J7Fo7BasGkVvrwYFb8NiVyILnUJP4GmTmif1Sp41a5hrizZ2EhJY7hGmC8KJY7knXlhP6ollqSuGxU49C+0xzLfrWeyOYanHwNNGNferZNwpjeBBeQQPykJ5UBHKw8owpmvEzNRLmaoW8aQqgscVIh5XhvOwXCD+3CjyYTzPk+FsF24U+fGkKoK5JmEtaLEzmqVuPXOtGpZ6hGC1OpDAan8SrwZTeDOWxquRFF4PC69RWKtKYLErlsXuGCFM9Mez2B0jnE69cMk3ug2W2nWsdOmYb4/iRW8sr/sT1joPq31xvOiNFdCnRuzp50nGcreBl71xrHQb1qYLn23Sn6cJ0w1yZhoEjOp8k4LpGonw/m1UCuG/VsZUdRRPKqOpTLWjQG9JrtqaVOdfcjUnzEhFCuNmURC3L4Vw62IgNwr96T/pTOMeczoP2zGW48WdyxE8rlEy0xJj7CYkCwbwNqF/M9eRtNZRmDdKAj+/Vz53EWZahGmC4E8w8KRRz6N6HQ9qNdyrjuJ+jZoHtVpuVxinFbUaHtcb1hCqn90jD2qjuV8dLeBQy6KYuKJi9KKMgQIJPRdEtJ8NpfG4P7WHfak44EX5fh8u7/EiP9OVgix3inZ6kpfhxvlUF3JTXMlNcSU70UmYIhgnBadi7TkVa8+JGFuORFtzIlboKXxeNzqdYE92siN56c5c3O5KSZY7tQf8qDvoQ9PRADrOBNF+MoCe7BD6c8IYviBmrFBqlKcpuFuu4mapnMkSKTevSLl2UcRYfiijBRGMFYoYvyhlrFDEtWKZ0GGoEPb4b1cKkrl71QbuVxt4UBPLk4ZE5tpTmW1PYqY1iWet8cx1CFOF520pPGtJXjvT9YncKYnhUoINO3z/kSPSdZRnuNJ6MJiB05H0Hw+j7WAg1bvcqdjhQZ7BhmMKU5Ld/xHd1l+Q4PxLxvKjeFARz8OaRB5UxHP7ymc0qY7Jy2omLikYyY8UisbGEHCnVMvtKxpuXlJx+7Kam5dUa12EW1fU3DaSjIRpg5LhC2IGskMZOS9iLE/CcI5I8B7kiBjNlTKaIxPCwelIOg6FUb/LlytJzhQa7ChOcORyggsVaV5UZvpQs8OXpn2hVGR4c0Fvx1mNJVfS3Gj4IYi6/QFU7vKhYpcP5bt8KNnuzeXtPhSlu1OQ6s7F7Z4UprlxIcWNC6nuZCe4cDLWmdPxrhzVO3Ek2okf1PbskW3lkMbp/6fqrYLbzhc9zzNz7+65hxqDnQ6Y2ZYsM9uymMEy27EDDjMz2HHMKFsyQ5zEYYfBzHFiCHW6T/eBOzu7U7szW2cf9m0fPvvwV/vcefiVyirJqVJSqd9XX/iwU+3DLo0POzV+AjBN7i44CQpftsg82Cb3YZvch9yETRRKvclL9CA7biO2yHXs0Uo4YI6iMNWXAqkPupBvyYl3Jz1yA5bwdaj8v8AWuwFL+FrSItdjinDxDEJWYpKsRR/6HYawtWhEK1EGrxQoyK7OgVa8avmYItZhlKzFGr0BU4QLjCZejTlSmETViVejDhZiR8rAFSgDV6CRrEUevApl8GoUQStQhKxGFrSSlMAVJPp/gzx0LbpoN8zxvqSnBGFKDMCUGIAxPhB9bCC6uABXzEiCNiYQY4IIU6IYS6Lo/m8cpXu5enIzFw9ncnqfmW1bEtFafNBYvZBb1mPd5Uf20TC0OetJs3hx8oiZzvqjtFYdoqvmGO0Vh2m5emBZJDSVHeb0viwy1ZHEBG5E5L4aY2wQW9Vh5KQEkOSzkpA1fyTyT7/lsJsvXT4RDEfKmU0x8SJKxotwKY+CE3keI+d+ZAovtGYmzxxlqOQIzy4d4FHJIR6XHqd3fz63z+7j9uEi+vMyGM5I5f8t0fG3XeEMxflwL8Kf8wYp1ce2cyhbh8R3BWGStURErEHis5bATSsI+O4rDmzNoLr4CDvy9YR6riZo/RdoovxJDlhPvP9aYry+IcLtC6LcvyHe/Wui3b8i/LvfEbX+D0i+/y3B3/6GeI8/YorxQBOxCX20O1sMkZgSA4jyWYny+z8ytD+KZ9u8qczwIVMZhvf337Jx3Uo2uX2Lh9dXiMI2EBCwGnGIGyEBAQSH+RMcKSYuKQSzyp9shS8HrCEcz5RwISeMqsIwOvbH0LJbQvP2QBoKfanN96Fhsw+OokAcRUG07AjGURRIzz4x1/eFMnBQxIvDITzbH8DYyUgGT4bz4oiIR0fC6NwnovWIhM6DEq4fj+basSh6D0voPx7FzZMR3DkbzZ2zUdw7F8Odk1H0u8jNN09EcfNUHDeOR3LnUBT3lSLuBYRyb1MIjz3CeOUXy3OvcF54h/PCS8J0UCJzIfEsSpKZFyXyMUzKR3EK74KTeRsQy+cIGZ8iZXyOVvAPUz7/sOTz3zQ2Pkam8GNsKj/Gy/ghMZW/KNX8b3ojf1NpBGEgl/OzQsZfVAp+VKTwo1bGR4OMd5lyXmcmM7lbzrNTSTy9nMzLUhkT1VqmavXMNOh402hgwa5nrlHPXJ2WJbuB+QY1S3YDS41aPtl1/GjX82OTlr84hcv/X5v0/Nyg4a+NOv7SoOXvDTr+Wqfhb/Vq/t6g4c8NGoGR4NDz5xYj75s1/NBq4INDzac2HZ/adHzuMvK508z7dgPv200stJtYaNGz2KpjqV3PUqeRxS4jb9t1zLVqmG4WWAhjdTJGaqRMNCiYsquYaFAwVidjvFHhIr1qGLOrmXTomG41MdtmYcppFAqqbWZmO2zLcaNRu1BOHG4wMNpoYqhOzXC9hlfVaoZqtYzU6xlt1DDaqOFVrZxnFSk8vBIvxG0uxXLnQiR3LkRy80w4t89HuQRELPcuxjNQIrgGgsOQwNNyKY/KkrlfEsvDK7E8Ko3jZbWUiUatQPh1GhhrNgiTndfzeNObzeveHF5fy2Wq03WJ6chk1LWANOq0MtWVxWyv0Dt43Z0tXIC685jszGakxcbzBh1P63S8aDQy5LAy0vLPKdS5a1uY6d7MeHsmg3YzT2u0XL8YT/+leG6XJPCkRsmLRh2jrWm8ajIz5LAy3pbNsDONpzVq7pYk0X8x1vXNYgr3S5MZqEjlRb2KiTYrkx1pzPVm8P72Zt7dymO2O4PZrgzX5TyDma401xyqlZnuDJZu5fP5fhE/Dezkh3vb+XS3SMj83yrk/Z0CfnhQxMf7O3h3ZxsLNwuZ6c7mbV8W051WIbrUomeq1cTrznThM7yWw8K1LJau57jAaXnM92bztkcoL084dYw1a3hVJ+dJeTJPK1N5WpnCiF0lOAWdVuY6LLxpNwunU7hc/yoSXncYmeuwCEKhzcR8j5XXHaZlkvLrVp1QsK+V8qpK6M28adPytl3HlF3OeF0So7UJjNUlMlEvZbAigWdXY3hcEsnLingmGlMZa1LwpsvEUp9t+c+e700Xolw3snl/UwDXvbuVw7tbuYIjsxyNsgluxzXhLPTZmG7XM9Nh4HWnSYgldZoErkHHrwwEM++up/OxP5ulG+m8709noS+N9zcy+NCXzsf+LN7dzODDzSw+3MwSGAk9Vt52C87G6y7jsosw3aplpk3HqF3OeLOM6WY5IzXxTNplzDo1zDqFuNFrp47XrQbetNm4cSySikxvzmg3cDR1HadU3/GkOJmnV+J4UhLLo8uR3D8vccHWBCrzgwthPCyO5lVVCmN2LdNtVuY6s5h1LRtNd2Qy15MrXEr/gzgQ+gn5zPZkM92ZwWRbOqN2gYsy4jQy3GQU+AsOYdVsyG4Q3AWXi/C0WukqN5uZbM1moiWL6fZcxp3pDDeZGG1O43mdkYEyDffL1NwtVXLrqor+UmHhqPtsMo4jMTQdjqV6t7BsdGVbKJcKRVwsEHFhc4iwcpQdyMl0P0EUWDw4YvVwsRN8OGR054B+E0esXhxN82avboPgIth8OJ7mxamsAE5n+lFSEETZVhGVRaHU7Qmn5XAMbceiaDkUTs+peHpPx9N/IYXbxVLuXJZytziZR2UyXtZoeFGt5km5nBeVKh6XyXhSKfQW7l+Ru9wEGY8rdDyvNfOsxsTzWjOPqw3LzsKzaiNjjiym23Ncrk6GK+aVKUSNHJmMNqcz5rAx7kxnqNHCswo1o/U2BmvS2Br5G4rifsdR1RqadkTQfyqVmydT6DgcR9POUKoL/KnbHkL55iB2J62gIOIPZAb+C7nB/0rH4WSelFp4VZ3OozIdj66aGCjVMVCq4X6pigdX1dy/ouRBsYKHJQoGLit4elUoJT8r0/G4XPs/9RIGSpQ8viKUl29dlC5Hjm6fk3LnfCoPLim4fU7K7XMyrp9K5foJOb2HpVw2enBe40FZZiD1haFU5YZQnhVAZU4wV9L8Kbb4ciU9gMvpftRtC6d1f4IgEPZGUbczgtqiCKq2hVG1LYy67dFcyRVTXhBOcZ6YkgIxxfmhlGwO42x2MKfSgzlo9OGAwZsDRj/2Gn0pUmxit8aLnUovtivc2an0YpfKm+0yd3apvCmSe1Gk9GOr3JNtSl+K1AIkbXOyJ/kpnmTGbSAtch0FKb6cyEqiSBVEYaov1vC1pEd9T1bsRrJj3ciO2yTQlmPWY5asxhK+1rVmtB69ZBXW6I3oQl0wNBcQzSRZiy50NTrJGsyR36ELFZwGQ+gq5AFfoAsThIMx7Dvh9S7RkBr4NUrRKpQhwtSpPHgFyQHfoghZjSJEYB7IQ1YjE61CLl6DLcUfY4IvloQAzAmCQDAlBWOMD8SQEIwxMQhDXCDWBCFqZE0JIz01QogbNZZs4dyBNM4eM3PqhJm0zWEo0t3R7gggfVcoht1+mNM2kJ68nrSY9VzaZ6Gn/gSd1UforT/BtcZTtFcdob3yCB21xyg7U4QuKYQo37VIvNYQG+jGNmUIe9XBFEZ7EPL1v2BYuYoqdxEvIlJ5EZHCWIKWl5EKGvzF7PFzI9djDbmeqzmoEdN75SB3HWcZaD7H3YaTPHJe4k79abpL99FxaQ9dl/dQukXPtUIj/6PKxv9zRs6jiA04xd6k+66lUBfHxcOb0clCiZBsIFKyjhCPb/H7/o9sWvG/IvJaTWTAeoryDGyxKfFd83skbiuI9l5DrO9aorxWEOXxDVEe3xDrvZJYz2+I3PQFYRt/T9imP5Aa+h0ZqQFkKwI5lJfKvpxk0qRBJIa44bnmG0K++xaz9yrenUviRVEQZywhKMN9WLfmj6xZ/QfcN35FoGg9IZKN+AetQRziQURUEGpVHFvMEvZZAjmUFkyhfD371Ju4khOIvUhM0/ZAmrYF4NweRH2+Nw2FvsLjZh8aC31p3hqAs8if1h1+3Dgo4daRMG4fDefmEQnXDovpPxHNtUPh9J+MpftQGB0HQmnZE0zrviB6D0voPijm2pFQeo+IuXkiguvHwrh+LIzbJ2PoOxpO7+Fwrh+LEgBtRyTcOh7Fgx2x9EcGcH2TN/fdQxnwkPDcJ4pBv2heeUoY845gPjiJJXEyH0JT+RSWyucwGZ8jlMyHJPF3qZn/Yczlv2ls/Be5iR9ipPwQJ+VdZCI/pyj4d62evyrV/EWl4u9qDX/XqvlFKeffNWr+plLyWZHCZ7WUT6pkZjOSmNgjZehMKs8uJjNaoWK4XMlErY7xWg0z9Xre2s0sNJtYdFpYajayYNez0KBjqVHPYoOOj3YjnxqNfGzU8blRx8daBZ/qlHyuU/FDvZKfG9X8Uq/hl0Ytf65XC48NGn5q0PDnJh0/Nev4oVnHe7uad01qPrToeOfU8qFNy+dOMx/bDMw71LxtVvPWoWXeqWG+TcdSp5F3XSbe9wrrK3OtGmadKmYcaibtAphpokHBpF0QBtMODbMtBqYdOqaatYw3CkXjsQYN0y2mZdryTKuZKacralTnmi+tkjPSINA7J5qNzDotjNn1DNarBeBarYqhOiUvq2W8qpLxskLKQGk8N8+Ec+tcOP1nI+g/G8Ht81HcuxjPvYtxwuypq/z8rELK00qpa/0olaflQtHyaXkyT8sTeVWT+j8xHcacJma6M5i/sZm5a7nM9uQw25MtiIAeYdVouiuT0VYrEx0ZvLmWv9xB+HXOdKrjn87BWNs/YWlT3bnM9RXwtq+Qud7NzPa5R9PNAAAgAElEQVTmM96eybBT2Hp/XKNhoFLO7ZIk7pWm8KhayUu7gWGnhaEWGyMtNkZb04VHp43x1jSmWtMYbNAzUJHK01oVzxvVPG9UM9piYrTFIDgGnem86c3kdbfglLzuzmS6K43pDhuzXRnCTOnNzXy4vYWlmwV8uL2Nj3e2s9hfuDxtunAznw93t7qe28JifwFzvRlMtRoYblQy7tAy2aJnus28HB1auJbFhxubedeXw4ILpPbrytCUU8+UU8+zKimPShO4cyGS2+cjuHcpkueVyQzVpzJcr2C4VsZQTQpjDXLGGmTLrtW0Q8ObdgPznWbm2vS867Wx0GVmvtPMUk8aSz1pLHaZme8wMlKbwtPSSAar4plqkjPVJGfCnsKkXcqMQ87bdg3z7RqmmuSM21OZaVEx5VAw7dSw0Gvlw80sPvZn8f6GIA5+dRCWrmex1J/DUn8O7/pzXd2PHN722AS34XoW873/wRlxRZXe9lpdkSMLS33pwiW/08TrDiNvu4XOw4ebmXy8nc37/szlqdOP/Vm8c7kMS302oSjdbWGhN20ZGPemS3A8Ztp0y2JhrsPIUo+Zt+063rbrhCJzs5zhmnimmpRMNql43W5hpsVCeeZ6Luo3cEq1gR3RX9K+L5rew4HcPBFM/6lA7p4WceeUmNtnBKbCs9J4XlWlMNqoYtJhYLrNykSrwEWYbM10/dvPYKYrW1g36sll8UYhr7tzmGpPZ8xpYaTZxIhdAOmNOU0CQLHFylS7MEs83KBfdhOeVit5XqtmpNnEZJtNiCq1ZDDUaOZlgwA5HLILE6ijLZkMN9t4VmfmYaWeu1c03ClR03teSu95Ga3HEmg+Ek/N7khKtoZQUiAA1QQHIZDTmX6czgzgeJrPcqTomNWTY1ZPTqb7cczqw2GTh7BoZHLniNWL4y54mvBePy7kBXMhx58rBUGUFgZQvTOUhj0SHAcjaD4owXkwjK7j0dw4l8SNcwn0X0ji5vl4HpQk87BcxtMqDc8rNTwpU/K4QsWTag3Pag08KJNzrzSVW5dTuH0plXtXlNwrUfC02sijKj0Py7UMlGl4Wm1kpMnGmMO23P+YbBWW1aZabEy3ZDLSZGWmI4epNoF1MNGSxbhTiA0NNqQxWJ/OQelXHEj5muOq1VRtDuDa8QT6TiTScyIO594Q2g5IqN8WzFmjO0cU6ykI/4JtUV+yJeKP9ByR8qjEzKOrZh5dNfHgipZ7xUrulwpLTk/KtMIp1fD0qpqnV9U8KVXxuEy9/Pyjq0ruXpYycFnBQLGSu8Vy7lyQcutcMv1nkoXI0Tkp/WeS6T8j4/pxGVW5IZxWrqfU6keZLYCanBDqC8OoK5BwNcOfMzo3Tmk2ckbnRlVBKM4Dcdj3RNG8N5amvdHY98bQuCeamm0SarZJqNwqoXJLOOUFEorzxFzOFVO8WcylXDEXckSczwnldJaY4+nB7NYLImGfyY8dGg+KVB7sUHuyS+vLTo0P+4zB7FAL/YQtMg+2KbwokLpRKPOgQOpOXqIbhVIftsh8BUchyZOMmE3sNYSzSy1mc4ovuYk+ZMa6kRW7kczYja6Fo02uRSNh4tQcKRSTbVEbMEd+jyVqvSACwgSnwBC2Gmv096hDvkEjWoExXBADeskqFEHfoA1djVq8El3YKsyuPoM2dDVqyWr0LiiaRrQSefA3qMSrUYvWkuj7Neqw75GFrMYQ44Y5wYuM1EAypMFYE/2xpIhISw1FGeGDOVFwDIyJIZiSRGijAzAkitDFCrEjQ3zI/d/Ul+Rz5JCWvB3RmDaHoC0IxLwtmMydYWTkBJKf4cN2jRc5iZuwRnxH2X4bfQ2nuG4/ze2WC9xpu0RH7TFayg9Tf3k35pRQovzXo44LIFMZj0rixpZkP46oxRSEe6D/4x/oFiUwHKviZayCgeA46j1F7PR1R+nxNamb/oTS4ytMfqs5oIviVtUJBtqKud96gTvNZ3jQcom7TedoubiDlnPb6S3dz9WdFkpy5PyjqYh/lOjoCv43zoesQbr+Tyj8VlN8KI/zhwqQxvgRGbKeYI+vCdj0BfK4AMouHaCp+gwJYjcMKaEoIv0IWPsHwty+Jc5nLbG+q4nxWkGkxzdEen1LhOdXRHh+SaT3F+gTPclUBVFkC+dQQSI7M2PRpQQSFeyOxN8DL/d1eG1YR7T7eprTw3l9VEyr9Tt2qHwJclvJ92u+YN3aPxEk2oB/yFpE4k0EizYiiwtnnzWBy/kRXC0M53SGP+cyfSnPD6Juiz/2rX7Yt/hgL/SjeWsQDQU+1OR4UJGxkcrMTdTletBY4Itjmx8duwPpPSDm+uEIrh0Kp+eQhBunYrl2IoreY1FcOx5D39EIug9L6NwfQue+YLoOiOg5FEr3EQmdh0RcPxbBtSNhdB8MpedQKM1FPrTsCqBzv4S+I9G07hbRs0/EjaIw7qtDeR4ZxR23YB77hvPEM5znXuEM+kYw5hfFgiiZBVEi70QpvBMl8TYwjv9Dmc7/qcvmv+ty+Dlew4I4gU+RMj5FS/l3lZ6/qzT8olTyF5WSv6pV/FWt4G8aOb+opPwkS+YnjYyPGimfNFKWVElM2+IYPp7E6EUpY8WpTFWqGa9SMV2rZbZOz1yDkbeNJhbsRhabTCw2mZhv1LFg17PYqGexwcA7u5539Vo+Nuj52Kjjfb2axRoFi1Uy3tfI+VAj53O9ip/q1fxYr+FznYrPDRp+bNTwuUHNz816/uzQ81OzMH/6rlnNkkPDkkPDO6eWRYeGuQYZc41y3jhUzDWrmXOoeNuqZqFdy/tuM4tdRmF9xali3J7KaJ2UsToZY3UyQSQ0KplsVDJlVzPTrGOmWcekXYgbjdarGG9QMeM0MO00MdtqZsZhZKpJz1i9mtE6FUO1cp5VJPO0LImn5SkMVcsZc02ljth1y87Cy2oZz8qTeVkhlJYfX03mXnEcdy/H8qA4TogalSYzcCmOp6VJDNepeV4pW44bPS2XuuJIwsTqy2qZq++gdB31csF61GFkss3GdEcGr3uymO5KFxyF7mxmurOY6MhgrCWNwSYDww4T421pTHVmukRCFiNOK2Mt6Ux2ZjPTk8dsdx7jrRmMtFgZbbcJ4LSePGZ6BMdhqiuHsbYMhp1pjLTYeFyv5WGVgttXErlVksiNi3E8rlEx8h/6CePtmYw4LDyv0/KqUc9ws5GxVitjrRZGW0xMd6Uz3mZhuiud6a50ZnsymevNWuYKzPdl8/Z6Lu9vFfLp7jaWbhawdHMzH+9sE6ZPXWtFizfzl6dNhfflsnA9j/e3t7J0czOvOyxMt+qYbjEw1qRkyqnjdbuZuU4rb7ttzHcL7IOla9nM92aw+OuaUXca851mFrutzLWZmG4xMOnQMd6kYaRByataKS+qknhUGsOzsjheViYyUpcqQM5adcy16VnstrDUbRay+B3CPOm73jTh+R4rC10W5lp1ggPWrGCoOoGh6gRGapOYblYw36FlqdvAYpeexU4dH3pNvO8x8qZDx2SznIkmGfPdFtelPJN3fenCN/d9GSzezGbx5q9OQg7vbuTw7kY2izcEwfDmWjpvrqUvA+SEdSYhXvW2x8bb3rTlC71QcBZ+91JfOu+uZ/DhZiaf7+Ty0718fridy6fbwtzpj3fz+eneZj72Zwvuws1M3l3/ZwRrwfV7F3rTmG03MNcp9BPedLk6Cx1G5tqEv6uReimjDSmuz0L4/N52m5lrS6Miy4Orad4ck33Pvvg13DmTyP1zIu6fC+XeWTF3z4oZuBTGy/IEppvUzDp1gnBr0QsdpHYr4y0WJlqsjDksjLVYmGwxMeEwMmo3MOm0MOEwM95sYrzZxFizgQmniZn2NCZaLYw5DYw5LcuRI2EKVc9wg57hBh1jTtNyf0FYRBLgg4N2owt4mMlEezbDjnRe2s08rdFzv0zNnStCabn7bDLOo7FU7hBTtl3ExVw/zuf5cTk/iHO5QkSoeIuIs9kBnMkSnIQT6b4cs/m4XALhnLYJIuJUVgAnMnw4YfPhVIbvskA4kxXIuewASgqCubothLJtITTsjaD5QCRN+8NoOhBKy6FwOo5G0nE0kq7j0Vw7Hcu10zE8KJZy92ISD8sUPClXLUeKntboeVql41Glime1Ou5flXP3ioI7xXJuXkjh9mUZty/LeFSh42G5lidVBl7WWxhqFFanJloyGHNkMOawMdJgFlaO7BYGG0yMOTKYcOYw0ZLDVFse0+35TLbmMu7MYrDeRtfhGLZG/2d2J/2Jqzm+9BxJ4M55KfcupnDrdCw3jkfTXCSifmsol6z+7E3+jq0RX5Hu9584kLyS+xdMPCw286zMwkCpjkcVQpzomYuY/Kxcy/NyLU9KVTwvF0rLT0pVDBTLeVSq4v5FGfcupHLvokyIKl1WcveC4B7cvZjKnXMp3DwlxbEjltMqN86pPShLC6IuT4y9UIJzZzRtexKoyZdwJd2PixZPqvJCcO6OofVAPPY9UdTvDHe5CDE07I7CvjuauqJwKgrFlBWIKC8UU1Yg4crmUK5sDqM4P9QlEsScSg/muC2IQ2bBQdin92GPwZf9Bj/26X3Zq/Vjh9KTnRof9hqD2KrwYovCiy1yT/KTN7JV7kmhzItCmRebkz3IT/Jka6oPRcoAIXYU606RQsQebTibk3wpTPEnPWYTWXHu5CZ6YQ5bS06CO+mxG7C5KMrmsDWkuZgH1ojvMUjWuISA4CgYQ1dhDF2FOVIQB+qQFYJICFuLWrQSVcjXqETfoBWvwhC2FmXQN2jEq9CErkQR+DWKoBXoQ9cgC/gaefAKZAErhLJyyCqMcR5Yk/2wpgRgTQnEkhBIeooIfVwAmhh/TIkizElijAki9HHBmBPFqCP90CeEYE0Nx5Qcii014v5vii9bMG8JQ77ZD11BEJqdIaRnhZAR58YubQA79QFsSfEiI3ItmTEbqDicyS3HOW45z3O3vZj7nSX0NZ/l0uFcdAn+xAasIz5oPWf35nC8KB1DjBeFSf4cTvAnf8MqHL7hDEeqeRaaQpuvhH0em9BsXEGKx9ckenxBkteXJHh/iTpwFXs1kbSc28GTlss8bL/M/dYL3HNe4F7zeTqvHqC9eA89xfuo3ZfFxTwFP1/N4v+qTacr+Qu2+/wWpcdXJLn9iXj3Lzm7I52LBwswJocSvOlr/L//I2L3byk5tZO+lqtUXjyAxGsl/mt+7zp/QOL+LdHeq4nyWkGs9wqivb8mMWgVpgRvrFI/0uQB7M9NoCg7ijSDmNgYb0QiLwJ83AnydcfXxwNPr424u68n5NsveFEYwcLRSFrS15OZLML7u6/wWPcNnhu/RhS2HnH4RoKDvyPW34O9uhgub47iaoGI0rwQaraF4tglpnm7P47t/jRv88W+xZeWoiCatnpj3+JLmW09FRkbqc3xoCHfC3uBF45t3jiLfGnfFYBzuw89B8RcOxxG39Ewrh+LcLkE4YIoOBRK76FQrh0Jo+dQKF2HQ+k+HEr3QbFLKITTdSCU3sPhOHf60bYniGuHI+k8GEb3Pgkd20O4mxfOw+Qwbrv7c889iOGgOIaD4njpHcZ0cDyLoVJmAmP4W4qZ/ypL439X2vglScdcQAyfI2R8CE/hl2Q1f5Fq+a9qM7+kqvibSs1flHL+opLxi0rKLxopv+hS+UGRzGdFMj/pU3lnSOJ1bhJT+5MYOy9lujSV0RI549Uqxqo1TNfomKrWMFOt4U2DkbcNRuYbTcKxm3jdoOOt3cBCo463dRrmapQs1Kv5YNcJIqFBy/t6Ne/qVLyvV/O+VsmHGhWfatX8UKfmp0YtP9m1/LlJL8ST7Hp+tOv4sUnLh2YtS01aFpu1LDXrWHLoWHDqmHdoeOtQu0jLKibqUpmokzLVKGO2WcXrFi3TzSrGGmQM1STzqiKR0VrZP52ERjXjDSrG6hWM1ikYq1cwUitntF4hrB3VyhmrVy6/brJRxUSDkokGFeP1SsbqVQxWSXlZmcxQjYyXVSmMNKgYb9Ix3SwAmiaajUw6DIw1ahiskvH4SgL3LkVzvziWh6Xxy+TkwWo5r6qkDNfIeVWVKvAPalS8rFYsLx29rJbxslrGcL2SMbtm+dvs6VZhu3+2w8ZMZwZvenN5ey2P1z1ZTHWmM9mRzmiLhfG2NCbabYy12RhxmoXjsDDUZGLIYWbYaWaw2cSrJjNjbRlMd+cy25PPaGs6Y23pjP4HJ2CyM4vJjoxlJ2HIYWW0NYOXTVZe2o0MVMp5UJbKzYtx3LgYx83LiTyu0fC4RsOQw8pLu4GXjQaeVKt51ah3iRYDw80GRhwGxlotjDlNjDlNTLRbmWi3MtudycKNfOauZTPRbmWuJ4vFG/ksXBeKxm+v57JwI59Pt7cKMaNbhSz1b2axfzNLNzfzpjebxRv5LN7MY6Evi9k2E5NODaN2BePNKsaalIw3aZho1jLh0DLbZmSuw+riH6Sx0GtziQQrb9qNvGk3MdNiYNKhZaJZw0SzhkmXEzXWoGSkTnARRupSGW+U87pFy0KXmffXbCz2mFjqNjHXrmXaqeRNh46FLhNLvRbe9wkiZNpV0h1vkDJUHc+ryjhXnCjOFbtR8qZV5TpqZp1KZppVjNQkM1KTxFyrjvkuE4s9/1wqWryezvubOSy6uA9CAdvGfG8G831ZAjSu28obF+9hvjeDN71pzPWms3A9m8W+bMFZ6BEu9vM9VhZ603h/I5Mfbufy5/sF/PygkJ8fFPD5Xh6f7uby8XY2n+/k8vODQv58v4A/3y/gp3v5vL+Rsfz+xV4bS30ZvLuewVJfOks9AlX6TYeRuQ6Dq7NgZLpVmEMdb1YyWJfMjFPNQqcgIoQytZXbZ6Ipz/DkssWbw9L1VOUF8vByBA/Oi7lzNph750UMXAxl4KKEZ1eieFYazWBlAqN1KYzUJjNUncyMQ8dkk0b4/6FRKYALq1N4VZ3KaKOGiWYDkw6jAEh0GJluszHjEufjLRaG7QaGGvS8qNMwZNcx3KRnpMnAaLNBiCG1pjHqsAhxJKdFYJss050zGG/NYqgpjRf1Zp5U63hYoeFWsZzr51PpPS+l41QytXsjKNsuonx7KMVbginfHkbJVjHFW0RcyAvkfG4IZ7ICOJ0ZwMkMP47YPDmZ6c/pzADOZPhyPtuf0xk+nMn252x2AKcy/DmZLkSNTth8OZstOBLFm4O5nB9IxXYR9bslOA9F0XI4CufhcHrPJtJ3NpFrZxLoPBbJ9bPxXD8by/3LKdwrlnL7cgoDZUoGrqp5XKVdPk+qtTyt0fGwXM2TSj0vas08LNcxUKbhQZmaB1fVDJRpeFSh41mtiUG7hRFHGuPODJdLkMlEs42RJitDditDTVaGmtIYb8li1JnJcFMGY85sxltyGHVkM9GSw2hzJoP1Nmq3BbMj/ncckn5Nic2Na8cTeFVt5slVNQOXZPQciaKpSEJlnpgrmcEckK5jT+JK8kT/ygHpSm6f1fDgip4HVzQ8qRBgaS+qDDyv1PGkTOMqMxt4UWHgqWvx6OEVFY+uqBi4rOTBZaUgDC7IeHBZxd0LCm6cSsW+LZwrtiAu6P04q/XmgsGPUmsgjVuiaN0dj317OFX5wVzN8qdpZyRt++Jp3R+Hc18szftisO+JonqbmPqd4TTuiqJ2Rzjlm0Oo3CKhrFBMaYGYKwWhlBZIuLo1nCuF4ZzLCeFslpgzWWKOWYM4aPRnj9aLPQYf9mi92anxpkjhxi61NzvU3uzS+rJF4c52tSAOtiq82Kb0pjDVnR1qP7YqfNgs9aAw1Yv8eHe2pHizOdmLnHg3MqM3kRfvzR5dONsUQWxTBJIV74Elaj2ZMZuwhAvAtPQYIZ5kDF8jQNViNmCL/h5zhMBGMEWsdZ11aMUr0YhWCoIg+Ft0oUK8SC9ZgzZ0tSAIRCswuNwHrXgVGvFqVOKVyAO+QRf+PSrRamRBK1CI16JyFZMzZEGYE32xJgdiTQnGEBdAWkoo1mQRVqlQTE6ThmNJkaCLC8acFIolOQxtTAiq6EAMiaFYpBGYU8Lu/8a2JwhdYSCm7SIy90ZjyxOTLfOnUOHPTmUgO+S+bE3xITfBHWPYahrOFHLLeZYHHSUMdF+lv/UClRe2kxrtQWqkJ1vSkjm9K53Lh/M5uFmDNdaHzAgPTocH0REUwWCkmsl4C93+4ezY+B2aTd8g815BstfXxLr/kWi33xO76Q9oA1ezTSam+mgeA22XeNRZzED7JR52lHCn5TzdVYdwXCqivWQ3JTsslG7V87bYyj+cuQzke5Lr/p+RbfojCeu/JHrd74jz+IaLe/M4sSuLhOBNBK3/Et81v+Po9nTu9jVwq6eGi4cLCV7/Jzy+/Bfcv/wXvFf8lgj3b4nzWUVqyDp0Me7sz5Oy3RaFWerF/s0pXDyiIytLgiQhCL/wEIJCgwgUBeLv74Wbz0bcvTfiGeiBn/taMry+4v2pCGb3SzifupGkQDf8Nq7E9/uVBPmtIki0Bon4OyJ81mKJ9OV8TjhlW0KoKQqhfpuYtv0SWncF07oziPbdQXS4iMkde4Jo3xNE01Zf6jd7Yi/0oWmLN/YCDxo2u9G5N9hFWxZx82gk/ceiuHE8kv4TkXS7nIKeQ4JL0H1QQse+YHoPS+g7Fs71YxH0HRWchGtHwug7FknPIQnte4Po3C/i+rEobpyIpO9oBL2HI+jeJ+ZWlpjHcaHc9QrmgVsIg37RzEiSeRMiZSlSxo+JWv6eauHHeA3zong+RMv4HKvkr/FafklW8rNUxV/lKv6i0PCLUs0vKgU/K6T8WZXMXwwyftQn8WdDMj/qUpjVRTK3JZnhHXGMn0lh9EI8kyVSpiuVzFSqeF2jZbZGy0y1hukaDTM1WmZrNLyu1TDfaOBNvZ55u4kFu4m5eh2va1VMVcuYrpIzWy3jbY2SxXodi7UqFmqUzFVIeVOVytuKVOYr5CxVKliqkvOuRsaHOgUf69R8rNfwoU7N50YdP9p1vG/S8c6h453TwPsWA4tOYf70rUPLfIuOuSa1QFWulzFclcxkg4JJV9fgVUUiwzUpDNWk8LIiicEqKS/KE3lZkcTLilReVqUyVKdguE7BUK2cl1WpjNQpGaqRM1KnZKxeyXidfFlcjNSmMF6vZMquYbJRw0Sjigm7ipFaGS8qk3lWkcRIvYrZVgvz3Zm8brcx6TQxWK/iRWUqT8uTeXw1kUelCdy9GMmLymSG61WMN2kYbVQzbtfwqkbKcJ2CwRoZg3VKXtbKGapXMlgnZ6hOwVCdnDG7mukWg4vjoGO8Rc9MZxpz3VnCjGdfLq97sxlvszDULNCOx1qtTHdnM90lLLSMtbgmF50WRlvSGGtLY6RNuPAPNVsYb8tkoiOL8XbhcaI9iyGHhZfNFiY6MpnszGCyM5vR1kwGHWkMOtMZbslg2GllyGHhYbWSG8UJ3LgUz+0rqdy7msqdUimPazRCybnRwKsmMyNOK8NOM6MtJgbtWkacJsZarIw5TIw0GxhxGhlrFUTOdFcmU502pjrTmeqwMX89V1gg6hN6GLNdGbzpFtaKFm/ks3gjnzfXspjqFOJJM93pzPbYeNubznSbnrEmJaMNckYaFEw6tEy3CEX16RY9M60GZtssru6AmdcdRl63C99mz7XqmXZqBIHQpGK0QcGEXcl4o4KRulRG6lIZrZfxsiqeiUY5b9r0vHXRj9+2uxaHugWa8WyrUMyddipcMSElU82K5ZL9dLOCSXsqkw0yXlUm8Kg4goeXw7l/QcSjyxKeXAln4HIoj0vCGbgQyq2T/jw4L+JJSQRjDVKmmlUsdlv52J/NwjVX16BHKFK/7kzjdZcAe1u8nsX7fqEkvngjh9fd6cz3ZTLXkya4C66p17fdNt52pbmcFpvgIlxP51N/Lj/05/LT7Xx+uJPDp7s5/HAvlx/u5gqRpxuZfLqZxQ8uZ+HXqNJCl5kPfRl8vOl6XX82P93O48P1TD5cswlwtU4Tsx1CuXm2Q89rVxxpqkXDYrdAan7Xk8aHvnRetxqp3+JHscWH0+pNbA//kmelCibsyYzWJfH8aiSPiyU8KQnjRWkEI1UJDFXF8vSKhMclYp6UhPG8NJJX5XEMVsQxVCmUw19WxDNcKxXEQ5OOSYeB0SYtQ01aplpNTLYJona8xcJYs5ERu55xh5kxh5EJp5nJFlexudUiuH2tNoYa9cvzqCPNZl7Vaxl1mBlqMvOywcKLejPPag08rFBzu0RB3zkpbSfiaD2eQNPhOOr2RVGxQ0LZ9lDKiiSUFIRwPieA89kBnM0O4oTNVxAFOUGczPbjVJY/Z7MDOZnuzflsX85lByyLhF8jSpfzQziXE8z5vGDKiqKo2hlNzc4oGvdH4zwcg/NgBJ0n4mk/Gcv1c0ncvJDCtTMJ3Lokpf9iMgNX5QxckQnk9SsyHlxV8LhSy9MaPU+qddy/quBZrUEQP+WCIHhaqedptYlHFToeV+p4XKnnSYWB57VmntYaBQp1ows212QTegjNNgYbTLxqtDDUlMZgUxrP6028qLfyrMbEizoLgw3pDDdlMGRPZ6jRxotqEy+qzTyvsFCZ5832qH/lrHE9lYUB3LusZLDKwLNSLbfPJNB3PBb7jnAu2fw4pffkuGodO+O+Ilf8v3Bc9z0PSs3cK1HxuELN00oVzyv1PC3X8qLKwMtqM0M1FhcPQcH9y3Jun0/mzoVU14JRCv1nUrh1Rkr/SQV1BeGc03lx0RDMJUMAJ5SbuGwJoCI7FPu2SKrzxJSkeVO3RYxjTxSOvTE49kTj2BtD095omvdE07A7ksotIVQWhlBbJKG8IJiKLaHU7oykYpuEizmBlOSLKdkcxqU8MedyRJzKFMBpx2xBHE0L5qAxkD1ab3ZrvQSBoPZih9qLPXo/dql92KH2ZqfGly2uwnKhzJNCmRuZsWsplHqSn+LOdpUf+Ske5Ce6sznFi+x4gYdgi0i7+fcAACAASURBVFhPbrwne/QRbFUEsl0VRHaCJ1nx7hQk+5IVt4msRHfSfuUhuMjLtqj1mMLWopesdomEdeglQg/BELYWjXgVxsjv0YauQh++djlipA9biyL4GzQSl1gQCxEktWglWskaVCGrkYesRC5aRWrQSrSRGzHEeArl5FQJpoQgLElBmBODMCcFY04UCbOm0nBBFEjDUcUGoIsPwZAoRh8fiiUpCmtqNPokCYbEUNJSI+//Jn1nCNk7IjlwVMvOPVLyrGK2KgPYlurNdqkP+QluZEV/hy3yO/SiFRzKTORRzxUGekrorj/JwUIN8ig3VDHunNuXRt35HVQe38qVI5s5ud1CmsQdq2QT9ZHRDAQm8kySSqtbMAe9PNB4rEDuvZIk769J8PiKJO+vSPT+iuhNv0cbtIYiTTjlh3O413aRl9creNhVzMv+Kkbv13G37Rx99Ue43XAS+6mtXC2y0JWbwj9aMhjbG4x1w7+S+P3viF//BQkeXxGz8Us0IW5UHt9O+fGdZMqjEH3/BeHrv6a37hJ328rprb9A+bndHCg0EbjuT/iu+jcC1/6eSPevkYnWkSYN4OR2FbvSIzizR8b15h1cvagnRulFoDoO7yQJ3mH+eIp98BX74SH2YVOQG9+5fUNEuC9xkb5cVPrz6VQyvZne5CX5kxCwAY+Vf8Bz5Z8Qea8iIuR7YoPcUflv5LA+BPuuSJx7JNh3BtCxN5S2PSF07RfTvV9E90GxcJk/HEb/8SiuHwnn1olo+o+Fc+2gmK49AfTsD6Z9lz8tRd507g2k70go148IzsGNY2HcPh3J3bOx3DkTw71zCdw5k0DPoVA694fg3OlHx75grh8L48ZxoZdw61SUy32IoPtwOD1HIug9LKH3aCRdh8Jo2y/h+qFobmQGMhAl4omvhGeeETx0C+bBhgCGfSOZCorlfVgK78OS+DleyV8TVfxVquTH5FR+ksn4LJPxk0zKzxoFvxjk/KhO4idNIj+bUvmoi+NTeiJvcuJY2JrCYEE4o8fiGT6TwOTFVCaKk5m8msJslYKZSiVT5UomK5RMVigYLZUyU61hskLOTLWKtw165hsNvG3Q86Zex9sGPXN1Gqar5ExWyHldrRROlYLZSjnTZVKmy1OYrZYxUyFlrkLO63Ip81Vy3lamMl8uZalKwUK5nIWyVBYqZLyvUbFYq2GhQc18s4F5p5E3LXpeO7TMNqmZc+qYc+oYq5UyWiNlvE4miIRG5bJIeFWRyMvyBF6Up/CiLIXn5Sm8LE/hUWmSwCKoSuV5tZzn1a7loBoFYw0aRuqFWdSJBuGM1SuEVZkaGSM1MkEo2DXMOPXMtRmZdugYrJbyvDKZ0UYNr9utTLeYGLPreFGVyssKKa+qZQzVqQXacrVc4DLUqZi065i065h2GJhx6plo1jJiVzHVamC6xcRwo5LhegXjTRrG7FrGmwQnYbbNJGTp2y3LlN83vdnCxfm6sNIz1mIWQGtOE9Ndmbzpy2Xh5mbe9OUx0ZHOeGsa4602JtszmOhIZ7Q1jbGWdEadNoH+2mxhtDX9n32C9kymunKY6BAiRBMdWcsLSBMd2Yy0WBlrExyLJ7Vqbl9J4c4VGY8qVbxoNDLYbHGVmc0MupaQJtptTHdlMt2VwUy3EJV63Z3JVHsas13Cz7NdWcuuyES7TYghXctm7lo2b/pymO3OZLYznbc9WYKz4FpJWup3zZx225jptjHVaeF1l5WZViPjzSpGGuQM1cmZaNYy6dAx12HhdbuZ+e40FnrSWehJ502XEC+a7zQz32lirlUnzHC26XndqltmGPw61/nrdOdwXZJAQm6UM+NUM99pYLHLyFK3kXfXzLzvNfGmTXATZluVTDlkTDTJGG+QMlKbwHBNPEPV8TwvixQEaoOU0bpk7l8IZuBSKPcviBi4FMazq9E8L43ieWkUj0vCeVQcylBNvPC7GmXMtmiZbtUx0aJhqtXAZIvedVxTup1WxlsMTHdal8/bngzeXBPYEHO9Gcz3CYwIYblJWGx60211lZuF7sMPN7P51J/Lh/4sPtzK4tOdXD7czHS5DRl86he6CR9uZrrKzlbXJT/N5SLY+NCXzqcbma7YlZm3nSZm2w2uCJKR1606Zpwal0jQMtdpcvU4rMy16ZlyanheoeaK1ZOLJk+OydazN+5Lbp2O4EV5BIOVsQxWxjFWm8hoTRyDFTE8uizicXEoDy+JuHc2mHtngnh4MYR7Z4N4dEnCy7I4XlUkMlSTykiDiolmvSAgu2zMdliY7TQy3qpnqEngoww3ahlt0jPVamG6zbw8VTzqEDoLEw4LUy1py12F4Sbj8uLRsN3Iq3qDEMspVzNQruJ2sZRr55JoPRJN06EoGvZFUlkkonKHmPIiMSUFQVwqCORcrj9nsoXI0PE0H05k+AnFZZsvxzN9OJnpy6kMX85mByzHin6NFp3O8udEhg/ncgKXXYTLBWLKtoVTvSOS+r3RNB+OoeVwFB3H42g9Gknv6QSunUng9mUZd0sUPChTMnBVwcOrCh6UKnhYphJOhZpHlRpeNgiiZ9BuXXZIntYYeFyh41mNiceVep5WG3lYruVhmUb4ucbA81oTL+tMDNvTGXVkMdqc6RILQr9pzCE4DCOOdIbsgjAYbLQx2JjOYGM6L+qsPK8286LSxGC9jReVJp5c1fHwioozhlUc167kpH4dnQcTsBcF87xcxVidmYFLMpp2hFGWFUhFbiCnDZs4KP8ek89vsAb9Z87afLlfauFBqYaBYiUPimUukrKwfHT3Yir9Z5O4eTqJm6cTuX4qgRunEuk6FM3Nk1IaCyUcT/2OMxp3Lhh8uKD34YLWi7K0IBoKI6nOl1Ca4U/9dgmNOyOw74zAsSeWZpdAaNwdiX1PFE17o6neJqZmeyi1RRJK8wMp3yamOC/YtWQUwllbAKdt/pyw+HAqI4AT6f4ctflzNC2YfQZfdqo92K3yYp/Wh11qT3YoPJfdg926X9eMPClMdWObwoMileAiFKRuJD95I4VST+Eku7Ml2Yv8eDdyE4RuQna8G3lJ3mTHurNLLWGvLozdWpGLk7CJTFcvIS1yHRkxG7BGfIcteh3WyLWYw1djDluDMXwNxvC1mCO/xxz5vaugvGY5gvQrM0EdsgJtqMA+0IWuRiP6Fq2r3KyTrEEtWoks6Fu0Yd+hiVhHqmgl8rB1qKM2YUr0I0m0FkO8n2u9KIC0FDGGuCAsSUL3wBAfgjUlDGtqOLokkUsMxGBJicImi0UfL0GfFI4xMRxLasz93xw/qmbfLhkn9ho4scvADnMUBak+bE7cQH68G3nxm0iPWI0+5Bv0opU0n93OLed5eutPkG+MQBvnRZ4+kqYre3jaV84txwXsF3ZRf3YHZ4qs5Eu8OBonpjNQwtOQJG4HRHDe1wu12yqkvitR+K0g3vMLkr2+It79T0S7/Y5E769I9f2WzbIQLuyy0FpxkAddV3h0vYKnt6qZetbK0xsVDHSX8rjrKu0lR6k/nMeNQ1n89/p0/kuZkm1BX5D43e+IWfdbEtb/AemGL9F5rEa+4UuubE3DeXIn1sRgIr77EtE3v2WHNILdqZHkxPijC/NEvOEr/Fb/Dv/V/0as30osyf7YZAGc3q2gs2Y3NZfS+b//fgf+vyH6urci2yLDQxmPrywat8gANkT44ZsgRmGVYrQmsfdALqJkMeKkYHr3JfPhUAoNWjdykwOJ8l+P58rfE7D2S0J9vyMu2I3UADe2JYdSty0I524Rzt1BtO8Opm1PMO17QwSRsF/EzWOR9J+IoHNfIJ37Arl2WMS90xE8vpj4/1P13sFRoGu639naPWfORIYZ0gwZJIRQzlnqVrc6qdVJrZxJQxwGhhyVc845RxCILFDOWYg4nLPrtX23fKtuee0qr8uue8ve65//+BrN2T++6qBGUIKi3ud73uf50XvJjY5fHOn91YX7173pvuTM3WuivrTroiv9N7wZuO3Lg1ve9N8Q8LQHFsFw95oXd6950XTWjvYLznRedKf3qjeP0qQ8TA2k96o37Rdc6b3qTdclD/pvBdBz3Yfeaz703PKj55ofT04GMREazLi3hCmPYGY9pEw7+/I6UMlbmZK/qjT8k1zNx2A5/6gI4Z8UwfxFKeefNEr+qpDyL+Ea/tmg4K86KR8MQaxG+LByJIDJUz6MnPdl8oaEmTQp43f8GL/tz2R6AOMZAczkyZjJkzGbr2CuQMlMXgjzxWrmCpRM5SmYyQthtlDJVJ6cmQIF0/khTOQEW46UiawgRjODmMiRMJUjZTQ9kNF0f8YyAhjPDGQ8M2j9e09mSpnKCGQ6PZC57CCWc4NZyZHzKk/Bm0Ilb4o1vCpSsFAgZ65UxXyFhoVKNSu1YazW6Viu0TJXqWGsWMZIvpTxIjmzVaHMVWuZqVQxUaoQ4cQCKaPFKsZKNAyXqBgv1TBWFmZZ41HyKFvKiyIRRB4uUTFSqma4SMlQgYzBXAlDBTJeFkgst8QKxktCGC2SM1GqYrxMIZqR6kKZrtIwXCQTw0SpivFSFaPFQhCMlSiFWChW/of3JssE6XmyXMNURagQC/V6FlvCmW8yrg+z0zVaZut0TFWLYXaxycRyi5nllsj13v6V9kje9CTwpidBVHa2RTHbKJqZphoMYuhuj+PNvaO87T/Gq77DvOpN4VXPYebbxBA+1RjBjKUTfr41jsn6iPW1ohcVeoYqTb8Lh6Y4JhtiGa8XAeepphimGqItrUdGHubJab3hQekpWx4WKBmuNq0HosfrzYzVmtaH/ummSGaao5hvi2W5K561nhSW2mOZb4lmviVGiITGSKbqRaPRcpdYMZpvi2ahPYYFC/xssSWKJYtQWOsRNarv7x/m7b1kIaTaolhpjWKxycRklch2fHJl5urFLvynVZq1zkhetYaz0mwUN9oWJ+CTSFi0VOyutRlYatKw2qpnqUnLYmMoc3UqJiqCGS2RMl4msxCENbztMPK2w8i7ThPvu8J512lirVXH2049i41K5uoUzNcqmK9VMVMVwst8bwZzPRkvlTBfq2ChPoSZaimzNcHM18mZqwlhukLKZFkQYyUBjJcGMlUVzGytUgDVWoy87Yxktd1sGewj1snQgrVhYrJez1SDgbEaLZP1esZrw5hvCmexJWL9a9ONeqbqBeF6odnEfJORhWYTiy1m4U60iXWsdz0if/CX+0m8uxvHm+5oy88ygpU2Ex/7E/jtXjzvemNEVWqnCDEvNQoa80qzgdVm8XyxWc9is4H5Rh1zFjE2U6dZr0edqQtlulbDYrNBrCZZBMV8g5kXeXpyzLak6fZx2ud7CuOdWGoMZa1Zx2pTKEv1KhbrQhgr9me4wIuxYl+G8j15luXGs3QXnma48CjNmedZ3gznBwpCe7GMqeow5htMLDVHsNIaJUSlBbi33BbDUnMUy21RlhYsPVO1OqbrRG5huk5kGKZqTBYis5HRKv1/OGMVekYq9bws1fGiMJRHuQp60yQ0XPKi/ldvWq9JqPrFh+JTLuQddyDrsD15x1xITxR5hNsJh7gVb8uVqAPciLMXLUVx9tyMF9mD67G23Elw4FqUjSW3YMfVaFsuRx7gStQBLkdacz36IOnJAsyWkeJC0Ukvqn7xo+q8D42X/Wi9Fkj79QB6U4PpS5NxP0tFf6aC/kyFpbkohCf5Gp4XhfGsUMtArpJH+WoGS/W8LDfypDCUR3lqHudbVpAKhCB4ZBEGj/O1PMrV8LxIfP55sYGRighGK6IYq47hRWm4EAw1UYzX/k6qnqiLXq9PHauOZrhKiIShUjOjFVG8LAlfPxOVUUxXxzFcFsFwuZmroZs5FfQ118J2UfWTK7O1Zl63JjNZHkvdaV8yI2y4E27FTeMBrhoPcivWnQi3b4jy/I6yM348zFQxkKHgflowd29L6b4WSNeNIPpuiue9NyT03gzi7k0pvZdllMY7cFu9l1vqfdzRWZNhOkRpkiel8e4UxLiSHm5LWsQBKk97UvOzNxWnPKk+7U3tGT9qz/pRecqbylPelJ1wXxcIxUddKTrmSm6yA3lHXMlIcCQ11oEb5oNcMR3gerQd16McuBplz+UoOy5GOXAqzJqzhoMcV+3hlGY/xxV7OC7fzUmVNSdDbTmhOchh+b719aIE6Q5iA38gOXgXR0L2kxC0kyTpblJke0kM2mM5+4gP2ENKsDWJQfs5EmJLXMB+Ijx2cc7ow9kwd84bvIjyEmHlWP89xAXsJcZ3FwmB+4jy2UmUz07CPX7A6PYDBtdtRHjtEPkDd8FS+MRJCHPaTLj3TkKdNxPmulWsHbltw2BpMgp12UKom1gx+vSoctuGwmULao8fCQvcizn4EOFSOyLlzugDbAmX2aMLsEXuthdDoCPhEhdilT6E+Yt603CpG7pAJ8Jl7phlPpikXpikXuil7pjkPhhl3kTI/YnRygb+UFtwglu/6Ek/b+bWGT1nzP6kKOw4FerAabUDR2X7MbttQmv/HQqb70hUOJFzJZGEUA+OG/2pyTjN+INKJh7XMPawmrH7VbTm/0p7wSWaMs5xURtIsasbd/c5c9fGjZu7d6PY/x2yA98jsdlI8IFvkR78Dv+9XxG4/xsCrb5GcmADSvttxAcfIlntQrzKgUilAz/FheDnvB1dsAPRaneORki5ciKSaydiOGUKoviUif+5MJH/vTqSjmRnQnZ/g3T3BiQ7Pids50aObfuOtJ0/UnlgP+3hGsp+SSLUyQr/rd8Q8eMmjuz6kagtG1Hs/h73vd/huuMb7H/4M/oAG45H+HE6PoCbp5Q8675DQ94RTNIt/Ot/fgRMMrtSyuHUZJwj5FhJvbBRenEu8zxxJ00EhHnjrnDFTeKAm98eEtQ2LFz0ZemcB3lhBzD7WOF+YCsHf9iAt812/O13EnBwF1p7a9Kivaj52Ymq4/Y0nXak+YwjHedd6Tzvyr1rFuCZ5XSed6Lt3CEe3vbhabofzzMDeHjbi+dpfgxmBfI41YdHd3x5nBbIgzt+DNz242GqP0+zghhI9ef+bUHE7b/lRf8Nb56mBTFw25/eK+70XnGn76oHfVc9GbjtT/8NH7ouudFzxYO+awK2NnAngHs3fei57k3XNW96LvnRccKNvqM+3E32YeBYEPcPB/EsRcLzhEDGo/x4rZPwQR3EB2UgH9RBvFMH8ZtawkdtIG/CfPkYK+NVnD9zx3yYPOvB9M0AZnIkzOVImcmTMZ8nYaVAxlqBksV8GbMFwUznBrNQKJyAhSIlcwUhTOUEM1egZDo/hMlcGePZUqby5EzlyZnMlTGRE8yIRQSMpPnx8rY3gzc9GU71Z+iOeD2c7rcuFkbS/BhO9WUs3Z+xdH+mMgKZSgtgPkfCcraM5Wwpq/ky1goVrBQoWciTM1+kZjJfwURBCNPFKqaLleKxRGUZ2kPEwF2uYapcw2SZmokSDaNFIQwVSnmWJxGsgWIVIyWhTFQZmKwW1OSJKiNT1WYmKgyMVeiYqNAzWqLhRZ6Ml/nBPMuTMJgr4VmOv3AkCiQMFwUzUihjpEjGWGkII6Uhos2mWMGjdF8e3PHhSaY//bc86L3mysM0X57nSxkrUfOySM5IqZqpijCmyrRMVYQxXqZhtEzFaJmKyZowFppNYiBrDGe+wcB8g4GxciXT1YLj8OmWe6U1gpXW3+Feq23RrLZF8rozhjddccw1GkQjT4NRiImOGF73JvPm3mFWexKZa41izLLaM1ZtYLhKx2i1kdmmaKYaopltjmO+LYHZ1njGaiJ4WhzG45IwBst1PK8I52mZnpHqCCbqYxivixatLPVRvKw00J8jpeGyK9nJu2m47MqLCj3jTZFMNUUx0yRqWWdbopltjWGuNeY/CIWlzgQW2+JYao/nde8RVnuSmWoM50mRnBflakZrDMIZsXAN5luimG2JZLrJJMRCRywr3cJRWe0Woee17kRW2qJYbBLiar7JyGKTSZxmg4UBIEK0a52RliCtmdftZlZadCw3h7HQoGK+Xs1cnYrFxlCWmrS87jDxusPEm85wVlv1rLaGsdioZqbm97ah+UY1bzr1vO828qHHtC4W3nYYWWvTstYWymqLhtlqOfN1claatKw0hTJdIWW0yIe5ajnLjRpet4fxtlPP63Yt77uNvO808bpVx6tmDa9awnjVEsZqs4437eH85W48H3pi+dATz9vuOEu7kah3/eQUrMPfWiItN94mCzNCQOI+iYaxGi3jNTqm6w3rLVCLLRHMNRpEtaplDelVq1ghWmoxMN+sY75ZANhed0XxtieGd72xvOowW5wEAVd73S5cmjdtotVppUlUrIrvJUTaUqOe+TotM3WhzNaLbMIn8bDUqGe5US/qWJuNYnBvjCHNsI3scCtuh1lxxO1rBnO1FpCihJnKYKYqg5iulDNbKWe6SsJEWRAvcj15me3B00xXnmV68CLXj9FiqaWhSsF0lahKFqtoESw0C8Gw/Df/rhabzMzW6ZisCWW8Spyxah0TVQamqvXr//dMVhvX3YTRKr3leRgvSkN5lh/Ck1wZ/ZlBdNz0ofmqD3W/etB4yVe4Cec8KD7tRv5PTmQdtifrsD2ZyfbcSbTlTqIdtxMOcSdBrBxdMOzhevRBLpr3czXahmtRIqT8i24PN2PtuRJ1kItmay6a96+LhFsxttyMPURGiguFJzypPOdHxc+e1PzqRdv1ILruSOlLk1lEgpKBbAX9WXIe5ap4mCP4B4PFIqg8WKpnsFTP8xIdT4u0PMxTrecOnhULx+RhrjgDOWoeZKu5l6FgsNjAy1ITL0vCGSmPZLgikmdFBsvRM1xuYqjczMuycIbKzbwoFa+Hys2MVEYyWhUlHisjGSoLZ6gsnBfFJoZKzbwsCWeoNJKXJREMlUYwWBTOgzQVl0O3cEm9g5IUR2pPenL/jo6mc4FUHHOn9pQPxYfdyDvswa1YN06G2aH3+oEzOlvuZxt5kC0qTx9nqrl/R87dW8F0X5Nw94aMnmtBdF+RUveTFzeV20nT7iPbaEOa4QBZkXYUxjlTGOdKVqQ9aeE2VJ7ypeFCIC2XJTT+GkjtOT+qTnlRfdqb/BQHyk96UH7Sg7IT7pT85EbxcTdKT3hQdtKTvCOu5BxxIzPJjbR4F65H2HE9wo4rpoNcNNpwxXyIX8MPcTHKibOGg5zR23Ay1Jpjyr2cUO37GyfhICc0FoBaqC0ntYfWW4wOS/dw1BJaPqa2IlGyiyPB+0kM3E1C4F4Sg/YR47uTlOADJARYEednRby/NefD/bgSJeGc3pvEIGsOB9uSEGBFpPcuorx3EOm1nQiv7Zaw8o8in+C6DbXdt5i9fiDcQ0DVjG4/EOm9A63rVvQeP2Jw34HBfQda521oHLegdthMiN23KJ2+J8RZCAO50yaUrltRuvyAwuUH9H77CfOzIkrpTJTcDZ3fIUxBjhgljugD7THLXND6HSJc4kq4xBVTkItl1cidiBBvIkK8CZd7Y5b5oPFzxqz0xazwI0LpT4wqkCitZOAP3TW/UHwnkbLbiZTfiONSbBAnQx05b3DhitmDM2ph4UR47UJ1cBO+BzcRF+LFTyp/ik6FM1x1i5Gyayy15DJcdYMHBb9S92syteeTuR2l5KZGQpOTJw/svKneZUPI9q/w2PU5Qfu+JchqA0HWwkWQWn9L4P5v8Nv3Fb67v0Bpv5U46SGOaV2Jkx3E3XoDOzf/me0b/8SP33zG9m/+yI9f/z3bvvw7Nn/xB/Z/90dkVt8znuTHf+84zoMTzqh3f45k+2fod33NiR++I3vHjxTt2kHz3v20OR6i2qjgl0g1wTu/Q7btW+J2bSFh51bC9m0jSu5GotaLIMetaH33kaB1IsXgyqlYb64c9uXWqRB0/t8R4vYP/Oe3bcAc//Q/tRB/1YydNhAbtQ8HVZ64abw5FOyMu9oNbagjiTobrkU7MXjWnbVLrgwfc+Ckz/eEOFnhtHsLTj9sxHfvNoIP7iT4wHbOhPhResSRuhOO1J44RM1PNjScsKX5jANdF9zov+bLwDUfBm768eCGLz0XXei/7sZwnoSxQhnjRXImSxRMl2kYyZfyPDuQ59mBPLjtyaO0QAZu+/IoPYCnGRIepwVy/6YXjzMCeJoRyJM0fx7c8mbgtg/3rnvSddGFjgvO9F7x4O41L+5d96brshudvzpZXAk/nmZKuJ/qT/d1T7ovetP5izetpz1oPulB22kPOk57037Sg5YTrvSc8+bRT54sxfnyWufNapg3a+EBrOq9WY7yZum4PzNnfZi/Fsj0HT/mcyUs5QezWhTCWpmCtUoVbypUrJUpeFUawmqpktdlGt5UhfG6OozXlVre1QjuwVKpksUSFdP5IcwUqJjOlzNfrGamWMVckQCpfRIQEznBPL/lxdMbnry87cvIHX9GMgJ5ccd3XUQM3fFh+I4PY3d8GLvjzUSaPzNZEqYzA1jIkbKQFcRitpSVvBCWChTM5oYwk6/iZXoQIzkyRvKUjBYoGC9SMVmiYiRfxniRiqnyUKYs7UMTpSrGi9WMFCl5kSfjRWEILwpCGC5W87JYzWCJmuHSUMbKwhgp0TJeaWCsQs9ouY6xch3j5aKhaKRIxbO8YIYL5UIg5AczVCDjeU4Qo8UKXhbIGC5RrLcevciT8TDNj6dZUp5lS3iZL+dZdtD689Fi1TpobbJKy2y1gbkaUaE6XWcUBOXWaJZao3ndGcdScwSLTSbhKFSHMlqmYLxCxWS1isUGHUvN4euCYa0jWnTv1+tZbTGz0hrJcouo7Zyp14mBptXMYrOJhWYzUw0GBovlDJYoeVGq4mWZhufFKp4WKnhapOJlpY7p5lhmW0Sj0WRjNEM1ETwuCaM/L4T7+SoGCjU8KdUxVBnOSI2ZsYYYphrjmGyMZrQ+kucVevrzQnhaEspUk2hHWmxPYL4tbl0kzLVGrTsZsy3RTDVFMtsSovG/+QAAIABJREFULdpf6sJZbI9joT2OmZZoZluiLYJAPF9si2GlQwy8y50x66tWq91xLHVE86onXhCPu2JZaDaz1GxhGLSYhRvTZPp9xahFkIDfdEdbWnhieN8dw5t2M2utBpabQ1lo0LDSomWt3chau5G3XWbe90TyvieSd90RvOuO4E2nkbV2PSstWl616Vht1rLSouVddzgfus287wrnfVc4H3pM/LUvgo99Zj70mHjdpmWlScNig4qlBjVLDWpWmjRCADRrWG1Ss9amZbVFI4RFSyirTWretut53S6EyUqLlrVWA2vtJj70xPChx9Ii1BnNWlecRSz87jZ9vH+M3/qPstqVwJJlzWulPZrltihBmm41M/NJOLQIPsVie5RY32qNYLFdUKNX2iMta0gRrLaGs9xiZKUjnMVWcbv/qSp1udXEbH0oC006FlsMLLUaeNVqYrEhjLna0L9pgdJbaMxmFhp1zNSF/k5Ir1EzWatiulbDdK2GhXrtuhMxW6dloV7PSmskA6m+5ETs5XaYFecl27gs38VEaRgz1WpL+FstapHLpEyWBzNdqWCkKIjR4iDGS6VMVSqYKA9hukZAF2cqReXqVOUnZ88i4ptMTNVqma7RMlmlEZWq1aFMWNrHxio1jFdpGasU51Nl6lStQZQK1Jt5WaZlqFzLYImG58VqnhYqGMgM4m66P/2ZQfTckVJ3wYvyn10pO+tGySk3Co47kn/MmdwjjmQfcSAt+RBpyXakJTtwJ9GOWwn2AqyW5EhqshM3Y0U4+VqULVejbQUPIUqIhqvRNpw37uFypDVXIqy5FL6fGzF2ZB52Jf+4O8UnPai54Ef1BW8arvjRdiuInrRg+tKl9GfI6EuV0J8hYyBbwdMC9Tqh+FmhVjQVFYfxME/Fg2wV/VlyHuQoeJQnnj/KV/MoL5QH2Wr6M5V03ZJwLy2Ex3mhPMzR8KzIwGBJOIMlYrh/WWpaH/pflpkZKo9YfxytjGSk/HeBMFQmPv+80MCLYhNP8sJ4mi8yD88K9DzNN/A4V8eTPD0PszU8zNbQfUPJL/LNnJFs4JZuDzf0e2g6H8zdm6G0XpBSdNiVa5H2nI1wJzJoL2Eem7id4k37bQ29qXIeZKjovxVC19UAOi770XdTRuvPARRE23FTtYdMozW5EYcoTXCm/LA7FUe8yQw/yM2wvZQedaf+nD8tlyU0XZTQcCGQ1kvB1J/zp/SYK4WHnSk87EzJMTeKjrgIF+EnIRCKjrlTfNyTwuMeZCa5khbvzM0oe25GOXAj0p7bMU7cjHHhcrgd5/QH+NlwiDN6G87pD4osQpjN70wElRU/qa3FWpFyPymy3RxTWnFUYUWKbDdHQvZyVLnf8jkbjimtOSyzIjFoDwmBu0kI3E2yzJokyX7i/fejc/oRk/sOfjH5ciVKwkm1M2bPXYR77CLS+1P16Q6MHj8Q7i2EQpTPTgyuWzC6bRVhZbet6N23YvD8AYPHjxg8BBtB67JpHZqmdRYtRxrnraidthDq8SMaz50oHDehcN2Kxm07Ie4/ovPdR3jgQSKlTkSHuKMPtMcocSRC7ioYCIFOGCSOmOVu6P0diZB5oA9wIVzqhkHihi7QhcgQPyIV/pjkPoQr/YhUBWCUeWOU+xGpCiJKEzzwh7t1l6jPO0ZV+mEKL8Zw53goF6N8uWB05hetLedCD3BSZUOUvxUqpx9IkHtxws2NcncXntk78tTOgQe2h2jZvYeWffvI3baVO9u3c+a7jZzauZ2z1nspOniQOjtHbu3Yg+sPX+G64yuCrL8l0HoDgdYbCNi3AYn1JoKsNhKwbwP+e78RKW3vXXhbfcneDX/Hzm8/47svPuPbP/0Dm7/8gk1ffc73X37G91/9ie8+/wc2//nvsfnq7yn3+Y7/3vETa7dDSNzzB8xWX3L14E5y9+2iycqK5r27qflxG73W++l0daBR7k+kry2eP36D5MevSHS15rQ2ALPUmaMmf87GyYhW2hOrPki81pZolRWnIt24kOjLw5aLFF7S8lPofv7Tq2Zgkf/yr/c4kZOIc0QI9oYgHNRueIY4Eql35FKsMxmJzhQc9qA22ZH58+6sXvGiQf8DpyV7CLLdjdOmr3Da9BWyg7uQWf9IrLMtRQle1J08RNUxG6qOWlF9xIqqI1a0nHWk77IXfZc96P7VhbtXPOi95ErfFRcep3szVihjskTBaEEwE8UhjBYEM1Io52WujJd5Uh6n+dN/w5Mnaf48SQ9gMEvCw1RvBnOCeJ4ZwGBWIE8z/HmS7svjNH/uXfdadxTuXffiUWoAj9MCeXjHlyfpQTzLlPI4LYDHGUH03fSh74pYRWq/4E7Lz27Un3Sk4Ywz9ScdaDnrTPs5F7rPOfHgnCvPT7owdtyFiSPOLJ8PYOl6IIt3gphP9Wc2w4eZLB8W8qUiNFwcwqvSEF6XK4VIKFfxpkrL2xodH+qMvK0x8qHezIcGEx8aTLyrM/CuzsCrqlAWS9XMFYYwXRDMfLGS2cIQZgtDWCxWiZWkItX6+tFQmj/jmRLGMyXr7sJwqi/TOVKmc4VjMZ7hz1i6H5NZQSzkyVkukPOuVMPrIiWvi5SsFilYzFcwlydWnYYzpbzICOBpuvj5DuVKGc4L5mWOhOEC8fcyXCBu/8eKVAwVyBgrUQrIWYnKkkFQ8rJYzYvSUIZLtYyX6xkp0TJcqmWwUMVApoT76QE8zwthMF/B87wQHmUKdsHzfIvYKAxhuEi5XnM6VqllojKMySodQ0VqnueF8CxXzrNcOYMFcl4UhvA0V8bTHBlPc6UMFSt5URjCWLma8VINM1Wio/3Tas1cswCgLbVGs9wSzWKTmekaLWPlSgYLJLwsEmHsCUsX/3CJnIlKtahErVRYbj2Vf7OiFMp4lZqxShWjFWoL1M2XgdwA7mf78awohNEaHRP1RoardAyWaXhWomK42iAyB21JLHYms9CVwlRLHKP1kQzXmn+HrLXGM90cy2RjNBON0YzXRzLZGC1er2cYYtc/O9say2J7Agtt8Sx3JrHak8xKd9L62tFkYwQzzRHrXfMzTVHrfIfxOhMzjZEsdySw3JHAWk8Sb3qSeNUjxMFyZwxrXeLGfK03Yf22fKkjmrlGEytt0cJ1aQ5fd2k+gc0+Qcded0Wtn3ddUbzpiOB1m5FXLfp1qNnrDhNvu8y87TLzpjOcN53hf/PayJtOI686DbztMvG2w8DbTr14v0PHWpuWNx06fusN57fecP56L5J/HojjY28kr9v0rDSFCv5Bs5bFetFitNL4u0hYa9PyqiWMt+0GPvZE8KFLiI8P3WaWm8NYadHxqs3Au64oXlvWpta6Yli1NBS9v5vMm54EPt4/wsf7x/h4/9jvDVBdCaxZ6NZvehJYaItkoS2S5bYo1rrjedUjzmp3DMudUax0RbPcGSXchI4oXlnyBW96YljrjWG5PZz5ZrE6tNCkt4DSdMw16VhqM7LcamSxWc9MnYY5y8A/V6thplq9zpSYqf6PZHSxZqS2/JpQJisUTJTLmawIYbxS8CgWm4QTUXnEhju6fVxV7uaE17f0XJYxXaFjrkZpCYUrhXtTqxKNUE1G1lrCedMeyWqLiYX6MBbqw1hu0LNQq2W+JpSZahFSn6hSioasSjVDxTJeFgWLyuMCCaMlckveKUTkFCpCmaiy8Exq9ExU68T6UZ2RiVoTk3VmxqoNjFYZGa7QMVii5mmenIEcKf0ZUjpvBdJ+M5CGiz4Un3Km6IQL+cccKTrhSs5Re7KPOJCaZEtq0qF1J+FWvHAVMo84k57iSHqKI3cSHLgZ+3tY+VacHdeiD1mqUG25FmVjEQjCSUhLciL7mCslpz0pP+tJ7XkvWq4GcDdT1JU+yFaJIT9Xw6NckUl4kq/mWWEYTwuES/CkQAiEh3kqS4ORike5KvozZPRnyYVoyFZZqk/DhDORpeZBpoqH2Roe5Wl5UqDjRXE4z4vDGSwx8bLMzHhVDGOV0QyVRzBcEclQeYTFSYhgpDKKF6UmnhUKmNnjXC1P83U8zdfxJF8r3re8fpApxMG9NCX96Soe5Wl5kKWh+ZKU475fcNT7S26HH6Trmob+22H03Qyl5FQgVxK8+TnSg7ORXiQobTilt6Phmpa+O2ru3VTQd11O6/kAao65k6bbTa7ZlspkD8qTXClPcqfuWABlyV6k6q3IjLCh+qQ3TReCqD7tRdOFIOrP+VN/PoCa075UnfSm5KgLecn25KUICnbBEWfyUhwpPu5GwXFXSk/5kHvYlYJj3qQnuHA7zoVbcc7ciHXiZpwz12OcuRbpyK8mW34Os+Kk1orzZnt+1tlwNsyGs3pbzobZcMwy/J/QHOSY0pqjSmuOqvZzXG1Nsmwvx1VWHFXt50jIXg7L9wlOgnwfR0L2c1S2n8PSfaRI9pEkFcTlxEBrdI5bMbvv5JzemytREi4YfInw2o3JdTt6l60YXLegcxbrREbP7eLRbSs6l02YvH5E67IJrcsmNE7fobPUmX6qPQ11FSLh08qR1vUHIRBcfkTt8gMa9x0onTYT6rUDY4AV+gBrDP5WREjsiJQ6Ypa5oA+0xyR1wiR1IizQDkOQExrfQxglLhiDXDAGCXEQKfcmUuFDlMKf8GBv9FJP9MGeaCXuxOllxBvkxBoUJJoURGolA3+4muLNpQQJRb/GcuuwnBsJUn41enLZ5Mp1szPnjc5E+ewm2t+Gk7ogjsq9KHJxpM/+EC8O2DJq58gTaxsGrA7Svdea+t17ub3xey5s2kzSZ58T88WfuLh9G1n2h4jetoUD332G85bP8dvzDRLr7wiw+paAfRuQHvheOAsHvsXHaiPue7/DeffX7P3+j2z58h/Y8s2XfPvln/neIhA2ffUFm776gu+++DPfff4Z3/35M/Z//Sd6tXb8W0k8/7XtNNWKLaTafE/V/n1U7dxFw+7d1OzYTvuePXRZ76Nr3y5aHK2Jk9vivvNrnLb+iUiJA0d0vqhd9+C972t+ivTnl4RAYhTWxCj3cj7enYvxzhzV7uSM2Z7rR3z5r//LMP+y2gr/1yzwiv/338c5fV2NKs6Xw7HenI925HaSB2lJrhQcdSUvwZ6ieDuaku2YPOvC6jVPyjRbCHXeRaDNbpy3bMZr+zbUB3ZiPLCTG2EeNJ11ov6kLU1n7Wg562DJH7jQddGVHsvpu+zO3Svu9F1x4WmmPy9yJbzMk/IyT8qzDF8Gs/x5lhXAy1wZQ3lyBrOlvMiWMJgVyHCenJH8EMuwKmUkX8ZogZzBrACeZfgzcNuT/hue3L/pxb3rHrT9YkfvFVce3PTiaXoAj1L9eZTqx6NUfx7e8edhWgADdwLouyr4DG2/eNJ0xkUA28440nneje5fXLn7iwv9v7jw+KIrQ9e8eHHFg7Fbfkze8WM6zY/pDD9mc/xZyA9ipTiE1+Vq1spUvK0M5X11GO+qtLyvM/ChwcTHJjO/NUTwW0MEH+rN/NYshML7unDe14fzrsHImxoda1VaVivUopK0VsdKudpSe6q2hJblTOfLmciRMJktYTZfznyRnLlCGRPZAUznSZjJk4kGpFIFS6VK5gtkLBeG8LpUzdsScVaLFCzmylkqULFQoGY6X8lEjpzxPBmThQpe5kh4kR3Eswx/nmcJh+dFroTBnABe5EosN/eCXzBSqmSoWMlIqZqhEuEkPMmV8yRXztMcOS8KVDzLVzCQKaHruid9t324nxbA4ywpD9ICGUgP5GFGEM8sn3+cFcyjTClPc+U8yZUxWKhkMF/Jwwwpj7OCeZgh4XGOjAcZQfSnBTCQEcTTHNm62HiWF8xQqYrxqjDGKwSdebLGxHRDxDrQbK45htmmKHEawsWpMzBWruZZXiAvC6UMFUrpv+3Gsxx/Ud1aoWK8TM5ImYyRMjG0vCgK4kWhlIEMb+5neHH3tgcP0n14khfE8xI5I1UaJuoNzLZEMtcWy2JngiA1t8Yy2xrPRFMMk83xLLSnsNCVwmx7InMdSeuiYMoiAhY6EljoSGKyOZahKiMT9dHMNIv35tsTmW4R7sJ8ZzJLXSnMtcQy1RDJbHMMy51JrHQl86o3hdWeZOZaY5hpjmCuWYim5a5ECxwujplm0RIz2xTFYlvcOhF5pVM4B4vtEQKE1pfE297E9YF3uTOGvw4c458e/cSHeym87U1ktSNq3VVYaY1gucW8nkV40x3Fm+4o1jojRL1mi5HVZt36edVmYKVNb1kvEo1FbzqNvO0ysdau51Wbbl0kvO8WK0XLTSomKwKZr5Oz1qblQ49p/fwP/TH8U38s7ztNrDYLEfDJTVhqULPWqmOlKZR3XQbedOh426njt24TH3vChQBpN/Cu08xqq56FBg1LTVredkbytjuKtW4xzK90xa6LqHd9SXy8f4S/PDjOb/1Hed9/VDRCdSVYaNOJvL+bbKFeJ/G6T4TAP7k0y51RrHZHsdQRyVJH5Dp07VWH4CastJvFe50RLLebxM+xI4LlViPL7cJh+JT/WGjSrWcNZuqEUFioF4JgqlLJSLGUF/kBTJSHrAuGmToNM9WfbvaV4sa/SslElYKx0mDGKoOZqVEwW2Ui3WjNHZ0111S7OBe4hSeZGgFSrFMxW62wODZhrDToWGk0sdIoHCYBWgxjqV7HYl0Yc9UapiuU68Jlpjp0nZExZaG1j1do1gX7cInCcomgYaIylPGKUCaqdeuOwmiFuGAYrzEyVi3OZJ2ZqXoz4zVGXpZpeV6s5km+GMR70mQ0X/Gn7oIvZafcKDrhRMFxF/J/ciL3hBO5R53JPuxIeoo9ackOZCQ5kBovwsxpyQ6kJTuQlSJozKmJjqQlOXE70YlbcQ7cjHPgVpwDN2LsLMFlO1IThbAoOuNF+Tkfqs/7UH/Bi5YrvtxNl9OfqVgf7h/lha6LhGeFoQyVmRgsNvC0SMuTwlDu54h1pPtZShFyzlFzPzNkXSA8ygtdX0F6lKvhUU6oEAm5oTzM1qw7AI/yBGjtQZaSrpuBPMgUQ/0n4TBYYuJ5sVGsJBUbeJIXxvNCA4NFxnUH4Um+lif52nXn4F5ayPp5kK3mYW4YA9k6HubqeZxjovKUD4ken3NStoXLYXupOSen4nwoybK93EgJouiyiYuJgRzTOhAn3cOvBlvaLspoPxdEYbQt+eaDFMfZU57oRN1xL+p/8qbmqA950c6k6q1JNe6n5IgrNWd8aPglQLQV/eRJ5Qkvas/4UX3Kh8pT3pQcc6PgiBNZyXbkHXUmK9mRvCOuZCe7kJ38iZ7sRnqCCzeiHbkd58LNOCeuRtmLFiOzI7/oD3Ax/BAXTAKWds5ox0n1fs6EHuSU9iCn1KLu9JjqAEctkLQEyS7ipLtIkO3hJ81BDofsJUm2i2NKAVJLlu3lpPYQsZKdJAXvIUmyl0TJPpKlVuvrRjrHzST6WXPRHMBFcwCnNG7E+u4jwmM7Mb67MLlvw+wpcgdax02YPXdgchdMBJ2HcBLUjhtRO278XQy4bLG0FW1eDy2rHb8n1FWEl9VOW9C4biPUYyda791EyewEOVnqQGSwA4YAW8wyF0xSJ8KDnQkPdsUsc8MU7IpR4owhyJlwmTsGiRvRKj9MUi/Cg70xSjzR+LsQ5u+K2s8ZXbAnBrk38QY54eogzBoJcUYlMQbZwB9OGmzReW7E5PUDOpet/BRiy1nNIS6Fu3JW40hMwEFCXXYR5W9NdMABtDabqLbfy+ghOyYPOTK0/yCD1gd5YnOIe9Y2VG3ZRubGTVzZspmjGzeQtHEDEV99hmnTRly//YK9X/4Bx81/Imj/RqRWmwi23kzA7q8JPvA90gMb8d67kUM/bGD3939m24bP+PH7r9m28Ws2f/0Fmzd8yeavvuS7rz/j+y8/5/svP+e7Lz5n05df8O0f/wHbbzdyZ9Mf+ZerGui8wNQRe1pstlK/cztVP26mcfd2mnZsZ8DOlgE7G3qs99B9YC9X5Q6opDbY/fgnjIG2nIqQILffhve+rzEHWZH1i5ETZjcSFFaUXzfDf7nHv/2nSk6ZtnJCZ81//9+m4d/f83//ywv+n3+bBNaASUruBHP7iCdpSW5kp7iTleRKbpILWXF2ZEQdIC9iPx0J1ry95c/KRVeOem1F7rCfg1s2YbfxC4J2bCHKbi+nA+xoPetN4yk7Oi440XrWnqZTtnT84kTPRTe6LjjT/asLvZfc6Lviup5HeJLux4tciRg4M4U78DwzgOfZgcItyA7keZaEJ2l+PM+SMFKgYChXKm6w8+SMFCh4mSdlMCuQh6ne9F5xofuiEz2XnOm66ETvVWfuXnXhSZo/A6m+PEzzY+C2D0/S/Om/4c2D2/4iJH3Ji7ZfPGg8Yy/qWs860fqzMx1nHem74MrdX5x5fN2LwTv+DKf6Mp7qx2Sq2POfzQ5iNjuI+QIZK0UKlovkLBYEs1Kq4nVlKK+rw/itMZL3DRH81hTJX5uj+VBv5mNjJB+awvlLcwTvG8x8aIrgQ1M4vzWG865Oz+vaMNZqBLvgVaWG1Qo1rypDWa5QM1+mZK5YzmxRMPMlcuZL5CyWhIhHy9fmiuXrX1sqVbBSrmK5RCHWncrDeFOq5W1ZGGslGl6VhLJYoGE6V8F0vpKpAhVTRRpGCxQWcSbjZa6EZ1lBPMsKXHcTnudKGSwIXj8vi+SWoLKawUIlj7KDuZfqz8MMCU+yZQykB/IsV86DjED6U33pT/WmP9WPe6n+3E8N4EFaEA/SAnmUKeVhhoQHaYHcTwvk7h0/+m770nPdi+5rnty7HUD/nUAGMoJ5lCXncY6CZxYR8qJI/N4vCpS8KFIxWq6z7CabRG96QyTzLbHMNMWKnf3WWGZaYphrjhEU2DozU5ZKxeFSNU+yfHmaFcCjdF+GC+U8zQrgeU4QL4uCeZobwOMsX57m+Ivn2X703HCm44o9d++48axAylCpgvHaMKYaw5lpFrf4Cx0JzLXFsdiZyEJHEtOt8Sx2H2W+PYX5zsNMt8Yz257ITFsCs+2JTLfGM9kcy3RbLLPtScx1JTPfmcJy71EWu8XnRZNROENVRkbrIxlriGG8PpKxOkF+nm+PZ6EtnvnWOCEGWj81FCWy2pPESk8Sr3pTWGiPYbrJzESdkdmmCOabIlhuE33/860RzDSJtZi55khmLTv16yyA7jh+e3CUf3x4nL8OHOO3/sN8vJ/CX/pT+NCXyLuuWN50xbLWGcnbnhg+3I3j4/04PvbFCUJwZzirzVoxULaI9aGxMglTVcEsNWl41aZbFwnvusMt60fhvO0w8qbdwHKjhvlaBbPVchbqlLxq1vC6Vcu7LgPvOnR87DHxocvIcoOSxXoVK40aFupDmK0JZqZaynKTiqVGJUuNSlZbNHzoMfGPdyP52BvJ2w7BXVhpCmOpIZTFxlAWm/W87opitTOCpTYRLn7VGctiSwSvu+P5eP8Ivw0c5e3dI3y4f4zfHhwXp/8or/tSWGmP5f3dZD7cS1oPfq/1JvCqK0YElbtjeH8/mXf9Sby5K4jNH++n8OHe74HlN12x6+yDtz0xAuxmCTIvtRqZa9Qx1xTGTEMo841hFqGgZbY+jMVmA7M1GibKQxgtF8J3usoiCmrUjFcrRKC/VsO4ZS1oskrJeKWC0RIp09UhzNVqmKxW0XXFj1SjNddD9/CrfBuFiQ4MFSuZrFAwU6VkvlbFdKVC1ByXhDBRqmC6UsNUpVIA12q1zFULYSGOVgiEatFuNl0r8hGzdToW6owsNQjI3mSVxuLiiVaymVrLilG1jolqHZM1euFC1hoYrzGtrzxO1ZgYrTIwWKLhaaGSR7kK+tJEw1Hb9SAaLwVS/6s/pSddKfnJjfxjAniWc8SST0hxIOeIC9mHnclIciA9xVFkFBLF+lBakhM34+24k+TMzXgHbsU7citehJs/OQ3pFiFxJ8GB0jO+lP/sS/UFX9quB9GTKqM/WwznD3M1PMhVcz87hMcFGgaL9QyVmRgqMwr+QYGGgVylEAjZIesioS9V0JbvZYTQn6kQboNFJNzPVHA/Q8n9DCUPczSCcJyl5nGulse5vw/3DzLFZz6JhMESE8+KDDwtFCLhUZ6WB9lqHuVpeVqoF8KhQM/D3FDxZ8/WMpCl5lFOKANZodxLU9CfrmAgR8uDbA0Pc8J4nKXlQaqWipOepHh+ToLnlxyRbifCewvnIlzJPKHgekoQGWc0ZP4kJyl4HyanDRz1/Jocsy2lsfZUJTtSd8yDppM+tJzxpyzRhQzDfgrjnCk/7EbdaVFjWnXSm/LjHlSe9KT0qBsVP3lTecqX4qOu5CU5kJ1oR3qsDTlJ9mQmHiIryVHU3sbZkRpvz+0Ye9LinbkebcdFkzXnDfs5p9vPBeNBLhgPcibMilPaA5wKs+a4Yjc/qfeLLIJiH6c0NpzR2VvWi8TgfzhkP0nBe0iQ7OJwyH5OhNpyItSWY0orTmiF4yACzTYclu/jqNKGoyEHiPXbwTGlDUdDbEiUWBHntw+d41bi/fdz3ujLBZM/xxVOJAXZEOMraMsRXtuJ8NpJpPcOzJ4/EuWzF7PnDnRu2whz3UyY62YLGG3TOvPg01E7bhT1pk6bLLC0baictyC130iIyxbCJQfRBx0QULRgRwwSe0xSB3QBdhhkrpikgpgcHuyKWe6BPsgZU7Ar+gAny3N3TMEemII90Aa6oPF3Qi/zIkLpT4QykHBFADH6ECLVEqJDg4nWhRCvVxKjlw/8wfvANyjddhApseWI0o4LJk9+NfuQLD2EymU/YZ4H0bruweS5C53LDmLdd5Jps40Je3vmHV2YtHdk1M6RF7Z23Lc5SNs+Gyp27eHq5s3Ef/E55g1fo9vwBQHf/Bmrz/6O7X/8A767v0VuuwWF7VZCrLcgt9mK9MD3eO/diO22r9n+7eds+frP/PDtV2z55ks2b9jApg1fs3nD13z/9eds/PLPbN6wgc0bvmHT118nvsG3AAAgAElEQVTy/edf8P0f/4j1Z5/T7GLLYrQ7NB/l/0gz0OuwjU6rvTTt3E7Dj9vp3reHPuv93D+4nwFbG/r2W1HlbMdJjR2eNt9iv/MLYpUupIS6YfTZR0qoKzeOqbhzQknuuTA6cpJZfPQr/99/62fp8WkuJrpTmxbN//k/PoN/f89/+18n+OdXNfzrPzfSmB5K7klfMpLduGqw4lbEQbITnMhJciQr9hAFSY4URuzh8bFDvLnhzeMjNiQF2uN1YCeHNn2D85ZvMe7fyTH3fZTGeVB3wobG07Y0nj5I28/2tP1sT/1PB+i64EzfJVfuXnVj4I4XL3MCeZ7px8sc4RI8y/DleWYATzP9xW11jmRdJDxJ9+WZRTgM5QczXqRipFDOaKGS0UIlQ/lShvKDeZYVwIObHgzc8uT+DU/6r3vQc8WJu9edeXDbk4dpPgykevMw1YeB2+L03/Sl55oPHb960HzGxXKcaDrtQNMpOzrOOtFzwZm+i64MXPVg4LIzT6+58eKWF0OpXoyl+zKdE8R0TpCoHs2X86pUzVKxgpVSFavlal5X6XlXb+ZtvZF3DUbeN5h5U2vkbZ2J9w1m3jeYeVcfzrsGi5NQp+dNrY5X1cJFWKsK5VWlhpVKNatVoSyWKZkvVzJbKmemKJjZIgkzJRIWyxQslilYKJEzXyRjsUzBaoWalUo1r6rVrFQoWC1TsVKq4lWJhtXiUNZKw1grC2WtTMtMXghjWcFM5CmYLFQxnq9gJEfGeL6C4bxgxkuUvMwLZqRIyXSllulK7Xpj0FiJkqHiEF4UyhgskDOYH8KTXPn6Lf/DDMn67f/d23503/Ck97on929705/qQ98tL+7d9qX3hhe9N7zpu+lDz3Uvuq550HHVna7rnnRe86LzqhddV70YSJdyPzWIgYxgnuYqGS7RMVKqZ6RMx1RNOGMVOl6WaBgq0fAkV87LYg0jlTpBZq02Ml4dwXhthGj/qQtnqimG0WoTUw3RTNZFMF4bzkRtOGMVWgYLRJXroywBaeu75U7HFWc6rjjTd8udrmvOtF2ypz/Vi6e5QfSne9NxxZ7Wy/YMZPnxoljOeI2e6UYBLBPkYzPz7fEsdaWw3HPkb9yDFGY7DjPTkcRUWzwzHcks9Bxlqe8oS33Hmes8wmx7MrPticx3pvD6/mle3z/Ncu9RJluEKBDNRtFMNQpas3gdxXCtienmKJa6ElnpSmalM57VnmTe3DvKmqWBabFDuAgrnfEsd8ax0h7LclsMy21RzDcZmarTMdWgZ6bJsN7MM98kBtHZBj3LbRHra0ivOmN40xPHm94YVjsjWWoOZ7ZO7L1/Gmjf98TwW28sH/vi+NATw/seMYyvtYtg8nRdCGMVUubr1bzp/FthEMH7rgh+64vkQ28ErzuMvG4zsNSgZrFecA+WGzW87zTyW3c477tN/NYbzsc+M286dCw3CRdgoU7NRFkQkxWBzNYEs1ivYrVZy3KjhoUGjcgfNInVp5WmMBYbRV5iuUnPcpOexRadaGnqiGC5TZzVjhhe9yXy5q5Y0Vppj+VVTyLv7x9dFwl/eXCc9/3HWetOZq0rgbe9gsK80h1nWTWK41VPLKvdMXx4kMK7+8m87Yvl3d04frufyMf+BD7cjRdCqyeWN91R/OVevKAv9yXwtieGV12RLLWZWGgxsNIh1pE+iYS5Bu26W7BQK9yET0HluVrhNExWK5mtUTNZLQb92WoVs9UqZqpVTFepmK5SMl2lZKpWwVSNiolKJSXJVtzS7eGWYT/npZtpvejJSJnckk8QAmGsOJiRInFmKjXMVGos9ceWVSYLA+NlQSAjxcGMFMuYrFAxVCJlpEzGaLmcyUo1s7VapqtUjFcqGSyW8KJQynSNjinLmtFUrUG4iFVhjJSLzMJEdZgoTagyMlwhwsuP85Q8zAnhbpqUzpuBdNwIpPVaINUXfKg8503JCReKTrhQeNKNrKNOZKQ4kJFkR/ZhR0FhTrYnI8WJ1CQHUlPs/n+q3jOoynRh19zz7f3t3d0GzDmRc86ZlRcrB3I0oW3b2rZtRARREBHJYbGIgiAoZtsISI5iaHvvb885P07VTNX8nKqpqampmTOn6pofz3L1/n48tV5YQGtbdr/3e4eL8gNBlB8IEQ5CXgBlBcGU5QdzOT+QkvwASgsCnUKhPD+Qslxfrh8MofaHGBpPxmD7JZ7bxcncu6riYVUqDyvVPKxS8+RmKk+qtYKQ3Gh1Tpk+cXQOHt9Q8fymjsfX1YxUyHhwTcZwmYSh0hQGSuK5d1Xyx4zqDQ2Priuda0kj15Q8rFCJG/kqDY+up/LrTRPPq43CHbhl5EWtEAevG6zOYvOzm/r/dH69ZeRZtbj+169x/j4q1dwvl/PgqoIHFSruO6JUI+UK7pUp6L+QxMBlJfbTKZzS76b2hwS6izU0nZJQkh/BYa035QfiqTmWQrE1gLPqXXQdi6P7aDQdRyK4/WMs9iPR1OUEU6Z3pelQGC3Homg6GklDURiNRyNo/SGa6oIAqgsCqDsYSlWuP5XZvlTm+VKZ68u1XB+u5vhSkedLZWEQ1woCuJLnx+UcPy5YvSjJFOLgF7MHv5g9OKl346TejR917vxk8uIHrQcnzL4cUbvxo8GHIpUrx/TefK/x5HuNF0fU4hSpPDmocOOg0p3DSjchABReHJJ7CGGgcKMgZQ/5kj0cUnpwSOHOAZkrh2QeFKa4kZ+0l4MSVwpTBHnZEiH6CIUSb85nyfjZnMBhiR8FSZ5kxOwhK24vGTG7nDOoaVE7SIvcLjoKUdsxRuxAE7oRffhWETFyuAemyB0o/deiCd3o5CDIA9aT7L0WVfA2jLGuZEj9sMr8MKX4YpEEYkoOcLgEQZiSg5zugTUlFKs0DHOymDq1SMOwSCPQxgdhkUaSLhcTp5mqOEzSSKyqeHL1UvIMCqzKRHINCizKOCEStDIsqiTyMzSP/7T+239n49/+jV1r/ozXhn9HGupOSuAewve6ELRrLboYX3ISPclPcic3di8FETupDtzNdFAQs76BjHv788bLlxfefgy6+9Dh5kPdblfOrFlP9qpVmNatReuyipR13xH47b/h+rc/kbB3PUrf7Ug9N6P03UqC23qi3dcTsGsNezevZvemtexYt4Zta1ez1WUNW9atY5vLOraudWHzGvG5zWtXs9lltYgdfbeKLd9+i893LgyEhbBsCOf/qU/nv9fl8CbJjQHXHfTu20nXrh088fPnmb8PT3y9eOzrw4CrO10eHlTE+6NV+RG6ezUpAVs5nSfn3KFUikxhWOP3kuD2N2pPWXjddZbJwUvUnVdxfn8cv+RFcjo/nKqfFPyf/8tL+B9f+N//5yFaLykpPxDOuTRvzpq8OJKymR+VOyjN8uVKljcVOb5U5HhRbtyDLWMfXy7G89uFKIqTXTDEBRC1byd+W11I3bmdI76eFKf40HM8gsFfIun8wYu+U4H0nQqk90d/+k4G0HPCm5GLYTwvj+FNVRJT9SpmGjVM1Kl4V6vk9Q0JLyoTeVmVyK8VcbyodERaKoV4GK2R8a5OKRZ1GtRM1Ivzrk7JeK2CsVtyXt9I4dHlKJ5eieXFtSSelMbytCyWp1dieVQWzeOyaB6XxfL0Sjz3L0bx8HI8Q+ejGTgTJeZbfwim/YgfXT8E0nM8iLunwx0CIYZfL8fzqjSOt1fixcxoZQJT1xOZvZHCXLXEySdYblCxWKfgfYOKD82pfGjV8clm4kuHEAafbWY+thr4bDPxsU3Hb3YTX+wWvtjNfOkw8andwIc2HR9tej626fjYpuVTm44PrRo+tGp435LKQpNSnHo5Ky2pLLUoed+sZLlJxftmNQv1chYdouFDq4bPNg1f2vV8aTPwpVnPl2YDvzUZWGnQstKg4X2DhvlaNbM1SubqtMzVaZip0zBbr2WuQcdcs4H5VhOLNguL7VaWOizM24zM24x/iIUWLVOteiYbtYzVp/LmlpoX1Qp+rRLxoZfVSl7cUPDwSgL3S2N5VJ7Ik2vJPLySwKPyRB5eSeDx1SQeX03mdY2aR+WJjJTGMXgxksHiKG6fCafvbASDF6J5UJbE4IVo7pXG8ag8hUdXJfx6Q8Wv1Qp+vangRY2KX2+peFwl5ekNGa9uqXnTqGO81cR4m4XXjQbeNpt402LgbauRX+u1PK/VMFyexEiFhOc1Sp7XKHldn8rbBhWj9Wp+vSFhuCSSoUsR3C+J4t7lCEbKohi6FMbQpTCeVMTz7HoijyvjeXQ1lpGyaEbKYnh2PYmXdUombGbBS+jKYLIznZmeLJYHD/Bh+DArQ4eYv1PIdG8+kz0FTN3OZ+p2PtO3C3nXncPyvcO8v1fE8lARS3cPsjh4gOWhQ3wc+Z4P94+wOHiA2b58pntzHX2EPOZ6Cxw9hVxme/KY7c1z9BvSme/NY6k/j6U7eSwP5IuJ1vsHWRkqEFOn/SJb//lunvOs9GewdDuNpf50Fm6L6djFbgsLXWam23XM2g3MtOuZ6zAy32liscvMYpdZZOM7jM6Fo+U+K78P5fD3u6Lw+897QiT8/W4Wvw+k8eWOlY99JubtaqZsCqZsCpZ6taz0m/gyLNyGT/1mx028luVuDYsdKpY6NM7c+7xNxXKnhkW7iqWOVGbbBD35t36TKC13aJhpU/C2Np7X1dG8ro5mtDaemRYF77sNLHXpmO/UMGdPZbZdzZwt1RmLWbALB2Gh28BMeypzHQZH1yKDjwPCGfj9/kE+D4mI1udhQaP+MrKffzpchN/vHXCeL8OF/H6v0NlD+HQ3l48D2fzHg4PCYXhQKFgI93P5ci+H34Zz+Hw36z+5Biv9Fj7eSePv93KE+LonxNlvw9l8Hs7m81AWH/qtrPRZRG+hS3QAlruMLHUaWOw2MtehY77TEUHq0juF0EqPyUG/NrLUqWexQ8ecLZXpFiXTLUpmbUpm29Us2HWM1yq4bNhGqdGdk5JNfB/3Dc+vq5luUzPTqmGqSc5kg5zJBoUQBo0qphqVTDXKRXypQcZEo5zR2hReVMXz8kYio7WiF/SmJonRegmj9RLG6qS8qROdhFc1El7XyRlrUDDZqmW63egsLgtH0OyMHU22CQfhXZtZgNWajbyq0/G4SsFQWRJ3LiXSdzGB3guJ2M/G0/hjJPXHwh2dhCBuHA6h8kAg5fm+Yg51fwCX83woyfWhrCCAy3m+lBb4c/VgqBAI+YFc3R/GlYIgSvMDuZznT3GOLyV5gZTk+FPucBIqDoVw81gUNd+H03Y6jq5z8QyUSrh3TcFIpYrH1Vqe1hl4XqvjRa2BN40W3jSZedVg5FdHafnrpOnIVTnD5RLuX5UyXCZh4FIid0oElO1BhZLHVakOkSAmVcV6kpwH15Q8uaFzOAJmnt008muNiZe3TLysM/GmMU10FhqsTjfhRa2JX2sMPLuh43m1nqdVWuFEOITCyzozL+vMPLup53GVcCYeV2p4eE3Nw0rhPjyu0vDgqpJHFWpGypWMlKkZvCRjuExO/8Vk7lyUcueihK4zKdjPqriWH8bp1D1UZflhL4qg73gsfcdiuP1jPA35wRRr91KV4Uvb0Shaj8fQciLKsUgklopajkVRVxTKrUPBXM/zpTo/gIpsHypzfblsdaUkzZWrOd6UZnlTkulNSaYPxRlelOUECv5Bui/n0rw5Y/HkjNWbM1YfflDvE50Dkzc/Gr05onbjmMaD79VuHE11F/RkxV5RQNZ4s1/i6BmkelCU6sEBxT7yk3dzQObKYaUnhxTu7JeKz+Uk7iQ3aZcQDEmClXBA6sl+iQeFKR7kJuwjN2EfhqDNmEN3cEQZwgWHSMiL8yA/0ZPM2L1kx7s6nIRdWCN3YInegSFiK8aI7Zgit6MLdcDTInegC9uKOmgjxsgdmKN2khq0AV34ZnShW5D5rUMTtp20ZC/0Me6kSfwxJno7BYI5JQirNMThHIgVI4skFJMkiDRZOOaUEIc4CCdLHUu6IhqrLIZMZQLpynjMshiMKeGYpNFYlfFkapPRJkehk8ZglMVSYFGTkZpCrkFBoUXNoWz94z9td/mWrau+weVvf2Hb6m/Yt9mFSJ99mCURaCK9MUd7cFTuzY8aP3LCN7I/dCs1wXuZ9Atg3j+Edz4BjPoE8Mo3gEc+gdz2CaDBzYMfV61m/8ZNGNe6oF+zCqXLauK++3dCV/0ZqetGFH7bSPHchMx3G3Hum/DfvhbXjd+xa/1qdm9cx1aXNWxbt5Yta11Yt3oV29e7sH29C5vXfOdwF1azdf1atq5dy8bvVrH+z3/Gd816bmzeyrI6mv/6Qyz/ozmb//WnBLr3bKR77z5aNm3ggY8nDzzdeOTtwQMvT0Y8Pbntupc2P29+UIcQ7rqWwN3fkCHxo+SwhqrT6ZzJT8bb5U8oA1xoOGem7KiUCwfj+Dk/hhNZ4RzLDOJEViDFB6O511jEUG0BzWeU/GLy5EKaPyfVrhyVbuNoymZKMrwpz/aiKt+PG4U+NOwPpip7H53GzfxHWSIrp4I4KXElOcqd0D0bCNn0HelbNnA6zoOu7yOwFfnSXuRB+1FPek7403Pcj9sn/Bn4JZB750N5VBLJaLWE8VtiA3+6ScNkfSoTdam8rVHwtkbG2C1RkH3rWLp5dSOFsVtyx+ymltFbcibqVYzXqZlsFHOcM81axm7JnW7E0/JYnpUn8OxKPM+vJvL8aiKvqyT8ejWBZ+XxPCyJ4VFpPPcuxjJwJoLu40F0fO9Pz48h9PwYTN9Podw7F82Dc1E8LYnj+eVYXl2JZ+xaEu+uJTJVlcLMDQkz1SnM35IJeFmdkvf1KoeTkMrHJg2/tZn4rc3EF5uZ39otfLGn8cWexme7hd87hTD40mHic7uB3+xGVtp0vLfp+GDT88Gmd4qFFZuWFYejsNgsRMJyk8px/rhebFCw2KBkvkHOXL2MuXopi/VSlusUjgiUgU9Nej63GFiuU/O+QcuHZgPvG/UsNWiZvqVktk7NXJ2W2XotM41fRYKZ2RYjc20mFtpNYqawVct0i2AQTDamMtmoZapJx0yLgYkmHWP1WsbrxLrRRJOBqRYTYw2pvLgh52W1gtc1al7dVPLqppJnVRJe3lTwqkbFmzoNz69LeXFDwaOryQyXxHD3ojh9ZyO4WxxL39kIhkviGS6OZ/BCLPcuJwhn4ZaKN406XjdoeVWv4VW9hvFWExNtaUzaBRhovM3CWKsAjX3lEbxrz+Bti5UXdTpe1ut4VqPi0Q0pL+vUPL8h4VFFAiNlMdwtDudRWTSPrkQzdCmMgQvBDJeEM1wSzkhZFA+uxvD4WjwPrsRyvyyGB1fjeFYtfs5oi5HRNhPv7FYmOqzOp/7zffmOSFEeU7cLmOzNY7I3j6neQuYHD7Jw9yDvh4+ISNLAfubvFDJ/5wArw4f5cK+I90OHmO3NZaJLwNfm+/KZv13IZGcmU12C2LzQV8Bsb64oSffkM9OVyVRnOnO9WYLsfDuTiU4z79qNvGv/Y5Jzxm5koTddLOs4SrSLfYIX8elOlpiG7bEy32Fktl3PnN3gPLOOJ9TznXqnaJjvNPF5MIu/D+fyj6Ecfh/MEk+0O3T81p/Gx16T8yZ+2qZgxq5kqVfLYo+W5dsGFjs1zLYqmGmVM9OmYKZFzmSjIP3OtMgFDK1ZynSrjImGFMbqEnldE8d4XQpLHRred2md3/OuPpGZFinTzRJGbyXw9laSY/nHwKxdPEWfbBPl2ZlWtfh1Om6qF3qMLHaZxSRpfxaf7+bxj5ED/P3+15v/Aj4NidL3Z0cZ+fNwAV/uF/J5qJAPd8Qs6mJPhoDT3cnlw2AOnwZy+H04n38+dES1Hu/nHw/y+ftILv94kM/nu6KX8NvdHH67m8Pvwzm877ey3Gfm00A6/7wv+Ai/3c3i85A4HwbEHOpy73++2V/uMjggcA6B0ClmUb9O0X7sNbPSY2Kl1+gE2E23KHl1I84RAxN/BnPtKhY6NMy0yLl3KYpS0y4um934WbqJC5rNTDaLtaPJJjnvGmS8q5c5I0fjdTLG6yWM10udjJTxejmva1J416BgolHJaK2E8XqZ4z2pg7atYqZVw1iDiokWHRMtGibbdEzZ9Ey2GZwuwpTNyHizjjf1In74pi7VGTN606R3/F1XM1IhYbBUsAluFyfScS6BllPRNP0YSfPJaGqOhFJzNJyrBX5UHQp29BKCKCvwpyTX54+4Ub4oKhdnfYWqBVKS68+FDC+Ks3y4mOlDcZYfpdkBXMkPdIqE5tPJtP6cSOc5CT0XEum7lMhAaQqPbmh4clPH0xo9LxvMvG408abJzIs6vYClVWt5fD1VlIMdEaP7V+Xcd8SM7pamMHA5mTuXBHNhqEzK/asKRq4pGb4iY6AkmaEyGYOlUh5Wanh208DTagNPbuid0aHnNeL6yQ0tz27qeVqt49ktA09uaJ3i4Hm1nifXNeLrq/U8qxZf9/X9x9dTHUXpVB5XanlYKToRDyvUPKhQca9cyd0SCUOXZQwWyxi8pGKwRMVAiYo7xUr6zytoPhxFmdmd+sJg7IdC6TsWzuCJOPpPJlOV5c9JyS5K04OoPRhD6w9xDghaNC3Ho2k5HkXL8WjqikKpORjEjUJ/qgr8uZLhxZVMT65m+1CR68fVHB8up7txKdObkiwfETHK8aM4y4+zVi9O6vbyk34fPxncOaFz5bjWlZN6T46lunEk1Y3Dqn0c03pyVOXKj3pvDqvcOKwSJeTvtV7O6NBhlZeIFaV6cSRVRIlEnMiTQwoP9kvcOCBz46DCncNKD4qUXhyUeYp4UbKbEApSb/KT3cmM3Y0+cBOWsJ1czJZTkqfklCmW3ER3suP3khm72+Eg7MYcvh1jxHZBVY7YhiZ4C/qw7ejCtqML24YmbCva8G0o/DeQGrwFXfg29OHbSQ3ejDZkK6mh29HF7MOU5Ik+3pM0eQBmiR9pMlFINiYFoI72xCwNdgiGUKyycEwpwVilYWQoIjHJxMRpmjwaY3IYxuQITMlRpCnjsSriMKREkq2VkmdUkqZJwaJMINsg40C6hmyDnAKzmsOZOg6kp3IoU/P4Tzs2rmHb2u/YuW4tXjs2ExPog0WRjCo2hHxpMGeM/pRkhfKLyZ/9cVs4EL6dcv89vPELYtI7gFduXoz6BPHEzYv7Xn7c9QuhZZ8np9euJ89lPQYXF4xrV6HfsJZUl1XIXL5B7bEZqc8Wktw3kOK1lZBd63HbvJod61axY8M6tqxdzZb1a9ns4sKW9evZtmkjW9atE8fFhU1rV7Fx7So2rlnDxtWrWe+IG7n+7Tu6/YOYiPfltWQf/9+tXP7fm+kMh22kfcc2Ordv566HG88C/Hno6cFDL3fuue2j32MvPe6enAnZiynGg9C9q4jz3cipPBl15/K5flLPSWsMmpCNXD4ip+FCGmcL4vgxI4jj6UGcSA/mmNmfkzlhVJ1UUnY4gcxoFzIjv+W42pWfdF4USbdxXL6dskwfqgr9aSgKofZAMFUHg6jI8qDSup0Xh9z5j7Io7mduQx+xg/iAzQTuXEPyxnVk7tpIpcEb+5EgOr73pucHQVMePC26CPfPR/K4JI4npbGM3lSI6cxbct7VKXlXK6Y0x2+pGKtROqNE47dUjNYoGatVMVarEE+sG3XOm1FxDGLiss3EYruJ6YZUphtSeVWVyIOSCB6VRvGiIplX1yUiX18jhMTj0lhGSgSl+fapEDqPB9LzYzA9PwbTeyKY4XPR3D8fw8PiWJ5cjufXslhelMfytjyO8asJjJUnMH1DyuSNZBbqFSzVK3nfnMr7Ji3vGzUsN2r40KLnk93Mbx1WPreZ+fT12K18bDfxyabnN7uRL+1G/t5h5vcOEyttOlba9Sy3acV1mxAMi01qVlo0fLLpnE7CUqMQB0uNctFTaFCyUK9guUnNfJ2MxWYVs/US5m4lM1cjES5HrYr39anM35SyUKNgvlrJ3E0lC7fEetJSs575Bg3z9RrmGnTMNulZaDMz325h3mZi3mZkrs3AbJsQCDOtGubb9cy1GZhrMTr/XCaadcy2m5ltNTHTYmC6zcic3SI2zJuNvGvUM14vlovGm/RM2IyMNut50yg+nmm3Mt2Wzps6DY/Kkxi+EEXfmVB6fwmj42QwXadCGTgXw9DFePp+iWTgQhz3LifzpErGm0Ydrxw3A+OtJifdeKojW4gCexpTHZmMtlkcZOI0JuxZTNizmOrIZtxmZcxm4W2rkTeNX1eZxFrS08oEfq1M5EFpJAMXguk/H8yd80F0/+xD39kABopD6L8QwnBpFA+vxfOiVsbrRg0vG1IZbTMyZjMz3i6OcBQEUXnudg4zPdlMdueKPkFXDvN3DrB49wiLg0UsDh5ieaiIxf4DYi617yAL/YWsDB1iefAAMz05vLOnM9pmYrw9jcnOLCY7M5ntK2SyO4eF/jxme7OZ6clhuiuX6c4sZruzmOq0MtOdxoTdzHSXlalOC+/a9Ux2mJnpMjPdbmCqw8hcp5kpu46pDj0zXWYWuq0s94hS7EKXkVm7KJXO2HROGN18p565Dq1jecfEQpeRhS4DC10iprPSl8ZCh5GXNYmMN8mYaVUx365xruLMtMmYaZOy1KVxRn2WOjQs2lNZaFez0C5KsXNtSmZbZcy0yJltVTDZLHoMk80SxuqTeFubwHSLkoV2DQvtqUw3i69dtKmd3zvVIGGiUeKgOqcy2apkqlXJjIMZMN0iYjfTLalMt2mZselY6DQJ2F5fupOQvNiTxseBHDGBel+A5v5wCnJEMXkoT5Sbh/NZ6stmuTeLhdvpvL+TzaeBHD7fzeXLcB5/H8nn9/s5fLmXzZd72fzzQT7/5dF+/vloP/8xUsjfh/P5+3C+w00QPITfvnInBjP5OJjBh4EMlnpNLHYbxHG4IQt2rVMwLDmmTT/0Wvh42+Isif/ugLB96jc7AHbie+fahLliulgAACAASURBVIMwb1cz16FmrjNVcC3aNUy1yimzbKJYt5PKdG9OyTZx+3QCk61fS/9iGWyiQc67OjnvGkRperJVxZxNx5xNJwYCWpSOTkKqA5anZKJZ4/zcfJuO+Xa9iD626pm2CaDalE2Ig6/l5bEmDROtet616BhtTGWsScOr+lQeV0l4Ui3n8Q05IxUSBsriGSxNpOtMFLafw2n+KYJb3wdRUxRE1UF/Kvf7cv1QIKX5flwr9Kdif4Bz2ehKYQBlhSJKVJzlw5WCIEpy/CjO9qIkL5DzmT4CuJYtbjaLs/y4lOnNxTRvynL9qS4Kp+pQMI0nY2n5KY6ucwl0nY1j8HIK9yuUPKhM5dF1LU8d1OS3zRZeN1p4USsmRR9eU/GoQs39chkPrikYviLcgfvlMu5dkTJQIqjNd0slDF5OYahMyp3LydwpkXCnRMJgqZzBUhkjFak8qEjlcZV4wv+0SuuYLxU9hceVYmHp+U0dz2uNQjBUCTHw1PH+sxsi8vTgqpL7V+SOXoOakatyHl9T8qhSJdyDilRGrijov5BAf3EiAyUSes8lMVCcwt0SGX0Xk7h9PoW+M0n0nEzkutWLSos3tfmBdB4JY/BEAkMnE+g+GkmF1Ydikx8n5W7kxWzhuGwf1Qdjafw+CttP8TQfj6b2SDC1RQKGVlcUTu3hMG7uD6F6fyjluf5czfanLNOLq3n+lOf6UZ7rT0mWD6V5AZQXBnM+04ezad6cMnrwo3YfxzWunNC5c9LgyXGtG0eUezia6s4h6V4OK/dxRO3Gcb0Ph9XuHFR4Cu6Bwp3cpF0USt04qPDkSKovh5ReHFX7ckztS5HKk0NKD4pUXhxR+XBA5vZHb0Hiyn6ZJwXJbhQkuopFoxQPcpIFUTnV34X8ZE/OZSZzIUvCfqkfaTH7yIp3Jz16L+nRe0mLElOo6kDRObBG78UcuRdj+E40ITtQB21GF7EDVfBmjJG7UAVvQhW2GXXIFpRBYskoVxlEtioYQ4IHpmR/9Ak+WFOCsUgCSZeHkZMaTZosFLM8FIs0BFNKCPqUEKyycLJUMaQrorAoIrFIw0mTi5KyVRqDWRqNPjmCdHUyGakp5Ojl5BoUpGlSyDMo2G9RcSTHwKFcE9l6CYcytRzJMXCiMP3xn3ZsWMeeLRvxd99HckwYsrhIEsMCiPbcxqHUEK7lR1KSFcxprT/5kVspitvBLZ99vPINZNLbj0n/QEa9/Hi814N7+7zp2+tF7fY9lO7aTdqq7zCtXoVu/Rq061YLkbD+O5K3r0bht51EN1FUjnLfjNumVWxc/Vc2rvqGHRvWsW3dWhExWr+BDWvXsGmdC1vWrWPz6jVsXSuuN65dxaY1q9m0ehXr/v0veH6zhucyBeMxAfwauZf/7ayS/7vKyrPE7dh3buH2rj088PFyOAgejHh68MjLi45dO2jbuZvr+3aTsXcjKa4b8d/+LZnSEKp+yaXyhJWT1iiO6gM4Zgyg7nwm10+pOFcQy48ZoZzKiuCo3o/DKk+OG/3ITdyJIXA1hoBvOarYy7n0AE7r3Tmh3M1Z4z5uFARQdyiEhqIQbh4IFJNgBR50Zu5i5VwQ/600jgr9DnSJ20mOccVv019JWOfCD75bqc0MpHm/J20Hfeg65sfQ2ShGLkTxpDRWdBIuR/H6ejITtXLxJKlWwehNBaM1MqdImKhXMXZLzmiNkjc3ZYzekvOuXsVkvUYIinqVAGQ16nhXr2K6WceCzchyh4WZZi2T9RpGa2Q8LY/lwaUonpTF8WtFAm+r5bypkvK2Ws6LimQelsYxdD6SwV8i6D8VTuexAG6fCmPgdDT3zscxUhzD45J4npcn8OqqOO9uSJ2gs9kaxzxpQyorzTqWHeJguVHDSrOO9616hyCw8MFm5INNCISvIuF9q55PbWY+20x8spv52G5ipV24CR/bhWBYatWw0KxmtkHujBgtNMqYrpWw2KBgqVHpKCwrma+TM30zmblaKTO3JMw2KJi9lcLcrWRmb6awUCtWkN43qkXMqD6V+ZtyZm5Ima2WM3NTwfQtpQOkpma2Sc9ck4mFNjPL9gxWujN5353J+640PvRksNRpYr5Nx6LdLPLAzVrGG9VMtuidc6XTbUbn61ynldkOC7MdFqbbTc6C4YzdzFynlZkuAV6babcya09j1p7GZKuZiRYTb+u0vKxW8uBKMn1no+j8KYTOn0K4X5LESFkSTyolPK9SMtZsZrzVxGS7hekOR7/ALrL60z25zHTnMd9b4Lw5n+/LF0/Wb+cx61gHGm/PEAKiRYiEsUZxszHaqOJVrYyXN2U8vpbAgyuxDFwQImHgQjB9Z4O4dzmK4ZJIBorDeHlLzut6FW+bdIy1GBhrMzLZYWW01cC7djOT9jQmOzOZcMyYTnZnM9aZyWtbGuNd2aKTcPcIi4OHmLld4Dh5zPbkM9db4Fw1WujPc/5+3tmtjNmsjLZn8LrV/C+TqGIWdaYrk+nODNHNsFsYbdUxbjMw0W5kqtMihILdzDubThCke6zMdpuY6zEz3ysowFM2vXOzfr7DyPtuCwtdBmY7dczZdczatH84Cx1ijnOx28hUm5r5Tj2zdq1zpnO6TcO7ZgVjjVKmmhXO7Pu7xhTGG5KZaEpi3q5iwbG0M9Minl5PtYgbfXGTr2C2VSGebLfImWmTMW8XN7LTrXImmiSM1iYz06piuVPPUoeWhbZUFm2CuDzXpnS4EKKIO2vXMtWmZtqWypzdwEKnifl2LRPNat41qRhvVAp3oV3DXIfRCUVb6Lay2JPBhzu5fBjMdxTDBZX6g6Nv8GVkP5/vFQjRcLdAMCcGC/k0VChYE/1ZfBzI/mPJaDCDj4MZfB7MEHOxQ3n8fj+P34fy+PtwPv9xv5Dfh3OEKLiTxsc7grz8aSCD931W5rsNTLWrndyEr6tGgpNgcFKul3tNLHWKmNFyl8NJ6DMJyF2fhcXur7TmP5anlrsMQmg4gHfiaJhsTaXCuocy8z5K9K4cjvor7+ozGG9MFUKyVXQfFu16FtsdXIYWJdMtKkE67zEx32Fkzm5gvl3PvE3vBKx9fV1wvmdk0W4WzlW7479D7aKTMNVmZrxZy2ijWFv7tVrOi5sKnt0Us6ePqqQ8qVby8LqMofIU8dS9JJnOM7HYT8dTdyyM2h8iuHk0lOqiUKoOBVO+35/rB0Mo3x9IaYE/l/P9KC3wp6wwgPIDQaJzkBNAcZYfF7N9KMkL5GK2L8VZQiSU5ARwKduf4iw/LmcLkXHtYDCVRWHU/BBJw8lo7GcT6D6XSO8lCXfKFPQVJ3PvmoKH17U8qFTzotbIUwcc7WGligcVKkauKbhfLmP4iowhRwH7bmkKdy8nM1CSTN9FcTM+eFlK7/kEes6LWFX/RQn9xRJ6zifReyGZ/uJk+i4mcedSCkNlckbKVTy8lspIuUqUmCuUPKxQ8rRKK4TAVbFY9PCaSgiWSrVgMVwTEaKHlRqGyqTcK5c7v/fBVSUj5QoGLyUzeFkq/nnFUnEupdBfnMzARSndpxNpPRZNRZo/FSYfGvODaT8cxp2TMQyeTqTjSDSVaV5cSfenNDOEqgOJFFuCORy/kyOJu2n4IYnqwyEChHY4lJpDwdQeCuXmgWCuF/hzvcCf0mxPyrJ9uJLjT0mGN6VZvhSneVKcJkRceV4Il7MCOGv14heTF79YfDmh9+CU0YvjGleOa934XuXKEeU+ilTu5Cfv5JDCVXAPFPsoUntxQO5GoVSA0YpUnhRK3TggFwLgsMabwypPDio82S9zpyjVk/0SVwokruyXuZKXvJsCiSAt75e5s1/mTk78Hg7KvCiQeJKdsAdz2BZMIVs5YYzmfLaEU5Y4MqP3kZXogSV6N4awHVgjd2GO2ok1cifm6D0oA9ajCdmMJmQzhoid6EO3ow0VZWRt+E5Sg7ehj9yJNnw7Et/1WOLcsMS6ky7xQxW5F1OKL+nyEFFSTvbHmOJPujKUNEUYxqQAdIl+WGShmCWhGKWhGJKCyFBEkqWOJTs1AYs0EqssinRlLFaZEAoWeSwmaTQWeTxZGgkHrGqKsvUczFBzIF1NvllBgUXNwQwNR3ONfJ9n4mie8fGf9u7YSoi/DwkRYaTEROK1cyvb1vyNrd/+T8S4unAlJ4rSrEDOGQI5nLSXozE7aAp057VfAJPeAbx292bcJ4DXXr48cfVjYI8HN7fs5OKW7WSvdyHNZS1al9XoN6xFteZbFOu+Q7J9NUmuG0l0W0+Sx2ai3bfhudWFzau+YdPqb9m+aQPb1m9g+7r1bF+3XogDFxdnL+Hr66bVwnHYsOY71v753/D721o6/P2ZTArhSZgHoypv/vvNHP7r98n0ue2gf+dehj3cue++jxEPV+57uNO3Zw+9rm507nOneudujm3cgGTzGgK3rSFg+yqKj6RTd/EwlSdMnM2NoVDtRVayK51X82gotnDleymXDqTwkyWM7IQdmMM2kha2BVPQBvSBa/kh1ZMLGUGcNXtzTL6DcyY3bu4PoaEojBuF/lTvD6Ayz5urWa5cz3JnuNCL/1YlZeWED2fl29AogogJ20nItjVk7N3CyaCttB8Mp7MoCNthL/pOBnP3lzDunQ9zFIrDeVoWxcPL4Ty/FsurKtE5eFMt4VVVMm+qJc6OwZgTriVj9JaSsRrhOnx1H15XC8jWREMq820GZlt0TDaoGa2RMVoj49nVOB5ejuSZg6PwrDyRl5VSXlRIeFKeyND5SO6ei6Dv51A6jwdiP+aP/ftAbEf86T0ZxtDZGB5cjOF5eSJvKpIYq5Lw7oZUAM7qUpmt/YNj8FUkfGjR875Vz1Kzlo/tFlZaxXnfZmKpxcCKzcyKzcx72x/XKzYzH9rNvG8zsNymZ6XNwHKLgfet4nqxJZXFllTmG5TM3pIyVytlvk7GTJ2U6VoJs/Uy55mvkzN7S8JsrYxpR7F5sV7KYp2cpXolK02pfGjS8aFJx1y1jIUahVMgTNxQMHVLCISpW2pmGgxMNxqZaTaxaE9nsSuD5c50Vroz+XQ7i5XudFa600X8yCb+J/0VWjbVqmO6TS8AZjYTc+1pLHRlOgXAXEc6851pzHUIMTDXaWW6w8JUm5lpm5VZe7rj2sK0zcpki4XxJgMvbip5Wimn/1wkPafD6Tkdzt3iGB5cTeRFrZrxVhOjLUYm7WkCJNaTzXxvDsuDB1ga2M/Cnf0s3TnI4p1CPgwfFmfoCCtDh5zn/aCI70x1pjPZbmWiReScp2x6xpu1vK3X8LQqmccVidwvjeZeWSR3i0PpPxdM989+dJ3y5c75EJ5VSXlbr+Fds4HnNxX8Wi3nZZ2ad+1mpjrSmbRnMNGRwXh7Gm9tVkbb0xjtyGSsM4vxrmwmenKZ6S9k5nYBUz15vOvMZsyezjtHQfnrGe/IYNJx/c6ezttWM6+bzLxoMvCiQcebFuEufI05vWs3M9Zm5G2LltdNat42aZhsNzHZbmK2x8pMpxAKk3aDwznQiw5Cj5nFHouIHt1Od7gGYppy2pbKTIeGObuOhQ6Ts4cgIkZ6ZmwOUdGpZ9qWynyncBoWHBCvrxv8s62qP+JAjSm8a0xiulXKTItcxFLqknhbE8/bmngmGlKYbpYx26pgqlkq1nZsKubaFSx2qlnsFK7EdLNM/Ox2jRMmNtkkZ7JZCBNxlMzatby/bRFxIseva7bDwIxNx2SrivEmOeONSkbr5byqSeF1bTLvmlSMNsiZbhdPsue601nqy+Z9X7agUvdlOwFqy/05f0ydDu/nw6DgUCzezmGpL5cPd/P5x8gBfhvK48twHp/v5vBhIJ3fhkUReeVOGh8G0vk0mM1vd3P4PJDN34fzHXOyoqfweTDDSVn+eCedpR7hIiz3mljqMTqFwAdHlOhDr9n5/kKXnqVOAys9Zj73pwlXwkF2/ioIVnpMTqjacpeBT31WPt+x8KlffM/nOxZWegyMlERRZtrDNasn55TbOJWygZc3BZht3mZg3qZ2sBpEEXq6RSkWjDpNLHYbmbGL6NqC3cCS3chih5H5dj3TLaks2A0sdhhZ6jSx2GFkscPMnN3kEAlGJlq1zj7CpKPA/K7ZwGiD+Lv7otbRWbou52GFlOHyJO7+Syeh53wCTSeiqTkaRvWRUCr2B3DjaBiXcjwp3+8vugd5AZTmBVCS48eVwiAu5wc4ThBl+aKsXJInSsqXcv25nBPIxUxHHyFPTKF+LTdXHArhxtEIGn6Ko+2XJLrOS+i/JGfoWipD11K5f13Hk2qDEAnX1Ty7qXOSkx9WqpyvI19dhGsKBi8n01+cwJ1LSQyUpHD7YhI955PoPBNP74VkOs/E0/5znGPFKY7OM4ncvpBC34UUBkokDF9RMHhZyr0yGSPlKu5fUTJ0WTgRd0tSuH9FLgRJmZThUikj5QqGS+UMl8q5WyrhXpmM+1fk3CuTOYXAvTIFQ5fFe3dLpNwtkTBQImGwRM6dYin9FyX0nE2k73widy7I6Dol4aLelaqcQDqORNF5OISRcykMnk6m5XA4VzN8qMz2ofFIDOfMPpw2elOZG0NFdiw/qTw4ELuFU6n7qN4fSv3RCCrz/UQhOT+A6wWBTpFQWRhESYYnl9K9KE734YzRjWKrD+fMnlzKEKC0c1ZfftK5CfdA78H3qj0c13pw3BEtOiDbwyGFKyf1fhxRe3BQLkTDUY0POYk7Oahwp0jlxSG5Jwek7hxSuFOk9uKgwlOIB7UPRWofDkjd2S9xIy95L3nSvRRIXCmUulGQvI+DCi8KpR7kJgjick6yG3lJbphCN5MVt4+LBTLOZSSTFeeGJUwA06xfRUL0XixRezBH7kYbug19uDiGqB3ow3egC9uOOmgz2vDtaMN3og7Zhj5yN8ZYV6yJnmSk+JCe4kO6xN8pDCySQNIc1+nKcNKV4VhkonOQoYjEIgklTR5BakIAZkkoVlkEuoRgMlVxZKcmkKGMJU0ZS4Y6nszUJAwpkeQb5RxK13DAquaAVc3hLB1Hc/UcztJwKFPLoQwtx/Mt/FBg4XihlR8KLY//FOjjSUSAH+H+vrht28rm775hw7d/YcPf/oLbuu/Q+W+gJCOYn9WeHJe5cSR6C9f9d/LSJ4ApryCm/IJ5sc+D194BjOz15o6rF3V7XPl54yayXNaSvs6F1NXfol77Heq1q1FtWI1k+xqUvjtJcV9PovsGIt03475pDZsds6Zb1ruwdf06tm1cx/ZN651Ro61rXdi8eg3b1rqwda0LO9ZvYJPLatZ/9w3r/vpX/P+yhoHwCCYTgxkJcGPAbyv/17VM/o8rVh5H7qN353aG3dwZcXfnsY8nD7zcuefpzqCnB807d3Br925ObduKYecmgrevI2jXWswpIdRcOEr9hYNcLEjhsDaAtLjdGCO2UPGDkupTen7JiKBI5Ulm3DbSIrdgDd2MNsAFY8hGDqbs4WJmIL8Y3flJs4efUndQnuXHzYJAbh0Kpq4olOu5PlzP96Yix5XGfB8mT/nzX67EUm3ajF7jjlYTgMeuvxK7bS0/eO+iOjWI5lxvOo740/tjIIO/hHLvXAQPiiN5UhrNk9JIR2cgnhcVyTy7EusUCF9Xjb5+/PqGoOiO3lIyelPhZCi8rZbzulqUmSca1IzVCjfi1XUJv1YI+NrT8lhGLoVz/2IED0tieFgSy/3iKO6eD2fwbDgDZ0TUqOdkCM1FvrQV+WE74k9bkR8dPwTScyKYe+dieHQpjtfXJLypkDJ+XcZoheSP7H69AJwt1mtYbjGw0KhlvkFcf2q38tGWxof2ND60Wx1iwMKKzcxyq5HlViOfOzP5aLc6hcN7m4HlViPv20z/6etX2o3O1+U2LcstGhaa1MItaFAw36AUIqJOznyjgrkGufMsNSpZaRECZqVZx2ebhc82E59tFj62mlhuNDBfp2W6VstMnY7ZRiMzDQbmWsws2NJZ7shiuTOL5e5s5u3pTLbomWkxMO9wb5Y6LMy2G5ltFbGjmTY9U6068VSvzchcexozbRanOJi1p4k4kc3iEAsZzHdmsNAtbsqn7GlM2Cy8bdIx3mJgqs3CdFs675qNoq/gWE4auBBN39kIek6HcvdyHCPXknh+S8WrBi2TnZnOm+iF/gKW7+zn49BhPt87wm/3j/Fh+DBLDp7A8oBDHNw9yIfhw3wcPsry0GHmB/KZ781hrjuT2a50ZjssIufcZmasUUSQ3tSl8rxGxqtaBc9vyHh4NZH7ZXHcuRDOUEk0j64l8abBQVm+qeBZtZxnN+X8Wis6CiJ+lMabNgtvbVbGOrOcZ7QjkzF7JtO9+aLU7Igijban864zk6mePCa6snjXmcmYPZ0xe7oTwPay0cCrZiNvWgy8btYzZrMKkWC3MNlhZbxVz2iLljfNal7VKXlVp+RlvZyX9XLG27TMdliEs9NlZrbLxHyXicUeC4s9FkEK7s/kQ18GC50mZtv1TLUJQvWsXbgIi11mAVPrNgoKsIOTsNwryswf+tN4f9vi/HipU0RZZlqUTDVJeVefLERBQzJj9UmM1SYyVpvE6K0ExmoTmWqSMm8TheWvEaR5uxAGCx0qlrpSWe7WMdeucroD0zaN44ZfzbtmBeNNMiZaFMy0a5zEbQGAE0+mp22pjDerxGlR8K5VyUSLkrEGBaP1Mt7WS0WEplnNuxY1M3ZxgzplMzLTbuVtg5qZTivzPYJa/fFugXAVHC7Dcn8e8z2Cej1lt7LQm81vQ/v5x8hBfr9XyD9G9ovy8d0cPg0Kd+GjA1y30p/p/He6clvwEb6Kha+wuo/96Sx1G1nqEU7B1zjSpz4rH29beN9tFPGifqtwKYbFPO3vg1n8diedLwMZf0SSHEc4EXqHq2Dm420hEL7+3E+OuNJyl56mQ25cM7tSYXbjeNwabuZ7MtkiQG1LnQLotmDXOUSLhffdJpb/JZK23G1hqdPEUqeJ5S6z0z3419fFDiMLdgOz7UbGG9VMteoEaflrvNEmzky7lak2sxALzXrGWkRp+Vm1iocVUkauShkqk3DnUhIdZ2Kx/RJH/Y/RVB8Np+pIKJWHgykrEE/+y/IDnSLhcq7oFVzOD6C0INhRVA7hUm4AJblB4jUvkLNWLy5kenMuw5sLWb4U5/g6OguClVD9fST1J2JpOhlHx9kUeovlDJSpeVBl4v51HQ8qNTy9aebpTaPoKNzU8arezMs6MUP6oELJ8BXxxH6oXNy8fxUIdy6l0FcscYiDRDrPJGI/HU/byTjsZ5LpPJdM9zkp3eeSGbgsZ6hUyf2rKobK5Dy4qhTRoGtqhsrk3L+q5l6ZEARfX//1Wtz8S52fv3Mxmb5zyfSeS6LjdDTdZ+PoORfP7QuJ9JxNoOuXeLrPJNDxczydp8XHdy7IuZrhyQnJJq5ZfbB/H83gz4k8LVHz8IKSmlw/KrJ8qTkQSl1RJPVHo7h5KJJfDF4cV7hSkh5GZUE0J2V7ORi1lWPJO6g6EM71/GAq8wO4luPHtdwASjM8KcnwpDTLm8uZPpRkCPfgjNGdMwY3Tmr28ovJi1N6T37UugnnQOPKUdUefjJ6cULvzUHpLg7L9nFYto/9yeL6e40XRamih/DVSShSe3FQ7sERlQ8FKXsE60Dqxn6ZO4eUXuyXuTvcA3cOyjzITxHv5yXvJT/FTYiCxL1kJQqBkJu4j+xkV7Li9pAWsZO8JA/OZCVxPltCWowbmdH7yIzdQ1a8G4bw7ZgidmGM3IU12hVd2E60odvQhW1FE7KZ1ODNaIK3oArchCp4K8qgLahCt2NN9CI92Yf81FDSUrxJT/EnXRKAVRKIKfmPkrJVGoJZGoxVFo4xOZgMZTRZqmiy1LFkKKPJUEZjlkeQJo8kTR5NhjJWdBEkEaSr4sgzSCg0yykwySgwKThgVXM020C2NoUcg5QD6akUWJQczTbwQ56ZHwusHM+3cDzfwomD6Y//FObng9++vezeuIFN33zD2r/8GZd//wur/u3PbPzrN4RsXs3hZE9OqTw5mLydY1EbqfXbzTN3b+b8wpjyC+W1hx8vPQN4sM+HO27eVG/dyfltu8hYswbzmtWoV32HYtXf0K53QbVhNYrd60l224DMaxPJ3huJct+M51YXNn33DetWfcPWjRvYunEdm9evYeuGtWzbuI5NLqvZuHaVWDtaK1aNtrmsY8vatYKZ8M23eP7bXxkKi2A6OZz7/m4M+e7gV8l2/ntNPhNaX+7572PEw5vH3r488/HioZc79z3cGfT0om3nbhq27ebU9m2kbd5E8Ma1uK77d8I9N3HmoIXaM4e4eSqXE5ZwChS+5KZ4c0DmhSVyK/nJOyhI2UlOwg7So7aSHb0TS/gW0iK2kBuzlUtZQVzdH8ZPmt2cUG2jNN2b5mPR1B4OofFIOLUHgrme70tVnid1uV6MHNrHP69LWDkfyGn9RlRaV5IkuwjY5UL+nk1cjtxHjdmd/pMR9J8K5c6pEPp/CuLuL6E8vhzD07IYHl+J5ml5LC8qE3lxLY6n5bG8ui4RpyqZNzdkQixcl/C2WunsMYxWCyLz6yqp+NrKFCfk63W1hNfVMl7dSOHZtUQelsZwrziMB5eiGL4Qwd3zofSfDmLwbDh3z0XQfSIY+/FAmot8aS7yw3YkgLYif5oPetF1PID+U6EMng7n3rlInlyO58WVBN5WSHh7LYWx6zJm6jTM1WlZbNKx0KhlqVnPUrOexSYdyy0Glpr1LDTomW/Us9CiZ7ndyseuTJbbrSy2GVls1rPYZuSj3eoQAyYhFNpMLNlMLLebWbKZWGwzs9hqYL5Fz3yrURS1G9XMNqUy16hmqVXHcouOxSaNEAuNCmbqZUzXSZlvUrHUqmPFZuZzZya/dWXx+WsEqt3KclsaHzuz+didw0pXDisduXzsymXFnsX7jkzed2WxZM9ksTOHpe4cZm1WJpuNTDRomGgQhfGFdhOzrXomGpUiFtakYrJFbDL+2wAAIABJREFUy1hDqiAw31IzWqdhrFHH23qNAKM5brAFy0B0EKZsJiZsZibbrYw263leo+RlXSoTLSbGGvWMNuj4tVrcjD+/IePpdSnDJfEMXYrjUaWUp9VyXjVqeNtqZLY3l+XBAyzeKRRCYPCAcAqGD/Ph/vd8vFfEh+HDTodhvi+fWUeBeHHgEEt3i1gcOsj7ewd5f3e/IBYPFLDYm8mS48x1ZzLXk82EzcyU3cqU3cpYm5HXDSL3/LRaxqPrKTy9KePRDQmPrqfwuCKZx1USntcqGbeZmLBbGG+3MNqexlubcBLe2jN4257FeGcu072FzNwuZK5//79EjsSZcvATJrqyGLOnOynNEx0Z/z9V7/nUdtpu6b6zd7fddjtnbHIwDpgcTQYhkIRAGQkhcrZxzjlncs7ZYJy63W5ncg7God3d755Tp86cmj9gqubM+XaqrvPhkXn3fLgL6SdMMC78rN+91roYaRY0ZpFDMDLaJsBqY80G66FUzVBdEu9rFAxWyUUDTJ2CkcZEZtp0TLcKJsJEq4axhiRGGpWMtyQz3aFlplOAvebbdcy2apioU1j95HLGG+VMtSQLi451UzDbprJmELTW/n4hED52aZltUzFvPbDOtyQxVS9bsv9M1suYapQzVis2C+8fhDFWHctknZTpunirSEhgrlnGfIuoLJ1tUTDdKmOxM4lPXWqrBUccpCebkplu1jDZqGKsXs5Yo5yJ5kSxJbEGq+fatMy2ahitF9uR4VoZI3VyhmqlYqrjGK5O4IOV/jtcncB4fSLDNQkM18r4UBHP+3IpH8rlvCmTiladBg1jTRomW/WCPdGewlxXKvPdFhZ60pnrsjDWpGOmw8zHznS+9efwtS9TsCe6DfzxyGK1H5lY6DDxsdtKuG7XMdMiBNinbsFK+NRj4FN3Kh+7U8S2xhpMnmj8TlNWLImDP3pT+PbQyLc+0Yr0pce09DG+9hj41Km1BpeFiPt+qP8u6mabxTZhtkWxFIL+2KrmY5vINMw0Kbko38QtnRMXEndwKGIdo1VGpluSmG/XstCm5lOnlo9tKj62qlloUbHQpuZju4aP7RrRvNSsEtuFxmTGrVal8ZpEpq1bhunGJCbrExmtlTNaK4Bq30XCWLXYIHzfSA5VJzFUncy76iRhJaxK5lV5Iq9KFfxyO56+y9F0nAml4WggVYcDeFAcwM1cL27keC7RlMX2YC9XM7y4atnHlXRvLqd7cDldbAjOm4RwOJe6l7PGvZw27OaU3p2TOndO6ndyUu/KMY0Lp3SunDHs5GqGF+eMAsR2t8CPmiOh1B0No+FkJO3nYum8EEfHeQkPL0vpv5rA01uKpdajZ3fkPL+j4NktmaAz35QKkXA5hoFr8UvbgPYz4XScjaL7QixtZ6JpORlBy4koqg/tp/ZIGI0no2g9E0v76Vi6zsfSfSGW/qtSnt605h1uKXh0Vcqjq1KeXFfQfyWOpzfl9F+SMHBRysPzEvouC4HQez5GCIPT4fRdjKX9xH7ajofReiKCluOhNB4Jpv10GJ1nI2g7GU7HyQjaT4TTcjSMhsMh1JWEcFntzEmZLVf1O2kqDOHX8/G8vKzk4bEYbmqduWvew4NsX+7neHMt3ZObOX7czPTkWto+zpu8OSBz45Tak9tpIVxN8eKEzI2CSHtKpLZcT/XkqnEPl/S7uKjbyXWLh1Ug7Oas1pVTKhdOJLtwPMmZEoUDB+QOFMvsKUpwIDd2O/lSO3KkdhQmOJAXZ09hgjP5cc7kSZzIjXUkW+JIhsSBTImDEArxbmRLnciWCnuRMWQ7ORLBRkiLcUIXsgNj6A7SJS4YwnaQHedKtkRsE7Ji3EiPdiEjxpW0cEdSwx0xRThiCrPHELydlDB7dEHb0fjaCMqyKZrMuD3oQ1zQBdqj9tuOPtgBVcB2Mf62JPnsQO5tQ3KAPQme38nJm5B7bULuuQWpx2bkvtvRRezEGLNXCIOovWij9qCP2osuyoPk8D3COhQfhCFObBC0sX7ol7IGAegk/mgkAWjiAkiJDyZFvh9jQijqaH+MCaHo4/djSAglVRlFWlI0mZo4MtQSTMpIcvQJZGmFKMg1JpKhlZGbksgBi4bC1GSKLGoOWDQcTNeKTMKm1auw37SB9SuWs+GnFaxbtpxVP/wba35cxrrlK9m4YjlBdmvJi3IiN8yGgtBtVO9y4s0+X8Z2e/La0Y13u/bybq8Pv7nuo9fejQc29py02U7mxs0k/rwCxZqfka5aiXzdGhI2rCLObgPhjmuJ3bmJUOc1+DltwHXLatb++O9sWrmCLevXsHHNz2xeJ+xEW9atw2bjRmw2bmTbhg3WQPMaNq9azebVa9i4ahUblv2E87/9yPOQaEbCvHm815l2x20MeNvwP67o+J9XjTwPcaDPxY5nu9x56ubGM3dXWm220u5sT4ujPRXbt3Nx60Zytq0ncP3P7Fq3DDeHFchi93HrVD6XCg3cOmAiPyGCInkkxwxRFCq8yIjeQWaMA8agLaQEbsUQsAVTsA2WMDuyo3ZwIdWT+/kh3M0L4KjCnmumvZTl+lJ/OIyGQ2FLgqEsz4uGfF+a8nYzdsqPv26F86LIBb16G/LUXXjuWk3I+p+44eNKqcSZF+djeHo2nMfnggXc7KQfT84G0XfKm4Ezfjw+F8AvV4KFWLgRyavb0UsC4O2dWN7eiePVzSheXA3jl8v7rYJBMBLE69b3vRvNq9tRPL0QxG/Xwnl5PUJwEC4GMXA+gIHzQUvgtL7T/nQd86a1ZB+dR/2oL9pHc4kvdYX7qM/3oKHAg+ZiL7qO+NF7NICeY348PhPE8wv7eXEllN+vR/DqajgvL4fy66UQ3t+M4d3NaIbuxjJyP46R+3FLnIGhu3EM3ZMyXJrAWIWC8Sols/UaJquTmKyQM1ahYKommdl6jRACVnGw0KRnpk7NZHUSM3VqpmtVTFYnMVaZyHiVktFKGaOVMpHLqFAwUha/FNgeLU9gtFzKaLl0SUiMVyuEQGnUs9io51OTgY8NBj42GVlsTWWx3cxip4UvnRkstKSx0JLKx1bL0uP5NjOzLSZmWk1MtxiZaTay0GpiplHLRK3wC38oixXWsPtRDFYkMFgp40OF9dBUJmewQsmHSqVY9z+Q8suNKH69GcWvt6L59VYMv92R8KY0gTcVCt5WJPG6QsmL+wm8uCtAR6/uyfj1poRfb8Xw660YXt6V8PpBPL/fE0LifVUiH2rEAWC4Qct4WyrTXenMdmez2JfLYl+u2BQ8yhMi4XEBC4/yloK/01bK8XcGwezDbOb7c5nrz2KhL4v5h5nMdacLzsDDjCU68XSn8Pl/sIakv+chPtSIO5aDtcm8rVTw4kEcT25E8Ph6OAPXwnhXlchos47xdj1TneJrney0MNpmZrjNxGiHmYnODCZ7spjuyWS6J5uRVjOjbWmMtVvEod/aaDTalsqQNdsw1mrlJbSbmWhPZaLdyHhbCuNtRtFo1CisRKP1yQzWKnlXJRfZkIYkxprFxmCuw8B8ZwoLXUbme1KY7zaJ2tMODQtd33kA4k622BJoWOjUstgtaMrfOQhf+oxLIkDYXpKXxMJ3r/u8lQq82KHhY7uauWaFCCVb23QmaiUMV0WKfEJl7JLFaLJOylyroCbPt8hZaFWw2JnE54caUZXap+fPxyb+6E0Rd9d7RAPRXwMZAuzWlyaETqee8UYls+3a/00sTDYKm9FwdQIjNTKRRaiJEyCxSilDVfEMV1kZAo1J1ryCjKGaRF6XxvH6voS3ZTIhIJsF3XewVslIg6B+T7amMNqsY6Yjlem2NIbq1Iw3G5jtMDPbbmS6PYX5bjMLval86jULUdBhEIHxDgOzHQZm2nTWDIN4n+9cisUeI3MdOiaalMy2qplpTmK2OWmpxeg/z3htPJP1gv0w05TMbJvKOsnMtymXtg4f29XMtiSJYHmDCD5/ty6JjEMScy3JzLUkWzcCYtPQc8KPayo7bmqduZBoT+H+FQxVi6D7x3YNC63JYtrEFkGQmFXMNif9y1bUpGGy8fvHVzPXrGWqSc3sdwHRomW6WcNUk5qpZo2wGdUoRUlCrUqA06oVgrpcncy7qkSG6tS8qVDw8r6Ml/dlPL0hEZaji5E0Hd9PWbEvN7L2ci3LY6nF6LJ5N5dS9ywFli+adnPRvJfzpt2cNe3ivFnYjc6bPTifuo9zJg9O6N05onbhqMaVY1o3TujdOaXfxTGNy1Io9nL6Xq5m7uNWnjcVh0OoOhxi3SbE0XginJbTUbSeiabrkoSeixJ6LsbQdTGSvisS+q7E8fCy2B70Xo6mw5onaDwWRMvJMNrPRNJ5LpruC7E0n4qk5Wwstcf2U1USTNmBAKoPh1JxMIjGk5HUHQ2j9VQkHWdj6DgbRdvpMJqPBy9lBbrPCyvS98fd52LoPRdL95lous5E0HEqjJYTIbQdD6Pl6H6xPTgaQkNJIA0lgTQeCabpaAgtx0NpOxlB64kwWo6H0XYynPpDwdQUB3PduJfjCTu4pnWjMsuHZxdkvLqmpPtoNDcNO7lldKcs15+7Wd7cyvTiVqYXNzO8uZXpy41Mb25k+HDW4EGJYieH4124aQ7kdnowJfHO5IXbcDjehVPKnVwxeHJRu5uLKXu4YNjNabUrp9WunExy4XiiE0cUThxIsKcw3pZcyQ7yrcKgIN5RBJRjbSlMcKY4cSc5UkcK4l3JirIjW+JIdpyLYCEk7KQocY+16tSNjBhHsuNcSQ23wxRpT1q0C+YoZwyhdpgiHNHvtxUTsgNt4BZSw+0wRziSEeNKZqwbaZFOpEU6LbUVmUIdSPLehMp3G8dSwjhhiiA73gNdsCMq321o/HcIkRC4A3WQA6pAB5IDbEn0tUHhJ+xFcu+tyL23WtuMtpEc6IgmzI2UaCEKjLHeaML3oIvxRB+7D3XkXtTRnkuiQB3jhTrGC12cL1qJD7r4QFLigzFIgzDJ9mOQhqCODcQoD0cfvx+zIgJ9XDCGhFDMyigsyRIs6jjyUxPJNyooMCWSrY8jWxdPrkFBYWoyJRkGSrIMnCq0UGRWLQmEQ5l6juSYnv9j21pxB3/V8h9Yt/wn1vz4A6t//Hd+/vf/woYVK1m97Ce2/vTv6INdyIt0piTIhvJdDjx392B8nw/jnr68cnXnpdsefnF0p99pJ3c3b+f4li1Y1q1DsXIFslUriF+9ioQ1q4hdswLJjnVEOq8nducWwlzW4uuwDrctq9i6aiWbV//Mtk3r2bp+DdvWrWHHRpFL2L5hA9s2bGDTurVs3bCWzetFTsFm3Xo2rlnLhhUr2bl8JX2BYcxE7WfA3Zl2exvaHTbyIsyO/+eajlmtH/2udvTY2vLEzZknO1146GTPo73utLnYc2/zRm7u2Er+upUELv8veGxejZPtTwRHO6NSB3LjaDYFyXEUShLJC4/jmCaeo4YQDibtIiPaDvP+rWj9N5MWaovGZwNZUQ7kxdpz0ehBadF+bmX7clixg3M6N8oL/Gk8GkHj0QhqDgRxL2sv5fk+VOb7UJO3j4GSffxxLZz/8340NzQbSdA7ExK1Gf9tP1O4bSNNoTupV+3k+bkwnl8K5emFEJ5fCqXvlB/9p30ZOOvPs4vBvLgqrEG/34jk9Z0Y3t+Ls1afSnh7T8Lr22K78Op29JLN6MMDCa9vRQuBcC+GV7ej+f1WFL9dD+elVST8eiWUgfMBPDztw8C5YJ5cCOXJhTAGzoXQdzqAjuO+tBzypq7Qg7pCD+qLPGko9rKOJ60Hvek66k/v8UAenwnh2XlBan51I5zfr4Tx+9VwfrsSystr4fx2NYz3t2IYuhvHaLmc4dIEhh7EM1KqYPiBfKm56fshf7wykfEyOSNlMoZKExgpkzFcmrBkpxqtUCwFsyeqk5ioTmLc+ny0QsFoRSLjVclMVKuYqFZZswNJjFYoGa1QMlIu50Ppf/p8VUpm6jXMfRcGzSYRRG42MddkYr71uxAwM9tsYbbFzHxrBnOtacy3Wfjcnc1iZybzbZal+dhh4WOHmdlWAzNNKsZqZLx/IOHd/ViGKv4VXh6vVzFep2GwSth0BqtEg9HrUimvS6W8uB3D7/ek1lChEAOvSsV/3r/cjuOX23E8uR7Ns5ux/HIjlqdXo/jtjoTf78fzvkIh2pBqkxmqUzNUK6pNJ1pTme0SNqLF/gK+Pi7my0CBsBIN5PNxoHBpPg8U8bEvn9meTCY70pjtyWS2N4e5vhwWHuWx+CiHT/05LPZls9CXxUJ/Ngt9mXx+nMuiFUK22JfNfE8GE62iMWiiJYWxJh0fapJ4bQ0uv61U8OKehN9L44U9qVLOUIOa8VYDU52pTHaYmelJZ7IrnbF2szjkd2Yw1Z3BbH8OM705THXniJrUNjPjHWlLM2kVODO9Ik8x1WlhostsJTunMtGWYm0y0jHWpPvfQFPvKhIYb1Qz1qiyWmaUQhx0pjDTqWO2Uy9sRp065rr0fH6Yytf+ND71GJYsQ99tLqJ60wpKe2Rt5ekz8uVhCn/0m/jUoxfWli7dvzzxnZqlg+hCexLTTfFLTTnTjQqmGuKteYQohitiGCwTlqPBsgjGaiXMNiUw3SBloVXB524Vnx+q+eOREAjfBoz8aeUL/P00iz+s5Of/eJrNn4+zWOxLFfyHdi1TLSpRa9quYrpFEH6/B5VHrJTh0TohGL7bi0ZqZAxWSq1CQs5QlYzhWiVvyqT8ciuCVw8kvKsUofXBWtHeNdKg4X11Eh9qkhlt1DLVZmK6OZVXpQqGajXMdYmMwnT7v7IMM20Gplp0TLWIDc93UbDYk8ofjzKWmAvfBrL4+2kOXx9nMtdlZKZVy3yblo/tuqWf12TTd/KygvEGOeP1csbrFcy1KJcO+bPWrMJCm4q5dtUSX2Epp9GoYLpR2I5EKF0IgunGxP+UE0gS+ZM6BZVZrtzSuHBT70ZJxCYORa1ltFbFXJuKj20a5pqSmGsXdbKfOox87kphsUPPQpuW+VYt8y065tr0SxmXiQYl080qQV/+bg2rUzLZqGKqWcNEk0q0ctWLCtTXpXG8r1bwrkrkg4bq1HywlhK8fBDPy/synt2M49G1aNpP76f+SBDVh4K4l+/DtUwPrmbu40rGfxIL1trTKxmi7lTYjkQg+XKGN6f0uziY6MihZBdO6HdzWOXKYZUrRzU7OaJ247RhN2dNezhj2MmVTC+uZ/lwM9eH2/k+lB4MovJwCDVHQ6k+FEL9sVBxuD8TQdf5GKtIkNB9MZbey3H0X5XSf1VKz8UYui/H0nEhitZToXSei6b5RBhtZ6JpOxdN08kIGk9EUn8snNojodQcCaPiYDAVJUGUHwjkXr4vtUdCqTwYRPPxcNrPRNFxVkznmX8JhK5zUbSfilia5mNhtJ4Io+1UKG2nQmk9GU7zsf3UHwqi8ch+6g8F03hETMPhEOoPiVrSupIgmo7up+FwEG1HwyjP8eNUoi1H4ndwWetGx5FI+k7G8OyinLJMb66oXSjN8aM0z5fygkDKi4K5k+vLzSwvrlvEFuF6hhfX0j25nu7LWf0+ShJcKYi245rZn7u5wVw2+XNQ4kT2/q2cVu7hvHovxxNdOCp34rDMjpIEW4rjdlAk2U5utA0FUjuK5U7ky5zIktiSHWdHvtSRfKkjBfFO5EkdKZC5UZi4kxyJI/lxzuRIXUUoOcaR9GgH8mXu5MW7USBzF48TdpEb706WdBeWGFfSIp2sgWQ30mJc0IfuQL/fdum6KcyetAhnLJEuS3WnplAHUkMdUPtsRum5gdQwZw4kB3HaHE1G7F50Ifao/G3RBTmgCrAlyXc76gAHNMFOqILtSQ6wRe69FemeTSh8tqP0s0XmY4M2zBVdhDsp0XswxuzFGOuJIcYTk8QHo9QXg8Qbg8QbU0IgOokPhnh/kiI9MMmDSJEHoZUGkBIfhF4SiDpWbBT0cYGYEsMwKkIxyEJIiQ8hIzkGozycfKOCPFMiOSly8k0KqzCQka6OJt8ko8CUSL4xkbwUOSUZOiEY0jSUZOg4lKnnYLqWgxb9839sW7eezatXsXbFCtb9uII1Py5j7fIfWffTMlYtW8a65T+x6t/+Hbf1y7CE7aQkyJ5b3k602Nnzq8suXrrs5oWzO7+57uKpszvtto7CbrTDlqytm1CtX490xU9IVq4gfvXPxKxZQcz2tYQ7riXadRPhruvY774F922r2LL6J8FG2LAW2y0bRT5hzSps1q9l65o1bN+wAZv1G4SQ2LiBTWvWsHn1atatWsna5T/i9tNP3LJxYC4qnH5XW3qd7Oh13MGApyP/63IK//1IPP077ei230G34w56ne15utuNbhdHqrdtpHTrZq5t3UTJ5rUkrV/NrjXLsN/6A3uCNhCn9yIrXcL5vFSKEhQURykoipJyQBHCoaRdFCftxhy+A33gVoxB2zAGbSM72pHsSFsOyZ24nxfM/bxATiQ5cFRhy51ML6qKA6k+EERVkT8VuZ5UFPhSmutJdZ4X7cVejBzz5s87Ucwc9yUzcQ1xehc8PZcTunY5FV6OdMa487gogJdXI/ntWiSvbsbwq5Vb8PJmJL/fEPPqZhSvb4mD/us7Mby6FcH7B8K68uGBlPcPJNYa1HiRRbgtxMT7e1Le3I7hzW0JL29G8futKN7eieX3G5G8vBFptRv50382gP4zgQycF5TlR+eCeXhmP62H/Wko9qbpoA8NxZ7UFe6jpsCDpmIvuo8F0X8qhEenQ+g/GcjLq1G8vBrJuzsSXl4O4/crEby4HMaLKyG8vR3JcKmUkTIZg9YK1/f34vhwL05cs7Y2fbgfx1BpPKPlcoYeyBguUzBSnshIuYKhBwnWLYmwVn3/3kcrFIxXCQEwXqUU4qFciIHRymRGKr8LhCQmqtWMVigZLlPw/kECwxVKRiqVDFckMlGjZrBUwWStnpkGI+M1GibqDUzUpTDfms7H9gwWO7JZaMtkrjWNuZZ0ZprTmG0xs9iZyWJnJp+6svjYkcHn7mwWOjKYa09jusnAdIOa8Vo5w1ZWwnhN0lJgeaz+exbBwFRzCkN1AmL0pkzGh+pk3lYIb/CbikR+LxUC4VWpgjflSbwuV/KuWsWHWi3DdXoGazSMNOiZbDUx1pzCUL2ewToNww16RptSGG81M9FmYbozk4XeXD49EiLgy0ARi/3CXrTwMJe5nhxmujOY7c5mujODqY4MZjrTmelKF01HrWlMdFqY7clkptv6Wmcac70ZzDzMYOFhJl+e5PP1aQFfHufx9XE+fzwp4vPjPOYfZjLVYRZ37ZuE11wIhFh+L43jTaWM4fpkhhtVjLXomWgzMt1lYbonk5mHWcz2ZTHTl8lMXyZzfTnMPxLE5aneTGZ6BJ15pldsOqa6M5jotDDVncF0TwZz/SJbMduTzlRnKrM9Fj72Zy1tPSbbjUy2G0RAvF7JYLXM2i6VzEybaC762J3C54dpfOq3MN+TwlS7yCFMd2hZ7DHytV+Ear/1W/jSZ+ZTr4lPvSbhZ+/Vs9ir51Ovni/9Rr4+EqLhu0j48jCFL316Pj/U8aXHsHSH+nsY9mOHIC3PNsmZrJcw35LIbJPsX9mDBhkzjWJmW2TMNMuYaU5goU3BQpuCjx1K5joSmetIZLZdwXxnMp96tfwxkMpfT6xgsscZ/PUkk2+PM/g2kM7XfjPznTpmWtXMtamYaxebjYlGBeP1CquNRcFIjXwpfzBSIyxIo7VyBitFRuFtqYThahmD1WKb8Pu9WH69Hcmr+3G8tzI73lYqeFMh50NNMsN1miVx+6EimV9uS3h+J5aRBh1jjXom2lKY6jAx1WYU0y5mtsvMfHcaiw8z+PIoS4Db+jP52p/Nt4Fs/vksn099Gcx1iaakj50pS3mLsXoZo3UJDFZJeFsRzfsqiWhpqlcw26LkY7uGT506Fju0IiPQoWGuXQS5Z1tVzLZqmGpOYqJByXi9kqnGpCUOxlRTMrMtGqYb1cw2aZhr1TDVpGK6VdQe39Y7cFXlyjWtOyXhm7mX5iGC3k1JTNYnW21TBqatG4KZRvVSJep0QzLj9UrxeRuVDNfKGK9PZKIhmbG6JMbrkxmrUzJWr2SkNpGRuu+jtIaWReHAYG0SgzVJ4iaFlaHypkL8vnl+S0rfpQi6zobRenI/VSUBlBX7ibrTHG+uZXlyMW03VzP2LdWeXkn3XNokXEgVNqMLqfs4qnKjIN4ec8Rm0iK3kSO1pzjRmSPqnZxK2cuZlD2c0LlxLnU3Fy0iz3A104M7+T7cK/SjtNifqsNCINQfC6XpVBgtZyJoPSu2Ap3nY+g4Hy0Ew6U4ei7FCHFwNpyWM6IZqeVUBK2no2g8EUHtkRDqj4VTc3g/NYf3U30ohOpD+6k4EMS9fF8qDgZTfiCIyoNBVBwIpOFIGDWHg2k+ESaCzlZB0HY6zJofCKHNKgYajwTTekL8nTUdFa1Q9UdCaDgSQsPhEMrzvakq8uFu9h6qiwOpLQ6iujCAugPBVBf7U1UYyN0MH45Kt3Na4cBlrQul6R70n5MycF7G/QwfLup2cjvdm/L8IB7k+fMgN1BsD7J9uZ7uxTWLN1fMnlxN8+ZqujeX07y5YvbhgsmHo0nuFETv4HiiC+d1npxM3MVRqQtpfuvIDbPhULwjB6UOHJDacUDqQH6sHfkSW/Il9uTF2pMXZ092zA7yEpzIiXMgL86BfKkjGdE7yJbYky11IkvqRGasA3nxbmRJnEmXuJBlbSLKlbpSKN9NgdydwsRd5EmFUEiLcSJd4kKmxIXsuJ1kSUQoOTXSkbRIJ+tj8dYYaoclSoSUzeFOGELsMIU5oPHbhsrPhjy5F0f0+zmkCSIl1AVtsB3JfjtI9rdDG+RAkt92kv3sUAc5khxgi8JnG1KPTST67SDR3xa5346l/IEmzA1NmDspsZ5oI3ehjtyNOnI32ui9aCL3oY3yQh1VxYTgAAAgAElEQVTtiUHqjyHOj6QITyvzwB+dNBBNXCDa2CCMilBS5eHopCFopYGkyEPRxwdjSY4hSy0h36jgQLqKDG0cOfoEcvQJZGriyNJKSVfHkKWLI9cgozAtiYOZGg5lGziSnUJhipKD6bqlTUJJpv75P7au38DGVatY+9NPrFu2grXLfmL1Dz+y5sdlrP5hOT//8CNrfviRrSuWEe62mYMhbpR77aJ5z24euezh2c69/LJzD09cdvLQeSeN9k7csXXg0ObNmDeuQ75qFQkrVxK36mdiV68kes0KZE6biXBcS4TTeva7riXYbRM7t61i65oVbN+wjs3r17B53Wq2rl0tIGrr1rJl/Vq2b9ksWo7Wr2Xdip/YsnYNW9euY8PqVWxcvhzXn1Zy2dmdhdhIBlwd6HWyo9N+BxVr1jKbHMz/e1PJhGwvz/bu5Nk+d94E+fLK34dXgX488thFtY0Npdu3cW7bRg7YbiNq21p226/C2XsVsixf4nSeZKdKOKRK4mi8miMxWnKCIjie6M8x1V7ypM7oA7eiD9iCIXAT2dGO5ETbURjvwEXjXm5lenNO786BuG1cStlJWa4fpTm+PMjxprrAj5riQCryfKjM8aap2Jcnh334+0Y4/+1uLBW6tSQZHAlM3ET09o0ccdhIm7cNbTI3frsUJaxDNyJ4cyeGd/fiePdAyvsH8by+JaxFr2/H8vq2hLd3JQyWShmpVAjIWnkCwxUyhitkDJWLO++jFQqGyxW8uye1bhekvLkjgsyvbkfx6lYUv90QmYTHF4J4eDqArhN+dJ7wp/98KA/PiH799qMBNBR701DkSWOxJy2HfGk44EXrIV8enQlj4EwYzy9F8uamlKH7ckZKExkpVfD+bjwjZQoG7//r6xmvTGKiMomJqiSGy2SMVsiZqdcyUaVkrFLBcFkCoxVyJmqUTNdpmKxWMVKeyGilkrGqZCaqkhmtkDNYKmWwLJ63DyS8vRsr2pxKE3h/P543dyS8uxfPcKmC9/cTGCyTM1SmYLhMwWCpXMwDOW/vSnl1W8KLG9G8u5/ASIWSsSoV49UaJutSGK8zMFarY6hSw4dyFYMVGsZqDUw3pzLXKjYFQiSYmWkxM9uaxqeubBY7s1hoT2e+zcJMSxpz7elMNxuZbNIyUq1gqFLBcKWCkepERmqTmWjUMtGkZ6xJz3ijgdF6HYM1GoZqtQzX6hip1zNYp+d9jZb3NTqG6lMYbTQzXGdksDaFN1VqPtTpGW40Mt6Yymijkcm2dKbaM5hoy2C8zcJYSxrjrYIwPN6axnirhbEWMzOdmcz1iDvr8725zHRnCktRp4WpjnTGW42Mt6Yy1iLejreamGwXFanjbWn/iV+QxmSHmdmedGZ7LMz2pDPXm8Fifw6fB3JZ7M/hY182c91CUMz2pDPTbWG8zcR4q5HJdhPjrQZGGjV8qFcy3KRios3ATFcqcz0W60E+l7m+XJGBGMhh8UkeH5/k8eV5EZ+fF7H4pID5R/nM9GYz8zCL+f5cPg4U8HGgkIX+XJGzeJzH4pNcPg2IWRzIZvGR2HrM92Yw321hrsfC/MN0ptp1TDWrGGtQMmI9eI03CcvN54dmPvWZ+fgwlfmeFOa6DYID0JPClz7R3/9dLHx6mMpn6/z52MKfj9P43Gdk8btI6BdtO1/7jHztS+Frv0FYgB4Z+TZg5Euvnk/d/9oqzLcpmWpMYKpBykyjlI+tQiTMNytYaE3kc7uKT53JfO5W8bVHxWJHEp+6kvnSoxYCoT2R+fZEFjsSWexK5lOPmi99ev5+YuHvZxn8+SyLb08y+Dpg5tsTC18HzHwdSONrv5nP3SkstOv41Klnvl3DRKOS8QY5IzUyxqye95GaBMa+bxKqpOJ5nYKxJbEg5V1FHG/Lpfx2O5oXt6N4XynjXbmct9b5DvcbqtPwviZJ2NNqhfXlbbWSEWtof7zFwGSbkYm2FGY7zUx3mJjpNDPTmcp0h4m5bgtzXWmMN+uYajfysTedr4+y+fQwg5lOE9MdRua7Tcy165hqTmayUSkamqolvKuQ8OpBNO8rpQzXxDPRkMRsq5oFaxbgU5eBT50ixzHdrGKmWcVUk5iJBqVVOIlmq9FaGWP1ciYakpYO6cM14vWJBvFvbLJZw5t7Ci4n7+Cyyo0T8XYciNhC5+lwhmoVjDcomW5RCbtQfTITtTImaxWCylxt5SvUyBitS2SsXslonaC7j9YmWauWlYzUKhmrT2aiUcV4Q7JVJCQxXJPMh6pE3lcl8rZCwWvr9vFdlZJ3VUpe3I3nt3sJYpNwJZruc8JiU380hKqSYO7n+3In10eA0tIFAO2SZS9XM724kunNJYsHF9M8uJLhzSWLFxfM+zhl2MNR7W6KEl3JjnfgoGoXJSp3jml3cUy7k6NqV04Z3DmbuosLaR5cMO/hcvpu7uT58qBQVK7Wn4ig+XQkrWeiaT0bSdu5KNrOxtB5MZbuy3H0XJHSdSGWzouxtJ2LpOOC2Bg0n4qg5VSEdXMQQcOxCJpORFB5MIjqQyFUHAikvDiA0iJ/Kg4GUVYcQPmBQO7keHI725PSPB/KC/2oOhhI/ZFQ6g8H03JcCIXWk6E0HRVioL4kkKajITQdC6HhcBDNx0OoLval7lAw9Uf203BkP3UlwVQVB1BR5ENFkS/VRQFUFvhTXRhAVYE/FXl+3Enfx3H5di5rXajJDaDjSCS/XE6m+0Qc14y7uaBz57JxN9fSPLmW7skF424up+7jgmkvV8xeXErdx6XUfZxP2cN5kwfnjB6cN3pxMcWby2Y/zug8OJG0m+JYR/IjbTmT7MENUyDnVftID9hEdpgNhbH2FEnsKI53pijOSYiDWHvy4xzIjxMWo0KZCwUyV7Il9hTIXcmLdyY7zpH0GHsyYp2wRDtijrAjPdoRc7QTpnB71IGbSY92whhmS7rEmWypK7nSneTEuWOJcSE1yhFLjDNZce5kxroJMRDtgjnCkdQwB5E9CLHFELKD1HAHUsMcMYc7kxJqj9p/Kxq/bSi8t5CT4MkRXShZcXvRhTiK/EGQHUmBdiT5b0cdZIs6yB7dfleU/juQ+9ig8N1OcpA9qlAXNOFuqEJd0UfvwRS7j5RoT3TRezFJfdFGi3CyIc6XlDg/QVOO8UYZthd1lDf6uEB00kC01q2BLi6IVHk4JkU4RlkEhoQwTIlhZKglZOmkpKsl5OgSMCkjyUtVUpCWTJFFRZY2nixtPAUmJfkmJbkpMg5kqMgzJ5FnVHIgQ8vBDC0HLVqO5Zo5XZxOrkFBSYbm+T+2bdzAxp9XsebHZUIYLF/O6mXLrM/F49U//Mj6f/s3Au03UBToRtleN2qdnWizc6Lf3YNWWyfqt9lSb+fE3S3bOb9hC1lrfkaz+mfka9ciXbkSyaqfiV+/hti1K4netpqEPTZEumwg1HU9Qa4b8bBbx5ZVy9myZhWb16/FZtN6tm/awLZ1a7DdsHGpCtVm03psN21g8zpBZN64ZhUbVv/M+uXLcV32E4c3bOWjJIqX+3bx0Nmepu02NGy1YWCPM//fXQP/45yc92E7eentxWt/L1767+NtsC+9Ox1pdXSg1s6Ga9s2c3T7Rsz2m/FxWI2rwwpCZI7EZuwlSuNORnIUR1VJnEpKpjg0kSy/SI4rgyhR+GEMsUUXsA1d4AbyJC4USh3JidnO5dR93Mn24WqaB0dk9hySbuFW2h5Kc7y5n+1JdaEfZXnCblSW7UVdsT/NB7z59cBe/q8H0fx9OZRCxSaStB547lmBfOMqHoW781zmSZ9pH6+uxfL7LRFIFmRlwUf4cN8KTbsXy+ADGe/uSXn/QMrr27H8fiOKofIEhivlvH8g5d19ifX9xJ95cT2MN3eieHk9gt+uR/DqdjQvb0by6nYkv90I4+ml/fSe9KPtqBetR7xoLPGg43gAbUd8aTroRXOJj9VqtI/6gj00H/CivmgfHUcDeXQmlEdnQ3l6PoJXN+IYfCBnpFwphEK5uFs/XKZgpEzGaLlcZAWsuYOpWhUz9ZqlmapV8eG+lLHKROYadcw3pbDQmMJsg35ppuu0zDbomarTMVGnZrJes2QhGqtMYrBcwWB5IkNlSQyXJTJUnsj7+zIGSxW8uxvPm7tS3t+X8e5eAu/ux/P6dhyv7kp5X6ZgpFJsHcaqNIxU6RivTWGoUsNgpYYPFVoGKzW8vp/I6/sKRmoExGysLmVpppvTmG1NZ749g+nmVMbrDYzU6Riq1TFYqeJDZSLvK+S8vB3L6wdxvLofx6v7Ul6VJvB7aQIfqlWMNhgYbTAI8nG9ntF6AyN1eobrDQzW6RmqMzLUYBJTb2SwXjwfaTIz3mJhsiWd8RYz480WxlssTLRlMtWdw3RnNjNdWcz35jLdmclMVxbTnZlMtqcz1ZHBdFcm051ihhpSGGxMYaTVzGCzgbGWVKvAsPyLVNydJbIAHeKaCDxnM9uTLnIJ1qDz9/rUxUd5LPRlM/8wm7neDKa70pjqTGOiXQDMZjrTmOo0izrWDhMz3WnM9liY7kxjtsvCfE8Gi4/yWHxcxMKjXBYe5fJxII9PTwr49LSQT88K+Pr8AIuPC/k4kM9cn7BCzffnLWUqPj8u4PPTIr4+K+SPZ4V8fVrAH88K+Po0n08DWcz3prHwMJ2PfWIW+yzWhhwDE60qUfPZqGSyWcVsu565DkFUnu3QMt+TwmKPkS99Zr4NpPNtIJ0/H6UvNe586TPz5+MM/uvzTP6PX7L4r79k8ffTdL49TuOfTzP4+4mFvx6n8c+n6fz1JJW/n1j49iiVbwNG/ngkNgt/PDTwx0M9n7s1LHaqWGgXWYOPbYnMtyQuZQ4+dij53K3iY4eS+VY5M01SPner+NSZJDYQLTKmGqUstiv50qPhW5+BbwNG/uNZhpVcnMk/f8niz2cZfH2cxqd+E5/6hchZ7ElhukXNWL2MsXoZIzUyRuuEIBitFdWdo3UJjNQmLNmQPlTEMVIjZ6xOITr9m1RMt2qZbtUz1aJb4n+MNQghIKCBaqsfXmwWhuvVjFr98W8qFAw3aBlt0jHcoGWyzcREm5GJFgOTrcLC9j3PMNlqZLYzjYlWA9MdQkRMtRkZbdQy3mpgoi2FyVY9M226JQL2YKWUD1XxDNcKsNhQnYLharm1qlhsA6abk5lp1TDVomaiScVEo5LJxmQmG1VMN2sYr1cyWie3ko3lVruVzFpUkMBQjYIhq/VqsELOcLWCwYpE3pTK6T8Xycn4rZyR2XMoYiu5gev4/b6GiaYkJpqSmG5WM9WoYrxOyUR9IqM14ucwVCNjxCpMRq1bgveVMj5UyhmpUTJYaQ3eVyfyoVLBYLWCD1Vy3pSKcoRXZQm8r1byvkLBm0oFH2qSeFMhtgi/3ZPy4m48/ZcjeXgpit6LkbScCKLmUAA1R0K5XxTI7XyfpVajq5Z9XLJ4cN68x7oF8BRtRSYPzpu9OGPay1HNTo5r93BY7c5hzR4OJLtTpHTjiMad4/q9HFa7cUwrbEenDLs4Y9jFJYuwNd3NF2yGxlPRtJyNpfVcLG3nY+m4aBUGlyQim3BZSscFIRo6LkTRdUlCx4UYmk9F0nginMYTodQfC6PuaBjVh0KWtgSVB4MoLRQC4UGBH7ey93Ery4M7OQKcej/Hi7IiXyoOBFJzMJjKYj8qCr2pPehPw+Eg6g8FUVcSQO1Bf2pK/Gk4GkxdSQA1B/0oL/SmotiP8mI/Kov9KMsXbILyQh/u5+4TMLM8b0E9zvLifLID5xLtqMry5vGpWF5fTeTN9WQ6j0RxNtmJCyl7uJHuxZXUvVw1e3LFvI9rFm8umTw4qXXjvNGDsyl7OJrsSoncgeMaN46p3ChRunBU6cZRpRuHFS4cVrhxSOFGbpQt+VEOnFZ5cNUUyKmkPeRFbidj/xbyYu0okDiQE21Pfow9hRJHiuJdyIt1oCjemVypE3kJrhTI3ciWOpIlEdai77AzS5Q96dFOmCPsMUc5kxJuiznSjrRIO8zRjhgj7DBF2JEW7UhqpD3mSAdSIxwwRzlijrDHEiXyBsYIByyRzuiDtqMN3IbG3wbjfnuMYQ7o99thDnciJcQRla8NGj8bjBEuHNKFUKLdjzrIHrn3ZlSBdiQH2KL0247CZxvJATtI9LMh0XcHSj8bEv1tSfCyQRXqglHigSF6D7rIPeij95Ia54s2Yi+meF/0MT6YEgJJCt+LLtYLU0IgqbIgVNHe6GL90MT4oZUGo4sPQhcfhD5e5BBMiWHoZcHopPvRSUNJS4zEoorFoo4lSx+POi4IS7KEDG08WfoECiwq8lKTOJCupThdw5FcI4dz9BzLT+F4gZkDGVqKLCpKMrScyjdzJNfI8QIzx/JTOVVkef6PzetWs2HlyiWb0erly1m7YgU///gja5ctZ/XyZaxd9hObly0j3HkbOf7OVO11p8HekQ7nnfTs3MNjT3/KNm6jwXUvD3Y4cWHdFko2bsS8cROKtWuR/LSchLVrCP/xB+LWryZ84wpiXTcS5baJEOd1BLttYp/9erZZNwlbN6xl28Z12NtswXbTBravW8/WtavZun49OzauZ7v19S3r17B1w1o2/LySNStX4LT8J45ttWEqPIAXe1zpc3GgxWEHtVu30uNkz3/Li+F/XY/nPzL2MxjqyduAfXwIDuRVgDe/+njS4exEs6MDl9at5ozdZopsNyFz2ozn9rXsD3QgttiLuJx9SGTO5GpDOKUO54IqiaIQGUXhoZzVRZIaZIvefws6vw0UxrtSLHMhT7KDyxYvbuf4cNXswalEZ47E23A1xY372Z48yPakIs+bqgIfynO9qCkKpCLPm+biAB6dDOOfN8P5v+/F0mbciEnljippH3u3raAxPoxXCl96otx4VhzMq5sxvL8r4eXtKJEt+E5XLpPx/l4cb+7E8vaelPcPEvhQKuP1HQkvb0bz241IXt4U8+ZO1FKz0du70fx2PYTfboRZeQpiPpTG8futKJ5fCbOSev1oP+ZD+zFvOo/701ziRV3hHuqL9tJ8yGo1yt9Fbe5uavL30HLQh57jwfSeDOLJuXBeXIlm8IGc0Qph6xkuSxSC5o6U4QcJIphcmWjdIChEhqBKyWRNMtN1aiZrknl7RwSuJ6qTBJysQbeUDZhvSmGuwcBco4GZep2YRj3TDTrGq1RCONTrGKvVMV6nZ7JGx0S1ltFKNWNVKiZrtUzWahmpUPGuVM7re1Le3ZfxvkzBUGUSw1XJjNVqGa5SM1QlRMG7smTel6sZrjYwXK1nsFLHhwo1HyrUjNQIkTBUq2e0wchIjX7p2kSDSYiHRhNDtXqG6wxCNNSqeVeu4OVdCS/uxfHSGjp+cTeB3+7JeF2RzPsaLUP1Bj7U6nhXqeZ9lZbBGgODtSmMNKQy1JDKhzoj72r0vKvRM1hr5G21nsF6E6PNaYw2pzHSZGa42cJISzoTHdnM9hYw15PHwsN8Pj4qYqG/kMXHB/jYV8h0TzbTnZnM9+Yy3prGcKNRVIp2WKzsgXTGWizCbtSdIVqOurOY6s6yVo6amGgX3v6Z7oylGWwSfIPRFkE1nupMtzYoCZEw3ZXOZEcaU50WprssTHWamWg3MdaawkS7manONOYfZjPZkbrUvDTfn8/Co1zm+8XM9GYx/TCL2f4cZh9mM/swm4nudKu9KJ3p3kwW+nKWhMqngXy+PCnkr18P8PeLg/zz14P89byYL4/zWOzP4mNfphAI/Rl87EtnvjdVZA7atUue/Jk2DbPtesYbk5d6/6daxLVPvWKL8NeTTP54ZBGbBKvV6NtAOn89TuPPATN/P8kQguCxhX8+TbdSgsW1/3iWIQSCVSR8GzDwx6MUIR4GTPzZn8KXHi2LnUkstiuZbUpgwSoWvvZq+Nan469HBr71GfjcreFLj5qvvRr+eKjlz4e6pdf/6kvhj4d6vvWJzcXfTyxCrDxN5++nGXx7ms7Xx2ks9hn53Gfk08MUPvcZme/Ri1xCS/K/+A91CiYarFaXBvmSiBCvKUWA1uqVn23VMNumXwp9z3UYlmaiSTQcjTXpGGnQ8rpcxmBtMsP1asaadAzVqcUGodnAaJN+Kd8y2WYSIWdre9Z4s57pdhPT7alMtoow+lC9RsDx6jVWQWFk1FpzO1ynZMh6Z3+4WoTUh+oEE+NDTeIS1HCiScNYnVIIgyaVqL5t1TDZrBb/Hqzf63C1nKEaOR9qEnlfGc9gtYzBagVDVQrelcXzriJhiXT8oULGYGUCH6oSGK5V8vq+jP7zMRyP28h5uSOHImwoidzB+yoD443JTLeIKuVJK2fjOyhtqiGZiYZkxq1U5aEaudjQVCTwtjye16VxvC23CoL78bx+kGD9XRTH76UJvHwQL0RYqYxXZTKxtalM5F2VktcVCl7eV/DstpS+y9F0nQuj+Xgg1Qd9eVDky41cT27m+nA924vr2V5cNAlGwpVMLy5neHIhbS8XLZ6c1O/klH4XZ0x7OaZ157BmF4fU7hxIciU73pE0yQ6y4uwoTHTlqN6DQ2p3jmvcOZPiwZmUPZw27OJi2m5u5fpQWRJCzZEw6k9F0XQ6mtZzErouxy+JhJ7LCXRfktJ9OY6+6zK6LsXQc0WIh8YTYdQfC6X2SDC1R/ZTfXg/NYeDqTwo7ERVJcGUFwdSVuRPWVEAd3O9uZ/vx91cX+5ke3E/35ebmXspLw6gsiiAmpJASvP3UXXAl+piXxoOh1BzwI/6Q4Hi2sEAakr8qSjypfZQEFUHAygt9KGy2J/yAj/KC/wozfeivMCPisIASnN9uJvuzYmE7ZxJ2EZHYQCPSoKYfaBloSaN3hOxnFc5clG3i5NJLpzR7lwKF19O3cc5/S7OG/dwUutmFQjOgl8gd6Yo3o5jyW4cU+/iaNJOjiW7c0jhxmGleHtA5kpmuA2ZoTYUxjhwLtmDG0Y/Die4keK3HlPgFszB28iLdiAr0lZkDKzNRcb928iIccIS5UiO1HWprjQjxpGMaAfy4t3JjHXBHGFPaqQTpjBbTGHbSQnfjj7UhpRwW0yR9lhinTFHO5IWbo8lwoHUKMFCSA23wxRmS3qsGykhdhj225ESaktqmDPaABsMofYYQh2xRLqS5LMDhZcNSb5bOKwPo0S7nzTJLtQhdsi8tqAPdUUdZI8q0BaZ1xYS/WxICvxXYFkd6oopbh+pUk8M0R5oInajjtiFKmIPSaG7sSiC0MV4kqYIRRPtgybaC0OcH4Y40WKkifFFG+uPKiYAQ0IoJvl+DLIQ1BJ/tFIrUVkaiCU5hgy1FEtyDMbEKEyqaDIM8WTp40lLlpBrTCRdIyEnReQPDmXqOZCh5VC2gWP5qZRkaTmUm8rBDD0nCs1cPJzN6YJUThelc/FgNleP5HPlcN7zf2xav5pNP69i1bKfWL18+VIO4fus/uFH1v24nA0//Ii/zRqyvB1o2rOLnp0etDi40e66myannbTv8qTGcRflzu5c327PgbXrMK9bh3KNqEBVbtyAdNXPRP+8guhta4h23Uis+xb2u6wn0GUDu2xWY/M9f7B2NVs3iAajHVv+1Wq0fdMmNq1dxY4tGwU3Yf16Nq1Zw/oVK1m3fCWbly2n2HYH45F+vA/wpMPelv+fqvcMinpf9z13ndl7BXNWFBWQpAIiOUhOnehuOneTkyhixhwwkXNWUcmIoGIgZzDntVxh731mn7p179RMTc28OafqVk3VnfCZF7+219kvnvrT3f9uwgt9vr9vatq4lpZ1a+hycmBg5yb+/XIs/34pjqnQHcwE+DIR4MHgLhe6nBy5Zb+Jxg0bKN6wnnPbNlCwYzPZfrtI8HFlj/0aEox7STziT1jSBtTxm7lkCuSKIYJrGjWn4rQcDIskJcAZS4A9KcFbOCx3ZX+MPVlRGzmrdaVmvz/lmd6cVzlzOGETVwyu1OX40nIoyEoP7qU535+GPB+aDvrQnOfL7YN7GT8Xxn+pjuXLBV8uS1cQI3HB13UpkTvWMmwMY1jhSb/UjZEzEYzciOLptXBGSiJtjMJsrZy5OoWVLYhjoiKWyco4xkujhaG5JJrRUtGBMHQ5mNHiaOFFKItkvEz4GEZKIqzRp6E8LgrmydVQBi4EMnA+yAoQ9nLv+B7uHN7DnSPetB705NahPdw65M2tQ4JVaNq/i/psN27me3HnkDfdJ/0ZOL+PoaIIxkpimamQMFcjZbFeyWKtkplKKTNWJmS6OsEGer4ZlcdLo5mrlfKiSZiPXzerrFc1rxpVvGpSMVstY75WwXSlhPlaBS+bVbxu1fKyOYkXTWrmG1VMVsuYrVcyW69mtk5tLTjT8qJFz4sWPYvNOhaaklhs1vGy1cBMrZL5Rg1zDUnMNSTx6qaRl60GFluMzDcJQDDboGe+ychcg5HZZiNTDTpmmgzMtZiYbdYz3ai1zWS9AA8T1Spm6sV9861m2/1zLQZmm7WM1cp4XhpvKykarpTypFzCk3IJj0riGLwRw4OrMfRfiebhjXgGbsTzqFTKs4pExuu0TDUbmW4xMd1iYv52MlPNRiYa9Uw2GZho1DPRbGSs0chki4WJVgvTN1OYvZ3G7O0Upm+ZxNLfns7r7mxedGTwokMwCO97cnndkW5rKv4WIfqqK8MGEN52p/OuL4f393N505PFq64MW+yoMAun8LIz/T+lC6XY/As2w7PV/PzSajx+0SHYjFcdybzqEEzFtxK3Nz0ZvOkV4OJDb47NZ/CNKfg0sJ8P/Tm868vibW8mr7rEz7twz8KLTguvulN405PB6+50PvRl8flBLj8N5vHr0EEbUPh16IBgEx5k8bEvnY99qXzuT+d9Xwqvu0zM3ZSz0CpnuiGe2SYJcy0JwpDbomC2ScZMi5ypJinzLQpe3dPyocfMZyt78LnHxMcug4gz7dTzsVsnTM19yVbjcjK/Dibz28MUfn+Uyq+DZv72OIXfH1r4et/EL/2CSZ4n9sIAACAASURBVPjab+Brv46vvRorQFDzpUvFT50qce1W8fsDA7/16/nrgJHfH5j4/YGJL11JfOr4Q2r0U6eSrz0qfr2v45ceHV97dfzco+WXPj2/D4qf4e9PMvjbULp1Mvj9YYZIBLqfzKce8Tu8bVdbG3/VNh38orXh9xtAWGiR2MCDYBD+6IV4f0/Lh3bxN3l7T5hoX7Ul8fqOjpd3dLy8Y+BFm4GXd8Qs3NIyf1vLbIua2RYR/zvXqmH+lp4XdwQYeNEmFv+X1rbsV3dN/wQQJutVPC6O4XFJFNNNKmtLuYrpZgXTzYnMtSitp+sSsdw3yhmtkdB+zoeOs760nfSi46wvY7XiRP5bE/pkg4zpBpntvbMNUuYaZcy3KJltUjDbIGe2PpGpGhnjVXFM1UqYqpNa28kFeJhplLPQIprUF25pma5XcUm9njNSO04l2JMbvJ6S5D1M1qsEYGkRpuSFZhmLTVJet1rBQavSVpC20JrIVG28+B4NiYzWSGxxymNVEiaqpAIQVMsZq1YwUiXjSWkcz8tiBYiolDFSJWO4WsazSgmPihMYuBZL76UI7p0O4nZhALdPBlFb4EvFQR9K9+/9w7ic7kVRqihDu5ziQVHaHlsnwlnjLmuC0U6Oqlw5pHQmO34bhvBNaMPWY4naRIZkOzkSB3Il2ziscORIogPHNTs4bXDhaqon1QcDqCkIouZwELVHgmg5FcGdc1F0FSXQfj6G9gtRtJ+PosMaj3rnbDg9V+K5e1r0Hdw+E8HN4yHcPBkuzM/HQqg56EdtfgD1BUI+VX3Aj9oCYVauOhBAWc5eynN9Kcv2pjxnD1V5PpRle1Ge40l5pif1+b5U5XrRcNCXlkOBVOd40XTYj/p8X5oKgqg9IOREVble1OR5U5Wzl6qcvdQd8Kc824vKHE9KM3ZSnLqTG6adnEzYzHW1E12HfHlaGMTXJiO/t2XTXhDCeZUTl/VuFJk9uJrsxWWzJ5eNHpzX7+SSyYNLpt0Uapw5a9jJySRnjiudKZBu50iik7UJ2ZnDCicOxjtwWO7CIekODkmd2R+7nbw4B9ukhmwgPXg9JcnBlKWGUJi4E5PfGgy+a0kJ2kBy8AbSw+3JitpGWthmUsNFX0FGzA5Sw8VinxXnQna8K2kxTmRJ3MiSuJEW40JK1A5bz0FqjBPpcc7kSN3/uD/KkZSI7WTGOpMW4UBahBMpEY7ogjbb0osMIVvRB25BH7RNPA6yxxSyjcS9W5B5bUDuvZHMBC8K1CEkR7mjCdqOfO8mlH5b0IQ4oQrcjjpoO9pgJ9Gg7GeHKtgRTbgLhigPDNF/pBdpozzRx3hiivfBGOuLLsobXZQ3+lgf9PG+6GL2WmVGPshCdls9CP6YpSEky0V7slG6jxRlFCZZGGZZGHpJEGnqGJJVMViU0aQmxYmG5GQVOSYFZlUkemkoWQYJef/Jd3Aky8CRHAsn9ls4mWcmP1PD4Uw9J/MEg3Asy8j5gkyKju+n6Ph+zuWnD/1p1fIlrFu2hGXffcfKH5ey4i8iAnX199+x8i/fsfK771n53fds+PFHAresI9PHia49e3ng6k2Xmwc3tzvTtNWROvvt3Ni4mWtbHTi2Zi25K5ZjXrECxfKlxP34AwnLlyFfvYro5UuJ3LCCWNf1RDivJmLnOvwcV+O6XhiX1yz5HrvVginYtHYVm6ypRnZr17Jl/XrRvrx6DRtXr2b9quWsXbqENT/8wMrvf2TDD0swrV7DO0k4z/e60+vqwB17O5o3rKXXyZHHu7bzd0sQ/700gb/l+DIT5MFsiB/D3l70u7vQtm0LrZu3ULFlE5e3beKg61ayw31JSwgmYrcDnttXIU31RLHfBWXSVk5qdlKeEUz9fimXVEkcj9KR5u9NSoAzKYGbOa7azVGFE4ck27iS7MWt42E05AdSkubJKfk2rhrdqMzcQ9OhQFoOBdByyJ/bBUE0H9hLXbYHjble1GbvofNwMPOnfPlv1Qm8POWNSrmVBKULXluWczbGlSmNNyMqbwZMuxi8so/hG5E8uRHGRIWQFY2VRPHkaijPbwjwMF4eI5KNSmKsRWoJTFdKGC+NZbQ4momKeCFbssagjpRE8rw0ktGyaJ5dF5/z7HoYj4uC6T/nT8dJbzoKfek6HUjP6UB6TgfRcSKA9pMB3C7wpunAbhr376b1kPAltB3eS/sRP+6fCebRpQieXYtm+JqIZJ2pkjJfq2C2WsZstUgu+sYgCNlUAhNlcbbOh2+vz9XJeNmk4EWTgrk6mUg1qpUxUyNjoiKe6SqZMCM3KFmoV7FQr2S+Tsl8o5qpGgUTVXLGK2WMlCUwWi5htFzCbJ2G6Ro1UzWJzDcnMd+kZa5Rx3yTlpetJiuI0PKyVYCHN20pvGi18PKmWSz3zUbmGg02kDDdqGe+UYCE2WajAAItgi0Q0iQNU/U6Zup1LLaYmWzQMV6vZqw2ibE6FQPXI3l0NZqBq1EMXou2Tiz3i6K4fyWC+1cieHA1hr7LkTy8kcBgcYIt8/tpZSJDZYk8rVbxtFrFeIOOsUY9IzVanpQreVKuZKgykae1Gp7WanhWq+dprYbRBgPTLSZmbpqZbDUx1WJi+qaFSev1RXsmb7qyeXkvnVddWbzqyOTlPeuy35kmlu57FpES1JPJm54s3vdm8bo7k7ddVulRV4bt+qorg4WOVNFd0G41PXdl8qojlYU7JhbuCX/Ey3uCoXjdmc6rTiFdmr9j4mVXMq+6U3jZlcyb3jQbSyCMy+m8vy+Ygze9abzvzxQRrA9y+diXy/uebF53pfG2N1Pcdz+Dl9Z+h5edqQJw9GXw9VGeTXL0ZTCTz/3pfOhN42Nf6j+xCS/uaJhukjJeH8tUUwILraII7dtp8mKbmoXbKmZa5Ew0JPCmQ8/7btH8+7FXRG++7zbxrktvldloRTxqj4Ev1pSj3wdT+HXQwu+Pkvnro2T+/jid3wbN/D5o5pcHRn7q0/G5R82HTiEl+qlbbQUMSXzpEgDhXx9ZrADBwO8PDPx1wGi9T8cvD4z81q/n114tv/Ro+dKVxMd2Je/vKvjareX3Byb++iiZvw2l8tfHafz+KJW/DWXYgMKvjzL4eSCVXwaSBZvQpeWj9fT/Y6eRV22i8+Fdm5oXtlI2Ka9uK6xafJVVjqPkfYeOd+36P4rmOrTM31Ly6q5osX51V89Cm4bFO9YY2ltaXt0VBuWXd03MtCQxf1Pznxq5dcL8fltvKxicbtYwUa9goiGRiYZEJhtFXPBwVQJjtTImGxJF63hjItPNKmZaVUw3KWyn7pNWA/VwVTxPK2N5WBzJg6v7uHfKl75LoTwrjWGqTs5UvZSJeimTDTLmWlVMNcqZbZIz35zIXKOCmUY5EzVSW9/JVJ2c6Vo5E7UJTDVKmG2U2xK0Fm8m8apNz1yrSHSablRzPH45pxK2cjxuO6l+Kzir3M5krWBn5uslzDXKmGv8xoDImW2UM1knsY4ACNN1UtGdUpXAcFU847UyJmvlTNUnMlGn5Fl5AiNVAiQ8r5AwUhkvmIVKKc/KpYzUJPKsUsbg9Tgbi9B+JphbJ/2pP+RNbb4P1zN2Upyzh6sZnlzNFCbjonQvLph3i46E1D1cTPGiKMOX88l7OGfx4rTBkxOanZzUuXNMuxtL9GYMERtIibPHHG1Hevw2suK3kRm7iRyJHUfVjsK8nOpJ9cFgqguCqTkcQmW+Hy2nImg9HUnbhWjaL8bTeTmetrOR3DkXSdvZKNpOR9F6IpRbhWG0FoZz0xpl2nQ0hNqCAGFIPhJEy/Ewag8FU5sfQFWeLxX7fajM87VNSZYXxRkeVOTupTxnD2XZXpRle9GQH0Dl/j1U799DTZ43dVZmoCrXg7qD3jTmC7BQmeNJRbaHFSQIoFCR401lrh9l2V7UHfShJM2Do9FrqDR50pvvw3xJDP/Wkc7f2zOpsrhwQeXEBZ0b53VuXDLt5kqyF+f0Ozlv9OCMzo1ClQtn9O6c0btxQr2Do0oxB6RbbWVnBXInCmTOHIh34LDclXzJDgpkLuTEbedAvCPZUfbsj91OTsxW0vZtIi/GkbNqT8pSQ7ik9SY1cAOmwA2Yg9djDFyHdu8KLMGbMARuQhtohyVsO+aQraRFOJEa7kRWrBuG0M1YIreLWNNoR/Shm0WfQbiDAAxxjqTGOJASKeRIKdGOpEU5khbhQEakI7oQOywRojNBH2KPPnAzppBtGEK3CalRyDYs+xxI3LMWmcc6VL5byJZ6k5ngQXrUTrT+W0nca0ei72ZU/vaoA7aiDtqGImALif5bkPtuQRXiiDbCHUOUB+pwd0wxXiTH+6KN3IM+xgtzgi+6mD1W/4Evhjh/dDG+mKXBKMO9sEhFMZpFFooxIQh9nPAgGBOCUMf4YpKHYZaHk6qKJUUeRYoigkythBRlHJk6OblGBVk6KQcsAiRk6OI5nmvmcKaOQxk6GwjIT9NwLNvC8bxkMblmzhakcepgKsdyTJw+kMrRTAOXj+VSdDSHoqN5Q3+yW7OStT/+IORGf/7e6kX4M8u++47l3/3Ayu++Z9V337Puu+9wX/09mXu2UefuTI+rJ/fd99Lh7MFtBzfqtjhyYd1GTq7fQP6qNaQvX45uyY/Il/6IdPkyJCuWE7d8GbErlrFv7VIinVYT5bqeMNd1BLlswGXDctYt+Y41S74XhmUrKNi4ZiVbNggmYePq1Wxcu8YWf7p+5Uo2LF/BmiU/sur7JWz8fgmqpcuYjwpk2N+De9u2cHfbVm5u2UifkwNPdrrxzGsH/2+xnv+4Gs0XrScz+1x57r2TfncXbm/dSO3aNZTZbeSy/UYO73LkpEZCgT4OVdBO/OxXYDHsJe2IN7pcN8yarTTsj6DpUDwtB4yUp6RxOExCVqAX6cFOFGp2cjXFm6PyrZzWOFGz34faPF/KM704r3bgaNx6rplcuXk4iNuHA+g4uY97x0O4eyyY24f8uX3Yj1tHAuk8FsrTU0H8W0Uc/7VaQpVlHUq5M+Hu65G5rmYsPYRnSe70xjjy5EwIz4ujGC6L4mlxFE+uiqSj0WLhLRi+Hi7iTyvjGC2N/gM0lIvY0+FikYI0WhwpGprLogXrUB7HaGmU1bQczrPr4Qxd2UfvWT96z/rTfdqf7jMBdJ0OoPNUAN2nAuko9OfOMV9uH9lL80EPbh3y5O7RvXSeDKD/TAj9Z0MYKorg6dUonl8XpW7TlRLGSmKYLI9nxgoAZqslzFQl2K7jpSKW9XlxBJOVccxbPQuzNRKmquIZLo5grCSG2Vo5s7XCMzBXK5KIZmqErGm+VsFCg5K5epVVMpTESFkCI2UJjFfKGC2XMFGZyHhVoogNLZcwWa0QoKFWsA4zdSpm6tXM1GuYqlUz26BnulFvAwEzTQYhN2o2M9tsZOGmhcVbySzctDDXYmK+1WwDCws3Lby8mcyi9bXZZiPTTQbG6zQ8r0zkcYmEB9eiGLgaw4Mr0fRdCuP+5XAxRVH0Xopg4Fosj0sk1pHxuFRhm6HSRJ5VqnlULudxhYInVWqe1ah5UiXmaXUSQ5UqnlSpeVim4Hmtlmc1Gp7XaploNjHVamH6poW5tlRmb6cweyeVqVYzU60WJpqNTLQYmGw1Mtlqskmapm+ZmbltYrbNzNwdE/N3zVamIN3GQnxrO15sT+VVVwZzdyxWIJDBi7vpwijdnsqrDmGgfnlPfL1g7Sz4ZoBeuGNk8a6RubtG5u4aWGg3sdBuYrHDzGKH2RZjKjoRMgQQ6M/kw/0cG6PwsS9XyJEe5PJpYD+fBnL4NPjHfH6Qzcf7GfzyOI/fn+bz6+MDfH2Yy8+DOfw0kM3n/nR+HsziywMhPfrQY+Z1u4b5WwoW76hYuJ0oWpbbRNPy63Ydbzr0vOsy8r7byE8P0vg6mMbnPiNvOrR86BS699f3DLy4k8Sruxpe31Hzrl3L514Dvw9apUZD6eIU/7HwJvz1UTK/D1r4pd/Ah04V7zsUfOpI5FN7Ih/bFXzpUvFLn9YmJfraqxFf39fxc08SP3WLgq8vnUl87lTzc0+S9fkkvvRq+diu5G2bjA93FPzSp+eXB0Z+GbDwy6MUfnuYwj+e5wiPwqAACD89EP6E3x7+kdgkGo8zbT6MN3eTRGSoFSh8a5Z+06bhXbvuDx+HtW/hQ7uOT91m3neb+NCdzJt2I2/ajby8p+fFXR0v2rRW6ZGGF3cN1lZvI3O3NMzd0rBwW/9H+d1dA/O3Rc/CVLOS0VoZIzVSxq1gYapZbYtVnW5MYrIhkekmJZMNCiYbFIxbl+vRqlhGquMYqU5gtE7KcLWE0VoZT8pj6bsczMNrYYxXC6P1THMiE/VSW7fDXKvo1phvUQomoTGR6XoF49UCfHzzBMw0JzLVKEDGdIPsD79AQ6LwZDSpmG1RM1Yj52jsKg5HbcHisxLdnmX0XpYz25DEfLOa+aZEZhvkzDUKxmKiJp7xmniGK6IZq45jvEZEKI9VWZf+ijielcUxXiVnok7BaI2UkWoJYzWKf5qJagXDlVKeV8h4WiHlYXEsD6wNxR1nQ+m8sI87p0JoPuJPzUEfirM8uJHlxbUMby6m7LZJjC6miMK0M0Z3zhh3ckLrRqFuF6cMuzipc+es2ZOTOndO6nZzVLuTPLkTOdLtJEdspEDlxlGVK8eSRHfCKb0rpw0uXEnz4nrmXkr3+1J1KIjaI8E0nQzj5qkw7l2I4c65KO6ej+b2mQjazkbRWhhunX3cKoyg+cQ+mo6HUn8kiLqCIGryA6g+aAUKh4OpPhhIea4vFbl7qdjvR0mWNzcyvCjN3ktJ1h5upO+iLNPTBhAqrZ6C8qzdVOZ4Up65m6rsPZSm76Z6/x7xXIYHFdkelKTtoiLLi4osL6pyvKnZ70O51edQmr2HqynuFEo3UmVyo6vAn4XiaP73h7n8W1cG11T2XNK6cdHowiWjO+e0rpzVunJG48oJtTOnNAIUnNG4U6hx4bBiO0fkjhxW7OCgZDv5UgfyJU4cVuzgkNSJgwmO5EucOJjgRL5kh9VTYI0tjdlGdrQ9OTFbyYoUk7FvM8ckrpxL8uK8Zg/7I+2xBG9AG7AOQ9AGTMGbMQRtsEmCkvdttZWcpUc7kxLpQKqty0BIiCyR20mJEPKklIjtpEUJJsIStpWUaEfMEdusn7dNeBbCtmMKc8AQupXkcCdMIdvQB25B62+HPnArSb52yD3XkrBzJbogR1JjPMiI9cAYuoPEvXYofOyQ+WxC4WMnEox87ZD62SHz34IxaifJ8V7oInahDnfHEOtFUsROTPE+6KK8SYr0QB/rgzbGC12cD6YEf7QxvuisDcrK8D1oon2xyEJJlu/DkriPZHkYuthANHH+wo8gDcUoDyM1KYa0pHgytfFkaBLI1EvJNanYb1GSY5CTrZex36LkUJaWgiwDeWlqDmVoOZZj4niuWQCHDKNgDfZbOJ5r4mxBGuePZHIyL5mLx3I4czCNC/kZXCrIoujw/qE/bd+wiY3L1rDq+yWs+Jd/Yfn/9GeW//l7VvxFzMrvfmTNdz+w9s9/IdxxK2l7tlPp4sg9Rze6d+ym192L246u1G9z5MKaDRxdvY7cZatIX7oC04rlyJcsQbJsKbJVK4ldvpTYlcuJ3LiKGJf1RDqvJ8x1A74Oq3HduIJ1S79j9Y/fs2WNAAib161j4xrRi7B53TrBHqxcyYY1q9mwao1gFZYtZ92KZaz5cQl23y/FaLeJl5Jwhnx30u7kQOP6DbRs2swjd1ceu+3goZsTL8L9+B+lav5LfjAv4lxZCPfhyd7ddLs60Lp5C8Xr1nLZfgNHdu/giCKKwlQJ5zPlhLquJGzXCvIO+pB7PgB5hgNF2QE0FsRRmx1NXZ6K1gNHORIVR2qgM4VJu7iS4sVJlSOF6m3UH/Sn9Wgot47t45rZhdMKe64aXeg5HUXniVC6ToYKoHA0mPZjIdw+5Mudw/7cPRFK75lI3l6P499q45k75kqKdCOJck+8Ni3l1D4HXmcF8UztyaMkV4aLY3hWEiGmOMomJRovjWXkhlisR0tFN8LzG+EMF4cxXR3HdFUsExXRjJVFM1stYa42gZkaERk6XZ1g6xkYK4ni+bUwnl2P4P75AHrO+NFZ6CvmlD9dpwO5d0IwC3cLA2g76sPdo77cPbqXe8e96S4MYPDCPh5dCuPx5X2MlcYxURHPTI2M6UqJjUVYqBedBMKAHW9jDcbLY3h6bR/Pbwgz9VRlPLPfZEg1MkZKohkpiWaqUirMxpUJzNYpWGwUDMK3aNSFOsEqTNcqGKuQ2liE8So5oxVSxiplAiBUSBmrkPK8OIHxCnHvWKWMsUoZE9VKJus0jNWoeVomY7Ra9U8zXp3EeI2GyXotc80mFm8lM99qZRqsYGCu2cTizRRetgkD8as7aby4ncJMs5mpRgOjNWoeFydw/3Ik3ecieFAUw8PrcfQXRTB4LZrHxQk8LVfwtDKR55VKnpTJeVKWyMNiCQ9LJDwsk9F/Q8JAiYzBUjmPK5Q8rU6yAYInVWoeV6gZqlTxqDyRwVI5D4tlDFUK4DBSr2e0Uc/MrWTm21KZuZXM5E0zkzfNVqBgZqLFwGijlolmIyP1/0nadMvMZKvR6lfQM9mqF23Hty1MtxiZbTMz22ZmslXPbJsAFXO3LCy0pfDibhov7qYxd8fCzG2TTX60cMdk9S3obCfCi3eNLNwxMH/X/E89CItW6dDbXlGa9g0sfOjP4V1/Nu8f5PxT7On7+9m86RHxqO/7M0Uj9IMsPg3m8GUgm58Gc/gymMnH+xl87k/nY18y73vMvOk08eKujpcdBhbvaXjTaeB1h55X7RpeWJuVv3kRFm8qeXEnybbYvu008K5Lz8c+E5/6zHzqM/Ouy/ifGoTNvLyn522nwRal+t7an/BLv5mf7hv5+sDMbwPJ/DaQzO+DKfz1YQp/f5jM3wYt/P7AwN8GTTamQMiEtHzt1fJLn84GEr75En7q1lhNzko+tiv5cE/Op24VH7tUfO7R2JiETx0qfu418L4ziXddWt51avjSZ+S3h6n8OpBmi3l926nhdbua990Ga1JTOn97nMWvj7L4OpjOTw9S+NRntsmr3txNskmMvrUff+o28vm+hc/3RY+E8G2k8akvhQ/dyby+ZxByo3t6ARTatCy06Zi/rWXuloZXd4286TCzeEfPQpsACC+s8qKF23oBHlqTmGlW29gDMXJGaqQ8s7aTj1TJGK2VMVGvYLo+kfFaOaNVCeKEv05uM0yP1sp4XpXAUFkMw1UJjNZIGKmIY6JGxmStjMkGBdMtiUw3KWyN4nMtKhZbk5htVIqywDo54zXxf5zwN8iYapSL93xjHOplzDYI2dFck+oP6dFNDe2n/TiesJacfRsw+KzBtHclo1UaFls1LFi7VeaaVOL7WdvaJ2qk4newshgjVuPx4+IYHt2I5XFxHCNVCp5WSHlaIeSOj27E8rRCynC1zBaxPFyt4FmljGcVCh6WCEaz62I47edCaT3uS9NhH6oP7qF8vzclWd5cSvXgUqqHKEpL9qAoYy/nkz05bdzNEZU4zT6l9+C4xpVThl2cNXtyyuTBKcMu4VFQO3NE7cxJnTun9bs4YxBRqBeSPTii3G5jKG5k+VC2P4CKA0FUHQqi/lgIjSf20XgshIajwdQfCaL5xD4ajoXQXBhBy4lwGo+F0HIyjJYT4TQfD6PhaDA1+QFUHQigPNeXyjx/rqbupizHh8o8f8pzhbzoeronRcm7uWB043q6JxeNO7hicqY0y5PSLE/KMjwoMjlSkraLGynulKTtojh1F9dTd3I1xZ2rKW6UpO2mOHUXxRnC/HzN4kZFlhdlGR5cT93F1eRdXNS7cjxhIw1pnjw9HcavbTr+n8Vz/L09nSsaR84mOQnvgc6VMxoXzmpdOa/fyUmlEyfVzpxUu3Is0YmjMgcOSbZRIHfgsMKRAqkAAwUyZ/IlTuRLHTgoceRAvAP7Y0Ubcl6cAwfiHcmN205urCN5cU5kR28nO3or2dHbyYiwJzlkI8lBm8iPd6bI6Md1kz9FOj8yI7ah27sGc5AdySFbSAnbhiFwEylh20iL2oElbDvJ4SKyNDncgbSoHWTHu9ueTw53EKlEYQ4YQzajD7ZHE2iHPsSepOCNGEK3iq8DNlmL1LaiD92GPsj+D7lR4BaMwdtR7d2IdPdatEFbSY/xID3OC22gI5ogR5R+W1EFbkfhZ49070Yk3hsEexDsSFKYM9oINyxx3ugidqGL9kAf5yWAQtQuNFF70ER5khS1B32cL5oYbwxx/ujj/AWbEOuHJs4fkyQUoywEXUKgiDRNCEEbF4Q+IYQUdTS5ZjmZ+gTSDQmkaxPYb0okQychx6QQoCBdy35Tou1xQYaOo9lGDqVrRXJRho4jWQZOHUzlRG4KZw6lc/5IFoUHUoQX4VAaF4/mcvn4AU4fSOdSQRaXCrI4fTBj6E8bVruxZvkOln2/iZV/Xs3SP69h+XfrWPLnFSz/YQWrvl/Gur8sYcP3S9m9diVpntuodN9B3YYt3NvhSsnyNTRvc6Zo9TrOrlzL8TXryV6yjMzlQm6UuGwZkmXLkK5eRexKARIClv6ZcIdVhG5fTbjbRny2r8LdbgWbVv7A6u//gt0qUaBmt3qNTXa0YfUK7NeuE8Vqq9ewftlK1i9byYZVq1m/ehXrlizF7rsfiF+1ktnIYIa83eh0dqRh3Xpa7bbQ47CNITc3Hrk68WTXdv41I4z/u0LJb5Y9zIbt4pGnC62bVnNz8xaqNttxacsmjnm6cEYTT/2pDNou5nA5S0aAww/IYjaQedyH5BN7yTviw63D8TQfi6EuP5qS5AQac05yJDqaY4qdFGf4cV7vTkHCRkrTPWjID6T1cCi1+304lWjPFYMztw4F0lO4j3vH/Gnc78nNQ35WoBBEZ2EYd06I68NzIfyjXsH/VhNP7uM+CAAAIABJREFUpXo5CaodRPpvZt+OlYzkxzKWtJMRmQdDxwIZK4+zyYtGS4WsaNoa6zltjTtdqJOz2KBgsTGR+TqJiMSrj2OhXsp8nUS0DjfIWGiQ2SJSp6uEIXqiLI6n18LpvxRE91k/2k/60VEYSOepIDpPBdFzOoies8F0ng2h63Qw7cf9uXfMj86TAXQXBtB3OoCB80EM34hmvCyeycoEJqokzNSISNLpynhb+/NUeZzNiD1XJ2G6Oo7JyhimqkRS00x1AvO1MuZrZczVKZisTLAyJHHM1SmYr09ktlYuWIT6RF41JfGqSZiS5+uUNm/BRGUiI+UyxioFSBgplzBRrWCsUsZ4VSJjlQomqpWMVcoYLhOnZcOVCp6Vy3laJuN5qYzRciVj1VpGq9SM1aiZrEliuELB0zIZYzVqARxqNIxUKRmuUjJWm8RItYrpBgNTDVpmmw1M1GkYrVYxWadjuELJo+sJ9F6IoPtcGL0XIum7GMngtViGSuJ5XJzAUImEp+UKRqrVjNbqGKnRMlSWyKMSOQPXJdy/nkB3URxdl6PpK4qn+2IMvVcTGLgu4VmlmpEaLeP1Jkbq9QxVqxkok1vfE0PnpSjuX09gqFLFaIPwLUy2mBht1DLaoGO8ycBEi4GpVjNzt5KZu5VsAw7T1kSlsSYdUzfF8i8YBz2TrQYmm7SMN2sZq1cz1axjvCGJmVYD0y3CWD3eoGW8QcNoQxITLTqmbxmZvWkU1zZhen5xx8zCHSPTt/RM39IzdVMAhZnbBhbupfGmL5s3fdm868vhQ/9+wSLczxIzkMOHgVwRjdr/h2/hWwzqxwe5fB7M4/PDXD4/zLXJkz70pfOqw8ziXT2zt5Nsi+n0TSVjzXJmbql422XmfU8yb7uMvO4w8uqeVQrTpmbxThKvO/S877KIvP1eEYf6sS+ZD71iEX7fZWGxTW07EX/RprUyDzretGvEifo9JS9uy3h9N5EPXWo+92iscagmfrlvsoGE//lhCv94lGoFDKZ/8hN87dXztVcAgy9dKisYUPOpO4kPnYm8a5fz9p6M9x0KvvQKZuH9XQUfOpL40KXhRZuCl+1JLLYpeXk3SYCdXgOf+sy2iNe3nRreden51Gfm62Ca6FIYyuLXQeFZ+NKfzKc+s5BadYlI2A9W9uBzj4Wf+lJsaVEiKcnCz98SpHr/mPfdFt50mnh5T29lFYTU6FW7icXbOl7dNYgW7jtGXrWbeNuVbOu3mLulYbZFzUyziulmNaO1CsbrEhm3xno+r0rgSXksQxXW4ICqBMarpTwvj+NZRSzDVfHCM1QZz/PKeJ6Wx/LwRgQDVyMYKo1mqDSaxyWRPCmLYbhcvH/MCipmGqysRGMiM01K22Pb4l4vt81Ms2g5nm9RMd+oYq5ByUJLEhP1UmZb/mA8phrVPK+QcOuYN/lR68gI3oTBZw36vd/xvFLJTJPG1osiis8SmaiRWUGMnKlapY0VGK6UM1yZaP33Ts5YjZKhkniGyhIYuB7Ng2tRDBbH8rgsgaGyBB6XxtvmUXECvUVR9F6OoeNcOO1nw2g6FmAtU/OmJMuLK+kewoeQ6sHFFE8uJntxIcWbE/rdJEdsIk/mIKRFSS6cMXlwxrSL08adHNHsoFDvxinDLk4Z3CnUu1GodeWcaTen9e6cNrhxxrCTQr0bZ0w7KUr3ojQvgOJcP6oP76PuWAS1x0JoOhlOc2EUdUdDaDwRJkDDiTDqj4VaXwun7mgIdQVBNBwJoeFICDX5AVTm+VGW4yMAQeZeKvMCRThJpgfFmXs4b3DmrM6Zc3oXLpvduGjcwWXDDoqMzlxPdqc4dSflOXu4lioAQZHFlUsmZy6bv11duKhzpMjiyjn9Di6aXCkyu3PZ6MrppK1cNLhyVr2D/NDl9B4L5smpIP773Bn4ep1/9OZyMXELp5Q7OKV25rx+J4WqHRxRbOeU2pmTSkfOaFw4qXblhMqVEyoXCqQOFEi3c1ztxpFEZ44lCs/BwQQnDkl3kC914JB0B4flLhTInCmQCbNyXpwDuQmO7LeakDMi7EkP30Jm5FYyI7eSus+OlPDNpO6zI22fHQeiHLhq8OOi1peTcg8sQRvR+K5D578Bc8gWzCFbSQlzxLLPgZRwJ8xhDhhCt5Ec5oh53zYs+wQTYAoVTIE+UMiIdMH2GEK3og3ajCZ4M+rATWiCN2Pctx3jPiEv0gbZo/Xfgi7IHmPwVozBW0ny3Yh092oS92wkO2EPWfFeJEe4ofTbgsp/G6pA4T1Q+W9DGWCPNswFXaQbxphd6KJ3oY0SXQe6aA+U4W4ow3aijfFAH+uNLsZqTI73xxgfgC7WD320YBFS5EJalBQTQGKEj2hNlgRhkIRglIaTnBiNRRnJfouCg2YVWQYJaZpYsnRy8oxK9puEtCjHIOdAsoZco5Jck4pD6YI5KMjQUZCh42CqmgMpagqyDBzPNXMs28LJvGRO5wuZ0ZmDaZzNT6foxH7OH87h8rFczh3K4MLhLC4eyx76k8POfNx8j2K3KweHPYfZ4GRg5bpYVq0KxWFrMMt/tGPJv6xl+Z+Ws3f9Jgw7t1Lj5kz7DleatjjQ4uBK+QY7bmzezJkVKzmxajVHVq8jd+UaUpYuw7h2HbIVy5GuXkXMiiVEL1/CvjVLCdyynHDn9QQ6rsXPcQ3um5azcdkPrFnyA+uWLcF+7Qa2rlvPRqtBeeOalWxes5pNq1awefUa7FatxW7VWtatWMna5UvZsGwZdn/+nvClK1iMDWUuMpC2bfa0btnCbXt7erbaM+DkxKjnbp65uzAfsof/o1DC/3VFxXzsLp757KDdaSu3tthRaW9Hkb0dR3c7cELqT9MxI22nLJTlykjcY4ef81/Qm9w5VBSB5cgezh4MoPZoKJUHQrhi8aRIF8/tw1fJjwjkmjmYy4bdHJdspTjFi8ZDgTTlB1GesZsLWgeOxq2lNtuLjhNBdJwMoSnfm9tHA+kqDKP9eACdhcHcKwyi/VQwQxf28aUynv+lXsKHYw5Y1JtQmNzZ676M65pA3h2M4KnUg/txTkyWxDJeFs3jolCe39hnPXGXMlenYK42gbk6GfP1UubrpSw2yllskPCqWc7LJhmvWpTM18tZqJMzXydhvi6eudo45mokTFVHM1MjYapKwmhpDAOXAug+60fXaX+6zwTTURhA12kBFrpOB9JRGEjHSeFR6DzpT0ehL71ngug6sZf+c/48vxHJeJlgERYahJ9gulrKbI3MJh+arZYwWxPPYp0AL4uNcl42KXhzU81io5y3N9W8blbzoknBfL3c+hkJLDQomKmRsNhoBQYtGl42qnnVlMTrVq0ttWihSctsQxLTNWpGy2SMVgiWYLhSaqPRJ2uUTFSLGa1OZLhSbv1PU8azcilPi+N5eD2GxyUSnpRKGatRM1KlZKxGzXClgqESCUMlErHUF0sZrlLxrCKR5xUKxmo1TNTrmGzQMVabxPPKRJ6UyRi8Hk//lTg6Tu+j90IU906F0nE2gu5zEfRdjOThDSnPyhQ8KZExVKpgpFrDeL2B0VoDzyqTeF6VxNOKJAZLVPRdldF3VUb/VRl9RRIGSxN5WKbgWY3wHUw0mZhssfC8XsNQtZoHpQr6b0joLorhQbGUZ7U6xhqNTN9MYbLFxFijntEGHSP1gj34Bh7Gm4yMNhkZrtPwvDaJ4ToNT2pUPKtVMVavEYt/o4bpW99YBrHYTzZpGa1LYqw2ifEGLVPNBiFZahEz02pgqlknQESr6HaYbTPzoiOFRSsomLltYua2ifm7yczfTeZlZwZz91J50ZXOm54swSy0JzPfbmahO5mXfRm86knnbW+mzcj8DRzYAMJgHj8/zufrk4P8PJTH54c5vO5J5X1vmq1tWTQ6m5m7rWXmlpqXHQbe9pj40JvCh/uiO+HzA9Gr8LZbmJrfdJv53J/O14Esfn2Yw6+Pc/n1cTa/DeXw68McPnSn8uqukfmbAih809y/btfxtlNnPX038d5qBn7bruJDl0ZMRxIfOzV87Tfw10ETfxs08dcBI38dMPLrgMGWcvRLn56v/UIu9A04fOpW8aEz0Wpc/gMkvL4n4/VdOZ+7tXzp0fNLv4Wf+s18sLIob7vMvOsw8L7Hwuf+VD4/SOZdl54PPSY+9Fj41Gfmpz6L6IJ4kMrPAyn89CCVL/2pfOlP5mOvSQAlaxv1h04j77tNfOw18fN9wRqIe1P5+X7KHyCh28ybTgMfupN512nmxV0di/d04npHK6RHd3VWVsYopEftZl53iHsX7mpZaNOyeEfL7E0V4w1yhsri6L0cwsC1MEaqJTy3pveMVEsEUCiNtjaVh/PwegR9l4PouxzE4PVwBq6HM1gkpr8ojMclUYxUJTBsBQ7PKuJ4Wh7L0/JYnlfGidKxukThd6hXMt2gZLo+kYkaqRUYKBirlTJWK2O0RsqUVVY006hgvknOXIOSmYZExmoFA/Ctn2CqUcVUg47hSjlXjE4ciNyKJWAD6t3LOZXkxHClkuEqCSM1Sh6XxjFcLWekWngNxmsTmapVMl6rYqxGyViNkpGaRIatBxujtUqeVcp4XCphqFTKw5I4+q9Fcf9qJAPXYnlUnMDg9RgGr4sghd6iKLouRHPnVDgtx0OoOxRARd5ermd4cMHiZgUHuzlj2slpo3XZN3qSr3DFHLaJPKkzJzS7rOBgN+csHhRqXTmqdOS4xlncr3fjlMGdo2onLlg8OWfazSmDm0hDSnLmtNGdC8m7uJrtQ3FuANeyfSjPD6Ys35/6E/sEIDgeRuOJMFpORdJ4Mpz6Y6FUFwRRXRBI1aEAKg76UX84lPqCIKoO+FlZA39KsnwozvYVLEWOH9fSRBHc1fQ9XEnz+iPa1bKTS0ZXrqTsoiTDkxvpu7metosryW5cNrlx0eDCBaMLF03uXDK6ctnkxnndDs7pd3BG68hFkztnkpw4o3XgnMaJIwl2HI3ZQFOGJ5NFkfz7y7PwvzbwXx/mU5nhyymlC4UaF04nuXBK68qJJFeOKLdzXOEgWIQkZ46rXYQZWeYk2AO5AwVyJw7LXTiqcueQ3JkChQv747dzQCKYhby47RQoXDksd+WQ1JkCuSt5CY7sj3cgK9qe7JitZMcIFuHbpIRvJi3SnpTQTSSH2JEavJETil1cMvhzTu+Lbu9adHvXYgjchN5vPZYge7QBmzDt24453BGTlT2w7HMgNdwJU+hWjCFbsIRuxxBkjzlsO/oQwSQYgu1QBa4nKciOpCA7NIGbMYQ6YAh1QOu/GUPQNvT+9lhCHFH7bEK1ZwNyz7XkSrw5mOhPcqQr6oDtSPduQOm3BaXfVmTedmhCnNDsc0YT6YYh1oOkyJ0Y4j3RxHigi/FCE+mBMW4vyrCdaCK80EZ7oQhxRR+zh6QoT8zSYJKifFBFeKOJ8UYZ5U1SXCApyhj0cUEYpfvQxQehifPHKN+HRRlJmiaWZFUUKcoosvUyMvVSsvQK9pvF4n8gWWNLLPrGHBRk6KzPGTmebeFUXgonDqRxOFd4EY7mWSjI0HE4XcfZ/HQuHc3hauFBLh7L4cKRbC4eyebqyQNcPXmAKycODv3JxT0VO1cjW11ScPPNZ2fIcTxDCwmLPUtc3Hn27TtCkN8B9rgZ8NgejtwjiBvue+jY5UPfbi/6dgdRtc6ehh3uVNo7UbbVkcvrN3Nh01byV61Du2olshXLSVi+lMil3xOzfCnhq5YQYr+SCJcNBDqtxtdhDR72a9i47AdWfPdnNq5cgf3a9WxevYbN69fYpEYCHAigsGW9eM5u1WrWL13G+qXLsfv+RwKWLmU6PJCXMfu4u307NzdvpX27A0/d3Bl22cnwDleGnd0Y2bWLr6ZA/r8qI//n6VieB2+l02UbzXbrqLDbyBW7TRx0sKM6U0bXWTN3T6hozI/niG4PQQ7fIw/ewvEiOYeKYjBmuHIyxZ2SA/5cNO3kWIIbF1RKugovcU4Zzxm1FwXxWzindqbpUAB3TkbQWhBMeYYnpxM3U5vjRXdhKB0nrAv1yUA6TwTSfSqYzsJg2k8F030ujCeXopkvCua/NUbzHy1xnNMsIVHnTFy0A5FuK5k5IudldgjDCTt5mOnNVHkCY2UxjJaKU/fpaqHvX6yXMVsTLxbuBpn1KmGhPo7FBglz9bHM1sWxUJ/AYkMCiw1S8XqDgoUGGbO1UmZqpAwXRzFwMYies/50FPpx74Qv9074cvuIN+0nA+g5G0zP2WB6z4TQeTKQ3jPBdBX60lXoy/2z/jwuCmWkJIqRkmhmamTM1QmgMF+fyKsWNa9b1Sw2JvKiMZEXjTJeNsl405rIqxYlr1qUvGxO5HWriPJ72ahkrk7CrA0AyVloUIjko2YVr5rVvL+l4/0tvShba9HwqlXLYrOGhSaNAAl1KiZrlEzVKplr/NZzkMRMvZqpWjUT1UqrUU8hTtSqVDwvlTJcJud5qYTnpVKeWMHAcGUiQyUSnpXLeVIq5Vm5nKHiBB5dj+NJqYzn5QobaPgGKEarVYzXahir1fC0PJHHJTIGr0toPyMaN28eDaAx34fWw77cORFE38Voei9FMXAtgQdXE3hYLOdRiZJHpWoGbsgZvCHncamKB9cV9F6Rcv+qjAfX5DwuS2KoUsOjchXPq7VMNpqYu5XMzK1kpm9aGG8yWD0KSQyUyhmqTGKk3sBUazKzt1Nt9022mJhqNTNzK5mZWwI8fAMKY416Rho0jDcbbPdM37QIhqBRa31Nz2Sr8DNM3RTsxHiznukWAxONOitIMDLVLIDCVLOOySYt061aUQB3V/gUFtoszNw2MNtmZPFeqs0AvdieysvOdObviiQkkYiUYpUipfKqJ4MXXam8tUWk5vHxQR4f+gVA+DiQzafBHH4eOsDPQwf4+uQAPz/O40NfBm+6kv+paflDXzqf+7P4eD+TVx0W3nWn8L4nmQ+9KXzuT+fLgyw+3c/4J4Pz14fZfH2Yza8Pc/jtcTa/PMri68NsPvam8vqeibmbGuZvJzF3S0Rqvrqr50OvYBuEVCeNz/fNvOvQ8K4jifedSfx038j7Hi3vOtR86hZA4V8fWfjHkIW/PzTzywM9X/sNfOlO4lN3Eh+71LzvEG3MnzvVfOxS8bVXZ2MXPneqedsm4909Be87lHzp1fJTn5G/Pk7nl0fpfL6fwtsuARRetxt502nhXW8y73tSeNNpFo+7U/nQm8Kn+yl86U/j8/1kfh4QC//n+yk2JuVDj5mP3Wbedxp4323gXZeRd11GPt9P4ZcH6Xy5n8qX++n89CCdj70CFHzsSeFjn/j8d90WAQg6jX+AhDYti7c1vLwjZFuv75l525EsDM33vvkRtMzfTrL+rTU8rUjgcWk0E/UKm/xoqlHJZEOiAA2V8TwqjmTgWhiPi6MYuBZG76VABq6FMXgjQjAIRWE8Ko7kUXEkD29E8Kg4ksclUTy6ES2kO8WRDJXFMFQSy9MyiWAbSmJ5XhrL87I4nlXE8bwynrEaBSPVwjT9vCqBRyVRPKsQPSnjNVJb0tBYjYgiHakRoGO0Rs5kvZqxOiWD1+M5n7Sd9KCVmPzWk+S1nMq8IB5cj+NhcQwPixMYvB7P4PV4Ht2I5XmFlNEaAQZGahIZrU7kWYWCZxUKnpbLeVqZyOMyKU8q5DwsSaD/aryQNZaIsIRHJRKrDyGK+1di6L4YRce5aO6cihKm32P7qMjz5WqGJ5fTPLiY4sEZoztnzR4UGndTaPTglGkPBUp3suIdSYu254B8B8e0wqx8zuLFSZ0oTvsGDk4bd3NS58oZ0y7r452CSTC6c8boznnLTk5oHDhtcqMo3ZsbuQFUHgqh6kgoVQXCzFx7JIS6oyHUHwuj6lAgFQf9qC4ItE3N4WCqDgVRddCP69lelOX5cz3Lh2uZe7mR5UNJlg9XUz0pzvTmeqYPN7J8KUoVKU2Xk3dTlLybyyZ3Lpp3ctniztWUnVxJceeS2ZWLJlcuWXZx1uDGReNuzuqcuWBw4ZzOmTPaHZzVOXPe4MY5jQvnNS4UJjqTH7aSp2cjeXYulP/x9yr4j27+0Z/N/8/UewbFlS/afufcM3MmK4BQIgsUiSLnHBq6m865myyCyEkCgSQkhBCSCCLnDMpplDM5KM3MCfc+X79yuZ7L77ree2W7nu1y1bPLP3/YLeZ82LXpBjQtfZj6r73Wb63zMndOKg5TnOJAidiZMqmLcKXto1TqQnmaK1XyAxSnOFMudaMk1YWS1H2Upx2gROxGqdiNEokbZdKDFKe6Uy47TF6SMHpWlOpGYbIrhSlu5In2kZ/ixrFkYS05L8mV3AQncuIdyYpzICvWnpw4J3LjncmIsic9Yo/VZXDEELoHU+geMiMdqZB6Uib2wBS0B6XvDpQ+tmj8dqIL3osu1B5TlAsZce5CxCjSFWPEPnRhTmjDHTFGuKALdUQf7oQxyhl9pBOWmH1owu3RhDsiC9qNMngv8sC9KIPsUQXuReG/B22wEzLfXaT57iLl8DZ0Ea7kS/3IkwahCnVB6u+A2Hc30oC9QrQoxAVlhDu6BA9MqX4o4zwE/iDJF3WCD7LII0jCDqCK80YWfQR5tAeqBB+U8d7IY72RxXqjTQpGlxyCMTUCQ0o44igfVMmhyGIDMElj0KZEok2JwCSLw6KIp9AiI0uTjEEai0EaQ7oyiWxtKiVZGkqzDBSY5ZRkajmerrRCyhqBNcjVU5lroCJH2DuoL8ulpjCTU+V5VOVZKM8zUleSxaniLJpOHOfCiSJa6ss5W1nI2YoCzlcXcq6mkAu1xVysK7v/h4M/bsf5m63s/XobB77ZxZFv9uL1nRuBPxwm8AcvzCHZHFecp8jUTllGH1nKVpRHcsjeL6bZXcSARzwznhFMePkx4R1A9z53Ltk7Ub/TnrLtOzHa7UD0w/ekbPmJuJ++J/L7b4ix+ZGgXT8R4rSVEDcbfB234u1kx54t32P7w7fstdmG885dONntYLfN7w1H9ja22NsKmwl2237CdssP2P34Ezu3bmP7dz+w59tvibGx43VkEEtxEYy7uNC/x4EJF1fmHJ154Lqfx65uPHHdx/NDB1mO8uTvFl/+nyti/pbpyf2AfXTusqPJbhsNO20pcLalr0DCZI2SSyZ/ruWG06jzRhXqiJ/jNxRkxVLXqqGwMY6yAm/aSkJozgkkL9KZzMD9XMvJoTOnkEpxOEWJ7lSl7KOnKJjh8hCGyyO4ku1FVepOGjWujJWHcqMulpsNcdysj2G2OpS52nBunIpitjaCmw3R3K+P4WVDOP+uI55/60riZZEjaSon5GYf/I9soyjxAL9WpbKqD+VxigfPGhKYv5LM68tC088X8HehQ3gyv2R9Ir/ULWbhWjIL1xKZ70zk3bUkFrpSWemVstwrZblXwkqfmNV+GSt9aSz1CE/on7cmcutUCHN1IYxV+jFacZSRcl8GSwSRMF4VxHhlANM1wUxVBzF9IojZE4HcOhXCvbNh3DsbxuOmKF5eSdwUICt9cha6JSx2i1npTWOpS2L9jCks94hY7ZOwZhUG89dSeLfpLKRZnYQU3naINsXBar+CtQElGwMqPgxpeD+oZn1QxdqAiuV+FUt9SkEo9KpZ7FMz36NkeUDHyqCexT4drzoEUPm51Ul41p7Gsw4ZzztkPL0q5VmbjCeXpTy6JObJFSkv2+U8uyrj6dU0HrWKeXxZIlj1l8Q8aU0V4kz/IAoeX5Zav5bz+IqMR5fTuN8i4X6LhLsXxdw8l8Ts6Tgm66IYLA9hqCyEkYpQxmsiGD8RxVhNJBMnoxk9EcXkqQRmT4u4flbMzQtSrjemcPO8mJvnxdxqkjDXKGL2rIgbTVJmG1OYO5fKrYsSHl5R8LLHetgfMvO8R8e7AQvPe/Tcuyrj7uU0fm5X8bxHx5shkwAuD5mZHxHqUd8NW1gcy2RhLJ23I2YWRiy8HTbzbsQs1KaOZbI8kc3CaDpv+vW87NXyrEfNsx41L6yC4FWvlqedCp50yHnZo+ZJh5znXSpedKut76fx5JqM591KnvUoeNWrZn7IwOKIhYVhI+9GDLwZ0jE/YmBpwsL8qJHFcRMLY2Ze9ql53a9hYUTP0rj5H8SChdVpoeZ0Yy6H9dkcVqYyNitSP97K2bzW5zIEB+F6Jh/mMvl0I4sPs+ksjelYHtezYV1b/nA9nbUpI6uTBtanjZuC4NNcBp/mBJHwadbCb7ey+Nu9Y/x2J5vPNzL59UYWn66n88vNTNYmDSyPfYFs5bzsEfOyO5XlETWrE1qWx9VsTOv5NGcUDtMTatYnFEJN6nU9f7tl5PO0mr/O6fiXWwb+3W09/3rfxN9v6/ltTm2FmdPYGJeyOpLKh0mZVSQIzMHnaQW/TWv4NCHjl0mhzWhtVMzqqITPsxr+fjedf36Qw8asgbVJHetTRlYmjKyMG1iZNLE+m86H61mszZh5P5vB0pie1UkdG9NGVicEuHhtQsP6pHBQ/zBtjVxNmwQQecb6d5sx8mHWyK83M/k8K7gJf7mRwW83s/g8l74pDt7PmDav9SkDKxM6FkdUrE3qeT9t4uOsmfVJE0sjGpZHdKyOG1kZ17MyLgyprU4YWZ0wCIJvzMDrHgUvrkl4169koV/Fm14Zb/sEXuFpm4hHlxI2RYIQI4rlwaV4HrYmcO9irPWK4cGlOB5csgqCzchRHHebYrh1Lpq71pz/w0vCAf/p5RQeNCfw6LKIp21ifm4V8XNrCo+viHh0WcSd5njutSRw/1I8P19O4snVVJ61iXl0KZnHV77wElKetEt40iblWYecZx1KnnWquXtBSoVoNxnBO1D6bkF85Bv6q5O4e0nM3VYJc41xTNZHMnM6mltNcTxoFfGoTcLDK6k8vJzKg0up3L+Uwv1LYh5clnCvVczdVrFVHIi42yLi1sVkbjcnceN8PDOnY5iuj2W6IYHhmihGT8TRVxFJZ3E9VizPAAAgAElEQVQIbUUhXMrzpynXjwaLF6dMXtQavKjWeVKhPkKp8jDFskMUyQ6SJ3bDGLWLYvkhSlVC5KhCecAaO/KkWnOIE7oj1Bm9Nl2FKvUBQShoDlKrO0y1ej8ndYeoMxyiMesoZ9J9uJgfTPOxQFoKg2kvjaS9JIxrFdF0lIbTURpOW3EoneURdJSG0loQyJXjIVwuDKIlz5+W/EAu5gXQfCyA89n+nM/2pzlHiBw1ZfnRmO7DaZMXjem+nDH7cMbsw1mLL2fN1gVjszcNJk/OmL1otHjSmO5DveEIjRm+NJi9OW0S2p3Omr2pkbtxUrmfGrkbdeqDnJC7Uyl2pibZgclCf+ZbE+B/G4f/+xb/3UwOl7RHqExxo0zqQqnEnaJUQSQcT3GgLG0flYoDVCsPUSHbT4lkH8dTnChOcSYnZjcFSS6USvdTmOxEqdTdGikSeIR8q0goTnUnL9GZwhQ3CkX7OJboTG6CE4UpbuTGu5AT70JOvBPpUXvIjNlLVqw9WbEOZEU7kB3jaL07kxHphClkN+nh9uREOVGQ4E5OlCuZkS6Ygx1R++xAF7AbQ6gDpggnzFGuaEP2CvGjcGfUIfborM1E2nAnDBHOQjOSdUnZEO6EPswRTagD8sDdKIPtkfvtQn50J7pgJ/RhLkh97Eg8uBVDmBv6qP3kSfzQRR9EGmiP1N8BZZAz4gAH5OFu6OKPoE/wxJTihybRG1W8J/KYw8hjPFHEeaON90MTf1QQB/E+GEQBmFKD0CUFoEsKwmh1ETRJwagSQ1AmBKNMCMYkjcEoicYgjsIojUWbGoVeEsMxg5hMdRLpyiTM8gRytBIKzHKBPTCmUZKppThTSYFJTmm2hopjBk4cT6fimIHKPCO1xzOoK84S4kTHszhdns+56iKq8y1UFZipK8mitjiT0xXHOFdTSNu5Gq6cqeFyQxUtp8q4UFtMc10JlxrK7/8hdNt2on+yIdd+H03evrT7eTMeF84TrYK1QjOfK/LYOFHGy7IKZjPyGck6R4epjVbzNapTmzF65aE7oCXdLoSaba5cdHDnirMzTQ72HLe1QW+zHfEPPyL6aQsJW34idusPhG35juA9Wwhy3oq/y1b89tnivvMnnGy34rJzB867BBfB0W4n9nZ22NvtZO+OHVaB8CN7rTDzru1b2bVlK7u3bMPmu+/Y9c03hGzdwkJiJK8jgxh2cmDE2Znrbge4736AB/vcuedoz3O3/Sx6H2HZz4f5qP38H+dS+d9PpzCf4kK/qy1X7XfSZL+TmkO7uaj251p2KF3ZQQwej6S3IIqzGcEEuv4ZRYw3DY0WzvcZyT8VzvnScC4VhFGevJ/8yP2Ux/sxXlXNCYmUgmgPKkSHuZYfwGhVMCMVYfSVBNOgcua00pn+435M1YQwfTKMWw0x3DsTy70z0UxVBnCrLoqbtZHcaYji4alI3p2L4D/0Sfj3LQEUSXchzzxCUqob/m7f8qRWwV/yY3kd58HbwhjeXRXx6moi89YIzhfW4At3sNiVwlJ36uaT+qXuFBZ7kq2HcqFSdKE7leW+FJZ6xUI0qVvM89ZYfm6K4k5DGHN1QYxV+jFY4s1QmS/DZUeFmFF1MNfrwrlZH8n1U6HcOh3B/fPR/NwsNCS9aI3n1eVE5jtTWLCyDyu90k13Y6lbzGJXKqt9Ulb7UlnpFbPSK2V9QLkZNXrXKeJ5aywvrySy2C1mbUDO+qBCGAnql7HcK2epR85Kn5K1ASWr/XJWBuWsD6p4P6xhdVDDyoCGlQEdC31KVod1LPSqWehT8rZHyZOrqTzvkPKsXcrzDhkvOuU8bROerj1rl/KkTTjkP+9QCNdVKa86lLxok/OiTc7PF1N41JLKsytpPL0q4Vl7Gi86lTxrl/HymornnSqetit43qnieaeaZ50qnnWouXdRzO0mEbcak7h5Lom5M/GMV0cyUhXJaHUUI9WRDJSFM1wZQV9JIANloQxWRDJYEcnYiTgm6xOYakhg6lQS18+KmTsrYrohkYn6BKbPpDB+Kp7J04mM1sUxdTqJOy0y7l+R8bBDyZNrGp5f0/K8W8ODq2ncv5zGgysyXg8YWRzPYGE0QxAFoxksT2QLNajTx1ibPcbKdBbr07msTuds3pcmBAHxbsTEwrCZxdEM5kct1tYjM6/7DTzvUfO4U87jdhlPOuS8sa5Cv950GZQ8vibjSZeSZz0qXlsjSm/6tZucwqsBLa8G1FZAWsWrPg1vB/S86dcyP2SwigozS+MWoRr1xjE+3szn/fUcPt7MYeO6ACoLAHMuH28IC8xfBMLSpNFaq5rJh+sZrE+bWRjTsTJlZGPGwtKEgeVxPSsTBlamTaxPm3k/a2Fj2syqNeKyMWPh45zwRPy320IE6dNcFhtTZlYnDaxO6lgZ17I6YWBtysTSuJV16E5hflDB+pSWD3NG4an8TSGm835ay/tpNZ9mNPwyp+PTjIb3E0o+TMr5OCPjtxkln2cUfJiU8XlCyccpOZ8nBfZgY1zK5xklv86o+DiZxierw/B+Io2NETFrQyksDSbzrj+JN33JvO4TsTKm5P2MgY1ZA+9nLEKz081jvBvWMf8FKh/RszhhYnUinY2ZTNYmBF5gdULH+oSejSkhorQ2rhPcgFkjn2YtbEzreT9j4OOs0eoapPPLXDq/3sjkLzfS+evNDH67lcEvNyx8mvvdRRDapMx8mhXqaFfGtaxNG9iYNbExJ6xwL4/pWBoVhtSWRrWsTRpZGzeyOm5kfdLMypiBt/0qIdffK2d+QMXSgIr5AaW1IlXN2y4Fb7rSeHFNiB897xTzyAo1P76azJOrKVZmIYn7LbHcbY7hdlMU9y7Gcr8ljp9b4rl7Pop7TdHcvRDH/YtJ3D4vCIhHrUnca47n1rlY7p6LE1ijS6k8vJQkiIDLIh63pfDoqogHlwSg+OGlBO5dTOBOs5VRakni9oV4bjcl8LA1lUdtMh5dVfLoioKuwgCORdiiD9yOwnsLCp+fGDudwvXzidw4n8D02Vhmz8YIOyvNCdxuTuBmUwL3LqXw8IqEuy0i7rSkbLoGN5sSmWuM4+b5JGbPxnLroojbLancOC+4CzOnE5hqSGSiPpGhmhiulYRyuTCA5tyjXMjxpTkvkLM5/pxO96NG40m13pcy5SFK5IcokOwnK9kFc7w9lti9lKs9KFMeoFwh7CRUKNyFyJH8AEUSF07oDlNrEFyEU0ZPanUeVKsOUGvw4ITuMPVGLwGKNntxLusojdm+nM8+SnN+IC35QVzKD+BqcTiXj4fSnHuUK0WhXCkK5WpxKK2FIbTkh3ClKIxLBcG05IfQfCyAi3mBNOUEcC7Tj/PZ/sLXWX6cTT/KWYsv5zL8OGP2oTH9KKdNvtTpPakzeNNg8qZO78Fpsy8NRk/q9V6cMftQb/TklEEYfzuhPkiN6gBV8gOcULhTI3elRu5GcZIzpTF2jOV6s9GVBv91Bv7bHT4N6jivcKU69QDlafsoF7tRKnWhVOZKUaqjNUbkQqXCnbI0N46nOAkCQexKuWw/pZL9lEj2Uyp153iKC8WS/RRJD1AgciUvyZm8BCcKk105Fu9IieSA4CIku5Kb5EJmrD058Y7kJe4jyxozyo13ISfOmexYp817dqwTmVH2pIfbYwndgzlsL+bwvRhDdmEM3kt6qAPmkD2YAnah9LJBfOgnZN62pPnsEPiBEHsyYtzQh9ujt7oIhnBnTDH7MEa7WqtNnTGEO2KKcMYQ5oQu1AlF0B6BPfDbiSZgD0q/PUi8d5Bw4EckPrvISfDhuDwMc5wHkiAnxP67SPayI+7QNuQR7hiTfdAleqGL88IiDkQV64Em3gt5tAfKWC/ksd6o44+iiPFFmxSAOtEXTZIf+pQgtKJAVImB6FPC0ItCMUojBUBZFIZFHotRGolZFk2mMhGTNIYcTSrp8njyjBIy1SLM8gTyTTKK07WUZGiFiJFZTnGmiso8HZV5ZirzjJRma6nKNwlgcoGZk8ezqC3Kpr70GGcrC2msKuBMdQEnijM3oeUzlXmcqymk6WQRHU0naakvo+1sNVfPVNFxvo4zlXlcPl1+/w9jXgEM+4cxGBlJX0QUgzFRFDnYUuC2E4XDjyRs+xOh3/8Jn6+/QrTlG0557GPaJ4CnASLuRuo5LaqnOLEOZUgVIY56ovYmk7L9IKrvt6DZZoPWxhaVjS1pP25BtOUnIn74lqAfvyNgx3cEuWwn0m0nAft24r5zC442W3DYsR2nnTtwsN3B3h072LvDGjmy2caeHcLi8s5twtjanu1b2b11G7bf/4Dddz/g9O0PhOy25UVcHCsJEYy6OtGzcw8jO/dw28WdBy5uPHF1Y/6IB+8OH+KN50FWQ7x5HrgX2vT8p+oYZrx/pNt5O032u6k+YENdvCNtZj8GCkLpzQ9i6HgoA+VxSIN3Eexhx8WLx7g6kEdFq4TsXA8azD4ci7bHEraX/AhH2vOUdOflUxIdQ0GEL5ezfRipCmSsKoKx6jCu5flSL3PiapYHk9VhzNSGM1cbwVR1ELcaYrhTH8Pt+khun47mzuko7p2N5cXZKP7ekcj/1JnAz8ccUUt3Ick4hI/nd+gDdrJWmsy6MoQ74a68bowTnrh3JG8Kg6VrAqS82JXKy6uxvO1MZKVXeFK/3CNisSeF+c4k66Hcmvnvk7DSL4iGxW7x5k7CzYYQJmqOMlzmy2iF4CZM1oQwUR0sAMtVQdw4FbEpEB5fiNusU33RlsTLdoEdEJwDMWv9ss3Pumj9jEvdKaz0ilnoFtyPtX4pSz2SfwCYE3hyMYrXbYks9aexNiDn46hWEBJ9Mpb65Sz1KVnqkbHYLWahV8LygIz1EQ0fx028HzWwPqxjdVjL2oiOxX4VC30K3vXIed2t4EVnGi+vyXjRmcaba7/Hjp5dkfDkqsAmvGhLswoEOa+7Vbzq+r3x6NHFFJ5cTRNciS4lzzsEgfBlO+Hll/s1Dc86VDxpk3P7Qgo3G0XcPCfiZmMy188kMX4ygsHKcHqLAxiqCGW4MkJY6CwJorsoWBjxOR5Ia66P0L1d4E/H8UC6jgcxUBbOSE0Uw9WRDFVGMVGbwPipRMbqEhg6EU1/dQTjDQncapHyuFPN404tL/uMPO3Scv+KjPutaTzr1rE4JoiCpfEs5kfShWajXh0v+3W8GTKyPCkMqC1NpLMxnc3GdA4b07msT2WxOpHF+lQOq5PZrExlMz9q2Rxomx8y8aZfz9NOhRVYVvBuUM/8kIFXA1p+7pDyoE3Mw3YJP3cIQuLhFQmP22U871LwpFPK0640Xg9qhOjRkJa3gxrmh3UsDBtZGU9nbTKT5Yn0zcrV9dmczTG1L/fV2QwWJky8GlQLB11rNGl50iLsL0xaWJlKZ3nSyLtRLUuTRlZnzKxNmQRxMGFgaVIQCcvj+s33F0e1LI3pWBzVsj5lYmPGwtqU8DOLw1reDipZGNEIImNcy+qUnvez6YJjcTOD9RkjH2+k8/mGhV9vZfDb7Ux+vZnOx1kht78xpeHDlIoPUyo2JhSsjMlYH5exPiZhbVTM+4k0Pkwo+GVSxedpNb9d1/DbdQ1/u27gL9d1glCY1fJxWsHGRBqfplT8Oq3k46RyE5BeGBAzPyhlZVzN+xkTH2fMvJ+x8GE2nfVp4d9oYczI8oSZ+XEj78YMLI6b+Xg9R/j+uJ61SSPrE4JYWBpVszIufP1+Ws/apJb3VpGwNqllfcrALzcz+fVWNp+uC2N1v93I5JfrGZscxPqUgQ+zFj7fyOLjXIbVqcng11s5fJhN58NsOu9n09mYNm46NAvDGiubILgJaxOCgzA/qN1sNHp+TcKLbgnzA0pe96Txtk+xWX/6qlvKi2tinnWk8LRdxLOOFJ60JfOkLZmXncL2wcsuCS+uSazCIZnHl0U8vCRwCXcvxHCvOZ6HLUncvRDHnaZY7jTFcvt8DPeaE4UWoYvCCNmDlmTuXkjgTlM8d5rjuH0hnnstSTy8JAiCn1tTuNeSyP1W0WbjkLCVEstUQyTTp6OZO5vAjcZEpk/Fcc7oTm70LnSBdmgCbJEc+TPj9SJutSRxs1nE3Pkkps7EMVAdwvDJcIZPhjN1JobrTYnMNCYwey6BmcYEbjaLGa+PZfhkON1lAQzWhDN8MpLx+lhGTsYwfCKanrIw+isjGaiK5lpJKB2loXSURHIh15/mY4FcOBZEU24wpzODqLMEctLkT7X+KMXyw+SK3chMciZf7E65yoNqnRc1em/qDD7Umf2oNXhRq/PcFA012sOc0B2mRnuQao0AK1cpBXC51uDBSf0RTuoP02DxocHizekML85l+9OY5cf5nADOZx/lQm4gF3IDOZ/tz6WCYC7mBXIuy5uLecGcz/bnXJYfF3L9aTrmz4XcL6+DOGPxpcHiw5mMo5zN9KPe7Mtpsw/1Ri9OGbypN/pQq/ekWu3BSWsjU63Bi2rVIWo1AmRdKnXhhOaw8PdRHSI/yZ6iVFey4/aQl2zPsSQHChIdyQ3bxkxpML8OKOC/jMP/OsWvwwbOyJwpTXWhVCxsG5RK91GW5kpJmsAZfHmvQr6fEokrx1OcKU5x3aw4zU9wIC/RgeMpLhSInCkSW5uLxG5WkeBsrT11JT/RmWOJTuQluVjdA0fykgRRkJfkQk6CE/pQWzKjBXg5I9aRnFgnsqxAsyXCHkv4bixhe7GE2WMM3oM51B5j6F50ATvRBexGF7ATubcNMt8dSL1tSD70A9qA3Wit8SNjpDOGcME9MEftQxfmILwf7owuzAFtiAPGCBf0oY6C2xAiuAfGMBek3kLVqdjLjjyxLwUSfzShbqjD9qEMcUUe4oI82IW0IGd08R4YEoUxNEOyv+AUxHmjjPXCIglBGe+DOtEXaZQH6kQ/dEkBaJOCUMb5oU0KQi8KQSMKxpwWhSktCoMkAl1KBFpROEZpJAZJBBmKBHI0qeToUq2jaDLyjBLyTVKrIFBTlK4h3ySjMs/IyaIM6kqyOHE8nco8IxW5wgZCZZ5RAJNz9ZwsyqChPJ/6ijxqS7KoK84RrpIszlYd43TFMS7WlQvXqVLO1xTSWF1Ac3URTTXHOV2eT9OJYs5XFd7/Q5m/H75//CNH/vhH9n//Z+y+/ie2/ulPbP/6a2y++ood//RP2H79B+z/6Q+Ebf2RGt/DjHl68MoniNcHPHnjE827GB23k4rJjWsmJqiGoMNl+O+IQrbLB5WNPSZHJyz2jqTZbiV+2zbCtm7Bb+t3hLraEei4HXfb7ziwcysutj/htMMGRzsbHOxsBFFgFQZfYkaOdrbs2b6VPdu2Y29jKzAJP/7Ejm+/Z9e333HU5kfuhgTzL3IxY0576du5i2lXN34+4MGjfQd46X6AV/vcWfX24mNIAMsBHqyH+PDvTaH8t1Y5f88+wsCBb2hy3cpprx1UR+yiVe/JQEEwA8eDGK2MZLQyiabsAJL8tmHWRtPZXk59q5nqphRK0z3ISXLCELyDk0ov2vOT6S/K5LxCQ1FkDBeMgQyUBDJxIpzRqlAGSoI4rXDhvM6dqZpwZuvCmKuNYK42jBunorh/Jp7bp6IFoVAfw73GBB6diWSjOY7/pU/Ef2gJ5UTcH1EVexAr30uCpw3tyqP89XgSb1N8eZ0TzPzlBN61JbHU/aW1KJn5ziQWu0Qs9Vrdgy6BS5jvSmapV8R8Z4IAMfeKWe2TsNonYblPzEK3kPt/cTmBh+ejmKr2ZbD0CIMlngyV+ghuQqkPw2W+TJ4IZrImiJnaYKZq/LhzNoKH56N4dCGGn5ujeN6exEJvGgu9gvhY65ex2pfGfKeIN22JvG1PsrITSSx0i1jsSbYe8lN52Z7IsytxPG+N5XVbIi8ux7E2IGd1SLEpFFb7ZSwPKFjql7Pcr2BjSMPagJKlfjlrw2o2RrV8HDfxcdzE+oiG9RENayM6lgfV1u5ypRAz6BFWV193/84nvO1S8eaakrddKmt3uCAA3vbqeN2t4UWnkhedcuul5OU1hbCn0CWwDm+uqYUNhT49r7utC8w9Wp53anjYmsbt86ncOJvMjbMp3D4v4cbZZGbq47lxNpmpulgmTsZuugpDVRH0loRyNd+fSzneXMzxoiXX2sOd58fVfH96i0LpKQpmyOo2DFdFM3YijvHaBMZPJTBYLfSF91WFM9OYxO0LYu62Srl7JY07rVJuXRRz55KEF71CLOlVv4l3wxlCu5EVXH7eq+HVgJ7XfdYn+73qTXZgZTyTjelcPszm8WHuGMuTWcyPWlidzuH9zDGrkMhhdSLLWn36ZXFZcBxeD+p42q3gUaecR21p/HxVys9XpTy4LOZ+q0hoV2lJ4FFbCi97FbzokfOqT86LnjSed0tZGNZvws5fwOaFMTPvRozW1wbejRmEw+2kiZXZTKsYsGzWpn55vck1TJlYn8tgfS6dlWkTa7MWlqdMrE6aWJsQnITVSaMAOG9GkjL5MJfBxoyF9WlBXCwMq3ncIWJ+WMOH2XR+uZnNL7ez+OVWDr/cyuHzrUw+Xs/k44103s8Z+TAnRGs2pnSsjqtZGpGxOq4U2oFmtb83Ck0oeD+pFKDmCQWfp9X8MqPltzkdf7tp5O+3TPztplG4bhv47YaeX6/r+GVO+JlfZjR8mlHzcVrF+0mhUWl9UsvauI6NSQPvpwSRsD4pxIo2rmcxP2pgfkTPwoSFhQkTazOZ/HLjGJ+v5/J+OpP1SbMghCZ1LE8YhH+fCcE9WRnXsjEpxH5WJwTn5dP1TIHnuJHN++l0Ps5l8H7GwqfrmbyfsVivdOvitfV7sxmb/MfGtFkQDtfT+TBrYXnUKgwmrZGjMQOr40aWRnS86lHwokvGo6vJPO1I5VWPjLf9wv8H5gdUvO1T8LZPwaveNF73yjaFwvPOVF5fE9qI3vZIeGYdVXt8NXkTUhZA5d/h5UeXRTxoSeTuhThunYvmTlMsd5vjudecyKNWCQ9bJdxtSeF+Swr3LwqswKZIuCjintU1uH8pmdsX4rl1IV64n09gtCaEuTNxzDTEcvNcArcvpDDdEMvcmXgmaqM4KXfAEmaDxn8bWn875J7f014UxkRDDOP1kfTWRNBVFkh/VSjDJyMZPBHBcG0U3WWBDNREMlIXy3BtDIMnohipi2WwOpLhE9HC8FhVNL0VkXSXh9FdFs7VggAuFwZwtSiEphxfmnICqNUfplLpxgnDEerMPtQYjlKh9yU3dT/ZKa5YEhzISXamSHaQYsUBimX7KVcdplRxkDLlISqVh6lUHqZCcUhgEzSHqdYcolotRI1qDV6bh/EvzMKXe73Zm9PpglA4k+HL2Uw/zmb6CS5Atv/m9xrMXjSYvYQ4UVYAF3KCaLD4UGvwsP6MD41ZggtyyuRDndmXOos31frDnDR50mDypVbnSa1OiEXV6n2o1ftQrRG4CiEqdZhKxQGqlAepkLtRlibEf/ISd1Mosic/yZ7s2N2YoneRGefA8Wg7Ro958a9Tevi3HvgvEyy3SSmPtKVE5EKp1JWStH2UpO2jWOpKkcSFUrn776NoyQ6USFwpSnWmWLyP/CRH8pOdhKE0kQtFqa4UpbpyLNGBApEz2TF7yU/dR16SI/mJgkjIS3KmMNmV3ARHchKdOZboTFasPbkJTmRE7yYzZi85CU6Yo+3JiHUkM86JzGgngUmI3GutR3XFHL6X9AgnTCF7SQ93xhTigClkL4aQPegC96AN3Ik2cCdqv51IPLaT5rMDpa8d8qN2pPnYYrDuHOginAUxEO6IIdwRY7ggDkyRrpgiXLBEuKINEUSDwn8Pab52iL22o4/cR1aSBwWSALISfZD42qMMcUUZ5IQybB/ayIOYEnzQxnqijvNEHe+DNlFYS5ZHe6FJ8EWV4IM60Q9lvC86USDyeF+0yQFoU0LQJQejSwlBnRyERhSMNiUUZVII2tQIVElBmMQR6MSRmOUCnGyRxZFnTCNDlUyWRkSWJplcvbB5cDxdyfF0JWU5OupKsqjMNVBoUQjwcZYQNarKs3DieDpV+QaqC4zUFJqozDNyuiKHU6WZ1BZncr6mmAsnS2mpL+NMZR5nKgpoKMvbZBHqinO4Ul9F88liWurKaTlVIYDL9tu3s2frNuy++zPfffMHtnz9lbCy/PVXbP/qj2z985/Y9u3X7Pn2z4TYbaXU/wCDhw/w1vMoH3xD+c0nlHWfANaCYpkJiKEjyIg68gSio8cJcdISbpeAeq8vjUf9qTzggXHHLuK3/4TPj18R4Lgdf/utHNn5E27bfsBtx3YcbbbhsGM7DjuE+lN72+042Aiv99rZsMtGWGPeu92G3Vu3YW9jy66t27D7/gd2ff89Plt/YDYsjF/FiUy7OXNtuw2zzvv4ed8B3nl68+7AITa8fPk1KIjPwYF8CPHjY/BR5v2O8J8qkvk/m1L4oD9Ip/cWmv3taZEcps3iS39+EOMV0UxWRTNRE0d/cRgF4iMkBO1nqOs0zRdyqW/RkFPog0m0F0uMPTkJDpzW+9F9XMYVi556sZiy6CiuZgkjaUNlIfQe9+e00plz2n305HszUxvOzfpobpyK4HpdJHO1EdxtiOVGbRi3G6K4cyaGx+fjedsYzv9wJYr/2B7FI/NOMnLdSD8RiCjGiZwwNz5UK1k3R/A21ZtH1WGsdEs2GQShrSiZhS4RC9a40UqvmPmuZAFY7v5HISHEkBa7UlnulbI+IGT/n7fGc+9cJDcbQhkq9WKgzJeRSn9GygVXYajUi7HKo0ydCORGfRi3z4RztzHS2rYUzZNLcby+JmKhV3ARlnokmxDySq+Udx3J1v+2hIXuFBa6RSx1JwttTD1CK9NCV+rm760NyHk/rOL9mHDYXx9UsTqkYHVIxeqQivVhNR9GtLy3ioNfps18mjTyYUy4VoaE6NH6sI7lQQ2LQxpBJPSqNi/hcK+0DqjJeXNNYWUW5LzpUfOuT8t8vzCa9kPmgWUAACAASURBVKZHy9teDS865TxvV/C0TcrLdoFleNku4123loVevXWRWcOrLhXPOpQ8uqrgbnMqt8+ncuucmLsX5NxrlnH/Yhr3mqQ8aE7jdqOY6VNJDFVEMlwZwVBFJD1FwXTmB3Ip04vWLG8uZ/sI/dqWIzRbPLma68/V3KN0FwYzWB5BV2EgQxWR9JeHM34qkYlT8QzVRNFZFEBnUQATdTHcbE6xbifIuNksZvJ0LDcuJHH/ipTHnUqe92h52acX9hNG0lkaz+LdsEWoQh228G7EzLtBI8tjGZubBxvTuWzM5AixpTEzG3O5vJ85xvuZY6xP5bA+lcOH6WOsTmawPGFhccTC2yEjb4dN1t9JZ3ksgzdDRp71qHnereJRh5QHl1O41RTHreZYZhsjuNUczfXzEdy+EM291ngetKXysl/zD81HgtshNB5ZeDdmYmHCxNtRPcvT6azOZm4C0F+chpWpdFamBAD69bCWd6NaVmcsvBsVvp4f0zE/pmNpTC+s+I5oWBzVsjJhYH3azMfrWbyfzWB92sL6tEXI8U8YhUPxpIlPN7L5+4NC/uXnIv76sJBfb+fy+Wa28FR8LsMqEsx8tMLCQmxHx8qYUI+6MaVhY0rD+qSa9xPWg/2Ego0JOR+nVfw2pxPqUW8YrJeR324Y+NttE3+9ZeQvd0z87baZf76bLmwd3Dbxeda6AD2t4dO0flMkrH2BlKfNfJrL4oN11XpjLpv1mUye96l4MaBiYczIxkwmH2Zz+Xg9h4/Xc1iaNLI8JYispTEdC8Nqlse/RJGMrI0bWBhW825QyZt+Oe+GVMwPqlkZ1bMxaeLjTDqfb2Tx6XrmZo3p6qSRxVEtCyMaVsb1VnBcEBEfZ9J5P53O5+vZrE2YWR0XRMjymE6IHo3oWBox8G5Aw6sexWY96KseBa97lcLCco9s02F42SPl+TUJT9pEPG1P3hQKb7qkvOhI5klbIs/bRDy9ksyjSwmbPMKD5lgetCTy8JIAJD/vkPK4LZUHrUk8vJzMraYY7l0UtgjuXEjiZpMQIxIEQgJ3LyZy+0I8dy4kcbc5wRorShQahS4mcrdZWDaeOxPPtUJvuot86Cs9ykxDLHNnE5g5HcfEqQgGKoKpVe3HELgdXYANGv/tqI/+SFthMH1VYQzURNBXFU5/ZbhwrxZe95SH0F8dIawOVwkLxL2Vwuv+ykj6KiLpLgvf3Bu4UuDH1UJ/GjOO0Jznz7kcP07oPKg1+VKiPESBbD/5aQfQR+3BFO+MPGg76nBbjqcdpFzlQZXGgxL5ASrUHlSoPSmRH6BcJTgFFdboUbFsPyVydypVBylNc6NStZ86g+/mYfzLXRAMh6nRHqLB4kO92ZsGiw+n0wUXoE7vQa1BaE6qM3pyyujJGYvgCJyx+FKrO0KDyZsKpTulMtfNz1CjPSIc+HUeVGoPUqE5IAiFTWbiMDV6T2EITuNJjdaDSuVhwQkxeG2KhCrlQcplwpP+cqkbNcpDlEvdKEvbT6HIkZK4XTyqT+av/Wr+v79fhv95kDctImqlTlSkunFC5k6F3J1SpbsgDmRuFElcKJa6Wp0DJwpTnShIcSRf5EC5/CBF4n0UiJzJT3aiMNmJohRBOBxPFdyCwmRXcpOdyY7bw7FEJ/KTnMmJFxaVhdG03+NEOfGOZMTak23dRzCE7yEj1hFT5B4yohw3W44MIXZkxTiTHumAJcIRY4g9xmB7dAG7MYXsRRNghyHYHm3wXjRBu1D670LmY4fYwwaZlw0pR7aQ5mFLyv4fUB3dierobrTB9qgCdgvOQrgTlqh9mCLdMIa5ovHfTZqP8HupnjZIfO1Qhzphij1ARrwHhugDiI/uRmrdQpAHO6OOOoQh3htdnBf6RF90iUfRJh5FHS9cqjhvtIlH0Sb5oYjzQScKRJXgjyLBH21SEBpRCOokYUFZGeePLlloLpLG+qNKDsUsi8YijSJdHr/JHhQYf984MMvjyVAlk6sXOISSLA2l2drN1qICs5x8k5SiDBVlOTpOFWfRUJ5LbXEm1QVmgUMoslBXkrF5ry3OpKE8d5NBaK4robWhiubaMhrK8jhRkEHLqQquNNTQdraatrPVXG6o4GJdyf0/2NvZsfPHH9j256/Y9tVX/PT1H9n+zT+x7duv2P7nr9jxzZ/Z9vWf2PHtP+G3cwuWIw5M+fvw7oA3fw2K4peAcD76hfLhaBgLh4O44XKIFgcfGvcnkB1dhiqggMiDZmLcFNR5hjIYGsNFT1+UtjbE2m8nwtEGr73bOGS7DZdtP+Foux3XPTtx2LEDhx02ONrZ4rTDFmc74bWT3U6c7IR6VHsb4X377dtw3LIVx61b8dmxjSvenqwnxzLh6kTfzl3cdT/MM/dDvDl4mIVDR3jt4sbbfW4sHjnMK3c35g8f5qG9A8+93PjPtcn81/PxTMbYcMbPlotSN66aDzNaHspoWSRTVYmM10Rwoz6ZztIECqRhtJ0vpL+7nLMtGhpa0hBrnFAk7SUzyYmmjAi6SuLpKpJyUa2hOlZEvTSMnkI/BkoENqHFfJjTSid6C3yZqgnjZn2MkOOvEwTDrYYorteGcfdMJLfPRPGoMYZ3TXF8uhTFv3Ul8d+f9yNXtYO8U2FIdftJ8tnDQEYsf8mPZVHpzxPVERbbU1noTOFtewpvO5OY70zZBH9XeiWs9qUJh/Ve4cD+hVtY6haz1JXKYreEpR4pa/0ylnskvO1I4UFTDJM1AYyUH6WvxIf+Em+rSPBhsMSTkXIfpmsCmKkO4N65KCuPEMuLK8m8uZbKfI+YpW4hxvRFICx2C1EiQSCIrZ9JEDFLXYJoWexJEQDmf+AP3g+rBBEwpuPTpJFPYwbWhpWsWcXB+oCST2M63g+rWBlUbjoJ68M6Vge1LA9qWB/WszKoY6lfy2KfhoVe9Wbr0fMOYX35SWsqL9ulvL4m53W3kudtabzstAqFa0oW+3Qs9GqZ79Ew36PjdaeK51fSeHRJxNPLYl5eU7DQqxVG1Pr0LAwYre6DmqcdKu61SLh1LoW7FyQ8aFHw8JKS+xfTeHJFxaNLKu6eFTNXl8xgaSRdBUG05/rSledPe7o3nZn+tKf70mrw4JzSnUaVO03ag5xVu3Nef4jTOndaMjy5kuVDW64vHblH6SoOZrgmhpGaKMZqorl23J+r+b50F/szeyaeh20KHrapuH1RytTpWKbOxHDvsoSHbTIedyp52iUAyF8chVf9Bt5aG5Iedcq5fzWVx+0ynnareNarEUDlPg2vB4QY0ct+DW/69bwaEK63Awbe9ht4O6jhzaCW+QEhhvRm0MTCWDpLk1l8ul7AxlweK1PZrIxnCCvNw0beDep52a/i4VXRpliYbYzg5sU4nnTJeTtsYHHcYm06sjA/bhbiMZMZLE6m82bcwMKEiaUpC2vTWaxMZbI0kc7SxO9rzctTJt6MaHg9rOHtqJ6FcQMLYwYWRo2CGzGiZ35MGOmaH9awMKK1rj7rWZk2837WeqCeSmd9OkO4Js1szKSzMZPO+mw6729k8vFWNp9u5/D5Zja/3MwWDsU3svh4PYtfbmXz+UaGAO/OmNmYNLA6pmV9TM36mJoPkxo2xpSCSJhWsTap4OO0QoCSZzV8mFCwPprG+0kF6+Nyfr1p5C93zPz1jpm/37Hwz3cy+deH2fzrwyz++W46f7lpZHVcycq4mvUpLUujShZHVGxMm/k4l8HnmzlWESVA4ItjRt6O6q0r2ulW5iOfX6yVsstWsbU2m87qhEEYPBsQxs9WRnUsDKl43ScVBIJVKLwdUPBuUMX8kIola2Trw6zZGjsSYluv++W8G1YI700LHMKX+JEgGExsTBtZGdP/Q9xIcBEWhnSCIOhTMd+vYb5Pzbs+NW/6VLzokvKiW8LTa6m87BVqUp9fk/CkXcSzThHPu1J4di2VF90SXrSn8LonjYVuOYu9St51y3nVKeHZVRFPWgWO4Emb9Pd65U4pT9rFPO34/esn7WIet6Xy8xUR9y8lcqsphltNAidwqymO643RXG+M4sa5GObOCAzBjbPRzJyOYPZ0DDMNsUydima4KojJugjmzsQzVR/D7Jl4xuvCGa8LZ6gqhNIUe9Ij7FD726Lx3UZm1C66y6MYqgqltzyUgaoIeivD6D8RRV9FJD1l4XQWh9BbHkFvRSSDJ2IE56Aygp7yMLpKQugqC6WvMoau0jA6ioK5ku9Pc5YPTTl+nDJ5YY7ehS5qJ/myw6QnuaEI203UwW+IOfQ1xhh7imQHKVMeoUR+SFhNVnn8fskPUiw7SJXKk2q1F+UqD0oVB6nUHKFc7k6ZzJ2SNFeqVEeokB+kUnWYE1qv35/kG7w2NxZO6j05ZfLilMlHuBt/FwkndIep1X/hGLwFRkBziHqjFye1wu+eMHhRoT5ElfYI5Yr9VkFyaFO8VKr2b4qUCrXQvlSt9qBQvI9qjfBnlCvcKJe5U6k4RI36MJUKdypl+6lWHKRStp8yiRUcTtjLebEDfx828/9unIJfLvH2spgzSldOSA9SKt1HifQApVJXimQuVCjdKZG4kp/sREGyE4UiR46LnSkQO1Mid6cw1Un4nsiZwlRXjqe6UpTiSlHKPo6L9m1WnR4X7aNA7EZugiOFqW7kWyHlY3FCfCg7xpHMaCfMUXs3XYOsGEfSI/cKIiDKnsw4JzKihPeyYhzJjnUiK8aZ7GhnMqNdUPnZYgxxQBu4E2PwHgxBe9EG7EEX4oA+dC+6MAc0QXtRWGNHYg8b0rztkHrbIPPaQerB7aR52pJ6xBaJ1w4UfrtI89yOzHcnMp+dyL1tkfvsQOK1HXWQA7oIVyxxB9GE70Me5Eiq317kIS4oI/aji/NCG3lQcA+iPVBEH0IedQhNvDe6JD/U8T7IYrxQx/ugjPNEnXAUVcJRlPG+SCI8Ucb5IY8+iioxBFViGGqRUGeqEYWgTglHFh+ARRGPSRqDOS2WQoOE4kzl5pWrl5ClE3M8XUmmOoXjFjUlmTpBHGRpKM7WUpKlJkeXQq4+lWP6NPINcsqy9NQUmjbH0SrzjNQWZXOqNFuIHZXlcLosl7MVeTRW5tPeWEN740munK7mdFkup8vyqCvK5vLZGrqbG7hyupxzVXk01RTQXFdy/w+7bWyw2/IjW/78J7Z9Kyweb/3ma7Z+8zW2333L9h+/Y9f337L9mz9xdPc2Mj2duOnjyapvMH8NjOIvoVH8NSSGv4XF8T4olJeegVw/4M2lna7kb9mFyTkaid8x4v0LSTysJXVXDBNhMfQEh1Lrug+98y4Cdv3AAZsfcdu+FWera/DlcrSzFZwEm+042lrftxXgZgfb7djbbsPeZhuO27bhvHUb/jt2UOy+j78b1dz3PMLgrj1M7NnLz07OPNzjwDMHF97u28/ygYMsHjrES3c33h08zGu3/Tx1dWY18gj/V2Ma/7Ehhs7obbRKXblsOsJggT8jFREMlUUwWRnFeFUs/eXx1BiiuHoyk/6OCs7WyWi8pCC33J+UJFuy5C50FEfTWxZDb2EcnVlyTiUrOJWcSHehH2PVYUzURDNSFsI5lTOXLQcZLQ3ixqkobpyK4k59DLdORXDvTAz3zsRwpz6Cu/VR3K2P4FlTHIvnIvgfu0X85554Og3bMOccRFsdgCjhIArvPayWprKkD+SNxJsndeEsdwgH/zftSbxpTxKiRT2pLFwTbUaP5ntSrE6CwAO87UxkvltwHOatQ2avO1N42prIwwuxVmj5KH0lXgyU+jBU6vsPfIJw3Tkbxd3GSB5djONVh4g311J51y1msU/KyqDcesBXsz6Qxkq/xFpvKmGpN3Wz5vSLUFiwOgjCzwgOwtqQkg8jauHgP6Ln/aiB1SGVVUSohHajITUr/QpWhzSsDCqZ75EKUaceuZU/kLE0oBbGlLrlAo/QKeNpm5hH1jzx40spPGlN5ellofL0ywLp/YtCNvjpZbG1MlWIIb3qlG9GBX5uSeJFm4QXbRJed8p426ViqV/Pu241zzsUPLwkNBrdbhJx61wK95ql3GtJ416LhGedOp61q3ncLOPhCRHXS+MZz4tgQOfPmMqXW+YQbugDeGAJ5b4xgmc5iaxVqnlsiuBFZhS3DQHcy4+h3xRIf24onfmBXD12lM58P67kenE1y5OruV5cyfXg2nF/LmUdoSXzIBezDwntR21K7rZKuX4+gdmzsTy4msbPHTIetv9+f9Kl5P+n6j2Do8z2NM+707coqgrv5b2wAiEh712m0vuU994bvBEgQN57D8JD4SUhjyxCQJnrqm/3zHZvd/TOzsT0bMdORM/sh5mY/e2Hk6jufDiRqXxfnUwyAvg/53GTXQbm+hJEh0KXgckunTAad/x6ba5f9CMsDCSyOJBoMS8LpmCux8zbNjUzXfqNfgTRypzE/EACS4NJrAynsH43kw+jGawMJzHXaxJFa70mJlpVvGyI4XWTlFeNEp7eiOBVfQyT7RohfxowMz8Uz8JQPAtDcbwbjtvwHXx4KOJQl+4ksnI3mff3U1m996u0aO1BGuuP0li6IwbgRYtBd2FI7LF8W6QpLY0kiEbofiNTnUpmutXM9WqZ69fzbsgofAyjyRv7Lg7HszJiFp6F0QRWvvQu3E8SEibLSfnG0Ps4jZ+fpokkpCcp/PQwhY+j8XwcjRftzKOCTfjxvpEfRvX8eN/Ip1EtPz808btHZn64p+fTqJbPd/V8GFHzwz0TPz8WJWd/+D6JPz5L5m9fZvLvXmaJmNPnKfzpeRq/fyriStfvmlkeEtGsn+4li+bpp1l8eiwYlw/30/j8OMeSGJXNyp0Ulm8nb8TQvr+bwcodAcrW7qWydjeJ5WGzKDPr17F2J16wC8Mm3vVpWRowsjQgAMT7278WpK3fTfyVKXiUxueHqZY2ZeOG9OjHR2n8/CidT3eThKH5QSqfH6RstC0LcCAau1eHE5jv0TPbpWWhz8CiBSQs9Ol51y/WTLeK6S4lU5aCtekOBZPtMibbZbxti93oNHj3pcugU22RIamY71Ax2SQVIKFZyXijnKlWNRMtciZa5Mx0apjp1DLbpWemU8dkm5rpDq3oJ2hR8rpezosaqaWDIIbnt6J5fitmg0l4dC2Uu5cCuH3On74yL0bOBjJ8NoCRswGMXgjh/pUIsarCGL0YysiFQLqKfMgK2UlywD4MnjvQn9zGGcMh2koC6D8TSF9lEB3FfrSXnKK9yI/2Ij9ai3zprQyl/3TYRrlYe1kg7WUBtJf40VUWSHORH01FviIVKM+HhnwfbmZ5UZXqydmE4ySEWZMW64IpxAqt/14SI+3JVR4kV+VGoe4QxZqDFGsPUahxpUTrTpn+CGX6IxRqXClSu1OicqdA6Uq+wkXIjvSHqNC5U6x2oVTjQrn2IBW6Q2L4VTiTr3CyvHZwg1U4bRCdC2cMh6jQunAu7iiVhoMUKhwoVjlRrnen0nCQErWzaHXWuVOhd98Y/iuMhyjTu1OqdaVU7UyZ1pUK3SHKDYcp1rhQqnOjVHeQCuMRwTiYjlk+qztFGkeKNS5U6N0pUTtTphF7nzUe5qzxIKd1gk2oULhSHGPDFaUd01cj+B/LF/jvy+f53G3khtGNSrUrJSonyjWuAigonajQHdqQGuVJ7SnVuGywCMUqJwpkjhTEOpATbUNq6H7SQvdTKHMkJ9qOrAgbsiNtN67nRNkLBiHGgVxLD0JOjD2Zkba/FqWF2ZAZ7UhqpPAefClOSw23JdkSeZrgv5+0UDvSQu2EzCjEmjgfK+J9rYn3tTz3O0Civy0JfjYk+Nli9rMWK8CW+EB74gJt0fsIZkHpsRPFkZ0oj+xEcXgHiqO7UBzehuLoLiJcvkZ9Yjfa43vReOxBfXwvRl9rS+KRAwZ/O/R+tsiP70PpaY0uwAlTsDvm8KMkRJ8gPuIESRJvtKGH0IeLKFNdpPAdmKVeFtbgJJpwD+Kkfphi/TBIfDDF+qGX+qCN8kIXfYpkdQQmaSAGqR9meSAp2nAyjNEka8NJN0rIipORbpSQaY4lO15OplFKpllOVpyCojQd+ckaClJ0FKQZyE/VU2BpTj6Tn0xRupGSdNFxcLkkm7P5gkG4WCIYhfOFGVwqFSChqiKHq5W5VFUIH8KVslyunc7jamUu9Zcrqb1QxpXybOoultNwuZLma+doqz5Hw+VKGi6XU3+x7NVvbPbvYdfWb9m26bd892/+im1fbWLH15vZ8fW37PjqG/bv2MGBrVvYtfkrvK12o7PbziNPD6adD/MHzyDWj3mxftybH04GsHDEk6c2Ttx3cKPT1pmLtk7k2+4nw8oWvbsUlXc+Cs9k/F3iyXI6SU9AKPWep0h1PoDPrm+w3/Et1lu3Yr1jmxj+d+/Ads8urLZvw2HvHux278Ju9y4cD+zbeG69YzsHtm5h/+bN7P96M14H9pPh7Mi6Wsa03yn6d+zhqa0DYw6OzDu7M23ryOrBI7w/dJhFt4MsuR9i0f0Qs+7ujNvZ8cbOilk/Z/5bnYq/PeNLk8qGmjg3OjKOcqcylJGyIAaK/Ogt8GP4TBQ3MkK5lClltOMcDZfMVFfLud6qRq7fT7rJgaY8P/rLQxkqC6MzN4IbOg0Xo5XUGHy5fSaI++fCuF0eQn2iO7fMzvTmneDRhRCeXgjh+0vBPL8SyovLobyqCufV1VBeXg3mWVUEL69GsFQTwZ+aIvgv/VIWiw+QobcjsSqMlHOhGEKO0pkcyd8WSlkweDOuO8Z8QxSL7THMtUlY61Gx3CESjN53K0WqUJfwHCx3xQpZT6ec1W4FC21SFtqkzLfECD9Ci4SxmgieV4fw8KK/kBdVnKS/7ISQHZ32EZ6Es77cO+fD91XBvL4ZzlhNBHNtEha75Lzv11jWr0zAWp+S9QG1eP9uGSs9Ct73qFnv17PWq2a5U74hTfoiM1ob0ApG4IunYNBsSTHS8XnIxKdBI5+H4lgfMLHSq2G5W8NSt4rVbjUf+nSs9GpY6FYy2x7LTKuMyaZoxpukjDfE8LZRwlhtDGMNUpFnXiNhol7B61tSvq+O4sXNaF7WRDPeKOfFrWjeNsgZr4vdABNfAILIQpfwtiF2o4NhqdvAUp/wL7xt0vDilpzHVyU8uS7lxS2lBSCoeVOvYrJOx5s6FdNVGmbOKJgvjuHniwn89Y1s/nm0hv86PsT//PyW/+9vFuBvFuEf1uDvV+GfPsM//QC/n+NfXvTzd31XeFkg52FWOKOZAXQX+NKW60lj2mGaM47QmHWE2owj1Gcdoyb1IFcTnLmVdoj+M4HcvhTCwFk/+iq8eXJLwve1sbxoUPCsPpbv66TCG9CsZLxdy0Sn6DuY7jEw2y0alWe6jJZeBBPz/SKRaK7HKO7pMzDTa2SmV/QgzPWYeddnZrJLx1S3gYWhJCE3Gk5h7U4663czWR1JtZid45ju1DHTpWeiVcVst4E3TQqmOrRMt+sZb1Uw0aoS+w+YmRuMszQ+izXTb/rV7DwUx1y/GOQXhk0sjph5fyeBJQsQWLodx8KwaYMxeDcYx2yfntl+HbP9OqZ7NeJ5j4apTiVzvVpmezTM9mhYHDTw/k4CC8MmFobimO0ziJboQQOLg0ZWLO+1MhLH2mgiH+4KCc0XkPDFAP1+1CwkR49S+OmxiP/8MGoSBt77SXwcjeeHBwn87mESPz+I56f7cazf1fJhVMPaHTXrozpLydmXZeZ3T5L40/M0fnmRyi/Pkvnle9GK/Mv3qZY+gyTRZ/AoyZImlPq/mIJ/epLJ5ycZrN1PYf1hBh8fZohm64dZLI0kMdsnOjPGO3QsDKewOCIYoS8A4l2/kdkeHfN9BpaHhWRoedjE0qCBd31aARYGDawMmywJRb+ajj/eS+KHB8Lj8elByobM6Is/4fODFD7fS+bT3SQ+W/wJnx+k/BqBatlvacDIbJeWqXYVM91qFvuNLPYbWRgwsNCnZ3nQxHyP9ldTc6cwOL9ti2WqQ86EJelorkvNux4Ni31CpvSl2Gy2Q8N0u1LElraqedMoY6xJznizjIkWOVPtAhTMdOiY6dQx1a5hql3DeLNCxJE2KyxeBBnPb0n5/ka0BSDEWF6P5XlNNE+ro3hwNZw7F4K4cz6Qe5dCuHsx1MIuhHD/cij3LgmgcPt8MG2FpyiV2ZIcsBej9x5MXjtJ9NtJS4EvPeV+9JQH0FsRTEepP62FvjTnn6K7PJiOYn/aCn3pKguhvVj4D9pL/GguOEVbaQCtJQHU5/rSXBBATY4vt7J9uJbuxcXE46RF22IOPUBKjBNJEbYUqg9ToHInX+lKkf4wJbrD5GvcyZU7kyV1EPGn+iOU6AWTUKR2J1/hQr7SlfxYB8o07pSoXClSOFOkcCZX5kC+wokCpTOFcidKVa6U6g6Kod1wmDKNO2dNxzkfd5xKnTtlaiHNKVE7U6x0oUjtSrHWjVKdG5WGg1To3SnTum7Er/7lKrMwGBU64ZUo1rhRpj/EmTgPyg3CO1FpOEi5zt0ilzpMpekQpZa9yrUHqdQfFuyHzo1KnWhALle5cFbhxHnpAWZvxvLf5iph9RI/dcZTYz5IheoQZfojlKrdKJQ7CdZF406hXACBYqULhQrx5ylRuVKqdqNE5Uqh3InsaBtyJXbkS+3JirImJ0aAgdxoB/JjncmMtBHAIFrEnv4lSMiPddqIPU0JtiEtwoGUMBuSQw+QGi4kRRkRDqSE2ZEcaktSoBXJobaY/feRGeFISrANqSG2JPhbkRRoQ1KQYAwSAu0wnNpPvK81eq+9GHwPYPSzwuBjhdHPBr2vFeYgO3S+VugDbDAH2WP2t0XvvR/F4R3ID21Fc2IfyuO70Z0QMiT18b3EB7lgDLC3xKDaovOxQ+dri9bXHlOIG8bQw8RFehAXeQJj5DESok9ijvYkXuptYQ9OYozxwhQjGpP1UZ5owk5gkPhilgVgivXHZGEMNFHeGCS+5MTHJA3D0AAAIABJREFUkmmKIUUVjkkaSLwymBRdJOlGCYnqcFJ0UWSa5QIcmGPJSVCQn6y2tCPrNgzIp/OSKM2OpyjDRElWHKWZZi4WiXSiC4VpXCnNpvp0IbUXK6jISuRqeR5n89MESCjO4HReEtfP5HO5PJtrp/OoKsvlxpkirp3Oo/5KOY1VZ2i+do66y2XcOl9M45UKmq6dpuFyOS1XztBRfYa2G+de/cZ67072bv2WXd9uZsfXm/nu3/wV2zd9zdbffsXOrzez47vN7NvyLbu/3cSxvdtIO+FA/1F33nv5seZynGXXoyy5HGHR9RjTzsd4YO1Il5Uz1/Zak7V9K4nbdpG+aw9pu3diOmCP/KgRdeAZQtzS8N8noeaIP+3eviTs3obPt5vYu+mv2Lflaxz378Jm93bhT7AwCY779mK3exdWO7dbQMIe9m35jgPffYfV199wYPM3uO/cjsHRnh8SDcyHBvDE1oHXDq68sXdg0eUgi25urB50Z9nNnbXDR1g7dJTVg4dYOnyIaVdnntvt54WzFT8n+PBfWqT8ciOU7mRXerKPcafMj4HCUwyXBDBQGsRAeQhtuQFczwxjqK6UjmvJ1J6Pob5JScFZHwza/VxPPMJgRQS9pUG0Zp+iNi6KixIN5yJi6cwOZvRcMLdPh9KZfZLrekea0w4zWHyS0XJfnpwXIGHsRjSTt6RM3Iji1bVQnl8N40VVKNM3I1iuDuYfu6T8h/YYamNsMJ0OJL0+Gr3uBEYvO9aLNHxKj2Q21pOZGzEs1ItEoKX2WFY7VSy0Cn/CUoeM5S4VC22xG6BguVPOYnvsRivzYnssMy3RzLXF8qY2khfV4dy7GMBgqWASektO0FlwlP6yk4xU+ogitYuBPLkSxEuL1GiqSfz+cq+KFcv6MKizAAZRlLbaI2ehM5bVHjHMi84DAWI2CtT6VawPqPkwqOPziJH1Ab2FkYjn44CBT4N6y6ORDwMCPKz2iaSjtV4ty51y5ltjeFEdyHhdOOMNEbypjWC8IYrXdcJoONEQw0S9lPE6ARbe1Ivys7EGGc9vCq3w6zoBImZa1Lzr0DPdrGK8LpaxWimvaiVMNCmYaJIx0SRjulnBco+ZxS6jkDL1mJnvMjHdqud1rYrvb8Ty6GoML2tUTDQZWGiJZ741kaX6ON5XGVgu1/NjdRZ/f+ca//3naf7197P8z//jPf/84RlLg9e4lRZOfXYYF80nuaD34LL+GNcTT1GddIqmDD9e1Kfwjy9q+fej1/i5NodXWWHcS/enPfUEXTkn6cg6QWvOCforAuksOkVj1jEuG+3oqfDjzuUw7lwIobPIk9sXAnlcHWkpT5LwvFbK81opb5qVjLVpGe/QM9GhY7Jdy1SHSCsab1HzrCaaZ/USXjXJeduuYaxZycsmGc8bpDytjd5ILxpv1/K2U8tYm5o3rWomuwzMD8QJs/FQIrN9Zqa6BTsx1qbhRZ2EqQ4t7/oEuPiSZvT+TjrrD7L59CSHT09yWBxNYWEkkcWRJN4NJTDdY+Btt86yl2ZjjbXLeNulZLpLDIyT3SqmezXMDejFkG8BCvMDJmb7dcwN6Jnp0zLbr2N+0MB8n4637YoNsDDVqdhgFaa7VEx2KJjpEgBiYUAMxktDRhYHjKyMxLE8bGZhwMCqJdN/3cIk/Pg4nc8PUy19DCkWM+6XMrOEjR6Cj3fNwqcwYuDjbT1rt3XCyHzPxI8P4/ndkyR+/yyFPz5L5Y/PUvnT8zT+5nUWf36VyZ9fpPLnFxn88iKTPz1P4+fHiXy6F8f6qDAWrwybWBky835E6P5/eJTOz89zRJ/E4wzWH6Sydi9NdE48yGD5dipz/fG87TIw3qFjvEPPZLdJsElDScz1xzHTa+Rtp5rpLg0LAxaJ1kgcq7fjWBoysjxkZHXEzPvbcXy8l8TqiPBDfDE3rw7H8WE0UUTSWhiIj/eSNkzLX+79dC+JT3eT+Hg38X+RLa3diWd1REjE5nrUTLbLme1SszRgFN6SQZMADH165ro1zHZpmevWMdWhYrJNzuuGaN40xliAgpyZDiWTlobkmQ4l0+0KptsVTLXKmGwVfQbjzXJeN8oYa4rldYOE1w2xG2usSc6bRpkwJd+M4UWNlJf1UhFvetPiV6gWfoTH1yJ4cj2Sh1VhPLkeyTNLLOm9y6HcuxTCvSuhPKyKYPRCCA+uhPHgShj3L4Vz73Ikdy+FMXguiJZ8b/Kj9pHgswPjyZ3oPL4jPWwfzQW+dJUG0F7kS3upkBK1FvrSXuRHU64XTTmnqM30pD7bi6Y8H9qKAqjLOsHNzBPczDhJfa4vN9I9uZbmSVXKcS4mHhOn89pDZMmdyVEdJFvmQpbUkXyVOwXqg2RLHSjWHCRP4Uqh0p0itTtZEnuK1O4UqQWTUKB0FUvlRoFSSGLyFU7kyRzIkztSqBI/F6lcN8BDgdKZUu1hKnRHOG04SqlKDPZlaheKlWIVyp3IkztSpHalUOlCidadUrUbZ4xHKVW7bQzapw1HNliGUrXbBmtRIHOkRCUATJ7ckRKVK8VKF8p0wjdRqhMgodxwWMS5ag9Srj1IicpVsAxaARLK5I6cUzpxPtaaOqMd/+F5Mf9j6TI/9SVQYz5MgcSBrEgRSZondSA/1mHj8xXKnTb2LNcepFjpQr7MjiKlI4UKB7Kl9uTHCilSocyRfJkzWVF25MSIZKI8qRP5sU7kSxzJjXEkM9qSYhTjQLYluehL3GlahB2p4fakhtuTGe1ISpgdqSG2JAXbkBJqR3KIPQmBNsQF7Mfkv4+EQBtSwxyJD7AmKdCGOB8r4vxsMPjuw+RrtcEeGH0OoPfZj8HfGoO/DUZ/G3Q+B1B770PvZ40p2B5ziAOmQDvM/raY/OyIC7DD4GuLOUikGBlP2aD3sUHjY4ve3w6trw06P3uUp6xR+9phCHXHHHkEc4QH5mhPYUyO9sQQ4YE+wgNTtBfmGG+RThTjQ7zMH22EF6pwARDiFUHEyQNRhnlikPiiifQiVR/J9dNZNFaVcK0yk2yzDIPEF5MsgFRdpJAZaSNJ1kaSl6QiJ0FFhklKVpyMsqw4EXWabqQkw0xphpmzBSmcKUylLCeBkkzx86XiDM4XpXE2P5Gz+clcKcuhNDtxI+XocmmOiD4tyab2Ugkt1We5WJJJ87VzNFWd4eZZYUpuvnaOluqzdNZcoavmCq3XzwkPwqVSOm9dpqXqLM2XK2isqnz1G3urfVjt2MbOzYJB2P71Vxuyo52bN7H9m03s2ryJnZt/y+Gd3xF36ABdx9xY9PDmpxP+rBzyYPXwCWZdjjLlcpTHds70HHDh6s4DpG3ZTsKWXcRv3YZ5xy603+4m9rt9SO188Dkch8fRTI7siSX3gBet3n6cdnLBd/MmrL/9Gvu9O7DdvRX7/bux3bkT+z27cdy7B9tdO7DZuQPbXTux2bkT+127sdm2DZtvvsX22284vHM7Khc7Voxq3suieLTXmgknd+bcDvHDUU8+HjvCH7w9WTtyiD/6+vGLtz+/ePvys6cHK0fcmHFzYOyIPc889vJ/VkXwXzuieZ7uyFDGIYaLTnK7xI+hYn8GSgMZqQihvyyExmIJd+oL6b+WQlNlFFcr/Dh9PZzMvCNcyTxOT3EA/aXBDFcEU5vgz+VYDeUhUlqStYycDmeoIoT+Yn9q4ty4orOht+Akjy+G8v2lUF5WRfKqOoqxWzFM3JIwWRvL+E0BFsavhzB1PYTfNUbxz31SFko8SFa5kt+mQ18ZSLLShzwPK/5QoGbOEMB4pi8zNVG824hDFSBgsUPKUpeCuVYpS50Ky3Cu3OhEEEvJuw457zrkzLTImGiQ8OJmNPcvBTNyxpeeYg/6y07SX3qSwYpTDJ/24e6FAB5dDuHhlWCe34xgrC6KyWYJ060SVvrUrPRrWO1Tszag48OgXqx+He97Naz1afjQr2N9QM/7Xg3ve9WsdCst5W4q1vvVrA9q+Dik49OQjs9Den66beaHYROfhox8HNTzcdAgng+ZWBswstApZ75dylxrDLNNEUzUhfLqZjBvboQwURfFZIOE6TYZM53iP/aZVjkzLUrG6yS8ronhxa0YXtySCGPhzShe18TwtkHGXKeWxS69xYtgZq5Ny5taCZMtKsYb5Uw0yXlTL+IMZyz+hbkOnWARWrSMN6h4el3Ck+sxfH9Dynithuk6I2uNyXy6mcjHW6n8245K/vNYL//y6Q3/+odxZnrP0ZYdzM3449Qme9KQ7EV9shcNycdpyfCmIcWTpnQvWrN9aUw7SVuGH41Jx2hJOUFPujf3MgOYLFUynhLBm9Qw3uSH87Aykv7SQAYrg3lYJWH4bBjtBV4MnwvlTaOOV/VqHlRF8Ph6hDip79Qz2a7jZb2M72/F8LJezosGOS8blYy3qnnVIGO8Vc14q5Y3jQqe3ozi0Y1IntXFMtam4VWTYB9et6h406q2DItaJto1vO0UUqWZnjime40ilWg4kaXhRN4NxvNuMN7SiyCeL40kCW/C7UQWhuJYGkqweBgy+eFpAZ+f5LP+UICFH77P49OTHNbui/6GpZEkZnr0zPUZmO3VM9mtYbJLxWSXhvEOOa9aYnjTJmG2T8fCkJGFYRPvhowb7MHcgJ75QcEKzPbrWBgwsjho5l2/XgABi1TlL5mFLzKkxQHBJCwNGlkZMgnJzLCJ5SETa7cTRfrO3b+QG1liPn98lMan+0ms303k/e04i9RGz+qwnvVRMx9HzayPmlgb1vHhtp5Pd4388CCOnx+n8vunYv3yIoM/v8riz6+y+JvXWfz1ywx+9zSJPzxL45eXWfz+WSqfHyTy6V48a7fNrAyLYX11OI612yKFaGnYzA9PMvnhaRbrD9NYf5jOx8fZfHwkOjOWRlJEi3evmakeE287DYy36xhr01jYJiMzfSYmutRMd2mZ7dYx063jXb+R5WERG7t+N5EPdxJYsxiav4CGlWETa7cTeD8iDMgrw3HMdGsYa5GyOGCw+BZEqtEPD1NZH01i/Y7wJLy/Hc/ysGkDQKzdjrf4I/RMdciZ7lAy36NloU8vJEe9ehb6hEdhtkfL4qCZhX4Tcz1a5i1rrvtXv8J0h5KpVjnTrTKmWmSMN8QwVhfJi1vhvGmQMtYkE6VnrUomWpS8qpduGJOf3Yrm2U2RVPS0OoqnN6J4ejOS729F8uxWNI+vRfC02pJoVCPhYVUYj69FcPdiEI+uRvDgShhPrkfxsCqc+1Vh3LsUyt1LoQxU+PKwKpL7lyO5cyGEu5cjGL4QytD5UJpyPcmL3Et64B7ivXegPraZRL+tdJWF0VMuWIKOUn9aC3zoLAmgvciPhmxv6rO9uZnmQX22FzUZnlSnHuNGuifXU09wPeU4V1OOcTnpCBcSRCxppfEwpbrDFGgOkq92J0fpSrrUgTyVG/nqgxTpjpCrcCVL6UKh6hA5ShdylS4UqF0pUDqTJ3cmX+FsGcTFY65cSIpyYu0Ee6B2JTdWnIJnSewFoJA7UqI+SKHchUKZk0j80bhTZNHkF8gFC1GocqFI6UyhwolChTMlanEKX6h0oVTrToHldD5f7kCR2pUSrQA9RQpnSlRuol9A4UqZ5iClareNQb3SJIBBpcmDYs1BChROFoDhRqnKhTKVC2VqV0oVTlTKHTgdY8VIQQCLTXr+88QZft+byBWVLcUSB8qU7hQrXCmUOZMvdRT+AbkAOeI7chQMitqdYqUbubGO5MmdyYyyJVNiT06sE3mxTuRJHUmPtCUlzJq0CBtypU5kRtmRJ3UkM8KGnGgHUixpRRlRdqRH2pIWYUdapPAWZEY5khbhQGq4HalhdqSE2ZEYbE1ikA3JofakhjuSHGJPYogtCcG2JATZkhhkT0KgHckhDph8rYkLsMXsb0WcrxVmXyvi/G0w+Vlj9rfF6G+Nwd8a7an96H2sMPlZozu1H2OAPTo/Wwz+thgDbNH726Pzs0HrZ4vOzwadny1q7wPofGzQ+zug9bVF7WuD4pQ1Kj8HDGGHiIs6hj78CMZID8zRJ4mTnMIQ4Ykp2hNzjBeGyJNowzzQR3phiBEMgV7ii0HiiyHGH6PUD120D9ooP9J0Es4WJHPjXC4XS1JIN0SToo0gTRdNvDKYeGUQafpIsoxS0vQi4rQgWUdOoprSdAOn85LIS9KRl6ylMEVPUaqRLLNStCfnxVOZH09ZlonT+YlcLs+gqjKbqopMqs/mcb4kgzPFGZzOT+FCSSZnC1K5Up5N09UzNF8/TdPVSvobr9N09Sx1F8upOVNM48UKai+Wc/1sIY1Xz3CnrZb+hmr6m67TUXuZO50N3O9u4XZ7PV01Va9+s3/3DvZt28Kub75h+6avNzwJ2zb9lh2bN7Fj01ds3/QVO7/6Kw7v/JZsX3eavA6ycOwkHw97seh6lPVjp5hzPcqsmwdP7dzo2uvAtf32pGzZTvqe/Ri3bMWwZQfab7ej2boL9S5rjm+x5aiLBo9jeRyzT0C2O4imo8e46XGE0O++xX3/buz37sR+t0g8st+zG4c9u3Detwe7XTtx2bcXx907sdmxFZsdW7H+7mtsvvktB3dvReZiy6Qqhl9SzLw+eJRJt0Os+/jy4ZQPq8c9+HjyBL8E+fLx2EGWXRxYPuTC/EFHVk4eYsX3KKuhx5gJPcqk8SD/sVnKPzZF8bboGI9KvblT4cO9skBGK4IZLvVlsDSY9lIJQ1eTuF+XR31FFDdKfckv8yar0pPcQg9aC/y5XRFOf2kg3YVhXJLGcCZUx9lwJSOVkdyuDGe4NIDW9ONcNdjTlnmUh+dFX8Kb6xImbsYydjOGydpYZurkTNdJGb8VzsSNEGaqQ3l/I4R/6lfzn7qlXFIeQFHqRXKtBHWSD9pAV6bSY/hdgYKpOH8WamQstytY7VSw3K5guUvOYoeMpQ4Fq70aVnpVLHUrWOiIFQZmS8nZSreahU4l821yZlrljNdJeHYtkrtn/bl9xo+hilMMV/owctqXoUofhs/4cv9SMPcvBfPkWjgvb0Yx2SRlukXKQqeCtQE9qwM61gZ0LPeoed+vY21Az3KPmrUBvbjep+V9v5bVPhGTutStYKlbFKat92v5OKjhw4CIPV0f0vNxyMjnETMfhw0W07KejwN6PvTpWe3Vs9glZ65NwkxzFLOtUt42RPCmJpRXN0IYr4tkvE7CRJOEscYYJlvlzLWpmWlRMtsqytNe18Uy1qBgrEHGixoJz2/G8LZBwUy7KFmbbtMw16blbbOSt81KJppEh8Kb+ti/kB7FMtYgZ6ZNK3oUGpQ8rY7m+5uxPKmO5XWthvkGMyu3zHy8lcIfGkv595O9/Otfj/NPc0N05Uu4YT7FtfgT1CafpD3Lh650b4aKAhjK92O0JJjbRYHcKQrkYUUYd8uDuFcWzFDOKQYyvOlLPUl/4kk6449yJ8OXu1mBPEnz50WKLzOVcp6elzJyJpz+skBGL0bSWXSKzkJvnlyX8LJOyePqaB5eC2eiVf1rp0GHgal2PTNdRqa6jLxuUfGiUcbTWgkvG5W8alIx3qIRsaUtaiY7jbxt1zHRqmGq28hcfzyzfXHMDyQw1x/HdKdBGJ27jbzrT9iIK10eSmRpMJF3gwkbsagLQ0ksDVsAggUoLAzFW6JNU1gcSWH1bgYfHmSzdj+L9UdZfHqSw8/PC/nd8yI+P8ll9W4qKyNi/+VhYX6e7tHxtlPNm1Ypb1qkTHQqmB80MDcg5EUzfVpm+7SCGehWMdOnZapLxXirlMkOBXMWlmBpQACA+V7tBjMx3aVkplu1YcZdGTax2G9goU/H4oCepSGDOEG3nGILKVK88CqMJvLxvuhYWB0xWU7YxcC8OKBneUDP8oCOlUEBGFaGtLwf0VsYhBR+fJTMH59nWArJkvnz60z++mUGf/0y03I9kZ8eJ/HjoyQ+P0jg8/0kPt1P4uPdJNZGE1m9Hc/igJHFQRNLQyYWh+JYHklgplfPq+ZYprp1rN5NZe1BBu+GE3k3lMRsfzwTnQbedon1pl3LWJuGiQ49Y60a0bMxYGauP475vnjmeoy86zeyNGRi9XY8728nWMCAMByvjpgFoBoyszRoZLFfL8rPBoQ8aL5Px+rtuA3p0acHqUKudTuB1SEzK0Nm0YswZGJ12Lyx5xe2YrJNbolA1TLfo+Ndr26DVVgZNFn2Eb0Ki4MmAQa71Lzr1THTISRHs50qptuVFgZByVSrkommWCaaFUy1qUUJY4uSN40ykVhkKS8TrcZyntVINpiCB1dDeHQ9jMfVYTyujuRpdbRgDWokPK6O5PG1CB5WhXH/cggProRy92KQaE++Esb9qjBunwtg5Kw/oxeCuHtJMILDZ4PpOx1A3+lAusv86a7wpyH7BPkR+0j134XRcyuqQ1+R6LuFG2nH6SgLoqsskI4Sf7pKA+kqC6G10J/GPB/qs73EyvGhNseLmmwvrqcdt7AIx7ma6sH1jBOcNYvI0gKZo4UFcKVQ7U6Byt0iN3KjUH2ILKkjWVJHcmOdKVC5U6h2o1AtZEAFShcKLb+bp3AhX+G88XOR2k2ABpnlNFzhQr7ChRLtIfFeKldyY+3Ji3UgW2pHnkx4FgpkjmRLbCmQOW7IlArkTgJ4SC3pPzLBDHyR7pSq3SjRulOiPUip5hDFSldKVO4UKcTjF3ZiQ+ZjYTeKNeL+L/KgYoWjkEspnciT2FEUY0Vp1AHqTQd5e03OzwMp/NiTTL3JmQqpDcUyR4pkThTInCmQOZMvdRB/VrkATYUq4dUokLuQL3MmL9aZ3FhnMqPtyYyxJyPGjowYe7JiHMgItyZb4kxGlJ34rmVuZEbYkRVlR2a0PXkSF3KihbwoLcKG1HBbsmKcSI9yIDPCQRiSw+1JCrEhMWA/cQH7iQs4IAzH/lYoPLaSEGxLfJANCcG2JIXYkhBoQ1KwA/H+NsT52xAXYIPeZz9mP2viA2yFUdnfGnOADXo/K7Q+B9D5WaELsEbnZ4UhwAZDoC2mIEf0foI5MAbao/e3xRTsiOrUfjQ+1sQFO2H0d0TpZYXK2wqFjzW6YFcM4UcwRR3HGOmBMfI4pmivX5fEG5PkFGaJD8boUxijfNCGn0Qf6Y0u+hSayFNoo06hj/bDKPVDL/HhdF4CF0vSyEmQkayPwCwPJlEdQYouijSDhBRdFAmqMNKNMWSYYshNVJCbqKIgVU9RhomiNB2FqVqKM80UphkoyTBTlGagMjeeypxEzuYlcyY/iTP5yZwrTudCaSaXyrK4WJLOpdJMrlTmcrEsa6NI7XyRSDK6ca6I62fyuV6Zx82zRTRfO03z9XN03LzIYHM1jVdOU3uxnPrL5XTWXGK4tYbh1hru9TQz0lrHSHs9I6113O9pf/Ubm327sdq1g12bv2HHpq8FMNi8iV3fbmbrV3/Ftk2/ZfvXX7Fv82Zcd2wi+agtjd7uTB49zvrRU8y7HmXG5QgLx72ZOeLJSzcP+q1cuLXfgUIrG+K3bCNu+1YM323DuHUXpp17UGzdhutXX2O/aRv2+3w55ZHLcZcEonf50e7lSY3HUcK2fYPdts3Y7trJvm1b2L91C7Y7t+OwcwfOe3bjtn8PDru2ctBmHwetd+PrbIO33V48rXcQYruXOi93/pQTz6Ojx7jt4MK4pyevPTy5b+/IYxcH3pw8xHyoD2N+nsyH+/Eq4gRvIo4yofViPN6bN8nefJ9+ktmi4/znFil/VxfGePEJHpZ787jcn8dnQrh7JojbleH0lkXTUixh+GoKXec11JaHUhjnRPpZT9LKPSjP86C3LJj2PB96SgKpUp/iTKiacn8tdSYJo2fDGS4PoqfQl9okdxqS3Hl6OZzvr4TzpjqKsRvRTNXJGb8p2ISx6xGMVYcxUR3G5I1wFm6E8r93yvi/h5W8Kj1IrOEAOZ16IjOPYNb4UeDrwJ+KVPyYLWG+RLQwr3QoWWyXWxKOZKx0qTaKxxa6BWsgSs5UrHSpWOpQMdMsY6Y5lulmGeN1sTy5EsbDi8HcORvA7TP+DFf6MlThw8hpf3GKdSmYR5dCeHkjhrFaKXOtSmbbZCx0KVjqVrHSr+V9v2ajt+DjsIn1IaMwHQ8Zed8vIkzXBrQbIGGx69fY0w8bvgbhTfgwaLDsoWelVyUK0wZ0vO9Rs9guY7YlmrHaECbqw3h9K4SxmnDG6sOZaIxkoiGatw2xjDdJGG+WijSjFgVvG2KZbBE9CGMNCl7XyXhZI+VVnYzX9QpmOgzMdhqY7dAx32Vguk3DZItq4/Fts5KxJjmv6qW8qpfysjaW8UYlE00qXtXJeFodzaOrETy+LuXFLRWzNQbe3zDz881U/jxyjf+09oz/5/NzBisU1CZ7cytJMAatmX4MF0fwqCKGF2UxjFdKWSmO5UNhLMu5Epayo1nJlrCcIWU5TcJiUgSrKRHMZYUznhrI43R/+pJOMJThzUiKF3eSfHiU6MtCpYLpG0aGSoJFWVtFIA0ZRxisDOJFrYJHN6J5XB0lhvseM9OdBiaa1Uy16TZ8B5PdRsbatbxpVfO6WS2MzO16xprVvG5SM96iYfILSOgQxuapbktKUo+JSQtImO4x8W4wkcVhsVaGU3jX9wVQxFtAggAMX/wMQpaUzNLtVJbvpFmiTVP48DCTpTvJvBtOYO1BBj8/K+DHpwWsP8ri/f103t9N48Oo6EKYHzIz06tnqkvIhcZapEz3av4CJGiZ7lUz1fmrJGm8Q86b5hjeNMcInfoXc2unWEJ2JCRHglXQ8K5Py3yvOH2e6VIy16PmXb+OpWE9i4MGVobNIk7VEqX68X4ya6OJvL8jmp1/PVU3stCvZb5b6OGXB3Qs9mlY6teyPKBloV/F6rBOpBKNGHnXr+Fdn5rlIS0f78Xxh2fp/PFZOr97msrvv8/gp8cpfBg1s343XiQnjQo2Y+1uCh/vp/FhNJXV28ms3hagamHAxMKgmaXhBJZHklleJYQkAAAgAElEQVS5k8rSnSSW7iQzPxTPbH88Uz2CSZjo1DPZbWSqy8TbDgNTXSamu+OZ6TUz2yvSsaa7jcz3mVgcFAlRX4b69yOieG7tTgKrI8LsvDxo5F2vltluNTOdlkSkQZ1ISrJEz76/k8CyBUQtDQoZ19KgySJpihdyr0EjK0NmFvsNTHeome5QW0zMRt716ljo0wsQ0qdn9XY8S4NmlgZ/BQlffAqznSrmuzW8bZUx3iRholnOTIfW8u+Bgsk2NRPNasYaFLypl/O6Xs6rOpnwFdTJeNOg4EVdLE9rYvj+VgwvaqU8uR7JI4us6NHVcO5fDuH+5RAeXY/g0fUIvr8Vw4OqUB5WhXH3YpAACpeCGTkfwN2LwRvrzvlAhs/5M3w2UBQrngtj+Hw4w+cjGDwfQd+ZYOqyTpAXvoeMoD0YT27BePI74n22UCSzpT7Xl6YiH5oKfGnK86Eu6yQNOd7UZXlxK/MkNzNOcjPdk5ocb6rTT3Ary4urqR5cTT7G5cQjXE724LTRnWKVK4UqN4o17pQbjlCsFfr6fKUrJZrD5MqcLKftbuTKXUiNtCFf4SxkQApXCuUCHOSrXMiVOZArdRAn5lJxYp4ndyZX5iTAguLL8OxGvsKJbKlgG3JlluE61sFy6u5GgUycwpdo3SmUO1OgcKXIIkP64nf4IuP5IiUqVLhQrHS3AAM3ipXuFMrFZ/ziByhSulCsdqVY7Uax2p0K3RFxbWO5USx3okLtQoXUmqtKRyavx/I3d7L4w2AGPRmenJU7Ui5zoFhuT2Gs40YTcqHchTyZWEWqgxQqXMiJdSRX7ky21IGcWCeyYuzJlbuQJXPaAAn5cleyY5zIsqyMKAfypC5kxziTFeNItsSRHKkACQUyF8EihNtaytFEhGlyiJAPpYQ6kBRsR1KgzYbEKCnIVjwPtiUp1J6kYDuSQ+yIDxCSojgfIS+KCxTG5PgAOxIC7TAH2GD0s8IYYEN8iAM6Pyv0/nboAmzQB9qg87NB7WuNPsAOnZ8tej9bDIG26APsMAY6ovW1sciL7ND42KL0tUPta48+1A1T5DFMUScwRZ3AGHkcc5QXquAj6CNOkBDrS7zMF2P0KdThnmgjvTDE+KGL8EYd4Y068hQmWRDaaF9StVFkGCQUJKvIS1CSoo0mSRNBmiGadKOEOEUIKbqoDSlRvDJUSIwSlOQkyCnNNJGfqqcw3Uh+soaiNAOFqXqKM82UZcVRkqGnMtfMhcK/kBcVpHC2IIULxelcKsnmUnk2Z4vSuFSezeWKHK5W5nOxOJMr5blUlefScOU0jVcrqTlfQtu1c7TfuCialKvP037jPB03L9F4RfgPeuuv0V1bRXftVQaab/Gor527XY3c6ajnXnvjq9/Y7d2Nza5df2FY3sz2TV+z7atNbPtqE9s3bxb+hE1f4bT1K1K9nKj1dOfZ8WPMHDrBKwdXxtwP88DegUeO7gzss2PQ7iA3rJ3I2rWXlJ27Sdqxk6wDtiRu34tx607k332H29ffsvur3+K4ZR8eNqc4ebSIY84ZSHb60HbSk2uHXJHt3YHb9i047tiB887tOO/cguvuLbju+o7jtrs4brOLI9bbOGK1FS/rbQQ67SHYaR9RTgco9bDnp9xEBt3d6bBz5MHR4zw+6cX7wiR+GqhmqvkcY3WnGWs5x0xTMU9Ox3I315fRLC/uZJ1gOPsId/KOMJTuwvpFX/65VcHnSz68LvbgSbk3Dyr8uH/GnwdnQ7l3JpK2wjD6L5gYvppIW2UsF1M8iDNbk3vhFKmlh2kqC6Sj2J/usiAakk9yJjqI8iAF5YEyhsvDGakMZrgikPacE9wyu9KVe5xnVZG8uBbFm+oopmpimbgZw9iNKF5fD+fV1WDeXA9l/GYk0zfC+KFWwn8cVvPnBl/iFbso6TKScCWczLRAEiVefCxN5o+FcqaTA5i5GcViq5LFThUL7XIW2pUsdWlY6tKw0qNlsUvJcqeShU4xzL9rlzHTIGGmWcZ0i4y3DbG8vhXD/UvBjJ4PYLD8FANl3gyWn2Kowoc7ZwMs2tdgHlz+FSRMt8iYbZOz0KVgpU/Dcp+QGwnGQMfagFZ4BixMwodBIx+HzcJXMGj4X0DCSpeCDz2iMG25R8lyl4LlTiXzLVLm26UsdSss6UVKppujmGy0rKZoxuvCeXU9kLEa4UOYaozZAAmv66MYa5Qw0RzLRL2UN/USxhvFkP+yTsKrOjlvGpSWRzVvW4RBdtpSmDbVqhapJU2KjRSTt81KZtq1lmtaJlu1vGqQ8+ymhIeXI3h4OYLvq6RMVWt5f9PET9Wp/PNUP//vT2/4mxdNdOaE0ZTiTX2KN61Z/vQVR/DknILJ02p+Ljbwxywtv+Qa+GORiX93NpW/v5jJv7+Wz/9Vnc8/VGXy91fT+buqFP7tpWQ+l6v5XKZitUDKWLw/o6bjDMefYDjJm6E4Tx6avZkulbFcm8xgYQBDFUG05Z6gLfcET6ulPLGAhPEWDfO9cZZ2ZANTHXqmLYP9bF+cYAe6DbzrE+Vqcz3CRzDWpmKsRSVK0dq1vO3UM98bx2y3MLfO9FqAQpeBqQ0DtIn5gTje9ZmZ6zGzOJDIXI/Zsr+ZxUGRWDQ/IEzJc/1mFkcsEaejKSyPprB6L43399NZvZduaVBOZf2BKExbf5DOj49y+OlRDr/7voBPj7JZf5DJ6p0k1kaTeX83ieXRBNYeWFqX7ySwejeRpSETS4O/atXftsoYa45hvDWW8dZYJjsUTHepmO5WMtf3qwfhXb9OJB71apnpFiBjvueL9EiwCAsDet7161gZMfOuX5yMi8Zmsb6cfH8x364MGlkeMLDUr2euS8W7HhWL/VohQRox8n5EPK7eNrNs2X9pUMeHO3F8up/I7x6n8YdnmfzxeY4lcjXNYlJO/osegjhWRhKY6tIx3qJmtttkYXbEd/+rBMzMu0GzeH0onpm+OCZ7zUx0GnjTpuFtl4GJThOT3SbG23S8atLwpkXDeIeet13mjXSs2W6DpTHbtJFE9H4knvcj8Ux1Kpnt0TDXrWG+R8tMl5LZLvE9Lg0aNtKSVkeENEqwIHEbLMSvXhAx5C8OCinRYr9pAyiIxCGx5vsMzPfomekU77kyIDwMiwNGFgfMLPabxH09euZ79Ex3qJlqVW5Em441iT6EVxYg8OXA4XW9fKNd+XF1JE9vxlj+jkVyvyqYx9W/+g2e35Lw/JZgDx5eC+fu5WBGLwUxekkwB6OXgrhfFcrDqnDuXQ7l7uUQAQ4uhHD7vAANQ2cCGDkXwsi5EAbPBdN/Oli0Ip8Rcab9Z8KpSfegSHKAtMAdxHt9R4L3NhJ8d1AsteNq8nFqsj25mXmCW+nHqcvw4kayBzUZAiTUZnpxI92T6jRPqpI8uJx0jOtJx7mSeIRz5oOcNR+hTOtKgcyZIqULlZZytCK1q0WrL+JPK00eFGkOkSV1JiPKntQIK4v/QAz2BUrhMyjXHqRA6Sz8B2pXcqT24h6FE4UqF3Hti5dB4UyxZWgvUn8BG4I5KFI4C8bAYnYuUvzFNbUrpeqDFMicKVa6UaY5RK7EYYOpyJc5U6Y5RInqIEUKNwrl4n5xr7tgTiyfPUtiT6HchSKFK7nR9hTGOlEodaJY5kSZzIFz0gPM16j5l/Ez/MPTIu6XBXFB5UCZwolymQuFMkcKJI7kS5w2mpDzpE4UKNzIkQoJUa7MiUyJAxnRdmTHCl9BerQdyZF2JIQcICvGgawYB1F0Fin8BGkR9mRGO5EeaU9quC2p4dakRzqQGm6/cV9qmB3pEQ7EB1mRGHCAhCArUsMcSQ61JT7wgHgMshLSohA7EoJtSQ5zID5ItCSrT+5E77MXo88BTP7WxAeJxCKzvy1GX2vLa3aYAm0xBdoSF2yPPsAarZ8V+kBbNIF2yE7uR+trhzHQCa2/LboAO9QBtmj97VGfEgBC7WuLyscGrb8jhhA34qOPoQ52RR3sjjHSA0OEB+qQw+jCj2OI9MQc402c5BS6iJMYorxRBB/bMCRrI31IN8aSqI4kURlGkiaKZG00aYYY9LGBmGTBxCnDSdHFkGYQK1UvrmeYpBSl6SjLMJKqiyLTLCM/WU1RmihCy0vRUZpppiIngcrcRIoy4ijJMHE6L4FLpemcK0zlfFEal8uyuFyWxdmiNM4VpwtGoSydC6UZnC1K4/q5Quoul1FVkcvN80XcOFtM09WzdNVdpq36Am3XztNefZ6umkv01lfRfuM83bWXabxymqHG6ww332Kw5RY99dfprKmiv+EGQy23GG6tYaSl9tVvHA/sxWrHDnZ98y3bN33Nrm++Zdumr/juq6/Y/s037Ni8me3fbGbrX/1vHN69lQxfdzpDvHh47CgTRzx46eLOMxc3vnc9xEPXQ7TvtqFxnw0l23eQsWsPum+2kLh9Nxn7D5C+Zx9Z+63Q7NzJ4W+2YPWbTdht3oLnrv0cPXCIo4fSOeyYgsE6mMYjx6g+5kHQ7u9w2bqZk1Y78Xfej6f1Vk7Z7yTyqB0xR+0JO3QAH8ft+DvtJMxlL6HOe4hy3kv2UTvWEw1MSSOp232ABx4e3AvwZn3wAutPW3jZWcVY9zXedlfx4lYCd/5/rt4rOMp0QdM80VVQVacKioIChDxGeIGEvHeZSim9U8o7BBLy3gsJee+9xwjvJOQ9Huq47u2e7unZdhHTEz270xszFxt7/ezFl2Sdnos/0ihJLgjge//XPIWe3C7wYDrnElPZzszmXmIq6wIj6U5MXDvPuzwX/u8BBRu551godOVBkSsPirx4UOrLg4oAJoqC6cqWMVETw0CRgnzdSQwB+0m87kRS/gVyrp9jMDeQ/nxfeq9foULjRra/lCyvCIYyJdwpC+JeRQijOR60xp+nLfEMk3nePK8LY6kpnPU2FWttctba5Cw3S1msD2W9NYK1tggWG8LYapHwL2Mq/n1SQ4/xIIp4R4qn44lIOEl6VAj5rk78c3Ui22khPL3qyrsBLVv9SrZ7Fax1ytjpVbDdI2ezR87rQQ27g0rejgjhsDugZr0rkq1eJWtdYv5zoS2Ce9UBTJV4MlnsyWi+KxNFHtwu82WuKpC5qkAe14Wx0CbnZUsEi60RrHVGsNUrDu+Cgqy3uAZfoGdfYkYfJwx8NBePv8SHPozrxULRsJqdAXOZelBujiEp2R2Us9YlZb07nI0eEWtabg9loTmQpfYQ1rok7Awo2OqLZKk1jIWmYBaaglnukPKqLUyAj5qCedkaykKbmY7aLuNFs9Ryx2++TcGLFjnzbUqeNMqZb1ez1KVhrc/Aep+etV4hFCyRoy416/0G1vr0bA+ZWO3Rstyt4VmTjLsVgUwVeXOnIpgXlTJe12r4P9oz+Z+7d/jvb+cYyY1k8Jo/XcleDF3zZzwnhMUqPe+r4/kvxYn8zQ0jf52k4W+uG/nXkqv8c8VV/rEilb/Nj+Vvsk38Pk3Lp2sq3l6Ts5sm5UOuhj8VG/hTmZHPJVo+FqlYzwjhadQVHkV7MB17hSH9BR7Eu/Pupomt5gQeVsrovu5M7w1X5mrEHc27NYE8bZax0KlkuVfLar+B5QE9axYOgjgg7ozFWgTA+qCRjaEoMYfap7EUj1cGDawPGlnu1bLYrTTPpmpZGfz1O9eGhYBYHtAL0TEWJ5yD0SjWBnRsjollop3JWHbHRUdhZzqO17MJ7M7Ei9nT6TjhKtwRjIRfScqpfJoTIDDBLRCv399J5O1s/K8TqHeT+Hg/iU8PkvndwzQzaTmZt9OxrPQrWOqN4HlbCMt9kZYD7O6EURSSJwxsjWpZHVCw3CfnVXe4yL0PKMSj2UXYGdOJYvC0yTID+kU0vJ0R3/VFLHyYieLNuCjfvpk08npCuAe7oxq2hpTsjKh5O6Hn/bSRz3dMfJwx8WFazIfujupYGYhgc1jJ+ykDH2aj+XQnht8/TOTj7Wg+3o62lKB/uZfAp7sJvJ+N582UEANfROFSv044AKPRQphNxbE2bGBt2MDmmInFPjWrQ0aWBvQsD4rHpQE966OxLA+azCXmaFaGolnsN/KqN4rlgRiWB00s9wvxuT1q4vV0PG+nY3k/Gy+K3LcTLQ7AjrnTsTWqEz2PYTVbZpdmZ1xvKX+/N9OV303FsDthZHfCaF5SMr8ei2Jr2MjWsJE3EzFmN0Fl6SUIV0NA195MRPNuIoa3E1G8nYxidyKKnfEoNkf0bI0a2BzRs9KvYqVXydqghuU+JYvdShE7bBMu5MtW8e/ii5YInjVKeVwfxqOGMB7cCuHezUBuV/kxU+3Hg9pg7tYEmAVEKI8aQpirFTGiudog7lT7M13uzUyZD7PlPkyVeTFV5s2dqkCzcAhkulLEi8ZKfBkv9WOi1J+RIm+GC72YKAtgojSYoeIARooCGcz3ozfPh450d0q0x0nx+4lkn4NEXfmBeO+DZIXb0pByhdYMT5qvudKU4kLrdQ/qky/TnOZGQ4oLtQkXuZVymZoEZypjLlAZfZ7KaDHvWRlzgeKoc2J/X+bAjcjj4i68xolC43kKDOcoNl3khuIkBYYLZCmdyFOf5rrMTsR1VMfFnKfy5H9YHspUiqhNpvK4peT855GfPLUTmUpHMuT2ZJujSyKG5GSJBxVoTpOnO0OuUhSX8zROoqdgLiWLAvQpcpSnhTshP0lmpHASshWnuCE/Je7mK0+THnmcQt15s3g4bY5JiahUnvoMWfJT5MidyJQdJ1d+gmypPUUyaybSXPmn+zf4b0+yWbmloFbrQE74MW6E25IeZkdWxEkyI06I1SGZiAKlhNqSJnPkeuQprkUc53rkCa6GOwihILUnVWpPUqideabUhjh/sUSUHGJDcpg9yWH2pElPEB9kTUrYcVLCjpvXiaxJCLIjwdw3SA52JCVU9BCSg4+TEGhLYqCDcBOC7EgMdiTa1xqd+8+YfKwx+h4j1t+a+EB7onxtiQ90FDEityMYPK2I9rUVzoGPjbmAbIPR0xq9l7VwEoIciQp0QOdrg9z9GG4Oe3Gx/Ypw158x+jui87FD6W6F1tseva89ak9rjIHHUXjYYQg6TVTwWaJCzqMPFpdJcgmT9DImiStGiTuawEsYzZwDo8Sd2EgfjDKxWqQKukK8JoRoRRBxKgmximBiFYHEKIOJUgSRoA/HpAgiTh1KglZicQ3S4+TmRyVXYyPIStJyI0FNsk4Ih7yregqvx5KbaqLgWgxF6XEUZ8STfz2WgmsxFGfEU1eYbgahiehQVd5VakvSqSq4RkXeVYoy46gsSKW64JoApBVn0lKVR31pJm3VRbTVltB+s1DQlasK6WusYqSjloGWCnobS5norGW4tYah1lrG22q5M9DBaPsteuorGGlvZKKzhZHWW9wd7OLBSPfL3zge+ZnDP/zAj3u/4fu9X7Hva8FI+OHrv+D7PXvY9+0efvhmDwf27uHsT/tIvHKCPj8X7pw/y9Klyzw7fYYnp5x4cOIUc6dOM2HlQPtPR6mysiZ2/z7k33+PbO+3RP72txgO/kz8MRtkVlY47PmWY3/xLTZ7vuXyvgN4/nyUi0fOcN4pBafj8cTYXKHryhXKTjoRcPhb3G1+xPPkYZyP/hYXq+8JPn0U6Tk7/E78jPfxn/C234+f448EnThIoM2P5Pg580tCDB+itTQd2s8dl0vstKXxn1YH2LzdxLP+GpaG61nsLedOqYzpHFdu53twv8SDB2XePCjz5mG5DzM5l5nKucLjfFf+oS2M/2tIyWLORV4UufGi3JvnVX48rghgqjiI4RIVkzdjGSxW0ZDsQbrEhiT1UTLKXEhIP0Fx/EkmCgIYzvWhKc6d3FAfMn3lFISGMprvzlxVMPcqQui56kp7ynl60i4xV+4v3ISGcBYbpczfCmW5WcpaazirrVK2u1WstEew2hDCn7rl/NuYhr+95UZsxGGu9akxlLiSmOpKTKAzD/Qh/F19Iks5wex2KYRzMKTlzaCGnX4VW70Kts2uwu6gktdDKnYH1Oz0i2ujV/Grk9Aq42FdCPeqA5ks9jT/J+UrXISqQB7VhvLsVhgvG8NZaBaMgK1eJa+HRbzo7YhGQM0mTHycMPw6YzoZLdaIzNfnKdEx+N1MlKWz8HpIZfmO96NqPpoXi3YGFKx3h7PZG8Fmb4TgOXSEsNDsz6vWINa7w0X5elDBzqCatU4ZK+1S1nsiWe6Qstgm4UVjEC9bQiyU1OdNEp43hfOkQcLLVjkvWhQ8rJPw6JaEh3XhPLwl5WWrkoV2JYudapY6VbzqUFochZVuFcs9Kla71SJeYI4WPG0MZ64qmLvlgTwsCWajSsVftmXwP3fn+PulIXoyQum77kN7qie9N/yZK5fzqSmZf2rM4B/Kk/mHikT+sSaFv2u8xtvqGD7cjGOzOoqFskgWy+SsV6jZKlezU6Fmt1jJ+0Ilb7Ij2L0axm6ajE8Fej6WaHhfpuVtoZLl9FAeRrszZbjEtP4CD1N9+dicypuOZKbz/enLvMLczTCeNEi5XxfCizY5i91qlnu1rPSJw+JSvyikzpv5CWsDBjbMkLW14SgWzRGkhR41S/06C1thZdDAUr+O+W4VS/0a1gZ0QnwM6FkdEm7ClyjS1kg0O2OxlrvWuxNxguw8FcfWeLRlSnV7Mp7d6US2p2LZnYnn7Z0kESu6l8Kn+2m8v5PMp7mrfJhL5dODND7MJfPxXjIf7qXwYS6V1zOxvJkRgLQvDIS3d+J4fy+Bj3OJ/O5RKn98ksYfHqaYZ1KNFgdgc0TDxrBaZPYnjCKO1BPBQqeE+Y4wFntkYld/UNB7Nyz9BL0lEvNl1ef1hEHMgZq/+0v06N20OPR/mI7m3WQU7yYNvB7TsjOi5vWYlu1hFa/HxN30N5N63s9E8Wk2lneTUaz0ydgYUvBm0sjnLwtBZvHxbtbE57k4C2fg4x1zD2Eimq0RIQK//JkvD+hFpKxHzeqQntUBHQs9ShZ6lOLP0SzuVoeMAro3HMXyoJHFfj3zPToW+40sD5pYGYxlqc/E8w4ts3US7tSF8rRdyWKvzuJMbU/E8mYyjvdf3J3Z2F9FwpiBzRENqwMK1gaVbAyLSNf2mDl2NBsjhMK0IGG/nRSMBDE5KyZut0cMbA4Jt2Bn1MRav5rFrgg2BlTCPRgRQmF3LIqdUSNbgzq2hrVsDGpY6VexNqBjsUfOUo/KEqUTAlprXiaK4FlTuFgiqhMAtHvVAaKEbH4+VxvE3ZoApsu9mS73ZrLCm9lyH+7XCeFwvy6Q29W+zFb6MFvhy0yFL3drxIrR7Qo/7lT6izhRmTfTZX5Ml/kxVerLSKEHQ7nu9Oe6if5BvjcD+V5MVgQzVhrEYL4fQwX+FpEwXCj6Bl03vKlPuEyy30ESfQ8S732QRN+fSfY/SGOqG42prnSke1KffNkiDkRp+SJ1ic7UJlyiJs6ZmjhnqmLOU6x3osQgpkNF9MeBG5GOFBvOU2y6SLHBLBIM58V0qP4chbqzFOrOioUh3RkKtWfMK0BnKdKZOQPaUxRozes+KnH3P1d7WvAOdE5kq0+QozlJluo4WarjZKtPWtwDcdB35IbM3tIdyFKeJFP2a5wnV3XG0kfIUp20sBcy5CfIVpwiW2F2RsxCISNS9CJylEIQ5ChOkas8Je78h4uYU7ZCFJyzI0+SIz9BXtgxumNO86fBWP7rw2z+/nYmNSpHChQOZEc6cl3mSFqYLdelDmREnOCqxIE06UnSpCdJDLIVbkCYPVfDj2PyP0pSmANJIQ7EBduQFGonBECoEAspEgeSw+xJCLYhIdiGxBBbEoLtiAuwISHQluQQB+IDbAT3IMSWuMBjZiiaPQmBtqSEiojRlyspyJGkYHviAuyI8bMhzuwiRPuLeVODpxVR3lYYPI9g8jmG7sohjF7H0LkfQedpRZSvLQZPK3TuR1Bd+Rmtx1H0PjbofG3Q+9ojd7cixPkwF499zRX7vUS4H0PtY4/B7zh6X0c0XjbofOxQuB1D4+WAIcAJQ9AZDCHn0AWdQxd0gZjwKxglzsRGuhEjc0cXehl9iCsxEd6Ywj2JifBG6e+MVuKOXupBdGQARpkfxgh/9FJ/jBH+RCsCMMn90Uh9MCmDLQIhVhNKakwkadEyi0DISTFyI1lLZoqO3FQDBddMFgaCuAzkJAsXoeRGAoUZ8eSmRpGfFk3JjQQqcpKoyrtKZW4qzZW53CwWJeWynBRqitKpr8iko66YztoSGstyaa7MpbU6n666MupLsmmtzqfzZhGdN4toKsumo6aQ0c46htpqGO+sZby7nt7GcrrrShjrqGe4tZbBllruDfdxf6Sfic4mns+MMj879vI3DocPcfj73/Ljb4VI2L/3a/bt+UoIhb172ffN1+z/TnQVTuz/jhhnOxpcnLh99gwvzzvz4txFXpy7wNyJEzw8c5ZxGwcGbR0oPnCIlEM/Ef7dd0i++QHpvv2E/HYfgT/s4+zevRzb+y1WX+/Fds83BB48gv8Ph3E5eBjr/WdxckrB2S6eVGsvWlyvkGptRbD9z7jY/oTr0f142Owj9LQVwaeO4nf8Z7ztf8Tb7gf87Pfja7cPzeWTFIT7MK8I53dJJsbPONHqYsefXt3kT0vdrMw082qsnq3JBl60pDGd58f9Yk8elHlzt8id+6VePCr350GFP3dLfJjJcWUk/RIvcy/xX/sj+JumYLZK3Vkoc+dFhTdPK315UBnCXJ2O2fpYuvPlNKV4U667SKbcjvxiF64WneNamiMDed4MFfjRk+FOruwM2YFhJF8OoT0hnDuVQdypCGaqOIiWxHO0J51nKt+DR1WBvLglYb4hnBe1QcJFaJOx1BTKQlMIiy1SVtrC+dgezr/PmPgfg3IqFAcwZlwhv1tJQoorqTov8i6d4h+b0lnJCmPjlpTtXgW7A2pem0XC60EN231Ky3tCIKjY7lOx0hHOq9YwljsEVOxlSwRP66XcrfTOFdgAACAASURBVApipsyPuxWB3C7z425FAPerg7hfHcST2hCe3QqziITdIS3vJwy8HzWY40QGPk2Y+GUqxiISfpmK4fOYic9jUXyeMPF5yiQgaROio/DFSXgzrLY8fzui4cOIjq2+SNa7w1nrkrLRI2OrL5KtPhnr3RI2+iLYGpALJkJ/JJt9Cta6IwTsqFfBRq+cte4IltolrHTKWOmUsdwuFomem23+Z00ynjZGWIims+VB3KkK4m51MM+a5eafi8+9aldYIkcijyxyyPMtcl42R/KoNpR7pQE8KAlhtVLFX3Vm8r8+POLjXDOjhQr60v0ZygzkXpGS9aY4/m6igH9oSOdvS+P4Q2kUH2pNbDcYWa/TsFqlYKlSznyFjKWaSFZvKlivUbBRo2D9poLlmzJWbslZrpWxVhHBRqmCN2VqPlZGsZUnZz1bylaOjBeJvswaXJnVX+JBnCdrBUp+6bjOQoOB1qvOjOR78Kg+nLs1gTxpCmepR8tSj4CprfTpWBs0iBjRgMYCUVsfjha5c3OE6EvE6M8FwheR8KpXw2Kf+QDaq2VtwMDm8K/F5vUR0YFYGzZY5k43R8WU5vZEHLvTiexMJbBjFgg7UwmsT0SzPhHN7kw87+4m8+5uMpsT0ayPRrMzlcDu7US2puPYnI5ma9LEznQM7+4mC/LynUQRUbqdxPs7iXycS+TT/STe3Ynn3Z04PtyO5e20SYgCc5l5Z9xgcQK+9Ad2RvVsDWvYGdOJzsGk0ewyCBHxfiaaz/cS+cP9FD7dFgXbN38mEl5PGMyHWxEv+mheNHo/ZeL9hJ73U0ZLD2F7WMXOiFp0Esb1lu94N23i7YSerSEl26NqdsY0bI1oeDNp4N2UyQx0E0Lh/WyMueybwNvpaF5PRgsH4Yuj0/+rcFseNLDQqxWMjB4RI1vqF7Oym+OxrI2YRFG938DKgBALi70GFvuNLPYbWejVs9hnYqnPxHy3gXuN4cw1yXjYHMF8j0Z0GMwxtvURI9ujJrbGo8W60Lg5NjQRxfao6HGsDSpZ7otkxUxA3hxWCxE2ouPDdAxvxo28mRBchO0RUUreHNKxPWJgZ9TE5pCOzSEDK71KXrSGstITyWqfSrA2BvXmzxn/LI6k5VWXgoVOOS/aZDxvDbdc8x2RLHQqWehU8rw1gidNUh43SnjUEGYpGz+oDeZhXYh4rA/lwa0Q7tcFc78uhDvV/sxW+jFd+SVS5M9sjS+z1T7crQngdpU/t6v8mSnzY6bMj6kSLyZKPBkv8mY4z4ORfE/Gi3wYyfekP8eDATPwrDfHk54sT9qvu9J8zZXGq5fpvOFBa9plOtKv0JbhbhYJnjSmunIz/hLJ/oeI9z1InNdPxHvs54bUhnyVI8W6k9QlXqY69hy1CRepTbjEzfgLlBlPURVzjvKoM1SYzlJmPM3NhMvkq784AOcoMpynUH+GQuNZyxzoF2FQGnWRkqhzFBvE64qYy5REnaPEcJ5CrRMlhvMU6U5RqHUiV33CIhZyVAKGlqs6ZREJBTon8vWnyVY6Umw8S55GTIXmqoVLkKs6Rb7a6dfDf6QDaWHHyFY6WorNIppk7hmoT5idCyezODhBrvK0eG5mOHwpFl+T2JGpOCnWhOQnSAmz4brsuLkofII8xUkyJHZUyKxYrgnjX+Yy+NvxFBp0jhQpHbkhE1C0VIktaWG2JAZZkSE/TZrsNJmKiyQHnyI55BTJoSdJDnUkTXaC2CBr4kNsSQy2JzHYHpPPUWL9rYnzF85AXIAN8YG2wiWwiAR7UsOOkxQshEBy8HESg+1JCnEgxv+ocB8CRB8hOcSBlJATJAU5iq5BkAOx/taYfI4JaJm/PSZva6L9bTH5HMPkY0Ocny1RnkeJ9rU2CwYrtB5HUV35GZ35ucLlIHova9QeR9F726H2tEbjZUO4y1E8Tv7ABZuv8T17AIWXLWofe3T+x1F526H2sUftY4/c3RZT8DliQi+g9j+NOvAMxrDLgnUQdhlDqDMxEa5ogy+iDb1MlNQDncSdqAhvTJE+GMKEQDBIvYmODEQn9UEv9SdaHkKMMphYVQjRigCiFUEkaCUkaiUk6SUkaEO5HqsgLU5BZoqOrBQjOVdN5KQZyb8eS1l2MhU5SZRmJpJ31UROip6SG2KytORGAsUZ8bTUFAimQX4alfnXqC/NpLYonZqCa9QUCLFQnZ9GfUk2LZUFdNaJzkFnXTHNFfnUFWfQUllAz61yRttrGWiqpKOmkN76MsY76+itLxUxo7YaZgdbGe+uZ3awlceTfcyNdDPW2cBsXycPRge4O9jFaFs9k13NTHQ0vvyN9YEfOfz9b/nh679g3zeCj7B/z17hKOz9xiIYDnyzB7vvvibZ5Ti1l07wyNmZl2fOsXDuAk9PneWe/XHunz7DlKMj/da2lB74meQDB1B8v5+wvd8j+e57wr7fj/9333Ph2+84+tUerL7ai8PX36C1cURx2JpL+3/Eet/PHD54CRs7He42eiqcQsh3Oo1k/w9cOXKAKz//gLftAUJPW+Fu/T0+DgfwstuP27Fv8XXYT6jTUdLCvakK9+e5TMLvk2KZ9blMv9aZx4PJPOut4mFXJYvDVcx3ZjJdHMRQ+kUmMy9yp9iTyVxXZnKv8LDMj3vFHtwr8mAs4yKTWS7cznHlbZUP/9IfyS+1fqyWufOqJpD5Kn+e14Tw6JaSmZt6hiv1NF3zIzXIitTAw9QVe1FYeoH4rBNkpZ5krCSAkWI/aqIukhXgQZ5/JKWhkUwXh3KnQvQTRrN9aYk/y+ANV+bK/ZlvCOdlvUSIhMYwVlukrLRIeNUQzEqLhKVmCVvNofzTiI7/NWXiQdpJIsJtKB81Ep3pyvU4NxK9nVi9puK/j5awXBbCVrecjV4FW/0qs1sg3ISdfjW7AxpeD2rZ6Vez1asUpeMuFSttchZb5Sw0R3C/Ooh7lUFMFHhyryKE2+X+3KsM4GFtCA9qQ3hcF8azRgmv2iPZ6hNE4zcjOt6PCXbBl+sLJfmXaZO4pmL4NBHFx3EDn/+3SwgFFa9HlKLTMK7h7aiAsn2JMX2JLL0xv781IGe1N5LN/kh2B5XsDmlE1GpAJZ73KtjqVZhhauEWkfCqVcp8q5TnTRKeNEi4dzOIB7Uh3KkMZLYskOlSP2bK/blXE8bzJiXPm+W8aInkRYuIJb3qULLYqWK5x1xWbFPyqk3Ni/oIHpSH8LgkjPWbOj63pfH/fnzM380PMF4QSc81X5qT3LidG8kfOm7wb1M1/E1lPJ/ytHzM1fKuWMtmqYKtOi0rVSqWqxUsVMl4URHKYlUEryrCeVUmYbUygqWKcFZqw1muDWf5pozlGikLlRKWqhXs1hn5y5ZkPlQZ2EwP43miLw8MbswZXZnTXebV9WC2y9RsNMUzmh/IRFEAD2olZpEg5WW7cBNW+/Us9+rMa0d6EQEaMYouwpgopX4RBkv9OnM52ci6WTysDhlZGzBYIklfCM7iPT0rA2LpaH3EZHYUDKyPiP7Chvn7d6dEWVm4CglsT4hlnfWxKFaG9WxORLM5Hc3OdBzr4ybWRkxsjsf+h1jSzqTI1e/OxPP+Xgpv7yTxelbQgj/cNfcX7ifxy1wSH27H83oyis0RDfOdEl71RbI6LJaOtkZ15sN1lFg5GtPxdlIcwj8/SOaXhyn84fF1/vD4On98ks4fHqbx+wcp/P5Bioj23I3n7XQ0u2PiACyKtQbL9OeXiNH7KRMfp4y8G9fxekTNxoCc1V4Zm4MKtodVbI+o2RnXsjuuZXNYycaQgs1hJZvDSnbGNLye0PF6QicK0tO/CgUhXoQI2xgSoLvNMRPLAzqW+oRIWB7QC0HYq2O+S8tCt4b5bhXz3SrRLRmNZsUsIlaGREl5uT/KIgyWBszPzdfLLj2PW5Q8aJJxr17K/Xopz9oUlt9vbVh0TXbGv8DvxArVcp9SuDRd4Sz1RrLcJ5aJlvvkvOoMZ7k7glcdUpa6BftgZ0TH5pCW3TEDW8NaUTge1Jppy3o2B/Ss9ml41SljoUMwUBa7IlnqUbHYpWCpW0yWLveoWOlVszFojl71CF7Hi7ZInrdGmEVBGC/aIi08kUdNEh43SizQs4d1oRaXQMSHRLRorjaY6XIfblf5i0N/uTfjpV7MVPgwXubJVIW3OVbkxUyFL9PlPsyW+zNd5sd4qQ/jpX6MlfjSn+vOUK4nI4W+9OZ40pvtRVe2N92ZHnRle9Kd40NHpjedWV60prvTmu5Ky/UrtKa70ZbhTvM1V2qTnKlLcaUm/hI5iuOkBh4hJeAQyf4HSQ44QILvPgo1xykznqY86gxVMeepMJ2jMvocN+OdqTCdpTzqDGXG01TFXqRQf5qSqHPka09RpD9DseGMIBerhTtQbBYM/7uTUBolnIhS4zlKDGcpNV6gQHOKIt1Z8lQnKNCcolh/jkL9KUE1VpwQBGTtGfI14vu/CIY886xprvbXpaIC7RlBKlYLrsKXqFKh/jQFOidyNE6kRx4nW3GKHLNwyFY4kRFx3NKBECLi1zhRnvosmQrzEtOflalTQm25Fu4ohES4PfkhR+mLd+KvR+P4+6kUJjI8KJKfJEvuSFakI0kh1iSG2JAYehyDnw1avxMovY+j9TmO1sseo489Mb52xIfYkxhiS2KYPbFB5sJwgA0JQXbEB9pi8jkq+gQBNkR5HyEuQDgFaeEnSAy2JzX0JInB9lyTOZEY6EBCkAOJwY4kBtuTEupIUrAjcQE2JJudhPgAG/EY6Eisvy1xAQ7E+jlg9LEh2twp0LodItZfxIpi/OyI8bPD4GmFwf0oek8r9F7H0LgfQeN+VAgE92NoPKyJvPwzSncrItyOEuF2DBe7vVyw+QqpqxUaXwe0fo6ovO2Qe9oQ5nwEQ9BpdAFO6ANPowu6gDHsMtrgc2iDnImSuJjZBy5ogy4SJb2CTuKKNuwKeqk7JrkvKUYJ+lA3sVwU7odB5ochMoBouYgcCSchCE2YFzHKYOLUwaQawkk1iqhRRryK7GQdeVeN5F01UnDNRHGGcAm+9Aqq8q6SHqfmeqxKlJCzr1Kdd10QkEtu0FxdyEjXLXqaquipr6AmP53K/OsWB6GuNJvm6kKaqgqoL8mmp76MwdZqOmryaS7Po6++iuHWWsY7bzHZ3cBAUyWDzVWMddQx3FrDaHst071N3B3qZG6km3vDXcwNd/NkapAnk0M8mx7jydgQTyaHeDjWz9xwH69uT738jfWPgkGw7+s9/PbrvXy/Z4+FvPzj3m/Yv/drftjzF/y45yscf/iGdK+ztFw5y8zZs7y6cJFnp8/w1Ok0j06e5t6JU8yecKLvmDUlBw6S9ON+5N//QOie75H89jskP/yIZN8BXL/5Lcf3fIv13m84/dV3KA9aEWXliOf+n7DZ9zNHvj/EoUMe2J6MxvuQhJJTzhSedCLg0M+4HvoWX5v9BJ+ywsvmRzxt9+Ft9yNedvsJOH6IxOArZEX60unjwaugUP5zWhq/pEQzmB1JdbyasgQlz3oqWejN4dFNFWOZrozfcGY2z437JT7cMfcMHpb5MVfkwcNSb+4UeDCZ5cLY9YvM5Ljyu/og/rlXwVqRM69KPVioDuBldRD3qyTcqdUxXRdP4/UgSo3nyIq0pzndk1tlHqQVOWFKs6M2y5mJskC6brhTLLtMUZCMjCsSWuKCmC0LYbYkiMkCb5piT9EUe4rZIh9xV742jKUmGUtNEpZbpCw3i2u1RcJSfTDLt4L4XUsQ/2PaxH8biiBOcoScHhXpDaFkFQRQpPGk0uUE/z5ZwZ1YZ7ZbxZzpep+S9R45W71KdvrVbHcreD2oZ7tfy+6AhrXuCFY75Wz26ljtVLPYouBZQzh3KwLFwlOhNxMFnkwWezNd6s1cVTCPaiVi2rNBwmKHII3uDKp5OyoiRp8mhEPwcTKaj5PR/H4mjs8zJj5N/yoePowbLW7C56koC0n59ZCKrb5ItgcjhVD4IhBGRGfh81QU70b0vB81CLEwpGVnQM1mnxADi21hrHdFsNmnYGNAxfaASvysX8VqVwRrnXIx19ql4GWLgKY9qQ/jcb2EuZoQ7lWFcrcylMkif0YLfJgsCeBxQyRPmxTMt6nMAkHFQrtClBQ7lMy3yZlvkfO8QcHjqnDuFAXzICeUj82p/PvmNP+6PslkQSQd13zovx7A3Xwlnxpv8H+Wp7OjCWQzOogPmXLe5ih4kyVjNyWInRgf3iUHsRbvyUqcB+uxnry9Hsbr9DBWk/zYyghjKzucnZxwXhWEslARxmJ5GEvV4azVRLBTr+dDQzR/1XWdv6xPZCkpgCfxvtzXuXJX4cyDWC82smSsFiuZKgyj74YHczclzFYEMN8h+gjiYG9ifdBoOeSvD+rN5GRxoP8SOdkcNolOwqDO0jVY6tex3KvmVZeKhU6lcCZ6NawOGkSMadDI1nDMfxAcG6NR5k6DjqV+0W9YGzWyNmpkfVTMaW5NxrA1EcfmeCybE9GiQDsWxdakEApbE3FsjMWwaXYZ3txOFLyEEUFl3pmOY8f8/u5MvOg2jAuI2ud7yXy4ncDuuMkCSFsdVluurVEd22N6AWIbVLI5rOHdlNkteJLGH59e4/ePBaX4j0+v8ZdP0vnT4zT+9FgAyX73KJXfP0jh3Uw0O+bJ1Z1xPVsj4u7/63E9O2Nixej1iJrXI2rejet4PyHmT1+Pac3LRsJdeDMuIkdvJ/QilmQWB+9nong/ZeTDbDQfZmOEi3HbHOmZSeT1RPyvDsKggZc9Cl71aiyuwFK/joVeLUt9el716JnvUrPYaxYSg0aWR6JYGhAiYb5Hw4suFS87NcJJGIhiod/AQr+RFz0GnrVreNgk5059OHcbpNxviOBhcwQvO1UsdIu5VBE3i2J3PIbd8Rh2JmNZG9ax1KtgqV/OUq/og3wRDfPtEl51hrPUJWO5S86ymYq81q9kc1AtQGf9SjYGtWwMalnuUYjRga5IFrsiedkm5WlTEM+aQ3lhXidbaP91svR5SzhPmqQ8a5HxpEmwDJ61SHncGMpDsyB41CC6BvduBnKvLoi7NX7mSdMQHtwKFeCz2mBu3wzgdrU/M1X+3KsN5l5NCLer/Bkv9WKkyJ3hQjdGitwZK/VgqsyHsSJ3Jks9Gcy9zEi+O8OFXowX+Yh4UZE3Q4W+DOYJYnJ3lpmCnOUp1ojS3ejIEkTktgz3X0XB9Ss0pF6iLd2Tpmtu3Eq9Qm2yC7WJLtxMcqE8+hy5CkeuhRwlJeAwKQGHSfTbz/Xgn8kIPUKW9BjpQT+Tr3KgzHiGmriL1Ke4UhN3kZvxlyg3naMs+hz52hMUap0o1p+hMuYSpcYLQgxozwjisO4sRdrzFBvOk/8lbhR1niLDryKhxHCW8qiLFGjPUGZyFi6D8byZhCyEQoHmNAWaU+RrzURkwxmLUCg0nhXug1lAZEYKVyFLdZJ8tWAXiAUjISLE/KooJOd+WS0yuwZZquNcldqQGeloLjiLvkV6xAnRAQg8SlKYFVelNqSG25AqP871CHuuhdmTHXqUvmgnPvcZ+M+TiSzVSSk3niEp2JrEEGsSwmyI9j+KMcAehacNKj8nQt0cCXGxJ8LdEZWXIwYfR4w+tpj8bcwiwI7YIFtM/seI8rMi2teKuAA7Swwozt9axIECbM2lYlsSgx1ICBCiIinYnsQg8dnk0BPE+lsT629NQpBYMUoJdSQ+8NfvifMT60XRvrbEBTgS7W9PjJ9wFOICHAQ52fMIUd7WGL2Oofc4jM7rKFqPo+i8jpkjRtbIXQ6jcD2Cys0KlYcNEW5WhDgfwvnYV5w9+hu8zuxH6mqF5NIRZG7WKLzsCb9iy3VDADERrmiCTqMPEjA0k8QFjf8FTFI3oiRXUPifwSBxJircBb3EBUO4uyAky3zQST1QBF1GG+qBKsQNkzyQqMgA4jVhorCslRCrEVOmX4rLadEKrhrDSY+N5EackqwkPXlXjeSmGkR86Ho0pZmCeNxQmkNjaRZV+WkUZiSSkWigMjeVWyU3qCvOoL40k/7WavpbbzLaXU9nbRmtlYXUFmZSkpVETVE6N4szaarKo+tWCU3l+dzMT+dmwQ06bpYwUF/OSNtNxjrq6KwrprexnJGWanpuldLXWEVndSGDzVX03BKshLGOOmb6Wrk71MmDsV7uj3Zzf6SHR+MDjLU3MNLawJOxIeYGerg/3PfyN7YHD2Fz8AA/ffsdP+wVIuHAN99a1o327fmK/d/sYd/XX2H72z0YzlhTd/kU950v8eL0eV6dv8ii8yUen3Ti/qkz3D55ms5Dh6k4dJT0o1ZE7t+P5JsfkH3/PbIfD6A4dASv73/kxJ692O3Zw+nffE30UQfijjkg/fFnLv7wM1b7j3D0+6NY24Rgfzya3FNu3DxzBem33+B96Af8bPYTYHcQT6t9eNnsw8fuR3wcDhB55RQpkX5URgYwc9mDJa8g/jo5mb+6fpWpvGhifFzIU/hwrzyOxzc1jGe6MJvjxnSOK3cLPbmd787dQk+LSHhWFSBiSCU+TGReZjLLhakbl3le4M7fNgfznzqkrBW7snHTj4UqX55WBTNXp2b2Vhy3rgWQozzB1bAj1MQ705XnRXO5J/p0G65mn6I5x5X2TDfKteeoiAgkzy+M8ohQ7lSEcacilEe1oQxnudGZeI6+tItM5bvzuCaYlVY5i41hrLTKWG2VsdYiY70tnNUmCWsNEj63hvFvU1H8P+Na2mOtCNU6kNutJLnAjeIEP264nuKfGzN5V6xmviSAjS4F693madNOGTs9SjZ7FGz3qdjq07DVr2KpXSqIw83hLLZG8LIxnKf1Um6X+TNd5MdEgSejuW6MF4huwt0KQZJ+eDOEh7XBPKkPEyKjT8nbUT0fx018mojm/biRDxNRvB818n7UILoIU9F8GDPydkTP+zED78cM7P5ZtGh3UMlGj0wUlHtlbPZH8npExI9eD2rEGlO/XLgi/cI1EItKGnaHNGwPqEQHoU3Keo+cNbM42BnUsN4jZ6VTrBott0ew1BnJq/ZIXjRLeXQrVJQLb4Xx6JaUOxXBzFaEMFHsz1CuJ4/q5WahIK6XrXLm2xSi7NwaaZ45jORBtYTJXD9mb/jwui6ef3rawT8sjTKYGUH3VX/ar/qx057Bh6brvE9S8TYygNeqQHZMwSxE+bES48OK0Z3XqUGspfjyPlfGx/xwPhbIeJ0TxqcSJa/zw/lUquJdQSS/L9HyKU/Jhxw5m9ckrKQEsZjqx+o1fxZvBLJZLudjQwz/OFPKf+nO5rHGnftKVx6prnBP48pyhpSVrAieFUYymuXP7fIQ7lQF8bJdwXyHwlxEFtGijSFRJF4Z1LE6oGalTyOem+dNv5SRv9yFXjYvHH0RCF+ciYUeNfMdCl62y1noUbNmFiCbw0JobI4JobA1LmIwK0N61sei2BiLZnXEwOqIgbVRI9tTsZbC8s50DNtTMb8e+M0CYmMsho0xEzvTcWyOCYdhY1y8fnM7ke2ZeHZmE9iaiGNt1MjWuCjprg5pWe5TstKvErTgEQ1rwzrWxwxsjYs78ZvjerNoMPBuJp63s/G8no7l4/0U3t1O4M1MHJ/mUvjjk3T+6kUGf/UiQ9CLn17jFzNd+Ze5RP74KJXfPUjg050YPt+J4824gZ0Rc7RoWJSUd0bUvB0T7tmX2NEXsbA7ruX1hI434zrejWvYGlGxM6bh7ZSBd5MG3k0aBUxsViwYvZuK5d1UvBAJI1Es9emY7xJztk9aZDxtVfCsTcnTdjnP2uS86FDzuFXO8041L7s1vOhQMd+l5mW3mhdd4pA/36VmvkfDy05xPetU87RTzfNuLU/b1DxqVvCwSc6jNpWIGzXJedwcycNGKc/b5Cz2aVkdNJidKgOr/Vq2RqJYHVCz2q/mVbeM+U4pL9vCWOgK51lrCM/bQi0k5KUuGfNtYbxsDbW8ftUhZbFLOAYv26Q8aQzmZZvUQj1+2SblWXOoWSyE8bxFyovWcNEpagrjeUsED26F8LBRwtPmcJ63SHnWIhWAs4ZQHjdKeNIktZSR79YGMlvpa44K+YmoUIUvs5V+3K4OYLrSn8lyH6YqfJkxF44ny/2YKPNltNiDsRJPhgqvMFrsSU/WRQZyLjOY40p/liu9N1zpyXCh94YLvVlu9GZ7MJTvTX+OBx0ZrjSlXaIp5RItV12oTxEMg8ZUVxqvutJ+w4OWdDcarl7mVsplquPPU5N4kdpkF2riL3Ez4TI18Ze5mXiZmngXKqIukBPpKIRC4E+kBv7MtZCjpIdakSWxIVtqRY7UmhshVmRL7MiV2ZMfeZJcmSP5kY5kyRzIDLcnV37C7AaIu/WlxnMUG4VYKNSdJV8r+guF2tMU6U5bBIL4jKATF2qdKI26SL7mNMV64VAU6JzI0whYWp7mJFkKQSTOVZ8gT3NK/ExrpiFrRWm5SHdWxI705ymNukiO+hS55gjSl+WjbMUpcpSnxPqR/ATZSiey1U5kqoW4yFGJfsL1CEcyIo+bZ1dPkh55gqvmgnGqREyQZshPkB5sS5XsGG/b1Pz1WCwL1cHUGE5xNdSWlLDjJIc6kiw9QWywI0pvWyRX7AhxtSPUzYFwz+OEulgTeukwGi8bTH52mPxtiA6wwuh7DKPvUaL8rIgJtCHa75glXhQXYEes3zGifa3Rex/F6PkzsX7HiPO3IT7A3vK5+EB7Yvy/FI9tRRch5ISYOg20JyHIwSI84gMdifW1I8bHlijPYxg9jxHjb0+Mnx2x/nYYPI+g9TyC3uuYuLyPEuVtjc7zGBp3K1RXDqPzskXjYY3S3QqF21EU7oeRe1gReP4nju/7DZftviHsylGkrlbIPe2Quh5BHXASbfB5cpMiMcnc0ASfQx3ojDroIsYwV3TBl1EHOIsFI5k76iBn9GGitKwOcRHsgzAP9OGeyAMvoZN4ognzQi/zswiFo1lDIAAAIABJREFUOHUoyVGRJBhEtChRJyVBK6ZOs5N1ZCVrLD2DwjQT5ZmiT1CencjNwjQay8XyUENJJo3lmTRV5FCUHkdlbgqVuanUl4r3KvPTKEhPoDAjke5b5Qw236S3oYrG8mwmehoY7hQdgr7GKrpvVdBWXUTHrTK66spory6g17xYNNRWw1BbDW1VhbTXFDPUcpM7A21M9TQy1FLNbH8bI2113B3qZKa3jdmBdh6M9/FofIC5wS5me1qZ7mzl/mAvT8aGeDQ+KESC9UEBVPvxu285+MN3/PTtNxz67lsOff8dB77dw4/ffcOBb/bgsG8vSe5OlJ935PaZs7w4fYGFc848dDjOU6czzJ10Yub4SXqPHqP80FGSDxwg7LtvCf9+H/L9+5Du+wGTgyOhhw7jtGcPjl//Bae/2kPsYTvyHZyIt7LD+eAhbH48hNW+A1j9dB7HEyrcDgRy87gThWed8Dz0PV5H9uFr/SM+Ngfwtt2Pt+0+gk5bkSL1oUQZxqibN9s+4eyGqthSqPiYnsy9G9GMFaXQHOvHWHoA07k+TGW7cK/Ii/vFXtwv8eZRhT+Pyvy4V+jJ/WJvnlcH8rwqkEdlfoyni8jRVLYrcwV+bJS68y9DOv7YGMJi/iUWKwNYqJXwtF7D3eYEGjJCyYw4znWpNa3p3oyWBdNd5k1htSvGdGvyM53oKvLhZsJZarSeVMvDyfMLYSI3invVATyqlTBXHshguis9qeeZyHXnbqkvz29JWG6WsdEhlo7WWmSsNIWy1iJjtVnKdquUfxjR8f/dj+NjgSNqrwPktklJK/WiLN+N1AAHRkOd+dfeXJ5meLPRLg7JW70qNroVbHbK2exRiHhRj4qNHhXL7RG8bBTdgme3QnhcF8K9igDuVYp1nvF8D8by3Jko8GSmRBSX71b6c7vMhxeN4Tyvl/CyUcJql+gCbPereD2kZXdIy5sRHW+H9bwfNfJhzMjn6Vg+TcXwYcLEh/EoPk6aeD9u5O2oXrgBvaJLsN4T+R8iQ7tDGt4MaXk9KOJDq10yNnrlbA+o2B5Qs9mnZKNXzla/ijUzMXqtS8FKt0KsGbVLed4UYl5vCmehWcJ8W4Q4FDTLeNIg4UVLBI/rJdyvDmGuOozp8gCmSgOZKg3kTo2Ux41ynjYpeNwQyeMGGQ/rQnluZio8b5bxuC6cyRwfZnODeJYXwd+NV/HfNycZy5XTc9WXnvRAtgcL+Mvhcn5JVrMb7su2Ipi3uhBWDN4sJvnyNM2b+wWBPKwM5WlFCPO14SzXRbJ8S85So4LFuggW6yJYrpczf1PC82opz6sjmC+TsVQiZb1ExnZBBNsZEnYyJCxfDWAjU8ofWtL459uV/KE6mYdyNx7KXHim8+X51TCeJwdzL86PiTR/JosCuVsdyosOJa+6VCz1aHnVpWaxW81Sr5bFPg0LPUqWe9Us96pZ6tfwygLP0v2H2NGrbjWLfVpedshZ6tWy1CuEw1KPhqVeUXJe7NOyOhTFUr+GpR6V6DkMGVj/swP75ng062NRrA5HsTpiENv84ybme1VsjJvMzoKJnelYdmcSLICv9dFos0iIEeJgNJq1ERNroyaz6xDLxkQMG5MxvJ5J5PVMIhvjJhYHNCwNalnsU7LUr2J1SMvGqEFc4wZLbEmIgjjezibx/m4Kb2YTWR7S86QtXLgYY9EWWvTn+6l8fnCVzw9S+eVhKp/uJ/P7x6n86VEqf/Ukjc9z8fxuLoFPdwQx+MN0NNvDKraG5L/Gi4ZV7Jg7CX/uJGyPqtkaUbE7qhQiYUjO5qD4deKzet5MGHg7aRJ32Yd0rPVr/4O7s9ij5Xm7ghcdSl50qHnWruFZu4bn7WoeNEYy1xDO3VthPDD3CZ60yHnSquBho4wnLXLuN4ZzvzGcx61y5upl3KuXWK65ehn3boVzvyGC+w0RzNQEMVsTyt068132mkCetUay2Cv6LCv9Blb6tCz2qFnolLPUq+BpSyjPW0J40RrK89Yw8bpNwnx7OPPtApD4sjWUZ83BPG8JY75VynKXnIUOGc+aQ3naFMKz5jBx+G8OF3/vW8N52hTGg7ogHtWH8LA+lLnaIJ40SnnSIOHBrRDmboXwoCGMx41SnjYKtsGTJin3G8J4Yp4rfXBLLBLdrhEdg7s1ARZxMFXhy+0Kf2Yq/JmpCWK81IfJcl/GS30YLfZmrNSH4SJPhgs96M91ZSDPlaECTwbz3RjK82Ao15OBHA+6Mq7QfcONnswr9GR70HHDlY4MF7puXKHtuiv1Kc40pbnQmCqEwM34C9TEnac++TK3ki9Tm+TMzcSL1CZf4mbiJWoSL1EVf5HqOGfqEl2pir1EZexFbiZdoTLGmep4F8qizpMT6cDVgENEX/mWFJ+DJHsdIC3wCMn+B0kNOCTWkQIOk+R3mLTAY6QFHOVa4DFS/I6Q4HOIeO+fSA06SonxIuVRzlTGuFBucrZEjYRrcI5i/RmzoDgjnAG9AJDlqYQbUKQ/T7HhAoW6MxQZzpCrPmGJCuVpTpKvP0u2GWyWrThOnuakBYiWY2Ye5GkESyFLflzwEZQnuBHhQLZCOAf5mtOWKFJ25EluRDiSrT7FDZWjKDSbS8055lUkUVAWbIdspRPZ8pPkmIFr6RI78oKP8qTQj09dSj536+hJvczVUBEBSgqzJ0XqSILUiZjQM0hcbQi74kio63FCXOwJvmxNuJsd0ktHiAqwJzbInphAG+KC7IgOsDWLBCEWoi1ugi3RvtaWQ75wFWyI87cTNOT/rXgcF2BnXiiyITHQjjg/G2J9bUgIdCAmwI5Yf3tiAu3MYsAek58d0eYJU4O3DRr3I8T626H3OIzBTE82eB9D6XoIjdtRNO7HULoeQe5yGJX7MVQeNsjdjqHwtEblbU+4yzEuHdvDuZ+/wvfsASRuVkivWKP2d0LpexJt8Dl0IZdIUPhQkKJBE+SMNugSBokr6qCLqAIuogtxwRDmRpTUA0OYG9pQN+QBziiDLqMKdsEg88Eg80ET5oFO6oVB5odRHkisOtRSTE40hJMSHUG8PozrsQqyEjVkJmrIStWRfdVAXloUpZnxAnyWEUd1fipVeUnUl2ZQV3ydhrIsmsqyaanKoa0ql8bSG1Tmppj7BqJ/UFVwjcr869SVZtNUmU9PfTn9TTX0NpbT01BGf3MlvQ1CJPTUVwqH4FYZLTUF9DSU01pdQF9jBS1V+TSUZtFWXcT/T9Z7BcW9J/aecz0nh9FRBoGEBEKBnKG7gU40dKKbHIUiiCgyTdPknKHJOWcBIiNQnHPOjMcue8rX12uvd7eufcu+teX7slV792X3vnz24d/ieHYf/tXqKJ2q8/D7/r/h01lTxkxfK1M9jYx11tHbUElvvYnx7ibmBztZnRhgxtrOdH8bq2NWVoZ7melpZXtqjI2xIdZGrWyMW3d+5XDhIo6XLnD13Pdc+PZrLnz1JZe++ZpL333D5e+/5cI3X3L5+2+49M2X3L/yLeneTpi9XJh3vcf2HQ927gmRo9Vbzsxdv8HCbVdGbjhhvnyFxxfPEXvlAoqvvkJ9/jfor1wi2fkmWnt73D7/jLuf/5pbf/Yf0H79HX33AjE7eyK5dJmbFy5jd+4CV763w+W6As9resy3Xal18kZnf4nQaxcQO/xAyPUfCLj2HUEO3xHsdJEEfzfa5XKWPcX8rE7gR20iB2lJ/Hl5Hru5qayUpTGRJWXgoQeT2X6MP/dgvsiPpeIA1ipFQmHZJGKpJIiNylC2q8PZtEjZrpaxUhbCVK43Yzm+zBQEsVEq5q9blPwXazR/WSdhpyyI3aowNus0rLQ/YqAyjsxIJ57Kr1KX5kFffhADJRK6ayRkmjxIfuZAS2kwAyYp5lhv6gyRlIYrKZUpWa+LYqtBxqsmFbMlIrof3qUr4zbjeb6sVUvZrpdz1BrFUUskp+0aTtqiOGpRctSi4LBZxe9b5fyfKxn8t1E1eSo79On3KG1SUlgRTE1mABXh1/lfW3M5zY/ipEHLflsUx106jjt1nHbqeN9r4F1PNO/6YnjdreW4V8d+p/YMJLZiDmPFHMZihZiZsmAmigKZKRUzXRrCvCmUlWopy9VhrNXJ2GpWsduu4bBDw2mvnrdW4WD/dkDLiVVwFz4MClGhv5hO4Q/TyfxhWhAHf5hM5s8nkvjdeCIfRuI47tJw2qfjpFfLSZ+Okx49pwPRvB+J4aexeH4ajeOnkVg+DBl4NywIg7dWHW+tek56NRx0qtjrjOC4Ry38W/oNnFoNHPYIPISjHi1vB4yc9OjYa1ex1RrBeqOMl41ym0jQsN2qZa1GxVyljOlKKTOVckEoVMpYa9Kx2SJMo75s1rLRFMV2u4at1ihW6hQsmZVM5UpYL4jkY/0T/vVgiLXqFIaywxgtiOKvl1r4zwtt/Jig4qeIEN5FBPFzioK9TAVrhXLmSsOZKwllriSUhXIpq1VyXlZHsGFRsGFRslIuZdUkZ7lCxlJFGEumcNYsSrbq1GxZVGyYZGya5GyZFWxXyjgpVfGHUgMf8zWcPAnjLxoe8V+ma3n/WMeCwoNNXSAHjyPYylCwGC9iLD2E0QIJi7VKVpsi2enUsddtYL/HwF6vkf3+X0rJ+31GDvsM7PdHs2cVXIUDqwBP2+81cNhnZL/PwOFgHDs9era7tLzq1rHXJ0SPBGZCIm9sq0mHA0aOrUZOh+KEidTReN5MJvNuUnATTseSOBkVDv3vp9N4M5HE8XCCUJwd+SWO9Cei4N8JhdOxZGG+czSJg8E4DoZjeT2aKLw3nsjhYAxHgzFsd6l51aNht1/H60EDJ0NGToeNvB2N4f14HO+nEoR51bmH/Dj7gI+zD87K1J/ciw+2/sSHaeG9dxOpwjWZaiNHp/J+Mpkf51L4eTaFn2eEJZ6/XHrA7+dS+Hk2iZ+m4/k48adrRu+G9bwd0nE6oBE4CTag2ocxPe+G1LwbiOJtn4qTvghOBiI5sap53R/FcZ+ak0EdxwM6gTkwaOSgR8det164G94axUZrFMsNclYalay3qNnsMPCyPZrNDoPQJWjWsFCvYL5OznydnOUmFeutOhbrlGevzdfJmatRMF9r+1yNjNkaKYsNSubrFMxYZMxaZExWipmukjJVJWG2JoxZSzhL9UpWm1Sst0Wx3hrFXq+RrQ4NOz06DvuiedWhYrczgu02OZstcjbbhIP/ZoucV61KXrUq2WlT8rJZxkaTlM0mGdstCl61R7DZpGCzRclms9AV2GxWsdEkY60hnJW6sLOC8WqDgqV6OetNAnX8U2Roo1n1J3yD9Saht7NcJxSQF2vCBaZBTShzVWLmLRKmTSHMV4UzWRHMhEnEXLWUiXIRkyYxM5WhzFaGMV4uZqgokP4CP/rzfenL96cvzwdrfgD9uX705/nT/dyH/rxAup770JXlQ/tTT7qyvWl/7kXbM09anrjT/NRT6BdkuNH81Jf6R17UP/Ki6YkvDY+9aXjsS80DTyxp97GkuVP3wJvqNE9qMryxpNtmTFM8sKR7Y0r2wJToRkWSG+WJ96mIu0dpjCslRlfK4+5RpHfmqewSj6UXeSi5wCPRRR6EnCM95AcyROd5IrnI09CrPAmzI1PuwNMwOzJCLpEhuszjcHsKta6YEjypSHCnLO7+2WNZvM0lMApOQUncnbO+QmncfYqMwvMio7B4VBB9i0KDC8WxgnOQHXVDgKtpb9kEgQsF0bdsq0efLmfybWXm/E+RIp2zDZLmais43z4rM+frnP8EzvY88roQWdLepEDvQo7WmTz9HfKj71IS40ae2pki411yI2+QLb3C8EN3fu7U8YduPfPPfamOv8cz22rRU5Uz6XInosXXUQfeQOXvRIS/E+Ge9sh9HFH52hET7Eii5AbJ4ddJCrUnTebEA+kNHkhvkSa9QXKY4C6khjmekY+TxQ7EBlwhIdiexBB7kiUOpEtvkSQW3k8S2ZMYck0QDGIHUkIF0ZEedp1ksR0p4mu/lJNFDqSH3yA+6CopEgGElihyIEHsSILYkdggO+JDrmHwvUBisLByFBt8hdgQewz+duh9rxLtfw2F228wBDmi8bUn0scOtZ89Gn8HQu+dw8fxM8R3v0cVcI3IAEe0Ic7EK90peKAkJ0WGUXofg9ydnDQ18Sof9KFu6CTuGGWexCm9SVL5EqvwITrcA6PMC6PCB6PSF73M5yxuFBcZQpxGTGyksFqUalSSZlSSolOQHhNBRoKKR0lRZD80kpWuJytZS3aanhdP4yjOTKI8J014zM3AXPiYmpIn1Jc9o7EimyZTDo0V2bRWvqC7oYyeuhJ66suoKnxKXelz2quLaLMUUleRQ215DlUlzxnubmC0u15wC+rLGGivprexgs6aMkY66ulvstDfJPQW+hrN9DZX0VFdSktlIW1VxfTWm+itN9FWVchgSxX9jSb6Gk30N1Ux2dvCcEc980PdbM6Osjk7wqy1nbXxAfbmp3mzvsyrGZtIGLayOti/8yvHC+e5duEHrp77novf2lyEb7/iwjdfcembrzn35Wdc+vYrfG/akxbuwTPvG3QFuLNw7z77Hr5subqz5Xqfl653mL/lzMIdVzovX8J82Y64774g7spviL1ygcjz3xF5/jcYHK5iuOmI5Ifvcf/ya5z+7M+I/uIio67+1F69S9SFK7jZ22N37iKOF65wy9Ebf89kchz9aLjlxlMnJ8TXfiDo2m+QOF3E3+47Ahx+g9rVkeywIAZ8xfxel8aPhhR2o2PZy37Ib8sz2UqPZD5TzvizYEaf+jKXF8BSaTBrFWJWK8S8tISyUSlm3SRh3Sw8f1UjFdyEahkbpjCm8/0Yz/ZmMtePxeIQjisl/G2znH/u03Na5s9hpYTtmkiWmlKZaEghQ+HEg/AbFOtcGS4QCfavKZjKWl9S85zIyL5Jb5EIS4ovNToZ1WoN2X6hjDzXsd0iZ7dZw1adgqnCIPoe3WM4y5OFUjFbdQp2GyM4bFZz0BTFcZuao9ZIDltUvG5Xc9oo5Z9Govnvq2l8sISiFl0mv0FBRqEPXRYFxcpb/JQfx18UxrKXH8lOcyS77Rr2WiM57tBy1K7htFsoKR93CSs9n5Z5NuqVLFRKmK+QMFsuZrTAh/HCAEbzA5gsDmS80I9Fs4Tl6jDW6+Ws1krZalZy1KnmpEfHSb+WdwN63vRpheWQHsEVOOlV83Ekhp/G4vjdRCI/jyXy+4kUfjeRyI+jcXwcjuFNv3DgP+3T8rpHzes+PW8GjLwfijn7zMfhGME56DdwYtUJf0e/llOrjpM+LUc9Wg67NRz3RnPcq+OoR8tuu4qDbg1HPVreD8Twpk9476BLa4sYKVitV7DeEMFCVTizJsFBGC0WMVoiZrhExGRFOOuNWhYsShZrlCzVKNlq1bLdpmOrVcdylZLZYjmLuTJ2SmL4X1Y6+P1MFZOFUcxVGvmH3R7+YaaBj7Fy3isCeGMQs5YWwkJ+GNMFocwWSRnLFzNdEs5MqYzpkjCWKmUsmaSsmJVMF4oZzPSh55EHHWn36Hxwj66H92lLv0vnQzf6Mn2YKBKzaJKyWRvJTn0U+40aDuqjODapeJut4OhRKH9d95i/rXjMqtKHVZUf+w8jePUskvXkMIaTAhjKFTFXLWenI5q9biM73dFsdWjZ6tSw1SU8CnegPy276Di0GoSDvW0aUnAcYmxLOMKi0V6v0SY0jLYFI9uSjjWOQ2vsn0ymvh4WirFCOTbedmc/jtcjwsH/eFjoJpyMJnE8lnDmJryZSDo7qJ+O2dyH0XiOhuJ5PZLI6ZggFo6GYjkYjD2jAx+PxLHbr2erU8Nyo5zF+jDW2hRsdUay26vhaEDH+7F43o3FczIay7uJRBtQTJhpFYjDiWei5cO0EF/6JBLejKfyZlwQCu8n0zgdj+doIJqP0yl8mErmta33cNiv5qhfzZvhaN6O6dnvkXPQreTjiEAvfzes58Sq5qhPxXFfJEe9Kk4HNLzuj+KwJ4KT/ihO+iI57FVw3BfJ2yEdbwd1nFg1nAxqeDMUzcfxeN6PxgoZ/X4Dh33RbLZFsdKoZLlOxrRZzHJDhHDnvzGK+VolczUKJivDmKoKZaY6nPlapc0diGLGImPKHM6UWcaMRc5stXAJIkDY7p+qCmWsUsxYhbDdP1wcxHBJEIPF/gyX+jNjCWOpXsFCrZTlJiUb7Wq2OrTsdEfzqlvHdqfmT1aFttqVbLdH8rJZyWaLnPV6KVvNgmBYa5CxVBPKy2YZ643hbDRJedks42WzgpfNCtYbFLxsUrLeKGO5NpSl2lCWasNZrhOKxWvNKlaaFCw1yITIULWwMLRUKxV6BDUyxooDhRJxaRATZYHMmcVMVQQzVRHMaLGfADWrEJaIxsuDmKgQMVISyFh5MGNlwUKnoDiI/gI/BouCGSwKxvrCH+uLQHrzAuh87kN7phdd2b705PrTneNHe6YXzU89qH9wh7ZnnoIweOpF0xMPmp54Updxj/qH7tQ98MCSdp/aTxOlDzypzfCm/pEQM6pO98CSKlw16V5UprhRleaFOdUTk00YmJLdMSW7CwfxaOGufFncXUyJblhS3LGkemBO9qAiyR1zqhcVSe4Ux9ylIsGd8pj75Ciu81B0icehV3gQcpn04Is8El3hUchlHouvkBNxk9IYN4psZeSyuHuUxt2lPPE+pXFC9Kjkk0MQIywTFRnvCN2GmLsU2oREUcxtIWJkcCUv2kXoE0TfIc8GYivQu9hWigSR8Fx3k3yDUFjOirxxFkUqMLqe8RaKY+6ePX9hcCVbe+vsN3LUToKjYJtY/cRRyI++S2H0XfLUzhRonMhXOdIc48KbJg2/69KxXyGh1uhKplIAmz1R3eSx0plU6W20QdfRhjgTGXCTcA87InyuoQu6Tpz4OkkiR5JCr5MSfp1UW1woNdSRtHAnUsKcSJUKDkNSqAMJIiFeFBtkR2yQPbFBdsQFXiVB5EiC+BrxwXbovM6dlYtTJNfP5kk/zZUm2QrJSSIH0sKcBFqyRIgVJYkdbb9rT3yIAwkiR+KC7YU502B7Ymxzpwb/K+j8LhHt96l/YI/G+xJaPzvUftfQ+TugCRBEgtrPAXWAA0rfq6gCHNCIbvJAH0hdcRI5KXLi5J5oJXeQ+d7gYawMncQddbArutD7JEUF8CBaTLzCl1i5L3EKf2KU/uhlPsSqAolVBWJUBpCgFpOolpIcrSDNICNRJyfNqOKBMZIHxkhSDQoy4qPITNKQlWpbL3oYQ86DaEoykynPSae66IkQLyoTnIO6UkEgtFkKaK0S5km76yrorC2ht7GCrrpSaouzqS56RoMpj8bKfJor82k0F9DbYmFmoIOF4W7MBU8pfv6A9tpS+ppMwvcbKulrqWK0s4HB1hr6m6oYaBWed1aX0lVThrWpksH2akY7G5jsaWZ+qIMZqxAzGmqtY6yjkZG2ejYmh1gY7mHG2s765CBLw70sWDuZ7W1jddjKzswER0vTO79yvHAB+/PnBNfgqy+58NUXv7gH333Dua8/5/xXX3H93NfEB96mKPQ+tUF3mbx3n6077mzf8eDVXXfWnF1ZuXOHccdrDDndwHzFnkeXL5Bif4EUx8uoz3+D5sJ36B0uEX/nJspLF3H/6jtu/4fPUf3mCqOuwUzcEfHYwRkPezuunb+Iww/nsT9/g5uOYUjPhVF98x4F128SevU73M99ht/V7wixP0euQkRtpJKm216MeQTxF0kPOYnLYK2kiD3zC96YMzlOVzId7cZUhh8TT7yYK/BnpSyE5dJgNipDWS4NZLU8mM2qMDYtUjaqJGxXh7NTG85Ls4SX5jBWy8Q2keDLbGEIO5XhnFSK+aeBaP6hTcF+gSc7FjnzdXGstD/lqe4uGs9zFOruMZgvZrJCxniFhIkWGdlmN+Kyr9FSHER3bjgVBl9qjVKKQ6U0GPQsVck47tBz2KZmo0HBUKYHI8+9mCkMYqNGzk5zJPstanYaVew1q9hv03DSoeVtdzQf2qP4qw4l/8/2U/7NqiEl8BvU2W5EZN+i3SRjIFPCnDqA/6k0mbePFbw0SwUR0KLisE3NYZuWveYodpojWa+XCof9GhkLlRJmK0KYLg1itlzMRFEgYy98GS3wY6IokNECXxZNYtYs4axVh7JWHcpKTSg7zQp2mhUcd0dx0BHBSY+Gt/06TvuEaNObXuFR4CjE8vN4Am/6dbzp1/F+0HAWFzo7wHdrOOxUsdUs3CV83S0c7j8MGfkwZDwTCW8HjRx0CWLidZ+egy41ex2RvGqPsBGQ9Rx2a2xkZJvosBp4ZzVy0m/koEv/S1m5Rs6CRc5kmZjRohCGCoKw5gXSnxdIX34gQ4Ui5sxyFqsjWKtTs1KnYr1RzUaThuVqFSsmFXNZYWzkqvi5I4c/zNcynKNk1ZLMH+cb+a/L3ezqQzjRhbBm9GP4sS+DWcEMPPNjKDeY4RwREy9CmSoKZ7pEzkyZkpHcEPozfejIcBMmcx970PfMh8kiMVNFYsaLghnM9WUoN4COjHu0PrhLf6Y3s2VhbDdFs9MSzV67jr0WDYfNOn5rMvL75wbepUaypvBiVebLeoyYV5kaDnMMTKSHMJwTzGJdBFutAkhOcBOi2e3Ss92pZdvWK9jtFaIq+z06Dnp17Pf80mF4PRh7Nn36ad3o0zzmJydir/+XmNJer/EsoiQIhVjeTaX8chCfTObdZArvp9J5P/WA91MPeDcp3Ln/MJPG++nUs2Lyh+kHfJzJ4ONMhrB8NJzAXn+MIAaGhcjS0XAsR8OxHAzEcjQUz9FwLK96tay1KHnZrmK9VclKk4yNNgWbHRHs9Wk5sup5PWjgcCCao8EYoRsxkngmRt6MJ9smQW1ux1T6WSfi7VgqbyfSOBlNsv19Rl6PxnM8EsPhkIGjYQMHA1r2+zXsdqvY61Gx16Nkp1PGekMI+x0ydjtkHPZEcNQbxXG+gRuSAAAgAElEQVRfpO3PKva7FBx0K4Xn/WpeWzWcWNW8HdJxYlXzYcjAcZ/wndf9UZxYdbwfieHtsCASdjrVLNSFM2sRojITFcHMWsKZq5ayYBMIs9VKZquVTFdJGSsXM2EKZaIqnJlaBdM1ciYtUsbNYYyXhTJhCmfGomDaHM50lZQZi+zseyOlIUyYwgXhbRMKw6UBjJtELNTLeNmhYbtbz3pbFK+69Gx36tjtjWanU8vLFqELsNul41WHQDXeadew3SbEgNYbZaw1SFmoEjNrCmK2MoCVOgmr9aEs14ay1iBlvVHGat0nhkEoy9WhLFqEa7lOymKdjGVb2Xi1UclcdRizljAhQlQtY8EiZapSwnh5CNPmUMbLQ4SycXkQExXBTNiEwmR5EGMl/kyWBzFrFjNeEsRoqXANFQXa/tuD6cn1pifXl54Cf3pyfenNC6DruR+tz7xoeypcHZk+tD/zpuHRfZqeeNDw4B6tTzxpfOhOXcZ9qtPuUJ16j5oH96l5cB9L2n2qUu9REuOCOdkNS6oH9Q99qXvoTbUtXlRpA5994hqUx98TDujxdyk0ulAca7uMzhTFOFMcK8R/TIluVCa5Y072oDLFg/LEuxTF3KI06S6l8a6UJ7pRneaLOdGdqiQvnsmukRF8gUeiyzwNteOR6DIZQZdJDbxISsAPFOpdMSV4CatHcfcpj71PaewdCqOdKTS6kG9wpizh3pnjUBp39yxiVBRzm6IY57N51E/RojztLUrj7lMYLQiIXO0tMqOuk6W+QU60sECUrXUmK1IgN3+CuGVH3bAVnIWIUUnsPXI0zryIuUe2Tugf5EW72kBuAgdCgLTdoUDvSp7WmXytMwVqR4rll5nK9OR37WpOamS0JTjzItKJpwonMqNceRblQpbGmRTpTbRB14nwu4bS9zpK76uo/a+QIHYiKcyJlLCbZ3fwU0NvkC5zti0NCYXhlPDrxIvsMARcJkHkQEzgVRJEDsId/iA7kkT2QgQo6P9DQLb9XoLIkeRQJ1LEN0gLvUmi7bOfPpMovk6S+DqJ4uuCMJBcJzH0OgliB2KC7DAGXUXnd5F4sQMxwfaCMPC5hM4WMdL72REbfINo/2to/ezQ+Dug8bVH5X2VCK8r6AJvoA26QbTYBXXQTbKTZTSXZ1D0UEuc3Aut5B5RIa7CQpEmhHilPwapB/ERvhgVviSqAokKvoc+3BuD3Be91BujMoBYVTAJkSKSNaEkaUN5lmTggTHStlqkID1WRUacmmdJ0TxJ1pGdIXANstKNZzOnpc9TqMhNpzL/0dl6UYs5n7rSTOrLsoTCsinvTCR01ZXS2yBAzqxtFnqazJTnPKA87yHmwqfUV+TSWVdBR10FHdWCiMh/mMTTFAP5T5JpMuWxMNLJYJuF/tYqRjvrGe1soL9JEAjDXXX01JsY7WxgbqiduQFBGIx1NWJtMbMw3MPO4gQb08PMWDuY7m9ncaRXEAZjfWxMj7Ay2s/yUA8vJwbZXZjkzeYyPx9s7fzK4cIF7C7+wNVz33Hhmy85//UXnP/6Cxwvncf+3Pdc+OZLvvvyc+y++5oAp3MUhtyhRXKf6dt3OHD3Zfe+N7tu3rx0vcfQpavMOjvTY3eV0ouXybx6kRS7cyRd+wHVd5+jv3qeeGcHUtxcUN+wx+PLL7n5q18R+PX3zN+XsugpJfuCHd4Xf+C+/TWcLl7B8bwdt66JETnqKbzuQcUdT1RXf0PA5W/w+OFznkkCqI9UUOcdwLBrIKfGVBbCtGzkFLHW2shBr4n3XSX8lK1jQe3JQoovc8+8mS3wZanIX4CmVYSwUhYkOAmVQmn5pSWUnVoZm1WCo/BJJCyUipkp8GcyP5DFYhFbpjBOyn35V6ue/9Qi5bU5hI26aOaan9BWGEOU1wXSJY60PQpitFDCaKmIofIAOqqDMeY68qTgLm0FIqqT/ahJCqLOqCA/KJSZoiR2m9QctEax36ZhzSxjIs+PiXxfFivEvKxV8rJGxmatnIPWKA7aIzlolnPSoeZ1i5IfWxX82+ID/vtcMs2xTgQqL6I3uVGU48Z0jYF+rTd/fKbjXVwYe+UKDlo1bDcq2G6MYKtByasmFa+aVGzWK1itlbJUJfAPFqskzJsljBUFMFroz1CuJ4M5XozkeDNXFsxcWQirljA262Vs1svYbhQEwn674Ca87hZcgLdWPUddkbwbiLZ1IISy9PtBAz+OxgluQ7+wvvTeBnP7cSSBD4OxvO2PEdyNLr3ggHRoOe41cmqN4aQ/mreDMbwdjOPdUDyng7Ec9OjYbFKy3SrMD261RvCqPZLjfoNQUuzS86o1it0OLdttKnbaIjnqMXDQbWCvU89mi4bl2ggWqxXMmKQsWJRMV8oZKAimPy+QjmdeWPODGCuSMFkazoJJzpxJxkaThtVaNcumCCayRWzkRnJQEc/fLzcw9ULDoimWv3/Vzf++2c+ePpRDdSAzD0Loe+bHwDNfhjODGM0RBMLI8xAm8oRp3JHcELqf+NKXGUDXU3/GS2RstiZwbH3C7+YL+Yf9Rv7mZRX/+rGf9xO5bDTHsVClYaFShTXLj65HbgzlBLJWp2anTc9ui45X9VHs12v5bWUcp3FyFn3vsxB0nzV9MJs5Oj6a05l5KGE0V8RKnYq1Zg1bHXpedenZ7dKz06ljp1MnFFk7NBz0GNnvEQrIh31GoYjcLcSIDvuFw/+xNVYoLttchU8dhANrDAcDcexbY23LOb+4Dicj8WfrSMdD8b/QnafTeD+dbrs7n8G7yXRb9EgoL/8494Cf5x7+KYV5+sGZq/B+Mu2MufBp+ejT9XpUEAr7/YIA2OvTs9erY79Py4HVwJ5Vz36/jtfDMRwPxdomQxM4Hf8kEpI4GU20iZBfYlBvJwRx8H4inXeT6ZyOJfNuMp3306ln5ejjISOHA9EcDkRzMKDleEDHQa+G7XYpaw2BbDZL2O2QcdCt5HRAw5tBLW8Gtbwd1HJqVXPcF8lxnxAtejes5+NEzFkM6eepeH43ncBvx2N4M6jl3aCWN4PRnFh1vLbqBEpwt5b1VhULtVJmzGLmqqVMm0OZqgxj3iYQ5moimKyUMl4RxkSVjEmLnJGKUGZqFUxUhTNpEcTAaJmEkdJQxiukTJvltu+FMVejYKQ0hOGSYIZLRPQXBDBSLGKoOIix8hDGTSKWGhWsNEeciYSV5ghWW1Rstmt41aFl2/a406lj2/b/4l6nnp0OgV2y0RzBSn04C9US5qtELNVIWG8U4kSL1eKza7VeynJNOCu1UlZqpcxbJGcTpYt1MhZrwoXCsS0CtVinYN4iuAhLNXJmTGGMloYwVhZ8dvgfKQlmtDSY4WJ/4bWiAMaKAxkrDmSk0B9rgQ/WAn+aH96l9fF9up8L4qA7x4vuHB+68wLoyw+kO9uf5sceND52p+WJJ62Z3jQ/Fa76h/epy7hH7YP71GW4YU6+TXXaXWrS71GT7k7NA3eq0+5iTrlLZfIdzCl3saTdpyLxNlWp96lKdcOccp+qNA/Mqe6YU92pTHGjIsEGL4u/e1YKLopxpijmFoXRN4XP2ByG8sT7VCS5UZniSWWKB8WxLpQnCgLBlOhGRcJ9zMkeVKV4UpnkgSnBg0LdbR6Kr/As1IHM8GtkSR1ID75MSsAFEn1/I4gF3R2qknwwxf8SQSpPcP8l8mQTCJ/EQaFRiBPl62+QZ3CiwBYtKjxzFlwoNgquQKHhLlnqm2Spb5CtvSnMnBrukKu//e9eczpbN8pS36Q43p3MqOvk6FzI1jqTGeVEZpQTWRpnMiNv2haPXMjTupAZcYNsjQt5Oleeq5zIDb/E6GMvPrZr+KlNzWSmHxWGuzxX3RaKyspbZChvkBJuT4bKmViJA1F+l9H4XSXa/ypJtvx/ovi6bUXINj0aeuMMSpYiuU6CyIEEsT0xQZcFN8AmDoQ/O/67paGrxH1iFNiAZsliR+ICBMchUXydWH8hTpQW5kSK5DpxgULxOEHkeOZMJIqvn4mEmGB7ogOvEh10FZ3fJQyBV9F4C+JA430Frc9V9H726HyvofWxJ8rzCmofO1S+9qj9HIjwsUMXeINokQt68W3iZO6kRPmSpvUnTRdEnNIHQ7gXkaJ7aELd0YV7EhvhT3xkIDFKP/RSLwxyXwxyX4wKPwwKP3RSX+KjROgV/iRrw0iMkpCml5Oml/PAGCmIA6OSxwlqMuKjeJSg5kmCmtwMG/fgcQK5j+IpfJqAueAhpjxh2tSU9xBzwWPqSp9TX5J5JgyaK/JoMuXR01BOX5Pp7LGvyURPk4muBhMN5TlnK0cNpjza68tpqS6lrjwPy4ssslJiyHuchDn/KW1VxYx01jLUXs1gm4Wu+jLGuhoZ6ahnbqSb2eEOlkZ7me5vY2W8n62ZUTZnR1kc6cHabMHaXM3qhJXZ4W4melqY6mtjqq+N+YEuZqwdHK4tcLQ6x878BC8nBlmdGGB7fpz9pemdX129cI5rVy5gd/EcF7/7kgvffInd+W+5+puvsfv+W3748jPOffMFF776ArGzHRXh3nT732XxnjuvfYLYc/Nhz82HrbvuLLvcY9rpFv0O16i4cpUs+4s8unWFfG9Xoi9/j+bqd8Q5X+Ghjwvp3q6EnvuW+1/+Gq9ff0HNtzc5EetZcPYj8soVghyvc9v+KreuXMHvngJ3pyjSrofywtWTdGd7xOe/JPqOEyZpGPWBITTd8uR98jMODEmsPc9jtq6G1c5GTsYb+dBfyOsnMjYN/mwm+7CaGcBMni8rpYEslgexWh4siASzmE1LGC+rQtmqCWe3Ts6WRcpunZK9+giOmnQsV4SxUipiuiCQqTw/VsrFbJX68/dtKv51SM9f1wSxWxXOQusjRqoeEeV3hWjfq1Ql+DBUFMZMeRirdXJmG2T0tCmIybzM8+culD/0oSTGneZkBQUhEmo0RjZrNey3aNhrVbPToGXyRQDzpcEslYeyVB7KWlU4O3VKXnfqOGhX87o9irddRqFX0B7Jf51O539sZ/F33TqM0svEFwWQlOtCb20UvelBfIwN5XcpERwXKjhoimK3xSYMmhS8rJOyXa9ks1bBSk04i+ZQGxchTCB7losYeeHHUK4nQ7nezBQHslAhYrY8hLU6GSs14bxsVLLTqGSvVcVRp9ADeNMnFIeFmJEgAt70am0sBt1Z0fjdQPTZ9bbfcLa29LY/hqMeg21i1MBhTyy7HTqOuo0c9hg46olmr0vLboeW1/2xvBlOZKdTK+SMGyPYahEODKsNcjZbhaWSnXYt281RvGyJZKNZxcsmFdutarZb1aw3RbDRrGK5VsF8lYz5KhlzVQpmqxRMVsiw5gfQ/dyXgYJgRl6IGC0UM1smY84kY6Y8nNlSKbP5oYxnitgvjeU/TprZqEpkozaZP8xb+NvRWg6jpayrfRlK9GToiS9jz4IZfRbEaLaIkdwQRgpCGcwWY80KoT3Di7Y0d3qfBbHRkMD/vN/GP7/v51/eW/m3n8f4m61afj9fyl+tVvO7RTP/8tsR/o+/nuWf3/fx0+wLNltjmTPJsWb7ChGkEgmrtZFsN2h4VaNmv0nLh+p4dqOCmfVxYVkTwLE5lQ+1j5hKD2G2UMZKXRTzNcKW/XpLJDvd0WcCYbUpgpVGJZstGltxU8lGaxRbbWohTtQniIHd3mh2u4QOwl6/MHu60yOUoXdtHYejQQHEdWiN42gw1sZHSPgTB0JwFuJ4M5bI6XgiH6ZS+TgtOAmnk6lnE6e/nXsguAmfRMJMGm+nhcP5h+kH/HYmgw+TD3g/kS7A2yZtd/knUjkZS+BgUChk73Rredmu4lVHFLtdGl51azgYjGZ/QCesKo3E25aXEm3LSwlnrsjJaPKZUDix0YffTqTxfuoBp2Mp7PUbOR1L4c1YIm8nk3k9Gmv7bQPHQ0aOrHqOrHoO+9TstMtYawhkv1v2iwAYMwo8BBsv4XRAw4lVw3Ff5P+vp/DjpJGfpmL4OG7gZFDL6YCOdwN6Dns0HPdp2O2M4KBPy06nmo22SFYalcxUSZi1hDNpCmW0TMREpRAjGisPZ75WxVhFGGMmGUNlYkYqQhmrDGekIpTxijCmzOGMlEoYLJEwUCxE9KbMsrP40URF+JlIGCwKZqgokKFiobC7UCdjuUHJUr2ctdZINtrVNp6CQGfeaNWw0yEIVaFYrWfTtigmOAmRbLVFsdEslIjXG+Ws1oez3hjOWoOU5dpQ5qtCWKqRsGARMVMRzKzJxiKoEjFTGcJcteAYjJcGMFYewFhZMHPVUmYt4cyaw1iwSJkzSwV+iimMSZOYidJgxsvFgjNSFMxISRDDxUE2ESFipCQYa4EPQ0WBDBQE0pcbQMczL7qfe9OV7U1Ptg8dWZ5CrCjbj/ZnnjQ+dKPxsTtNT9xpeuJJ/UN3Gh550PTEg9oMN+oeeFCT5kZl8h2qUu5RlXyXqlQ3atLcqE69jynRmfKk25jT7lGe4Ep53G1KY29TnuBKWfxtKpLuUpZwh7IEYUq0ONZFYBfEupCrdSRH40Ch0ZnCaGdKY+9RnuxJWYLQCyiJu0NZwj1Mye5nsaSyeDdhojRBiCiVJNyjKs2LymQvTIkeVCZ5UKi/Q47yOo9DLpGrcCRL4cgjib3gKvif40GQQHp+oXWhPM4DS7IvlYnCdGpxrCumRA8qEu5TkXj/zPUoiROIy3nRtyiMdbVB1pyE13U3KdD9MlearXU+EwS5+tsCJE3vYnMGbpMT7UxW9C1y9LfJ0d8mN9qVbP0tnmudydHe5rlacCCyNM48t0HXPsHUstS3eKRw4JnqOk9ll2lLcuWVKZR3bZHM5vhSpnYiW+XKQ7kLT1TOPI1y4WHkTTKUNwUgmtJWSJYJq0LpoTeID7YXJk/F10iROJwxCtLCrpMoEQrCCSIHQRCIHYgPuUZcsD0JIgeSQhyJCbQjPlCIECUGXyMxxJHYYHviRQ4kiBxsn3UkIegaibblpPiQa6SIb5AQdI1k0XUSgq4RF3yNZLEj8SHXiAm0O5s0TZE6ExMswNAMgXZE+9sJ7oHXFdRel1H7XEHrY4/a254oLzuifK+RKL1LoswdXeBNYkPvYhS7EifzIEZ2nzi5B3Fyd2LlbsTIvYiRe2FU+BIb4U+MzAeD3IdomSfRMh9iVUEYlf5oQ4VicrTMB53Cn7jIEGLVIuI1EhI0YWQYI3gUH8UDg5yHcWrSDAqeJWt4kqjhYYKarHQjeRlxZKVGk50h8A9eZCZSnPkLA6Ey/xHVhVnUlmTRXJlPU3muIBLMRWegs0+TpF11pXTWl9HdWEFfixlrWw099SZaTC9oriigqaKA9upiuuorqC3OobE8H3P+U8yFmbRUFtJcVUS7La400FrFYEcNswMdzFjbmbS2MdrZwEBTNRNdzcwPdLE81s/LmRG25saYHxKEwURPMytTg2wujDPa2cjsQCcTXc0sDfeytzjF/tI023OjbE4OMTfYxfxAF7/d3tj5lcPFC1y9cA778+e49NVXnPvycy589QVXv/+WK99+zfkvvuCHLz7j0pe/5ubXvyYr8D4mDyeWPbzYcXVjx82T7XvuLN+6w8Kt2yy43GHk+nXMFy+RbX+Zp652FPjdJtHxPLqL3xHndJmswDtkBrhicLlC0LdfEvDF17z41pETkZpTiY58ZxfCbt3Ex/kmN65d5f4NPzydo5BdUZLv6kLKdXsiLv6GZ74eNEokdHgG8MdyC/9QXEGrTE3b4+eMV1WwabXwbqqRo8Z09p+KOUoJYkFzi9Xn/iwXBrJmkrBuErFWEcJqeSDrpmA2KkPYrg5lsyqUjSoxL80SNqtCWSwOZOy5B1N5fkzl+QiRo6JA1k1hbJVLODVL+Ls2Jf9iVbNb4M6qWY/VnEqy8h6SW1+QGeFK//NgJorFLNYI+daZujCKa71IeeJA7uPbFCbdpSommDK5jMLgUKaLI9hrVbPfomavWc1mnZLFilBmioNZLA9ltVLKXrOaky4D7/pieN8fy9teI6fd0bzt0vJjs5L/eyuf/2sxhazwi/jGXCGtwAtzUTATVWoOI7z5KU3BfkoQxy1adppUvGqKsjkIMjbrFWzUyFipkTJvEjNbHiJEjkwipspCGMr3YSDXi8EcLyYK/JkqDGC2QnAS1qrDWa+Xst0iwNRed9vWkmwxolNbJ+GTYHjdo7aJBAMnVq0QebAaeWc1ctyl4bhTzUG7+kwgCCVi4YC/065lv+MXFsFGYwQ7nVq22tTsdOrYbI1itU5YG1ltULBYLWOjMZLNZjWbzWq2W/Ss1UWyWqditT6C5VoZq3VK1hpUrDWoWK6TsWCRM2dRMlulYNYiiITpSgW9Of70ZPsx+CKEgYIQRl6ImCoNZ/SFiOHcIEayAhl64s/MMxkfWzL5XU8hSy+i+dhXyN91lrEg82Ze48NwrDc9yZ5Yn/gxlBnEaK6E8QIpQ7kiBrJFNCS70/rIj3cj+fxxrZq/eVnHXy1XsduVwXKtge3WODbqo1mp1QgzulUqlqrVrNbpWW80cDr4lP982sk/HrTx00Qeq7VqxotE9Gf5MVsWzmqNki1LFBv1Kt53pfOX5kfM+N9hVR3Ej61ZvK97xPQjMTPFUuYsSpbqVcxVy1msU7Deoma3Uygw7/YY2GgV1p3mqiRnpc7lBgXrLZFnWfLdHgOHfTGCWOgzns1k7vUa2e0znsWPPj0XZlMNnIzEc2AVHIdPzIS3kwIb4cTWP/gEXTsYFGI7H2aE2NHHmYwzXsLr0XiOhxPOoj/vJ9J5N57GB1sM6Hg00SYiBFfhZExwBg4HjLzq1rHVqbEVrtXs9unZ7NFwNBxr40LEsNMj9DPWW1UsNynY7NSyb43l9ZAgbg4/xaeGEjgeSRK4AkPxNjch7QwCdzwUe3adDBl/KUqPGHk/ahToyhMx/DQVw++mBcDaj1MJfByL5e1QNCeDGptYUNtozDH8NBnHj5NGfpw08mFEy+mAhtMBHa/7BYFwYtXxZiiG08FY9nt0AhisNerMRRgpC2KoOIjRMgnjFWGMmsIYqQhltELKSHk4k1VKxirDGasMP3tvvCKMGUsEEyYZQ6Wh9L0IZrBEwnSVnMlKOaNlYQyWiugvCrLl8EMYLglhqCSQuVoZC7Vylhoj2GjX8rJDx2annu1uA+stauaq5SzVq1hpjOBVTzTb3QYhjtSqZqNReSYQPnELlmrDWKkPZ7FazIJFxIJFcBYWqoVY0UJ1KAsWCWMlfoyW+TNU5GtzBPwZKwtkqMjXtj4UzIw5lJGSQMbLQ5iqlDBaGmTrFQQxWOjHWJmI4aIgerJ9sOYH0V8QIBSP8wIZfBHMQEEg/QUBdOf40p3jS0eWN13ZvnRmetP93Jfmpx60PPOk/Zk3zY/cbQLBk6YnXjQ+dqf2wX3BIUi+jSX1DuakO1Sl3qMy5S7l8bexpNyjNO4WlUnOVCa6UhHvQkXibUxJn6JEtivxDqVxLpTGC3fjS+NdBUhZrCt5hlvkRTuRr79Jnu46+fobvDDcpDjW9Rf4Wfxdim2gtJK4O5TGC0C0YuMdTMnuVCR6CJ9PvkdFkhBdqkzypCrFG3Oyl3AlepId4cQz2TWeSK7wWHyFJL/fkB58mYfiKzySXKU0xg1TgheVSV6UJ7hTmeKBKdmdqjQvKpLcztyOTyC0vOhbFMUJheYCo9A3yNM626ZNb5OrcbYd6m+Srf3T1wSxcNs2Y3qLwhg3cnVCpChHf5vnnwBpamcBmKZzITPyJs+1LsIMatRNwaWIdOKJ7CpZknOsm2Qc16tYL5NQa3AlS36LJwoXHsqdSJff4JHiJg8jbvEw0pl0+Q0eKgRCcpqNX5AW5sDDCBcSJdeERSPJtTNYWbJNNCTZXIO4YHviQ+yJF9nZhMIvAiJBJNCQYwLtSApxJC742llsKCnE0fY5RyFSFOJIYrADiSJHYoKF78SJrhFr+01hzeg6MYFXMQZdJV7siDHIAa3PZbSB19D7fXIO7IjyvkqU91XU3nao/RyJCrgplLL9rqPwtCMy4AY6kQvxck8SFF7EKdyJkbkRI3XHKBUKyZ/cghilH7pwL6Jl3r+4BzJ/4iKDMMgCiY+SEBMRhF4WQGyUwD1INypJjZaTpA0n3agkwxhBqi6cdKNcYB+k6MlKjSb/UTy5GbEUPE6gODOFF5mJFGYJ4qDoWSLmgofUlmRSW/KMWpuD0FlbQnu1IBBazAVnAmGgtYqBVgvWlir6msqxNlsYbLMw1F5NQ3kOpryHNFcV0dNkZqC9jq6GSurK82itLmGip5kWSzGtVS/oazIx2GZhrLueyf5mRjpqGe1sYH60h5XxfqzNFoZaarE2WhjraGSyp4XJ3lbGe1tYHOllc3qE9alB9lfmOF5bZHN6jMWhHtYmB9lZnGRnYZKtuVH2libZnh1jZbSf7bnxnV/ZnxcEgsP5Hzj/+ef88Pmvufi1sHB0+dtvuPDFF1z48jOufP0ZN7/5DIPjRZp87jN/6zZHbt5s3XVj664b63fuseRyh2knJ4auOWD54RIv7K/w1OUK5WFuqL/7M4wXvif++gUyA26SLXLG6PIDwec+w++zz4j+9be8ClLxo9zAuFcwentHZD6++Lq54HjhB+5dkyO5GMFzpxtkXL/Bk9uumAODaPf05Y/PS/iX+iY20p9SFBmL2tuP4fJMtgcr2evKZCFPwsvHPuwm+bCmcWH5sQ/zOULkaKHIh4UiH1bLA3lpDmGjKoSXZhFrlcG8tIhZN4vZrA5jpVzETIEf07l+tilUf8ZyPZnI9mCxMIDNEhEfa6X8U5+Wf+yNYq9UxIQljecJEoJvfE6U2w+0PQlktkLKSo2S1ToZy9US2lvFJGbZkZpxhacptyiM9qAhRkeWXwhd6Wo2m5UctGs46TJw0mNkqz6C2ZIQpoqDmC8Ts24R7vi/64vjQ28cp91G3vTF8qZbz4eOKP7bUhb/42UOPWfY/5oAACAASURBVKpzhEguocu+R+4LHxYtUbxPl/L7NAUHcb68qghnq07BVn0EW81CzOhlnZzVKsFFWKiUsFApYaYsmNFCf6zZ3vRmemDN8WQwz5uJwgCmSgJZsoSy0aBgo0HBdksku+1RvO4zcNSj59RqEJyDfh3H3VEc9ggdhcNOFQcdERx0RPC6R837kRjeDcbwcSiOj0NxnPTo2G+L4rBDx36HQDbeaIxkpVbGco2UlVoZa/UK1uoVwut1ShYsQhxipkrKTJWUxWolCxY5i9UKlmpULFkimK+UsVytZLlayVqdmqUale19hSAKquXMVwlgo1mL7EwkTFfKmayQMVwkoSfbj85Mb1oee9D6xJPOLF/6nvszURzKSFYA1nQfrMm+HFal8dcDZcw+jeS0IYs/1ueyERXEjNaPAYMvfQ+CGXwSwmi2iKFsMcO54QzlhdOTJWa8RM1vp0r4281m/vFVG/udDxkpCGekIJzZcgULlSrmTAqWq6NYskSwWKlgtSaK9ToNmw06NhrUQk+iVsubwSf8b0dt/HHNzFJVFGMFwYzm+rJUIWfVrGKtRsVBawL/sbuIbYWYw8cG/rw9h40cDXNPw5krVbBgUbJsK64u1auYtchYb4xkq1XLeksk6y2RbLbrWG+KYLNVcGg+OQxbHVp2+2J42a7lZZuazU4Nm+0a4fUeA/vWWEEUDMSz12vkVZeejfYodm3uw+uRROEgbusNHI/EcjwSw/FIHK9H4wWy8qQwjXo6KpCWf1qwLQnNPTyDo72fTj0rDwtdhnQ+TAmuwpupNF6PJ3M8lsTJRMrZof1kJP4s7iRwH+LY749mtVnOSouc5UYpq81ylhrCmasRs9woZaVJwXpbFNvdevatsRwMxHE8lszRUAK7fUYORxJ5PZHKwXAChyOJtohT6p+wIE5GBC7A29E4TodjOB2N481ILG+GDLwfi+HDeKwAV5s02uBoSfx+JpmfpxP5eSaBHyfiBbbCuPCdt0OGs/nTj6PCfPDpgJ6jfjW7nRHsdkbw2hrNcb/ArthuV7PapGLSJJSMxyskjJZJGCoOYaBYzGCpiKHSUIZLJEyaFYxXKhgzSxmtlDFYFoq1OBhrcSDD5RLGKsOxlojpLQimOy+Q/sIQBkskWIvEdBf405MfSHdeAAPFEgZLRfS+8GOsMpQJs4T5OjkrzZGstkT98tikZrkhkvlaYSFppTmSl+16XrapedkSaXMCBXGwXCdlqTZMYBbUhNnoxtIzYTBXJWahSsJClYSp8iBGSwMYLQ1guDiAwUI/RkoCGSz0oy/PA2uBDwMvfBkqCmCwMIChokAGCwPozfWm9/+l6j2D4swXdL/xnp1w5szOjKSRBAJJ5IamydDkhiZ0Ax3pbnLOOaduaGhyzjkLkQQSCISyRjOzZ/acPXfr7u5de8u+5Rt8XfYH219c5fL1N1f9/OFtcY4//OvlpSVUpVKV3ud9nt/z1AQwWiJmtETCeJmEyYpAxsv8mSgXBMBwie/1Q/9oiYTxigCmqoOZrAxitMyP/nxvBgvFDBWK6c/3pjdfRG++D/1FYmyFPoIwyBLRneOFJdsTc5YHliwR5kxBJHRmetKR4YE5UyQIA5OrIA6M7rQb3Gg3uWPJEdOZKaI7R0JHhiAS2jMEB6FR505rugeNGpfrN/B16gfUqV1o1nnQku5Bi8Hj+oG8zSiMmH26b8/wwZzjJ3xPJ7gLLQYvWjN8aLdDz21GwX1oTRfRmu5tdwN8aTeKadZ5USJzoDTmLsUxDmSH3iRbeovM0BvkhP9ATsRtmnQ+15sGnVm+tBpF105Gk8GLOq3ALbQYvITVZfvmQZXyIQ0aLwFgThMiQZ/cg1qNp1BZat83+CQOatVeVChdqVF5Xn9Wq/WiRuNJjcaTilS7q/BJUNjFwyexUZHkTHXcbRYK/bjqS+aFJZERoxdNqZ6Uyl0olrtRkuRBYZIreXH3yUt4SH7SAwoSBZGQn/CQQvlD8uOdKFW4Upz0540CU/hdu0hwFAbSou6RFXVP2Eyw15Ka7PyAIeL+taNginTGFO6ASepMRvh9jOGCwyAICSd0oXao2Q4gZ0Q5kxnzQBAAoXfRSO+gCb2DOuQ2OqkDeul9tKGO6MMdUYXeQS29h8L/B9ThzoJACHFCFeKEItCB1MB7KAMckQc54frDF3je+pwwz9skBruQFilCJ5NgSvAnPc4XXayPIBBkglDQxknQxweiiwtAE//JLQggLVaCPjEETVww2oRQVHEhGJJjMCqjBVGgjidbm0C2Rk6ePolCg8AgFBoUFBmVlGamUWJSUZGtozrPQGNJNg3FWdQVpdNQYrTzBwV0NhTS01SCuV64jvXUMdRVw1BXHWM9TYz1NDHd3850fztzQ13M2M/8aDezwxZmhjuYH7WyOG5lZaKXuaEuRq2tDFga6W2roaelCmtrNZamCga6BGEwM2RhYbiHzZlhlkZ7WR7rY2168DputDoxwMb0EKsTA6xNDrIxPczCsJVpWxdbMyPsLE6wOTPC8cYCx9tLnD1a4+XxLs+2V3i6tczr40f8ePaE908Pef5onXen+7w9OeDpzhovj/cuPrt/6wZON77D+eb33PrtV9z44q+5+dUX/PD1V9z48gtuffEFDl9/hePXn+P09W8I/+F3tPm4cyzy5YVPACfuXpy4i3ji4cOBhxcLjveYvHuX9m+/o/Tb31HqdhOLwhfdjc8x3b2JwelvKJfepzTcieood5QPvkH62y+J+c0XHPnJ+TlBw2lADNk/OJAml9NYVYzHg5u43Ywn5m4ija4etLh5YvUNYkoSwrv0PP61rZvnGQV0JGtQiv2oViWx21vJk4FSNqulbNeEcloexuu8MC6NQTxSurJS6MWjuiAOWoI5MUdw0hnOeY/gHpxZZTzrieV5Xzxn3cL1vDeOs554Dtsi2W0IZqs+lPXaALZrAjlujeSwKZLLjij+NBDPf55T848DMg6aEumrUpHgc4M497+hPd2HnfZIntgrQp8OyDkaU9AzEIa24Hsy9Lco1bjTnhJLS7ycNnki+2YtVxMp/Dyr5/2UhsshJadWOdutEey2R/G4PZpTq5yXI2m8GdfwdkLDu2kdP05r+HkilX+/lsv/+8rMT00BJAb9DmWZDwU1fpz0p/KjOZU/FcTzThvMUWkgF73xPO2L49Qm57Q3ntPeeA67ZQKLYI5hpyOCrTYpy/VBLFQHMlvpy2JtAPPVfizXB7HXGcmRVcaJTc7zESWvpoTF4ndzGj4upfPzkk6oPF3S8dOijvdzgmh4M5nK1Wgyr8aVQs3pvJb3M2rez6j5OK/jw6yOt1NariZUnA0rObImsdsRy2ZrOJut4fbGoWi22iLY7ZKx2yVjuyOKueogFhukzNaEstwQyXJTFCsNkSzWStlslrHTHs++JZGDbgWPLcnsdyvYsySx1SFjrTmSpQYpszXBrLdEsNYazXZXPI+6k9kxJ7LUFM1UVQiTlcGMlQUxXOzPQIEvfblibDneTBX5M5vry1JOEE+q0vhvVyzslCRz1ZzLH1tLeJ0ay1laOKvpwUxnhTFXFMV8cQQLpREsVcYyUxbNSl0i//ykn3972Ms/7FvYaFWyWBPDcm00642xrDXFsNWWwH53Ko8tCna7Eq/FwnGvkid9aTyxqTjsVbBnSWC/J4mDHiWvpvP4L+8n+e/P+jnqSWOxJoypEn/22pN52qfi41Qx/362g3N5OB/qs/l7WxmPcqNZLwhnpy2eXUsSh7YUDmzJ7FkT2O9Lsr/JVXLYL8SQDmyJPBlS2k8yT4aUHA0k82QkhdOxVE5GU+39+UkcDSVxMqwQQNRZHS/m9IJgmBWuF9NqruzMwvVK86IgDIR6U6Hi9NWSntfL6XxYy+CnzezrI4DNufy0W8Cve8X83eOia3j594+K+LiZe33/01YeH7Zyeb8utCN92Mq93lD40b7Q/GZFWP99MavmxayaJ8MJPO6LYdsSxl53JHvdkex0R/DIGsXJSLJd5Oh4uWDgxZyel3ZI+nJWx8W8npcrGbxayeD1p4allSw+rGXxftXE+9U/70EI9wberxh4v5LOx7V0fr+dyd9umfhxVcf7pTR+WlXx61Y6f3qUxd/vZvF3W4JA+HXTxE9rej6u6Pl5NZ2fVnT8spbOxxWd0P61oObVTApXU8J5OZ3K5WQqZ6NKocazL4FtcwwLjaGstEax2BTJSqvgHiy2xbDcFstyayzTdVIma8MYrwkWYkVtsay0y1hsi2KhJYLJulAmakNZbIlhtiGS2YYIpuqlLLTGMF4TzGCZHxPVIfYTzHxzOFs98Wx2x7HXm8iuNe56c+FwQMm+LZnHfUkcD6Wy0x3PI2uCAFNbBYbgwCa/Poc2OY97Ytg1R7JrjrwWBsJuQSSb7WFsdwpRo4220GvoWNgnCGahKZilZilzdQHM1wcyVSVhosKXyUoJI6ViJsr9GCv1ZbzMn+FiCUNFvgwX+dKX48lAvjcjxRLhZYL9hcJgiYTRMj9GSiWMlQUwUODDYKGY4WKhlag33wdzlgedGW50GlzozHCjw+RKZ4YbXSZ3ujLd6TR50G5wEyJGGXZxkC2iw+hOW7pdGJjcsWQJ3zNnel8LBHO2z/XXnfaYkTlLjDlLTIve/Tq606B1o9XoRaPdOWjJ8KI1U2RfN/a6fhCvV7sLULDWk0a9J3VaN+rtD+pNBi+aDN40poto0HvRoPemxSShJV2oL20zimlLF5aXO0y+wtdab8pk9yiMcqAwypFc6U1Mwd+RGXKLnIjb1Ku9aDNKaDP6XAPLn7iENpP3n10FjSstepFdFLhRr/agQeN1vaBcpnhAvU70/xML9XoRNVp3ajQe1Kq9aND5XC8sV6a5UfsXbkJFqitlyodU2YfUStOEutXypPtUJjpRGnWLkQwRr/uUXFiT2agKpVPlQVnCQ4rk968f+AsTHpKf8JCs2HsUJLqQG3+f/Lj7FCS6UCh/SEH8A7JiHcmTC/sEn/iEnBhnsmXCpkF6+B1MUY5ky4S9AlXgTdKlDuikDhgjH2CyR4eMEXaAOcwJXagjmuC7aEPuYIxwsguF+5giH1yLBG3IHXRhd9GGOmIId0YjvYtO6oBGKrAHmjAnNCH3SAn8AVXIXVJD7gq1pqGOKIMcSfS/RUqIACenBDqgCHLG9cZnOPzuM5JDPVBFiUmLEqOJ9UMV7YNOJkYT5YMmRowmToI2zpf0BD908X5250CCSuaHLiEIjTwIVVwA2oQQTClRqOJC0CtiSFfGYkiJua41zdYmkJkWT156MrnaBIpNKRQaFOTrkyjNTKMyR099USbNZbk0lmRTX5RJU1kWjaWZdNQUYK4vpruxGEtDEf2dtYz0NDHW08C4tZERS4MAJQ+bmRnoYHawUxg/G7UyN9LDwmgvs8M9zI1YmBuxsDjRzcpELysTvQya6xmw1GNtrb4WCMPdLSwM9zA/bGZjbojDtVme7iyzPjXI3ICZxZFeVicGWJ0YYGW8n/WpIbZmR9mem2BjWuANDtfm2F+Z4cnmIvsrM2zOjHC0Ps/B6iz7KzMcrs3xZGOew5VZLvY2+fXlOc+2V7g62OaXy1M+PDvkfH/j4jOnm3+D4/e/497333Ljy8+FjYSvv+LON19z48vPcfj2G6Rebjz89kucv/prxN/8NYWOt1h78IBzkTenXl6cenhy7ObJvqs7S44P6P/me8w3b1D6/dcUu3xPt0JExp3fYrj1Dca731AR6kxVjBP1cW7khdwj/vsvCf3NX1P5vRP/nSqfPyRmYHVwJ+aBOxVZGYg9H+J5W07k3VhaH3gx4O7FlKc/a+Jw/pBdyauMCg6b2tjqN1OtSqI2TY45R8ZYQRDLJRL2aoI4rA3lsiyU9zlhXKaK2S6WcNwawYklilNLJM8sUZx0RXDaE8WJOZwzaxSnXYKrcG6N4aw7mhe2BM6tco7NMcwVe7Na48+jFiknXbGcmuM575Lxsj2Sfx5K5r8spPKnQRkbjcmk+N0g+O5vSPe/yXpTDGf9ci6Gkng9ksyr8VR2R+S02AIw6m5RbPCiXhlKjyqFlrgU2tOCeT6SxLtxBR/ntLyf0fF8MJl9s4y9tigOOmM57IrhpCeeF8MpvB5T8XZKw/tJFb/OaPjXtXz+7ysz//OyiaqQr4hMvIWxTMxsTzQfh1T8m8pkPurDOC+N4PWAktP+BJ7aEjixxvGkL57Hllj2zTFst0nZapOy2RrOWlOoEDOqDWC+2pe1plDWm8PYtwjVp88Gk3gxnsLLMQWvJpJ5M5PG29m066YioYVIz/sZrRA1mkrj3bSK5yOJXI0mczWm5HJEwZsJFe+mNfw4p+fDvImLsTSe2BLY70lgqy2StUYp603hbLYIX680hrHYEMpUhYTZ6iDma0JYaYhkriqEuepQ5uvCWawLZ7kunNnKEBZqpCzWhrPSEMVaUww7HQlstMgEILkqhLnaMKYqg1moD2O+Tsp8XThzdeHM1YczUiK88evO9KQvR8xgoT99uX5YM3yx6ER0pj5kVOfFcmYY/3aqmT+ONfC0KIUfS4z8pFXwLFnKiMYfW3oAg6ZgBvT+DGUFMl4o5agvi385GeZfToY46TMxmOPHeFEQcxVhzJaHM18RznRZGLMV4aw1fBILcWy2ylhrimHPnMyeOZE9cwI7nXIedyfzuDuRg14F+z1J7HbIOepN4398PcU/Hnez25nCRFkwGw3xPO5S8GGmnH8abOJUJuVFgYrjnATWMqWsVESx2BDBdoeMR91JPLYm/4U4ULBvU3I4kMq+LZnjQQUnw4IYOBpO5mQ45Xpoa38wmUO7kNjvT+RgQHjb/umcTaq5mNLwdCz1Wix8qkd9syDEdN6vmq7f7H9YM/FhLZP3qxm8W8kQIkj2N/E/rmcKb/5XMni3msW7NYET+LiZe92G9PtHRfz+URG/7hXztzsFfNwRKkp/2szlo/28s1eYChCzTnARZtRcTqfxfCqV01EFxwOx7HVHcjKYyPGQnMOheJ6OK3g2o+L5nJbLWS1X83peLRm5WjJyuZDOy2UTV0tG3q5mcrWQzqsFI68XMng1b+Dlwp9rWN+uZ/FxK1twFVaMvF5K58OyUAf7YS2Dt8sG3i6o+XFFy08rGmFJedPAn3Yy+HXTxO+3THxc1fF2Qc27eXvEaEkt7CIsaXg9m8qrmTTezuu4mkrj2UgSz8eVHPfLr0XCRkc0S81SJquCmK0LY6wykPGqYMZrgpmqD2O6XspwmT/jNcJD/lRtKNN1UsEVaIkRHIOWaKbrwxkuD2CsMojx6hBGq4KYqA1lqjaM8apgxiqDmKwJZaI6hOm6UGYaQlntjGGzO47dHjmHAykc9Ct4ZE26FgR7fQLbsG8Xro9649nuFjYW9qzC2eqKZL01lM32MHZ7otnolLLXHc2uOZIdcyRbneFsdIaz1SFls1MAjVcaQ1hoDGapKYS5hkBm64KYrQ1kutqPyUo/pqr8maj0Y6LSn9ESX0aKhTNQIMaa7UFfrjf9+WJsed7054kYyPcWToEPvbkeDBR6M1ziS2+OJ9ZsL3qyPLHmirDmeWHO9hSEgMGFdv0DOoxutBtdMGd7YM72pN3oQleGJ9129qAv35+eHB9683yx5Uuw5kroKwwQxtHyfTFnemPN98Oc7SM0GeVJsOSI6cjwwpwtpiPTm+4cCe1GL9oMXrQZRAJvYBLRYhTRlimmNcOHzlxfLAX+9BQGCTGfLDEtBu/rAbSWdG8adIJIqFYJtaBVKgEOLlfepzjRmXKFCzmxd6lIcaM8xYVy5cPrLYIOox/tBgltBl+a1Z5Uyh9QFHGXMtk9CsJvkR160+4q3KZK4UqTzps2o5hWozdt9qrURp2rvTJVRJvBmyatJ41aEfUaD2rUbvbIkOf1G/8yhQAYV6a6Cg/4KQ+oVLlQo7XHjuwuQo2dURA+86BGI7gH1WoPQSQoXSlXuVChdKUiwZmquHu0yh04aonj9UAKew1R2ExiKuUPyJfdQx9y43rDoDjRlaIkN4oS3ShMcqUg0YX8BFfy7UBzYZIr2TIn8hPcKEz0JEfmQp7MRWgair6HIdzBHhOyLxuHCyyCPlwQCfoIZ3RS4bN0qRP6sHsYwp3QSx0xRt7HEO50vX6c6n8LU8QD9GEOaMPuogt1QBd2D13YPYyR91GH3EUT5khaqCAS1PbPtNJ7aMIcSQ64RWrQXVJDHVEEO6IKu09q2H1SQp3RhLuhDHlIitQdfZwEvcyXtAgfdDIJaVFi1DES1LFiNLFCvEgR5UVqjA9pMm+7OJCgjpOQFudHWpwf+qRQ+5GSqYrDoIjClBaPXhGFKU1GtjaRbK2cTFUc2Sq5ffsghcIMBYWmFMqz1dQUpAuQcqGB2kIDTeXZNFXkUF9soqU8m+7GUqwtFQybaxnqqqG/s5ahnkZGuxvtrkHndcXp7GAn88NmFoa6WRyxMjvcw/xwD/MjVubt7UTLU1ZWJwU3YX60m5HeZqYHzUwPmulrr2Ogq5HFESvL431M2doZ72llbXKAw7VZDlam2Z2fZH1qyN5gNMj23ATbcxOsjA/yeHmW0+1l3pwe8GR9gZPNJU63VznZWmJtcpDDtVlOthZ5trvCk415nm0t82xnhReHWzzfW+N0a4GXR9t8ODvg/NHqxWcPb33H/Vvfc/t3X3P7t78VKlC/+sIuGL7ihy8/JyVUQoTHPZx/9xv8vv6CHmdnnniLuBD5cO7tw0tJIFd+ITyV+LPr7snUXUcs335L7d1bFDl/h0UmItfxOzJvf0eu8w2qw1yoinGiVvaAyhhn0u7/jojf/BVJ/82XvEjQ8muygX1JOMYHPoS5exDkFYD4QQwhd+PouOfFpLuYA78ofjLk81qZxaPiWo7GBjmZtrJhraBaISEn+AeGssRsVPhx2BDMkyYpF42RvCuJ4Eol4cjgzYk5hqeWaJ51R/O0O4rnfTKe98Vy3hvNs55ILm2xXA3Ec2aN4Wl3FGfdsTy1RvO4NZzHbRFsN4aw2xjKdmMwR+2RnFvieWGR8XNvPP/DrIr/vKDhdVMIRYnu+Hz7GUrxd0xVhHFkjuRqRMmL4QSuRpN4MZrETH8otS0SUlLukClzoT0ljpakJBoT5eyZU3k1lijsDEyreTul5sVwKoddsey1RbHbIuXYIuOZLYHLIQVvJzW8GlXydkLFHxcy+d+Om/i/jmo5KZEQGPQ3pOR60ljtx09T6fyzRcc/lSTyzBTIqx4FZ4MKzmxJQtyoP4knvXIOLLFsNIWw1SZluz2SpboAFmr8WaoLZLk+gNXGELbbI9jrjOKkT87ZUCLnwwm8nEzh5ZSS15NK3k0LK85vJhXC4vG4gqvRZF5PCkLixUgSl8PJXAwl8XRAzrPBRC6GFFyMpvBmWs/LSR0n/clCF7lFzkJtCBOlEqbK/VmoDWWxNpSF2hDmaz7Ff/wYKhQzXuzHRIk/0xXBTFUGM18rZa46jMmKIKbKAq/PeIkf44USJor9GS3yYyDPl+HCAAbz/RgvDWa0OIiRkmDGK8MZrQjDmudLh9GTZq0b7QZhFbQu1ZUmtSctai+saSJmtRKe1xn542gjh1nJvM/X8ZNJzXFcMHUhDtRG36c1wYPWJHf6DUHstGj442YXf9rupj8jGJtJQn+GLyP5gUwUhzBaEMRQth+2TDG9Jh9G8wIZLwpiqiSY5bpIluujWG2UsdkSx3a7nPXmGFaaolisj2C9OYalOgGuXqqLYLEmkl2Lhn866eXFVDHjRYFMlwTxqC2Nn+br+UNDETvhErZkgSwp/Fk2BjJfGSpUvXYns9uTzEGfkoO+ZI76U3lsSxJ6860JbFvi2LbEcTQgiIKDgSQe9cZzOCg4CU9GUjgaVHI8lMqTkRROhpU8HVcJX48KwuJ0LIWzSRXPJ7VcTGmExpopDS8X0rma1/N22cS7FRNvlw3XjUJvl028XTXxYSOLH9ezeLts4mpOEBcv5nQC6LxkvN5R+LRT8MtOAX/YL+Xn7Tx+2s7l5+0CPqznCMzCRjYft7K5nNXwbiWDd6tC7OjVnJaTwQR7j34M+9ZoHlsjOLLJeDaazItZLc+nBGfkctHAy5UM3m/m8nY9m1crGVzZhcLVkpHXK9lczKdztZTBy8UMziY1PJvS8nxay8WMjrMZLc+mP8WV0rmc1fBiVnBYTkaSebmgE/4OlvW8XUgTYkirOn5cUvP7DYFT+LudTH7dzuDHZR1v5lN5PZvKx2UdH5e1fFzR8W5Bw9t5DVdTaVxNp3E2lsjzcSVPhxM57pez1RXNcnM40zUhjJUHMFDsS3+RmOEyfwbL/BipDGSoRMJQqR+jFYIAmKmVCo5AbShj1cFM1oQyUhnIWHUwQ+X+DJf5M1EdwlhlEEOlQpf/cJk/oxWBjFWGMFIewGxDOHON4Sy2RrLeFcu2JY79/hQe2RQ8siVd7zQ87ksWIke9iULrklXYYXhkjWPPGs9mZwQbHeHCtVPKWnsoG+1hrDYHsVjvx0prMCutIUK8qCWY1bYwZmr8WWgIFsbMGoKYrpEwU+PPVJUfY+Vixsp9GSuXMFEZKESHSgMYKvYV2IECX2z53nTneNFf4IMtT0Rvjgd9uV705XrRm+OJLU8kxIlyRPTkiujJ9cGSJcJW6Ic525OeHOH+U6yoJ88bS44gHnryxAJ7kOVFd64P1nwJ1jwJvfkSrHliAVrOEfYQunN9r689Ob6Y7SBzV7b3tbNgzhYcBIu9magzy8feUCRwBK0mL9qzfGnLFNOe5SNcsyW0Z/nSYvKk2SiiQe9JndadatVDKlPuU5n6kLy4HyhIdqQgyYnMqJtkR9+gKNHJ/vbdhcKEe9enIsWFGpUbDRovmnTe9od/Ce0GCc1aHyrk9ymIFJqPMkNukRX6A/lRdymR36fFJKHZ6E2bPXbUmSWhySBwEfVqYVG5Xi2AyPU6T2EB2d5iVKvxpCLFPR5YJwAAIABJREFUhcoUV1pMEur1XjSme9udBEEgNOh8BD7BfqpUAoNQpnxIqdKZ8hQhclSc5EydTnAtquUumFMeslIs4aUtmcveFLrVrlTL71Msc6RA7kxB/AOKkt0oVrhTlOhKcaIrhYmu5MjvkydzJjf+Plmx967dgwy7S5AV60xBvCs5sQ/Jjb9vrzh1QBV0SwCIpXZ24JNrEGFnCCLukS51QB/uiDHyAXrpPVTBd1AH30Fn3zH4JCD0YffQBN9GG+qIOvg2ulBBXGhDhaiRLtwRdagD6lAHVCF3UYfeI9nvJmkh91AEOpLkf5e0sPuopQ9JDbuPNtINdZQ72hhPtLEiNLHepMv90Mf5oYsLuBYIqZHCVSvzRx0tRhUrRi3zRR3nj0rmR0qshDT7SQwXoUoIRB0fhEERSYYqjnRlNMbUODLVcjJUcRhTY8nSyMnRJFBsFCDl0mw1tUUZdu4g45o/aCrNpqOmgPbqfDprC2mrysHaXEpvSxm2jmr626sY6qpl2FLPSE8j41bhfIKUZwY6mBmwNxkNdDE/ZLG7CVZWxm0sj/WxMtnP6rSNtSkbW3NDrM8OMdrXxoi1FVtnPcM9zcyPWtlaGBPG0gY6mB/qYWXcxoS1jeWxPjZmRtieHeNofZ6Lo20OVmc52Vrh7NEGLw53udjf5M3pPmc765xsLXG0vsj+0gx7C5Ocbi7x0+UpHy9OOHu0xsHKDOeP1rg62ubqaJsP54e8Ot7hw7ND/v7N5cVnng63eHjrJo7ffccPvxUiRje/+pJbv/2SW7/9iltffo4pNoichFC8vvucoBvfYL57l0uJhLeSAF77B/A2MJR3IeGc+krYdnFhycmJ4Vs3qb35NxTc+R31fs6U3r9D1t1vyXT4lqZIL+pk92mMv0+tzIEcyXcovv0Cxedf03LLif+1tZu/0+TQ5yEh5IEHoge+iB5EEH4/iZY77iyKQnkancRFajr7piLWWtt5vT3P3z6e5N26haupcrp1Hkzm+nDQEspJWzjHTVKeNYXzpjKcV4ZATpPd2Cv348wSJUSNemM4740VBIElgmeWSJ73xnDZF8dFn4xLWxwvbAlc2OJ43pfAfks4u42hPG6OYK9JykFrJE/aZVz0JPDSmsgfRpT8h1kV/9OkgnG9IzLnvyLw9md06L151BbOqTWK834ZV6NJXI0m8mRERk9fKHHGO6QmOVMUJ6FFGU95VBRtahmXoym8mVLy45yGj/PpvLdHcE574thrlnLYFcOhOZqn1njObYm8GFJwMZLC+ykd/3G3hv/nooN/HVSi8LuLX+wtUkwPORtW83eWVP6xOJGLVAlPa6K5GBAA6eeDyZz2J/BsIJm9zii2W6XX8Z7VptDrCtT15hDWmkLZaAph3yzwCGdDSZwNxnM1mixAx5/OlJL306m8mVDwdlLJq7Ekobp1TMGLMSVnQ8mcDydx2p/ASX8ip/1JnA+ncDmu5mRAwbFNyU5nHOst0SzUhDFTEcRYsYSJEj+mywOZqxHqSEeL/RktDmCo0JeRAgkjBRImSoOYKPVnuiqE2ZpQZqpDmSgPZKYimOnyIEaKJfTnetGfLcKW48NQgb8gFAr8Gcr3x5brS5/9P9nODBEteg9qUx/SqBVRm+ZBefJDKpVuVCs9qEh2YSDZm2fVGv5puouNdBnn8mheJsax7C+iTHyTisC7VMY8wKwOYLVGzU67ifUGNS0KD5qT3OjW+tJv8qM3XcxQTgD9mRKsBm9sGb70mcR0673oSRfRnyFmKMePkTx/JotCGC8KYiTfn7HiIMaKApkqCxJOaQhjBRLGi/2YqQhlojiUhZpYTkcK+eOehdmyCCYKg3nUoufX6TYOYsJYkYhYChSxlOTHrMGP6bIglpqiWW2VsWVO4HGfgse9yexZk3lsS+RRj5ytzjhW2yJZbYvkcZ99dGtQEAVPhlM5HFBwOCB8b78/ib0++bVweDKcxtPRNE7H0ngyIuT4L+yDbRdTAtj8csEgwL5LJt4uC2/Q3yyaeDmvt/967XWD0rNxIZd+OqLkYlptH2Iz8WpBcBY+bubaWQYTz2fSeD6t4mpefz3I9nw6jZORRA76Y1lpDuB4IJaD3hi2O8PY6RKab3a7I3hsjeZxbwyHfbE8HU/mbDKVq3m9IBDmDTyfTed8Vvdn12AthzdrWbxcNvFi0cDFnIGXS5lczhs5GVdzNJLG4wEFJ+Mazqb0HI+qOBpJ5em4ShAKc4Kz8nJOz+WsltfLwiL1qwVhAfrVXCpv5tO4nEri7aKKn9fS+WXdyN9umvhl08SHJS2vZlJ5OS2c52OJvJhS8nxcycVECheTCi7t9yeDco5s8eyYZSw0hjNaEchAsS99hd7YisX0FfnQV+hLT76InnwvunM96c0XMVTqz0CxhJHyQGyFvvTkedNqcKHN6MJAiSAqhsv8ma6TMlMv/NzhMn+Gyv0ZKQ9gsMSP/mIx/UU+TNWGMtcgZak5io3OeHtz0p+dhW3Ln89ml9Ck9Cl6tGdNEP5ddkWz0RHBansYyy3BLDYH2nmDIOYb/FlqDmKpOYT5hgDmG4KZrvFnrj6EqepAYem4Lpip6gDGyiWMV0gYr/BnpNSXoWIxQ8Vi+vK96SvwYbDEn/4iCf1FYnrsfxd9Bd705HrSly+iN0/EYKEvAwU+DBdLsOX5YM7ypDPDnY4MNzozPbFkC3xBd7b39fiZJUd0LQzM2SJ68nzpK/Sn3eROd67PdbVpZ6Y7XVkeWPPFdOd6Y80X6k+7c32xZPnQk+NLb4E/PXliunJ96Mn1xZIjps3gSVemD50Z3nRkCq7CNRCcI6b1L5yEJoMXjelChKjZKKJJ706j3v7wrfWwbykIq8iVqfdp0HtRp/WkOs2NRp2IFpOYep0HrRm+tBp9aM3wpU7rRUdWwLU4aNCJaNALEaB6rUhwGdRe1CQ9pCj6LgVRDmSF3aJY5kRuhCOlSQ9pMvjQovemNUNCs1FMrdbOGKg9rvmDT6xBncqTqjQ7cKx0oVLxkJpUN+p1IqpU7lRpPKnVelGv96Y6zeMaYq5Re1CrFVGr9qI8xZUq+88rT3GlWu1JRaobVWnuVCY9pC7OmZF0dz4Mp/JmMIXpPD/qlW5UJbtTIn9IabIbJUp3ihUe5MnvU5QsNBoVJrqSm/CA/Lj75MbfJ1vmZBcJAsCcFycIBqHZ6AFZUQ5kRjrZI0T2OtIIp2sQOV3qSHq4E1rpPdKlTsIDvtQBQ8R9jFH30UkdSZfeEyJJEYJASPG7iSFcGEgzRT5AH3bXLiAc0UvvoQ13RB3qiCrEAU2YE/rwB6hDndFHuKCLcsMg88IYJ8IQKyJV+hBtlCeK0IekhruTEHif5FAXdPESNDJf9HJ/IWYUKyEpXIRK5k9alC+qaAmaGD9UMuGo4wIwKMLRJkvRJUnRJYaSFheIOjEUlTyUdGUMhhQZxlQZekUU2doEcvVJZGnjKDCmkq1NosCooDQzjepCA3VFGdQWmKgrzKCpNIfmslyayrLorC2ku7GU3pYK+lrLsTQUMdhZja2zitHuRvpbqxix1DNsqWPc2szMQIewXzBkZmawk9khu5MwYmF53MrieB9LE/0sDFtZnxpgfbqf9ek+tueH2ZwdYmthjNXpQcZtHUwPWpgdNjM7bGF53MbcoIXp/nYWh3uYH7Qw09fFpj1atLswweOVGY63BfD45fEeL4/2ON/d4MnmIscbizzdWmV/aZrjtXkBXF6b52xnnfdPj3hzesDzxxs8Xp7m8dIUR+tz7C1N8u7ZPq+Od3n3dJ9fLk8vPnO5/T0uP9zC4dvvuPvtN9z48itu2sHlm199ye0vf0NduhxroYrgW58T+tWXPPb2543Ylx8l/ryVBPBLSARvAoI58vRiz92NVWcnphwdaLl7g/ybX9Ic6Er2D78lx/E7itzuUhF4j3aFO11Kd7rUbtTKHMn1voX6u+8o/v42/7Gpi/9zYJKD0GjCvvwWDydvHv4gIcw5nk5nH5a8QzmOTuRJTiFrHa1cLU/xt/uz/PpokB83u/gwU8pkrhcLBT5s1wZw2BLMQX0Iz1rCedMUzYfCcC5TvXmeLeFZZxTn3dGc9UTy1A4tX1hjueiV8dway3lPjL3tSBATFzY5z/viedIVxXZdINu1Qew1STlsi+SoPZbnPQlc2pJ4bZPze5ucf51I5d/ZIhlIvkvID59REHGH5Ropp70xvBhK4GJQzuVQAmfDcawNRVHS6kOc5gaKyNs0pMXTooijJFLKUU82b6bT+DCr5KeFdD7M6vg4n87rsVSeWuM5Nsdy2BnFaU+c/cTzfEDJm4l0/mW7iv960cH/vpFBZ5IDwRE/kGYUMd0az5teJf9UlsyV3IeNdF+eWZN42pvAqVXO+ZCSA3vcaKctnN3OaNabw9hoCRPqT+sCWW0MYqNFyl5XNCc2AVh+PpLM85FEno8k8mIkiVfjSq5Gk7kcTuTVmIL302pejyl5NZb858/GlFyOpfJsMImzQQUnA4kc2UHk85E0nvQr2WiPZb4ulPnqUGYrgpitCBKEQqkfk+UBgjtQEcJgvi/DBX4M5fswlCdmON+XoQIJE+VBLNRFMVUutIeMlfoxXx3GcJEvQ4VierO86MsWYc32psvgQYdJTItR+I+xQf+pg9uVJp0nTToRDTpvKpWulCW7UqEUUZXiTXmiF60J3iwbo3jXVcpFmYEtaQB7If4MOt2hyOMGOeKb1Cb7MFuSwnqtgcHMaAqCblMe4UR5tDO1cQ9oTHShNcUVs9oTi05Er1GIMXXrvejWe9Glcces9cCs9aDX5IPVKMKWKaY/S4w104feLDG2LF8Gc3wZK/JnrCCA8aJAhvN9GS30Y7QgkOGCICbLYvh5tZWddj0TBdF8mGnmH3pa2QsLYdbNlaUgX6aSxEzlBTFZHshsrZSFxgh7372MjU4Z2xY5uz0JbHXFsWWOY9siY6snnoN+BcdDKo4GUzkcSGHPpmDfpuDJYBr7tmT27RWWh/2JHA8rOR4WxMLxsJKT0RTOpzRcTut5MZPOq3mTcL+Qzos5PVezeq7mhHaks/E0TkeVnE6kcjKq5OlYKk+GkzgZVXA0mMC+LY6D/niejCRzPJTIyaiCy1ntdZzn7UrGdbPQT3Z4+eNmLldzWk5GEjkZlPPIEsHjnij2rdHs9kSy3illuTWYLbOUvd5ojgblnE2mcTmvF4Dn1SxeLJg4n0vn5XIGV0smXi0LQuDFgonnczqeTat5Nq3mYs7As2kNTyc1PJvQcTqm5Wgojcd9Sez0JnEwlMbBUAoHQwpORgWH5XLGLobm9LxcEPYmXs1peTOv49WsmjcLGl7NpfFyNoVXc2m8nlPx07qRX7Yz+WndxPtlLW/m1FxNp3E6JFSCng4lcGSL52w0mbPRZE4G5Tzpj2O/V8ZWVwxLzZGMVwUzWOJPX6Ev/SW+DJRK6C/2o7/YD0ueF7YiIUs/UOzPYIk/Q6UBDBT7YSuSMFQWKPy+IjH9pUJt51hlEGOVQYxWCNGl4fIgRioDBTFSKjgTQ6USpuvDhEak5miWWqNZaotitTOGre449m0KHvclC/8GzTI2u2LZ7IxhsyuWHUscm50xrLVFsNQUwkpLGEvNYczVBzFV7cdsXSDTNf5M1gYyVuXPZE0g45VBDJVIGK8MZKhUQm++FwNFPoyUShgt82W4RMxwiS+Dxb70F/pgK/Smr0BMb76I/kJ/Ydk4T3AAenI97ceL3nwfBgsl9OeL6csXYyvwxVYgvhYElmxvzJletBtd6TC5Yc70EtyEbBHmLNG1QPizKBB2D6z5vva1ZDHmbE8sOYKL0JnphTnbh64sb7pzfenOFtOT40tPngRzjpiuHME9MOf40m4SCQNqRk+6ssVCzChDhCXXj44MH2G0LMOHFpM3rRk+tBkFaLjNJKbdJLY3HIlpMwmRo2a9iMZ0EY1GgTeoUbnRnikRGo+MPjQZvGnQe1OnFfiEBr03tVovGvQ+1OlE1OsFwVGrcadeJ7peS25L96VM7kx+1G3yo+6SK/2BwigHMoJvUBLnTLshgHaTP7UqT6pS7VWkag+q0tyoUgoNRtUqd6pT/7K+1I0qpSs1Kg8hfqT2pFrlcS0YqtUe1zxCrcZTEA1qL6pUHlSmuQs7CFqR4C7YV5YrYu/SkeDE0y4l55YkNqvDaVe5UxbvQlmSG6VJbpQpPChWeJKfIESJcuOdyJM/pDDRhYJkV/LkD+zHhWyZM9kyZ/Ls7EFmtDNZ0ffJiHQmPfyOvWFI4Ak+1ZRmRj/4i7f/joJICBcairRhd9GECBEibagj2hAHNCGOGCNdBBdB6oQm+C6GSCe0oU7opA6kBd1CFXQHdagjaWH30ETcRxvlii7KFX20O6Y4bwyxXhjjvDHGeWOI90Yv8xb4ghhv0iK8UEV525kDAUA2JAahlwsiIC3WD5XMH3Wc/7VroIzwxqAIo8iQRFWemspcNWXZqRQakjAqIzGootErI9ApokhPiSFTnUCmNpEsXQJZejl5RgWZ6jgKTakUZaZSmquhKCOVynw9VQVGavKN1BVmUFNgoK0qD0tdEeb6Yjt/UEpfexWDnbXY2qoYNtcz2FnLUGctYz1NTPW1MW3rYMrWxuxAF7NDFmaHu5kf7WZpVOANliZ6WRzvY3lygMVxATjenh9md3GUrdkRdhbH2V4cZ2t2hKUJGxO2dib7O5kZMLMxPcz61BBrkwMsj/WxPGZjZ36SPXsj0fneOpcHW+zMj3O2u8bTnTVOtlbs0aIVzvfW+fHshNfHjzlYnbc3HK1xsbvG061V3j495PJgi7dP9zndXuZobY79pWmeP97g/dkh53vrnO+tX3zmeucWrrdv88PXv7W7CHZg+csvufPN73D97mtK4/0YL1UQ8d0XKO/cYsPFk7c+PrwXSXgj8uGNWMJLXz9OvEXse3iw6nSfwe+/p+nm91Q63aRa7ESVhxOlD+9Q5u5AbaATnQpXujUe9Bl9aJA7UxJ8m2wPZ4x3HTmKV/C/NJv5OVFL3X1X/O/443knAOn9CLoe+DDlF8iSSsFSXTWXG9O83p7nl/1x/v5wgHfLjWzVxjCT68FCvhebVf7s1fuxVx/IcVMoZ02hvC2N5J0xjGfJ7pxUBXLREcGxRcpZp5Tn1mie90ZzYYvhWU8kz62xnHVH88wSxTNLFE86pALY3B3LSWcUB60R7NQHsdsQwkFrFKdmGVeDSVz2xfG6L55fB5P5T7Nq/qE7nJKQL0hy+SuGsn05tCTwYljB6/FkXo0lcTWSwPlIPFPjsaQUfE9s/DcYZW5YVAlUJURhTonmfEjFh9lUPi7oeD+rEuDeKQ3nNjmP2yJ4YpFx0BHJsTmK0954wREYUvPzYgH/x7NO/utRAWdV3vj6/o4Y2W2sbYk8tybwb6qU/KoKYUnmyrPuFJ7akjm1JfK0X8GhJZbt1gg2msLYM8ey3RHFenMYy/VBLNUFstIQzHarlKPeOJ7Y5JwOyLkcU/JsMJ6zkQSeD8q5Gk3m5YiS1+NK3k6peTWewqsx4f7NpLB4/GpKxfNRBefDCk76EznuS+TQmsCRNYnH3XK2O2QsNYYzUe7HRHkAc1WhLNSEsVgnZaLCn/GKAEZLAxko8GOowJ+RAgmD+b4MFvgI13xfRor8GcyXYMv0xmJ0oy9bhNnoSm+2BxajB7YcMX3ZPpiNXjRqPUgOuEmMzy1SIx8iD7yBIvB78uQuVGl8KFe6U650pSjZndx4TzJjXNGGOJAV4EB3pA8HeWp+aS9nRPSQSWcH+u7coNrtJoVRLgwUJDJSkEhTsoQM/x/IDbhDRcQDyqMfUhLhRFWMM00Kd+oSXejQetGscqVN7U5LmjsNiY5060WYtZ70pIuwposwp3vRbfTGYhBhNQjXgdwARgpCmCiTMlki8AvTJaFMFAczVhjIYI4fA9kSBjODOe7J43yojJ22XP4w281RYjw7YcEs+YqZCxPTo3DHmiVisFB8nUefbwhnpTWGtXbhYWylNYr1jlg2u+KEh7TuOHZ6E9jtTWK3N/l6dGuvN9n+1jdOgEx74zkYEMDT46GU69aak9FUjoYUnI6lXd8fj6byfDady9m/aECa1XIxoxVchBktFzMaLme1vFpI52pWz/lkGi9mtfY9hT+vIH/czL2GgT+1Fb1fzeTjhjCo9tOmsFfwfCqVRz2R7PZE8sgaxZZZKlwtkWz3RPBkNJGzyVReLhh4tWLi3Xoe79Zzeb+Zy5v13Gv34PVKFleLGYJAmDVyNq3nfEbP2YyGy9l0ziY1nE+pOZ/SczqqZ683ma2eBHasyRyPajgaSeNwQMnJWCpPRpWcTao4n1LzfFrDxYyWN0tC9eq7RSPvFo28mdNyNZ3GS/sS9IeV9OvzcS2dj2tG3i/reTUnDKY9G07k2CZj/y/iU8f98uuNgLX2aOYbwxko8cOa7yM89JcGMFIZiK1IwkCJP70FYvuqrzf9xQEMlgYwUOLPQIk/fYV+DJYFMF4dhq1IwnB5IIOlAYxWBV3Hi2xFEvoKfRks82O4IoCxaoFPEPiGMCZqQ5lpjGCmMYyFlghhj6E1isVGKcstkay1x7DSHMl6WwzLLZEsNYaz1GjfXmgQNgrm6oOZqQ1isiaEqdoQxquCGC7zY6Tcn+GKTzEqP/oL/ekvEgRNb76I3hxP+ot86C/yoa9AhLVAhDnbk94Cb3ryvGkzutGsfSAwAfk+dGe6Yc32wpLtfj1s1p3jiTXPm6EiP4aK/AQwOVOIEnVlCKc3X3x9b8kSYckS0ZvnizVXcs0edGWJ6MoQ0ZPnTXe+N70FEjtrIDgQvQUCb9BfHIStKBBLlg+WbN9rSLkry4vObC/aTZ606IUmo/YMEc3p7rQaRUIzUYaI9kxh60BoLBIchvZMMc1GH6GZyOBDq33YrN0oQMdtRjFdWf6YswNoNgqCoDXDl/Ysv+v7Br03TQYxDek+1Ou8aUz3sT+Qe1Cr9aLRIKZW60Wd3tMOOXtRr/OiXieiWe9DS7ov1QpXSmT3yI+4Q2GUA0XRjuRK71AW95BWg4QGjeDwNmhE145BZaor9VpvKlIE0Lg6zYvKFA+qUoUH/QqlK1UqD6rTPKhWeVCe4kKFWhAC1WoPKlJdqUh1FSpT1W72fQU3ypQuAt9gh54r4u/RLHfgUb2c404F242xNCmdKIm7R4HsHvnxzpQqXClJcqNU4UF+kgApC5WnLhQkPyQnzokc+X0yYp3IinUW2opincmTu5AT94C8eFdy41zJkbmQI3MlM/YheqmDHTR2xhT5QACRI51JD7+HJsQBU9RDNCEOQvRI6kS61AldmCAcNCEOpAbdRhfuJGwaBN8hJeguaaGOqKROaCOdUYXeIz3aHYPMC0O8GL3Mi/RoD0xx3pgSxKTH+WCU+wrCINYLvcwbo9wPY0IA6lgx6lgxxqQgNLF+GBKC0cQKDoIuIeBaIKRE+aGKC0SfGEKqTEJyhIgcTSz1xQaaKjJoqsykIl9Dvr2VKEeXaAeUZWRoEsjSJZGhkZOhlZGVLqc8T01ZjobSbDUlWSoq8nRU5qdTXWgQTp6BqoJ0OuqKaKnIobM2H3NtIcPmerqbK+jvqGSoq4YBcw1j3Y2COOhtvW4wmrF1sDDcw9yIcOZHrSyN9V23EC2N9rI+NcjazBCb82PsLoyzPT/Mo6UxdhdHebwywd7SJPsrM2zMDjNpa2fC2sbj5WkOVmfZmR9nf22BXfvo2f7KDHuL0zxenmZ7boxnu6s83VmxP9Bv8vLwEe9ODzl7tMHZow1ONpZ59/SID88Oef/0gBf7O7zY2+Dl4Q4fzo853xPajI7W5jhYEf68X66e8sc3F1w+3uTqaPviM5c7t3h4+wccv/uem199yc2vvuT7Lz7n1pdf8sPXX3H/689pUgUxVy6nIsYDxTdfsejsyjuxmA8+Ej4GBvHK25fXvoEce4nYeejC0l1Hph0cMd+8Re29W7QGulHj7kS+4w0KH/xAVcA92pJcsWg96FJ5UCNzok7mQq7YCfVDZ4bDo/kXUwn/LjWHRXd/Ehz88b8dQsRtfzpcRGwmy3jSWsGv52f86dU5r7eW+OXxGB83zbydKWO59P+j6j2D28zzO8+xPdPdM9NBUquVmTNIgDmTICITQII5UyRFimLOEQDBnLMYJCYx5ySSklrT0zM9qSfYMx7ba6/Xe/Z5XbVzW96ru6u9q7q6ur2tz734Q+jxi1/hwYMHIIhXv+/zTT7MFXkwV+TGdn0gW/V+rFXK2KrxY6nIhcMKGZdZvlwkeHGU5sVenT8H7UEctAVyZo7grCuK065IDkxhtuSj8y45Ly0xXPWquOhVcmaO4cQs56A9ihcNQazXBbFe987EHM1Li5ILi4o3XRr+clTPP04k8kWNDw/9v82TqO/zojFUNBv3x3A1IiJAL0fVnI+q6RkMRJFyjZjoa6RHu9KcoKQs3I+NpmwuBpW8HY+3lYz9cCqJH00m8WYkkYt+LXsdEey2h9saj497Y3k9kcXf77Xy38/r+PsRNWrPDwiLuEF2thdzDRF8XaXhb/NUDLp/xPKTcDY75Wx2RrHREc1KYyjLDSEs1QezVBfK8/pQ5mv8bfOsPoiNjki2OqM47tNw1h/Ly6E4zga1nPSreTmg5uWAlovBWM77he/gcihOtC+P6ngzpuPVeBKXozpeDidwMhDHQY+Wve5YDnoT2DZrWWqO4nlzFHN14cxUhzBbE8pctdDZz1YGM1rmx3CJL925ngw8lGLKdMWc5YYly42eHDf6cz3oznSjN8uT7ixPujM9Mae72aYr0xVTmivGVBfaUlxo1DvxSG2PwucmLjff5873v8WdT77DvY/+FIePv0Wo23Uy5Q7ka1xIDLqP993vILv7Pn6ffZu4T79Nb4Q3VxW5GH0dsUgc6Q50ZzZNycuxZn5/usAvt8b4zd44f743wedznRwPVdOc4EcD8iHyAAAgAElEQVSe/w0ehd2mIvo+dWon6tSO1GrtaYp3plXnRrPeheYEJ1oSnTGmuNNpcMOU4YUxXciQzKkemFI9MKW505vlw2CeH5Ol4fTn+jJeHMxkaTiTZWFMlYYxkOuLJd2D9jhXZh/F88VUM1d9NWwYNCyFBzLnK2U2VEZ7hCPNSc6Y0l0ZLPFlpiaMmZowZmvDma0NZ6o6mLkGwSzMNUQw3xjJbF0I8y2RLLZF86xdzlqXijWjitVOJWtG67FZyQuzShhOzTHs9Io4y40eNVvdWnb74tnr/4ZZOBxOtC7SyZxPpljz8PWcTeg5GROL9tVsBpczqbyZS+fNXLpIR5pMsjU5/xvWYDHLVs72ztfw1lrY9vl8Gp/Pp/Fq1sD+gIqNLsEevAMKG13hbPfK2R9ScTqRwNmEXtzNn0/nai6L1ws5fP4sj6uFbC7mMrmay+JsJpXT6VROplI4nU7nbCaDk6kUTiYMnE0YOB4zcDSi42BQx1ZXLGtGFSMVvoxW+vGsXc5mbyz7A4ns9Sew06flZCyJ88kUTsaSOJsQwOh8Qs+rKQOvppJ4M2PgrbWx+Y3V5PzFgvAtXE4m8GbGwPlYLK+mdZyPxnM0oGanK4rdboWtL2C9M4LVznDmGgKYrg1irDKQ/jIZPSXeQmpU6ElXoYSeYildhRI68z0wFXrTU+zLQFkgvSV+dJdI6Xnkh7FAgjHPi+4imQ1U9DySCdnRYwEmuot86C6yMhMl3vQUC7AwUOZru264IoDRigCmakOZa45grjmCTUs8S21ynrVEiVjWujBmakOZqQ1lts4a09oYydP6MCaqghi1go+h8sBvGouLZHQXCYNvd5GMniIZlgIJXYUSTPmemPM96ch2xpzvhjnfHWOeAAnizr6EeoMjLRkiPagjy53uQinmPNF83JnjhqVQginPne58L7rzvQRDkCt+k44sdxFhmu2JMc9LeBCyPTDnSTDmeGLM8cScJ6Er31ucL/DG8lAqpEQPBSAw5lkZAqvsyJTvY0staklz/YZNyPOysQutGR60ZIpUo5ZMD5pSXWlKF8bfxkx3alNcbS3KrVkSa3SpYAHasqQCDOT702x9rS1LijHPj7ZcKR35vnQW+NGc5UNrpg/t2TJqU9xpzJCIVKMMCY0ZEurTPKlOdqUxw4f6dB+asmQ0ZUppSPemxuBh8xDUGNyoT5NQb/CkLtmT+iRPquKcKAy/TVbANUpj7MgPvU124KdUxrtRqfOgMt6NeoMXVXp3qpM8qNK7UaX3oCLRXbAMOg+eJLiJXoMEZ5tcqEIv2IIKvRsVejcqk9xtUaeVunevCcPy4zgnniSKfoRSrQNlqrvUaR8wmOHF88chvKiTY0lxo1rjSHGMA8VqJx5pXShWO1ESJ2JPH2oEa1CgcqBI60yBxpF8tQPZMXZkRD4gI+oe2dEPyAi9TV60HTnRduREO5AVKRKOMiLtyIp2ID3iAekRD8iIcEDvf0vEnkYIP4Ih7C6p4Xakhj4QRuTge6SF2ZEcfA9D6AMSg+6iD70veg1C7NGF2JMS5UpylBtJUS6kyN1JU3iSGuNJcrQn6Rop6RopKTHepKtkpKq8SY72Ik0pJVPjR6bWlzSlD+kKX1IVMgwxvqQo/L7xGkRJxchlxEdK0Mml1gZlHxKihOwoJtAFnVxKksafjPhwHhckUZKTQGluEmU5etGSnKoV3QcGDTnJGvLT48k1aMlJ0ZKXEU9JdhLFVnlReUEK5QUpVBZlUPMoi6byPBrKcmh+kk9rZSHt1UW0Vz7EVPuIrqZyzC1P6OmopL/9CUNddUz2NjPV18Z4VxPjllYme0SC0VRPO/PDFmasCUYLI90sjHTzbLKfhZFuno/3CdZgZpiVqUFWpwU42JwfZ3txkq2FCWFIXppmcayb+dEefnR1wpfn++wtzbLzbJbd5zOsPxUlabvPnrI2Ncpsv5nV6WGO1p7xfLyfy911fnx+xBfHe/zw7IAfnOxxtrnCy+0VrvZecLGzyvHqM35xecYvP3/F2cYaPzw94uevzrnYecHm/BT7z0WR2uu9dRGRurYgQMK9a59w79p1Pv3uB1x77ztce+873HhPxKA6ffQ+ZTH2rNTI6c7wQ/PBt1j3C+GVlw9fSf34oY+M1+6efCEN5Mjdk20XV9YcnJn47Dbmz25R9+AWbUHuNEqdKb5/kxLHu5R43aJB5YAx2QOTwZMGrTOV0fcpCXYk4s51Yu/c48ApjN9pc/giQEPJPW/C7keQ8JkPHW7uzKuCuWyv5PdffcXPz064ejbFj16M8eXzNnZb45h76Ml8kRfPS7zYqg5gpy6AzdpANmsD2G8M5KA2kFflYbw0SDiJd2H/iR/nrSGcGMM47gjlxBjJkTGcY1Mk++2h7DQFcm6O5nWfkjcDWt4MxQqw0KPgyBjFWn0gG/XBbDdFsNcayVFHNKcmOWfmGM661LzuieOvRhL5X2d17Oc7UhvzCSt14RyZFVwOang1bJ0hDVfDKlb6w0ivcECZeJ3Y0Js0Jchp0Chp1qq4HErj9Yiaz8fibPGhr4ZjeTueyKvhWA7NkWy3hrLbGcGhOZoji5Lj3jh+uVTB/3HQxL8uGCiXvY8s/Drxae7018fwszoVf5urZMn/M0aSPXjRFslaaxirLaI07UVzBKuNESzXh7FQbQUItQE8awhmo1POjjmGPYuSg24lR90qDrsUnPaqOOiO4aRfzdmglvOhWE76tTZz8quRBN6MJXE1nMjnk6I1+eWIjtMhHXvdsex0aVjvVDJVGcRsTSiTFYE2YLDUGM1yo0j1GSv1pSdPQm+uD5ZMD3ryvGzTmy8kRD05HphSnTGludOkd6DV4Exbigud6e4YM9wwZrhhyvagI92dBp09tYmOFKsciPK6huft73H3wz/h/od/yp2P/oR7H38Lh2t/gtLfAW2QI07X/xT7a+/h8Mmf4X3rA3Jk9kxmJ/CjCTO/3pjiL89X+KuLNf7mco3fHj/jb85X+duLFf7xi03++Uc7/OEnB/yXn5/zzz855K9PnvKr1V7ezrby+UQjK01pDJfJqY9zoSNJQofOlQ69O60JTpiS3egyuGHJ8KQnV0p3nhRjphedaR60p7jRaXCnK82HToMXpgwp3Zm+mNO86MuWMZDjiynFHVOyO8NZISyUJfH5aCNj2jBmIvxYDPVnROpBR6gjT8LvUJ/kQLPBgZ4CHwZLfBl9HMj4k0AmKoKYrAxmqjqY2bow5uojmauPZKFJxF4uG5UsG5WsdWl4YdGyZo5lrUvDiknFUqdCvGZUsNGltvkXtvrirBKleI5HkjkY1HE08s28AwvHo4l/dDfdwPlkChfTaZyO67maSbE1Gl9OG2ytzlezwvj7ai7Flo50OZ3E1aS4m34ypGWvP4ZNS5ToPugTnQe7fQq2e+RsdEWybg5joyucvf4Y0bw8oePlVDIXT1O5nEkVTMdMupAVzWVytZDN+XQap1OpHE8aOJ9N53RazPFkKsfjKZxNpXI+ncHRcBIHgzqbj2OpLYq1Lg2rZjXbPfFsdQsgtdufwP5gIodDeiuI0rLbr+F4JJ6rSQOvn6bYRgCeDC7G9VxN6nkzY+AHixn8cCGDH8yl8XomicsJHTsWkcy01h5u6w5YN0fxwhjFXEMgo0/86CmS0J7tirHAUyypeRK6i3wwP5RgKZZhKZbRme+FMd8LU75ELLCF3rTne9OZ540pT2pL2jEXeNFb6oul2IeuIm8sxT6Y8j3pLpLR98iXrkIJXUXegrEo86XPCiiGrQBhrDKQsZpgxmuCGasWfQtTtaEiUrUqmMmaMMarQhmvCmWiJpyRimCGHvsz+DiAvkf+VqbD3wYOuovE9zc/9LHKd8RCbcqXUKO/L0BBtivmfHdM+Z505LrTnuNOR44nbdme1Kc4WRdxUW7WmeNC90NvjLnutGe5YrYCja5cD0y5XtY+Aw+RLJQl2pFbM90w5knozBbXvIs1/WYEQOjMFexBS6YAA+3ZwnwsDMhWEGCdjhwvWtJcrQyCpwAOmQIgvGtHrjM405rp8U2aUaaX1YgsFvSmTG86cqW2grSmNCE3asoUDcp11tjRd+VmLdnedBb40ZrjQ2uOjzifLcrPWrKlNlahySpTqtQ7CwCQJkBDVZIbDeneNKR4UWNwoy7FnZYM8bze4EljqkT0JCR58MjKJuSGfEZe2C2yAm6QHfIZFYme1Oq9qEsWoKI6yYvqJA+eJLhQkehmfbSyCDp3SuOcrWZkwRyUJ7qItKIEZ+E9eCdTskmN3EWJms6NIvUDHic48zjekTL5LdoSHVirimalKpyJ4iBqNA6Ua50pVNjxKFakFeUrHSnUulCgcaZA5UCBypECjTOp4bcxhN0hNeIOGZEPyJY7kBl9n7RwUYKWF21HdpS9AAnR9mTLHcRrkXZkRDmSFmFPWpgdKSH30QfeJjnwDnr/WyQH3UUXeJuMKEeSQ+5hiHAgKcyOpDA70qPdSJO7YYh0JjXajdRoT7H4K71J10hJ1UoxKLxIU/tgUHiTJPcmTS0jTe1HhtqfDLU/6RpfcV7pS7rGn0xtgDhWBZAS40uKwp9kuQAKKQo/kuW+6GN80cllwoMQ7UN8tDcJUT4kRctQB3uiDHZDF+NLgsKX2Gg/UuMjyE/VUpKtoyAtlsL0OOE50MVYzydRlKmjPC+ZRzl6CjLiKM5KpLIoneqSTBrK86gqzqD+cT7VJVnUP8qlqTxPAITKh1gaHtNVX0Z3Uzm9rZX0GasYttQzZqljvK+Rqb4WpnvbmOnrZHbAzGRPhyhGGzTzdFCYk+dGe1ic6GNxtIfnUwO2VuS1mQHWZobZmBtjY26MnWdTbC1MsLUwwcbcGLsrsxy8mGf96SirT0d4Pj3M6tNR9pefcrAyx8bcOM/G+thbmuXt4Q6fH2xztr7M5e46rw+2uNh5wdXeBm+Pd/ny9IDXBxt8frTNF6f7HK4usLM8y8XOKi+3Vzhbf87rgw1eH2zwg5M9LrbXON9aZX95nsPlBU7WFrncXuVsc4nzrdXzb9l/do07H3/EzQ8+4OZ33+fjb/8Zn373A25+8AGffe8DPD/9iGqNO88qAjHpHMi5/2dM3r7Lpas7P/P14wfeEr7y9+O1tw/nEm/W7RxYvH2Pubv36bp1myc3P6Ha4za1nvcpvn2dMoe7PPa6Q5PaCVOyB+YULzr0blRr7Mnwv4/s1scE3LtF7Q1H/iImk9/K0xgJiyfSXUXaTQlmDzeeK4M4b6phb3GDw5lFjqb7+cFSPy9HS1itCWXuoScLxRJWK3xZrZCxWx/IcWs4u/X+7DT4sV/vz2FNAK+KAjhIdGXf4MFZcxinbSGcd0VyYYnh2BjGsVF4FI7awzjpDONlVxQXlmjOLOLx1BzBqVnOXkcE643BbLWEs98WyU5TqAAIZgUX3SrOerUcdar5bZ+Of+yN4XnmA54WurHeGMzLfhUXA0peDas574viZb+CE0sYgyNRJJfaExbxXXKi3WmO01AVraAjMZzz/jgBDCYTeD0Wy5vRWGvZWBwXgxpOe1XsdkSy3xnJTlsEe51yfrrwhD/stfD/bBVyUuiOj8/3iVbeozjLgx+1JPBXOXIu1W50htxmtSGC5aZgVppDbPGmi7XBLNYFMVcpY6E2QJiVG0PYNMZYQYKCgx4l+13RHPaIoriN9lBrJKqKi5F4zodiOe+P5eWAlpfDCVyO6Hk9kczn02mcDydyOhjPvkVk+r9oV7DYEM5cXTiLjVFMlQcwXurH06oQ5qpDma8KY6Y8hOESP/oeyujNl9Gb40NXtie9+T705HmLyfaiO1OC0SD0+816J1p0DhhT3ehIdsGS6UFnujudGZ60pbrRkGBPheoulRo78qPsyAhzQO7+CdI7H3Dvkz/h7vX3uPXxt3G48V0crn+X+x9+B7tr7+P40XuEut1nrKmcH76Y4XdXu/zdm0P++nKb3x0u8dv9eX63McVfbU7z06E2XjaXsFGYxEq6ljWDkpeFKfzcVMfXMxb+48lzfrvUz/98ssAfXq/y70/n+P3RFL9e72WhPIHuZBl1EXfpUDnTHPEAk8oFo8YVU5wbnXoP2vTutMS50Kx2pkPnRYdOgjnJhza1C+0KFzpVrpi0bvQkyDgzlfLFYAMrj5IZCJMwFenHaKSU+lAHHofdpUptR7PBGVOuhJ6HMvpL/OkrEebSd3ry8apgZurDma4LY7Yhkuk6Ua61YtSwatLaGniXO9Usdah4YdHyoiuOFaOGNXMs692xLBuVrHQoWDOq2OhSC3AwnMThkJ7jkWTb8f5AIkdjSRwOC4Pz8eg7kJAsjMLWebuQyZu5dK5mUjgb13E+mcT5ZBJn44miY2HGwOvpZF5NJXEyGsfRsJb9ITX7AyoOhzQcDcey26dg0xLFdo+cF6ZwcWyJYLcniv0BBSdj8RwMxdokPy+nUrmcSefVfLYwIs+mcjaTytlMGmczaZzPCvBwNpXO8XgKh6PJHI0ZOJsS5ubziTSOx1LYGUywdQBs98ezM6AT0bJ9Cez2JbLTn8jOQAKHQ3ohwxqIY28gjuNh0QL9ejqFq5kUzif0fD4rZFavpgxcTeo5n0jkfDSeV1MGjga0VhZBy/FgrLVUTJSNrXdGiHIxUzTzDQFMVPrRV+Ij9PN5XnTmClOskBh5YymW0VUkxfzQh64iKd0l4u68qciXrhJ/TAVSjPlSOnK9xXGBBMtDGb0lAZgLZXQUSDAXyjAXymx3ybsKfaygwZ/uYim9j3zofeQjkpTKZAxVBjL4xJ/RylD6S/0YfhLE4OMARspD6C8NYvhJCCMVwbbzYoLoLQmgu8SP3lIrWCgOEBKdQm/MBVIsD98lAskw5khoznSh3Woc7soXAKc124W2HHfacz1ozXajNcsDc4GU7kIpPUU+WAolNmBgKZQI83aeSCwy5rpjzpNY04u8MFq9CK2ZrrRnullbk4VJuS3LjfZsTzpyvET5Wb4PnXnedOR605YtjMadOd60W2NNO7IldOb50JYnoT1HgilfSke2hPYsL9u0ZnjQmiWhOUsizMcprtQkOdGWJaUu1YOGTAlVSUJSI0CCFTQYXGlOl9CS4f1vAEJduru1H0F0INSlutGY4UljhicN6V42w/M7oNCa6UNzlg9NGT40p/tQm+JulSG5W8GJkBjVpQhQUp/iRkOKB42pXjSkeFGV5CbMzUnuVCe4Uiy/T27ITXJCbpIXeovMoE8piLxDRbwz1To3qnVuVCW6UpXoKo51bjyOc7KBhLJ4F4q0jhRrHCiPd+VxnAtPdG6UxjnaGpTfmZNLtPZU6D0oi3OjQHGXklh7CjQPKNbYURJzl4Y4exbKw1irimQ0348qtQNlKieKVI4UaZ14qHEgV+lAnsqR7Bg7cpRO5CoFa5AZfZ+MqHukhd8nI9oqNYqyJyPqHplRdtZCMzvSw+9YI07vkh5xH0PIbdIiH4iI0+B7JAXeQx90l3i/m9b0obvogu6hC7mPIdKZNLkLGQoP0mMEO5AW40FKlCuGaDdy4/wxxHiSqpKSofYlWeVDqtYXvUJCktIbvUIUmqWqfMnQBJEsl2FQSElV/TEAkInzKn/0MQI8JEVLSYyQoIv0FibkaGFEToiWopf72Y7jI71JjJARF+mNNsobXYwfiXI/UjURpMZFkmtQU5SZQH56LHlpWgoz4ylIi6U4S09proG8lFhKcw1UFWdQkivakx/ni+fVJZk0VhTQXFlE45N8WqqKaa8txVhbhrmhjO6mSpv/YMzSJKanhWFTLRP9Lcz2tzHZ3cJ0bwdzQ108HTTbZEXzwxYWR3tYGO9lcaKP5+N9LE30szo9xOr0IGuzg8KLMD/G9tK08ACszLK3NMvByhwHLxY4eLHAyfoiK9MjPB3uZW1uzBpV+pzT9VUOVxfZfT7D5fYaL7dXeH2wxVeXJ/zk6piX22u2ZKM3h5v84GSHn70+5ZdfXvHF2R5rMyO82l/n5eYyr/c2+fJ0n7fH2zaAcbK+xM6zWQ6XF/j6zQWv99Y5XF3kcHnh/FseDg+4d/0Tbn3vQ2689x7X3xdz64P3ufO97yK99Ql1WjfmSlyYyHehwONPWPdy5StPGV8HBvEjXyk/9ffnx4EBvPSWsf7AieV79szcvYPx05s03LtNm58zLT4OlNvdptLhASVun9KgsMNs8KArxQNLqoRK9V20nteQ3r6G9N4Nij6+zVd+CfxencFoiI4wh2jSb7jS6ebFaryW5619jDb30v6ois3BVj6fa+fIksFiqYz5Yneel3mz9NiHjUo/jlvDOWoJ5bA5mIOmIPabAzhsCOSLinBOU6ScJHhyWh7IuTGclz3RnHdFcm4WPoQTYyT7rSGcGiN52RXFuSWKqz4FV30KLroVHHVEct6tZLs1XPgBWiPYbw3jpUXJeZeCyx4tZz0aNo0q5isj+PtuFX9pjOCoxI3DtjAuBjVc9Co46grn2BLJeXcEl4NKtgfllDV6ojZ8QmDg+5RpgmjTxVMXrWGzNYPLwUTejMbyekzLm1HRSfB6NJ5XI3FcDcdy0qPkyBzDZnMoe8YYvpgq4D9uN/Hf98r5d6YwIp2/TWDobTL191mqjOB3JTFcRNpRaf9tJgqlrLUKoPC8IZjlpjCWGsJ4Xh/MYl0g87UBLNQFCpahLZw9i5Ldrhi2zdHsdUWza45itzOCjfZwjvs0nA5oOB+K5XI0gcvRBF4Ox3E+lMDVaBKvJgycDcSL6NWBOPa6tGyZNKy2ylmsD2OmNpi5hggmK4J4WhvGYk0Es5VhTD8OZrY8nNFiX8ZLAxnIkzFaEEBfjpTeLB/6M7zpSvWgN9WL/hRvTImumBPd6E32YTDZm8EUH3qSPTEnu2FJ92QoXcZYdhDj2UEMpcjoS5JijvfGHCtjKDWS4SwljakqIv3duPXRt7n94bexu/Y9gt0dSdVEInO8g8zhDkV6JZ+vzvKb0zV+ub/MT9Zn+cHTXt6MtPHT8TbemCr5qqeRX4608fVwK2/aytkrNrCeomQ+LpKdxzn8Yr6Hz5/ksxrszaKfCwsBLqwnRnBalc2/HM7wT/sz/KeDab7sLWc4zpveIGd6AhyxhDpjUrjQonCiVe1Gh8oVY5Qzxkg3OsKdaYlwpiPChZFYP7YqszhuLuKorYTX5krGE8LpC5fQHuhCTfADnkQ+oErjQGOyO+1ZnnRYF5XuIrHE9RT7CKBQ6stYZSAjFb6MVwUzVhnMVG0YMw0RPG9R8LxdxdPmaJ42i5z8hRY5C20xLLbG8LxdybMWOYvN0Sx1qFi3xPPCpOaFSUiOdnpFTOo7lmFnIIGtPi27/bFs9WlF30KfhoMh0ch8PplkNfKm8XounddP0zif0HM2rrPKkhI5HIrlZDiWwwEFB4NKDodUbHVHstEVyVZ3NDvdcra6o1k3h7NuCmWnN5r9AZWtSVkACC3HY3EcjcRzOBzP0UgCO31qjif0tvSly7l0Lp6mcTGbwcuZDM6m0ziZMLA/nMjeUAIHI8JnsDekY39Yz+5gPIcjOg6G9ewN6zgeTxFtwr1xrHeL/3+7P56tvni2BxLY7rfKsAZ1HAwlsD8YK5iVUZ1IgZpO5Xw8SfRMTBs4HUvkfEJv+z1ejul4Oa7neCSB05FELsb1nI0ksN+vZbtbyYYxik1TNOudESy3hDBV7c9AmYzWTGdr5KZY4ruKpFiKZXTkSmjOcKMt15PWbDdMBVLb3ez2fG86CqyLa743nYVSTAUyOnMkdOYJlsFY8M2xqdDbFvPZVSikSb2l/vSW+n7jV3gSxOATf/of+9LzyI++R4H0lQXQXeJLb4kfA49D6H0USH9ZMJZiGb2PAugt8aOvJID+RwIo9JYIVqGrUOj3TflC228skIrvlO+DKdeb9mx3OvKEabgzx4vOfA+h6c9ypT3H05oE5EWrVd4j7va7W1OOfKwMhAdd+RIBIh7KrDIiifALZL8zF0sEULBKg9qz3WnJcKE53VVclyuhOV2EJ9QkOVCrF1Of7EJbpvgOHblWAJEjsT1vz5HQlOpOY4obLZketvShhlTRS1Cjd6E6WST3lMba8zje3pba80h7nyd6JyqSnKySH7H4t2bKqE/zpCbVldq0b2RBwn8gGIPWTB/q0zypz/jG6PzOuPzusxqtBWvic71pzJAIw3Oqh41NqE/zoi7VyyY3qk/1pibZk1qDYAoakr3IC/uMzMAb5IXfoTDiHllB1ymKuUttkgc1eneq9J42qdDjOCeqEt0pi3WmQu9BeaIbxWoHHie4UhbryKNYJ8p0rlQme1CeKGJORWmaYBXK4l14HCcYiWKNPSUJLhSpHvAo8lPGC/zYa1Kx3qCkNdmTR2oHilWOFKgcyFeLyVXakRF1RwAFhSM5SjtyFPbkq53IjL5PrsqZPLULWdH2ZMmF3ChL/kAch98nO8pBJBdFPCBb7kh6pD0pkY6khNmTHulEWoQzhggn0uUuGCIcMUS5kqJwJ0PjTVaslEyNhAy1F5lqb3Lj/MmJ9SNd6Y1B7kmKUkKSXLQcpyh9SFHKSNMGkKL2I1kpI1kpI1UlFv9kpR/JSj9RaKYSx/oYmTivDiBJ6U+Swg+dXEqqJhCDyp9kpT+Jcj8SIqUkRPuii/FFG+aJLiYQdagXCZEykuXifQnRUrIToqgpzsRY94jmx7lUPEyjLEdPZqLcxiTkJGsoydbZGIPSrCQe5xgoy07mSb6ByqJ0KorTqXmURX15Dsb6Uox1jzDVPaajppie5ipGzc0MdTYwZm5ktKuRUUsTo93NjPc1M/GuGK2v3RpHamR+2GJjEGb6jSwMWwQwmB7k+dQgyzPDLE8OsDY3younQ7x4OsD6/DCbzybYWZ5hf3mW/WUBEI5fiA6Dd03I51vLHK0JQHCwJJiEw9VFTjeWOFpb4Gz9OWebS/zo5QFfv31pXfY3uNha42TtOUdrz9h5NsvV3gu+/i9ir2QAACAASURBVOKCz4+32V6c4edvXvKrt1f8+PyQH54cWiVIL9hfWWB/eZ6thUnWn46xMTfJ6vQom/NTLE9PnH/L096O2x9+n1vf+5gb771n8yXc+d53cfnsJr63P6ZO7cRmrRfPyzxp8X+fDQ9HXru58cbVnV+GhfIjXxk/9PPj3FPCkZsX89dvMfXpZ3Rev0HVzU/oDHSl2cuO8vuf8eTBbco8PqNBZU9bggNdaZ50p3nRFGePxv0TZJ9dI/DBLeqv2/M2JJGfRiTTGmog8m44efc86ZX6MpmVx1hbL63FRbQUZrM/1sZhdx4vasKZL/FhodiLpcc+LD32ZqvGj/3GQPYaAthrCOCwOZjdJn/26wO4qovgy0dR7Ok82TA4c2GO4WV3NCemcM4tItXoqEOYl1/3a3jdr+HHkzreDmv5fEjLqz41p6YozrsUHHZEs9cawWF7FAdtkRx3RvGqX8vrvnhOTQoOehMYKJPTHefK/zSSzJ93BHNQ7sVJazCXvTHWkfOyO5qrfiVnfdFM9IVQWOeMIvZDogI/olwewZOQMGoVSjaa4znuUnJsieZyUM3VcCwvB8TjK2us6Gm3AAo7HZEcWhL5u+1m/tt6Of86o6cs6h4+ITfR6B4wXRXML4rC+U1aEI/u/il96e4sN4az1hzKUmMICzVBLFYH8axOMAvzNf4sN4nXVppD2GyPZMcoZ69LNEnvdcnZt8itiUVxVlAgQMLVWCJXYzouR/RcjuiFxGgwnrOhBM6GdBz1x7NtVvOsIZyFujBmq0N4WhfOdE0I01UhzFdFMPckgqeloUwXh7BYGsZsQRDTuf4sZAWymBLAWnY0W/kqDorjWEwN4llqIKtZYTxPDea5IZCZWCkvMsJ5rg9iKy2K7eQIjrPU7GeoOMjWsJEqZy83jrUMJRu5cWwV6djI17FcnEpGsASXzz7C4caH3PvofTzu3SBa5oHU/i5e9z4l2PkeNfGRzGQksJwSx3ODhs2iZJ5nxTKXqmQuWcl8morptBhelKWwXZXFaWcZP55s5++3Zvj77Tn+anOSvzt6xuuGEvaSIpmSPmAtxIN5P0c2w73ZDpWwLJdyVZ/Dv1/o5t/Nmtgv0jMW4U6v2x1mfJyZCXBnKNAZS4gz3YEutPva0RPuwWpBPFedpZw1lzCbE8eL8jSeZiowh7nR6m9Pue9tioI/oyTyNk+UD6hNdKQjywtjrjft2Z5WvbNIURko9WO41N/KKPgxWhHIWGUwE9UhTNWGMVkTynhVMIvtSsZrBNsw1xTFbFOkeLSWbC11qJlvlrNq0rJiFNKkFZOK9e5YtvoSrOk+4u75zkCcAAgDsWz2asQddKv0SLAIqVxMp/FyysDZmJ6Xk0m2xfhgKJadXiVbXZFsGMNZ6QhiwxTKpimC9c4w1tpDWO0MZbk9iJWOIF6YwtjrV3IyGsfJeDwnY4mcjCVyOq7jdCqZyxmRtHQ8ruN4XM/FbAaXM+mcTwpTspARpXE+k87pdBqHo3rb7I8mcTCWzMFIkkgu6tOKjohhHbuDiWz1xQmAYFax0aNlty+R3UHxO2z1xVs9GwkcDSexP5DIyahBMAuDSZyMJXEwFM9ur9oGFA4GYtkf0AjANKbnZCiOw34NR8NxnI3ruJpM5moymZOhOE6G4tixxLBllrPeEcNycyRTlYH0Fvtgyvey6vCtiTqF3mKBzpXQkulOR66EpgxnsewXSOnIlYixgoTOQimmIl9MBTI6cr0xF8roKQkQiTzWxbwjVyLu5hcIlqKrSBx3FXljKvTCUiyj55EfQxVBDFYF01PiR2ee9bp8H4z5PliK/Oh66CumSIq50Copeiijp8hPyJ4KBfvxzvhryvcR7EGB5Js79jledOR52liDtiwPOvI8ac50oS3bk7ZcL1qzBVBoyRQJQe/MwR1Z7lbfgps1mcjTJg3qKpRZgYCnjSnoyP6mDbmrUCZAivU3tF2XLaExzVWwMtkSzAVS2jIl4rNyrCxCthctmR7Up7vSnOEuPAfpnrYW4voUV9GUnOpJncHdWi7mRo3Bg6oka4xpqhcVOhfrsi7ahkWvgAuVeifKYx2oSnSxFZM1Z/nQlOlNbZoHLdlSmtMl1CULBqAqycWWeCTMyyLyVHgO3Gzm5ndyoz+eBmvykbhWfIdagxe1BmFgbkiRUGc1KeeE3iA75FNKFHY8jL5HXuhtSpX21OiFB0H4EoRM6EmCG6VaJ/Jj7vEo1okipR1FanvK410pjXOmLNGV0jhHyuOdeRTrQInW3sYklGgdKYp3oCTOgWKNPUUaB4qib1MVcYONWjkvasKZKw/jidqOErWDrTU5R36fPIXdN23KGkdylUI2lBVtT06MIzlKB3KUTmTFOJCtECAiI9qOnBhHMiLtyFO6CA9CjCPJoXdIj7LDEOFgkwoZIl3IVnuTGuNBusqTdKUnaSpvMmJ9yIz1JU0tI1MrI1UpIUPlQ5rKG4PCi1SNjOQYCWmxfuhjfDAopKQpfcnQBpCqCSRF7YdeISVF7UeSQkqSQmoDCXqlWPZT1IEkKYTpOEnpT4o6EF20nxUoCHZArwggRROGQR1KotyfhGhfEiJlxEeJSVYEYlAEkxoXTlVJGiOWJiYG2hntaaavs4q2mmKKM+JJ0YSRlSgnIz6K/FQtTwqFGbmuLIfa0lyqirOoLEq3sghZ1JZm01ZTTEdtCb1tVfS0VDDV28GwqZ4xSxOjXY2MdbUwYm5gvLuZYUsTw12NTPR9E2c629/B/LCF2QGTjT14BxSeDppZHO1hdXqI5ckBlicHeDE7yvrChIgqXZxgY2GUzWeT7CzPsLsyy+HqPKcbzzlZf8b51rLNO7C3NMvWwjT7y085XJ3ncnedq70NfvrqjJ++OuM3X77ih+f7XOys8mp/nZMtYVI+W1/mYGme7cUZno0NMNbVyrOxPgE2VuY421zhq5fHvD3eZm9pjoWRHjbmJtlamGZ1epSVqRE25yeY7jOzONrPwkgfM4M9599yv3cPu+vXufm971tZhA+48d573Pve93C4/jE+tz+hPyecwwZ/9qp92Uhy49DHlR/7+fIzv0C+DgrlZ/5BfBUYxGtfXw5c3Hh28y4T127Qee0adXduUON+hxqHzyi7f4MnD25R6vEp1fJ7tOkcMaUIk2VTvAMqj4+R3f6EgPufUuniy3pIIhuKDJLdYwi7EUKZnRcjsXGsW/poyMqiNltHa24MlRonhrK9mMx2YCrfnbliLwEQ6gI4bA7ksDmQ/UZ/9hoCOGoJYbNOylF7GC/bo3hTFcVlXgAb8Y6cNUVw0S3n1CTMyxc9cl71qXk7rOXHkzp+OpPMF8Ox/GBIy+s+FRfdSs675FxaVDagcNgexV5LOLvNIey2hnJijOHcHMOeRcOCMYVarTdVsk/4p5FkftUeykmFB1eWKC57FFz0xnDeq+DEHMFFn5yT/hgm+sPJfPSAoLDvkBLoSr1CQ0lQDNOPEtk3KjnplnM1KORHr4ZjuRrScjkQa0sPej2cwMVgPMddifx6pZr/bf0J//tcEgeFQTj5/CnSkO9TmniHrx5H8qsUP4Z87/Ek+AZL9XJWGsJZbYzgeW0Yy/URLFYHM1vuy/QTH2YrZay2hLNljGbHKGfHKGfXJGfPJMDCZkcEu+Yoto0RbLSHsm+RC7nRUDznQ/FcDCdyMarnfDiRw7449nu07FrU7HVrWG2NYrU5htmKYJ7WhDNdFcL0kyDmKiJ5WhLGbH4QCwUhLGT48zwjiOX0UI4fxfEX/TX82vKEf1ju518vlvnD4Sz/15fb/H+/Oud//MVr/sfv38Lffsn/+5Mz/vP2U/5pfpD//GyY/zTbwz9OWviXp7384dkw//JshP+yPsu/rE7yD4tD/M1sL/+8McvfPB9jpq4M7we3kTrcw/3+Zzjc/BinW9e4/eF7OH72CV4PPiXBx43VihJ+OmjiV1M9/HiojZ/PWPj1Yi8/Hm7hl097+HK0nV/M9fBqqJHLgXpe9tTwdqyDy7E2fjBj5Debk/xmZ5pfrI/xs+fD/ObZEH+3Ms7vB1p4VWzghdKXF3IZ62p/DtMV/LyjlJ/31fC1uZb5aD/mJa6seLmxIHVlNTKA4zwdh+VpLOXEMqgNYjJNwVVnObOZChqC7tMQfI/6KAfKo+9TobKnTutIdbwjtYkOtKa705ntgynPOrmCUegt8mXocQCDZf70l8roKZbSZ028Ga0KZqwyiLFqkUozXh3CeE0IE7WhzDZFMVUbxkR1CNN1Ecw1xTDXFM1MY6SNYVjuVLNi1rLYrmC1K9YKEnS2u+/bgwnsDiZyMKznaERnkx0JI69BPB/TczqWyMloAnv9arZ7FKwZI1jpCGPNGMZyezArrUG2QrT1TnH+hSmcnW45O71KzsZ1vJ5L5+ppmvAavGtJfprJq/lsq3xIeBFOJ1Ns/ojzadF/cDaVyvF4Mgdjeg7GBEA4GNFxOJ7E4biIPd0fTmSnT8tmj4bNXmtJWI+WNZOSFxY1KyYFm5ZYVkwKXli0rHfH2tKilo1Ktvri2emN53Aomf0BPTv9Cax2ylkzRrNlUXA0FM9Oj4rtbiV7fRp2elQcDsZxMBDLdo+SlfZwjgdjOR1J4GhAy44lht1uBasdEcw3BDHfEMRsXQjD5f5YHkrpzPumsddUIMVUKKMt29Mqg5HQluuF8aEvpgIpvY8Cac/xojPPm9ZcL9rzfegslGF86EdXkT8duYJBaM10xWxdjDtyxfJrKhQshalQAABToTetWR60ZglQYnwooyXHk458bzrzxHNzoYyuh76YC2V05vkI+VKRH5YiP9viby6QirGCBEuRn20ZF/GhAtiIz/CmM8+L9jyJkPRY39eZ501DqgsNaa40pbtRn+JMa5YnzemetGV5/hsZ0Lv/vz1HYjtvypNizPPBVPANWGjLEhGkrZnutGWK9uPmdMEstGW424zGTenutGVKbOxBc4YnLenCfNyQ5k5TlgeNme605HjRlOFu6yxozvCkzuBCjcHNuvi7UqFztqX/VOhcKE90tppyXalOcrf1A9RaDcDvkn2EmdjDFg1anewudPt6ATBqkwRLIfwDghmoShLvqTF4WLsHRJlZbYonzVlS6tMkwoOQ6mGNPnWjMdXT+jcF0/Hu71QnvYtFFVOtc6M45j7F8vs8jLxPUeQDcoNukxdyiydaZ6r07lTq3KhO8qBS70GlzkOYlHXuPE5wtfkSSuOcKYt3oVjrwOM4J4pVdhRrHCiLFWChNM5R+BcSXCiJdaBIa0ee/DaPQq+zUBzEdn0Ma7XR1MfZ80jtyEPFA/JVwpScp7ATjILSntyYB1bDsiO5CmdyYhzJinEQgEDpRI7SCUPkPdLkDqRGPyAt8j7ZCkfSoh1IkzuRInckTelKqsKVDLUX6WofUhU+ZGikpColpKl9yIqXkaqSkB4rI0UjISchwOolkJKmFtcmyz1IUwl/gU7ujU7uTbK1tyAlxlekECl80SlkpGgD0St9bY96pS/pcaHoFX4kKQMxqIMxqINJUQWTrAxAJ/cjSRFIsiqIZFUQekUgKZowUtQRJGsiSLaCBb0iiIRoXxKjfNHL/UmKCaK2NAtj02OmBzuZHGxnerCDysJU8pJV4v2qEPFZmjAKM7RWz0E+TRUFtFQV01CeR0N5Hi1VD2mvLcXcVE5P8xN626oYNNYx0FEtkoq6mwVzYJ3J3lbGupsZ721lsq+N6YEOG0iYGzYz3Wdkfrib2WEL86M9LI72sjDSw+JEv82UvDTRz/rTUdZmB1mbGxHpRc8mhTl5cZL9tTlOtpY421nhbGeFq70NLnfXeWn1F7w53GZzfoq9JWFYPlxd5CdXp3z99lJ4Ds73udh/weuDLX766oSjjWdc7LzgdGOZnYUZjtaecbi6yNrUMHvPZrjaW+PN4SavDzet1z1nbWaM7cUp1p+OszDSx8JQH4sj/SxNDLD7fJblyWGeDnbT1958/i0POzvsPr3O9fff59oH73HNChLufve7ONz4ENndj2hOkLBX78d+lYzjQiknAU586Sfl57IAvpRI+UVAID8PCeaLgAAOnJx5cfses9dvYPn0Oi2Ot2nxdaTZ1Y5qxztUPrhJhect6hT3adc70aZzwpzqQUOcI4lenxJ871NCXW8Ran+TuNuOZDiHEeqgJuxmMK0ePkzqkjh9PsbeZBcd+UoeRd+kQv4ZFv0DpvJcefbIh5UnfmzUBHDUHsaZKYKrnhjOzZGcdIZxZorkoDWIw/YwLjujeG1W80VdNLtJHhxmSnjZGsWFWcFVj5JzcySvehW8HVTz5Wgsb4e1/GBIy2WvYBwuuhVc9Ki4tKi46tVwZonhyBjJXkso+61hHLZHcNQRyYkpkl2TgtVOPaVxvsQ4fIgl8gH/MKTh69YQzhuDuDDG8KpPzbklirOuSF72KLkY1HA0qKK+xZto3YfIQ66RGyGjPFpFTYyclRoVpz0xXPRreT0SJwDCoJaL/lheDcVzNaTl9XAiVwMJXAyk8NXzJ/zhRQ3/9/pDvnjsh0J2i7CIj0jT32cr349fJUuZlj2gwOcTxh8Fs1gbxlJDBM/rQ3leH8ZCTRDzVQHMVvgxW+HPs7oQ1tuieNESJvoUOiPZNkaJMUWzbYxisyOM9bYQtjojhfSoP47TgTjOh4VJ+WQggZPBRE4GdexaRKrRepuC1QYFK/UK5p6EMfcomIXCIGazfZnP9GchI4iV3Eg2y+L43ZKF/+XzDf7rF7v817e7/Le3u/yfb3f4w/Eif75g4Yueck4fGzguSOQgO5bN5Bj2UmNY0wbxKiOOA3UYT6UuzErt6Xf9lD6ZHf3RMvrVAawUJnPaUs4PBzv47fI4v92Y4efri2TGRCK1v0+ghwtSZzs87t3A/vr3uPfJd3G49Qn2dz8mXR3Iy4UBvtqc4CcbI3y9P8kvjqb41cUcf/l6iV8fP+XX+zN88aybvb4qjocaeTtt4uuVUf5id4q/Plvgz/dn+OnaID9e6OXLmS5+stjDr5aG+NvDOf7m+Cl/eTzNf9ge4/PqLLYTw3lVlMKv+hv4RU8tf95eya4qghcBElZDJKxEy1iMlLKRpeVN22Ou2koxKbyp9b9Dfdh9mlSu1CgdqFTaURvnSE2cA7U6RxGRaHCjLd0LU46MzmwJHdleQn9dJKOv2I+ehzJbCkx3kQ99j3xtGvF3bbv9pX4MVwYzXBHAZF0YEzWhTNVGMFMfxVRtBFN1kUw3RDDfLGepXcVSh5qnzdGMV4cwUO7HeE0wS50Kocsf1LE/nMTekJ7DkWQOhxM5GErgeFTP8eg3PoWzcR1n4zpORhM4tHYmrBkjWG4PZbE5kNk6GZNVElY6wlg3R1gniq3uGC4nk7mcSOLVbCpv5jN4My9Sii6epnE5l86b+Wwun4reg5OpFOE7sHoSzt+xCJMiveh4PJmTCYMNGByPJ3MylcLheBK7g/Hs9GnZ6Y9l1awUSVBdIv1pxaRgrUvFsjGGZWMMz9qjxDmzYFoW26JFyk9TFINlviy3q9juSWDNqGbDpGHdpGKnJ5aDgXgOBxPY749lp0fNZpeSLYuKdXMMu70aFhuD2DDL2e3TcDgYx16/mt0+ASpWOqNZaApjsiaYkYogukt8MT/0sd1tb872oDnbQyzvme6050hoz/ehLc+b9nevZ7rTniuet+R40ZZnNbRmemLMF14Fc6HMKpWR2GQ7LdkeQr6U5UF7jhdteRLa8iQY84WUqSNXQke+9x8t7lZQ8NAXc74Mc6Ev3UX+NlbBUuT3R74H329YgwKJADsFMmEEzpHQlu1JR54EY763dcn3sd2lf8caNKa50pDqQn2KMzVJDlTrHaxxoR60ZnvSlOVJR64P7Tk+tGZ5WVuMJVYJkAAOLZli8W/N8rD97+LRk/ZsL9qyvGjN9KQ124uObAlt2SJpqD3Lm7ZMCY1pbsJInOZOU5o7TekeVCU70JTlQZOVTahNdaYp3Y3WrG+W8HeSn3etw6VxDraIT3HsbIsCfZfuU5XsIaI+Ex2pSnbncYKTAAl/tMDXGDyoTnKnzuBOtc6V6iQPWw9CdbI7dSmClXiS4EJ5ghMV1m6CahtTIPoJapPcaUz1oCXDmyprtOi71yr1rtQYRIzqu+Siap07NYnuPFLYURR5j/IYR2riPSgMv0th5B1qkwQwqUn2EqbjRDfKE914HOfC4wRXKvSelMaJ5uPiWBdKYp0o1jhSFi88CyVqR8riRUt0qdaJklh7imPtKdXYURJ+k7Fcf7bqYliv/f+peq/oNvM0vXPG4+6urk6VS1WSmECAOUcQRA4EQSIxBzFIFEWKOQJEYk4iJQYxU8w5iVQqqVRdobu6q2d6etKO04w93hmvz3Ea+/jC67397cUHsccX/yN++BCPbt7nfZKCfpuEen0IhZmfUK0VPAflGqHzoFIXzA1dCBX6kEsWoVgdTKHiOmVaESXqEIqUgeQrA8hXBVGgFlGoCiFPGYRdJcaqlGBRisnTRmDThJOrlJCnjcaujcGsicCmjhSYAU0Udk0kBbpICvSx2DURGKUh5KljsCijyNfFYfe/zqaLw6KOpciUhkUdi00dS25mtCAjUsVjVidcggGLJpFcdTw5mgTMumRMijjM6iTs+jRMinhyVYnkqpOw6tKwaFLJz5Ji0aeSn5WBTZdOfpYMkyIRmyETszYNszqFbGUSuapkzOokqvL1eFprGPM0c6+/ncmBDjydtdRX5mE3ytFL48hRpGJRp1NZYORWSS7dTeV4O+5cggFXaw3uttu4227jaa/F0VRNv0NoSR52NTHqaWXU3cSou4Vxb9slkzDZ18n9/q7L5uTpISczwy5mhz3M+lOL5kZ9LIz3sjQxwPLkEKtTowJAmB1nZWaMR7PjbM1PsjE7zs78fTYXJtlbmmbP70M421zkdHuZ460ljrdWON9d5/nRDs/3d/j8VCg4+/LJCc8Ottiam2R7/j6vz/b44nyfp3tCs/Le4hSPd1d5ebLH7755zS9ePubl0T4XO6ucb6+wcn+UmQE38yO9XOys8uuXF/zi+Rmvzw54vLXKF6d7fHl+xN7SNBuz93i2u8Hnx3vsLc1wvDbP7LCX+30uRj3dTPS5L/4g7PpVP0h4i/fffov33voh73zvj/j0R28R9O6PSfj0p9SpAthqSOKkJZ5ntxJ4ki7iVVQE30TG8seJqfwmJYVfJyfzMi6WY5GIjU+usnr1GgNXPqDt2rt4E8V0h1ylKfBjOkQBdMYE4DELWnCvXYLLIqLNGIgl+gqpAR+gCf+EzNAPyYlMJTfVRuw1FXnXpLgi05m7Vc3T9Ul+vjvOyVg1jYp36bUGMFEi9CLM3pCwUhvNdnMCe+3xnLnSedor58KbwZkrncOuFM5cGZy5MnjiVvDEreClU8WrW1L2TaEclkZz0SblcVcG5y4Zj91Snvcred6v5Fm/gqe9cp72ynnSK+dJr4KnfWqe9Wp42qfi2aCKC5+CM4+U/c5kDrvTOHam89iTyZFXaAe912jClHCV5J/8ESu2RP7dsIYvWuI5bYnnzCkwGOc+Oc8GNDwf1nExomd5VENZk5g0xQ9RJ3/IjdRESqPS6cqKZ8ep5sV4Ds9GdTwfy+J8UMvjfg3nA2oOPRk87lNx3KPgbCibZ5Ol/OVWN/9ro5q/cqdTEvUp8pxPycq/ymZNKr/Lz+BILsZ29fsMl8az1CJlsTmNpZZUFptTWGhKZvZOAnMNiTy4HcOGM5NNZya7bjkbjnR23JnsuOXseuTseeQceQX50a47k5NBHacDOs5HjZwNZ3E2nM3FWA7HAwaOB7M4Hc7meDCbA5+OA6eGrTYNa01qNqozmMuPZdoaxaw9jhd9lfz7JzP8159v8J+/3OQvtkb5k8VeLtw3OeuuYDtPzpo6jvWMKNaSJaynhLMri2FfGs2xMpkn2gye6aVsxAWzKLrCjOgKj2SxPC438Zf97fzjwQr/+WiNf7zY5r8+2eE/XezyH57t8pe783y3MsEv7g/Rm5+L+IN3EL3/LuGBHxH60TtcfedtrvzkB1x7522uvvPPCXrnD0kJ+DGlMiH67m6WhBZzFF35CbhL0+m9kcm9OhMrznJePOxhzV3Fhq+K6SYb0402DkcaePrQwfFEC0udZczetXPUW8v5QD2/nPPyZKiRXy33891yP3+22M9vPQ18VmBkR57IujqNrzwN/GrCwS+G2vjsTjFHWVIepUUxFy9mMiEUd2Ig3kwRbbIg7mZcp1kdQqdRQlt2CM3ZQXTZwy5PS04QXflhdOaJ6S6IwFEoGCHfRDh6yiNxl4UJGnW/2XT0ThLj9SlMNKQxdjeF0fpURutTmGxMZ7IxTXi8LpnJxnSmWmQ8aMlgqlXKVKuUhW41C90aZtsVTDam86A5g9m2DJZ71Cy7NGz0GdgeMLIzmMX2gIGdoSx2Bw1Ca/Oo8dLM+2Zbfjxq4HBYy06fkkc96TxyZbDiTGfNJeVRTzpbPjnbvZlseKQCk+DN5PReNqf3hObkl/OFvFoo4sV8sQASZuw8nhKAwOGYiYNxE4f3cjidtPJ40sLZhJmnD+w8eZDP+QPBqPz4QR5n9+0c3jNzPGlhZ9jA3kgWO4MGNnvVrHkyWfep2R7IYsvPJqz3adnoM7Dm0bLuE86aR8OaRzCEr3m1rLq0LPcomWmVMtuWwapTiJnd9OrY68tit0/PI6eMg0EDu31aDgaN7A9ksdWrYbtPOFs+FWs9may55Gz6FOz0qzkc0rM/oBeYjB4NMy3pDFRH470RgbPUP7T7AUJXSTjOkgi8FbH+6wi6SyNxlMbQViDG4dfIu8tj8FbF466Mo6skkrYCMc7SSHqrEvBVxuOpisdRFiUwDWXRdBWFCWCjNJLu4nDaCyR0FYXjLI0UGIRS4T3dlXG4K4VmYEdxBD1lwjDuLo3GXR6Dyw9AXP7NvbciTmAISgV5k6sihp5yC5hYxQAAIABJREFU4blvBnlHaQRuf4JQR36okNRTKngq2gv9Ep7CCLr8RWMd+RKazAJI6CwIpy0/7LJ4zFESjaMoBkdxJF2FQg+Bs0RgIrqLIi+BQos1hFZbiMBQ5IfRZA2h3SamI19MZ0EYztLoyzjSTv9nd+SHXcaWdvj1/S12MS3WEDoKI2nzX7fmSS7jRlvsbzwEAlPQaJZQlyu0Ct82BlGbHSLEgmYFX6b81OWIabRGctcs4Y5JxG1jkNBMnC3Ef9b6pTh3skNosAjv22ILFzb4uQIr0WgJE1iBHKHErNEqyIiabOHU5wq9BPU5Ij+okNBmkwi/yeZnMHLEl4Vmd81i7pgFcHLXLOFuroSGXDFNJglVsk+4I7+O0xRBvSqIgoR3qc8Wc9copjE3XDAeZ4cKAMAQSq1RQq0+RJARaQOo0AZQoQ+iSif4FKoNwdQYRZeyo2pdIBW669TorlOY9i7Nyk94VJfGYaeOuep0ahRXqFIHckMTTLEikFJVECXqYPKk1ylRh1Livy5ViyhRB1OgDqZQFUyRUkSRWkK+IoRCdRgF6jDyNWHkacMwyYKwaYToUZsmHKs6DJsmAosmEqs2SjAW+2VAJnkkVk0sVm0cNm0M+fpYrOooCg2JFGQlY9clYdclYNP5n6OLx6KOw65LpCArFZvfT5CriidXFY9JFednCxKx6ZL99xIwqxPJVSVg1SZj0SRh06Vg0aRi0UuxGgSmwKJLJz9bTp4xE5shgwJjJgVZMux6KYXZmeQqU8lVJmPXp1FdbMTRVI2vs45hTxMj3mZ8nXX0dtXTXFtCbYWNAUcDDRUFtNaWMdjTxICjniF3I+N9bUwMdDHiaWfE085gTxP9jgb6HHX0dd/F23GHvu67+DrrGHA2MuJpZdTbxqi7xQ8OOpgadDDR28bsiIsHA91MDTiYHnQxPeji4YiHhTHvZe/Bsr/1eGlSAAiPZsd4NDvG5sMJNh9O+ONNha6D/dVZDtbmOVyf52RriSf7mzw92OLF6R6fHe3w4mCHV2dHvD475NXJHr/87CnffvaEVyd77CxN8fxo81KWtL8sNCk/21/ny4tDvn15wXevn/LyZI+9pVm25h6wMDnEhM8p+BL2NvnN6+d8eXHMi+NdTjaW2Xx4n8V7QxyvLvCnX33G481ldhdnWZ+ZZGFykIXxQYZ6OujvbsXZXHfxB2HXrhL4wXt88PaP+PBHbwtFam99nytv/4Cgd39M/Cc/oTVbwuqdOA4aYnlSFcvTZBHfJiTyWhLGH6ek8uvEJH6RkMCr6EjOQkVsXgtg9tNreD98l57Aj/HFS2gPuEJb8BUc4mC64gLx5obiNotw5YbQpv8UpyWM/MRPkIe8R36qBKs0jsrsfIzSfNKCjTQHy/Cm63k1NsLna+P86miS73Y8LNancq9IxGxlBHNVESzdjuFRXSwHHekcdCZz7EjlxJnKblscu20J7LTGCw3LrgxOe6Q8dkr5zK3kixYFF4Xx7BtDOaqO4bQzlRdeFY/dMi688st0oye+TC68grH5zC0UrF145TzvV/LZoJrnAxrOPFKOXekcOlI5dWUICUluOUd9Wta9Nkp10SR++j2SfvpHzGSF8q+HFLxuiOK8K5lzn4oLr5KzgUwO3VIe96nZG1Qy5Esju+IKsWn/HE3CFW4kp1Aen8Kj1jxO+gw8H8vmyXAWjwd0XAwJxuUDt4yDnkwOe+QcejS8uF/Cnz7q4r+t1/PfZ810qwLQ24KRlVynpuAqvyrP4CA5ENMHf0hvkZAkNN+YzGJzyiVQmL+bzHzjG9OyjAOvin2Pkh2XjK2eDLZdMjadUva9Co68So77NZwO6rgYM/F0TPAfPBk3czaSzelIFseDWZwMGTkeNHLYn8W+J4sDRxZbDQq2ajNYK01i2RbNs4FyfjHfzu/We/livInH3mou+m7zzFnBxa1cVuQR7Kji2E6PZDUpjF1VKt/dqeTvhlz8/biLf+Nu5q+bb/JteS6vCw386m4J/2LMwX85X+O/Pt3mHz/b4z/vz/Ovxrp4XKBhR5vIijyKJXkkS6poFtOiWJXGsalIZSU5CWtQAFd//DZBP3mb6++8zdWf/hDxRz8jMeR9pGEfoox8n7z0QKo1IThLkmizCekf7fZoXMWJ9BQl4CpO4UFjDquuYnpvZNBTlISrKJUueyL3G3LZHr7DQLWKLnsCnqIU3HmJuK2JuMwJOE2xdGfH0p0VS4tCTK8qirGMSKaSJDxKimJdncZLxy2+Ge/k85E2Ji1SZhLFrMaHsRgtYjpOgi85mO6MEJplQUKSkeo6LcZg2i2hwmbSKsZdHEOXPYzu/HA67KFCTGJemF/6IKG7SIK7LJKuQhHeCmHD7KuMEcyjt5MYrUth+E4y/dVx9FfHMVaXwugdIXlmoiH9EgRMt2Yy0y5nukXGg+YMJhvTud8kZao1k6kWGYsOFUsOlZCK5NWz1Z/lj1bVstOfxW6/gQ2fis0+DdsDOmE7P6hnb0DDTq+KbZ+CNWc6K92prDjSWe2RsuHNZLdfxW6/ii2fnDVXGls+OXuDGg5H9DyezOXJlJWn0zaezuTz7GEhz+cKeTaTz+GYIBs6mbBwfM/C8T0rp5N2TsctQiLTWA6nE1aOxs2cTtr8z8vl+J7fhzCgY3/EyMFoNlv9WjZ6BWnRuk/D7qBgVl71qnjk0bDsVDPfJWe+W86iQ8VCt1IwgHdnstyjZM0rpEatew1s+rLY9BrY9OpZd6nZ8KjZ9KjZ69ez06tjy6dlp1fDtk/NVq9WuO7XstojY9WVyaZPxd6gntOxHLa8apacChY65UzcTWaoJoGeEsklGPRVRF/KiDqLw/3DeCSOsig6CsPpKo2mozj8Uv7SWRyOoyyK7tJI2vJDaSsQ01kcLrAPJVF0FkXQWiCmrUBMW76YljzR5Wub7aG05InoLA6nsziMjmKJ/7XRdBSG02gNostv1n3DCrjLY+kpjaGzKJKu4ii6S4Rozp6yWDw34v0sRjTuyljclbE4y6NxlkUJmf8lkXQUhdFZHE5bgZjWgjBaC8KEDX1RGO35kksJT3dRJG12MU1WQe8v/C2i0RoqAIWicLoLI+kqDKerMJye0hjhM4oj6SyKoqsoEkdpJI7SKNryJX4wESFs/G1i2vxAoLsggu7CSFqsIiFZKE9IA2qzi2m2hAjJQPZQmqwiWuyhNFrf+AvEtNh/X0ombOaFAbvJFu4ftIXBu1p3nZtGYWtemy0Uhd3OedMjIKE2N9TPJoTQ4Df23jGJqdIFcjMrhBo/GyFEhgrpQbXZIdwyBFNjCOamLoBbugDuGEXC+xhDqM0O5o4pRGg79kuS7vpBS0OOyN9vIKHRLJiP60wi6kwCGKk1BlOf629XzhHTnBtBrTaIWsV13OZonOYobsmvUZL2MY3ZEdTqRdSbBIlRbXYot3Qh3NSFUJslFgrO9AHc0F6j2hBMpVbwH9zUB1GTFcQtfQg3dcFU665TqfmUStkVqjI+ZKIsgb12FbutGurlV6hUB1KhFVGkCKRQGUKhSkSBKpS8TBG2jBCschFFajGlqlAKlKEUqsUUqEIp0ISTr40UpEOaaKyaKMyaCCxq4dh10ZjVUVg0EViUYdh00Vi1MVjU0eRkRmBWxQnmYG0COapYzOoELJp48vSJ5GnjKclOJd+Qgt2QglWbRJ4hGbshBYs2QQAGqnjsumTMqnis2iSs2mRMinhyNIlYtEmYtalkK+MxqRIxqZKwaNPIViaSJY8nV5OCWZOOWZuGRZeOSZWC1SDDmiXDnpWJVS+jxKIjP1tJca6GQpOK4lwVFbYsKuw67pRZaLpVRHdjFc7mm/g6BUagtbaUrsZKJga7mRn3MDnkYHlqkKnhHqZHXP7jZmq4h4n+Lib6uwUfw6CDUW8bgz1NuNtv4emoobdbAAiu1hqBWXC3MdzTxNRwDw8GHUwNOZke7mFqWEgvWhjrZWlygNlhDw9HvML1xMBlatEb38GjWaE1eXPhPluLDzhcnWd/dZa9pSkOVubYf/SQ061lTreXOd9bEwDC8S4vTnZ5dXLAq+MDXp4e8/L0kK+fnfPL50/49tVTznfX2Zid5MXRNi+PtznfFjwHFzurfHa4w2eH25fypC/ODjhcnmNutJ/5e0OXXoOLnTVen+3x+myPZ/ubPN3bYH95hnteB9P9Hn5+dsjmw0nu97l4ONLH5sNJpoZ8eNsb6etqwdfZcPEHEdevcf29d/j4Rz/hfX/b8gdvvcVHb/2AoPd/QuT7P6AjN5rdtnQOmuK4qInjVZrAInwT7ZcaJSTyq6QkXkWEcxJwna2r15i/HkD/Jx/SfvU9vHFifOEiesSBOEODaYv9lDbVxwwWReDLE+O1S+jODaUlJ5IatYRaQwK1FjV3CypQRGaTLNZx60oEfUoTJ6M+fr4xzlc7w7yeb2C9IY3Faj84qI9jszGRzcYE9ttTOHakcdSdzIkzlcPuVPY6Etlrj2evPd7/eDrnnkxOupI5a0nhVa2UY1MYRwURPO2Uc+5U8Myr4sIl44k7k8duGeeeDD8zIeNJr4LPhnScezK48Mp43q/kSa+SZ/1qnvapOHXJOOhO5cSdwbFLyolPw5pby2irnbSgnxB75W0Sf/SH/KJNw7/oU/OiLoJzp5Rjl4xTl5T9njT2HOkc9mayN6SlpTsRqfld0pN+hj0tEktUPJUpsax1aDj2qnncr+dxn5bzAQNn/VqeDBp4OpTF4349xz4dL+8X8d1qB//+UQv/37KdmdyP0Kg/JNN2Dav5Uz4viOfLnHgKr/+QO8pAFtszedQpyIzeSI2Wm1N51JHBhkPGjlvOUa+GQ5+aQ5+aPT9zsN2TwY5LxoFPyemgTihZG83mfDTb34dg5nTIyPGQnuPBLI4GDOz36jnsz+a4z8ROi4L9WxlsFCdx2G7jL3eH+XenY8zXaNhotXPmqOAXjps8LzCwkRrGVlo4a7Iozm06/mbEyf/cmOd/Hz7if68/5D+NeXhp0fI0R8mXJTn87aiDf7Vyj/9wscX/eL7P/3y2yT88usevOyo5yJWyo43lPDeN4+wk1oyxLBsSWNQkM5kkZkeXyYXZwGyEhNqrnxL1s58S8rMfE3/9IxRR19HGXsMQ/zGlKhFVemFD1WKLpC1fiAwUmkgT8N5IwVOezEi9irW+YsYbdHQUxOIoTMBRlECbNRpXSQpbg9X0FKdQownkjiGIuwYRrTkRtGZH0GmKplEn5rbiOneU16nJ+JR6+XXaMgK4lyxiMTmcpYxYDosNvPLV82K4mdWGPEa0MTxMCGUqPIAHSeH0p0rwysPoyAikQx1Mu0FEqymETpuELkuYHzCE0ZwbTLtNRLtNAAmtVpF/cxpCV4EYZ0kE3UUSOgtFfrmIWPAt1CTQV5PAQE0Cg7cT/YyCcEbqUhi8LciSJhoEduHe3fRLgDBWn8J0u5zpdjlz3UpmO2QsOVQs9WhYdWnZ8GX541R1bPcK6T/bA4ZL0+/eoJ7dPi0bbgXbPjWrjnTWejJYc8tY92Sy6ZOzP6DlcEjP4bCOnT4lW145u31qdgc0nIybLn0OJxPCsH9+38rhiPA5JxNWPwCwczJh53Qyj6NxMwejORyP/h4QHIzksDeQxe6ATpBEjVs4GcvleMzE/ojRn9SUxUafjnWfjnW3huUeJcs9SpacCpYcKoFJcQpMypJTw3ynnOUeJSs9Gpacgul7s9fImkfPdq+RdbeORz0qVp1KdvoM7PQZ2PLp2enTs+nVsNP3T1uwtay7Vay7Vaw4MtnwqNkeMHA8auN0ooC9YStrvixm2+V4K6L9un0hxagjP5T2QgkN5mBa8iU4y2JoL5TQVhBGo01EV2k0XaWRdJdE01Me5wcOETjKomjND/0/WAd3RQIdxZG05gs6/47CCCGiMz9MGJT9Q/sbsCFEqsYI0qViIVWnpzSK7qJw2guE4dp1Qyj3cpTG0FEoxHE6yqIvo1i7S/2fXxZFZ3E4LfmhdBcLgKWjOIKOwgjai8JoKwyntSCczqIo2vKF7Xy7X97TbAmhySqiySqi1S6m2RZ6mdDTYBbRmifBURRDZ4EfWOT/vkhMSPUJE16bJ6GjMJImPwgQ0n+EeNAWe5jQTZAXgaM4ho7C338P4fPEtNjFNFhDaTCLaLH7W4pt4ZftwM228EuPQYNZTJMlnLockd8nEM5ds4QaUwi3soMvgcLtHBE1phDh32wRt4zCqc/19wPkSKjWBnPbFEa1QURtjsA0NFrC/D0Dodw1h3PbKKLBEnEp2RGGdIGxEGRNIu6axTT6mYU3HQW1WcLzb2eFUJslotkaQWOuhHpTqJ/lkHDXHC5Ih4xiwTugDqAm8ypdWRJ67bF4bDEUJLxLZeZ16rLE1Jkk1BrFVGmCuG0IoUofQo1exC2DiJqsECq016nWB3FDc51S5adUqK9RoQoQDMiqIG5mhVKq/JSipHdwWcUs35XxqCGT+1Wp3Mi8SqEihDyFUEKWLQ3BJBVhTA/GlB6CVR5GVnowVoWYPKUEq//kayOxayOx6WLI18ViVUVh18dh1cWSo4rGpIzA5r+2amPIVUViUkaQrYjAqhHAQa46Drs+BbM6gWxVHNmqBHI18RQYUyjJSacqX02eIRWdLBKLRmAFrNokcjQCG2BWJwueAl0yZl0KZnUSuapEcjRJ6GTRWHTpgjRIk4pRlUSuTopFl4FVLyPPqMCszcCslWIzZGLPklNgUmHNysRmyKTApKbApCI/W0lhjpLCHA352XLK7VnUlObQWSf4Cbobq+i8W0FdhZ1yu57qolzqqvJpry9nor+LhxM+Fu/3s/RggIXJPubu9TEz6mV6xHMJHCb6uxj1tjHma+deXyfjvR30Oxrwddbhaa/F017HiN+wfL+/S0gv8gON2TEPs2NCvOnCeB/zEwIwmBv18XDUw8p9ARisTQvFaBuz9y6Zg72laXaWp9lemmL/0UMO1uY42VzhdHuZs+01Hu884unBFp+d7PHydJ8Xx7t8/fyCr56d89Wzc75+/pRffPac715/xm9eP+frp6f85vVz/vq7b/j5xTF/8sUrvvv8GV89PeHnj0+ERuVHcxyuzvNsb5OXRztsz99ne2mK3cUZDlZmebq3wauTPU43FtldnOFoZZ6N6QmmB73MDvnYX5xjZsjH9KCX+bEBHgx6GXF3MeF1MerqFEBCdEAAV3/2U977/lu8/4Mf8N5bP+SDt97ikx+9TdB7PyPyo7ep14aw3ZLGeWcapzVRPEkM4Zdx8fwqIZE/S5PyZ1Ipf6VQ8DIinC+iIrkIDWUt8DrTAdfpFwfQGyPGE3SdPokIj1iESxZCnz2M4ZIoBooi6DQF4LKG4syPYqJGQ0+pgqG75VTZKkgPzEZ5TUezJJWp8luc3+/ni6UBvlzoYL42lfmb4SzURLDRmMh2azI7LcnstCSy0xrPQWcix45kdtviOHKmsNeZwG5bLHvtwr3fS4/SeeLO4HWnkpc3UtlWXGOvKIbjNinH7amcdQmMw4VXfskmPO2V88Qn59wrpCGdeaQ89gk+hQufQnjcLeOoJ4OdrlT2utPY60pmq0fB3kQlHRXZRH/4fQLe+WdYr/+YX3XK+SuvjJ+3JLPZmsCRQ8aRI53HXjWnvSoO+hRMe6RkVX9KXMbb6JKCyE0OoyghjZFyGfs9ch73aTnr1XDkUfO4T8fFgJ4jt4KzPh3ng9k8HjTx9UIjf7HYxP+7aOdVbRQWxSfoLJ+i07/LSX4Un6ujqAh/h+LE91nokLPakcZSawqr7VIetWfwqE3KZpecbZeCHbeSfY+aPbfAJhx4VZeeBMG4rODEp+GkX8fJoI6TIQ1H/RpOBvUc9eo46TdwNGBgz6dhx6Nhx6PnpEPL0Y0UNsql/NWaj3+4mGWt1cjDahnbd0181X6DU6OM9ZgQNuNEbCii+KqljH9YGud/7T7kvyyO8NuGCr66YeMvaqv5TVUp/7K/g3+9OcH/fbbE/3O+xn+52OC/nazwryZd7BQqWLInsFiYyM5NBau3pMzcTGOiJIXxokQmzAmMKSKYUyfypCCX+QgREwHXcFz5CPWVnxH5s++TEvAz8qUiCjKuUaYWUaYKoFp33U+dS2i3R9FZFI3rRiK+imR6b6QyfCuTFVceK648Wi1ivDcScJUm0FkQS0deNN4bqZxN1dNTmEBzjpiWXAltlnA686LptEfRbo6g0xpFc044reZIwcCXG0G7PRJHQSwOYzhj2hjG0kVMZ0jYrLHy+r6Tc18tE8Z4ZqVhzCSHMZwmxpshoiv9Op2yIFpUwbQZQ+nIFeO0RdBhDaPdFiaUJeWH02GLpDMvwr8xFdGRL6YrX4K7NJqekjf5+UJeft/NOH8qjZCb338rXsjPvxl3CRhG6lIYvpPI2N0U7jVKmWyWcb8pg/tNUiYapNxvlTPVoeBBh4zpjgzmuhTMdSl42J7JfKdcMDh7tEKcqlPOco+cVaecDY+aHb/+ftunZt0lZ92VyUq3lNUeGesuGWsuKXv9Gg4GdRwM6gSg0Ktip0/N/pCOw5Es9ocMQmrQhIXTSRtn96zsDxk4HMlhb1iIMj0aN/tjTAVT9d6wYKreHzFxOCq0KO8NCN6DTZ9KAAz9Bg6GBeCw069lu0/Peq+e+S4Fj3o0PHILpXNvytSWe5QsdGcy15nJXKdQVvfIrWPJoWa5R4iUXenRXJq+F7uVLDlULDvVPGxNY8OjZ831+y6KDY+WVaeaVaeaFYeCFYeC9R41i50yZtvTWXAoWenRsuYxsNGbw7JLy6pHz3BtMn1VsThLw+gsFtNZHEZbgZi7uUHcNgbQnBdGc16of6gOw1kmyIC6ioVc/UabSMjVLw6nozgSR1nMJVvwJlu/oyhM0PrnSfxZ+2E02YJp9QOS7lIh499ZEk1PcTRdRQIIcZbF0l0kJA29ARKOsijcFfF+9kIYqjsKw3FXJOC5EY/rRjxdxVE4y2IvgUZXSQRthZLLnP+O4kjaCsNpL4i8HM47iwQ/QFuefzg3B9NsCaLJJoAFoS9AiO9sy4+gxSqhzS6kCr2JEW0wiy7fs8UeRotVQqtVcjn4C+k+Yf6I0EjumsU02yTUmYKoMwXRYhXRaAmh0RJCfW4Q9TnBNFpC/T6DEO7mCgVg1dqr3M0Rc9sQRINZkOzcMYYIKT85odRmB1OfI6bGFCIAAmOwP/JTYBOqDAHcNompNgRToQ2iQit0BdRmh1KTHUq1Npgqfejv9fz6AH90aBC3TWJqskIuzcG3jcHU5YReDvZ1OQILcMfoLyO7vC/hrllCfa5YYDWMIdSbhGSias01arJC/L4CEbdzQrhtEgkbf30IN7WB1GmDqZdfx2uJoj8/miZDCAVJH3DbIKJSE8jNLAmV6kBq9MHCd9aFcjsrjJu6EGqMImqMoVRpgoTfqwqgQhtCpS6YEsV1ypQh5CW+T1X6+zy8mchWi4K5W2k0G4KwSj/BEP8JuelBZKcFk5UagjE9FFNmBEZpKBZlJNnyMHJU0Vi08eT6wYBNF02eIRabPg6bPg6zJpZcTTw5ugRy1TFYdbGYNdFYtLFYtG/+jsMojyBbEYVVl4hZl4RBHkuuNplsVRxGZTx52enkGVIxqxOxGtIwqhMwqQUZkU2XjEmdiEmdiN0gxapLx6JJxqZLJluZhEWTilmbhlUvJVuVQGGOEosuHZtRhj07E3u2HwBkKSnIUpKfrcJmlFOYo6bEoqcwR02pVS80IFt0FOVqKDarKcxRUmzWUWLRcKvEwu0yCy23iui8W0FH/Q0hlajMwo08I9UlZkqsWu7csNF2p4xhbytTw27mxjzMjwvg4OG4l+kRF5MD3UwOOIRuAz+b8GDIyeSAwC7c6+tkatjF7JiPmWEX9/u7mBl0MjvmY3pEeL+H473MjfqYG/UyN+5heWqQlQcDzI97Wb7fx9r0PdZnJtievy80J88LkqLdxSn2l6fZXZlhf22Og7U5jjcXBZCwtcrjnfVLgPDq7IAvLo758ukp37x4wi8+e8o3L57w7avP+O6Lz/nt11/wp998wR9//YqtpRnOdtc4217n6+cX/Pk3X/Lq7IAvz0+52HnE0cYCG3MP2Fp8wC+en/L8YEMACcsPOd9e4fXpPp+f7HO8tsjOwjRPttc4XJ5jZ26KR1PjLI4NXwKEh2MDjPucjLkcjPV009vawIiz7eIPIq5eJfj99/no7R/z7vd+yM++933e+f73+PiHPyD0/R8Rf+XH9NgSOeyUcdKZwnFjLN8a0/hlTAzfxSfybXwCP4+I5IvICH4eE83T0FA2rnzC6tVrTF29ymhYKP1hIu68+1MGwyT0hoXgUgTTaxUxVBzOYHEkg8WR+PIlOPOjGK3RMtFoZ6K7gQJNKYpr2dg/kdKWIGeppYGjQSefPXRxMXyD2YpoZivFPKqPZ6ctha2WBHbbkznulrLblsCZK4OnvUrOPFJOXRk8dss46Exkqzma7ZYYTnvShP6DXiUnrjSOG5P4ol7GWbaIPb2Iw4pYNupjOW5P5dQp44lP4QcKAgg498p52iuwB096lVz4FDztU3Huk/nBglCmduzMYK8znYPuDPY8SrYGbPTUmkgM/CmSD79H2M/+Gbei3uN33iz+Ra+c0zuR7DdGsd+ZzKlTxkFPBoeuDHZ8mXS3R6Mpu0Z66vsYU8LIT07ghjSCyepo9nqknPkMnPZqOHIrOfao2O3O4NCl4NSn4aw/h9fTdfxmsZP/sVzEn7elcNckodAWhL3gKgf5cbxQhlN67QfYo99lriVDGKo609l0KthyKtn0+xB23Er2fRp2PQJA2PcoOezTsO2SsdaVxlpXmhCN6lVy0q/j8bCB4wEte14Fux4lux4VO14Fez4lB306Dvqyeem1cVyVzkV9Fn+12sffP5ljtjSDuZw4trNSWE0N41FSOGtxIaylRfArRy3/sDrG30318pv6G5xatfwb+PcvAAAgAElEQVRpVy1/N+7m3074+PVQO3+8NsTfPlvmb07n+NujWf793jTfjTSzUqxgKT+d5ZJUlqukLN3MYKlGytKdTGZuZnKvOJkhezx9xkjGNFEcFBvYTUpgQRTCUriEwbAgyhICMcV8RGFGAOWKQKrUgdQYQqk1CSkaTbli2uyRdOZH4y5LorcyDe+NJIZqMllw2tkavMF4oxrPjXg85Yn0Vibjq0ihr0rKVJuJ85kGHnbk4qtIw1WaSG9lGp7yZIGJKE3CVZxAS24EDUYxdfoQ7maLaDaH0ZYbTpMxlHptKN1aCZPyCKYyIrivj+blaAvfPOpnp7GAKWkkYyliumQiWtKu054ZQnPKpzTLAmjLDKAzK5QmYzCtuaG0mcU0m0NoyA6kKSeEZksQjblBtNpC6S6KxFMWg8sf1ei9EYPnRoyQMuMv1/JWxP6eUbiVwPCdZAEo3BHkSCN1KYzeEbwL9xqlTDRlMNmYwb1GKVNtmdxvyeBhl4IFh4p5P6sw1yVnwaFg1aNh1a1m2Sm0Oy/3yFnozmDFpWCjVytIkdwKlrulLHfLWOhIZ8OrZKdfy/6AcLZ9Svb6NWz1KtnqVbM7oBU6GQaNlx0FB6M5bPULOv3dISO7Q/7247Fcju/ZLjsPDsdy/fcNQgLTSA77w9nsDWez2afjcNjE/pCBvYEs1n0aNr0CGFhxa1h2aVhxa1l2CX+/+U1LTgXznXIetst42JHJfHcmiw45DzukzHfJWHaqWehSsORQ+4d7Pcs9Gha6lEKcrFfHmkvNulvHikPlBwYq1r0GVvzMzJt7S/6z6BRYm0WnmqlWKUO3Yxm8ncDInTTh//NmHO5yYUPuqYqnySoWBlWbiOY8MY22YDpLIugqjRYGffvvWYG2wkjqcgNpzhNfDt3NtlDuWoJpsArSmdb80P9jSy7o6oXhvcvPPnQVx+AsEyRF7QUSAUjkSXCU/p5l6C6NpKskEmdZLJ3FkXSXChGhnX5A0lUcRVthOM15YtoLwy8BTnuRkNvfXiA81pIvaOXv5gbRkR9Gky2UOzmBNFqDaLOFXX6/1rzwy4IwYcCX+L9/OK15kn9i5A2lvSCSJls4LdYwWvzMQpM1zB/7KZiMBZmQABDuWkTcNYuozwn2MwRB1JlCuJ0VSI0hQMj0zw6mLuf3voGb+gBuG4RisBpDAHf88h7BfxB82QPwe4Ag+BBuZQcLrII+gOqsYCr1gVQbQ6nUBVKpC6TaIOKWSUKlIUQ4umAq9MHczBJxyxBKlT6Im6ZgbhlFVOoChcIyQzCV+uuXwEGQ8oT4DcRCF8Gt7GABlOiuX8qZhG4Cv7QoRyL4CozC82pzJNw2hXIrK5j63DCqtAHUaAKpkV+nRRPIeEkiY6Up3Ej5gOKU97mlC6HGEEqVPsRvJA6i2iihTBNEtTGUCkMIVdkiyjQBlKgDKdOKyMsMoFARgEV2ldzUj7EnvoPPJma1MY1Hd6V0ZQVSkBFEjlREbnoQxvRgcuXhmOSRGKRh5CgiyVFGYVbFkG9MxiiPwKJNIFsRiVkTS7Y6GqMyRugb0CaQrY7GpIkhVxeHSRlz+bxcdQy56pjLezZjEhZ9MpasNIptKgrNKqyGND+LIGz8TepEzOokTCqBIbAa0sjVCqxBrjYRiyaJguxMCowy8gwCUMjPkmEzZJCrScVmyCA/W05xjgJ7liAhyjMqKLKoyctVUGjWCDIisxabUU6JVU95fjZFFi32LDllNgOlVgOVBSbK7XpuFGRzq8xKRUE2lQUmGqqLqKsqoOlWEXfLbdSWWymz6bhRkE15npHq4hxqyizcLM6h8WYhnvbay3jSB0Mu7g86mBxwcq/fwT1fB/f627nf38VEfxfTIy6GnI1Mj3iZGfUyO+ZjdszH/EQvc/d8LNzzMTPqZmbUy9y9PuYnhMbkufG+y7Si1cnhy3jTjVkBJKzPTLD9UGAP9pdnLmNGD9bmOHi0wMHaHEfrS5xtrvB4+xEXe1t8drrH54+PeX1+wuvzE75+/phffPaUX7/+jD/+8gv+5Msv+e1XX/Hbb4Tzu2+/4vnRDnsrc2zOz/D54xN++eIxXzze5/nBFgcrczzZXefVyR6Ha4uXzMLuipCIdLA8w+naEjvzU5cxp+tT9zhYmWXtwThL40LM6YN+N+Oeboad7Qy7Ohl0tjPu6mLc082I23HxB/HBIQS89x4f/vBHvPu9H/LO93/Ae2+/xac/eRvxez8i4cpPaNWHcdgh49wh42lLKi8NsXwTE8GvomP5OiKKr6NjeB0WzqvwMM5Cglj55Apzn1xh+upV+sXXmUqJwxtyjcHgEIZiJXQrr9JvFzOQF8pQcThDxZH47BJ85WlMtuWx6KnmYX8n8ugcMq6ZuBkqw60xsuNr42zIwcV9B0t1GUwWhTJXFc5qXRy7rSkcdaULzEBPJqc9Us78wOCx37R84c3ksVsq+ApcUl70KnjqEaRDpx4p5z1yXnTK+fJ2OkdZEtZU1zlpSWevLZnDzjSOutLZbIxjtzWRo+7Uy7K1p30qXgxqeT4gGJhfDGh4Nazn9ZiJF4N6zjxy9p0ydhxSDj0atr3ZjLZaKdLFE3Xl+0g++h5S0Yd0ZAbzO7eaP3Omc1oj4qwzlSN3Jkc9Gey50jnyylh1pXHzrogE41uo0q9TooijNCGNRk08D+7EsN6Wwk53JjtdUg66ZWy1S9nuyGSjVcp2l4YvZur4bqGT/zln5+97lTiVH2A3X8FoeZ8xzSd8bUykTvI+xXEfMd8qZ7EjmXWHjPXuTDa65Ww6FOx61ex4Fez7VOy5FRz1a9lzK9jpyWTbKWOzW8paVxqrXSns9So56hcYhMM+NccDOo76tex6FOz7lOz1qtjxqDh3mTiskHHRYOTvDsb4m+1RtoozeWRMYCUzig1ZHJsZ0RwqkviipZx/uTrKf9yZ5jA3k31dKt+2VvO3q0P8ze4kr0Za+OVDL3+9P8VfHUzxf+094O9O5vjzVQ9z5als3VGxcUfF+l0li7elPLyZzlxVGgu3M7l/I5XxkjT6bXH0GSOZLsjktMLMWkwEi0EBrIYEM5okoUkVRonsGpXyq1SoPuW2P1O70SxEBbZaI+jIi6arMI6ekgR6ypPwVqUxUq/iocPKwUQN441aPJXJuCsScJXG4yiNo7cqDW9lOtPtZl4sdtFflUl/dQa+ilT6q9PwVSTjKU/EVZaIpzyZ7sJYms1h1GUFczdbRJMlnMbsUBqzxNSpAqnXhdCqDmFIEcFMajgPlGE8H2ni29UBXo+3spQtxZcaQn1GADWy6zRmXKclPYC29EBaUwNoUwTTpAygURtIrf5Tmi0hNGYH0JgbIEgh7GLa80Jpt4noKhDiG9ttIjoLhKSbrpJwem5E4yyPFmIxq+LwVsUzWJNMb1U8/TcTGbqdwmBNMqN30hitS+deo/QSKEw0ZXC/JYPx5nQmm9O435zGg5Z0HnbLWXSqWXKoWXSqWOgWhuiZtjQeNCcz05HKokPGqlvpl9IoWPcoWHMJm/M1l5pNr45Nn4oNr9LPLijZ7tOw06/lwN/HsDeczeGw0FuwM5jFVr/QgrzVnyX4IQaz/ADCzO6Qie0B42VM6e6Qkf0RE1v9+ssjpBcJLMEbL8Fyj5IVt5pVj5YFh5KlHiXz3ZksdCl42C5j1b/FX3XpWOnRsuLSMt+lYLo1jYcdUmZapTxsl7HYLZTXLTnUzHVk+o+cZaeaR26dIFdyCvfm/WzEbJuM+S4FM+0ZfhZCx0KXkpl2GQ9aBL+IIP1KZqhWkIzda5AxVJdGX00S3oo4fyynmCZzKLezrtJgCaHBHkKjTURrQRidJVF0FkXSVijIbNoKI2gvifZv58OFIf2fSGca/fIdYZsuodESIsh+/Ebg1jwJLfkSWguETP72PAntBQLIeHM6C8IvTcVvTMSdfsZB8EVE02IXC23AxZG0FoTRki8RwI3f3HvJHBRG0l4URaMl1D+wC8biRquYGmMAdTmBl7GgjTaxX2oU4U/hCaO1IIK2wgia/FGgTVaBGWi0SGjNi6TZLviVWvIjaCuIptkutA+/iQFttIReyoTeGHfrc0Kozwm+jBW9mxvql+AIcaYN/tSi+ly/LCfbL+sx/Z9Rp3dMIdwyBAjDuVEY6O+YxFT6oz8rdYGCUVcbwA3tdSp1QZSprlKqvCZs2fXBlOuDqMoSU64Nplh5nVJNEOXaYMq1gk+hTHWVSl0gNzRCN0C5+ho1WYK059Y/iR0VPA2h3DYJLMUdk5jbJjF3csMuZUxvHrttFFFjFHEzW8TtHIkgg8oKoUIbQJUmiBq9iFqthFrlNTzmCKYq0+nLj6Ek5QNKZFep1gZySy/mhjaUfEUABWoR+cogSnRiClQiLLIAbPIg7HIRxrTrmDNDMKVexZR2FXPqRzTqgnhQEcteu4LBfDG3tWKsmRIsymgsymjBQKyMwaIVisZMykhyVFFYtHFkKyKxaBMwKWMwqmLIUsSQq00kV5eESR0vsAL6BAEgaGIwaeIwa4THc9VxmDRx5OoSyNUlkKNLoMSupMSuxqRNIleXRo4uGYs+FaM6gRx1CjnqJHI0SVizMrBmZWDLSsdqSMOsTcOul2LXp2HTp2PVSy+BgT1LRr5JRn62HKteSp4xkwJjJnnGTKxZmRTkqimwqCi2aiix6anIz6bEpqcsL4sbBdlUFJq4UZBNmc1AVWEOFQU5VBblcKvMTGVRNtUlZqpLzNSW22mtKaOhuoC6Cjt3K+zUVdi5XWbhVomFivxsasvt3C6zUVtipabIjLejngFnI4M9TYz5OhnrbfUzBV1M+LqY6O3gwUC3YD4edPCg38nMkJvZMR9z9/pYmOxnZXqIxfv9LN7vZ3bMx9SwW2AR7vWxeH+QpQdDrNwf8vsOxlmfGb80JW8u3GdrbpK9pVkO1xY53ljmaH2JvRUBGBxvLPP0YItnh9s8Pdji+dEuL473eXa4yxcXp3x5fsqvPn/BH3/5Ob/5+Su+++JzfvPlF35w8DW//eYr/uSXP+d3337Fd1+85OXpvv/9djnamOfF4QbPDrfZWpjmfHedzx8f8tnRDuebqyyMDvD5ySE7C9PsLk5xtDLHwdJDDlfnOVgRGISV+8M8mhpnfmyAUVcnvX7/QV93E67WWoZcbdzzOuiuu01fR+vFH8QEBnL9/fe48tOf8MFbbwt9CT/8AZ/++IdEfPQTZAHv06INZbsphZOONM4bUvjGksI38RH8OjaOX8bE8GVkJD+PiOLz8HCehorY+PRjFj69wvjHHzISFsRschzOTz5k7FoIownh9JpDGciTMFQgYaAwlL6CMHryxEw0mHjoqGRrpJHZ/mair+jQfqzibkQYq/WVbPfc4fFwO0feSu6XSZgpF/PwZhgbTcnstqZw2JkmGJKdMo4daX6DsZzTnjSOHWmc9kj97IEAFJ71KXjizuRpr5Jzr5yjbimPu2U8bc/gq9uZ7KmDWcoKYLs+mZ2WFI46MzjoSGX9bgzbLXFst8Rx0J3E8yE1TweUfDas4cWglmf9al4O6/l8NJvPhgw86ddw7FEIpWY9KnacSla9+bjqLMijPiTy47eJDXgLU+T79OsD+YtePb/tyeB5QywnnWmcuBQcujI59srY9UpZ8koprAsmJfOHWLVhlKclUxAdQ7c5kZk7SSy3pLHWms5aSwoLdYksNKSx1JDOoxYFx33FfLvQzn+fsvGPUyYe5Vyh0PwxRst7PMgN4dfZybREXUN7/QdMN0pZdaSz7pCx6cxkvVvwImy7MgX/gVfJrkvJQa+aXY+C4z4tuy45Wz1y1h3pbDql7PjjUPd9SrZdMrZdAruw61Gw51Wy7ZZz7NLzpFHLXnk6/+ZRD//xcJyd3BQOzBmc5ik4zMlgVx7HriyGb3vq+fvdGf7tAw/TiddZ06fx5+Pd/OvVQfbbS3niqeMv18b407URfrc+yr+7WODPdgbZcdjZbNGz26bhoFvPakMmS3VSpquTmb2VzviNJMYrUhksTsZtjsZriGSpysDL+lL2YqLYFotZDAlkWhaLUx/LTVUwNzI+4Y4umDuGIH+8XjgttujLTWG7XfAjtNkj8Val0XdTxpKngP17txi7q6WvKh1PeSLeqiTBUFkej/f/5+o9g9pO833PmZP6hAndMz3T3TZR5CRERkJZQkIIkMhBICGBUETkHG2SjTFgbGOcwNjYOLa7bXcad7vTdPd0n5kTbth799w6W1t1993WbtWeqn392RePoM/ZF0/p0V9/hKiyXL/v802uYk53q1nvr+L5lUHmXQqm24qYbiti3lnKZEcRE+2FjLTIGGuWMd6ST39dtogatGXQb88kXJVGyJKK35REoCKFQHkifToJi6oMLsjTuVJexIvFMF9dmeGDxRDzpSlMyJPwlLxDd9lJQqp4+lQSRjRJBIreZlAdT582nj5rMqEqCYO1qccpLn3RgWy0MZPB+hQitkRheq5PEdrwaF77SEs2Q83pjLRmMtEhZdolY8YpY8yRxZQr9xgwzHcXsuArYcUv50ywlNWIkpVwCef6y1iLKNjoF6BhvV/B1pCKi4MqLg6r2eiXcy5YyGqggPO9haz1FrLZX8TlEQVXxpTsTevZnzWyOyXkOXtzJq5OCGPwtUldVP+v4vq4mpuTeq5PiTjSo2K3nXHVcTTprXkzt09bouvHvbhPw7VJHdcmBQMg3sPArVPCP3F1QsuVMTXbY2quTgpZ0OVRzfHzq5MGrk0ZuTis+nFoH9VyOerFOF6jOrYGyrg0pGKjX8FGRM7lYQ07Y3ouDqrYGhBldRsRuYiVHTccv8+lITU7Y0YuDWnZ7FOwGhTRtGu9JVwa+REgLHpzWfDmMePKYtqZyWlPLss9BWwOajnXp+GUt4i5rkIh2WkRQ3zYliRMxvWpBG3J+KslBG3JhGtTCdeKa76qRAK2ZEJ2MVQPteQQtEmI1Kbht8YTrE6MtvmmELanEKxOimr7xen6QIOQDg02i8e+2pToqXvK8am9SBwSht8jiZDQ/P/oczh6HqpNJmRPIlybfMwWhOwpBGpS6K3NYKApK/rZEsVniX72QHWKkOtUxhOypQk/QE2qGPprM6KxnakEqiUEozKgULQnIFidQq9dtAwfgYRgdTJ9NlFyNtCQSV99FpG6TEK2NHprM/BHY0aPugmOAMMRk+A1J+IxxROwptBlTsBXmRQ1Bf8IEkRPgAAHRy3CR03CXZZEuizJuM2CLejQxdCmPSnKwsrFcN9hEO3BTcp3aDcm0GFKps2QSJs+gXajiPVs0Yi9QxdHpyERt1lIkVzlEtqNQtPvNifjKk/EbZZEVzId5fF0WZJxGhNF4lBlCq7yqGTJkoynIonuyhQ8lcm0aWPxmCViHwUfTmMiTqOEdn0ibZpEOvWpuFQxDFYkccZRyLn2Qtxlb1Ff+CaNZSdo0SVSq4ynRpmMuSQBi1yCVS6hslSsiuIErHIJFSUnqSqLp0YRi7XoHZzKeFbaZOxGlGy7iwkZJTTrM6lSZx2XjFVrxWBfoc2hUi2lxpBLlU6KRZ2NVSvFqpVSqc/Fos3FrM7BoMzEpMkR0aK6PPGaTtxjMxVhM+ZTZy6i1lRIlSEfqz5PMAimEmwVQgLUUKnGXqHCoivGqiuixiSn1lxGTbmc6nJxT1100LebFMf7WpOCpiot9RYVjVYNrTYDdRVKmqq0x2bjlpqoVKhKQ0OVhqYqLY56E41WDe7WGrocdtytNbQ3WOhqtdHlsNPdXouzoZLOpkq6Wm24W2vwd9bT46zF02bD21GH39lApLuNPm8rfd5Wgq56Au4GfK46Aq5GAh31hDqb8Tvq6O1sIeJuIeRuZiTkYnbYz8JELyszA5yZHWRlZpDlif7ofoD106OszQ9zfn6Mi8tCUvQjCDjF9QtL3LywxM76IpdWT3FpdZ6LZ+fYWV/k6sYS1zaXubF1husXzkSbiEUk6e6lc+xfWef+zSvcu36ZB7s7PNjd4d71yzzev8779/f58NFdnt8/4Pl94T/45N2HfPjo8Nh/8NVHz/n25Sf8/pOP+MNnL/n+88/441df8MevvuD7Lz7jD5//jh8+f8l3n37My/ce8/GTQz59/wkPblzi5buHvHr/ER8+uMOr9x/xwf3bonH5YFeUqV3aZOec6Dy4s73B84NdnuzucPvyBgeXxWvn58dZGh/kzNQQM4NBpvuDTPf5mOn3MT/Sx+mRPuaHeoXcKEeSQMyvXuftX/yMX7/2Gr9+7TXe+Mu/JOZv/4aMX/0tZbFv0KuXsBvM414kn2d9Cl5VF/JKlsm3+TJ+L5PyRW42X+fl83FGJi8kSdx5+22uxZ5k5cRbLMTHMv3O25yVJLGVkM6SLI2Z6mSWW6TM2VOZb0hjqi6d0fo8Lgy1cXOuh8O1CMt9fZQm6WiKyWakLJFVh5bbww72xpq45CnkSlcmlzpSue7P5XZ/MXeHSjnoL+bxuJInEyrenRK+gRen9Lw/qxFJRpNlPBgr5eFYKYejhVH5kTAwPxyXc2+wmMP+Eh5HinnWq+DDxnz2lfHs1qRxJ1TI/WEFB/2F3OnP5/6ouP/heBmPplQ8mCjj/VMGXiwaj1mF5wtGnp3W82RGxdN5PQ+mVDye0nJ/SsXeVAWbow04q+VIY/+GpNd/iir113QpJWzZ0/lvKzr+ebaMB12p3B0q5P5oGU+mtNybkHMwr+X8ggabIxZz5dt0VipoLcjFkZ/DhD2HlY5c1r15XOiWcdFfwIa3gAuBUja6Crk7Uc9nW338y0YH/8+mjZf+bJqr36Ky5QSrdSl8Yy2mNyue6rQ3uNyv5NpgCfuTOnZHy9gdFeVpR/6D2+Nqbk9oOZjWcW9ay82hEm6NKdgdV7A/peLBnIFHp8p5fNrEvVldlDnQRCVHam5PqjicMPNexMStqlx+P9nB/7yzwL26Um5XFPBRp533m01ck6dzuSiFr2bD/M+7m+w36VhVZfDFTJj/vDbJE18DOy0G/unqAn9/fYlX6+P8YXuef31vh2crPm71V3AtqORGWM1+n5GbET3bQRVbPXI2OotZaJGy1JjLlDWNaWsWizYZ10I2HnvrOZRlsxNzkhuZqeyUyVhzGOk1ZNKjl9ClEtrYflsGfbVZ9NVmHRuVj4cAexpjLXnMe5RsDFXx7laIeY+SKUchk60yxltyGXcIc+VISw7DzVImO4q4vejkyYUgkx1FQttcm8VAfS599dn01mYSsWcy1JjLYIOMcE064Zp0emuzo1redHwWIUGKWNMI1qTRW5NOX1Um03opF4vTuGlX8nwhzEdn+/lo3s85cz7hwpN0qU7iV8cQ0MTTb04jrE0krIonUhbPoDmZAXsag7XpDDWIU9qhhnSGG7IYrMugvy5FGEZrkxhuTGOqXfrvsuWj+fbRMq3RVsEsjHWICMoZdx5zXQXMevI55S1i0V/KYk8JC75iTvvyWQwUsuwvZDVYFPUy5HE2WMC5cBHnwsViHyxkxZ/HSiCfjf4SLg3L2R5VsT2q4vKIku0R5bEJeMWfz9lgIZsDCi4Ol3FlXJzgXxsTEpxrEwYuDimEhGcsKmmKriOvwNUJLTdmRKGZ8EbouT5tOGYJBGOgFXKhcR1XRrXCcDymi/4+HVfGdVydNnJ9upxrU+WiQG5CdwwEdsb0bA2rxX2TBnYmRH/ExSGVYFFGtGwNqTgfKWUjIj+WG10aEizBZp8AVhcG1GxEBGg4FywRyVGRMtZCJSx7ZUy0JXPKk835cAmbA2Ws98lZ7JEx6cxm3iNjoSufJW8ha2E5W4MaNge1rPWrWfTLmXUXCVNxUya9UaOtYAbECtlTCNamEKhNIVCTJJ7bkvFXJ9FjTSBYl0qkSZzW99qFXCdsTydkT6E3WsJ1ZAIeaMgkUCX5UYLUkHbMPBxLmerTBAthF3r9XntqlIXIIlKXGjUJi7jQgbpUgnYJvqp4QjUC0PisSfirkumtz8RblSTATXU0ItQcj88qhm+RCJSK1yKu9dRI8FmTCEa7A4I1aeK7Ge0AGKwX38+QLf3Hob0mCp6sImEoWJ0igEHUg+CvEp+n5zjNJ+HY5HsEFPzRKFKfJUlIcEwJBKpTjxOKvObEYxYh+O9Mv90ViXitItrTa0nEY0nAXSF0+A5dDC5DHG3ak3ToYqIAQWT9txvFPe1GCa36hGOA0GEQIKFRdZImTSytunicJgkufQKe8iTa9fF0lMfTbhRAw1WeICRJURDRUR6PyyyAQ5cpGU9FCl2WFNzlCXToY4X/wZSEwxCLwxBPhyFBvL85CbcljXZjEs7yVBz6JNoNKXQYU3GoY/Eo32G2LocL3SpON+XTVvJbaopPUC1PoDIKDirkEkwlEirlKVjLkqlWJ1OjTaVOnxFNHMqk3pBBreIko7WZXOws4HpIwWhVCo3aNOw6KRalAAlWtVTEkeql0TZiKZVaKRadlKpovOgRSDCWZWLR5mLV52E1REGFRkqVMQ+LTopVn0eVIR9zWRaV6ujPG4WEqKa8GFu5nGpDCRZNAbXmMhqrtdRb1dgqSqmvUlJv1VBjkguAUCnMxHUVShqtGpqq9DRaNThqy2mxl+OoLae5WkdztY6WGqNgB6KP7Q1m3K1VdLfboqf8VXRHJUCttSY87Xb8nfUE3c30tNfhdzXS3VZDT7udrmZrFCxU4euoJ+RuJOBqxO9sOF7DwU6Gg076e9oYCLQT6WlloNtBn6eVQW87Qz1OQu6WKKBwMDcSYm4kwOnxMEtTgyxNDQhWYWaIs9EytNX5Yc6fGonKiSbZWJri/MLEMRDYvbQalRCd4erGMlc3ltlZX+Ta5jJXLyxz/cIKN7bOsnvpnOgnuLLO3tYqt6Peg3vXL3P/5hUe3boW9R3c4Om9PV48OjiWFH327F1ePnvCq+dPefX8KZ9/+D5fRr0H3336O75/9Sl/+Owlf//l5/zxqy/409df8v0Xn/LHrwnXRxYAACAASURBVF/xxy8/45+++oJvP/6Ahzeu8vzubV4c7vPi3h32Lpznya1rfHD/Ns/v3eKL5494dnePhzevcHF5jr2tVa6vL7O3dY5HN7e5fXGNnXNLXF1bZuP0FGdmR5jqD7I03s9Mv59TwxHmh8IsjvYy1R9kyN/NVMTPZK/36U9kcSdJfeu3vP53r/H63/01b/z1a7z52mucfO2vyP71Lyl66+/oM6RwOFjC/YFSnkdK+bgqj1f5mbxIjOGbggL+WFzEd7lS/lBYyOe5uTxNknAvLo6LJ05wPiaGc/Hx7CSmcTEujRVVDstNWZxx5LLYLGO6No1IRTJnArVcnnLz3uYoL24sYC2qRBWjYjBfxnKtjDlbFuvOEnb8cs62JHLJncm1nhxu+HPZDRVwK5zPvcFS3p1Uc3+kmIfjcp6f0vPetJb3pjU8GBORpA9GFTwYK+X+qJzH40oejyt5OF7G4Ugp9waKuddfwoOBUp70yXkZ1PB+Qx5XS09wvS6V25FiDnqLeDyiYL83n11/Nvt9+ez35XNvtJT74wrenVXzZErN0zkd784beTqv5/lCOU9PlfPeaTPvzut5OK3h3rSevWkri2E72tw4Un/z50hP/h1NCglBTTzrNbH8j9UK/vu8mse+TG4FpTyZUHE4UcbBtJqd8VLC4WzUpl/QYMnEpSmmWZZHlzaH6UYZi+05nHFKWXNLOd8tY9NfxAVfEdcHKvni6iTfrffyb1vVfNYdQ7v1HWqa3mLTKuGbyiKcCa/TWhjHtTE914bk7I2r2RsrY29Mwa1xpQAHkxr2J5THjMDeiJz9sTLuzWjZnyiLyom0PJgzcG9a++Oa1XJ3WsPdKS23RlTciqh4t0PLQU0eX0Ua2K+S8bRFyQfOCj5or+CaXsqeoZDPJn38t/sXOAg0ctdXx3/Zmee7hTA36lXcbjfzD9cX+Ie9M7w8P8p/f3iB//Fkg6thI7cGyrk1YODWoIHdPj1X/Eou9yi46FOw7irgTIv4Nzhdlc5EdTpL9UXsh+r4ONDGHVkWewkJXMtKZb9SxQ2fjVl7MW51Al69BF+5hD5bBgO1WQzU59BrOxrmcxisy2akMZcJRxGnetTsLbm4v+HjTMjAUJM0mniUw0CteBQaZFEiNO0q4eG6j0vjtQSr0ghVpxGsSiVckyEGD3smkbos+huy8VeJkqNQtVhHKSKhqnQiVRn01WTRZ8sgYE2hvyaLkepclivzuWTK54HXzpPpbh6NuznsbWROl86oJZNIZSoRSzr9NRkMVGcwbk1nUBtPb9lJ+kxJ9FYnM1ibxkhjDkP1WYw0ZjPSmH2cGz/alMOUI1+kzThy6W9IOc6wn2jLZqw9h/FoTOV4+xFwyBGNuZ0yJjpymO6UCTlLp4zx9kzm3OJUe8Gbx2KPKGdb8OayHB32l315nA2K8rbVkGAS1iNFbA2UsdZbyOVxNVtDStH23CfnXLiI85GS6Om5mu0xrTDnThi5Oq5ne0TLxWGV0OWPabk6qRMAYEbHjRkx1F8Z1XJt0ngMEI7Yg705E7fmzezNmdibM3Fjppwbs2bBFIwLr8H16XKujOvYjiYWXR7VsD2q43JUPnVlXACA7TEdW0OqYy/GxSEtFwbUbPYpWQuVcHFQxYX+MtFg3VvCaqiY1WAJ50IlrPWKlKjzEdFFccZXyKpfXDsbKGbFV8gZXwGrwWKm2zOY78zijL+IzX4Vm/1qlnuKmO2UMu3MZrGnkEVvIWeCpaz1KsVjn4azvWrmu4uYcuYz3Jop/AcNacda+mB1EsPN2cdgoa8hA789mUCNGMR7qpOPT+v7GjJ+TOCpSSJsF/r9kC3tOPkmUJMU1eeLFB9x6p9E2J54bOI90u8P1Gce7/vrM4S/oS6V/sZMcepvS6a3Lo2IPYMeqzD+dhpjcOpP0KE/Qbclke6oeddXKaI/uy0JdJrjcFckRIdrCf4qCd0V8bgr4kVbcRQghGzpUYmMREiCrAJUBGsEcA9Upx4D/JAtnWBNKj5rclR3n4zHkkDYnhHtKRDAoLsi4VgmdGQ69lqiZl9riugusCbTYxVAwGuR0Fkeh9eSKABENF3IY4zDE/UweEyJdJbH4dSfpNMswaGNFUyCQZR/uUxxuM0SXOWJtKhjcBgS6ShPwmlKplkTK0CCIRmHPgmHPokWjegBaNMn4DQm0WlKocMgOQYfbdpY2rSxNKtO4DDE0qoTq1H1DvWqt2lSn4iCCPEzLmM8LmO88DOYJLQZ43/8DOaUaAlZIu3mNFoMyTTrU6hVS7CVSahWJGIvPknIkMC6s4SzLXn0aOOwyN6kRiGhUpGITZWNVZlKZVkqVaoMrKpM7AYp1bosqtUZ1KjTsGuSsSkkuPQnWHXJuNhdzLkOGa1lJ6lWZ2NRZmE35FOllWFR5WBRZ2PRSQVToMqOGolzqdDlUmMspEonmIIKjRSLXkaFLheLVoZFlxtNGyrAZiigpryIBquC2grhI6irUFJlKKS2Qo5VV0hdpYZqUzEWXSEmdR4NVRoaarQ02nTUVapoqtGLa1UaWuwCBLTWGmmq0dFYLaRCLTV63M1WOpsrcLdW0V5voqvZSntdOY3VWlzNlQQ6G/A6bQQ8dfS4bPhcdXQ5avA7BRsQdDcR9jQR9jQTcjfhc9XR3W7D11FPT4edsKeFoYCLsKeFkLuRPq+DSHcbQU8zg0ERezreLyJPB/3tDPg6GA17ouDBzVhvN2O9XUwNHCUUeZkbC7Iw0cfy9CArMz8CgzNRudHa/DBrc6OsnxpnfXGSS6vzbC0LT8LWmVl21pe4sXWGmxfPcmNLrOvry8f73UvnuLF1lv0r69zeEevg2gXu7Gzy5PY1Huxd4dGt6zy9t897d/d4erDL07t7fPDwHp+8+4iXz57wu/fe5eX7T3n1XJiTv/7kQ34flRd99+nv+MNnL/nh88/4+y9e8aevv+Qfv/maf/j9V/zp6y/54dUr/vTll/z+ww84vL7Do73rPLixzcMbV3l4c4dHUZDw9PYNHt68wrv7V/nwwR3uXDrP3e0L3L64zv6ldXYvrHJldZHz85OszU2wdmqSlclhJnt9zPQHWRiNsDjSz/xAkPGQh4FuJ5GuDvp7nIQ9rU9/Up0eT/4bPyftjZ/z1p/9OSf/6i958y9+Svxrf0HWL39G8Vs/oy71ZzwcVvBwoJTb3Vk8acjgS0U2/6Qo5Ft5Ht/kZ/N9YR7fFuXxlUwqDMzZ6TzLzmVPksL6O7EcJOdwIzmbzYoCVh35LDblMluXzUhNOmMNci6NdfFgrY9Xt2c4FeohP0aDJaaYObOcC+4yQsrXma2JZ9OZxQVnKjf9edzw53LVm8WNQC674TxuRfLY78/n/nAxT6bUPJs38mRKzeNJJY8nRfPx40kV94ZLOBgs4t5wCfdHBUA4GCziwahSrEE5+75cHncX8F5nAS9q89jTxHPblc+dQBHXuzK52Z3DXkjGwWAR+3353B0p4XBMzpMZLU+mdTyc1nJ3QsnhpJoH0xrujqu4P6Xl8GjQH1OyO6LmwkAF7qpCZPE/I+XNP6OyJB6vJYteYxyb9nj+ZdHAf50u40F7AvcHi7k9UMyNoWIORtXsjCtpciSg1r9DqzaP5uICmvNk9FflMlGXwWxzJisd2ZzzSFnrymPDW8B6QM2LCyN8eCbMv22Z+ddpGRHTCVqsb3HNksQX5bk0SV7HnvMmNydNHM4buD9nOJYI3ZnSsjuqYH9Cya1RBXcmVOyOyrk1quBgSrQu748rOJzVcjgrQML9Wf1/iEq9N63n4byJ9xYqeTFTwx2zjAc1hRxU5PHCqedFm55r+cnsKjJ41mDkw0E3//uzG/znW2t8vzHF/7Jzim2bnH27gus1cv5w/TQ/HJzjdxem+D8+vsXjU04WWrK4HCjlSqCEq71qLvnLuORXsdWj4HxnMec7SzjjyGexWcqIOZHJmgy23EbuDbbyrKOG3ew0rsbFsJ0Sz43yEnYDtVwIVhMxZ9BjSKbHkESoMo3emgxC1WlE7JkMN+Ux3CRjsEHKYIOU4eY8xtuLub3q5XAjSHf0hNJnTRISgmgLabAqlVBVKuGqZPps6cx0yvng6iADjVIx8NvSidgzCduzCNsz6G/IYahZxnBLHsHoIOKvSiFQlYqvOgNvZSp+ayq9NZn012YzUJfNQH0O/c1SJhrzmK6TcbaqkEsGKTfby7kTbuCq08RqRR4z2lRGbVn0WjLor8kiUpVOf3UmwfIUwppkPHm/pdeYik+fSMCURqgqk7AtM2rQzmGsOY/BRiljbfkM1Wcy2ponMupbM5lwCHAw0SFltC2LqXZpVHKUzXh7NuPtOYy3S5nuzOOUt5hJp5SJjuwoeMhlypXDgreA090ylv2FnO6WseDNY9mXz+mu3GM5zJlAAavhQs5HitnoV7AaLuJMqJD1PjlrkVJWAgUsR+U1Z4OFbPYp2OxTsN5bytaAMmrcFQP81UlRWHZtUs+1Cd0xS3B90si1cT03psu5Omng5qyZm9MmdmdNXJ8yRKVMBq5O6tke07A5oODSiGAEhO9AsAWXRjTCUzGq5eKQlksjWi7+O4P29piOzUEll0a0okuiX8XWoJa1sGAHLvSrOB+WRwf/UtYjKs73KlgNlnDGLzopVsPFnAmI/XJPEYvePBa9+ZxyS1nqzmPFV8h0ewbT7RnMOnNY8RWz4itmwVvAdHsWcy4Z854CloMKloNyFnqKOBtSshpSMd9dzJxHrEnnESOWzVBTFoGaJDzmGHqscYTtyVEzcwo91gQCNcnHrb1HACBYk/r/AwNCmuO1JNJjTSRoF7KlQI0w7vqrJUTq0wnaJASqEo59DGFbEpH6dCI1wiwcqheAJVAtWIFIYwaheiEPCtnSRJZ/VRLeyni6KoVZ98jA661KxluVTE9lMj3WJPw2ERPaXZlCjzUVv1XIoUK2NDymuONIUV9lcnTgF6vbHE9PhRj0xYCfhNcqEd/baEFZyJYe7SAQwMJrTcIdLTcL28X/A4Hq1GNmIWxPP36/o/KzowI0T4WE7koJXmsyXdGEoi6zADZHYOEIQDiN8bTrYunQxQhTsj72PzAHRzIjZ7mEdmPiMTBo1SXQoDxJizaeZk08rXoJzdoEGlVxNGsSaFUn0KaOxaFLoMMgokZd5Uk4dCJatE0XR6vmJA5DPK26eJo1MbRoY3EYEugwJuIyJ9NpSqbLnIJDF4tDF0erPo4WQyJ2ZRwNmiTs6gRq1UnYNclUKuKoUiZiKo6lvCQOY2kiuuIEyksSqMl9g9P1UrZcxUzXZmHPfQNLSSLWshSqlJlYtVKqNFKs6hys6pzoPhubTopdm0G1Mom6oreZrs9kvVPG5R45fRUJ1KjSMCuzsaiElOiohKxCI6VSJ4b+Cm0uJk2u8AgYC4WsyJB/fE+lLp8KtYwKXT7WaPyozSBWbYUcu7mEOoucOouQCDVYlWJvKRMxoxWlQvpTraXWoqSlzkhbg4mGKgEWGm062hpMNEdNw001OlrrTLQ3VtLRWIm7tQp3ixVnkwV3mxWPw4rPZSfQWUuPy4bfXYu7tQqfqw5vhx2fq44eZz3+TsECdLVW43XYCLobCXU14e+sJ+BupMdZi7+zkaCnibCnhbCnhd6uZiLdAjAMBZyM9HoYDncyGuliOOxmos/LcLCTsd4uRkLi+WjYw2jYw0y/j+n+bmYH/EwP9nBqLMTiWITlyQhLU32cnR9gdbaf1VOiQfnMdP+xH2Ht9DgbS1NsLAo2YXN5mu21BbbXTnNj6yx7l4WM6OYF0Xdw8+IqNy+ucmv7PHeubnBwbZM71ze5v3vl2IPw6NZ1Huxd58nBHu8d3ubZg9u8d7jPswcHfPzkER+/+1gAhBfP+PzFM7766DlffPSMrz7+kG9efiJkRq8+5U9ffcGfvhQA4R+/+Zp//vb3PwKHzz/nT5+/4uWTx3z04B4fPzzk/bu3uX9th8MbQuZ0cGWTZ3f3+PS9hzy9c5ODKxvsXzovjMpba1w8s8Di6BALo/0sTwxxbnaU8VAX030+JsM+Zvr9LI72M93no7ezmQGfkwGfk96uVgKu+qc/uZkl5XJOLmPJSQRjTtL+1ptUnvwtyjd/geyXr1H669foKYlnP1TIfk82t0N57HvSuVB8kvt5qTzJTePj0iw+yU/neU4SzwozeKbI4Zkyj+eaEh5I89hNSOcgLY+d5Aw2bIWcaclnoTGPGXs2AX0i5wI17Ew5+fT6BE+2xiiUlFISJ6clMZXvL0/x3bVBdnuVnHeksdMt5ao3l6vebG4GZBz0l3A7UsSdvmIOhxUcDBdzd6iEw2EFj8Y1HI6UcX9UweNJJY8mFNwbLuHOQCH3hku4Nyzn7lAp1/w53BkoZj9SxF64gJs+Gdc82ex15fKou4gPOgq5r09hR/kON9oyuerJZseVxc2QLApMCrgzXMzeQAH3J9UidnRWz9PT5Tya03M4peZgTMntkTLuT2s5nFJzOKXh5pCC7QEdMz0mzIWxpP/mp2Sd+AscxlS6zRJ6jTHM6n/Ft2OF/G+n1Dx0xXOzO52rPik7finX+kpZ6s3HUncSgzKOOkUutmwpgzYls60yppsymG9JZ8mRxaonj3PeAtZCGt7dGOHlxhD/15qBfzuvJ1jyt/SYYnnXnM4H5lyqJL+gozSG62MGDmf13JsRnoP9CSW3xlXcnlRya7yM/fEybo+ruDVexs0hkWb0YM7AwZSaB/N67s/puD+n4+EpI3enNDyYM3A4o+POpJpbYwruTap5EFJzU57CTXM23wTredqk5mqRhF2phOt5SdywKPhPt9b4x72zfLU1wQczXexUlXDTmM+erYzf757m23vn+H5vmX99cZURSwanGqUstUnZ6CrholfOeXchm90lbHUr2PLK2fSUsOYqYrWjgPn6bE43FLDdbeXdSTc3jcXspMdzRRLD1ZQEbqjyudVbz915D0FLOgFjEj1GCX5TKt3GRDr1cbSp36FJ8Rsc6pN06uOP6f7JTjk3F108uBChTXMClyEGh+Zt2rXvHBsOe2sz8FVKCNekEalJY7Aui/X+Sj7aHWewSciLhNchk/5GKUPNMkZa8xlqljHUnM9Qcx6huiyC9iwiDbkE62QEasVjT3UWQVsOvuocOkwpdJrTcZWn4jCm4NWk4y+MZalEwpVGFdeay5kuTmGmWEJEnUB96Ts0yGOxyH6NXZ6AMfctjNm/wZL5W+rS36Ap4w3sWW9izvgFlbJf0VR2gpayE9jyX6dN+RZdpni85TEiHaYpneGWDMYc2Uy5ZEx0SEWrrjOX6c68/7Bm3PnMuPOZdOYy0ZHDREcOU65cptwyIUny5DPnzmWmU8SsjjsyGHOkM9KSxrQzhzmXlPnOHJZ8+awECjkTLGYlUMhKoJBFbz5znVJOdeVyJljEarg4KsVRsdmn4Hy4JHpqL4bz7TEhB7o2VS5iR0c07IzruDKmixqJDVybNLIzIeQ9R/KfK6MiaWh7RLATV8Z1XBoWfQcXh9T/ARhsj+m4NKJhK+otuDisZmtIxdaghguDKtbCpeJv8Bdyvq+M1ZCcswE5K74SzveqON+rZC2sYD2iYj2i4myglLOBUha78zndlc+Sv4SlaNTskq+IM/7S4+jZFX8Jy9FUqdMeUX630JXHYnchpzz5nO4qYNFbzLyngOnOPKZcMuY8RYx3SJl0yjjdreBUdymzXcWc8so55S1lrquI8XYpE+0yBhqE7EgkBWUcJwT1VCbQa09nsElKuC6DTnMcAVsqwZqoFOeofbcqhbAtXXxHqpLptkrw2wTLEKhJwleVSLA2BZ8tCa81QXgf/l0iULAmmYBdMAahmpRjmVPAlkS4Lg1/tUj48VVK8FZJ6LEm0G2V0FOdHC0Ai6fbmkSnOUFk8FemRHsDhCSmx5oqCsaO04QSRSGYNVr+ZUsnUJ2Gz5pElykOT3ncj4lCprho5Kco6joCB13mBMEEVCbRZRKve0zx+CpTjmNBj8CCYBDFY8+R9MmcGDUBC49Bd6UEV3kcHlO8KAErj6XTnEi7LhaHLpZOUyIOXQxOfTye8iQc+ng69AIctGlP0qaNPQYJDoMABs2aWJo08djl71CrOEGdMoZ6VRyN6nha9Uk4jMk4jMm06hLpMCXjMqfQWZGCs1z0x7Tq4mjTxQrTsz6edn08DkM8bcYE2gyJtBuTaDMk0ahNpEGTiE0RQ7XiJHZ1IjVKCZWKBKzKZMylCVSWJVGhSKa8JBFTqQSLIhljaTzlcgl6eRIGRRL6kkQqS2Lp1sSz1JrHSmsuEXMS1sIYatRSyktSqVZLqVQJcFCpzjleVnU2dbpM7EVx9JpSWOuQcdFdzHxDBrWKeCzqbKp0BVRqC6jQyrDoCrBo8zGppVj0+SJy1FCARZdPhbaACm0BVmMhFdp8Kg1FVBmKqTIWURUtIWuxaYVh2CwXnQXmUuxmBfWVSlpsWuosZbTU6HDUGWiu0eBqtNJSGwUBNj0tNgOt9eV0O+04myw4m610NFbiaLDgbK7CUW/G1SyAQXeHjS6HDa/Dhs9pI+huwN9Zj7+zjh6nnZ52OyFPPQGPYAX8nfV4O+z0OGsJuJvwdx7JhurwOW14WqoIdTXT5xMMQa+3hVBXC+GuFoaDnQz4OhjwiZjTgUA7w2EXo+FO0Y0Q7GCyv5vJ/m6mBgRQGPQ7GevtYmbIz9RAD3ODfmYGvMwPBRmPdDE92MPSeB9LE72iF2F2kNX5YRYne1k/PSqalE+NsTY3ytrpcZFgdGZONCivzHLx7DzbawvsXjrH3mXRL3AEFvavrHNr+zwH1y5y/8YlHuxtc39vmwd72zy+fY3Dm1d4fPsmT+/e4v3DOzx/eJcPHh3y0eP7fPDwPp++/5RPn73H5x8854sPX/D1xx/yzScf8/tPPuLbT3/HD68+E+Dgq8/545ef86cvv+Sfvvmaf/r29/ynP3x7LEX64bNP+f7lJ7x7Z59nh6JX4f17d9jd2mB/e4uDq5e4s32B/csbrJ2a4sraCtfOL3F9/Qw3Ns6yf3mDiyunWZkcZmG0n63leVZnRpmM+BgNdjM7EGIq4mfE30nI2UTY1cyg30Wvp52Qu4VeT/PTnzzLlPEoI4f9tHTW336bmbd+Q9fbv8b+1i/Rv/k3KH/xl4QVEm6HC9kN5nE7VMB1fy5NmX+G6hd/Rs1bf8diqYRHunSu5LzDJbWEVV0CVyqzuGsu4JGilIdZMu5nlbApS2Oto5hz7cXMN+TSX57Eus/CrRkXL7b7+fZghll/O0WZVuxZarba63l5dpBPN7rZC+VxtTudg958bgZk7IXzuR0uYi+UHx3WC7g7WMz9UTkPxpQ8GFVxp1/OXriAvd48IScaLuXuUAm7vbns9eazFynkejCfK/48tr2Z7Hhz2PFK2fbmcCOQz01fHvd6Cjl05/O8ScY9vYSd8lhuuqTsBwq501fKwVAp9yfU3BlVcDCq4MG0hoczOp7MGXg0p+PJKSOP54zcn9JzZ0IjYkEn1dydULM7XMb2gIq1/kpcFhklKb8k9c2fYsj9DT5rKsN16fSaY1isjuGHsWL+11k5n4Sy2O2WcrUni0s+GZtBKQOhXOSGX6KTJ2ORZtJSLGOsIZ2pxjRmGtIYtsYz15TOKUcmZwNKHl4Y4/n5If7PtSr+73MKplU/p6vsBI8tGTy25KD+7Z/hKH2HayMaDmf13J3RcWdKxf6Ekv0xJfdmNNyeVHFzqIQ7k2J/a0zB7XEldyc13JlQcXtcye5IKfvjCvZG5OyOlEa9DBoOJjXcmSjj/qSSJ10qrsqT+CrSwLtNanbKknnPquRixjvcVGTx/cYkf7p+lk/ODHDdoeOSIo0NRTJ3XeV8f3eFH+6f5/d7S/xwuMJCczFzdVmcasxiua2Asx35rHtK2PCUsuYqZN1ZxHlnEWsdBcw3pLHQkMl20MT9iXaeT3vZkmdzLT2Z7ZREriTFsyFLZao6j8OFLroNidTnvU593us0FLyOo+xtWsp+S0PpGzQofkNT2Vs0lv6W+qJf06k/ia8qjcuzrdxe7aZdH0eHIUbIFczxx4NJrz2dwcYchhulDNRnMdaSzymvitsrHp5c6mWio4jhFhn99dlEGsQabS9ioFHKQFMeodpsvNZUuqxpBOuyCTcW4DAm06SXYC+LoarkbSoK3qY87y10eW+jzT2JKuu3lKS+QWnGbyhN+Tme9DdZVWWyZZUzk5vAXG4C86YcFFl/hyz+r8hP+GtKkn+ONPZvkSX+ggLJL1BL/pZW6W9pzf4NhuS/xpD1cyx5v8aW/ys6NDG0a0/gNsYQrBJ68FBUL34EFKadeUw6cxltyRS+hPacKCiQMtSczrQ7n0mXLAoiZEx25jLhkjLZmctwWwaTzhwmnTkMNacy2prBUHMa49FirInWDCbbs5hszxDxqx2ZnHJLmXVlM9WewVR7BnPuHBa8Ms6GSjjfJ2ctomCzXzQ7b/Qr2BxQcGFQycVhNVfG9cLwO6JjZ9x4fMJ/ZVzPtalyLo8KT8DWgJrzvaWcCxez0acQ5uFBJZsDZVwe1bAVNVjvjOu5OKxmva+UzQFhvt7sL2OjTy4Mw30KzkdEA/VabynneuWsBIpZ9hex4C1g2V/Mir/0OAnqjF/OvFvGoreI1WAZZ/wlrPhKWPGXcrqrkLnOfCadUpYDCpb8pcy6ZMy581jyFbHQXcjpngIWvAUsRSNpT3sKmHTkRj0jecy68pl25zPdWcBkh4wpVwHT7kKmnPlMOfNFMldHHnPdJcz75Mz7SjjlLWG+q0g0MLdLRapQaza9R2VfdWKAD9WlEbCn4atJwR8t/vJWSuixJtNdIUy4vuoUeqxJBGxpeKuS8FgSopr/JHqqksRAX5kYZQCEFOdHMCAheMRI1Io0ot7adIL2NII1gtFwGU7iMpzAbYqlyyLahTsr4umyJAmJiyUBV0UCHQYheekwjapBTgAAIABJREFUxNJpjhfJPBYJ3qgMSTQLJ9JtjhcyHlM87vJYusrj6TLF022Kx22MjWb+J9BjSaQ76gXwWiRRMJFCT2UKYXuG6DGIxpR6THG4ymOP7+2pTMJtjMdbkUSPJRmvJZVuS1IUqCQddwh0WZJwV0hwmxJx6mNp176DQ3dSJBVFh/MOQxydZgkeczJtmhjao1r/Dl08LeoTUYlQPM2aWJo18TRp4gQwUMdiKztJrTKW6tJ3aFTH06xNpFWfRKtegsOYTItOQoshiRajBKcpFZc5jTZ9Iq1GCe3lws/QXi6hozwRpzmZFn0CzdoEWg3J1Gkl2FSJVCmTsColVGuSMSkSMSuSKS9NpkKZTrkihQplOqayVMwKsSzKDIzyZHSlSegVaRgUaRjkqRiKJFgKT3KqMY8zbblM2rJoKH6H8tJ0KsuyqFFLsaqlmMsysaizqVBnY9VkU6HKwlqcRHvR2yzVZbDpzGOjPZceczKVuhwqNblYtcVU6oupMZdhLS/FapBjNRRRqS+kUl9EVXkR1aYSakxyqoylVJlKqTQKiVClvojqcmEythqKqbUoaLSUUW8pw24qwWYqodZSRlOVlrZaI3WVgk1w1Jlw1BmxmUpxNlXgqDfTWK3DUW/C0WjG2VJJZ0s1AVcTAVcjPe11+JwN9HTYCbkb6e1pwd/ZSHe7jUBnA0F3HX6XnWBn47G5OOCsE3Iidz2+zgYCnnoCnnq8rloi/naCnmaCHiEt8nfW0dNup8/bRsjTzGCokz5/O0NBF0O+DoaDnUwMdDMcctHvdzA+4GU04mayX1yb6OtiIuxhdrCHiX4hK5ro8zI96GN+NMTMkJ/ZwR5mB7uZjHQxNdDDWG8Xp8cjzA4GWJwUhuUz0/2cnRtidT4qN5ofYXNhnK3lmePStQsrM2yfW+LK+UV2NpZ+ZBG2znFr+zy3dza4e32L+7uXOfx3noOHe1d5fOc6T+/t8fzhHV48OuCDx3f59P0nvHr+Hi/fe5cvPnjOlx++4KuPP+SLD1/wRXT/7ctP+P7TT/nh88/44fPP+OPnr/jjl18cm5X//ssv+Kdvv+Gfv/uGf/7uW777THgVjtbvnj7i8OZVDm/s8HDvOje31nn3zh73rm1z5dwKF1bm2Vlb4taldS4uz7E8OcKZyTG2lua5uDzHmakR1k9Nsb4wxXRfgMm+AHNDvUz1+pno9TIacDMW9DDR62Uk4GGwx8mQ30W/p+npT57FpfNhWg6PUzK4I0nm9C9/Sf9vf43rrTeoe/NvaI/9FQPyk9wK57HfW8BBJJ+bgTzsma8R++c/QfKzn+LK/BUHlhy2CmLYNKeyakvjvC2d62YpjwtKuZ9VwMOsYtYN2VwJlLHhUbDSKWfDZ2QzXMX2cC3f3R7j1d4o8hQNmQk6HHllfLgwwpcXxnk0Vcl1Xxa3glLu9hVwd6CE25FC9vwyrvuk3AjkcCtSwM2QlMORUh5NKIWReUAh2IFeASSu+3PZDeVzM1zI5e5szrUms1Abx3xtLEtNCVzoTOeSO5ONjhQ2OlK55MrgsiuD611SDjulPG2WcaPsbTYMJ7nXX8aDcTWPp3TcH1PxYErLwxk9j2cNYj+t5cGUhoczeg4nNdyb0B6fpN+b1nI4Y+Bw1sS9uQp2p22Me/TU6zJIffOnpPzqJ7Ro4hluyGLOmcdQbTJz1W/xj6c0/MspOa/6s7jhyuByZzZbnWnM9mRjbThBkfqXGEuSsUiTGazNYaYtlemmDCYbkhi2SZhrkzHtlLN/boin64P8y7Se//eijhXDr+gri+F3tQU8skoxxv4twYpU7sybeLRg4s6E6seCtCmNaFOe/bFA7da4gtuTKu5MiAbme9NaDqZFd4JIQFIdMwmP58t5eMrA4ZyW98f0HKjTuavI4K5BymVFCp+6qrmvk3FDmcWL0S7+tHuGb9fG2anWcDZHwoWyLPZ6zLy4EOaHJ+f59uAMn10ZZ64hn2l7FqcacjjVlM2Ko5DznlLW3aWccxay2lHAUms2yy3ZLDXmsNKYz1W/mffm3Xw06eauVcWBqpDd/Ex2pZls5EjoK0ng8fkw862ldOtjcCrfwaONxVcuoduQgFMbQ09FMnXFv6RDcxKPMYFuUyIjrfm8f2WQWysePKa4Yw1xpC6TofpMRlqkTHYUMNNRzExHMZNteYy35TPdUczWWB0f3Rpja6KWSF1WdFgSqSMO3UncZgndlmS81lScpgRadSdp1sXQrIvBYU7FUvgbLMVvYy78LeWyN5Gn/IySlJ+jSH8dZeavUGS+gTzjV5SkvU5J6q8oz3iTrvR3WCrOYK0wnYWseDY0UsbtJegzX6cs7Rco01+nNPkXyFN+iV76FrbCd3DK4/AqE+gpjcOvSyZUmUHYnkWkMZuR1jxGWqQMNWVHTayiufaoUGuoKYPhFpFVP+YQOfZH3oSRtizGO6SMtecwFh38xxxZjLRmMNqWyUCjiL8M24R5NWRLoK8+mf6GFJGk1JjKeGsmkw7RDDzlSGfWmcVMRyYzHZnHvQ2LPYUs9hSyHCpiNVzKWkQR7WLQcGFQyaVhLRcGVZwLF3NxWM2FATXrffKoaVjLZr+KC1EQcGFQyUafABlrYXkUNIj40a0hFet9cjb6FZwJCCnU+Ugp5yMlnI8Ik/BqqIj1iJz1Pjlng4WcC5WyEihiyVfAkq+AM8FS0SMRLOVsSMHZYBnLvlKWfUdAII+5TtFfsOwr5WywjBW/nNNdRcw4ZdHoWRlzXYXMu4Ux/JSngBl3HlMuKbOe/OP3m3cXMNqaw1h7HuMdMqac+Yx3yJh05TPekc9UZwEzniLG2nNFIVlnAWPtucx1lzDtLmCuu4TxDhmz7iImnbkCvLVkM9iYQW9dGsG6VHqqkwnY0+ipTqLHmnT8XEhnkqIFWUl4LIl0mGJF+69VXPPVpBK0Zx1/p45Kv5zlMXjMCcfyJZ9VMA3eChFN7K+W0FURKwbpykR6qpPx2ZJwl8dGtfniRF9o7+NwlYvSMFdF/PH3zGmMx1MhJEjdFUKW5K1MotMYK4rDKhLwlMeKXoIoyPGaE4WhOJo85DHFC+BQHo/HKH7v0f3+KlEe5q9KOQYDx30CZgnu8jjc5Qm0a0/SpjqJuzyOLrOETlPKcVSp2yjBbRRRoCL1J46O8njc5mQcuhgcujiaVW8fpxQ5jeLvOwIODl0cDkN89L4TNGtiaSw7QaMqhnplDHVlJ7ErT9KgjadeE0ezNpEmTQK1ipM0aRJo1CXQopNQr4wV15Wx1GslNBlSaDamUq9OpEknocWQQrM+iRZ9Em3lqTjMabRbsqguS8SqSKSyLBlTSQJWZQYWZToVqgzKFenoFSmUK1IxylOwqDMxK9MxlWVQLk/BJE+jQpWFTp6KUZmBTpGOqjgZvSINU1kahtJUamRvcbo5l4XmfAZrMjHmvk15aQYVZVlUKLPRyzOxqEQiUaUqG6tahkV6klFrJhc6itjuKiFcnkCDXopFU4DVUIDFUEilsZRqcxlVJgVVRjkWXSFWQ6lIGjIWY6soo8pYQq1FSb1Vjb2i7MfIUWMJlcZirMZS6ipV4p5o0lCtuYwWm57OhgoaKtU0Vatx1BlpqtLSUW/G2WTBUW+iy2HH1VxJZ4uVWouS1vpyAu4mgp4mAm5x2h9wNRLsbCLoaSToacTbYSfS0yrShDrtBDx1hLqajmVFfmcdAXcDvd4Wer1thLqaCHc343fXMxBw0u/voM/XRqSnlV6fg36/aE0e9LczGHAx0uthsr+H8YjwE4xHPMJLMBJgaqiH6cEe5kYCzEYNyHODAaYiXmZGgswOh5gbCTEz5GN60MfUgI/ZKJMw1dfFWNDNWNDNVMTL7ICfU2O9LE5GODszwNJUH2unx1mdF03KRyyCKF6bZXttgSvnl9lZX2J7bYFrmys/sgnbmxxcjfYd3LjI/b1tnh7s8t5dcZL//NFdPnh8yMdPH/K79x/z2YunfP27D/nq44/48qMP+PyD50Je9MFzvvnkE755+Tu+/fQlf3j1Gd9++pLvP3/FD1+8EuzB11/x919+wR+//Jy/j1775+++5R+/+T0/vHrFdy9f8offCe/CJ+8+5sHudZ7u7/Jfvv2aw6vbPN3f5dbWBlfOLnP32iVubJzl3Ow4qzNjXF1bYnF0iHOz42wuTP1/VL1Xd1tnnu7pmu4+VV1dVXa5HCQxU8wgInMCQCTmhJwJ5gCSYABAkASjmBWtnCUrRyvLlm05u1JXp3O6emb6XMx3mLuz5uI3Fy8E97l41wY2sDdIgVrr/7xP4sTmCud2N9hemCEW7GNhYoDZ0R5iwV5mRwKszoyyHh1naXKI8JCfqX6PMJh7Ox+99XWejM9yJTzI3M/19AxO7N3D3O9+Q//bv6T7/V/hee+XrBhyuDam5NpYJdfHSjjbX0xD5t9Q+Jufs/+/vcV4aQZXDUUcku1lXZfJTmcRx8wSbtSruCsr53JmMXfzZBy1lXJyoJaPho0cGjVxYtLMoZE2DnTX8cfrqywP+CjN1GMqVvNgJcaXh+d4vt7D+WE5l0akXB1TcG1CGJSvh8q4MVnO1TEVV4JKrofK+DhUyr1YDTemVNyYruDSqJKLIwouDMs4PyTnmC+flfZ9nO5Xcn64jIOuPLbt+9lx53G8T8qJ3iIujao4PyTjzJCUM/1STvcWcnFExdVhJfeGynjaXcEtfT7nOwq4Ha7jVryeOwtaHizU82ilkbsLWm7Pqbm7oOX+kp57i3o+WTXxyaqJhytG7i0Kff69FRN3lhu4GTdwY7mFUwtdTPnqUWX+ipx336I699dEPWVs9Zax2q3kgE/Ghj2Xb8Mq/u+lKr4PFXPZm82Z7mKO9UuZ7imkoeMD6sozaCsrwF6Rx4Kngpi9khmLgpq0n2OSvIulLouPj0V5cGiS/xk38b+O1/OJu5BV2Qe8aihmtyYTU/bbhFoLuLFsEObjxXpuxtXcWhSD/61FDfdW9dxfMwgQtKRNAAQ9d5eN3F9t4Ea8no/n1FyZrU0wEDXcXNRwf83A/aV67oVreOIs545Bzr3mUi7X5fHvGxPcaCrlulbK4xE3fzqzzfdbYQ6V5bBTkMYRvYRjATUvjk3wP16c4o93d3nx0RRH+jQc9FewYpNwwCFLyI0UbPtK2PQo2XIr2fWVsOWWc7S3kiOBWp4sdfNqM8jdCSf33a087tBxs66E63VKTlcVcairgqsHeri92cd0RxFjTVmMt+Qy3pLHeJtoUZ42S5hoz2e4MYvxtnwWPGVsjup4eGKCs3EHUXcJoa4CxjtF5vqsW0HEVkzMKWfWISNiKyZqK2baXMiMTUrUqeDIbDuPz00m5Qc9Ddn0Nu4XmuBE1vhAIiu8pyEbvykTW91ebJo9NKnexSB/B73iXYzKD9Ar3qOu8B2qcn8lhv2id9FI36cy7x3qJO9TW/Q+lTnv0LT/HQby3uOAJIsNeTZHqiRc6GliOWDApPqQ5vIUWisy6KhIw1KThVOTRY8hj15dHuPVOUxWZzPbWMRkZxETdgnTliKmrAIghB1SpqxFRF1yoi4pM44Cpu2FhB0FRB2FzDqLmXMLj8IbYBD1FDNlz2fKns+kLY+IqzDZoBt2FjLWlc1IeyKNpi2LYHsW/Y17GW3PYLwri0lrDjOOfBa8UuZcBcy5CkRDsC2LiCOXeEDGYo9clLsNirU9Ws7umBjOD4dqODxezbGpGrZHSjgaquVgsJKdYBlHJqvZHRM7/AfHK9gYUnJ4vJqDwcpES3QFu6M/9TkcSnQ7HBqvEClMwTK2R0sTDEai+2Giku3hMtb7lWwNqdgeEeBgZUDBSr+KAwNvUp9KWAwoWOpWEPfJWOsrZXWgnJUeFYt+eWIoL2bRL2epW8lid4loKHYWi13/N+lSXgWzbhkT5jwmLDnMOAqY9YjG4oVuAQhmvcoEUFAx313KXHcJUy4pYVexaFL2ykW/gbOIGaf47hYCAjQsBMpY6isn5pMx55cz65UT9ciEMdmcT39LNkFzIcMJidFoex4DrQIA9DdmYa76LV2V79Be/g6u+hTculS8hnTculQcmr3ib9+YzlBLHoPNufQ2ZBJoyKA3Eff5RnffrU/Bq91DwJBGtz6FvgSLN9yaw0CraOrtaxb6/IBByGoCpiwR+/mm+MuQgVO7LxGvmSXON2QkpUh9zdn0NmTiq99HwJCWBAzJZcxKRpO+8QT0GjLprk8TBWeNP5WIvTEsi8SkbPoaMunWpzLQlCPMwwng4lSLngKvLo1uozAHC1CTSUCfhac+nY6K34kUIX0Gbm0qfsP+xHXCjOzQpNBtFDGlXn2m6DBIgASfMQOnNhWnNh1r7T5cmnRsdelY1Gl01OzDpk6nszYFW30mNnUG5rpMWsr30la5l47aVKz1+7Fp92Ovz8Ouy8dWn4NVm4tDX4DLVIDTmI/dmI+roRCXqQirvpAObT42kxyLQUpLbS6NVTmYKrIxVOaiKc2ivjKX+sp8dDWF6KrzMdYVYaopRFdVgKGmCENNEcbqIuorCtBWFaKrKURbVYBJI8eoLqZBU4yxOh9DeS7BhnzWHQpW7XJGGvJprMqnRS2jsVZGg1qOsVZKU52MZrWClioJ9tJ9bDtVfBSoYMcpx6Mrwt1WTZdRSIQ6muoEODBV02asTvQR1NLZWIe5WUNHQy1dzRrMzRraTTV0tdRhblVjblVjbdfS1VKHvdOApTVhKu7UYW+vx9NlxNWhx9Whp8fWhN/aSI+ziX5PKz5bAz5bIx6LiQFfZzJ5aNDfxaC/KwEeGpkY8jAx6GGs38X0SECUlvU7mBhyEBp2EuyzExpyJUHCaK+NkR5r4rxbvHfQxaDfwmivPQEYnAmA4GUm6Cc2OUBoxMdsqJfYRC/hUSETmgsNJM3G8elhZsf7ksBgNTYmjom+g9XZICvRMVbDY6zNh4hPj7ASHUusoAAJ4VHioUFmg90sTAwQHvIzPz7AajjIUniU9fkJEYcan2RnOZIECofWYny0tcTJ3RVO7qxwZneNM4c2uJAwKJ8/JlKMLp3Y5eqpo9y5dIZ7V89x98ppPrl+iWd3rvHszg2e3r3Bs3s3+ezRPV49esg3LwUo+O6zl3zz6YukIfmHz1/x46tX/6Uc7Sv++NVr/vLdtwIUfPct//jt1/zp66/+N5Dw569f80/ff8efv/6KP73+kh8//ZTvXzznm6dP+P6zl9y/epn7l85z5dhhjq+vcnp7i9PbG5zYXOHyicNcOXmE7YUIh5bnOL6xyJHVBXYXIxxcinJqe4XdhTDzwX7mx/pYCweJDAdYnBllYWKAQ0sR1qNBxvwWpvsdTPRYCPXZmAyYH731R0UZ30qUPM/O5+r7e7j4wfvsvvcO8x/8luCHv2Y47W3WjHlcHpVzLVTJhSEZ54eVNOf9HXm//jlFv/47RuV7uWoo4mR5BodbCjnUVch2ew4XlEVclyq4LSnhelUJB11lbPsrOD7RwZGQmeMzLs7O+biz1ceFtW5McisN8g4+mlrg82MrfLY7yo1QNWcHC0Q3wbiSO+FqHsQ03Jgs58ZkuWA3JivEcbqCmzOVXJsU7MFRfw4Xg0rOj8g56M7mkDuXkwEZO44cNq1ZHHTlsOPMYsuWyRFvPhdGVVwaVXJhWMnZARkXhuVcHFNxfbqaWzPV3A/X8iJq5Jm/ist1aVxzyPlkTs+9FR0P4zoerTRzPVzL+TEl16M13I5rebBs4OGqkQcreh4sC5Bwd1HLjQWx835jQc+1uInLi+2cmLPjNsmoznmb/e/8jI7KDDaHtOwMlrPbX8LBXhkHfcV8Oqni3xcr+Mf5Ui7a9nAhUMDRQBERv5T2llTaKwpoVRbiqCtBV5yBIv09Mt/5Oe/+zVvsf//n3Dy7ya3daf40WgEnDLz2Szmy/12+1MoYznuH2g9/waEhDVdn1cJwPK/h1rwmyYLcWtRwd0XHzbia2wtq4T1Y0vHJaiMPlo1ci9VyKVLJ+emypKn5SrSSm3E1N+aqubeg5fm4mivGXF76a/imu5ELZVn80G/hrFrKw34rfzm9zterY+xI09lSpvNRi4qt9kJOTpj4z88v8t+fneLHy4tcnurgWF8dR3trEkZkBStWKesuOdseVUJ2VM6hQDlH+mq4NNnBZztBXq6PcLGniWcjTj7zdXK/Wc0njRouqKUcbJdxarqTJydCbHXXMmuTMmeXEbVICJuLmbXJmXMoiXtUzDuVRGzFzDoUHJxo5vbhYW5s9RJ1qojYRIrReEceE135TFoKmbEINmGyM5/JznyC7YlWZnsxCz1V3Dw6yvVDfYkiJAEUxjoL6WvIxq9LEcNOczb9LWJHs7cpC6d2H07tPiy1++iq3odVk4lFnYVDt5/msr2YFHswKN6nuTwNiyaPjpps9PIPMZWm0qjaR1dlGv2afA6UFbBbmMmOJIsTWilnx8wMd5Vhqc7AqtmPrToLW00mDnUmlsp92Kr34q7ax0BFCsHKdCaNuYy1ioz5SYuEsEM04s7Yi4nYRY/CjEN0J0xb84jYi0ThlV3sNIddxUza8phxiOKrGUcR044CIi7JT9GpbgkjbekMtaQy3JLBUHOGMK12ZjFpzWXani+SlNwS5twS5t0S5jyFzHuLmLRlEnUXMO8vZrlPyUq/is3RSjaHS9kYKmEnWMFOsEI8Hq1IJgAdmahha1iVSA0SA/3OSDkHgxXsjFRwMFjN5mAZW0PiPrujFWwMlLA5WMKBATnLPRI2hpRsDqvYGCpha6SMzeFS1gfF82RiU7+SjQFxXArImPMXEg/IWPJLWelRJaNil3pLiPtFr8RStwANywEVi34FC90JsOCRE3PLmLTmisHfI2XekzjvkTNtK2TGKWXaVUzY9YbBEQAh3lNK1K9izl/CbLdgCiJuKVP2QsIuGXP+EqIeBTGfihmPnLmeEuZ7Vcz1KFnuL2O1v5LVwYoEaPiJbYh6FMzYi5mwFDLYlpMECr1NmfQ1ZzPYJsBvtzETj24f1toP6Kx8F0vN+9jqPsRa+wHWuvfw6NNw1O3BpUnFpUnFqd6Do24fTvU+PLp9uHR78OpT8Or34dftw69LodeUgVe/D0/9XvoTA7zfmIpfl4LPkIpLsy+5i+7SpArdvuHNbroYyj316YlhWrAFfc3CrxBoyEi0CAtWQPw/TaXflJlgF8WwL2RK4rMDCenRUEtO8ufrb3rDHAiGxFe/T8iaTAKcdJuEydhdn4KrPg23Lh23LiEd0qfiVKfgN2Thqk/DqU1JAIH9eA3Z+A37hfG3PgO3TlwrfAciZcitTUsAjwxsdXtx1WdgV6dirUnFWp2CTZ1OV00qZnUa5ppU4Reoz8KizqBLnYlZvZ+22kw61Nm01e3HZijCZpTQpSvErCvA1azAahCA4M1rdqMEq1FCR30hrZpimtRFtGqL6NBLaarLx1Sbj6mmEH2NGPqNagmGOgm6mkL0tUXoa4vR1xZTX12EoU6OtqoYY50SfY0CbVURRrUMQ51UrJoikSSkkdFQmkmkU8YBZxmRjmKsVRmCTaiV0VavpEmjpEWjoF0jp12VyqJZzvGeKk72q+mrz8dsqMTaUkdXowAGnQ01mJs1WFtFdKg5AQg6G+toM1ZjbqnD1lZPV5NoJ7a16WhvrMXRpcfSpsHeXo+jQ4ejy4C1VYPXKnwDPkuDAAaOFvzWRjxdRnocLfQ6Wwk4W+j3dhBwNSVBQsDZQp+rjV53G15rAwM+M2O9TiYGXYz22uj3djLW7yLYZ0+uiUEXwX4rk0NOQoMOJoc9hIZEDOlory35XACCbmaCfiYGXcwE/UTGAyxGhomHh5gN9TM3NchyJMj85CBzUwPMTfUTD4+wMDOciCwNshoTJmOxptiOT7MZG2d9fpK1WIiV6Dhr8yEWI6Osx6dYnQuxGA6yFBYgIhLsITTgER6Hfg8zg37mxvpYCY+yFB5JgI3RZE/CmzK1j7aWOLm1zNndA1w4IroPLp88yJXju5w9usn5j3a5fOoIdy+f5eG1i4kStGs8vvmx6Du4d52nd6/x6vF9vnz2CV89f8q3n77k209f8M2LZ/zw6lP+8PoLfv/lF/zh9Zf8+MWX/PErARD+8t23/PMP3/HPP3zPP337LX/57lv+/J0ACz8Bhtf8OfH+P3z5Od++fM7Xz5/yzdMnvH76mC8eP+Dm+dNcPnGU3fgcOwvzHFyMc2prg9M7BziyusD24iw7SzEOLsXYWJjmQHSS9dkQh1ZirIbHCPW6iY4EiI70sD4bYnthhsMrMdZiE+zEZ4gFA8wMuJnstTEZ6CIUaCfkbXj01o8KBX8pr+YriYIvpXLuZ+dyYu+77KbtY3bvO0xmvM1GYyY3p6u4Hirn3KCMC0MymnP/jv3/8Hfk/OL/YK1exsfqfE5VZXOko4CjnRJOWlTcVKm4rargrlzB8ZZSdp1lbPeoOTFj41jYwfEZF9fWh7l+eByDqo3y3HaC9jFu7+zw8sgiL9YdnOou4OJIEXfC1dyN1HA3UsPtGfH41nRlEixcHVNxbaKUCyMyrk9XcHlMyZWxEi6MqzjVX8y5QSVn+uUcdRew7crhsL+AEz3FnOyV8lFvMcd7Cjk3rOD0QDGnByScHZJzfkTO5clSbkdruTen4f68jkcLOp7FdLzsreKmPpeLrTlcm6niVqyWc0NyDvvzOejfz6lhKVciNdxb1PForYGHKybBHizpuLdYz72leh4faOTmvJYb8wauxxu5tNTJ5pQNS10ukr1/hzztF8T8eo6E9JyZ0nJ6vJqP+hWcHinl+qCEv27o+OtKBZ8Fi7jizeb8aCkLo6W0a7Joq5JhVBSiluTy21/+Le/+4me898u/Ie2dn3NkNcLymJ1nDin/64iG242/41z2Xr42VmJJ+yWG7N9yYlzHnQMN3F0xcGe5nhsLddxaFPKiO8v1PDggTNl34hruLmq5G6/n3mI9t+c13I5rkw16aznsAAAgAElEQVTMVyJV3IiJxKMLM2Vcn63mbqSOJwO1nDNk8mpCzyuXlgvKDK7pSvjvhxf593M7/D8XtzhWms0ZnYwrAS2HXCUc6anmxyuL/NvjY3x1epZD/hqOdtdwol/N4UAVu75S1hxSNj1KwSK4xdpyl3JqSM+LnUFeHw9zdz7AjVE7X850c7uphhvaUu7rarlhKuGCrZwzY428ODnFxVgXmz2VLDmVxF1yYjYpEXMxM10SIhYpUVsxMYeMqK2YtX4117f7+HijmzmXkqhdLvwGDilRl5yIs5iIU6T+xLvLmPOKY8yjZM5TwryvjI1QA1/dWWN9pJ7JrkLGuwqZtBURtOSLXVyPnFm3ghmHjBmHnLBTwbRLybhNzoRdwbBZQk9LPr3tUnymfPymQmzaLDpr0jHXZdNZl4FZvZ+OmmyaytJoUO6lqfRD2ipTMFelEqjN4kiNlJ3iLI6V5HBmoImNwRa89Xk4dftxaXJwa3LpMRUy3CJhoFHs5A435xDU7WeiNouZRlEMFbIIk+qUtYiwVSpYE0chEXtBEii8Kb96E085bs5l2lEkdqhtBWIodRYRdhWx4FcRcQnQMGHJY7AlndG2LBFx2ZXNcGsaIUsO413ZIrPfIczSMVcREXu+8Cv4pMx6JETdBcQDCpb6ZKwNlrI6UMJyj5SNoRLWExr99cESdoOVHAxWcjAomILtkRIRsZpIDtoaKuVAn4L1fpUw/Q7IWetXsNavYsEnYbVPzvqgKgEIlBwYULAxIGROiz1ylnoVrA2pWOqVsRiQiT6CASVr/QoWuqXEvEUsdEtZ7FMlOyQWEl6NiKsw8TvJWA4oiftkLHUrWfAqiHqKWewR753zy5l1y4g4i4l55Mw6i0XalFvKjFPCtLOImFf8fc44JUzYC5hySQh7FQIoBCqY9cpFcZlTyqRTIjoNXFLCXpkY/D1yZjxSZpyFxLoVxHwK4j0q5rplxHwyYj4Fc34lUY+MsEPKZKIoLGjJZ7A9OyE3KmC4I4+h9lwG23IJmLLoaczEb0ijvzmXQEM21rr3cKg/wKXZh039Ppba98Tjmg+wVLyLufJ9rDV7cGj34tR8gEu7B5dmH35dWnJw79anJpiG/WL41qfiN2bgqU/FXPk7nOoUvLo07Op9CYZuX4LFEzv0foMABH5jGj0NGfQ0pOMzpNLT+NMQ79WnEDCk0aNPY6Ahix592k+f3ZRFX0NGknEYbMxOMBDp9BgzCOjT6Tdl0mPMTLYeu9V78Rsy6Dal467fi6deDPNunQAxb8DSGzmRUyvAg0efIfoLjFn4jIk2ZE06Tm0qHr1gC1zadByaFDzaNJyaFJzaVKzqfXTVpuDQZtJVm0JH1T46avbRWZtCW9U+2mvT6ahNp602k7babFE0VpdFa00GrbXZtKlzMBuKadcV0aTJwdIgp8soxWZSYjEqsZgUWIwyLAYZXSYZHQZRNmY2qmjRyelsLKNRK8VUJ6FBK8NYJ8GkkWLQFNOgVWCok6KvLcaglqGrLaa+RoJRo6S+Ro5JW0qDthyDWokpYRQ21Mpp1pbSrCulRaOgpU6CtS6HJWc1c11SRhoKaFam0qlXYGmuwtxcTadWgbk6H391KlsOJad6y1lyVGOvV2FtEqVlXY1qulo0SZbA2qzF0VaPvU2LrUMvAEHLm1ZiPc5OAx5bA25rA157Iz5HEwF3K92OZvz2JlxdJtxmEx5LY7K12G9txmNpxGcTYKHf3YHf2ki3s1GYi/1d9HuF+XjA08GArzPJKAwHLAz3dBGd8DM73sP0qI/oRA+hYWdCJuRhasSfjB2Njomhf2rESyTYw/yUkAhNDrqZDfUzG+pldrKX2fEe5qYGiU70sBQeZiU6ykosyPJckJXYOEvhEeLTg8yF+lgKD7OxMMVabIIDcyHW4yHW5yfYjE+yPj/JxsIUm/NTiQjTWTYWptmMz3BoLcb2cpTN+DSrsQlmJwYI9jiZGvITGvAwPeBlesDHaMDBeJ+L0KA3AVJGWIqOsD4/kYw/PbYe48j6Amd21zh/eIPLxw+JmNMTu2IH/vRR7l+7wIt7N/jikzu8fvqAL5/c58tEAdrLh3f47NEdPn90ly+fPuaLJ48SAOElP3z+Krl+/+Xn/OH1F/z5m6/5yzff/BfW4Bv+8u03/OvvfxBA4fvv+MsP3/Hnb75OMA2v+f3rz4Q06Ysv+PHV53zz/Dmvnz7m1ScPeHn/Ns/v3+LelQscXotzZH2RIweWObl5gGNry2zFYxxdX+HI6gIr0XHW56c4MDfJ0tQIq7MTxMb6iYeGiAX7CPrtjAYcxIJ9bM5NEZ8KEhrwEOpzM95tY9Tdxpi3jXFfG9O+ZpYHWh+99Vqay+fFebwoyuOVqpDvLbV81irjeEEKGzkpRIt/yxFnLnejddycrODqWAmXgyW0S35D9j/8N6S/+xXbWiXnqrI5UbufY21FHG3P42KVnDuyEj4ulHG1UsFWl4o1s4ztgQZOzHg4Ee3myIyHUwdGqS42UVUcYLxvg/joEncPrnMjZubyRAXnh2Rcn1Rye6aCu5Eqbk1XcjdSw71oLbdnqriR+Jk+Hi/lTL+Eg84MjvcUcnZAxmF3Foc8WRzvKeR0v5yzAwrO9Ms5NyR8CWeH5Jzul3PMX8jVUAU3w7XcDNdwZaKUs0NSzg3LuBau4v68lvvzWu7NabgVq+NxXM+zaS0PnSo+1uVwubOIKyPlHPHtZ9e5ny1XOmdG5VydqeJ6tIYn6008XDOJZJ+Ebv/usp57S/XcnKvl+pyaq7E6rq82c27OTNBaTU3u3yNP/Tl1ub9md6KJYxNaLkXq+Tiq4fR4GcdHlZwflfGHeB3/40Ad/7pYx4OBPC4E5YT8pXTVSCnN/YCS3L1UFe9HVZBBxgdvs+/tX2A21tFeUcztDhX/30k1r7pyuVOaz25ZLvUp72Auy+PmspdHO8082mriyWYj91b13FmuT4KExwcaebCi5+6imvvLOu4t1fNgRc+9xXrurxq5t2Lg7rKeq7NVXJ+t5kasivtrBh5sNPB8sZG77lLOtuXyfKqeBy0lXCvP4/NAJ/92bJ6/nl7n02kfp1tKeBBs4dqEiXNBA+cjdv767DT/fG+LDWcJazYZq1YJmy4F6w4ZW24l6w4ZG045my4FO64SLoZauDzTyffnZ/n04Bg3Iz7uh318Gx3gWoWcu1Ul3NFVcVmj4KqzlkuTTTw+OsTLUyF2+qtZ96lYcsmZsxcTtRQS7ipkxlxI2Cwhaitm3q1kuaeKZ2cmeXBshGmblFmHjKhdTsypZNYhI2yVEHVImOjKTUo95rwq4t4S4r4SYm4Vy33VfLRg5tpOP/O+MhY8pUzZpITtcmYcCuZ8ZSx0VxDzKIm4lAIg2OUMtOThNaQTaMzGqUvBUreH5vLf0VTyO7qq99Fa9j56+W/QSX9Dc8Ve2mvS6KjOoL0yk46KdMzVabRXpdJeJRpI583lfKSVc0iaxhG1hDNRN5OuWvz6XJyaLFxqEWfYZ8pjsCmfkZZ8hppyGWnOZUydxUhVOkFdNlMteUx05AsPhlXCVFeBaMm1FTJjL2LKWpAszhrvFD6DSVsB0w4hXwm7iplJAIYZp0QAB2suk7a8ZKvuaEc2ox3ZonSrU5yfTrQ8hyw5CUahiLBTyJWmHQXM+WTCA+GTEfEUstAtJR6QiR37XgUHhspYGyhhpVfOxpAwCq/2KZPD+5td//VBFSu9iuRaSgz5ywFlYodfmegYKGKxu5jF7uKkH2K1V/Q/LPbImfMXJgGD6IIoYblHTjwgY7lPyWKPSHZa6Faw1C0M3/M+OQteWYIdkLLglRIPKEWErEeekHb9tOZ9SmIecYy6JQI0uIV0aOrNv7dDwqxHJtgFt4xJZzHjtkImncWEXTLGzfmE3QqmXFJmPHIiPiVhr4yYT8VcTxmxgIr5biWzfuFlmPUVM58ADPPdKub8SvH5LjkzThkTtmJGuvIYt0kYt0oImosI2aUMd+QRNBcy0CrKtTz6NAKN2fS17sdrFLvx3Y0ZAkAkhvVekxigbTUfCLah9gPBDmjfMAopySHeq0/BrxdFYV5tCn6dAAVubQouzb6EzCYBEOr2JliENyxDGh59Gl5jqigF06cQaMjAZ0il25gp+gYMApD4dWk41XsFg2D4iWXw6gVY8dXvo9eUlegryEh6GLr16XTXp4jXTFn0JO7r0//kk3gjfXoDBN70CngNb4BBJl5jFh59Fg5tOjZ1KjZtGpbafdg1adi1KTjVKViq9uCoTcWpTsNRl4pdnYpDm4lZLczIYqXQUZNJe3U6rTVptFSnJxuI22qzaarKoLk6i5aaLJprs2hR59CqzaNNX0SrQUqLXkZHg4p2k5KOBhWdxhI6DCq6TCradDLa9DJaDaKduF2vpEWnpFEjSsOMtRIMtRKMtcUYEkDBpBFxooY6KbpqKSatioZ6JQZtGQ31FTQbKmnSl9Gsr6K5oYbWxloa9BU0GSppMlTR2VhLh7GStjoJ4x0lxG0lTLVKsVRm0qVT4O3Q4Gqtpa0iH3NJCpHmPD7qqSFuKcGtleBsqsXZrqG9oQ5raz2Wtnrs7frk0dpan2QLXB1GHG16XJ0GXF0G4RtwteJ3tmLvNNDtaqPH0yYKyrxd9Hk6CTjbBCNhNuG3tzDot9Dr7sBvb6LX2UqPo00UlHlbGfB3Jq4VAGE0YGWkx5psLA4NuRkfcBKfFvr/2VA/c6E+ImM+IuMBZkP9xCb7mBhwEpvoJT49yGJklHh4hPi0iBldmBogOhZgdTbI8uwoi9ER0VMwM0g8PMRSeJi12Bgrs6OszY+zEhtPyIfGWAoPsxwZ4cDcG6Zggo0F4RnYjE+xvRRmeynMznKErcUZdlei7K7MsrUYZn1hmp2VOXZWBHBYjo4zPzUswMlYL5ODXkIDHoI9jkS0qouJAQ9zoT7BJCyEWIuOcvjALEdWYxxam+P0wQ3OH93h8onDXPzoIB+fPsbti2f55OZlPnt0h29fPuaPrz/l969f8v3nL/ju02d8/fwxX714LNiDZ4/4+vlTvnr2SDAIL1/w3Wef8uMXn/Onr79KsAVi/evvf+RffvyBf/7hR/7y3bf80/ff8S8//iDkRN98nVxCivQlv//yc7G++JxXDx/y+skTvn72jBf37vDszi2e37/FxY8Oc3htkc14hKPrS2wvRDgQnWZjPsrWfJiN2DSr0UlWIiG2FsPMjg8QDQ4QGe1ntNtFbHyIPlcn08PdrMyMMhfsJRbsIxTwMOq1EvSZCbo7CXpaifY2sxPq4spa96O37g3LuOXM5dVgOU/7S/h8Ss3LWTVuyd/TlPa3XB3RcWOmilvhGq5PVHJ9rJTjvVJ0Of9A9j/8LUW/+VsOVxdytiKdE5ocjjYX8FF7EdekZdyUlnBLruBUtYStNjlrrjoOT1g5MuXk4LSP5bEh9CozpfkeqpU+ApYQs24rV8INnBtVcW5IyqWxUm7PVHB/toZ70WruhCuTAOH2TBU3xsu4OCRjy5rKMV8eW9Y0DrlzOerN56g3l4/8+ZwekHJ5vIyroQquTJRzaayU8yNyLo2Vcnm8THxGtJaHcR0PFvTcjam5G1NzO1rLpbFSrk9Xcjtay61INbciNXwyr+VepI4nIzXcsSk5W53Jbn0KH7ly2XVkc8SXy+lhKR+Hq7g6U8nDFSOPN5t5stXCwwMN3F4UqUcfz1RwdbqcqzOVXJiq4N56M/c3zcy4q/AZ8jHI30O+92c41FkcDZk4F9bycUzLpWgdF2dqOB+q5MKEks9jZfzHjp7/2NTwOJDC4e5cbIZ0Sgs+RJq9jwppFtXKAgoy9rA/9QNy9u0h771fcbS9jP/3fAuHK37OQUkq1b/8G/J+9yvke39Dm3wvn2x18mS3iefbTclI0zcMyNONZp5vN/F008jj9QYerup4uFzPk/UGHh0w8Xy7hRc7zTzeaOTJhkms7Uae7LTwarGNu9YSnoX0vIg0cM8g50GFhE8dLZy3aPi/Tq7yYsLNtxtjPFnycifWydUZKz9cXeGP19bZ8lWzZleyYpax7lBwwC4XUaa2Ypa6ClixFHPIX82tORsvjwT5+uws9w/0cnfRz+frY9zo0HKpaD/XpYXcqS7hWkM5F61VnBsxciFu4atLYY6HjBzwq1j3qVh1K1l0yliwF7PglLHglrPoLWHBrSTmUfHxVi9fX48z5y1l2lxIqCOPGUsRoY484TewFgjdvUvKjL0oCRQWfaUs+ctY8JeyM9nAZx/PstJXx5xLQchcxIS5iImufEIWCVN2CRGnjIhTwYxDTsgiYbyrkOH2QgZb8xlsLxCa7fpUOqs+xFqXgseYRU9LHiNmBQPtxfibC3GbhGHQbyrCrcvFpk7HXJNKW9UezBV7GW3I57BHy4HSTA4qsrg5Yed4zIetLoPOir10le+hs+xDnDUpeDVpDDTsp8+YRZ8xgwn9fqY0OYxXZDCmyWTUlM1wy37GWvcz0prNSGt2omk3Mdib8xk3i5KtYGcuk7YCJm1FhKz5TFjyGDeL0qyQVUiSgu3ZzDgLEwBDxF2OdmQz1pXDeFcOE125QnaUACMTXbnMON9Eb+YRshYyaStkuC2T4bZsxrqymbbnJWNWRQyrKHE7MFjK2kAJa4PlrPSXstqnFOk//SoWu6XE3IKdmHUJtmLBJyHmLiDuL07If5RCHhSQichWv4y4T5bY8VcQDyiIB2TM+STMeoQ5e84nJeYtZrlPmIrFexTEvNJk/8C8R86CV86CV5Fcb5Kh3rwn6pImGJp8wg5J4ryMqEueZBGSgMwlEX6BxPcQdauYcUoJOSSM2/IZtwmJ0ZStiGBXIRP2ImY8csJeARgibjlTLiljXXlE3D8Znme9Ulb7K5nvVhFxSwUw8yiJuOWEHBJCDglBcyEjnfkEzYUEzUWMWYoImgvF0ZKfYBVE4dpA6/5EulEWgYQ8Sch19tPX8NPuvku7Jzm0BxqExMhdv1ecM4ldf099Cp76VCxV7+HWpuDVCqDgNaTj1O7DoRHgwKFJwandh0sjzrnqU5LeCK9B3MunS6GnMVvEhNanJgBCCo66PTjq9oh40YSXyK9LE9ck/As9xsykjyFgSKfXlEV/Qy49+p/8B36DMBf3GIWp+g1AeCMd8hoyRZSoPgOvKQOPMROXPh23PgOHNh1nfSZWbQbWujQBFupSRCdBbTq22jTsdRk4NVk41G/8BemYNVl01KbTXpeRlBC1VmXQXJVGa00icagmh476fNq1ebTriuhMMAddJgWdRinteinteiVNWjlthhI6TGW0G0vpMpaJsrCGUtqMKpp1ctqNpXSYyuhqrKBFp6RJp6DVWEKzvgRTXXEyStSkkdKgVdBYr6RRVyrAgKGcRn0ZDfoKTFrxvL2xGlu7CXO7EUuHAUuHgY5GNe0NtWKgb9HSqlVh1RUx76hkzVODpzaTxrJMLPoSXE3ltCnSCBoL2LLL2fZWMNWmwGcqwd2uxWMx4bY04epqoKtFg9vcgLPdgLvThKNNj9/aQsDejNfciKvDiMdsxG020u1oxWdrxG1uYDBgZbjXzoDPzHDAxsSgh4lBL/0+Cz5rC44OA73uDoa6rYz2OhjpsdLv7mTIZ2bI10mw38pwTxcDvk5Gui0MeDpEElHAwkiPldFeG0PdVsJj3YwG7KzFJpifHmIlOpqMGp2fHiI60ZPwEvQnpUJL4VFWomOsxSZYjowkvQOrc2Msx4Ksz0+wPDvG6pzwEgjz8aDwBCzNsBmfZGNB+ALW5ycSpuIpNuICCBxcirC9FE42JG8sTLO9FBb+gfU5DixMshGP8NH2Kkc3lzl0YJ6d5Sjr8akECJlI9ii86VCYHvYz0e9metjPYqif5Zkh1qKjbCxMsRMPc2xzkXNHtrl84jBXTx3l6qmjXDtzgruXz/Pk1jVeP33AD6+e8aevPuf3rz/jj19/zh++esXvX3/G95+/4IdXn/Ldpy/4/rOXQgr04hlfv3jOD5+/+i+yom+Srcn/8uP3CaDwe/7pe8Eg/OO33/Av338vmIbvvhXSotdf8v0r4WX48YtXfPvyJV89fcqXjx/z6uFDPrl2jbuXL3Ln8kVuXDjNzsoCxzZXOHJgkaXpMdaik6zPRTi4FONAbJr4VJDIaD+x8SHGejxMD/UwNzHM7NggoX4/o90uZgZ9hAd9RIe7mR3tZcxvI+i3Me61MOnuYGmwnQtxJ9dWrNzaMD9660mknKexCp7MVvI0Ws2TSBX3IpVMtuZS9eFbxM0SLo2Xc22yhutTtVwJqtgNyCh+72dk/ObnSD/4JZvF6ZyvzeGYNo+Djbmc1Eq4K63gTlEJV+VStgxS1tpkHB7t5NCEnd0JL71tLdRIOyjKd1Bf7qPfMoq9VsWI/kO2XVkc7yvg8qiC65Nl3J+t4W6kivuzNdycquBuRBxvTFZwYUjG5VElF4dVHPXncciVzbYtnR17Bkd9+VwYETGnb0DChVEVF4Mqzg3LuDCq4GqojHtzGh7G63m0qOP+nJZ7c2ruxuq4Ha7hVqSGGzNVXJuq4NpUBR+HSrkwruTmeDk3Rsp4NFrDU3cFFzXpnO3I4+JQiZAqjSm5GCrh3mI9TzeaeLrVxqONFp5stfFso4V7cS3Xpku5Nl3KlakybsxpubOg4+FmCw92HSz1N+A35qGXvU3R+28x6ynn1LSOS1EN1+b0XApruD6v4/JMJfdm1TycUvKnpVr+c7uW11MFnAzk4la/z7WTK7y8fRZnRyPKomzyslLISv2A1A/fRrV/L5q8D5Ck/D0pv/t79r7996T88hfkv/9b8t/9b5wNN/Hp0RZe7rbwcreN5zstPN1s4tlWM083m3i528LTzQZebjfzbNPI03UTT9YbeLbVyNPNBl5sN/B0o4Fnm0axdht5ttvIZwstXG+R8HRSzx92fHxmqeO6PJsragX/88wqX0d83HYZ+WEjyGebg3yyHuDF0RB/fXKMu4t+jvmr2XWVseOp4FB3BQf9ZRwLVHO0t4prkVYer/n58ugEr49P8snGEA+XB3g05+OOz8BxaRo3ZXk8VEm5V1nCeb2Ss85yjvZWcS7ayqsLU1yNmznYX8WKS8aSQ8aKW8mBQDlxl5y4S86ST8Wyt4T1vhrOLNh4eHycBX850+aCpCl51iGGtqhbaMSjLinzvhKWeytZ9KtYDpSy1FPGYqCU9aE6bhzq4+XlCDGXirC9mKhLLnZpvSriPeXM+xPLV0LEJUygMw45EaeCSauUkc4CIdnoLMJryKS7YT+Bxhz6WnIZ7JQQaMqnuzEPZ30GLl0W1rpUbOoMbGqRWGKpScFel45Xm87RYBsf97exo8jmqEHJ2ZiH/qYiOkrfp7P8fSxVe3CrM/FphVEyoEunX5/JoCmTofpMJqoyGCjZw2DVPgZ16fQb0xlu2c9Iq2jJfZNz/6ZoaqQtlzGzGOInLAXJoX6sK4eQOY9xSz4TlgJRhGURa8paJIqyOvcT7MwV0qXOXILt2eJ8e44AWOYCQtbC5L1H2nMYas0S11hymHYUJBugRQqQnHm/jJWBUha6hRE4HlCw4JcnU5MWvFLm3MUs+CTMeyXEfTLmPcXEfTLmEl6IxcS9Yt5i0fPgkyWBwUK3PNEVIWWhW5pomxZJQFGvhHivUpi4PZJk8lPMIyfskBJxSpjziqE76pIS8yiJJcDBrFvGvEeeAAaCRZi2FTLrlgnTvFMwBcL7UcCMU0LIJkzIM04pYaeCKbuESVsRU3YJ47ZCxm2FRNwKpmxSppxyJp3FTDqLCDkSLINTxrRbxrSjmLHOfGa9SsLOYnFPexFzfiWz3Urm/Mr/jaWYdBYn2IRcxiwCGIzZBKMw2lUg2AVLASNduQx35hA054lEo9bcRNZ/OkPtuYklDM/9zQJE+I1p9DZlJRuFexozxQ6+Uch+vLpUnOq92OveF96Guj041XuT3h6XNkVIeTQpuOqFBMetE8tvyk6ChG5jGn5DKj6j8Cn49OmJ3Xzx3K0W0iC//k3nQMpPXQWGNDwawSYMNOUw2JTPcFMhfcb99BmF3Ki3MZeAaT+9jbn0GLLp1qfj16djr/0Qp1b4D7y6NHzGDNy6VDzGdNyGNJF2pkkTyUTqVGzq9EREaSZOTWbyuUWdQUetYBY7aoSPSciIsulQ59JWl0NL3X6aa7Npq8ulVZ1Pa10BLWqJWPUSWusltOuK6TLK6TLK6TDIaTepaDUoadWraNGV0KhT0WJQ0d5QSodBRYteQbuphI6GMjobyulqrKCzqYoWg4pWYwlNOgUmjRSjuhijWopJq6BJX0KTQSkiRU2VtDVU0NJYQVtDFW0NVbQYK2hvrqGzVUtXm46uNgPWzgbslgbM7UbamuvpaNHT1VJPZ4uWDlMtbTX59BvzWfNUE3dU0VD8Pk2lWdTk/oZO6fvEOhQcsCuItBXRb5TS06HB2arB1WXAbW3E09WAz9ZMt60Fn6WJbkcrPe5W+t3tYrff1UGvs50Bn5kBn2AKhrqtBPucDPXYGAxY6fN04re3JI3AU8Pd9Lk7cbYb8FgaGfLbGA7YGOt3Mey3CpDg72RiSJiPh7rNjPXaCQ24mOh3JvwDwnA82mtjwNNBn6uN+ckBlmfHWJ4dFalBkVEWIiPMTQ0SDwuJzmJ4KDH0B9lanGEpOsLy7ChrsYmkXGhtfpyNWIjl2TG2lqdZSzQei6bjMNsrEQ6uxdhZjiTkQ1NCZjQ/xWZ8hu2lMEfW55NA4Q17cHB1liPr8xzemOfQ+hxH1hc4dCDO0c0lPtpe5sTOCse3FjmRiDJdmw+xszLL7vIcG/EZNhem2ZqfYnl6lMXQIKszw2zOTbIZn+Hk1iqXjx/ixpnj3DhzkqunjvLx6WPcPH+SG+dO8eDjS0JWdP82Xz9/zB++FEP7n755zZ+/+Yo/vP6CH159yg+vPuXHV6+EPCiRVPTGg/Bf2YG/fPs1/wLAIbcAACAASURBVPb7H/jXH7/nX77/PgkQ/un7H/jn738yLf/+yy/47rNPRTLSy+dCwvTyOV88/oQX9+7w9PZN7l+9zLUzp/j4zGnOHD7IZnye1dkZNuZjbMxHWYmE2F6MsTQVZDU6xXJ4gsXJYaIjfcSCA4RHAkwN+RnrdTHe52aix8Vkn4fwkJ+VmVFWZoLMjQaIDfiYD7RzfKqDa8tWHm45uH+gk3sHWh+99SxeyqNoCQ9nSngSq+LJfDX3ZmvY9ilQp7yFXforzo9VcT5YztkhFZeD5ewOVKNK+RUZv/4ZpXt+w7Yim6OqvZxvkXOxScqdijIel6q5X1TK0dpilnTFbDhr+WjSzsGQh9HWRlQFTRTmONFWDHLz4AEeHpwm3JLJclcqp/oKOdmbx6URWVJm9NMSfoQbk6VcCSq5NKLg0oiCcwMyjnpz2bSksuPMZNuexbkhFWcG5FwMKrk8XsKVUBmnB4s51V/EyYEiTvUXcTGo5FakRoCFWB13ojXcCie6FmZreTAvAMS9OQ03Zqr4eLKMq6FSrk+WcWlIyuV+KS+ntTxyKDmvzeCqRcLNqSquhEq5Ml7CzUgVTw8Yeb7dzLPdVp5ut/BwWc+dWDUfT6m4MlXCzdlaHi4Zebxm4ulGI4+22jk528mUo4zexnyqs39ObdbPWfSVcmqqjvPTaq7Pm7g2X8/tuJHb8/U8WKjnfriC75Zq+euWln/fquPVTBFPZuu5OG+joWw/kv2p5GfvpTgvi8LcdLLT9pKTsY/MlA/J3vseme+/Tfb7b5Pz3m/J++3P8NWm8fxgM58d7eTTg208327m5W4rL3Za+exQB58ebOXTg6283BWswZMNE082G3iyYeT5lolPtxp5smHg6WYDTw4Yeb7dwMsjzbxYaODeUB1/vRDiP45M8Jlexf3yQi63VvKfZ9Z4NNDKx03lXDKqeBlz8d3JCP/n5xf592cn+PJkhCfr/dyed3BxupVrs1282O7n5e4Qz7f6eXU4yKuj4zzbGuTVxhBfLfZyubOMq7oibpXmcqskj9uFOdxUFXGuQclJewkneqs5M23izpaXH2/McXiolkMD1Sw5illySFl0SEV8rEPKvEPKsr+Ete5KPppu5cmZSbaDOubdSiGtsQmTbtgqIWIvYtZTnJR4zPvkLPWWsBxQsdRdwmKglHmfkkNTTTw9O83OuJ6YR8WsW0XMXULEqWA24WOIOBXEPCqiLnli4FMwbZcxaS0WpVSWIka7ChmzSBjpKGLMnBi4OiWMmosZ6izEpU//SZusy8ShTsdel05X1T6cGqFldlTvZci0n1OTHVwy13OoNI+jfSaOz9rx6xPpLsYseo3ZDDTmMdEpY6gpl2BbPsG2fMZa8hkx5RGsyWC4IpVhbTqDhnRGE7GUwy37GWjOYjRRbhXsyE+uiYSP4Y0/YcKSx0hnTgII5DBmyWWkSzx+w0iMtO9nuC2bgdYM8Z6uvARoyBdsjKUgmaoTshYy7SgSJV+2QiJuOZO2AqIemRjQ3RKm7XnJuNWYt5iou0jk/bslyS6GiEt4JYQ/QJZc4hppMmVozidlrltG1CuujQeEsVg0TEuY98uIeUWjdMRTxKxHQthVwKQ9N3FN8U/RsC5RSjdtLyLsLGbKLn4XwRAIkBB2yZLGZOGDUQhfTAJMRNxyIh4F4URKkbiHRAz4lnzGOguYsBQzbpUwZi1gwlrIuKWQ6cRwH3Ik/AhuGTMewSBEvCVMuRWMWyWMm8V3OOUoYtohwMa0Q8KMs5iIW86MUzBi0y4p0+5iJuyCTRg1FzJqKRSfm2ATRrsKGO7MZ7gjT3gVWrMY7chhsD2bUXMeQUu++PtuF6/3t2QTMKTiUn+IQ/0BTs2HOGvfx1n7IR6NYBO69aLDw61Nwan5EI9uX9KILCJDU/Ho03Bq9+HWpeLUCmbujQTJodmLR5+GW5+CJ7Hcun34G9JFCpM2DY8uDbc2FU99Gn5DVhI4+E3ZODUf4tOl4a1PxaMVkiRvfWrSnOzVpuLRpNJrEGlJvvpUAoYMfFrRUOytT8Wh2Ye1Vhi1bXV7cdTtwa7eg12bwv9P1VlHt3nm+b5Dt03TUFMMOHHMtsxMMqPYsmVmliXZMgjMbMcYahpmjhM7DE7SUJOU2ykN487M7t25s3t37u7ZmdnO5/7xyOruH895X72vJMvy8Tm/7/OlwpQNaBPWkZe4nsIU8f+cJ3UhL8kVdbwLOfEuaOI2oU5wRRG3EWX8ZtTxW1DFbkIRswl51CZksVuQJ3igTvJDk+yPIskPRYof8qQAZIn+KFMCkScFoE4LRpkiAIE6PQR1WjDq9CDkqYHIUgMFEEgLc+78y1JDUKSHoUqPRJUejiI1FHlaKIr0cNRZ0aizY1BnRaNIj0CWKl6XlhBIZnIYsrRwcmSxKNMFIFBmxiBPj0Ilj0eZFYVGLkWeEYtSlohKnoxWnYFWlUFcdBBbNr7G+tfWsHb1S7y8ejkvr3yBtSuXsXLZD9i05n9RkOCOUebDYFE8RVEbSXZbQdSb3yU/bD2tsiC6tJHUpgdRrk6kKjeTYnUyhaoUwSbkpP2PZKGGKiHzqS/VUluqEY3EFbnUlmocXgENTdX56GtEyVhDuY6GygIaK/JpqNIJj0B9KYaafIpzMihUZ1BeoBTPrcjDUJ1PY4WWpmod5sYSjHX5GGq1NNflY9GXYaopoKWuiNaGEozV+bTUFVFVLKO6WImhqoDx3naG7EYGbc0M2lsY6GpmtLeNAVszfR16Bqx6EUXa0cSgzcRAVzMD9m8BwoDdxIBdnI92tzDU1cJoTzsTAzYmBq1MDtmYGLaxbbyH7Vt72bG1n9nRHiYHbIz1tDNgNTHcaWZyyMbUUAfTQza2jfUyPdzF5JCNmdEux71OZka6mR3t4e2ZEQ7vnub4vu2cPriLgzsnOPr2DCcP7BStyDumOL57G/u3j7NttIdto33s2jrEjrE+9s6OcWzvTs44+gUuHDvMucMHuXj8MOcO7+fkgd2cPPA2pw/t5eyhfSycPMqNuTMOOdEVHi3e5PHiLZ4uLoo40nt3+MhhNP7o0UM+evcRHz16xEcPH/PRo8eOxw/F/Yf3+fjRAz59/JhP3n0svAmOPoT33rnHo1s3uX/9Gg9uXOeda1cdsalXWVyY59q5MyycPMHZQwc49vYu9m+f5e3pSXZPTTA7PMjW3m4m+rroaTUy0tnB9GAPW7uF5KizuZEucwN2Yz2G8kI6Gitpa6ygu0VPc1URveZ6JntbGWivY7Cljq7GCjrri9napOFoj4aLIyoujedwcUTF/LCKC0OK+efmLIHMtQdzrjWE8+1hzFkiONMRws6GQBLWPUfCG8+xrTaGA6ZY9uoj2FERgFnhjveaH7BpxXeJe2U5s5E+7IvdwilZGIelIZyThDEfGM3R4CAmVGH0K8OYqEpjrFZLbmQEUt9MJJ5VBHhqOL9tnFu7rVzfbuLKoJq3Kjw40OjLwSZ/TrV+yyLM2eI40xHJmfYozrRHc7w5lDPmKPbX+3OgIYCDjUHsqwtkd7Ufu6v92Fnly+5af96q8eOIMYyTrdEca4nkiCmcvXX+7Kr24a0aH46ZIzjaEsGeen92Vnhx3BzJeXs8F7qkXOyScqErjoWeROY647ncn8JCTzw3hlO50p/InC2W87YY5rulXLEkcLUyggMJG9mX4cqhCn8OGoI5bAhmoSeBS/0pzA+kcGkwlTPWGI61BHOyPYSF/kTmB5O5PJLGleFUro5kcGU8i9OjSrYaUukoiKRG5knA2ueQun6f3pIgphtC2WeO42B7HPuaozhuieeMPVkUyDUFc7zel2vN3nwyFM1HI4mcaPAn3f9l3F5fhe/mNwj23YS36+v4uq0nwGszWza8htv6V3FZu5LNa1fi+vJLeKz+LvbCEG5s03JjRs31CQU3JpXcmlZzc0rF7Rm1g2GQcWNSztXxLK5tzeT61kxuTcm4OSnn6lgmV8cyuTKaLgDCZAa3Z+Xc257Pp7sN/PotKyclriwEu3NZGsxXu7p4OtjEqaIUThQlca0mm/2ZgTza18VvHh7nq4Vd/OrmAX597zC/f3yUf3znIF9cmOTDM0M8OdLJ44N23t/dzsfbWnjWX82cLprj6X5czInimiqGc0EenPL34kyIhH3qcN4qj2Z7VQQzdTG83SHn6cku3m7NYKY2hvHKCAaKAhkoCqY3P5DOPD+sOd5YtH5Ydf70VUQxt0PPqYkq2nMldORJMGu8HQZdP2yF/tgL/eksDsBW6I8l3w97UQCdxQF0lYjkGVtxIP21MZyaqePkZC32EsEiWPMD6KmIxF4airUoiNY8CeZcCRZHUpDYUQ6kVReAOVdCW34g5vwAmnUSWvODMOVIaC8Kob04lBZdsKOJWYJeI6FB5Ut1tgdV2Z5UZXtRle1FZYYHdTIf6uR+1GVvwaDwZVermiPmfKZiJExlRnB2tIG2nGD0cl9MSglGlR8GpS8Nci/qZZ5Up7lSn+XuiHx0ozHZlYbo9dRHr6ch2ZUGmRtNGm8MKi9MOX4Y1I5SK7U3BsdqUnli0Hii13g4pEG+ThZgaXd7SZJk0HjSoNjy38CCuwN4eGLSetMgc0WvEJIkAQ4kmHV+tBX4O1dLgdDki4HZi7YCH1Hs5tjpb9a6OzwAQXSWBgmwV+zn3NlfGuCtJRKspRJHr4MACu0FPgJklPhhKfZzeCF8aC/0xlLs5wAVItLVUuxHe5EomuupDMFWEojdEWm6lOrUmudFe6E/rTrJt2BH54NZ50NHgYSWXC/aCwOEwTjPm7YCf4eEyxdzrkjP6igMpDnXm7ZCCSadjxNAmXVieDdqvGjK8aZJ60WDWkh86hTuNKg8MOR6C+agOISWggDMhQI4mAsCMRcsyd88acnzxZjng7nQH3OBPyatN635ElrzJUJ2VORPe2EAHaUhtBeHYMqToNd405wnoTnfn2ad/7eSI403TSov9EpPGhUeGDU+NDpAQ4PanUaVl2CjlB40KkVsaHHCG5SlbXREoIqG8+IEAQzy41+nQPom+VLHYJ3wGvmJb1CQuA6d9A0Kk9aTJ32D4hQhMypO2Uhh8gan7GgJOCydC1AhmIPStE0Uxq+nIGGjkCpJ11GQuN4JPErTtlCYvI4Sh7egMGGdMCOnuFCRuomyFBdKU10oT9lIZcomyhI3UJa4gYpkF0qTNpAfvw5V+CvkxLyONvYNNNGvkZ+wntI00XNQlu5KaaYb+SmbyEvaTH6aK/kpbuQlbUGdsBlF/GZUjpUdvZ7suM0oE92RxW1Bk+iJKtGTnCRvdJlBqFL8UCT6okj0R50ShCJRSIdkSYHIkoJRJAWjTAlGlRqCIjUERZoY+GWpwaRJ/chMCiA9XkKG1J8MaQDZKcFiJQcLyVFmpAAJKYJhkKWFIE+PcIIFWVo48vQIZGnhznNlZjS5igS0igRUWbEoM2NQK6Ro5HGo5Alkp8ehlqcSKPFkzcplrFn5AqtWPM+rL6/gtZdX8ura1axZtZK1q1awavkylj//Aque/x6BG1dTkexFf1EErcoAlL5riFv3Hcri3DDIwihL9KFWk0C1Lou6Eg3l+TJqy7XUledQV5ZDU3UBdWVaGv6bH6CpUvdtp0BVLvpqnaOtOEfIhyrzMdYUYqgpoLZUvEdTtYgVtRqraakrpqpASWWBgroyLU3VoqegsTwPc30xhirRdWCqL8RYp6O1QVwzVOnEZ6oS8aUdxgoM1QU0VRVgqi1ma7+F6SErw50tDHU2M9RtEglCNiNDdhN9liZ6LU30ORKGlkDBcGcLQ/ZmxvramRqyM9FvEXKhvnaxm+9gAqaGOpkYEmBhdqSL7eN97JocZOfkIDOj3QzYmh2shJHJQSEt2jkxwPbxPmZGugVAGLYzPdzFzHAXu6dG2DMzzol9O1k4dZBHtxb48MFtPn3yDp8+fYf379/ivXdu8eDGZW5ePMv96wt8/Pge71y7zL2rl3j/nTs8WbzNo1s3eHLnliN96Bb3ri1w8+JZrpw7ydkj+zl7ZD9nDu9j7vgh5k8e5fr509xemOfBzZu8f/++Awg85KOHD/j48SOnlOizZ8/4/L33+fTJUz59+szhQXjEx48f8snjh3z25F3na96/L2JQRfLRbUd86lXuXb3Crfl5bs8vcHvhEjfOz3Hu0CHOHDjA8T27Obx7O29NjbFz6xg7xkeZHuxj2N7BaJdY/R3NDNtbmeizMNnfic1YT7e5CYuhmobSPFqqizHXlGA3VDNqMzJirWe6x0h/SwW9xnIsFWq2m1Wc7tMwN5TN/IiMC8NZzA1nc2FYztxQ9vxz5zuCOG8J4VxHKOc7wjnVFsrpjiCOtobSluVC4hvfoT5hA7sbInmrLpyZcj+M2VtwXfYcW1Z+h+zl32VPnD/7Ez04mRrMiaAgjnr5czEonKmUcKaLE9hem0lHWgiZ7q74vRZLuJ8RZbSeDy68xdOjAyzuaeHmbB1z9mQONfhyQO/PQb0v5zoiuWCP42KnlAv2OM7borlgj+ecJYbz1lhOt0ZxvDmMY6ZQDjeFcMwUzlFjKAcbgzjUFMIhQwiHjSGcbovhTEccx0zhHGwM4oghhIP6AA6bgjlsCOKA3p9DhiAONgVypiOKs5YoFrql3BrJ4M7WbC71JnCpJ4lLvYlcH0picTyVO2OpXBuI50pvLLcG4rg3kc6D8Wyu10WxN/Z19mdu5mx9GIeNIZy0hDLXFc1CXyKX+hI50RrKvnpv9jf4MNcZy9XBFK4MJnF5IIlrI+lcHkrjwkg6B3uysReH01EQhCxwOZEbvkuK5/fRZ22gv8CTiUo/ttUGsLspjD36QA6ahNdiT72EE6YgrlsjeDiayr2hNNIkawj320KuLBVNZhIR/p74u29E4rYRH9f1eG56E1/XDbi9thr3tcsJeOU5TvTIWJzWcGWrnKvjMm5Oqbg5peLaVjnXtmZzZSxTAIXxbK6OZnJjUsadWSUPduWxOKvmxmQ284NJXBhI5Op4Bjen5DzaV8zX5yx8vrWBI74bmAv3YS7Gm0WVlB/v7eO94SZuNGm50V7IDbOO+zta+cOTOX56fT+XKpI5o4ngiCKMZ9ZyPuqt5tPhRj4equVOi5rTRdHsU/twIFfCcV0w5zWhXNVGM58SzOkAd84FeHIixoe9+aHsLItgW2UE2+ti2GeVc++QlYvjZexsjGe8PISB4gC6dX60K9xpzdxMq8KNdo0PZrUX9oJg9nTncXq6Bkt+AM0qT8wabydIsBX6057nQ1dxoJCC6HwFq1AgoUPng60gkI4CIdHY3ZvDtUMW+mvi6C4LpbM4mK7iEHrKwumpjKKzVCQf2UvCsBYG0qaT0OaQI1kLgrAVh2ItChGAIc8fc14AbflBWMsi6CgJoyU/GEOOP41qX4zaAJo0Egw5/uKaypcmjYQGpS96hR+NqgD0Sk+MKgkDFVIOdpawLz+VWWkQx1qL2NGkxKwMwKD0RS/3pj7LgwaZN/UyTxqyPanNdKcm001oxbPc0Ke5oY/ZRG3MRmpSXWhSi6HOoPahSe2DXuODKccPU44vjWov9BrBJDRpfWjO96Ml3w+D1pvmXF+aVF4YNT7oVe4Y1F40Kt3EzrLclXqFO00qUcbVqHYwEhovmrU+whjt2OFuyfOlJVeCMceb9sIA2guF9KXNaeT1o6PYH0uRP+0Ffph1Pv/DRN2c60VbgR8dhRLaC/xo0/nQVuBDR5Ef7YW+WIolgpUoDqSrLJiOQl+sJQFYiv1pL/TFWiJxAgNrsYTO0iDHfYl4fZEflkJHj0GJPx1FfnQUOQBGkZ+jP8IHo9YLs87XEV0a4PhcYhA3ab0FC6D1wayTCECkk9CSKxG/f56vU+5jLhDAyVoSLJgBnR/NOQ42R+Pt3KVvUImde0OutwAEOn9MOl9aCyS0FgZh0PrSovN3SpSa8yU05/uhz/EUg3+e+NnNOl9a8v0wF/pjypPQrBMSJlOehEa1Fw0aL/Q53tQrPQST4OhQqMncTHXGJqozNgkPQrYrDWoREaxXetGk8nYUj4kegqWOgSUzcGWa6BgR6T/rKUp4k9JkIfspdpSklSRvdKQGbRTyoVQXyjNcKc0QyUCFSesdS/QJCJPzeoodDIQuUXgW8hM2CgNwwgbyEtahS9hAXsJ6cuPXU5C8gdIMV8fnEObn8hQXISNK3SR6GVJcqEzZRHnyJsqSNlGW6OJIHnIhX7qJouTNFKduoSBpE1rpRrTSjeiSNpOX6Io2yRVtkhsq6SYUcS7I4lxQJWxBHr8ZebwbykRPFAkeqJI8UaZ4o06VoEnzR5sRgCrFF1WKH+pUf1QpS56CQDRpoahTQwQgSAtBmRZGVmIQihRxXGIK0hMCSYr1I1UaQFpCIBmJQWQkBKJID0eZEUF2SjDKjHAU6WFkp4QKQJAVjSY7GnV2NKossTRZsU5goMqKJTs1DEVGNFoHQMhTJaHOjiNPlYRKHo8iPZrU+FAC/dx5dc0KXl65nNUvvciq5S/y+trVrF21khXLXuD1V17h5TWreGn5MlYsX8bz3/sOLz3/Iqu//z3ypH60KvwYLY2nPtkTbchrZHivJj/Oiwp5DA1FchpKNTSW66gp0dBYKdiAhiodhppCh59AdBE01xdjrC1AX5VHU7XOeVw6b6zMw1hdSEtdCaa6Qlr1ZTTXl2CoKXQWlLU2lNGqL6exPA9TTRGG6gJMNUW0NZbTri+npa4Ei6kac2MJrfpSjLUFdBgraNWX0tpQjqGqAHNjGbaWalobyjHVFNNSL+RMM8N2hjtbGO5qEfr+TiEXGu4UzMBwVyv9VhODnc2M9LQy2it8A+O97Yw5jMYT/RYmBxzgYFAM9dPDXUwNdYo1bGdq0MbMSDfbx/t4a2aY6dEupoY76e0w0NuuZ6Sn1Xl/x0Qfb88OMzvaw9RQp2AVRrrZsbWfA9snOfb2du5eOcenT+/xk8/e5zc//Zx//adf8//+9Q/813/+G/z9b/DNXxzH/4Jv/srf//af/Ndf/oO//Pu/8ec//pE//eMf+P2vfs6PPvuYLz96jy8+fMaj2ze5d/UyNy6c5/KZUyycOsGF40e5eXGOd65f5fHde3z0+F0+fvcJP3z2lB8+fcIX77/Hlx+8z5cfvM8Pn73Hlx98yOfvvS/uP3nCZ0+f8PHjR3z6+DGfPnnCx48f88GD+w7fwaKTQbg1f5HFSwvcmr/ItfPnuHL6LPMnT3H+8FFO79/PqQP7ObRrB/u2T7F9fIipwX5mRweZHuxlvMfKeI+d0S4rAxYzE32djPW0028xYjHUYKwqccqLynLl1BRo6GiooNNURae+mF5TCfY6BTNmDUd7tJwbUHJhKJsLo1mcG8zg4nCmAyhkMTeUNf/cBUsoF2wRnLdFcNEWxUV7JHPWEOY6I9lvjCHy5eeojt/MztoItlUEs60iiOLIlUS88RJuP3iOnO88x+4wPw7F+3Es0p/zQZEsBEdxPDyCqewYZnJTMIX5kv7GZiRvZhDpbkYVa+And0/woytjPDvWxoN9Js51q9hX78MRvS+HmwK5YI/hoi2G+U4pZzuime9K4JwlhjlbHGc7YlnoTuZsRyznrfGcscRwoiWC0y2RjljUME6aIzlnieOcJY4L9gTOWeI4rA/ipCmcE6YQTphCOKKXcKolhP0NPhw1BXKsOYizlkjOdERwoTOGhZ44jrcEcN4WwcnWII42+3G8NZBLvdHcGIjh1lAsiyMJXB+NY3EwnnsjyTwYTueeScqxNDf2SDdwsiKYc7ZoLvdJuTKYyMm2MA4bA9jX4MO+Ri9OW0K51B/L5f5YrgwkcrEvlgs98Zztief0QAYT5mQsBSFYCwNI2PIdol2+R3nCRnoKfdihj2BXUzj7mmM41BbH0fZ4jrbGcaQ5kuPt0Zy3SzlpS2C/KY7OshRSI3zQZCUS7u9LsPcmvDe/ir/7OgI9N+OxcR1ub77G+pd+gGT1cxy0p7IwmM7CcAZXtmZxY1LOzSmFkzlYOr8+IWNxWsWtSQWLs2ru7dByb4eWO9s03JzO4vpkOovbhCzpnR35fHi8mc8mDRzyduGY13qOh2zhQVkqi1opn++089vjE1w1avjJgR6e7rHzsyu7+fXtk3x5aTtX69O4qA3nXnESDyvSuKgMYUEdyc3yVC6WxzJXI+ViYyIny6M4XxzD5ZxozoR7cibYg6txASwUxHJCH8+++ih21oYxXRnEHnMS89MV3D3QxoG2DHY1xrCtIYah0iA683ywqj2wK91pU7pjyZNgLwxhZ5uca3tb6SoJpT3PB7PGm9YcHyExylsylwbRXRpMT0UE3aXfmkxthX5Yi4Loq4pmqzGNM7N1nJquobs8nIHqKDpLw+kpDaOrWEiM7IVBWAqDsRQGYy0SciNbsWg0tuYH0FkURmtuAO26INryAmnWSjBofTHl+WPS+WPKDUCv9KFRJaRH9Sof9DkCKDSovGhUe1Ov9KZBKUBCo8IHvdybZrmEbeYcDlmKGEsM4Ei9htPWCtoyfDHIvKnL8qI205PaDA/qMt2py3ajNsud+mwPGmVeVGdsRq/0wpjoRnXkBmrjNqBXeKBXelKd7UqdQmjJm5SeNKlEwZZe441R44Mpx1eYmvN8xK620tNpXq1TbnG26dbJNouldKde6UGjxhO9xhu9yh2jWsiODEvgQSm8C3qFBwbHjrc514fWwiAxNC+xFvl+mHK9MOf5YszxdAKDpd35JYlSu6NfoK1ADPKChRBxo1aHwbjb0TFgKw3GWhKEpTiA3qpQLPkCKLTn+9Gc60V7oUQADIekyVYiSueW+glEfGgQtuJgwaYUiBKz1nwhMWorDsRSFEJHYTCGXG+adf7C7J7nT4vWl9Y8P5q1frTqApzMQUuBBEOu0Pw35/uJ7z7PR7xWJ3b3DVoBKtodZuPWogCMud6YdL7icb7EOey35AfQXCChKdeHAvLgOQAAIABJREFUplxfWnSCUVhiCgy5Qj5kWjIta71pUHsIaZHWh3q1JzUKN2oUbk4Go07hTqPKk3qFO9WZotG4NsuV2ixXqrI2iybiNBdRSJYpGoprMl1FtGi2G7WZAjSINuGNDhOxAAqFyW+SG/+KMPumbHTu+JekLsmDNgtTcIaIEC1JFZKi4hRhJF4yJRckbCA/cR15yevITRL9Annx6ylIdKEweTNahy8gN34juQlCBqSLe1OkKSWtdxqnS5M2UJS4nlIHOChOchG+Aul6x3EThYlbhOk4cT26hI1oEzYLc3G8G0qHh0CV5IVS6o460R2l1B1FvBtyqTvqZG8UCR4Ok3EA2gx/VGkSVGkScrODUacFkpMRTE56EOrUAGfSkDwljDRpALLkUDISA8lICCI9TqysxGDSpCKSNFUahCwtkszkEGEeTo9GI4tFI4tFnh6BIiOSrJRQJzuQI48jRx6HRhaHRhaPWhGHOlsUkWmyY9DK48iVJzj8BzFoZPHk5SRRosukKDed2HAv/LzfxNPtFV5b+yKrV73Iq6+s4uWVL7H6peWsWraMVctfZOWLy1ix7AVWv7SCV15+mZdefJEVL77AiuefZ/kPnmftsmUErl9Ob0EsEyUxdOYEUhj5Oll+q4nzfI0Nq/4X9aVammrzaTFU0lBTQFN9MaaGEoz1xTTXl2CsLaJVX465sQxTnegVaNWX09YolqFagIalEjJTTRFtTRW0G0SUaFdbHbaWWqzNNVhM1djNIonIVFcszLh1gmEw1xfT1lhKe1MFHYYq2vUVzihSW0s13e312Ey12Ey1zuIye3MtHU2VmGpLaKoqpN1Q6WQARnvaGe1udaQLtTuBwVhfO+P9bYz3d4guA0cC0bDDYDw5YGVyQMSKLgGFiSG7c7AXvgIb08Nd7JwY4O1toxx6e5rdsyNMjfTQ1dpIT3sTA7ZmZka62T01yL5tY+zbNsaO8T4mB61sHbQxO9rDW1NDHNgxwdHd2zh3dB8fPFzkF59/xJ9++3P+/tc/wzf/CX93rG/+E/7+V+CvDsDwV8f6Br75hr/8+c/89d//jX/94z/xz7//LT//0Rd88eF73L95jXcXb/Hw5nVnOdqz+/f45P2n/OiTT/n640/48Scf8+OPP+Tzp0/58oP3+eL99/j8/Q/47OkzfvjsGZ8+fswXz57x+XvP+PDxQ0cHwiM+fPiIp3fv8fj2Ig9uXGfx0gJ3Fha4fVH4DuZPHmf+5AnOHj7CmUOHObl3H0d27WL/9m28PT3JzokRto0NsrW/i/G+TsZ77AzbO+g2NzHeY3VKuca6LViNNXQ0VVFXoqWuUEN9WR6VBWoayvLoaCrHVKujrTqHoaYc9tq0XBjO4XxvGgsDGVwaknFhMIuF4QzmBjM515/O3GAmF4ay5p873x7MnDWc+c4oztlCWeiK5KI9nBPmIA6YwsgPeY2ol5+jS+nNzpoItlUEUpfoQsCq7yB98QdMu7tzIiyIo+EhnAoJYS40nNNhEeyJiaI7zJcKny3I1wcS4aJFsqGGlpKt/OrWOX5xbwdfX+7h3YONXBnL42RbLAca/TjVEsJJczin2sK40BnLeVs0523RLPRIOWeN4pwlhrPWOM5bY7lgjxcgoV1cO9shrs3Z4jjTHsWp1iiHXCmWOZuUC5Z4LncncrU3kTlLFAudMVzvT+TWUArXBxK4MSiYgmv9Um4NiuPNoSRujSVzcyiBc20hzFlDme+M4Fp/NAudIczZ/Lk+GM2NwTiu9EZzoz+Bm7Z45kpDOJzmys6Y17igj+TqQAIXe2I5a4nkRGsop9pCON4SyIXOKC73xXOlX8rNsVRujKZwvjuCYx2hHO+J5+hgNhP6ZDpLQxmoiSJq/XMku79Ie04Ao1UhbGsIZ09zNPtaIthvjmS/KYwDplD2G4M53h7LSUsCJyzJ7DDG0VIoJdjHhQDPjaREBJAUHYTnG2vw3+KC18ZXCHJZRUmiK6f7slgYy2BhOI2FwVTmh1K5MpbJta3Z3JxScHtGgIKbE3JubJU5zxdn1dyaUnJnm4rFWSU3JrO5PiXn5oyKd3YW8cnhVr7a3sqxwM2cCHLhcmIIp6U+vG9Q86Ayi2eWSv7Pjb1crVdwzVrEP9w5xI+u7eWXN4/zYJ+dY4Z4LhiTuGXJ4oo9jTlrAncHZNwfknN3WM6VjnSO1ERzSRvJhWQ/5hMkLMT7cS7Jj9P54RxviOZAQwT79DHs1kezsymGIz0Knpy0cdiezWx9GNO1IUxUhzNaEUxfoYTuPF968wPoLQ6mtzSM7W0yruxrZX+fjs7CAKdptD3fD3uRBFuhH52OPPru0mB6S0PorgimpywEW6EotOosDWZIn8RbPflcPdiOvTySnrJQustCsBQGONNorPlBtOokdJWFYSkMxF4YhL1EmJkFUAgSwKEghNbcAJo1YhA05Qh/QqPGl0a1txjWNRIaVF7UK7ypkXuK6xofYXZW+lCT7UGD0ocGpR/12d40qXzpLovjra4CtuUlMqWVstDXwHhxItVJLlRnbKEuy4u6TE+q0tyoz/KiQeZNg8yTRpk3tRmuNGRuoT7FjSapOzWRG6lLFe2zNVlbqFd6Ysz1o07hQaPaG4PaB6PGF6PGF4Pam2at0Kcbc8UAW6/0oE65hRr5ZirTNlKV7kJNpjgvS9tAndKNWoWb2PVWeVEvcxMyFaWbAAkKD0eikSeNcnE060RWvylPxH2adX7OVJ9GjQdNOR4053o5B/kleY7Q2kscw30AneVBDjbhW69AW4GPgz0QpmCzzmH2zfN2eggEwHAYiXM9HWVlos/AVhqArehb+ZBZ5xj6cyUYtT6CLdAJYNNW4I+lKASLIxq3WeePMdcPU66QaLXmS5wMwBKbIHbzfZzpUkuDv7kgUPgLHP6AqnQXGlSeGHV+tBT601YSRHNBgHivXAlNOQJYmPL90Wu9aMr1oTHHG6NOfEfNOn9nglFLvpAnmXT+mAv9acr1xaiTUCVzpU7lSbXSjTqVJ7VKD2qV7tQ6wF+t3I2qbBfqskXJWK3ClZos8fevyXR1rrpsN+qy3ahI3eRsYK7KcqUyYwsFUjGYFyevcyYclSRvdEiIhGG5MsPdCSjKUjeJwjLHccmQXJzkIlqPEzdQlOxCXryIFS1I2oQucT1FKa7oEkSaUI7UMczHrSNHul48lq5DJxVRq8IYLeRJeQniuYWJLhQmbCRP6kJ+oiv5yVvITXIlL9kdZfwmtAmuqGJd0Eg3I4/diEK6yQEGPJHHe5ItdUedKkGdGoAqRYJM6ocmLVD4B1ICUSRL0KQHoUwJRJsZhiojBFVGCIoMkTSUnSz8BNkpwWQlh5CdJFZqvD8ZCUEo06LISg4hXRpMVlIYyoxIp09AI4tHkRGJOisOZWYMWkUC6sxYNFlxKDMikaUKFkGZGUWe6ltmIF+T5AQTGlk8GlksWnkcRbnpyNIikadHkatMJFeZSHFeBsG+63Bbv5otLmvZ+OZaVq18idUrV/DyyhWsWSFAwvLnv89Ly5fx0vJlrFourr28cgXLXnieF59/gRXPL+OlF5ax5vkf4P3ai1g1IcxWxjNWGE6nyp8Mz+W4rf4+r69YxqY3VlKYk4m+upCmmiJaDRWYm8ppN1bSbqh0dAjU0G6odA7/rfpyRwFZBa36Mtr0pXQYy8VzGstF10BzNZ2t9XS3N2Jvq6ezrZ4+q2gcHrAasRiqaKouwN5cTXdzHc1VhVgdP7PDUEFLQykWB7DoaWvEaqzGYqiiu7UBe0st7YZKbKYaetpEMVmHsYrm2hJmhjsZ6TIz3GlmvLeD8d4OtvZZmHJ4A5baiieH7YIZGLSzta+D6WHBEkyO2Nk6ZGVioJOJgU6mR7vZNtHNjskBpkYEY7Bja7+QDY10i2bjnRMc3D3F3h3jDHWasbXU0t2mZ3LAxuxYN29NC6Cwd3aUtyYH2THex+xoDzu29rNrcohdEwMc2DnB6QO7uT1/lifv3OBnX37EX/71n+Fv/y7AwTd/hW/+JkACfxNAwbm+caz/gr//F3/5jz/z//7lj/zxD//AH37zS37+5ed88eH7fP3Rh3z50Qf8/Isv+d3Pfs7vfvZzfv+zn/PbH/+EX3z1BT/74Wf84ovP+dHHH/HVRx/zw2fP+OzpEz57+pQfPnsqpEdPnvLBg4eODoT7PLp1m3tXrnFrfoHbC/PcnJvj+rlzXDxxjIvHj3LuyGFO7j/A0bf3cPitXeydnWbH+CizI0PMjPQzNdDDaI8wKguzsplBq5mJPjsTfXa6WhuxORqojRX5NJXpaCzXUVuSR3N1Ca01xVgbirA3aBlqknGwS8PJfg1n+7OZG8jmbH8ac4NZnO/PYm4wk7nBTC4OZ38LEs6Yg5izhjNnj2SuM5wzlmDOWcM52R7CsfYoOlS+RLz8XWpiXZgpD6c/zxtd8Mv4rv4O2a8u52hAIEeDAjkdHs6ZkAhOB0SydfMWrJ5byF7tQtKGBAI2FxLtU8uEwsDD8S7+4f4Uv7zdxw/PmlmcLeV8dwpHjKEcbgrkVGuEYAhs0VzojOWcNYo5ewznrFFOwLAEBE6awzndFsWZ9hjOtMc4mYNTrRGcaY/imCmMi51S5mxxXLDHc6U3mau9yVzvT+Z6fyJXBxK5PpTMzaEkFkeTuTueyjsT6dyfzODhZCYPJjK4O5bM3fFkHkyl83AqnfsTqbyzNYWbgzHcG0/m7piUR9Np3Nuawu2RBO6Op3J3OJXFrlQWqsI4kb6FneFrOa8P51pvApf7pFzqjedKfwKX++JZHE/n9ngKD2azebJLw5NdGhan0rkzK2dxu4LrsyqO9CvoqYpk0pjEcG0sPiueQxezgYHKWCbrI9neGMZOfQj7zNHsb4nkYEskB4zh7DeEcbQ1luPtUo62R/O2OZnSrECkwe6oMqJRJ0eSFOZLiPdGMiI3MduRwYXhLC6NZHJxKJEro2ncmlRwa1rO9QnhObg1LefGRBa3p+Uszii4OSmkRremZNzZpub+rlwe7c7j4Vs53JlVOiRKWj44YOQneyzs9Xud+WwJTwyZ3JBHcjEtiEe1WTyskXGnTsUvTo/wsKuKh0MN/OTcBF/OzfJvj85zbbyWE/pY9lWGsqc6lOP1kRypC2fBksLNnmxu2jN42JjJZXkI59ICuJoaxIIsmOt1CZw1xXGyLZ4jhhj2NkWytymGvcY4jveoeHCkgw9P2zliSeXt5lh2GKPYVh/OVE0o41WhDJYG01cUgF0nYbQ2jj3deZyZqaOnIoKuogDsJf50lgQ4AUJ3aSDdpYF0FosEnO7SILorguktD3WyC/3V0Uy1ZXP7WC9vdefSXx1LT0UEtuJgrEVBdJUJILDEHDjlRUVBdBYFYy8Kxl4icucFYAilTRfgYBKE3t+o8aXRsXNvUPvQpPKlUeFJnVwABb3aD6M2AEOOP3VyLxoV3lRluVInFwxBo1zIk7Z36tjWrKEvLYizHaUca8mnMWkLdRkegkXI8qI63d3BLHhQm+lGQ6boT6jLdKdCup6GJDdqojZRHbmOkujXqErfRF22G0atHwatMFgvSUca5B5OcNCU4yP8ChqhQa9XuVEt20R1tisVGUJWUpXuQnnqBkpT14sd5nQXarNcxTDp2HVeAglibUGvcBNsgoNBaM2XfJuA5Bi8TVpvIXlyDNWt+eJ7NeX4/rcUJl+Hv0HiAAb+TnmSpTjAWVhmKw7G6iwdC/xv/ggRP9pe6OtkCzqKRKpVZ3mI416A2PnPD8BcIAzCS9Isc6E/rfkSJ0iwFofSXhAsgESunxje88R5g8YLg1aUmBk0no7dfC/0Gg9hUHYYu1vyA741Dqs8MWh9qZW70aD2pEHjQXOBhJbCQCfrswQAjDoJRp0EU74/hjwJRp0/eq0Phjw/jDrxGnNBEKXpG6lRuFEt20JTri9Nub7is+X5YciT0JTri7koCHNREPVqT+rVnk6myKD2pi57C9XZrlRlbHBKkKozHKDA0WhcmSbAw1IzeUXmFkpS1jvjR0tTNjp38kXcqSPZSPqmiEt1xJYu9RCI7gEX52Avhvp1IjnIwRRo49Y5GQNdwiYUEa+hjHkdbZxoQs+JfRNdwkZHm/FGJ0AoSnFFG7dBmIrjN5IT70Jugivq+C2opR6opG5oEt1RxruijHdDJXVDneCBUiqYAlWCB4pEb1QpQiakSg0QjEBGMDmZ4eRkhKNZMhanBaNJDxPJQimhKFJDyU4NJj0pgLREfzISA0h3SIUykwJJkwaQlRQmIkgTQ8lODkeRFuMc/JeGf3VmLOrsOBQZ0aizBTOgyhLXcuRSx4pDK49DkRaFRhZPjlzqPOZrUshVxKPOjEWrSCAnOx6tPA51dhxZKSLNaAlQZCUHER7kgsubq3lj7RpeXrOKV15eyysvr2bV8hdY/vz3WbP6JcdayepVKwSIWLWCtStfYvmLL7Bi+Yu8tOwFlj//v3h9xUqi3V6nLmkTW4sjmSmLYqIkivLojWxZ8X3WvvgCb6xZhtuGtdRV5dPaVIlZX0GrvhyLqRqLqVowAm31WM21WM3V2NtqsZmqMDeWYDFVYjFV0t5Ujt1cg62lls5W0VDc3V5PV0ej8AHYjQx2tzDcbWa0t41Bm4nu1gZa6kqoLdbQ09ZIR1MV9pZ6LKZq2prKMDeWON6nkX6LAbuhGqupCru5hramMmwttdhaarEYa2hrqsBiqqbDWEVPh56xnja29glwMDlgY3LQztRwF1PDdiYGO5gYtjE10sXsaA/bRnuYHu5ysgSTQzYBFPqtjPdZmBiyMz3WxcyYGOr3bhtlz+wIuyYH2bG1X7ABO6c4vm8nx/ZvZ8fkAJNDNqymGiyGarET3tvB9vE+9s6OcnDnBHtmRtgzM8K2sX5mhruZcQCOvbOjHN29jbPH9vHg5iU+fvQOX3/8Hr/96Vf88R9+zX/88Z/567//X7752398yyj898V/Ad+I9c1f+eu//xv/94//xP/5x9/xqx99xS+/+ppffPkVv/7Rj/n9z3/Bn373e/70u9/zT7/6Nb/96Y/59ddf8csvBVj46Wc/5POnQmb06ZOnfPLuEz559wnv33/Ao1u3eXDjJk/u3OXx7UUWL13m6rmzXDl7hsunTjF/UkibTh3Yx7E9uzm0ayd7Z2fYMzPFRH8v00MDzAwPMtrdSb+1lUGbhb72FnpaTViaauk0650Ny/1WEx1NlbTWlmAo19FYkkNdSQ7mhnI69OXYGovprctif6eC84Nqzg4ouDCs5GR3Omd7s7g4LOfikJyFESXzwwoujii4MCjj4nA2C6Py+ecu2CJY6Irmgi2COWs456zhnOoI5bg5hHP2WEaL/Yha+z2UnquYKommN0dCxJrnCF39PSbcvTnkJ+GAry8Hg8N429uLUX8Pmt3dUHnFEu+bR5BnJbJYEwPpNRzLUXCjI5Gv5pv48mwzHx2o40JXOifMYtA/3RbpGPajmLNEca49ggvWaOYsUZxqC+OcNYqzlkgnCDjVEsaZtkjmLA42oUMAiBMtolthziblgj2e+W4pl3uTWRzNZnE4ixt9qdwcTOb6QAJXBxK51i/lzlgK9yfTeHdbNk+2y3g4lc6DyTTujiVxdyyBR7PpvDub5QAKyTyaTuPRdAaPZ9J5uj2Lh9MZ3Nuawp2xJO5NZXB7JIXrHTEcy3Hj7fh1HJZu5HxNGNf7U7g1msziWBp3xtK4O5HJnYk03pnO5N0dKp69peXRDgX3ZuTcnsjk5qScs8Ny3urIoq88ggPdarrLo5CseY6i2I3MNCWy2xTDbmMke4xR7DNFcsgcw5G2GN7WB3OwJZIzXcmc7kzi4qCK+e0mTs52UBG2mckIPxoS/UgOeY3++nhO9mdwZSyLG1sV3JjI4s6sksUZGXe2qbg9o+DmlIzFWSV3t6u567h2e0awBvd3aXm8p4Bn+4t5sreAd/cW8HB3Pve25fHg7Sq+OGphJn4jR7S+3O7K5F57GldkoVzJieBKcTyfWsq4W63ii90dPByt4+OdHdzpKmext47/vXiEB93F3GzN4pIpjSsdmVwxp3KuKoZLRTFckoVyQxHF5exw3i1N553qVK4Z07hgjOOMLZHT7QmcMMVyQB/OPn0Eh1oSOGJJ59JUOV9fHuWYLZ1j1mSOWJM40CZltzGambpwxiqD6SvyZ7A0mMGKUGbMGVzZbWK4Pp7uUlFu1VMWxGB1OP2VIrXIVuhHT1kQfWXB2Av9nIVXveWhzujT4UYpu3pyuXOsh4HKKGwFgXSWhjqMygHOyEpbcSjdJaH0lYvoUyE1CsVeEoa9JIzO0nARiVoQgK0kjLb8IJq1EowaCaYcf1pyAzBqfGnJ9adJ5UuTyhe92h9DTiB6tT9GbYBgF5Se/4NV0Ct9qMnwwJjjz7RVze6+IgZlYUzopJzuKKIx1pWmdB9qU92oz/YWsiNn+7IXjZleGJQSGrI9achwpy7FjepYF6rD11Mr3URdpjvVGVtoVHih1/jQoPKiRuZGk8rb8XlEPn6NTOwc12Rupi57C/VKD6plm6jIcBGlWikbKEl8g9KkdaIwK20j1RmbnM+tzBQa9ga5iD1tVHg4zbxtBY4BO1/s9FsKxXDdkuvQ9uf4CnmOTnQGLEWDdhQFOgfzJUNue2EA1pKlId/fyQ5YioOcJmlzvkQAhMIgYfh1mIXNOj+H4VjikPr4Y87zd/o0xKDvj7komBq5J025fuhzxHfWlCOkWSbHzn+9UrAyLfkBzpSgBpUAFKKLwIcGladzsDfpfJ1JQY0q4etYAgiNagEqlgBJU44Y+JtyfWkuCHAWoBm0vui1PsJPoPWlMccHQ57EMfD70aj1pVHri17rS3HqeqrlbjQXBGIuCsaok2DI8xOMgdqTRof0qKUwkJaCQNqKggWIUHvRqHbIxhSeVGUJj0JVugsVGS7icfYWKjNFYVlV+iaqsjY7r1dlujnvlzv8CZVZbpSlb6Y8Q0iJStMcsqQUIf0pdTAImuhXKUzaiDb2VQcLsIGcmDfIjV+PKvp1lLFvooh+A2XMm2SEvYI86nWUMW+iid8gissSNlKS5uboLNhEceoWClPdyEvaTEGSK7pkV3ISNpGTsAm1dLOjl8AdhdQDeZybQzrkiSLeDU2KD5oUb1FWluSDOlWCNjUQVWoAijRH4pCjtCzHUWCmzgxFkxWGLCUIeWqws68gOymEjMQgkh3NxelJAaRJJWQmOUBCchiytEgUaVEo06ORp0ajzpaizpaiSI9GmRmHOltKTna8Q1oU7/QNFOakkqtMJEcuRadMoiAnFZ06Ga1MilYmJV+VTK48wbl0yiTylOJeniKRPEUiObJY8lRCbqTKiiUnO57YYA+igtxxc1nLK2te4pXVa1j78mpefeVl1qx4kTUrl7Nm1Uu8+spq3La48Mbrr7JyxXLWrF7JqpUvsnbVSl5c9gLLnn+Bl154gTXLlxPsuo7c8M2YsjyxK7zYVh7Bfn0ydpU/4ZtX4fLGK7z+8krWrV2Jp+t66qtKaDPUYGsWEiG7uQ5bcx3dFj2d7Q3Y22rptenp6WjA1lKNtbkKi6mSztZautq+ZQ16LU10tdU5fQFLx+Eus/ACdLcyYDc52QirsRqrsZpOcwNdrQ10GKscPQfV2Fpq6TLX09NST2eLAA2drQKAdLc3Ym+px2qsZtBmEqBGX8H0kPANzI50MzVoZ7S3nenRbmcE6eSgXQCEsV5mR3ucaUPbt/axbVw8nhiwMTncyfiAlYlhG1sdPoQ9M8PsnhrkrelBdk8Ps2tykH3bJzixfwdnDu/m+L7tbB/vo7u1kbbGCtobq+lsbmR6qJPp4S7enh7j4K5pDu+e5vBbU+yZHmPH2AAzI91MD3WybaSPvdu2cnDHFGcO7+HWwlneu7/IR48f8qOPP+QXX33Kb37yNf/6z38Q7MLf//I/2YQlkOCQJP3tP/7Mv/zvP/CrH33F1x9/wqdPn/HjTz/jH3/5K/7l93/gT7/7Pf/8m9/yh5//jN/86Gt+/fVX/OqrL/nll1/x008+4YdPn/Dpsyd8+PghHzx4yNO7Ir3o7pWrPLhxk3tXr3Jr/iJXz53l0ulTnD96hPNHj3DqwH6O7xXswZ6ZaaYGB5gZHmJmeIjJgT7GeroY6rLR02amu82ErVmP1dCApamekW4ro11WxrotWAzVmOvL0FfkU1eSg75US0tVIeaqAjrrdEw0qzjRp2RuRMb8uIYrW9XMjyo5P5jN2d4szg1kcXFIxvyIjIVROZe3argykcP8iIz5Ufn8cxc6o7nUHcN5SxjnO8I5qPfmeEsgJ9vCOKAPZLpcQsqm5cS89gP6csIYyw0n9pXnSF79POOunux0d2e7hxdDnt5YPN2p9fIn1UeGn28zMSEtKBJM7C5v53RhPie1Uj7YHc9vrhTxweESFsc0HDVEcEgfzAlTqAMkRHGmNYyFzjgudcU7QcJ5ayyn28M5a4nkpDmcsx3RXLTFccocznlLLBfticx3JTi9Cxc7pZy3xrLQncil3gSuDaZxa0TG4nAWd4azuD2UwnxnFAtdMdwcSuL2SBLvTKRyfzqDB1PpPJ7J5NF0BjeH4rnWH8PtkQTemUjl1lA8d8ek3J9I5M54AjeHo1kck3JnPIHbo/EsjiZya2sSdydTuTOcwO3eRK40RHFG68/u8DeYqw5ncSSNW2Op3B5J4e54Ovcms3hnJouHswremZHxYDabxa3p3BpP4+aEjPmxbI73Kekti2S2OZ2jAzk0KXwIf+05RqpjODuo4PxABket8ZzpTOKULZ7TljhOWuM505nIpaEsYTaeLOT69laOW8q4mhfHjfRATJEbqMvYzOHuTK5NyLg+lc3NyWxuTclYnM3h1rSSO9s03J5RcXd7Dne353Bvh4Z7OzQ8eCuXB3sKeLBHx6O9BTzZV8TTfcW8d7CEZweK+eBwJe8equVnZ3s4XBXuc0jZAAAgAElEQVTPtU4Fi+NKFodl3GtOZl4dysOWbJ50FfC7Pd28U5PDQmk6jyYbeTDRyOnaDD6ZbudPdw5zJyOUW8kBXE8L4UySP2eSA1iQh3NRFsrlvGju12dzwyrnpiWLC62pzLWncbYtmfOWZM5akznakcyRlhgOmqI5YknmnT1NfHK2m2P2TA61STnYGs+RVilH2hLYbYxmpzGG6fooRivD2FoTyWRjLOenKtjXqaGnJJje8mD6KkLoLw9hqCaC3vJgBqrCnKBhsDKM4eoI+ivDnJGnfZXh9FdHsbUlgwtvmzg4UEh3YSA9ZcJjYCkWLEJ3uQAG3SWh9JZF0lcehbXIMXAWBdBRFIi9JIyuYgEW2vNFFGqzVkhzRHqQMAWb84Iw5QZiUPt9CwQ03mL3XuNNo2NwbFB5UpPtQZ3Cg5pMN6rS3KhJd6NRK2F3l47JsiQsqb4csxQyXZaKKen/s/WW0XGt+bnn6U7TQTPKlsVoMTMWM4hZqhIzU4GYwZZkmZlJZmb7QJ+TTjqdTjrpzknSHbrr3kxuJitrZu5kZX7z4S3rdNa6H961a2+XVNq7/OH/vA/5US/zxyL1okbhS43UG4vUi2q5L7UyPxpVQbQaQ6mRelMt8aIm2wdrsjsVCW7iXOVHjcoPq9qHat1/Lc2q1oid4yqlp2vYE8xAlWwfFVI3SrLdKJXsdWnPhUfBqhBgolYtfodF5eXSrXuum5zrND40mPxFspHrebXlhAi2QudPiyGYtnWgEEpHnugFaCsIobso3CUHCl0HCq05wessRGd+uAsohNJTHOZiEsJod2n/RdqP2IFvztnvMvUG05EXJiRCLulOgzGIJkMglQpPLBofrBp/anVB1OqDqFT6UK0TQKHWECCGcn3AeltxgzmIWp2feI9RRIp25keI5CEXM/NevvUdUyCkSwI8BKwXnNUZA6jW+Ky/9/3f3eza7bdqfalS+VJrCKBG7y9kQhoBFBpzgmnI2U+NLpAKlQ81OgEcrFpfLBofagwB60Ci1hBAldqbKrU3lSpP6vT+QiqVI3wO1Trf9YjT96b3Gq0fdRrhbbGovCiXubuOohOhQulBuWIfZdK966VlFrmnSBFyrffdAmUyb4qy9pKXtkuYmzNF1GiRq2+gKEswCu8lQgUZ+8hLEaVkhsRdaON2oIndjiJyC1mhG5BFbkYdvwNNwnbMqbsEw5C2F1PaHoypbhhS9mBK90KX7I4xTfQTGNJ90KV4okv1RpfmhzrVB1WarwsM+KPLCkaXFYI6PQhN5n5U6cHoZaK1WJ8Vji47FFXWfjSS8PWll0SglwtAoMqOXG8slmeEIU8LR5UZQXZKMLLMMFFSlh2FSp6ALDsGjTIJrTwZZXY8KkmcYASUaZhU6RhUQkKklSdj1mZiVoum4Tx9Njm6DHL1mRSZpEJGpMsUy5BFniGLfGO2ABKqVIyqFAzKRHJcwMCsTiNXn4lZm4lRKSRHGmUCGmUSquw4EsK8ifR3w33HRjZv+JjPPv2YrVs2sm3TZnZu3caubdvZvXM7WzZv5LNPP8Zth3i9dcsmtmz4jK0bP2Xblq1s3LiRn/z4J3z0ox+z+5OPUIbsolXqS486kOZMN1YsCRyuTmK2PI7CVH92bfyYHZs3sHvTJrZt/BTPPTvpaLQw0F7nAgU19LZW098hXvd3VuPoqaevzUJfm4Welko6GwWLMNBRS39nLf1ttdi7G7B31mPvbhAJQoNtwgvg6GRkoI3h/hZGBlrpbhLsQ1dDGa3VhXTVVzDYUY+zp5mh3hYmh7sZs7XT12Klv7Wa3mYr/a0CIEyO9jLYWUdPk4WxgXamBjsYaKult9nKYHvdejfBzHAfM6ODTI8OMjvSz8KEAARzowMsTtpYmnGyMCEiTQ9M2Zkb62dpeojFCTuzYwNMj/QxPNDGuKOLKWcPByftrM4McXRxnMML46wujnNobpRTq7NcOrXMpRPLXDp5hEMzYzg7mhhorqWruoKu2nJ6W6oZHehkYdLJ0uwwp1ZmObUkgMLihJ1pZw9zzl4mHb0sjDs4enCGkyvzXDt7gnvXL/HqwT2+fv2Mn717yS+++oI/+emX/N//9j9dhub//D3ZEf+FYfhf//5/8je//hV//MWXfP36Dd+8ectvfvGn/Pe//Rv+5R//nn/+3W/5x7/6Nf/wm1/zu7/4Ff/wm1/z7S//jF///Of84qsv+dnnb/jDd2/42ds3fP74Mc/u3eHRrZs8unmDJ7fWuHPlEldOneTSieOcP3qEc8eOcGLpIMuz0xyanWFlZprpYSdzI8NM2AaZsA0y2t+Lo6eT3tYmOhusdNRX0VlnZaSvk7lhO4MtDfQ1VtNcUUBNcS6WIjO1Zbk0V+XQXWtmeaCUk/16ro2ouTEi48aIjFujKm6Mqlkb17I2ruXGsIobIyquDclYG1OwNqbgzoSeW5Mabk2quDWlXvvgckcI17ojudQeypX2MC52RHKqMZhzbZGsWgOYLQmkJX4fmVs+oCVqL+MZEdTs20GHXwBT/oHM+vgy7RVIuWcC0gADkd7FRPhbSI/toCG3l6nKRq63N/C8u5y1ZjlfHpbwfD6V863xnGuJ5UR1KOcao7jWlbC+LrRHcbUnnrWBNG4PpnOjO2W9bfl8azSXO+M50xTB5c54rvemcKMvjcudidzoS+FmfyoX2qNciUgprA1kcNeRzR17Ng8cUu7a0rlnT+VyezSX2qK42RvHrYE4XkxJeDmdzYupLF7PSl0sgZxHo0ncdybyaCSFh0NJPB5J4tm4AAXPxlN5OpHKo9Eknk+l83QiladTmbyYlfHuoIYXsxKejGTw1JnF07Z0zii8WYrZxAmdF6csAdy1J/NgKI0nIxm8mJLxdFrKizk5L+cVvJiV8XxWwZNp0Vh8fVTBiT4F9tIYDrZmcnZIS2HSVhLdPqBN48W9WSO3J+XcHVNyd0zJvXEVDybVPJzSiLKzCRWP5op5Nt/BWmseL01x3JaH06ny4VBXKremhHzoyZyaJ3NqXh4w8XRBz9MFLc8W9Tw/oOfVkpEXB/Q8P6jl9bKBN6sm3h428/qQkberuXxxpIAvjhTy9cky/vB0GT8/V8svLnRx1prJWoecNzMmnk5peTIs53F9OleMYTzuVvF6pow/P9HLE6ual00m/uxMP9eaVdxsUvDrM2P8j6eneGeR8LoigzfWbJ42SLnTLmWtW8G1Hil3R/U8mDBw26biUkcWF9szOdeSwpnmBM63p3ChO5NzXZmc7Uzn4oCcFyvV/OKakwczJZzpzuREZzInu9I4P5DFuf4sTvdksNKaxEJDEpOWaMaqYjlhN3JjsZoxSwL2knBsxWHYS8IZLAljoEwwB47ySIYqoxm1xjFaFSsYhsoYnBUxDFviGa9JYrQ2hcPDBVw7WM+wNRl7WRT9xcKUOlASib08msGyqPU2ZltJLP0lMevm5bacELoKIuh0Fan1FkXRliMYgyZzMK1mMci1mkXSUYNBmJjfA4QGYxDVGl8hMXIVsNXp/alR+VAuc7W7yrywyL2pkHnRaAxhrEnGwS4jNlkoy1YVp1sLaEr0wpLhSZXUB6vcTzAKMl/qVAHUKPypVwfRqA2iRuErgITUF2uGJ5Z4N6pS3anTBFCjcXkNNL7UqsV6P5i+N1Vb1T5Y1H6uAVAMfiXZbljk3hRm7BJDocwLi0Lo0t8n21RKv5OiVErdqVJ6Umfwp/X3ysJa80JpMQXTYgyiyeWD+H3w0JEXtu7xaM0RDdgtJiH3aTYG02ISgKIzP1wcC0JFPK2rhbir0JUYlBNEc674froLI4VO3+BLgznAVSAm+i1qXcN9tcaXKqUX5QoPKpSewlAr9aRE4k2x1JMKlSjJe/+M3g/3TeZg6k1igK/V+dFoFEBR+E8CqFJ6CvnOOhjzpdEUTJMxUEjSjC6Zl1kM+u/ZiAadAJP1xgAXgAik1iCK+ywaMfhbtb5UawOo0QXSYAqhVi+AjVUXQKXaF6vWlwqVDyUyDyxa0RBeofKiQuVFtd6fGr0/NeuAw5fGnGDqTa4OBUMADS7QYlF5C5CgDxBMk853XVZkUfliUfpiVftQLHGj3CVDKpd6UpzlRrnUkzKZJ+VyH0qlXpTLfYQpWbqP/My9Qv6T7kZB+i5XfOl37cq56W7kZ+7FmLwNfeI2dHHb0MbtQJe0G3n0VqRRW8gO30BG6Geo48V1Y4o75gxvCqQB5GT6YEr3olgRTJ40iDxpIIZUd/TJnmiSvdCm+mDICsCYHYQ+KxhtVgjqzED00hAM0nDUWaHiWkYwqowQNJLwddbAJI9GL4lAnR2BRhKOKisUWVoQGmkUOmUcyqwo0VKcFooyQ6QRKTIj0cri0Mnj0SkSUMvi0Mrj/4tU6L106L00KF8vIUeXRb5eDPw5uizyDBKM6nQMmgzM+mzMmjTyDVkUmKTkGSSU5CgpNEooyZFTnq8iV5uBXp6ETpaISZWKWZu+Dibesw8GVQp5hgxyjBnIsqJIiPQiKngfe3dtZPumT9mxZSPbt21i544tbN+8ie2bN7F31052b9/K5s8+FRKkjRv45KOP1xONPvv0YzZ9+hkfffQhH/7oQ3Z8toEYz51UpvrSpgyiWxOIJWkfQ4YADlliWKyIpF3lQ2LADrZ+8hHbNmxg64aP2fjxD9m3e6tI6elpwtb93dHWU4ejrwF7byP23kYGOgSb0Ntmob+jBltXPYOdYnff2dsgis16GhkdbGN0oJ2xwQ5GB1sZs7Wvn/e11tBeV05Pi4WWmmIGOmoZt3fg7G3C0d1Ef3sNfW3VOLoa6GsRRuWBtlrs3Y001ZVg72nA2d3C/OgAYwPttNeWMTPUi72zgdW5UQ5M2EVXwZiNWVds6eKEnYNTw8yPDbI8M8zihJPV+QlWZkc4vDDOkcUJDh+YYnV+jMVpO1PDvUzYu1yNyj0M9TazMD7AyswwRxYnOHJwmpXZMY4sTnB6dZ7Lpw5z5fQRrpw6wqHpUaaH+umsrxCroZKORgtdjVXYuxrXwcj0kGApphzdTNg6hUxqeIC5URtL0yMcXpjk9OoiF04e5vq5kzy5fZ0nt27y4t4d3jx5yF/8/Gf87ttf/288Cv8hwMN//Af/8o9/z598+RXvnj7jzaPH/NHnX/C3f/5n/NO3f8U//c23/MO3v1kHCb/7i18J/8I3X/Ozt6/5o3dv1tOLnt+9w+Pba9y9cpm7ly5x6/xFLp88w9UzpzlzZJXji4scWTzAysw0y9NTHJgYX2cPJh02Rgf7Gexsx9bVTn9rM+211bTVWGmxlDPQVM9gWxOLYw76mmporymjqkBHdamJihw1jcUq+qxyTjiKuDKSw5UhJfemddwd13BrRMmNEQVrYyquOqVcdci56pBzbUTOzXElN0Zk3BxVcntCw+0JFXenNNya1Kx9cKk1jEvt4VzqjBIMQns4Z5vCOFMbzkqxDwdNgYwl+NIf7Ikz2IOBiABGwvczFOhNq08otb5KDEG5yPbXERvcQnqSjRrzEF3l/QyX1nOtt5+nQwO8He3g4ZCRAxW+jJncWK3cz5mmqO+kQ+2xnGmK4GJ7LNf7U7g1mMnaQBq3BtO51pPEuZYozjZHrh/Pt0ZzsT2Wq93JLqlSAmt9Kdx3ZHHblsGtwXTBNvSnc7E9keO1kZxpiudiezIn6qNZtYZypDqIq12RLhZBytt5JW/m5LyYyuLldBavZ7LE4D+Wwn1HHPcdcTxwJvJwOIGXUxm8nMrgyWgyj0aTeDKWxj1HAneHEtflQ8+npTwdy+SuPYlbPfE86UjiYVUyZxP2sZq4gxvV0dzrT+bpaBrPxjO5N5LK02kJrxaUvJxX8XxWwbNZOc9nFTyaknJzXM1Ki4SBwgjO2JScsanIj9uI1Of7lCRsZG1Cy/0JtYgjnVTwaFrF/QkFDybVPJ5S8WAqh2eOAt7mJvNOE80ZbRBn2lO4M63g0aScJ9NynsypeXFAz9tDObxeMfPioIHnB/Q8O6Dl9SEjLw5oeTgt4+m8iucHtbxcNfL6kJE3qyY+P5zDq2Uz7w4X8Ydn6/j1VRu/Wu1lrUPJ65lcHo0reDyh5pFDxn1LCqd0gTweNfJk2cpvro3x04EyHteq+GqpngcjeTwczeNPb07yt09WuGlXcrkrk0ud6VzoSufGsIKbwwpujap4Op/Hk5k8bjhUXOjO5ERzIscb4zneEM+Z9lTOdWVxqV/BpX4ZD+cr+NMb4/zxhQEu2RSc607mZEcyp7rTuexQcK4/k9O9Gay2pTBfH894RSST1QmcGSng8mQZQ6XR2ArDcZZHYy+LZLBI+BEGCoWsaNQah7MiiuGKaJxlkSLhqCQaR3kszvI4xhrSOTtTyUKnHEdlLAMlEfQWhdNfEoWtPBZbqQAH/YURwn9QHOmSFcXQWxRFe04IXfnhdOWF02YOoTMvjFZTMM2GIJdBWej4xYAbJgCEeT/1BmEMbtAF0KgPpkYTQK0uEKvKm0Z9IHUakUVfrfanQuZFlcKPMokXNZogOovjOTJcgkMXzbgunktdpfRnhdKQ4o0lU5SqvU87qsz2XAcM1XIfahS+VEk8qcz2oDrLm9pkT6oS3bFke1Oj8qNO47++M1yj8hHFWTpv6rSC2SiTC7lIucKDcoUHJdK9VMg9qJR7i8SarL2UZO9xGVU9KJO6C1mJ1H3duFql9BIMis6f1tz969KhJrMoB2s2/5623iwiWZtdzb+1Oj+xe27y/y9G6kajS/P/3uxsDqZB509rTvC6tr+7MJIWs/is5twg2guEp6CzKFJ4An5vGK83iCG9VudPldJLyGQUnpTLvNbTdwoz3cnLEJGa+Zl7KZMJtuG99KjW4I9V60uTy0jc6mKYhEfFNWyb3g//QVTr/Kg3fXefvy81qjcJMFmj9xdgxBREnUFIlqp1fljUfpRJPNbTsqy6AOpM+7Fq/anVB1Gl8aNE6UWJ0otC2T7KFF6UKbwokLpTqvKmSLqPErkH5UpvagxBVOsDseoCsLqYkFrX9/FeMvWeabKohOn9PdtUpxc+FovKG6tK/P+1aoR8rVLhSbnCgzL5PsrkXpRI97nkRfsok3lTmCnKBYskHhRkCJCQn76bosw9FGTsId/lWyhI3yOYhMy95KSJ4jJT8m70ibsxpexBn+yGJnEXmoQdaBJ3oU3agz7Vg3xpCHmyEHKkgeTJg8mRBJMnCyFPFoo5O5ic7ABM2f7kSPdjkgSTowgnRxmOUR6GWRGFWR2DURmFXh6FWipAgSYrDJ0kAr0kCnV2GDpZJNqsMHTZQk6kyo5AI41CLYlEmR2JThmHIjMcrSwOgyJRAANXH4FGGotOkYBWmYhWLmQ9Zm06WrnwEujUKZi16eQbszHrs8kxSMg1Ssk3SijOVVKSp6LQLCfPICHfKKXQLJKHygo0lBdqqSzWU1Gko6xAFHqV5qooz1VjUKRgUIj0ojx9Jnpl8roxOc+QRYFJglGdQkqcP2EBu4kI2k1MqA9bN37K1g0fC5CweQN7dm7DbcdW3HZuZ9umz9i2aQMbPv6Ijz78MZ/85Mds3PApn3z8IR99+BM2ffoZmz77lA8/+oQNH33E3k9+iC7UjSbJfjqU+ylP2kvijh9TkejB0cYkDlvjmS0KQh38Cb47NrF946fs2LyBvTu3snXDR1QUGhm1dTDc34qzvxl7TxP9nbUCHLikR+8H+N42iyvFqHadOXD0NDLYWSckRoNtjAyICNKxwXbGbR2MDXYw6ehmoL2O2rLc9cQjW1c9vS3VDLTX0d1chaO7kf72GhxdDdg7GxhsrxNJRb0tjDk6GO5rZaCtlq6GSqYc3Qz3tjDQXsdYf+e6jGdx3CbAgQsgzE/YWJodZmHcxqG5UVZmR1idH2N1fkwwA/PjHD4wxeEFwRAsTtiZGe5j3NbJSF8rw30tjA22c2DC1ZY8K8DCyuwIRxYnOHvkINfOilKza6ePc3rlADNDvYwPdtDXUk13k4XWmlJ6mq20N1TQ3WKlu8WKrbOBKWcPM85+Jga7mbL3CvPuUD8L4w7XGuLwwjQnVxY5f+wQV04f487li9y/cZWvP3/Nt3/xS/71n/+bYBbeg4T/T6Qf/ce//xu//dWf89XLV7x58IjXDx7ws8/f8td//kt++5e/Ep4Flx/hl1//lJ9/8Tk/e/uGr14859WDe7x6IHoPHt64zq3Lwndw7cxprpw6w5WTZzm9epjDBxY4urjA0tQkC2Oj6xKjxfExpobsDPf3MtjZTndzA10NdbTXWehorKWzwUp7TQVtllL6W+potVZQW5aLtdhERZ6W6gI1Q/VqlrpUXBw1cWvCxN1xJQ+mNNyb0HJnTM1Vh5xL9mxujCi4PaHhukPK2rCCtVENN4aVXBsRgGFtTMXtCaFgWZtSrn1wsS6cq01RXK6N5EZDAicLQjmY7cV08l5sEVuYifPEHrkHR4QPbcHe5O9yo9A9AINXAplexaT7NiEJasMY306jvoOZRjujDXZGqxtZamjmnqOfd9M2vlno4JtD9ZzvSmCmYB9Hrfs5URfGhbZYzrVEca41Yr007XpvMmsDacJ03JfEla44rnQlfidH6kzkcmcCF9riuNAWx/nWWM61xHC6MZKTtWGca4nifGs051qiOdMU7QIFkSxVhDNfEsKA0oNhcwCHrPt56EzmwVAKj0ZSeTUr4fWslCdjadwfihcAYSKVV7NZPBlL4a4thgeORB444wWbMJ7Gw6EEHg4ncn8oiduOeB6Np/N4IpNXcypezCh5OpbN/aE07tpTeDCYwuP+LJ7WJHMi2Y1jCbs4mxPAw/50noxk8Gwyi3vDKTyezOLZjIxnc3IeT2fzeFrC48lsHk4ruD6qZrY+FUdxDHcXi1mb0+EsCSV1zwfIfL7HYk00t8dUPJ7V8nhWxeNZl8l4TsWzYROf6+N5rY/lqTmam60JPJ1W8GJBw4t5Dc/nvmMTni/qeLlkEEBgycDLZT0vlnQCEKwYebWk592qmecHtTxdVPNq2cDbQzl8ebSQd8vl/PRoE3910cnJsgSejOl4PqPh7lA2L2Z0PBtWcT03gvP54dx1qvjiSAt/fXuBPzvQyWOLii/nanh2oIyXhy381eODfHPexuGGOBYtESzVRHG4KZ7DDXEcaorkRFsip9qSuTEo50JPOqdaEznVnMjxhkSO1idyvjOLKwNKbg6beLxYwZ+tTfDzyzbWRo1cscs415fG6e40LtvlXBtWctEm4ZJNyrGOdJaakpmvTeBAaxZri9WMVycxVBaNoyScweIwbKXhDBSFMlgShrMsct2bMFwVw1BlNI7SKGylUdhLYxgojWakOpX5Lg1XD9QxVpOKsyKG3qIwBktdAKEsFltZDLbyWByV8fQVi8SarvxwWk3BdOWH05kXRmdeGO05IcKsnBsqmoVdIKDFtN/VlxBCiznEtdsdInab3/cT6ITvwKryo0rphVXtQ60ugAqZF1ZVAFUKfyrlftQo/alR+1Ov389ij5mVViPDkgjON+ZztEJLXfQ+LBkeVCn8sCj8sMp9qZJ6YZH5usrV/LHKfNfZhGqJD5XxeykJ20ZFigflmZ6US72xqvyolHuL5CWVD1aND+UyDyoUvhRJPMhN30NeljvmtN2YU3aQn76X/My9lEjEEC0KpdwplbpT5mJDSqUeVCiEjKXKtftcqxODfr3ej3qjH43moPXY1EZTkDDdmoSs5j0gaM0Lo8llBK53DeJNOcHU6wOo1wfQ4Bqcm3P2C3bBLLoDWvOEn6GzIJw2l76+0ZX88/7z3uv9qzU+6zKfRlPwOrtiUXlTKf897bzUg8LsfeSk7kafuJ2ctJ1UKn1cg3oQjTn7qTMGil15vd+6xKhB95286D0IqDMKuVK9a/hvNAnGockgAEuti815L02rMwa6PAPBVCh9qNYFUKXypUzhSZXGlxpDINX6IGr0+6k3hlKXE06JypdCuTcVukCqdEGUKXwoV/tTLPemSOZFXpY7+Zl7KJK4UyzdR6Fsn2Aa1H4uVsJPfG9af6rVPlSrBZNQpfChQu6BVS0M0NVqn/XnVS73olLpQ6XSh3KFJ1Uqb6waPyqU3pTKPSmTeVMm8aJM5kOp3IfibE+KJd4uc7IHJRJPUZiWuZe8NFGeZk7ZRU6K27oJ2Zyyh5w0D/RJe9Em70WX5kmOxJecTF8K5PvJkwaTI9lPniycXGkoZkkwubIQ8hXh5MojMEki0KUHIYv3wCzZj1EaSo4yBqMsErMqGo00DKMqGp08Cr0iCr0iGoMier2rwKCIdQGBCLTSKLTSKDTSKDTSaNSyaNSyGHTyONFSLI9HpxDRojp5EjpFMvnGbPIMWWjl8Wjl8evGYqMmjRxdFrn6bAzaNAzaNHKMWeToMjDrMsg3yykt1JJnklGQo6DAJKMoT0V5oVoAgRIdJXkqygo0lBVosJTqsZTqqa3MoaYih+oyE5VFOnSKFDSyJAyqNPIMEnK06RQYssnRZpGry8CgSiE5NoDokL1EBu0lPGAvO7d8wtaNn7Jj6yb27t6Bu9tutmzcwK5tW3HbvZMdWzez+bNP2LZpIzu2b8Vjjxu7d+1gw6cfs3njJjZ8+hmffPQxH//4h/hs30hmwHYK4/dRmxmANdmHxL2f4vnZD0nx2c1QQSSHLLEcro6lVe5BUpAbe7dtZuPHP2Hn1k3s2bGFAJ+92HpaGB5ow97XzJi9E0d3E46+Zrrbq+ltF56F/s5aBrpq11kEe3cDw32t6x0EU84epod6xYDd38qErZNxWyeTjm4mHd2M2btErGmL8D/Yuxtw9jQzNtiBraOO4d5mphxdjA20c2R+kumhXpekyMK4rZPR/nbsnQ2CXegUQKKvtYb2mnKWp4Y5ujDFrMsLsOga6pdnhzgw7WR5ZpjlGeErODQ3ysEpJ4fnJ1idn+DYskgrOrE8w9HFCZamRzgwYWdmqNcFeNrEfQ52MOHsZkOTubYAACAASURBVGHcJuJQ58c4vjTLxROHuHL6CNfOHuPmuROcO7rE0uQIcyODDPe1099WS39rDZ31FfQ0V9NaW0ZDZQHTQ31MOXpdXQE9jA90MTHYzYTdlbbkGGB+zM7yzCiH5sY5sTzH2SPLXDl9gnvXrvDy4T1++c1X/N23f/lfwcJ/CiPzP/31t3z9+g2vHzzi9YP7fP70Cb/46ktXL8KX/PLrn64DhG9ev+LL58949+QxT27d5OGNa9y/dpW1Cxe4fv4c544d4czqIU6trHBiaZljS0usLM6xMDbK4viYWBNjzI4OMT3sZHSgD1t3G+31NbTXVdNkKaOj3kJLbSUtNRW0WEXnRVWhAWuJkdaaYjqsBbQWaxiyyLk4rObulIZ7kwbuTxl4OK3n3oSWexNa7o5ruDulY21Uye1RFWvDCm44pVxzSESS0ZCC6yNKrg6JdKP3/oS1cfXaB9Pp+5hL9WAmZh+LMQHMhgUwHxrIxH5fnCH76PbbTW+oLyrPZOLdNUT71RMeOIA8tJfc0E5qYuoYzCrCppEy39DIgcYWRivrmSit5s6QkzcTdr6Y6uabg218vVLL5e5kTtSHcbY5mnMtMZxvFUbkK90JXO1O5GpXIld7EjnXEu2SESVwoT2WC20xnG4K40JbFJc7E7jUEceljgQudyZwuSuBs83RnK6P4GxjFJc7EznfGsOphkjONcdzvDaKYzWRLJWHMWb2wan3p0e+j5kCX650RnLPkcSTiXTeLsh4Oy/j3YKC17MSnk1n8GImk5czmTwdT+XWQBR3+6N55EzixaTwMDweTebhcDIPRpK540xgzR7HkykJr+ZUPJ9W8Ggsk/vD6dxxpPDAKWJWb7RHc7s6hgdFcRxJdmMpdRvPetN5OZ3Fk6ksns/IBBsxr+DxjJTn8wqeTEl5Oivl0bySc3Y5M3WZDBaFcWs2l1vTOmZrwjGH/wjd/u9TmbKRM31SbjgU3BiWc3tIwlpHOo91sTxXR/G6WsIbp4qn03KeTit4Nqfh+ZyKF/MaXi3qeLGg4+VBA88WtTw/oOXtqokvjuXy1fF8vjiay1fHC3i9YuT1sgAPr1eMvFvN4Ysj+bxdyuPZZAG/PNHH+foMHo1qeT6v5em0ihezWl7N63g5quZmQQwP27O4N6bhy9Vmvn2wyN9cmeFZvZm3E5U8mS3k4VI5v3t5iD+8YOPqgJJzXRkcb4nnZFsCp7tSOdORzOn2ZE62J3KqM4kTbYkcb47ncF08q3XxnGpN4/qAkrVRM49XavnFzVH+5LKDK4NqLtslXHXIuWyXcX4wiyvDci44pVwelnO6N52j7Wks1sUzWxPHKaeRixOFjFbG4CgJY6gkHFtRKLbScOzlkdjLIhiuFABhxBKLozwKR1mE8C6UxmAricJWGoOzKplT46Us9+txVMTjrEpgsCx6HSQMlETTXxTJQHEU/SVR9BRFMlASS7s5hDZjMJ35oa7G5TA6c8PoygunMy9cNC7nhNBVEEnb++Ks3BBac0NoNAatD7K/b1Bu0AVQrwsSgEEfSL0+GKval3pdEFalLxaVHxVS4R1o1IfQV5LE0f5iRlWxHMiXcL4+n9Y4b6pTPamQ+VAp9aE8W8iPLHJfquUi+ahWGUBltidVEk+qMj2oTNxLRdRuyuLcqMgW8o8ql3ymSuVHpdKHUrmrxErqQ4ncjwKpF6Y0kSSTm7YXU4obxuQdmJN3kpuyk4KMPeSk7CI3dYcwnkrcxaCoEjIXi9qXepfev94YSLXam2qNNxVKDzGkq4XEqc4YQJ3hux3sOn0AdbogERGrFn6AWkPAempQa24obXlhtLoMzk2mYNrzw2nLDaW9IHI9YagtP4zWvFCazEE05+6nySUJazIG0aAX4KBG50utwZ9avT8WtZDOWDVix75S6U2RZC/lSm+s2gBqdEGUSD0okrhTKvHAohbynUqlN5Uun4BFIxqJ61zgqFLpiUXtTY3eXzwLczCN5hBqXWChRufv2on3EYO5QUi96oyBNJqDseh8sWjF8F6tD6RaH0iFxo8KjT/V+mBqDSFYtYHUGIKxGoIpVvhgzvIkJ8uLnCwfzBl7KZR5o4rfiip+O7qkHSiiN5KXsYcyuSdFEnfKld6UKbyoUPlQofKlUuVFpcoLi8YXq8abGrUvFoUPVrUfFpUvlUovyuT7KJd7UiH3pFy+j0qVD+Uu1qBE7kWJ1JMymRflSh/K5D5UKn0pzfakXO5LhTKAMrkfpTJfSmU+FGV7UiL1pCDbg0KJF3mZnuSne5CX6UF+ljf52b6YM7wwZ3qjz/AmVx6MSRIkAIA8hBxJMGZJEHnyUHJlEeQoo9FlhWGQhCNPCUCVFowsyQ9pYgDy5ABk8Z5os/ZjkkWSq4rDpIzFoIhGK4tAK4tCp4hBK49EJ49GI43EpIwXxmNZNGqZSCbSSKNRSSJRZkeJUjKVq5hMHo9BlUSuLhOdMhWdMhmdIhmNIgmdUjAExblSjOpk8vSZGDUpmA0Z5OfIMGkzydFnkmeUkG+SuF5nkW+WUVKgobzUSHGBmqJcBWVFWsoKlFSV6Kgq0VNVYqCqxEi9JZ+6qhzqLDlUl5upq8qjpiIHS6mRPEM2aqkwQhs1GRSaJOTpMtHJkpGlRRIR5E6w705CfHcQ4rsL952b2bLhY7Zs+Jid27ewe+d2dm3byqaNn7F98ya2bd3Mti2b2bV9K+67d+Ht6Y7bjm1s/OxTPvnwJ/zkhz/iRz/4IT/8wffY/NEPidi7AVOMOyVJnlSkeJIVsBWvTR+x5cPv47bhI+qygzlSl8Ch6kSG8sNJ8duIt9t23HfvYN/uHezduZUdWzZQYNZi62ljoKcJR18rzr5WHD3N9HbWYutpwNZdz2B3PQOdAiQ4e5sY6mthqLeZcXsHk/YuJhzdTDl7mLB3id4CWyeT9i6mh3tFg/FQH7aOehxdjfS11+DoaWJ0oI0JewfDfS2M2zqYdAjmYHSgg+G+NpGdb+8UiUXD/ZxamWV2uI8Dkw4xxPe1rvsSDs2NrZehvQcJB6YcHJiyszQt2pIPzY/9HmAY4/DCJKsLExxdmuLk8gynD81xcmWe1blRlqeHmBnuxeHyTIzbuhgb7GTK2cuUs8fFLjg5sTzHuWPL3Dh/gpvnj3Pp1CqHFqZYnhlnbtTOhL2bcVsXbTVl9DZX4+xpxtnTzLitmwl7L5P23nU2Ycrey7itm5mhfmaGBpgdsa9LkA4vTHJkcZozh5e4ePwI18+e4v71S3z+4hHf/upP+Z///Z9EbOp/Clbh3/7Hf+PnX33J50+f8fLePd48esibRw/56sVzfvbmDb/46kv+5Msv+PrVS17ev8fjW2vcv36NtQvnuHH+HNfPneHKqdOcPXyUM4ePcGRxkeMHD3B4fo6Dc9MsTI6zMDbKjNPJ4rgACJNOO8P9PQz1dtPVWEtLTRVttVba6yw0VpXQUFVMW62FhqpSGq2l1JXnUV9mprPKxKBFxZEBM2vjeu7P6ngwqeHRlI4Hkzpujyq5NaZgbUTBzSE5a8Ny7k2ouTehFUBhVM71YSlXHJncGlewNq5kbVzJ9VEld6e03J/WcX9Kt/ZBX9BeWr330hcWRGugH3URkeRHJGCOVmGMNCGLzCUltJyY4B5ig7uIC+2iImaAI+m1XIzXcCw5mwM5SibK8zlQX81kZSXTlhqu2gZ4OzvCF3ODfL3Qyx8ttfF8IpcTdSGcrA/jTFMUpxsjOdssPAZXuhK42hnP5bZ4TjdFcKYlgtONEWLYbwzhdGM459uiudAWI3oU2uM52xzDhfZ4zrfFcroxivOtcVzrFJ0ItwYzudSZxKX2ZC52JHOmOZ4T9dEsV4VypDqMozURXOmM41ZfPPedyTyfzOTdopzPFxW8mZPwek7C63kJr+eyeTmTyfOJNJ6Np/FoOJFX05m8dHkXnk9l8XginccT6azZYrk/msarBTWvFzQ8nZLxcDSTByMZ3HWm8XAogwfONNa6YrnVEsOzjlSetKdzQevHUtoOrhYG8XwkiyfTmTxbUPJsScWLgyqezcl4NCPj2ZyMl4sqHs0buD6Zx2BBOOMVsaxNGLg+puXmuJ6VljhKYz8iJ+xH6MN+gDnoR1SE/ISDsXu4nRrI88JEnjsUPByT8nBKypNpBU9nVDyekvNwWi4YhIM6Xi7peX3IyOeHzXx5NJd3h828WzXx+WEzbw+ZeLNi5O1hE28PGXl7yMi7VQPvDhp4NKzn6+UGvpqr5umwlndLZt4umXi1qOfxlIJ7wxKe2aRcy43kan0s9yc1vFyp57fPDvKbS8M8rVHx9UIdb5YtvDjSwD9/c4rnq/Vctik52ZHK8ZZ4jjXHivK4rmTOdiVzpjOZC70ZnGpLZrUuhuW6WE60p3GlX8LaiJ57cxV8+3SJbx/Mcq5bwpXBTC4PpnPNns01u4RLA1lcHEzn2rCcyw4ZZ/olHOlI41BDMiuNyVybLeFQp5TRigiGyiPXAcJ7X8J707KzIgpHaQTOsmiGymMYKo+hrygMR0Uc9vJ4JhuzuTBbxXhdGoNlIplooDwGW3k0/SVRDJbFMFgipEa9RRH0FgkmoTs3nN78CDrzQuguCKMrX/gRunJC6cgRbMJ79qA9bz/tud8ZmetcfQSd+eGuwjIXm6D1p17rT6M+iDpd0HrZWrXSpevW+GNV+VGnCaBW7U9rTgRLnbmsWLVMZkdzrFKHIzOc+jgPStI9KMnyoCRzH5UyXyrlvpRlelCe5UmlxJsqqQ+V2R5YpF5Y0ryojN5DabQbVVk+lEo9xY6/ypdqbRClcm8Ks0XmfE6GO7mZIgEmJ2MfpuQ9mFP2YE4RmfI5qW7kprthSNqJIXEn5uRd5Ke6UZSxl3K5F+UKbyqVwvxr0Xy321wp20eVwoMqtRfVGh9qtb5UKjxEoZfacx0kNBiDqFL5fvfzOj9a88PFkJ8bsv6ellyR/99gDKIlJ8TVUxBKa16Yy+wrEoqazPvFrrw+gKacYGH+Vfpg1Qnjb4NpP3XGYOqNovTOohYgoUrlK/wJKh+KJO5UKAQYqFAJs3CVyh+rJpBKlZ94rRXgqEbjR4MuAKtadA/U6MV9VKq8qDMGuu7LlzpDEPX6IGo0ATSZ94uCPb0/VWrRW1Ct86NK4yPkQBp/avRB1BqDseoCsOhDqNKGYNHvx6IPoUIfhjnbB3miO7GBm4gJ3ESk3wZCPH+IJHYb0tityKK3oorbii5lF+Z0N4pknhRI3SmRCcakKNud/Ew3KlTelCk8qVT5UCbfR7XWn5JsdxcIcF+XEllc91epFN93qcyLIok7uVluFMn2USr3pEjqTalMAIUqdQClUh+Ksr0okftRJPOjWObnSh7ypEjmS162N0XKQMxZXuRI/ciVBWGWBGCWBrqYgVDMsjDM8nDyVJEUKKPIV0ZilIRgkkagzQhHkhiANDGI7IRApIlBSBICkCT6kxy9D1VWqEsmFIFREYs6KwyDPAatVDAFJnUCOrkABDpZDAZlHDp5DDpZLDp5LDpFLHpVPHpFHHqlKC7L0aWhVyaSq88kV5ch0oX02RjVaa7+gRT0mlSXQVh0DhSapRSYpJTkKcjPkVKYJyffLKfAJMGsTafAJCPXkEmhWUZZkY7SQh25JhnlJTrKijVYK01UFmupLjdjKTHSVF1MXWUedVWilbi5tpim2mLqrQXr18oKVBSYZOiVqahkQuKUo0knKymUqOB9BHnvJDRgD2F+ewjYt5udWzezc8tWdm/fituu7exygYQtm0Wj8u5dO3DbvZOdO7YJwLB1Mx/95Ef88Aff5w++/wE/+v4f8MPvfZ8Pf/A9Qj12kOG/nYIED/Lj3VGFuuG++WPcNm/EbesWvLdtRR7mwVxJKEdqE1ioSqBN7kt8kAduO3awc/Nn7NjyMds3fYpCmobT1s2wvYshWyfOwQ5GbR2M2TsZ7K7H1tNAb3s1g53CezDU14yzr5kJRyfjtg4m7MLoOzMs0oSmnD2MDXYwbhNlZ7Mj/SyMDeLobqKvtQZnXwu27kZhWu5zAQ1nF87uRsYHO1iccDLU28LMUC8HJuz0t9bg7G5i0t7lAhFt4vOGehkbaMfZ3cRgR/3vNSYLjf/7foMDk0PMj9tYnHIBh0kHByadHJwaZml6iKMHJjl2cIqTK7McX5rl+NI0xw5MsjwzzIFJB9NDvYz0d4jB3iHYkuXpIQ5OOlieGeXowRnOHFni4rFVbpw/wbVzxzmxvMDq/CSzI4PMjzmZcvYxYe9m0tHDhL2H+TE782N2ph19zA4NMDs0wPyIg7nRQWaG+zg46WRpeoSVWReYWZzk6IFpkYa0NMeZ1YNcPXOUW5fP8uz+bb55+4p//oe/g//4X/Cf/y//69//ld/+5a/448/f8e7JY17cu8uzO7f5/OkTvnn9ij9695avX73k1YOH3Lt6lRsXznHt7Bmunz3DlVMnuXj8BOeOHOXs6jGOHVxiZXaOpZkpDk5OsDAxxuzoMOP2QWaGnMwMORm3DzDc38tAVxu9rc00VpbTYq2i0VpOW20VDZVFtFSXUVUspEVNliLqqwpoLtUy06rn4rCZmyNabk9puDku5/6UmnvjSm6PKrgzJo5rwzLujKm5P6lZBwl3xzXcGVOzNiIXZuVJNQ+mtTyc1nFvWsu9SQ0PZvXcn9WtfZAWXEhGVCmJ0RVEhlQRElxLdFgbkeFdRIR3kpY6gix9DF2ClcztCUwEZnI9Mo17CWquxaRxVaNhqdLMalslNrOO0eISlurq+dPjK/x03snns718c7CXL+fquN6dxuFKH45U+3OuRfgLLnXEcXMgmZu9iVzrSuD2QBrnmyM5WhPAmaZITtaHcbQ6iKvdiVzrSeJqt5AdXeiI5WJnwno3wtXuZG72p3OjL5k7g6ncsqW6CtfSuNaT4upPiOd4bSgn68O52BHN7cFE7jtTeTKayuu5bL5aVvFuUca7RRmv57J5MZ3Bq9ksYVKeTOPxSAoPh+J4OZXB2wUZny8qebOo4PMlLX94NIeH42k8n5XxxZKBzw/qeTEr4+F4FvdHMngyIeHxuIRb/YlcbAnlbHUAVxvDuNUZw72uRK6XhDKXsJGFuA2cy/VjrSuRx1MSHsxLeTQr4d5oKs/n5TyfV/J0XsOdaQ0n+hQM5IQyX5fEjXE1jxZNPJzVc3dCxdVhFUeb0zlUkcRsujc3JPu5oY9grUMiStsmJDydU/JiTsWTaQUPpxXrqUaPZxU8W1DxaknHmxUDb1YMfHEkh5cHtbxe1vNqSb/+b58f0vPFipHPD+pZ60zhUZ+Jvz7Vz5HiEN7OGXi7ZODNQSNPZ1Q8GJdyy57Go95MzmgCeDoo4/lyOX/5YIFvn63wxVINr5p0/PacnS9Pt/H1xT7+j5+d45fXB7nhVHC2J50jjVGcak/gdHcy57pTONkWz5mOBM66AMPJtkTOdaRypjmJC30yHq/W89evV/n7N8ucbE3lSkcK5xtiudOeyZ3GTC4VxbCS6cFKmjcr8Xs5HOfGyTQvLsn3cyY7gFVFAGcbJYyXRTBWsp+J4jAmymMYKY1ktDwaZ6kACEOVwoMwVB6FvSQSW7EoUBsojcReEc90s5Sj9jyO2nMZsiQyUBpJd0EI3QUhgjUoFEVpXfki/rQ7N4Te/DC6c0PoyQun0xxCZ17IOpPwXmrU7irYeg8K3h+bjUG0ulp2G3T+IvnI1UPwvkegRuVDncaPelf0aZXSC6vCR8g5ZEIXb1X5CWmS3JeR8kwOtZmZl8ZxoEDCaauJ+kh3SlP3UZC2h+JsD8qk3pRLvSnL9KBK6vN7HQp+VEm8sWb6UBy5i+KInRQn7RZadZkACpVqf0pkXuRkuGNO30telgc5Ge4YU9yFETRVlEy9z6TPy/IgL8sLY+pedAm7RBZ9qkigKZcLcGDV+Av9vHwfpZK96z4Fq2vH3Krxplrnuy7HqXPFbdYbAoXsRh8khnWN6/2un3sf11mj9XOxMD7U64VxuDkvhObccCH9cbE3tXp/EQnqetbvC+yq1f6Uy72oUPhQrRXAwKoR1wS7Ila53ItSuSflSiGpKZN5U6n0o1Lph0UdQKXSjzKFj0jrkbiLAV/rJ5gQfZAraUiYoS0aHyEjMoXQlBNCnSGYBsN+arWB6yxCjd6fGl3gunxJ7Nh7id+rD6TOtJ9aYzBVhhAKFSGYsoJIj9xFYuhOQrw2EOS5kYB9n7HfezOBnp8RtO8TUsO2I4vfhTJuO7qkXWgTd6CM3SIAYbobxdJ94n7V3pTK91HukgiVK72pUAkDe4XCmzKFB+VKT4qleymReVCudD0fmRcVKj+KZF4UyXwoUfmTk+VOvtSLvCwPcrO8KFYEUqwIpEDqR06mOC9QBFAg9SMv24cCqR+mTB9MmT7kyYPRpntjkgRhkgSTrwzHJAvBIAkhVx0lfAOKaFRZoSjTAjFII5Ek+iBPDyYz0Z/MOF9UaWHI00JRpYeTEeOLInU/6uwwNJJItJJY1FnRaLKj1gGBXhGLQRmPUZWAzgUMDMpE9CpxTSsT5zp5PEZVEiZNCmZtKrn6dMxa0TlQaJaSq88kzyC8A/nGbAyqFJTSeIzqdPKNUiqKNJQXqsk1ZpNnkFBollNWoKKyWEt5oZaKUh2l+Uoqi7XYehqw9zfT0lBGSYGGylIjlnIz1VVmLBVGqsvNNNeUUF2ZR0ttKW31ZTRWF9LWUEZrfel6Q3FLXQnV5WYarAWUF2rRypMxaTLQyJII8tlJiO9Owvz3EBHoTmTQPoI8d+K9dwcee3azd+dO3HZvZ8/OHezetYMdWzazdcsmdmzZLORG27eyefNGPvroJ/zgD7733frB9/neBx/w4Q++h/umj0kJ3I0uYg95CZ6ow3fj9umP+eTHP+ajD3/Mlg2bcd/4Kbs2/IiD1VkctsYxWRTJoM4PZeh2ASQ2b2bnlg3s2rqR3Ts2MDo0gK2vjSFbJ/b+Nob6W3H0Notn1tvoMjY3ii6EnkZGBtsZd/UCTNi7RFrPqI2Z4b71YX1udGA9fnRx3MaoTRiYDy+MM2pv58Ckgwl7F/PjA4wMtOLsaWa4p43lqRGGelsY6mlmqKcZW0c9A221OLoaabEWCQ9EXysHp5zMj9iYtPVg66hn0tHNwrjdBRBsLIw7mBkeYMbZL9iMkT4WJu0uU7NzPRb14JSQIomytFlOrsxycnmGk8szHFmcYGl6iIVxG1POPg5MO5ke6mV2uI/50QEWxh2szI6xMjvB6dWDXDxxiMunDnP+2DKnDi1w7OAch+YmOTA5xMrsGAcmh4SkaXKI5ZlRFsacHBgfZn7MzqGZCcEYLIxzbGGCw3PifHlmnENzkxxZnBLyo5kxDs9NcvzADOeOrnDl7HHuXL7IT18+5+/+8i/4v/7ln/l//vVf+Oe//x1//1e/5udffM7bx494ef8e75485svnz/jZ2ze8enCfJ7fWuHzyFBePn+D80SOcPbzKhWPHOXfkKGdWD3NkcYnV+QUWJybXwcHs6DBTQw4mHDbG7SLByN7dQX97K93NDbTVWGmqqqCuvIRGazkNllKqy/KoKc3DUmiioiiPyqIc+hvyWOk2c2c67/+n6r2C28ryNM/qlDKzsrLSyHt6byVKFL0BAcJ7gt57kSIlkqL3HgC9lSjvvUQrGhnKUFJmZVWX6+6Zjtnunpnd2JmejamYje2NiZ2Nffjtw4GQPQ//uLj34pIA+XK+8zk2xsysDptYH9azNqTjmU3Ds0E1qzYdG8NG1u3Cp7rcp2HNpmNlUMfzITPPBnQs92lY7FWwMqhleUDNml3PxrCR50Nm1m1G1ux61kYNC7+Ii+4kPqYDqaQNnaIfrawDfeIZzqaU0ZqaQrM5kZ6UaGpig6k+5MVtj1DWIpJ4FSlnPk7B+XQd11uquNl2hlp1MqlHA/l4cYb/eO8if5ru4Q9TLfxptoG1HgN3z4Zxv/449+tF4/CTlmgW2hJ41pPEs54kFtrjeOLoSHh47jgPGyJ53BjNQkucWPC3isbix81R3K8PZ741ngf1ETyqP8mTxgieNkWw1B7FfEs4yx3RLLRGstASxXJ7LAut0TxujORezVGuVwRzvTyA21WBLLefZK07mheDcXyYkvNxQinkRdZ4XlnjeWMXIOH5QCwb/VEst4ex1hPBa7uEdyMK3o4p2ZrQsDksZ7Uvnmd98WwOy0U60bCStQEJS90xPGo5yZOWSO7UhnLnbDCXy725f+4YK+1RPLdK+WhV8bZNyqszCVyWHuJC0l7mzK4sNcWz2pnAen8SG/0yVnslbNjkrFlVLFkN3O/U0515lEs1clbsosPg+YSRpR4lz2oUPNIGcEvpw/WUMO6eUTPfo+KlTcXGoIINazLPbXJe2BVs2OQ8s8rYsMlZt8nYHFPzbsbIh1kDH2ZNfJg1Ob0IgjlI4TcXU/g4Y2BrRM9mh4YbeSf532/3cbMgkoXmRF6PGXg9omPdquLlsI7nIxpWB6RsNEl5knGU9Q4lf37Uw3/73V3+46vzbNpy+Fhn5A/2U/zX317nbxb7+S8fb/JysoCNYSOLfWpunIvkdmMMT7sVPO1W8LhdyoOWROa7VTxoT+bWuQTuNiZzr13NHxf6+Jd/WOKPTzp52iJn4ayER+lh3JB6cS1RzB25P/PGMF5kJDCvD2PZEs5qZiQfSmS8y03kbVYsLzLieKI+xi1FANeVAUxo/Okz+9OZ6k9HVjDt2SF05v6ccNRVEEZHXhjt+eF0FJ6k/1Qio7Va7tqL6C2No6ckkpacozRmBjs7EVqzjtGQHkxNiq/oSMgQDctN6SE0ZxzjrDlAeBEcwKAh46jTo/CJRagy+fzMIpgDqLUIA+6Z1CBHtKYoVKvS+1Gu9qBC402l1odTWm+Rka/zFV0HWl8ngChUeFGq8aNU7UOt4Sijp3VMp8uYMiZyLd9Ic3QgpbGe5Cd5kJvsQXaSK3kSVwplHk6QcYQHsAAAIABJREFUUCz3olzlS3GyJ8VSb3IjjpAWtJu04/vIlrpToPIlTymSe3LkQmaULfMgQ+YpmASJh8iTjz/iZBdSJQIgpEvFvQyZOxmJLmQ5ft6nBfMnPf+nHPy8ZGFeLVKLRJ5irefPu+uOlJ3KlABOpwRTYfKnwiR29U8ZxKL508K51CCK6SoMYge+VOtFqUbIcU6Z/Kg0BzmNwVWWIE6bxFSagyjR+lBuCHQm8RRpPMQiV+7m8FcIP0a5zo9ClaczCrVA7Umx9mdQUKrzp0jt4wQS+SovClXeIlHIsaj+dK9Q40WB2pOKlBARpWr0dSz2AziTHiLAjSXU6T8oVAspmPis/s741cqUACotwRTq/Cg0BCA7sQ+fQ1/h577DMTvxdd2Jv/tuAjx3Eeixg2CvXfi5fk9k4H60cS6kJLpiSXQlJ9mTXIUH+SovSrR+ZMmEJ0HIzX6WHwmplTv5KjcKNR7kadyd9z7JkwqUXuQrPclTeJOW5OocbdR+DAlHMCe4kCL1JDXZl3R5AFmqYDKVAWQo/B2vg8hUBgmTsSqEbF0Y6ZpjpGuOkao6RqrqOIakEHRJISgTA9FIQ1AmBqFLDiMp2heVJAit7BjqhGDk8YEoE4NRSULQJYdhVkdgVkdgUUVgUUaiTwrDoorAJD+BJukY2uRwDEoBDoyqCNE47Fj86xXhGBTRGFWiiyBVH0+aIYFMs5R0QxIZZpljkhzAQCQPpadIBQtglJFhloude20iFn0SORYVBVl6CrK05GXrKC9K4/SpHFrOldNYU0J9TSlnT+dz+lQmVWUZ1Fbk0HKulJrKHMoLhb/gdGkm1f9q8V9Zlk11RR4NZ0s4V13EuepCmuvKaDxbSm1lATWVeZytyHUeywtTMWsTUSSEczzIgyDvQwR4HiDQ+wBH/Y4Q4n2YQI8DuBzYjdvhg7gdPMi+vTvZv3uXYAt2fM/u779j57ffcGjfXr7/7hu++fWv+OLzbXzx+TYHQNjOZ9u38cX27ez9+kvC3XeSHHwYzdFDGMNdOOqyh6+2b+fLbZ/xxefb+fKL7Xz/9Vfs/fqXGI57cLEikeniCGyZoZQnHsJzz7cc3LGDvbu+4+CeHezd8TVdrfVYe1vp62qkq62G/u4Guttr6WyqpqtFpB71tNbQ3yYSi/o7GuhvE0BByImamRzqZcLe5ZT7jA+KpKExawdj1g7GbZ201Qkvwv0bs1wcH8TmAAlit76Wc5WFNJ8ppaYsl6v/akf/4vggk/ZORvpbmB3rZ7i3hemhHmxdjYwNtGPrEmVcn3oPRvpaGelrZ7i3jZG+n7sQRvpaGRtod9xrdXz+diZtXUzZu5ke6efSpI1rsyNcnR0WrMKUnemhHsYGOhkf7MLe/clk3Ol4tschCxri6sw4ty9N8/DGRe5d/QQWJrlxYYLLU+L+5alRLk0OcePiJNdmJ7gyPcbcuI1LkyOcHx3kwuggF0YGOT9sZXbEypS9n7lRO9O2fqZtvUxZ+5iyDjBjH2BiQBicr5+f5OGNy7xaXuSvt97xj3/7d/znf/+P/K//7u/5u7/+Hb97t8UPrzZ5//wFH1++4uXSMtdnZ7g+O8PlyQmuTovXty/OcWvuAtdmZrk8OcX4oGAORgf6GO0fYLR/gLHBfuE9aG+lo+Ec7XW1nC0tpr7yFFXFeZwuyKM0K53CzDQKszLIzbCQbtaTn2EmP9VAtkGKtS6b+/05rI9ls2Y3smzTO8CAjnW7jmeDalYGNTwfNrLcr2KlV8GzXgVrVj2rg3pW+rU87ZKx2KdkoVfBYq+CpV41S30KVgZUrAyoWbMaWLcZWRlQs2HXLfzCVqqhJ1dKX040PWnH6cs6QbclmNGCk4wVRjKWH8FofjjTiWHc8wljI1zG61g185FxzFrkzJwp4FprLdfbztFk0aDzOMTlfBO/m+jk95PN/PF8PT9MFHHz9DFunQ3lcXMUC+0xjubhBJY7k1jvkfK8T8ZKd4IoTGuIcjQsRzPfHMtiazzzbbE8bY3hSUskDxvDnbPSEcfTppOsdsez3hvPek8MKx0RrHVHsdEbw0ZvjLjem8hqZywrrREstBxnsTGcZ20RPGsP5+VAHC8G41gfiOPNUBKb9kQRfdoVwStbApv2REcPQizP+2JY641m0yZlc1jO+wk9P86YeT+h59WQ2KV/Nazk5VAyL+wyntukrA0kstAZxdpAEmsDSaz2S1jsima+PZy1gUReDMp4O6Tgx1E9Pw7r+NilZLE4jJtqL2Zi9jJ84jsuqVx4VhHDUm0sG11SXvYo2bQbWRjQc/Gckv6sSOxZ/jxrT+ZZk5zzyZ5cij/CLb0/17OPc6lMxu06HWtWEyv9Mp71J7E6mMSLYSWvx7S8GlGzNannw7SJ9zNGPp438+OcmY/njbyf0QvG4IKQFr2Z1rI1rePDtJ5XdiUvOhRczQzl30zX8TtrOQ/PxvJ+JoXXY3peDat4YRPzcljF5piGtfokHqQF8H6yiP/z9/f5p/Ux/ml1mK3zFXys07NZoeC//+E2f/n9Q/75h1v8eKWSDYfe7klnEk/bJSz3Klgc0DDfreBRm5SFbiXz3VoedmlYHsvln397jf/+T0s8GkzjbZeJy1JXria6c18dyKLlBEv5kcxXRPHwbDSLrVKWu+UsdiTzqCWJh81JPGyW8aBZyfJAOjcrkniYGcN6voRneQms5cSzaA7jni6YCV0AA2lB9GSE0JtzlK6CE3SXhNNdHEFPSSSDJbHYqiRc6Ejnnq0Qa3m8U17UmBlKS1YITemh1KUG0pgpIjMbs47SkhlGa9ZxmtKP0pZ9goaMozRlHaUpK4yWzONO+VFdepCTSajNCHXGcdY6GIZqy89RlhVGX04bHH4EvS9nzMHO15V6AQzK1N6Ua3woU3tSovTklMafUqUPpzT+VOuCaMyM4OLpFGzJ4dwuSWVIFUNlhDt5EleyJSItJl/iIdiEZA/yJK7kS1wpkLpTIPEgK86V/GhXMkP2YwndS3q8K9kKL3KU3mQrPMhRepKTLBZ7GTJPARQkHpgTXElJdBPHeFdSE93JSfYhTeJOZrIHOQovspPdyVX5UqQJFHISR1tuRuKnvPvDZEsOkxF/gMyEg+TIXMiWHqFY402RU1rjTbHWgwqjv3NHvdgR8Vmk9qJY60m5I/6zTOtLidrbCRQqDAFCs2/wodTgQ7HWk1KdkBKVG32pMAU6QUSpzhEDqvrUEeBBkdqDEq2nU3ZTrgugWOVFudFXLNpVwpRb6jD2lup8HWzCz7vsp4xBFGm9yVd5kJMswIYACN7kyQUQKdJ6i4hSkx8lOh9HhKkXRVoRZ/oJGJQaAig3BVBuDKRI60m+ypMinQ8Zcm/MMh9SZEGE+e7B1+U7fFx2EOS9D3/PPfi778bHZQd+brsI9NxLgMceMW7fIQs/hDn+MNkKbzJkrqQlHaFALQBOntKTXMexQO0pvodSJCPlqj0o0npSoHYnV+1BgdrdwSa4k6sUwCI72ZUsuSeZCk9yNb5kq31IU3iTKvfGIvUmVeaDRepLanIAafIgkTyUHEiaIoAszVGydWGkKoJJUx8lXXucDF0EFlU4JvlRLKpw1AnBqONDMMjD0SaHoUgMRpUUikp2DHlCEMrEYEyqk1i0URgUJ0jRRmHWRGJWR2JWidEnnyBNHY1FGUmqLhp9smg0NmoiMakiMGuiMGtifi4c08eTonM0ExuSSDcmkm5MJNuSTI5FQbZZTmZKMmkpMrIscnLSlBRkaclJU5KTpibLMRZTErlZGk6VplFZlsWZyjzqa0o4d7aYprpyGs6V0XCujMa6MmorC6iuyKWqNIuzFbnUVRXQWFNCW0OFc5FfXZ7N6dJ06qoKqK0uou50IW31lbQ2nqaxppTW+nKa60qpry6m+WwZDWeLnc8KRsGMJCaU40HuhPq7EOR9iECvg//THNr3LS4HdnF432727vyeg3v3cHDvHvbt2smB/Xs5eGAfHi5HOHTgIIcPHeDrX33FF9s/Z9u2v+Kzzz5zzHa+/vILfA58R0LAXtShB1EEHyb04Ld8tX072z/bxra/+owvt21n27ZtfPvN1+z/9hu8d37DSGEcl6vjGM05RofJj1jfPRza+WsO7t7FwX072fX911SVF2Ptbae/u4neznP0dp6jvaGazqZqettq6W45S1+riDi1dtQz0N6AtbPJaUy2dzcxZu1ipL/95116m1h0Tw71MjnUzai9k+baclHgdrac86OD9LaINKS2hgrsvc30NNcy2F5Hd1MVjVVFDHbU0910hklrJ91NZ7h6foRL08NM2roY6XP0HNi7uH5+nHYHmzDa38HUUB/D/e2M9ncwMtDBUF8L9t5mbD0t2HtFp4K1s8EJKMYcrMeovZOpkW5mRj7JkIadhuerM8PMjduYsos41dH+NoZ72xwsgZULE0NcGLNz88Isd69c4P61Czy8cZEH1+d4dPMSD67Pcf/GRR7fusrjW5d5cvsKd69ccIKEufEhpof6mbT1MGnrY3pogJnhQaZsg0xZezg/KliFGfsA07Z+pmx9zA7ZmBzsZ2Z4kGuzE1ydnuTWpQs8uHGNtxur/P7jFv/293/kb37zkxMcLN1/wPWZOSatNs6PDHFxfJyr01Ncnprg4uQ4lycnnI3JY/192Lo6sXV2YO/poqe5hb62FgY62mivr6O9vpaWs6dprD5FdXEhJVkZ5JoN5KWayE5LITcjlZz0FDJMGvJT5DQVGZhpyWTensXziUzW7EZWrVpWBjWsDenYGDLwYsQkWIN+EYW/3KNgsUvKSq+cp10y5ruTme9OZrlfxUKPuPa4Q8JCj5z57mQWe5Us92lY6dcK8NCnYLlbtvCLmSIvRnL8sGb6MpwTzEhOEOP5IYxmBTCZF8Z0/gkmzaFcOXmUR0ERPIuSsxKTzDVZIrOVWVxureN8Qy0DZYW0pZooDHRlxhDBs8Z0fhyt4MfJYpY6krlRHehgDyJZ7Ih1gIQ4lrsSWW6PZb1HwmpXAvNtsTw8F8HtmqPcrTvO3brjPGmM5GlrDKu9ElZ7JTzrimO1N5G1ngQx3XGs98az1h3HalcUz/vi2OiNZtMax6vBWKeH4K1dyvshKR+GZXwYlvHOJmHTGsfWiIxNe6LoRxhXsjWWzNsRKZv2RF4PJTiZhJcDceLaSDJbExreT+n47Vwqv5tL48cZM5tDSjaHlLwd1/J2XMvmsJyXQ8m8Gpbzwi5jzSE7Wh+UsNIbx7PeOF6PKMQMy3k/qePjtJGtITVbvQredSSzWSfhSU4Y19TeXJG4MRm+i2syNy4mHOCK1JXZuENcTvJmIs6NsRgPZmK8mIt25aYxkBuFJ3lYr+VGjYY79XruNqh42i7AwbpNxothBa/HtbyZ0PJ2UsObMRVvJzX8eCGVny6l8ZuLqfxwQUiKPswaeDel5e20gffnzeL1uI6NbjmLZ2J52ZrG//Ggn+u5wbwaFFKltxN63o7reDtmYHNYNEhvjup432fgpsmfv3y4wj9/uMrW5Rr+3cIAHy+f4ceudN6WSfmpO4v/6x8W+csfn7J1tY63M1lsjBh42iVloVPGco+C5R458x2JPOlIYsVmZn0ih79Z6ORf/nSTv1/u50plBE9yj3NT7sltdQCPs06yUi3leY+O5T41i4MqlkZ1LNrULFk1LFo1POpVcLcjiTvtCu60qVkayWc4/yQTBRGM5IcxVhTObO4J5nOieJEZw4useOYtJ7msC2TIFEh/zlF6ik4wWB5FX1EEHUUR2KqkXO3PoackhracozRnhzrlRS1ZITRkiHz95uwwmrOPUWsJoDXrGG3ZYY4o1OOORKMg4VFIP0q9JYTGtGBnX8KnTP/qVH9qUgOosQRQmxpItUm08laliKKtT621FTpvqhzehCqjP+UaH6pNQVTq/R0+BAEWTmn8KVf7UabyoUzpRZUhmNFSJZdzNMya5FzK1lJ7woN8iSe5EjfBJMjcyXEcC6Se5Ca6kZ/kQV6CG9nxbuRGu5AVsg9LyB4yE13IlrmTIXElM8lNyETkPqQlugqmIMkTY9wRjHFH0ETuRxt1AF30QbRRB7AkumKMOYQp9giWBFcyJO5kJns5mYhchQc5cneyZCK5Jlt6hFz5EXKTXcmRuZCvcCdf7kKW5AC58iPOyMwijZDVnDL5Uah2p8zgQ5EjerNE50WRw1hcovUhX+FOqUak8JRp/SnXBXDKGOTsMSjV+VKs9aJE6+1cfFeaBaNwyhgg0ng0AhwUqcTOfanBT7AAKsFOFKm9nKk9xRpvynQ+lBt8nQxBvsqDEr0vRVpvhz/Bl0K1kG8VqMW1QpU4Fmt8yVW4CZmOyo0ijRflpgDxnfS+Tg9GmUF81zKjPyWGQIoMAWQp/ZBHHCbU69f4HPklwV67CfTYhZ+Lgz3w2I2f2y783Hbh67qTAI89+LntIsBjD55HvsPP7XuSI46QluROltyTDJk7KQmHyZC4kiV1Jy3hiPAoONKOBKPgRo7clWyl+MyfAEOBw+CenSxiVXNVXuQovciSCz9BlsKXNLk3aQo/0hQBpMi8SZX7Y5H5kyoPIkMdSroqlFTVUTJ1J0nXhGOQhWBWHCNVfZx07UnSNCexqMJJVUdiVJxEFhOAJNwXabQ/aukxNLIwMk2JZKVIMGuiKEiXU3sqk/y0ZNJ0sVi0UZjUkUJOJA8nXR+HUXESkzICsyoSizYKffIJTKpILIZYUnUxpBniBBBwdgcIKVGGOYksczI5qWJyUxXkpirJS1ORnaogL1stjhlq8jLU5KSpKcwxUlmWxbnqQhpriqiuzKamqsApAzpTmcfZ0/nUVORTW13I2dPiWH+miJrKPBprSqg9nU/juRIaaktpOldOY10ZNZV51J7O52xFLk21pTTVlNFcW05nUzXN9RU015XTcq6MjqbTtNSdoqm2VLAKNSVUl2dTU5lHdqqCyDBfjvq7EurnQoivK0Hehwj2OUywz2H8vA7h6bIf14N7cT20H9dD+3E5uM/pRzi4dw8H9u/Fw+UIrkdc2LnjO77Yvp3Pt21nm4NF+GLbX/GrL7bjsX8X4R57iPU5gDRgL+Eee/jVts/Y9lef8fk2ARS+3LadX37xJV/98gv27/oe/4MHyY724NaZWGZKIxjMPkZ2rAtHdn3Jnl272f39N+z87lc01VUxbO3CPtCOta8Va3czPa119LbV0tdex0BnPf1tdfS11jqMyY3YupoZ6mnF1iNKzMasXYwOdDAzOsD0SC/TI/3MjA4wYe9hcqiXmdEBulvO0uqQDvW31WHraqSrsYqLU4NMDvXS31bPcI8wB/c0ncHe1UhLbRm9LTW01JTT2VBFb0sdnQ1n6G+r48LYAG11p+lqrKazoYq2ugomrN1OqdH4YJdTfjTaLxiLT+BgqLeJ0YFWhvs+MQ+tgvUYaGfK3s2EtYvzo4OcHx9gbtLKhYlBLk0OcXVm1OFdGOHqjGAFLk8Nc/X8GNdmJ7h98QIPb1zm8a3LPLg+x+L9Gyw/vM3q0/uszj9g5dFd1p4+YPXJXdbnH3Ln8nluXZzi2uwEl6eGmbL3Md7f/TNQGBLg4OL4KOdHhpiyDTJtt3JhdJjzw3bOD9u5OD7M3PgQlyfHuXZ+hrtXL/Po1nVeLM7z8eULPr7aZOHuPa7NzDI+0M+k1cb0kCg/uzQxybWZWa7PnmdufIKpkRHGBvuxdrUz2NlOf2uLw5TcTFdTA611NTTXnKGhupL6qgrqT5dRUZBNWU4WeRYz+akppBl1WIw6Moxq8i0qzhUbGT6Xyr2+DJaHM9gYTeHFiElIi6xaVq3Ca7Bm0zk7slYG1Cz3q1jsVbDYK2epJ5knnUks9CSz+K8Aw0LPp5HzqF3CYlcyi13ifLlfKe51yxd+MVPoy2xBAKMZHozneTKW489Qlj8TecGMZgUylhHKdHwgTyNjWI+Wsxwt455MwqV8LXMtVcy11DNxpgr76XJGSvKYNCcxKQ9g5ZyB9S4D631q7taFcb9BdDE8aYlkvi2Kpc5Y5tuimG+LYrUznpWOOJ51xrPYGs3t6lBungnl3rkTPGqKYKE9hmc9iaz2JrLem8jz/iReDibxvDeBjZ54VrtiWOuOds5GXxwvB+J4O5TI1kgSWyNJfBiV8n5YwoeRJN4PJ/J+WMI7ezyv7XG8sSfwblTGuxE5W6NyPkwo+GFKxcdJJW+GJby0xouSteFkXg1JeT2iYGtSy28umPnT1Sz+eCWLj1Mm3oyoRXvyiFqkGw2LVKIXdjnPbTI2BqRsDErYsCbx3CblzaiSd+NqtiY0vBkVsqUP03q2xnW8HVLzflTF2yEF74aUvLdrWamKZrUkkocpgSzlnmA5O4oH5lDum0O4JvdhpTieh/lRXE4J5UZJPDdrFdxq0PKoO4P5rlRW+/SsDySLJmd7Mi9HlLwe1/BuUs+HaSPvpvS8mdCyNf2zxOgTk/BhRs/7GT1b0wa2pjW8n9Hyw5iR1XoJd8vi+E+3u7mZcZylmiSeD6pZtSt5NaJ3mpY3R3W8mTLwYkTLZpeapwUx/D+/v8/vbzXz/tIZ/sPaED9ePcOPHRY2iqJ4nhvFb+808y9/t8h/+8MD/suH87y/XM6zkXSe9BmYHzCyMpbL3T4jLy9X8L+9m+Yvv5njn9YHudWUxL2KE9zSevNI7cfjtDCeVsWy2JbM4oCG5UEtq3YTq6NmVkbEcWnIwNKQgfkhA3d7ldzp0fLYlsn8SD4TlQnYy6OxlUZgLzvJcEk447lHmc49xrXSWB7lx7BeJGUtX8IN81HGzcGMFEQwWhqLrSSa8QYd1/qy6S48SWvuMRozg2nJERIjITk6SkNGCOfSgmlIC3b4EEJoyzxOc0YorVmCOWhMC+VcWrCIP00Jos4cSH3aUUdPgr9o1k3156zFnzMp/pw2+lFl9HOwBJ5ONqHaFCAiL3U+jm6FQE5pfYWm3hjolNEUKQWbUK7xEeVqcnfKVL60ZEQwV25kSBbJpWw9dmkEZdEeFEm8HMkxXoJFkLmTn+xFgdSTPIk7hTIv8hLdKYz3JCtkH5mh+0iLPkx2kic5Ui9S412wJLqSGu+KJc6FlHhXDNGH0EUfRnZsF6Z4N7RRh9BE7kcdsQ91xF40EXsxxBwkVeJGjtKbnGRPoT9PciVL5kq2zIMsqcjCz1e6UaT1pFgnIjILVZ5Of0KByo0ChatzV79Q7e4EC8VaT4fJ2MPZNFyu86NE7e00XZ9OCXaUlgm/QZneT/wtdX6CPXB4Gz5JloQZ2EcUixkEICjT+jpSmQQoKFZ5OX/+p0V+gdKDAqW7g/3wpkDtTaHeh2KjH6UGP0d0aCCFKsfuvNqbIo2/U35VoPRygqdCjRdFal8KNT5kSl2c10t1/uQr3alMP06OJoDUZH8STxzgmNd3hHrtINBjBwGeu/B1FaDAx2WXExwEeOxxsAh78HLZiY/bbrxdd+HlshP3Q98QFbyPVIknmUnifyTkY0IaJDwoIu42Q+ZKdrIHOUpv8jW+ZCu9BGOk9CFH6U1mshdZck/SpR6kSl3JVHiSpfQiU+FNmtyLNIUPqf8KJFjkgaSrQkhVhWJRhmBRHsWiOo48xlcYiBVhSGN8kER5kaI8QYYuinRtJBm6GFI0kcIroDqJRnoUrTQMnfwEZk0M2uQTyBOCMakjUUuPkxQdjEUXR4o6ijRdLOnGeFL1saRoo0k3xmNSR2JSRmHRRJOijcYgD3d4EiJINyaQbZGSZRHtxRlmGbnpKnLTFeRlKMlNV1GQpSbLIq4X5egpztZTkmekrMBMab6JikILlSVpQgpUkUvdmSIazhbTWFP0Mzg4lSMMxRW5nKnMo7o8m9rqQsf7SmisKaG5royWc+W0N1bS3lJJe3MVXW1n6e6oFWxDdSF1Z4poOVcuWofryuhoqaa9uYqOptO0NVTQ1lAhgMK5chrOFlN3poizp/Mx6RMJ9j9CkN8Rgv1dCAt0J8DzEAE+4lpIgCtebvvwcN3PoX27Obh3l4g/3bsTD3dX9u/exaF9gknY9d237N+3h3179/D5NgEStm//jO3bt/OrL7bz3a++xHP/TsLd9xAXcAif3b9i11dfsm3bZ04W4fNt2/nq8y/41S+/wtPDDdeDB9m/4zuCDn3HrTopV6pisOcepc3oywn3r9nx/bfs/v47dnzzK3LSTQwNdmDr62C4vxNbTwu9beew9bQw2NXEQHsDgx0NWDsbsXe3YOtqZri3gzFrF2PWLrFrP9jJmLWLyaFeZsf6uTAhDLdzk3Yuz4wwN2lnyi40/YOdDcyM9jFh68Te3cS4TRh5rZ1NDHbUM9rfxrXZEabs3Qx01jE3aRWNyC01rM/fp+lMOV0OM7O1s4H2c5XUnMqlPC+VSWuPExyM9DnYhL5Wp7F6bKBdzGAbowOtTNq6HB4KASam7N1MD/UwZe9hZuTT9xjk4tQQ1y6Mc+viFLcvzXL70jR3r8xy98osN+cmuXV5mrtXLvDo5hUe37rKwxuXeXjrCqvzD1iff8jzhce8XF7g+dI8Lxbneb7wlBeL87xaXmRj/gm3L81y7+qc8DZcucT12WlunJ/h2sw0Ny5Mc/PieW5fnuP+1SvcmjvPw+tXuXflEo9uXGPx3h0W7t5m8d4dnj16yNr8Y54vPmVj/gn3rlzi4uQ4Q73dDHS0Ye/pYrivh0m7lavTU9w6f4lrM7OcHxllyj7ESF8/Ax1tDLaL6WlpoqeliZb6WqfvoL6qgsqCPBpOV1CclUpZThbZRj3pehVZZgNpJh2ZJhWN5Wm0lqkZqdFyt8/CQr+e56NGNoa0rA+pWbNpWeyVi9Jcq4GVATVPu2Q8bJfwtFvhYAYEG7DSJ2elV8GqVSOAQp8AAE86k7jfEseD1nged0h43JbI49YElvrEc/O9ySz0yhd+MZ7nxXSxJ1dOH2O6yI+xXG8mCoMZyQlkLDOYWflRHkfGsnwikbXAkylqAAAgAElEQVQ4BY/jErmYp2WuvozLnS1c7mjHevoUvSVFXKk/y3J9MbcLE7GZDnGpxI/Lp3y5XuHP3ZoQHp47zr2GMB41hbPYGs1iRwxL7dHMN0cK30B7DIsdsTxqOsnds8e5X3+Sx80RAkg4mIOXg0m8sSXz2irjZW8CL/rj2eiN5UW/kBpt9iewaZXwciCO98MS3loTeWNP4ON4Mu9HpQI0DCWyNZTAW1scmwPRvBqM5c1wEu9GZLy2SXg3KuP9uIytUYUDOIgG5bdjKl7YBEj4MG3gp4tp/OFqFj/NpbE1aeDNmJbXo2onSHg7rmNzRMX6oJRnfYlsDEhZ65OwPih1lqa9HVfzZlTO+kACr0dUbI3reGVXsjmk4s2YilcjMuei/DfnzXyYMvJySMnzPikbvXLWuhNZ7kxkpTuBtf5knlt13K9P5Em7kcddFtaGcnk+WsDL0VReDavYsCaxPijlxbCCd1NafriQwvtph/n4vJGt84b/iTn4BBK2prS8n9LxfsbIh1kd76e1vOpUcjc7nH+42MhmvYl7eSd53q0SnokhFet2Das2Bc+sclYGk3k+pub1mJY3fVqelsXxb2/U8n66iPcXyvj3q1Z+f7eB3/Wk8KE2mZXcCH68epb/9HGO395r5C8/XOR//O09/u+/ucO//M0d/uvvrvIv/+Yh/98/LvL//sNj/jzfzIMeHY+bpTw5HcUjox8PNAE8Sj3Gyw4tSwMqng2qWehV8LRPyYLNwMKwgdVxE0t2LQtWLU8GtDyx6bnbreJhv5GF0TyudxgZPR3PSFkMo+XRTJTHMFwWha3kBOPFJ5kqjWGqOIKr+dHM5yWyUiTjWX4iEwovxjUBjOZHMdNs5GpPOh15R2lxSJI6co7RlnOU9hxhWq5PD6YhI9TZrNyYFkpjWujPpmVLMPWWQJozQqm1BP0MFFKDnQDhtEHk75+1+FNl8udMSiBnzIEi+tMhnakw+nHaFOTMxf9kxj2l96dY5cMpfaBINTIEUKb1p8ocyimNPyUqL0o0vpQovKkyBNNbJGXEEM+4NpFxTSI1YZ6UJHmTk+hCgdybQoWPAyR4UCD3pkTtT6FCNN3mxbmREbSHNP9dpEcewhx1kJTYI5hjDouW2jgXTNGHsCS4YUl0xRR7BHOCK2aJJ6ZEDwyxh9HHHEIfdRBD9CGMcUcwxR0mW+FDtsyLDJknWXJv8uReIuJS7UuB1pdSgw8leiEtKtEJg3aR0tO52C9QuDriNn0pULmJyFOzv5AXOXoDhMTHi3KdKD0rUnqSK3OlTB8gWANHEVq5wZ8yra9oldb5Ua4XMbOCcfAVUiWtWJznyd0o1PhQpBWfo9zgL0CAxsPBeoj8/lJDADlyd2dqU7HWx/GcMHxnSl0o0voKBkEpJEZFen9KdIEOAOBKlky0NwtQ4Eae0tMh8/EhW+VNqvQI2QofUpLcOeH3LYGuXxHs8T3+bt/h57oDr0O/dvgNduDvsZNAdyEl8nffTaD3PgI89jg9Cb7ue5zj5bITj8PfE+K9E5PEB4tE+EpSEoQpPSVBAER99D5SEg5jTnDBnOCKReJOuswLU6Ir5iR3LFJvUqQeZMr9SJN7k5LkhUXqTaY6iFSZL2mKANIUAaQqgkhXhZCpEWbjFEUoJnkw6gR/tJIg1AmBKOP8iT/uii4pBK0sFFmsL3r5MVI0JzGrw8nQRZOhjSXDGIfFIQ2yKCMxKSMwqaPQJh9HnXQUvSIcvSICnfwkRmUM6cZETOpoTOpIUrQxpBkS0MlPkm5MJMMkwaIT3oJUfSyp+ljMmigs+niyUqTkZ6pE0pA5icwUKQVZWnLTVeSlKyjM1pGXoaSswEhlSRplBWaqy9OpKstweAQyqSxKpbo0S4CA8mya68poOldOS0MF9WeEV+Ds6XyqK3IpKUqjujKP6opcak/nU/8JUDgAQn11Ma2OOM/e9hq62s7S1lxFe3M1LQ0VdLRU09V8hrb6StqaqmhrqqKjWWjxO5uraDlXTkfTaed5/ZkiygtTiQz3ITTQjUDfwwT5uRLs48JRXzdC/dwIC/Qk2N+NAG9XXA/u4eC+nRzZv4e9O3fgcuQAbq6HOLBnJ3t3fseeHSICdf++Pez8fgfbP9vG9u0/Mwmfb9vOV1/+kr3ffoPPgR0c2fE133z1uXjfZ587QcUX2z/nV198zo5vvmXfLuF72LdrD7u+/hVndUe5dSaeycKT2HPCyI87jMvu79i54xu+//VXNJ+rZmSwk/HhXsasPYwOdjLU18ZgV5Mz2WegvUGk+3Q1Ye0WTMKYtUs8MyTYgonhAeamh7k4Zefi1BCXZ0a4PDPCldlxrp4fY6Cznt62Wob725gZ7ePyzBB3r08zMdTJzHAvc+ODTt/AxQkrr1ef0FxbTmN1KW11FQx2NNLbUkd3U40oWuuoY3q4m5ryPMryUzkZ4suZ0jyGe9uwdjc72YPxwQ7GBwVLMGHtFNf7WhgZbBXm5WHhK5ixOyJHJ63cuDjOzYvT3Jyb5MbFSe5cneXmpSkhG7oyx8Mbl3l65zqL92+x9OA2Cw9usXDvJvN3b/D0znXm795g6dEdVp8+4vnCU14uzfNieZ7nS/NsrizxanmJzZVl3j1f5936Gm/WV3n3fI1366u8Wl7ixfICm6vLbK4ss7myxNuNVV4sL/B2Y5WtF+u83Vjl3fN1ftx8xW/fvuGnN5v88OoFP7x6ycuVRW7MzWLr7qS7uZGupgY6Gs7R29osgEJXJ5N2K5enJ7kyNc2l8QmmrDbsvb1YO7sY6u12sgfNNWdorBVztryEmlOl1J0upbIwR7AHaSlkmwxkm3XkWTTkGhWUZeioy05irEbDhQYlz0YyeT5u4fVkKm8mU3k+rGPNpmWlT8m6XciM1gY0POtTsdyv5NmghuUBh1yoX1xb7lWw2CUT069goSeZlV4F8x1JPO2RcbMhkhvnIrjXHMvjDglPOpNY6lOw0Cfj6YB84ReXK45ypTKU61XHuVgWzPmiAKbzgxnJ8mbCEsi9o2EsBkezFi3lzslo+pJOYC2xcKG1gYttLUzXN9BeUsREbQ3zHW287j/HT+PlTGW70ar8NTcqg3hUf5KnTVEstMSw2BotAEGLAAbL7bGstMey1BbDfHMkT1ujHL6DCB40CLPvQns0z3oSedEv4+WgjJeDEl70JTqYg0hWOsJZ743k5UAcr/qELOiNPYE31jje2RPYtMbx2hbPalc4a92RbA7E8NYWz5Y9ideDsby2xbM1IhOpRaNyXg9JeDcq5d2YktdjMt6OqXg/qebjtInNEbF4fzOq5MdZMz/NpfLTXCofZ0xCWjOu5d2EhncTOt6N63k5pGB9UML6QCIvhxRsWGXCtzCkEPKecTWvhuWiQM2uYHNEJZqWh1Vsjil5M6Zia1Is0D/OGPhh1sjWpJ6341o2rDKWe+JZ6U3kWV8iz/okrPUn83pMz+tJC5uTFt5MpfF6wsLbSR2vx1W8nRCMxbtJLT/OmfnNxRR+mkvhNxfM/HDBxA+XTE4vwptpLe+mtLybUvN+ysDW5M/n7+wabqSG8qfxKv75Sgc3UsN4O2Tk7ZSBV+M6Xk8aeTtt5vWYlud2BWtDKl6Mq3k7reOni3nczzzG6xYdmyMWNoYt/C/L3fzd03Y+2FPZatXy8nQ8f7x2jr/88S7PR008HzawPKjgflsiC4N63l0s4e1cKcuj6dxvE1GmD1sSeFAeyT19APOmUJ6kH2O+Lp4Nm0DhKzYNC/0qHvcm86RfxaJNx5Jdz/yAmif9Kp70aXhq1XOnW8mDfj1L44VM1UixlUTQmRdMf+FxBgqPYT8Vjr08kuGyKIZKwhkvi2SmNIa54mhulsSxUJTIWlES6wVJXNQEcadag7Uogt6C47TkhtCaHUxrdihtOUdpyQqhPfcYzRlHacwUvoOWzDCaM47RkiGK1JrSjwrJkSWQhtQg6i3B1KUEc8YYQI05iOpPLILJn3K9SOqpNPlx2uxPldHfCR4+dSRUpQSKJuaUECqMwnRbpvWjRO3LKY1YzIvWZS+KVY5IVLU3hUqxE12g8KDOEsZ4noK+xOOMqOI5F+5DebQ7BUnuZCW6kh53mEKFD7nJnuRKPchKPEKu1I1siRs5Ma5khx0mLXAv6ZGHMUUeJD1RGJNT4l1JT/IUR4kwL5vi3UhN8sIY54o53g1j3BEM0QIkmONdMMYJEJEh9SI1yZ10mScpCS5CdpQsdtSzk13JU7g7jMye5MlFQlC+0pN8hWA/xHgIhsEZTSp26AvU7uQpjlCgEClJeclHKFJ6UqQWbEOB0sMpjSlQejgNyJ8Yi0IHGCnV+FGq83cmGBXIPcUOv8qHPJUX2Qo38hxpT0JuJBb8OTI3MpNchcFb5kaB0ossx+5/rsqLfI3I/C9Qe1OkdRi31Z7kawVYKNSIe7kKDwFGND7kyT3JV3qTp/IlW+WHReKBOsaduJA9BLv9miC3nYR67sPn0Hf4uux0yooCPffi47YTX/dd+Lvvxd99r2AU3Hbi57YL7yPfC5bBfR++bntxP/g9XkcEm+DnvoOokP0YE9wxJ7qR6vi/G+OFudgi8cAUewR9zCHkx/egjjhAmswPo8SLLE0IqcmBpCqCSJMHk6EMwSIPwiT1xyz1wyIPIlUZilkeRLr2BAZpCJoEf5Rx/sQcPYxBHopZcRx98jGUiYEoYv2QRnqhjPPHIAsjTR/j9BOY1RGYVCdJVUc7mIQIUrSxpGrjMGvEwt+ii8OiiyPbkoRFF0OKOoZUfaJ4nwMEpJskpBkTyTQnkWGSkGlOcoCFBEyaSFK00aL0TBFBii6egiw1xbk6inK0lBUIhqAoR09FcQpnKzKpLs3gTHkmtadzqavK42xFNmdOZVFdLozEtRV5VJVlUVOZR01lDk3nymmuP0VLQwWN50qc0iFhUC6h9mwxZyvzqTtdSN1pITWqP1PkfE9dVQFNNWW01ldgH2ihu72WjqYq2puraGs6TWdTNe0Np2lvrqatqYq+rnp62s7S1VxFe2Mlna1n6Gyuou5sIcX5Kajl0RwL8iDUz4VjQV6EBLhz1N+d0EAPQgI9OB7iR1iwL2Eh3ni5H+TQ/l3s2/U9rkcOcPDAXvbsFmlGB/fu4ciB/WJRv28Pv/7612z7bLtTPiQYBXH+9Zdf8N0vv+ALh8Rou+Pe9u0CIHwCE999/Wt2ffctB/bsYf/uPez67htOentwq0bBxcp4xgqP06H356THPvbt3sGend8wNWFnaqiPydF+Jkb6mBzqZdzWibW7mYHORmeuv727laGedkYGRGrR9Eg/M2ODnJ8c5vyUndlJGzMTNs6PW7k8M8LV82Ncn5vg+twEty7P8vTONWZHBhgZaGe4v5XRwXZGBlqZHO5mwt5FTUUh1u4Wpod7mbZ3099yjpryAnqbz3K2PI+yAgu97TVUlWRSmGFALYkm4WQoUUf9kcWEEXsiiJPBPgx2NDJlF6lBn4zUE9Zu4R8YszEz3M/UUDdzk1ZmRwa4ODXEhQk7l6dGuXZhnNtXZrh7bYYHNxzSodtXeHjnCnduXGDpwW3m795g4cENlh7cZvXJPTYWHvHsyX1Wntxjbf4xyw/usXT/Lmvzj1lfeML6whNerSzy6tkSr54tOUDCIq+frfLx1SZ/+u2P/P2f/8zf/v63/NlRdvbXH7b4/cf3/PHHD/zhwxa/e/+W32694TdvN/nh7Ss+vn3Fh9cv2XqxwQ+vXrJw9w4Pr1/jytQkUzYrwz3dDLS10tVYz0BHG30tzfS3tzLc18PUkI1LUxNcnp5kdmSUSauNSdsgA90d9La10NPeQlvjOZrOVtFQU0XN6VOcqSilsrSQs2VF1J4qJj/dQn56CnkWswAJ2mSqs0005OqxVhg5X29g3prCy6ksXk6m8nrCwpvJFN5MpvB6wiJMylYtL4cMvLDr2bDqeNIpdZiP1Q5PgVx4CvqVDjZBybM+JYu9MhZ6pDzplPK0S8qTbin32uO52xzDQk8ySwPi/Yu9Chb7FayOaBd+caXiKJcrgrhUHsLFskDmSgI5XxzApezj3IwOYy1SyotYOQ+ORqD+9ksKTvgyUJrJ5Y5WrnZ1MlpTi7WygpvtbawPdvDDWDN/vlTHpt3AnZpjLDRHsdASxeOGcOYdrxdbo52z3B7HYlsMT1qiuVt3nIeN4TxqPMnTlkge1B/nUdNJYXTujGOtO5GXA1Ke90t42S9htSuKte4oltvD2eiN4kV/LJv9cbyxxrE1lMi7YQmvbfFs2uN5NRjLy4FY3gwKH8LLgSi27Em8scbxciCGN/ZEXtsSeWOX8HpIwtZoEu/H5XycVvPTBTM/zRn57cU03k2aWB+Usdwdz9a4no+zZn6YNbM1qefjjIl3U3o+zBrYHFHw2mFgfuVIO3ozpuL1qJLntmReDil5M6rk1VAyL23Cr/DSLufNmIb3UwZ+mE0Ru/bTRj7OmMRO/4xBSH+mxbyf0rFhlbHan8TKgIRn/Ums9ElYGxQtzZtjAnC8HlXwwi53/H4Vb8fUfJwx8Js5s5iLKfxwQYCDH//V+da0jvfTej7O6vk4a+TjeR3vptR8nDCweiaKR6Vx/IdrbVw1B/K+28TmmIHNGYPoWpg08mHGwpsJI4s9iaxaZbye1PPXtyv4H3++y0ZRDK/qpGyNpfBmMo3f36vjHzYGeWk3szVg4l1rMn+4UsN//s01Vm1alvqSWehN4GmXhEcdcSwPKFkd1rM0oOBhh4RH7VKWOhQ8tBxl3hDKfM5xluslLHbLWRnSsjpqYNkuGgmXrKJ2fMVuYMVmYtlq5HG3ikc9ah716bjTo+VWj56liSLGz0iwlpygv+gEo6diGCo7yfCpSIZORTNSHs1Q6UmGSk8yUhyBtTAca2E4ttwwZnLDeVooYa0gmYcZ0UwYQuk1BNCTe0x0K+SG0ZV/nK6847TnHqM95zgt2cdozAylNesYLVlhNGWFOfwKIU5mod4SyLmUQOotwTSmhVKTEigal80BnE0RJuWfjco/m5IrTYI1qDCKBt1ynZDDnHKUaBU4oktL1L6UqH0pUnqJwimFN8UqXwqTPcmTuZMn96RA6U2pxh97jozB5Ehs8mj6JMepCHejMNaVrLgjZMQfIT3hCKlxh8iWupOb5EWO1IvsRGFezgl3IT1wP2knD5GV5EaewptcuRcZSR6kSgSDYIw9gineBUP0YUzxbpjiXQS7IHHHHOeCPuaQAyC4YIo/giH2sGAV4l1ISXAlVeJGhsyTzGQP8lXeZCS5kJ5wQOzMO6Q1eUp3ch0L+/xkD/Lk7mQlHSFH5kaxxocClScFai+KdT4U6xzmZZVo/hVFZz/7BQrVnuQku5Cd7OKMdhWGYm9Ktb4UqTwpVovzQpUAFjnJbg4plKdzt79A4Yg/dUTRFiiFCTs32Z1sqatgYxypQLn/aj55EPKUniLpSONNtlwAi1ylJ9nJgjkQPgYv8uWe5Ch9UEW7Eej6DcFu3+Pn8j3+bjvxc9lFgNte/N334Oe2Gz/3PXi77sLPbY8ABe578XbZhfuBb/E+shNfV8Ec+LjtxsdlJ35ue/A8vBNvl914u+zGx3UP3i578Tq8k6jgIxgT/DAm+WCWeGFKFAyRUeKJWeaLKckPo8SHFKkfZokPKbIA0lQhpCQHYpYGkKoMQZ8YgDEpCGNSEKbkEMzy/5+q9wpuM93TO3s6d5/uVqYic1KmmHMmSAAkEkEw5yRRFHPOOYJgFqmcKCoy5xwUu/uc9ow9nh3PeGtnx2uXq+xdl721N2vP+rcXL4Q+c/HWB3wBgKRS1f95n+SEIvg8wR7WqCUuKMNciPC7QLC3A9LgC/i4nCHY25YwP0dkwZeQBl1EGe6CWupGXJQXMTJPtHJvtBGe6BQ+6BQ+xKn8iVX4ES3zQiP3EoO+OgiV1AttlB/ayAB0ykBhNFYHEasKIikmDJ0yALXMm1hVIHHqIHSqIHSKABKiQ0jWSYhVBxGtELGmseoAtFF+yMPcSYmXcyM3nvLCdCMASKQoL4mygjRK8pNMgECkBCVTkp9iul56I5Xi66mU3kin9EY61aakomyqy69RW3md6oqrVFfkUlORR0VJjgAJhVmUFmQZo0t/9ysUX0+lIDeJ/OxErqbHUnA1RZSE1RTSVFdEe3M5bU1lNNcXi6jPmgIaagrF9U9sQpU431xbSEFeCgk6OZ6u53G+6IDbJUdcLzvievksrk4OXD5njauTAx7OF/BwvoCX6yWsTh/D/NQxbCxPceLoIU6ZHRF+hONmHDl8kEMHfzI1Kx86+BNffi4kRN98Kk8zAoYvP/+CL7/4nC+++IKvvvqKr776ygQSvvryc7768nO+/vIrfvzue8xPnuDEMTNOmZlxwuwoFgf+gD4lmMclwQyle9Gd6Eac52kOH/iOQ4f+wNW8dIb62hg1dDHc28lgTxsD3a30dTfR3VJDd0st+vZG+trE6u9qYqC7mSF9G2PDPdwe7efuWD+3RgzcGR3g8Z1Rnt4fZ+LeGE/ujvDk7giP7wwzcWeEttoyetvqaK8rp7+jEX1rDe0NZdSVX6c0P4O0WCWt9aUUXk2hNC+TZG0U6nB/IgLcCfZyIsjjEj7OZ3E+a42Hkz0aeRCpcVFUFGRRkJNMdlIMjRWFDPe2MWZoZ1TfLqJEDR3cGurh4fgA90cNPL41yJO7o8bfd5OJe2M8f3ibF4/v8OLxbZ49HGdq8h7TTx8yNXGXqSe3mZm8x/KrCZZeTjL3coLFqWeszr5ide4VyzOvWZubZmnqJaszr9mYn2V9boaVmddsLQlmYHNxnq2lBTYX59icn2V7cYk36xv89a8/8zd/+Rt/89uv/NXH9/y6t8uve7tszM+xs7TIzNMn3Bkc4NWjh0w9fcLq7BRTTx8zPfmEB2OjPLv3gCe3bnNT38tQVyfDPV30d7Yz1NNFX0cbfe2t9LY00d/Zzlh/H7eG+hkfNDA2YGCot5ue1iZ6WptpqK6gvqqchppKSouuU1xwjbLC6xRcyyE/OwOdUkpuWjxJMUoSNWrilApStGpy49WUpqppytFwszyapy0alvp0rPaq2B7QsmlQs2nQsNUfzc5gDEudkSx2yFjuElGnq91RbOo1LLRLmWsNN4ICqfAktEeItCOjimK+LcIoMwoy+RIWOuTMtEpY6YliuSuS5a5Pnx/Fql7JQrds9rNH+aKL4G6eE3euXWAwxY47SZd4EeLBnLs/az4Spq74oPnhJy7++CVJHpfovZ7B/bYmxqvrGCit5F5lJctdrWz21PCnm7X8cSyP2Vo/nhU5MV3pwXydL4sN/szVCmmReB/AclMg83W+TFd78bLck4liZ15UuPG6wp1X5W5MVXowXeXJXK0Piw3+LNb7sljvy3prICtNfqy2+LLa4sNSvTtrLV5stPux0xEg/AZGkPCmP5Sd3kDBLPQE8bY3THgQ+oJ42xvKrpFl2Or0Y6c7iO3uIPb0Iez0BvNuWMb70Uh+GY/m51tqfrkTw0ZvBFP1nqx3h/Gvn6Tx270EPtzU8uFmNB/HtPxyO5a3I0oxkPfJ2OqVsGOQ8XZIxduhKH4e0/BuRLABbwcVJvAgGIFAtvRSE0h4d1PcKwCChnejKt4aAcL+YCS7/RHsDkhZ7w5joT2IhbYgZhr9eF3vzYsaT1a7ItgxRLI7EMXOgEz4CYaUvBsSjMQvt7R8HBPg4BNI+OWOjo+3okWikZG5+HBTxbtRFe9Ho/gwrOJPXdE8SjzPP9wvZ/V6OC8zPNhtV7Lbr2JnWM2WQcF6j4ytvihWOsOZbQlmvVvC7ngi/7A9zH//+yUWY5x4WyFhRy9nfyia3yaL+Yfdfta6tGy1qdhukfHHewX83foAKz0KI0gI5WmlDy9r/ZhqDGG5W8lydySTNb68LvVjJs2TGdUVXia6MlcZzHyzhNm2CBY65KwNaFg1qFk1aFjolLPQE8lCdxRLvRqW+7Qs92lZG4xn0RDL83YNE21a5oeyact0pyPLla4cTzqz3ejJ9aAn253uLA96c7zoyfWkN9eDznRXutPd6cn0pCvTnfZMd9rT3Xh6Xcbs1QimsyIYVF6hU32R5thLtKS5ix6F5CsmRqE26Qq1iZ+8Ck7UpIguhfI40ZVQFXeFUt0FSqLPUx4j5EYV8VcojblMXpQdNzSO5KscuRplZ2QUBJNQGH2BG9oLQiuvcCQnyl7EgMpsyZTaGpkDOzKl9kJSFOlISqgNyWE2QrITbkdqmA1Z8nOkRdiTJnUgM8KRGo0nt1IUNPs50yX15oa7NRneliT6W5AQYEVcgCWJwTakhNqRHGZDQrAlSaHWJARaEu92mqTLp0lwP02KxJaEEGtSwoVcKEFiJ4BCsDWaACE7ifYXfQnivQXRAZao/M6gCRaJR5/YBI2/BboQG9NzMUGWIjI1UMSjJoVakRRqhS7wFLrAUySGCdlNUpgl6TJRxJVqHMxFhKgjWQrBJgigIGJFM6U2pEfYGYd+W5OpOENmT6ZcgInUcCtSw63JlDuQHCaYhXSpnbHjwNgyrRCegORwa8EKSKxJCbMSBuIoYTTOjjonPAYRgkVIDrMmNcKO9KhzpCkcSYt0IENxljQjUBDpQL+zB5/ARILEivgQcxJCLUgItSAtQqRHudofwvH0YRzNj3LO6jgO5sdwMDfjgvVxzloe45z1cc5bn8DBXAz7jhbHcLA8hp2leC8AwFHsLQWQsDlzEHvzI9ieOYq9xTFszxzF0eoEtmeOYnvmKFccT6EIukh06Dk0wY5oQxxR+tugCXFAHeKIOvQcypBzaCQXiYm4jCLkAppwJ7RSZ6LDndBGuBAZdIkwbweigi8TGexEkLsNEr9zeDtZEOpzDoXEhcgQZwI8bJEEXCAy5AoqqQdqqSfRkV5ojLGkGpkHWplIGkrUBBKv9CdO5WeUAvkTrwogVuWPzsgaxGuCSUuQE6cKIVYZTMakp6QAACAASURBVLQ8wMQWJMdEkKgNJVEbagQNgcQoAohRBKKR+5EcE0a8JpiUuAjSE+XcyI2lKC+BsoIUygvTKStKp7I4k4qiDEpvpFKSn/JnACCZ4uvJAjxcT6W8IMs00FcWZ1NVkkOJMYWotCCD8qIsEUNqBAh1VfnUV9+gvkYcayryqCzNpaIkh7KiLCoKs00AoygvhdL8DJNfIS8rjhs5SVSW5NBSV2xK8WmuL6a9qYyOpjJaGkpoaSihtbGMtvpSWupLqKsS0qTGqgIyU3WEBXni7ixAgctle65ctMXlkiNuTudwuWiPt9tlvNwu4+txBT9PZ+wsT3L00A8cO/wjxw79xLFDP3H6+O9FagcP/Mjhgwc5YWbGcbOjfGn0GXz9xZd888WXfG30HHz5+e+g4NP64osvjK8/5+uvvjD6Er7ih2+FefnH77/nxLFjHP3+G+SXrLhXHMrDwhAMGT6Uy+w5f+pHTh76jrbWWu4M9zBq6GBY38FInzAS93e30tfZbPQp1NHf1cJAVwsD3a2MDfZye7Sfh3dGmXhwi6f3x5l8dJenD27z7MFtJh/c4vGdUR7fGebR7SEe3xnm/qiBMUMnXY1VNFUV0VpbSl97Pfdu6qkqziVeFU6cUoJWHoIqPJAIf3cifFwJ9XHG+4ojUaE+5GfEkxGvofhqOiXX07meHU9msoaC7ESKr6VTci2DsutZDPa0cO+mgUfjwzwYG+ThrWGe3Btj4t5Nnj+8zdTTh0w/e8zM88e8fvqQqaePmXk2wfTkY6afPeLF4ztMTT5k4dVTtpdf8Q9/+45ftudYnX7K1sIM6wtTrM2/ZmNxmrW5aZbnplmfF0Bgb22FvbVldlYWBSBYnGdjYY7t5UUBEhZm2ZyfZXNhkd3VZT5ub/FmY43d1SXmnz9j8u4dHoyO0NfeykBnB4a2VvpaW9C3tNDd1ERnYz09LU0M9XQx3NvNQGc3Q13dDHZ2cNOgZ7Svl9G+Xob6eujv6aS/sx19Wwsj+h7Ghvq5PTzIraEBhvXdGDrbaKmroq6yjNqKUiqKb1B0PZerWWncyE0nLzOV3LRkMpLiyEqJJzlOQ7wmklRtNLkJ8ZSkJtKYraa/MIrJlniW9DFsD+nY6texZdCwOaBm3aBkYzCajX4NmwPRxoFfxnKXkBJ9GuxnmsNY7JCZ/AQL7TIWu+Qsd8lZ6Y5koUPKfIcAErMtIuXoeY0/z6r9mG0LZ6FTAI9PYGTTEC0M0j2K2c+e5LuK9uMCN+7kXuR28jkmwl2Y9glgwTuAyYteZFpbYPv9X+B0+Cfq0xLpK7zOcGU5AyUV3K6uYbGtie3eGj6MNPHzSBkfhtKZLLzAdKU7k0VOzNb4Mt8YyGy9rzHRKJCFBmFWnq325FWZC9NlbjwvceZFmSuvyt2YrvJlptqbmWovIwvhxWy1B0uNXqw0+5gSjNZafXjTG8J2V4CJCdjqFEP/dpc/2z0B7PYIA/OePoi93kD29cHs9wWxrw9hzwgmhG8hgrf9EbwfkvFxVMHHcRUfb4lh+tc70fzxjo7NXikrHSF8GIvm37zI5q+fpPHLrVh+uaXj5/Fofr0Vw9thBTsGKTt9clPa0f6ggh2DUbYzoGC3T85Gl4TNXgnrPcEstwey0RPO/qDCCAqi2R2MYrc/kr2BKN4MCdPw/rCQDe0YpOwNyNkfkrE7EMGmXjAU8y2BTJS7MlXnw2yjH+vd4SK9yGhK3u2P5J1RuvTrLQ2/3o7hw5jGBBbejUXz7pbGxFgImZOat8MqPg6peNcVyXSuF38/epV/1Z3OsyQndlqj2B1Us9ktZarOj4WWUOZbgllqD2O+JZD5Ngm7/WrWR3P5n/9+nz8+qmQjzp2FDCfh2egOZ3csjf99p5+V9mi22rVs9Gj407NK/s1KL/NtUpbaw1nuCOdllTeva72Zawlme1DFep+c6YZgZrO8eRXlxIzOlZUaCfPGqK+lDgWr3WrWB7RsDGlZ7Vez2BvJkl7Bsl7FSr+GZYOaRYOaeb2Shf4YXnVqedGdwMJQLr15AfRd9cFwww9DgS99+V705LjTne1G71Vv9Hm+9Fzzoj3VGX2ON52ZHvTkeNOS7kpXtg/jZQpul0XxICOIieQAxmM8aZedo0V3hcZkV5rT3KhLdKI68ZJIPYq/SJ3R1FyT7EJF4iWKteco056nQneRsjgnymOdqIh3NhWqlcU6URbnREG0IwWac1yLshMpRirBIuQpHARjYEzLyTLm6aeG25AcamUECKIPwVTOJXUkTWJHisSWtAh7MZRK7cXrcDtSw+3Ij7pMR3wwvVIfqr3PU+59lix3C1IDrEkJsiE52Ja0MAcSA61JDrUjVeJIqsSBpFBbkn2sSLliTqLbaRJDBZOQGmFPgsSaeIkdybKzxIXZEhtiS4LEgeSIs8SF2KILsUHtf4aYYMEsqINENKrG30JIV/zOoPE/Y7pHG2SONtACjf8ZYY4NsiQx1IZkia2RSbD9PQVJYkOK1N60254ZaWeKKRUmX8Eo5CrPkx3pSGa4HdlyR2NWv8jrz1GcIyvSkbRwa1PhmTAdC/YgQ2YvzMMSa/FaLhiJT78jxSg9SouwNT5/lkz5WZIlQuqVGmFLYqg1CSHWJEU4kBBhS7LU3sQkZCnOmgBCcrg1iaGibCwx3Jq4UCvig41m7nARNZsSeYmLVgcEO2Bphr3FUewsj2NncQJHy+PYWBzBztIMe0sz7MyPcdb6JPZnjggwYHEY2zOHcbQyw97CDFvLY9h9AgxnjohzRmBge+YodpYnsLU4hYOFGcGeDsj9zyHzd0Tm74gy5ALq4AsoQ86hlFxGGX4FtcQJbYQz0TJ3NDI3ouXuqMKuoAl3I9z3HIGedsiDrxAlcSXYy5GIANFNEBnsJHwDEg90cl+iQt3QSAVTEC3zRBnuKgzEcmFI1kb5EqPwJVYl/AexSj9ilWLnP86YNpQSIyEhOoREreghSNBKSI2VkayNQBsZQLTcnwSNMYY0JoJknYR4TTBZiUoKcuK5nqWjPD+ZkuuJplV8LYnSG6mUFwjmoKI0i5LCNMqLMoxAIZ2ygjQqizMoKxCAoLwog8rSq1QW5YohPi+Fovw0U/pQXVU+dVX5VJeJtKH66hum1VxfTGtjKS0NJUIGVFtIfU0+1RW5NFTdoKmmwGRYri2/JiRHZTnUll2jriyP5tpCWmqLaas3AoGGUrqaK2lvKKOtqZzWxjKa6opprSuhoaaQxtoiGqsLqC3LR6sKx8fjEq5ODrg5CUmRp8slPF0u4+/pjJfrJfy8XPDzdiHQ151gPy8uOFhx2uwwJ44c5OQxwSKcOCqOR48c4g/ff4v56TOcOXUGs8OH+e7rrwVIMKYVffVnSwCBr00ypN/X53z7zVd889XXfPP1l3z75V+Ie7/8nG+/+pKfvvmGg19/RlNiEI9LghnM8UGf5EaUizkXzQ8xNtrH3TED48MGRvv13Bo0MD6gZ7SvB0NnM4bOZga6WxjWtzHU287oQA93R/u5PdrPvfEhXj65x7PH95h+McH088csTk0w/+oJzx/d4sndER6MD3B7uJfhnla6GoXPobYsn57WWlpqy6gozCUnNYa0WAUZ8WqSoiPRKcKJVYaRFC3jWmo8RVdTaKjKp6Iwk2tpsdSWXKeyKIeyomyuZyVQfC2V6xkJFOakkZWoY2ygh8d3Rpm4d5On98d5+fg+Lx8/YPrZBAuvnrPw6jmLM69YmnrJ4qsXzL8UUqGVmSmWZ16x8Popi6+fs/j6BZsLr/m4vcAf91d4v7nA7so828uzrM2/ZnnmBUtTL9lYmmdvbY39tXV2VpbYXltiZ2WJraUFthbn2F5aZGtx0eQx2F6YY3txkc3FebYXF5meeMrUkyc8GrvJk1vj3L85wmhfL/2d7bTV1GBoa6ejvoGO+gaaq6torKykra6G1oZaupub6G5uwtDeSn9nO4PdnYzoexjR99DX2UZPS5PoOuhow9DdYbo21NNJX3sL9eWl1FWWUV1WTGnRdQrzc8nLTSM3LYHMJB1JMUpSE7Qk6DTEa9WkxGlIj1ZRm5NBy1UVt6sVLOlj2RhKZmsohu1BDat6BWt9KtYNAiRsDkSzqo9iVR/FWp+CNb2MlR45i51yloxrXa9mZ1DHRp/oTFjTq1jrU7LRp2RVH8VSt5xVvZKZ5jBmWyS8qg9mpjGYudYwlroj2egXhWw7gzHsDMaw1a9l0xDN9oBu9rOJAlceXnfjfp4Tz/LcmIhwYTbQn4XAEF66+XHV4jReJ37i0tE/4HL8ML3512jJyqYqKYmhqlqWDQb2B9p511/Dh+Ea3g3cYKM9kukqTxYbfVhtCWa1JZSF+gCRatTkw2y9D3P1PkxXe/KqXICDqUoPYWwuviLAg7EIbabGk9eVLszXerLWEsBqs78pxUgwCV7s9gSy0x3ITneQMCEbfQi7PYG86Qvh7UAY+/pg9nqD2OsNYrPTh412H+NzAez0BrLd489eXyj7hgj2B6R8GFXwfiSKD2NKPo6JYXp/UGHsQIhgdzCKP91P4C8fJPGnuwn81cNkfrsXx8cxrYkp2OyNYEsvNfYPqI26fqUwNRsijXGooSy0BIi+hJ4wdgYieTOi4v1YtMnY/HZYwXp3KHtGRmDHIGWjJ4xtg4Sd/nDeGONLdwxStgwylttDmW7wZ7LcnckKdxZag1jtDmPLEGH8PBXvbgqW4OfxGOFHGFPyYUzJu1sa3o9peDusYH8w0tiHoOL9oIr33ZGs5Qcyd82L941qXiRfYSbbne1OBVu9kSy2hjLbFMRMYwDTDf5MN/gz0xLEYksIm3ot//P/WOM//zbJ2w4dq6nOLOe682ZAyVa/mjfjifyHvVHePsxntVvN2kA8f7vYxr9d6malXcpGt4zVLglzzUG8qvVhsS2UrT4l6/pIFgr8ea66yFysO/MlIsprqi6YuXahq1vpU7PeH81Kj1I4+zvDWdJHstKvZnFAx4whngeNUnpuBFGoO0u+5hKZsgt0FqhICLIhOciG2owAGrICaM4MQJ8voSPXh9ZMV/R5vgxcD6Dnqg+d2Z50ZfvQluFJd643PblB3K7SMFQYTl+WL/oEN0a1rgxHu9AqO0uz4jxNiVcESEi4RLnuHDUJl6mOF7GmtYnOFKvPUaG7TIXuMqW6CxRqHCiLvUyx9gLF2nMUqB0oMZanFarPG0GBPUXaC1xT2pOrEOVouXJ7I2sgzLaZUnsxgErtBYMQIY4ZEXakhNqQIrE15uoLoJAeYW8cXO1MbEJW5DkqYrzo0PhR6XWOUk8HrrtZkepjRby/JXF+FiQG25AcYi0YhRA7EoKsSQ6xI8XPmtjzZsS5nhbfES7iKxPD7dGF2Ahja4gNscE2JEqMbbhhItUmNlSYl6O8TyL3OYkmwBydiVH4ZHq1QO0v5Edqv9MmY6wu4IyIWg2zEaZmqSjlSokQrbwJEivSZHZkKUS516eCt3TpnyUiyUWKU4bMjqRQcxJCzxiHfCuylY5kK0XJWVqENdnKc6TLhfTnz6NIM2T2xnsdjZIka9KkNqZ+gMwo8e8h/s7tTUyCyZgsdyRd5kiiVCQAJRu7BbKV58iMciRHdV54E6QOJhCUIBHgIDHM0iTvig23xdnuKI4Wx7Az7v7bWpzAzvoUdpYnsTI3w9r8KDanj2BneQI7q+M4WB7H3kKctzY3AgDzY9hYHsXO6hhXzlni43oBq5OHcLQ6gdWZI1idPIKd5UksTh7B5uQhnB3NCfc5j8TvPJGhV4R5OPgSaokL8sBLSPzPE+LjiFrqjjLcFa3xqIpwQy11J9z/Ij7OVoT6nCNK4opK6mFkCjyIkfoQLfNBI/U0pgj5oZJ6CNmQzJMYhS8qqQc6ZQDRkd7EKf2JUwcQrwkgTi2Yg4ToYJOs6JPhOCE6jFh1ELHKYFJ0clJ0cpJ0UhK0EpJjpWQkKSguED6BqqJMqouzqCgSA37ZjTQq8tMovZ5C6fUUCq4mUJL/u2SosjiL2srr1FZdo6o8h5qyHAEcijJM7EJlcSblxdlUluZSW35dxI2WX6O+usDkCWiqKzat9uZymuuKaK0vprW+2LjTX0prY9nvpV9Gz0BbQ7GI7Gwqob25nM7WSno6ao33CgDQUJVPc00R7Q1ldDSW09laJTwIDeIzO1oqReRnQxkttcU01hZRV1NAaWEOkgAv3K+cx9ftIh7OF/Bzd8Lb9TJerpfxcr2Et9tlArxd8fdxJdDPnWA/D1wunePE0UOYHT4gfAmnjgsvwplT2Fhb/p5wdOQIhw4c4OCPP/DdV1/z7dff8O2XX5jkRp8SjD6xB1999RWffy7kR3/4/luOHD5oAh0HD/zIj999y4E/fM/3X3/D999+w4Hvv0br78JkZRh380PpSXQi2d8GP2c7bg/28/jeTZ7cvcmj2yM8vXebuyODjA3pGTZ0MdTbznBvB8O9HfR3NnN7ZIC7Y8M8vDPK1PPHzL2eZO71JAvTz1maFtr8VxN3efbwJreHujB01tPTKgrTUrUKNPIQ4tThpMQqiVZKsDM/TrCPC0XXUoXM6EY6FUVZFF5NofBqCjdykijITaaiMJvGihvUluVRWXSVq1mJ5F9N5lp2Atcy4sjLTCQtPpr8zBR62xqYeHCLqcmHzDybYGXmNYuvX7D4+oXwDbx6zsrMa+anXrBmlAWJXf851udnWZ+fZmXmFWtzIoVoY/4VW4tTbMxPsbu8yN7KkpD9TD5kc3GOd1sbRlPxGrury2wvL7K9vMjOyhKbi3NsLMwaPQlCbrS1tMDa3AxrczNszM2yNPWKmWdPeT3xmNdPHvHi0QOe3rvDo/Fb3BsZ5dbAIP0dndzsM6Dv6KC9sZG2uhra6+ppr6sXvoO6ajob601SI32raEhuqamio6EOfVsL/Z3tAjy0t9LZWE9DZRl1lWWUF+VTmJdFWXEe13PSyElPJC0xlpRELYlaBQnRcjITNFxLjqEoJZaW68mMlicyo09huU/LhiGa9QEt20MxbA6o2RyIZqVXgIK5rgiWumWs9EaKrqheBctdMpZ75Cx2ieK0lR4lm/1atgdi2B6IYV2vZq3XmIbUp2LdoGKtT8VyV6QwMrdLhQzJ+PxCp4yFThmrevHM5kA0m0M69kbi2R7UzX72KO8KT/KdmbzmxpTKjwlvD+b9g5gJCuaGlQW+B79Hfs6KYJtT+FqcZKyqgt78YnRefoxW1/Pz7RE+DLXy82AVv43VsNUVz1ytHwv1Aay2BLPRHsZaawirLcFMVbmzYEw0mq314mWlG8/KXHhV5WGSFs1UezFX581MlQcL9T7M13oyX+fOSpOfMe7Um5VWb1aavVht8TaalI09CL0hxk6EQBMA2OsNYldvZBJ6g9juFgzDXl+oSDQyhLFvCGO3P4TtvhB2B8J5NxzJz2Nq3o8o2TVIRSzp0O+G5LfDKn69Hctv9xKMcqNo/nQ33ijf0fJxPIb9YSXb/fJ/Zlbe7pey3RfBdq+U/X7RpbCll7LbHyk8DAY5e4NKET06qmG3P9LkUXg7rGbLIGNvSMFufySbvRITMBD3yXg7rGBvKJKNPinLnRJmGgN4XefLZIU7L2s8mW32Y0svfoP4cyj4eTyaX25HC9ZkXCWkR2MawYQY165Bxm6HnO1qCRMxl9iplLFRKuGB1o6lulBWO8JZbpcx2xDEdFMAs02BAiA0BjDfFs56t5S/WWyG//MtS10atlskrGe5s5DuynJTMBt9ajYHtPyHvVH+160+1gd0bA4n8Hdr3Xx8Us5ScxCrXeGs90iZaw5ioTWE1V4ZO30q3vSqWMz0ZibOlbk8X1GK1iTheVMIr+pCxH+iPjUr/RqmOiRMtki4XSmhMzsI5aUDOB/6DLsvP+PKgc9wPfQ1F7//C1wOfIb7sW/xPv4HnI98gdPRL7hy9Avczb7G7fg3XDryOW4nvyLiwiEKledoy/KhOd2TjlwfOnLc6cn1pvuqDwNF4YxVKNHnBdCZ5Ul7pjsdic70xDrRo7hEU6g9zfLz1EZfojLuEnUJTlTHXTR1JNQlOlMZK7wHfw4UymIvUxJznlLdBQESYi9QpL1AkUaYl2+oz5IrtyFHak2O7JMBWaw0iZWxYMyS2IAzpIbbkBhiYZIc/bn0KF3qQLrUwTikOpIudSA13I7EECuxCx3uwFXFZepjfKkLdaHU+xyFV6zJcbUiKdCa+EAr4gOF7CghyNrELKSG2JPia0Wi02kS3M2FudkIEmJDrIkJskQbZIkuxJpYoxE5XmInXocKM7M2wBKl9ymUvqeFJ8H/DNogS9RBAhxoAsyFIdbvtLgWaIEuyApdsIVpFz1JIhiMxFDjLnuYGKSTIuzIjDpHqtSOFCNI+KTzz4xyNDYe24lhXy6ajDMUZ02dBZ9M0BmRAkgJyZCjqfwsLeKTZ0CkE+Uqz5MptzOdF03CdlxVXRCxp3IBEFKltsZUIluSI2xIldsTJ7EkSSaYhCSpFRmRdsbyNGOBWoS9kWlwMB1TjQbmNKkDulAbAlws/wwkmGF+4jBW5mZYnjmGjflxsSyOYXXmiDiePITVmSNYnj6M5enD2Jkfw9bSDFtLM6zOHMHO3AzrU0exPnUUq9PHsD5jhu0ZM6xOH8Pi5BHszY/h5GiOt7Md/h4OhPpdJMjLHj93W7yvWOPvZkuwl6MJBCjCXFCGu6KQuBAlEa+jJK6ijVjqgVbui0buhUrqhVLigUbqbSov0yn9jNGjPqLNOMoHrdKPGGUAMQp/YlWBJGpC0EUJJiFW5U+8NohEXShahT8J2lBiogKJV0tEL0G8nNT4KPKy4ijJT6MkP5XCa4kU5idTXJBKVUkW5TfSKMtPp6wgw5QaVF6YSfmNDCoLMygvTKe8JJOSwjQTEKgpy6Gm8ir1NddpqMqjoSqP6tJcasuvUVt+TezwV14V3oLyazTVFdNQU0hrXQkdjeW0NVeYhvVPu/ptTWW0NpbS3VpOR0sFPR01dLdX09laRWd7NV1t1fR01NJrPNfTWk1PRw193Q0M97cxNtLL2Gg3t8f13BrV01pXSlN1Ie1N5XS1VdPeLEBCR6NYzfUltBt/R0t9Cc31ZVRX3KCyNA9psC+eLhfxcb2Et8tF/D0u4+PuhJ+XKwHervi4O+Hj7kSQrztySSDXclKJlAZz+sQRThw9xOkTxzA7fIATRw9x8thhjhwQSUQnjx0VsqNDBzhy8AA/fvctX3/1Bd8YpUf/3JfwF3zx+ecmkPDtt99y+NABzA4fwuzwEc6cOM7p42ZYnDrOqRNHOfjDHzA7fIhDP3zLuZOHeVIfy/MaOWNX/amNsSPM7QSTj+7w7PFdnj68y6O74zy+d4uHd8a4NWIQQMEoQRob6GF8sJe7Y8PcvzXMxINbvHh6l+mXj5ibfsbc60kWZ16wOPOCZw9vM6xvQ99aQ0e9AFxNlQU0VxQhC/FGJQ1CER5AlDSQ87bmXLS3pKGyULRbX0uj7HoGlYXZ5OckUFYgGKmC7CQqC7Ipz88kKzmG7BQdOmUYcVopsdERRCslJMWqSFBHUpqfw+SjeyxOPWNp6iXzUy+Yn3rBwvRLluemWJv7XSa0ujBrWtvLC+yvr7C3tsT2yhw7K4vsri6xs7LIzuo82ytzbCxO8/jOKJMPbjH/6ikbC7Psri7zZm2FN2srvN9cZ29tha2lBTYWhGH5k+xofX6W1dlp1uZmTMeN+QWWXk8x++w5M5PPmJl8xuuJpzx/8JDJe/d5dv8BE/fv8+jOHe7dusWdsTHu3BxlpL+PIb2enuYWOhvr6WwUQGF8eEDIjvR99LW109lYT29rs7jeWEtPSyOtDbU011VTWVJESf51iq9nk52iIzMphvSkOJLiYkiIjyFWpyY1Tkl6fBRlWSpqsqQ0ZgQxo09jfTCOnbF4Ee4yGM3WoJatQQ0b/So2BwSbsKqPYnNAzWKXlLU+FZsD0QJQGNRsGKLZGogR7IFey+aQjjV9NEsdCpa7Vazp1Sz3KIxshIrVXoUJJMy3SUw+hdUeJctdUax0R7HRp2F7IIatERNAYHtYN/vZ6zJvnue5Myv356mnG+syKVtKDQ2XnfA48j2Xf/yKq4ogrhz+AYXrFZ52dzFe34i/pR0KS0vedFTxy1Atf3mzgo+DuczXBYrEouZAlpsCWW8LZb0tlNXWIBYb/I3JRt7M1XozXeUhmIRyV5OkaKHej/l6H5aa/FltCWSxwYflZj8Te7Dc5M1SowfLTZ6stfoIkNAdLFZPMDvdwoC8rw8VZuUusXZ7AvkwGM7bftGb8NYQyr4+mLcD4abytDeDEbwdkfNuOJKPN5V8vKnkw6iKD6MqPo5phHF4WMX+oIKPY1p+vR0rQMGYlp/HY/gwrjX5E/YHFewPRrHbJ2fbyD5s6COEfMgQKaJS+yNZ75awP6gU9w8reTOs5v1NLe9Ho0X7sXF9GNUZOwdUxutq3g4reDMUJXwLI9F8GNGYuhb2BkSL8mqXhJc1nkyUXmGy3IXpem/WusIEu3FTw693YoXUaFzFL7c1/HpXx8+3dbwbURpBgpydPim/dKlYux7EfLYXexVSJpMus1QRyHa/ksWOCF7XB/O61o+pxgBe1vsy3eDPYksIGz1y9sYz+P/+3Tr/uDPAXr+avU4JOwV+LKe5sNYYynKXnA2Dgr9bbuM///Ees/po1geT+OuFdv52qpUXJa4stwWz3iVlqTWU2aZAljskbBpU7NVJWYh3ZTrVhcXmcGbbwllqlzPXJme2PYJFvYK1kViet6rQXjyI41efce77z3D/4XOCfviChKPfkmP2A7W2ZnScP86whzXjgRe5FXyJPh97xqLc6Jc70yVxoinsEhkuJ1Gc+wFfq2/xsPgOt5Nf4mX+LVeOfY7kwjE0Lkeo0jlRHXeZoSIZo+VRdGQH0JnlTXumO/osD7rT3OmNdaZTdZmGEDsqg22oUV2kLsGZuoQr1CRcyFE3aAAAIABJREFUoTJBfEZl7CWq44VhuTxGlKd9MisXqB0oUJ8VhmX1J/+BYBOuRdpxXeFInuKsqRk4W+5ImkSk+uj8T6P2PEFisDUZMkfSIuxFak64LVkyB8EqyBxJNsmNBHuQGmFPhvwsGTJHIUUKd6RU40Gjxo9SV3uuX7Hh2mUrMgJs0QWcISnIhlh/S2L9LYgPMCcx0JrEAGtS/W2Iu3yKmMvHSQy0JiHEhvhgIwgIthZNy0ZAYGIYgq2ICbQiKcLBlICkCbBAG2SJJsActf8ZVIHmaALMUfqeQhtkaZIaRQd8MjRbEBsiEnU0/qfQBZxBGyhAhLhmSUyQudh1DxVRoTFBp4kz6vhTwu3IkDkaGQUHU1+BkPo4iOFfZk921FlSpbZkR501pijZmYb9rEhHMuVnSYuwJ0ViS1KoNUlhNmTIzxMfbC2+VyIATVKYDakR9iYGIU1mR7LEhmRjO3VShAA1KTIHEsOtyVVfMHonRNpRskQYtxMkVsQEmRMfZkOyXACGVLkj8eEO+DmfwcHyGDZnDmFzRgz1VuZmWJkfxcb8ONZnzLA+cwxri2NYnhLnLE8fNjEJdlYCRNhancDq9DFsz5hhYwQGNubHsTp9jAt2FlywszD6FI5ic/oQLhdscDpnjvO5M3i7WOHv4WA82hLs7UCY73miQl1QhbsjC3IiWuaFKtwdjdRTsAYyb6Ik7ijCPf7ZUof7EBnmJgZ+TSDJulABClR+aCJ90akD0ET6khAdQqxKGI81ch+iI72Jjw4hOTacjKQoErQSrmXGcCM3kbL8dGOEaJooGDP6AD55BkpvpFJ8I9244y+6BsoLM033VZfmUH4jjdpyIeepLM2lvDib0hupAiAYU4ia6gupqxDRofWV101dA43GngKxq19KR0slXW2ikEu8FkN/Z2uV6djRUklbUxldbVV0t1fT1VZFX3c9hp5Gejrq6O2sw9DTSH9vE0OGNkYGOrk51MntMQP3bg/y4O4wjx/c5NXzB0w+vkVzXSltTZW0N1eI4rC2WvF9zdW0NlaY2ITO1irjqqG2qpDiG1n4e1zG200AA38vF/y9XPDzdMbL1YloRQRSSQD51zJobqimvaWejtYGRgb1hAb4cMpMAAXzU8ewOHWcE8ePYHn6BDYWpzlx9AjHjh7m6OHDHPrpJ8yOHuHHH77nm69/Bwdff/nVP4tG/eLzL/jum285dPAnjhw+yPEjRzl5zIzjR34HH2ZHDnP4px85fuQgJ44c4PhP35EScplndTLG8gIYzHAhI9CGyUf3mZuaYnlhmoXpl8y+esqziXtMPLjF7dF+hg1dDBu6GBvoMvYFDPH4zigvHt9m/tUTpl88YX7mOTOvn/Ly6QMe3h6hr6OBzqYKWmuKqSrMoTQvndK8dJKiZYQGuhHs40KQtzOBvi64XLDH6vQxkmLVlBfkUFV8jbIb2ZTdyCQrOZrMJA1XU3Vcz0jkRlYy6XFqMuI1JETL0SnDUUUGo1GEoI4KRaeKID1Bw1BfJ5OP7jHzcpK518+Zn3rB8p+DgsVZsau/ssjG0hLrS/PsrIso0r21ZXZWl9hbX+HtpvAKvNlYZXd1iYVXzxnoaufh+CgvHt9laeol28sL7K2J5/ZWlthdXRY+hOUFNpYXWF2YZWVumsXXL1mdnWZ1ZpaV6RkWXr5i/sVLFqamWHz1mtlnz5memGTizl2ePnjA5L37TN6/y7MH95h8+JCnjx7y+P49Ht69w/3xcR6MjXN3dJQ7o6PcHDRwc9DAiL6b0YE+hnp7GdX3YWjvoLupkea6amorSqmvKqO6rIiq0kLKCq9TXVZMyQ3BHmSlxZKgUxMfoyFGrRB9BzEKrqUqqb6qo69MzURDFJujOvZvJ/HuThp74wm8GYszMghKk7RocyCa7SEtO8Na9kbjeDueyPZQDFsDMeyNJLIzqGN7IIbdIR17w7GCPejTsNKtYKlLyWqvhi3juU2Dho0+pYhN7ZAZ25h/Py5/KmTrimS1V8lqr5A57QwavREDsbOfzVwL5KXEm9mAIJ67e7EYJqfy/DlcD/0B16M/UBQnpVQn49KJw2QrNRjKqxipbUbr5sONc47M52l511fIR8M1VprkvCx1ZrrKk6kaT1aag1ltCTYBhbXWEObrRAzqdJUnU5UezNZ4M13lyUK9H2utIWx1hrPVFcp2bxjb3aHs9ISy1uHHWps/a61+LDd5mgzKm22+7HYG8rY3lP3eYCODEMxOdwi7PcHs60Vr8r4+mJ+Hpfx2M5Lfbsp5NxDKG0Mwb/tD+DgYzvuhcD4My/gwGsmH0UjeDknZH4rg/Yicd0Nyfh4TQOHT8P92WMX7UbHbLwZ8Je9Go/kwFsOHm9H8PB7D26Eo3vSLzoT9AQU7A5FsGWRi6DZEsqWXsdIRwnJ7CGvd4WwaRIfA25vRfBzX8X40mvejWt6N63g7quPdaBwfb6fw6710/ng/jfe3E/nlfirvbiWwN6rjzWgsv9xJ5ON4DO9vqvkwquLn8Rg+3ophyyBjttGP5xUeTJReYbreh6kGb1a7JOI7R9R8HNfwy221kFWNqFnrkbDdJ2O/X8G+QcmbWjmTMZd5UyFjpyiMqXQ33o/Gs92vYLVHwUxLEAstIbyqD+BFrR+LbRLWOqTsjSTyP/5xnf/yr56z3a9md0DFe30UH6vCmYl2YKc1nO0BDfsj0fxxsoj/518/4d3D67wZu8q/nO/gP84OMp/pxl5XFOtdcpbbwoV8qSuS93otG3l+rKd78aLAjflmCa8bQnjZEs7LFhkvOqMoUFgSYvUFHgc/I+LwX5BjdZh25zM8CbvEZLgzc1pv1rODWb0axH6xnN9aUliukLNYp2GqNpqnlSpGMgPRJ/miTwmgM8EHfaofPdlB1KX7kik/R5y/JYFnD+BtdxBXi685Z/YZLsc/R2Z3kHQfa8rVTrQmutOV40N7phvtqc50JF6hNdaJ6jBb8t1PUuh9hgqpIw1xztTEO1GquyB8CQlXjGyCMCqXxJynLFYYlouiz3NDfY5cuS15CgfSw8y5qnTgaqQdeVFnuaE6R55C5PLnRDpwVXGeTKmI4cySOZAmEWlG6VLhMciU2pMaZisK0IwsQkq4MB0nS+yID7YmWWJHskTo4j8dMyPOUZcUQnHgBYov25B30YIsHysSg62J97ckPtCa5GA7koJFBGp8gBXJfjbEOp0m+qIZ8f5WxPpbkBBkTVyQFTH+5sSH2aILsSYx3J7kCEeSJHYkSxyID7UjxggWtEHGpKNACzRBFqgCLYgOshRehFBrlAFnUPmdJsr7BErf00R6nyLS0wyNnwAUmsDTInY10ILogNNEB5wmJsicmCBzkiSCVYgPs/7d9BtmafQGCENzpsxeGJIjbIQPQCZ8A2kyO2EelopW4ORwa9KMRW8JoYK1SQ+1JTnkk1dDDPifSsU+sRkpMgcyFOdJkTkIs3iUI2kywfBkyB1IlgpGJNnIxKQaZUmZUY7kqi6Rq7pEusyRVLkjcaEWopcgwJLoECsSpXYkRdiREOFIkLsltpZHsTpzGBsLARI+AQCrM0eMIEEABzvL09hbncLG4piJXbCyOIKtsfzKxvwENmfMsLE4hr3FCdOzdpYncbA8aQIJ9hZmOJ+3wvmCJa4XLHC9eAofF3uCfc4TEXSZqDBnokJdUErcRStxuJupqVgX5Y9a5m2UEXmhlnkbmQJvVBE+qGW+xCgD0BljSpNjwoSJWOWHVuGPWuZjjC4NQxvlhybSnyRdBEk6CTmZGgquxlFWIAy8JX/WQlxemEmZ0R9QeiPdlEJUXphuAgVlRVmmcrGqkhyqSowAoCSb2pIcastzqavIo77yOrVledSWX6OyOFuc+wQEGktpqSmkubZQyITqimhrKKGtqVzs3LdU0t4qQEJPRz29nXX0dotjT0eteP9nS99Vj0HfSE9XLQP6Jgb7WrjZ38nIQDtjI93cHOlidKCbu+P9PLgzyLOJe7x6dp/pV49Zmn/BzuYiIwOdtDdX0d5cRUdjOT2ttabV1VYrrrVW0tFWRUdLtem31tcUcSMnhYggLzxcz+PjeQVfL2cCfN0I8fcmPTGW8sI8qsoLaGiooK+vnZvDBu7eGuHW6BD+Xm7YWJzmlNkxTpkd4bjZYY4dPchxs8NYnj6JtfkpLE6d4Oihgxw/ZsbJk6KV+cjhgxz48SdTytGnZKNvvvmGH/7wHUcPHeTksaPC52B2HLMjRzn80wEO/vAjRw8f4bjZMY4cPMAps2OcOHIQs0M/cOX0ER5WhjPdqqMvxZkm7QXqyvPY3lpma3WRjeV5ludeMf1qgokHt3h4Z5TxkV6RYnSzj/vjBp4/usXLJ3d4/fQeU5MPmXr+hOdP73L/9iAjA50YOptpqBSFdCX5aVzPSiA7KZqkaBnJMXKkYd4EeDohCfDA3/sKlxyssLM8zQUHG66mJ3A1K5FknYJ4jYxYlYyYyHCiZWH4uV5GK5cQo5AQHRmKLMSHiCAvVNJANJHBqKNC0SpCSY1T0dpYzUBvOxMP7gj2YPoVGwtzrC7Msr40z9bqElurS7zZWGN/fZXdjVW2VpeE6Xhzjf2tdfY219jbXGVnZZG5F5P0tjZRkJMpSs0e3mN68gmrs9NsLs6za3x2d3WZ3dVltlaX2FxeZmV+RoCEmWlWpqdYfP2S+RcvmZp4yusnE+I4OcnM85e8evyUV48neP1kgsmHRhbhwT2eP7zP5KP7PLp7izs3h7l78yZ3b97k4dg490fHGRsc5NbIIA9uj/Ho1k0e3bnD+OAg4/0DdDXW01JdJfwGBdcpzMulrDCfkrxciq5mcy09haLr2WSkxJIYF41GHUlMjIqkeCXZKUoKMxTUXZUzWhPLZGsUGyNadkdieXMrmTdjsezfjOHNWIJx6NeyNahlo1/DWp+K3ZFYdkdi2RsWx3W9mqUOBVsGnUlWtD2gYXtAIyJSB2JY6zUyCHoNG4ZoVnpUrOtVpm6FVb0AC6s9ClPq0WKXnKXOSFb1Stb6VGwN6dga0bE5FMfGYDwrBt3sZ/ORoSxIQtmLUrEjjaLTyRmvA3/g4oHvCLI5TmtuDFo/F1zNT9BTXkdrSTkd+eW0J6fQH+bLk7RQZis0zFZF8KzIlVclzqLgq8mfpSZ/1ttDWGsLZqklkLXWEBYb/Jmq9uRVhSuzNd7G5ctCvR+bHRJjD0IY291hbHWFsNUZxFqrH2utPmy0+LDZ+jsweNMXxn53MG96Qtg3yozeGiS86QszSY/29YIx+DAg4Y8jMna7/Nnq8mWnx583hmA+DkXwdiCM90NS9vol7PSFsj8Qzv5QhPEoM8mM3o9qjJIhGfuDCvYGItnuE8P+ll7G3oBCGI9HRZLRXr+M/YFIIzAwLr2M9c4wJkou8qralaXWYJY7pewMx/DxTjof72Xz1y8K+dfPSvl3a438+802/usvw/ynN/38t19G+H//6jb/41/d5Z/+7iH/92/j/M+/n+Sf/naCf/q3r/nv/8tT/tsvo/xf7/v535Zb+MvnRfxp4ho7ozr2h7VsG2TM1PnwpNiZezfOM9fkz0qXhN0RDTtDKnYHlOwNqtkf0rA9qGSjN5K9IR2/jWbwMt6FrYJQ3lZG8Uhlx06jjK0BNUudEmaaBTiYMq6lTikbvXL2bqbyX/7lc/hP++yMJLFniGKjO5y9PjkfmsLZSnVmryGU9yMx7A/F8OFBDv/1Xzzi40Qpe7dy+Mc3o/zHWT2LCS5slAWy2SFjrTWc5eYwNpukvKuVsZXly+p1X2bqg3lWH8jzVgmPGyOoj7uIw4+f4frTZ+jOfInB5QwvIhyZjXVlLtmZlRsB7DWp2ehUsDUQy2p/AmsD8eyOp7EwlMiDlhgmujPJ1jhxXeVMevhZIi8dQH3lMJmh9qSH2pOncqYwxoOyBF9qMsIoSw/hWow3ci9r3G0PceHo17gc+54gix+IPneUGyFnadI6U6O5RHOCGx1J7rTEulATcZZ899PkeZ6mVHaWKq0TVbGiRK1Cd9kUd1oVd4Vi7XnhR4i+QL7CaEqOsic70pbcKEeuqRy5FmUvgILCwZRglCOzI0vmYMzeP2sadLMixY52lszBBBbSwgWDkBQm9O4p4Q4kmACCPUlh/z9V7xXeVpqfearbHSooMOcAAiQlKlSVMiXmnDMJMErMIkVKFHPOJEAABEBkRuWcs5iTpIpdXXbbPbbHs/asu+322tv2uHfb3rGf3d9eHJDVc/E9Bzg4BwRIXvzf703+FMX6UxgjIT/KjzNxgVQnHqRXGkl1kA/nDvpQ8Zk3JeFiQXIUJqIgXPApFISLKAwXURzuh+ywJxkHnMkMdkcWKSI/SpAa5Ub6km+TGOVsPbat3Egh2jQv0s+WfuSNNMbmYYgRkR8vpiA+gPw4f2SxNkARJUJqa+aVxYiFtKNoPwFMRAgsQ16UyNb460N+rJ/te4opTRJ270vi/bePBdEiCqJFtsHc32Y4Fm+Dg+J4Pwq30ooShF3/wlgBVJUm7RV8DrFiG8gSZFvSaAGUCHIqMWeSheF+CzAUx0koTwkSDN42QCD8bYRhv8RmJi+J96coVkxJQoCNXZBQnChBGu29/d1lsRKKEvdSlBBIYbw/yWESAnwcBTmRtyu+Hk6CH8HTGYmPx7bkSOLjsf3c39ddGP5Frvj5uCLydsLPxxmRpzNin++vF3u7I/IU2IhAP0/2Sjzw9xV8DYcCfDh1dC9hJwJJjjlKfMSnRIceJDHqMAnhn5IUfYTkmGOkJ5wgO/kUuWlhZCTaZEUJJ7cZgNy0MLJTQslKCiUj4TR56eFC9GhaJFlJoaQlnCQ3PZyCnBihmCw/mZrSHC6cK9hOEhIMwgJTcOlCMY11AhBovFBGU4PtWC9EhLY2VNBcX07LhQpa/sAnsHVst4GELaDQ0VRNy8UyulqqbatGaDNuFYrGBroubkuFRgZaUAy3I+9vRd7fKvgEbLvzW/KgsZHOPwAEvYyP9aNVDaJR9qFRDqBRDqBVDdoYgiEmtEOYJkbRqQfQa4YEcGBQYNbLsZqVmAxyzAYlV2eNXJ+zcufmHHdvzfLo/g2eP7nL6sILlt48RjnUxUi/AAJUw92oR3oYG+lGMdzF6GAHI4MdjA51MjzQzthoDyODXYwMdnGusoi4qGBiIk6QEBtCSnwklWeL6GhuoKu9ib7uFob7utAq5UxZ9ExZ9ExbDUyZDUybDZw69hkiTzdcHe3wcHHE08MZka8nnu4eAhPg4oCbiyPuLo54erji6GCHg/0enJ2dcXFyZvfOXXz00Ue4u7ng7uaCq7MjDrt3YW+3m107P8Jxz25c7Oxwc3LEftdu3JyccbaBCG93N+x2fozdxx/h8OMdDBQe58lwNoaKEyiLjyI97cfSm+csL7xk8c1z3rx8wstnD3l45xrX56xMmbRYDWqmLRrmLFpmJ3VcmzNxbc7E1Vkjc1MTWI0qtIp+gZHpbqa5vpwLVYWcO5tLfnY8JbkpFGTFc0aWRqE0jYjgz4gNO86pI/s5cmgvbs52BAX6kZkSR3ZaAqkJUWSnxBEbdpLUuAhS4yKIOn2MhMjTpMZFEBt2fHvFhQeTkRJNVkoMssxEiqSZGLUqlCMD3L42x5M7N3n9+AHrC2+Yf/GMhZfPWFt8vQ0E1hYFkLCxvMDG8gKbKwu8XV1kfeE1N+cmGehoZcY4wYxxgptzVh7evMaT+3d4fO82rx8/ZPH5E1Zfv2Dl1XOW37xk8dVzXj8T/AbzT57y8sFDnt27y7N7d22egxvcnrvMnbnLwvHyFW5fvcq9q9e4PXeZq9PTXJ+d5fLkJFenp7k8ZWHGYmRKr8Nq0DFp1GPUaNCr1Rg1GrTKMXQqBVN6wSsybTZg0KhQjQwy0N5OY20NdRVlNNae40JVBZdqqqirKOV8+VlqSospLcjhTEEuxbJsZDkplBelc740jbbqJAZq4rg2nM4rrZQFUx7z+kyWDLmsmKRsTBaybi1gw5zPmlHKqiGHFX02a0YpK8Y8ASCYZKwbpDwdERqU36gyWNYKQGJNn8eGUXh9TS/dZg7m1dm8kKcxr87ktTKd1yph+J8fzxAAgjyFl3KhiE2QGAm+hTfqdN6ohesWtQLIWNVLWbcUPtlxJyyKv7pQzy8qqzAdPcFJhz0c2PMRh+x/wrnUEDrPpBO+V8JhL39G69uZ6B5C297HdMsllAkn6AnzoT/Ol6myQzxoPcHr/jBeD0SwOBbD/HAUrwcjmB+OEh4PRPKyT0g1etp9eptFeNwRzKP2kyyOxrAkj2ZxNIoleSyLI1HbjcpbRWnLw6FsyCNZk0ewoohgcTiUZXk488OnWBg+xbJceL46FikAi5HTLAyf2j4KhWonWJaH8l4Xx7fWNL6xpvPdTDY/n8rhvY05eKtP5q0+dbvw7OvJHL4wZ7KmTWLFFlu6MZHCqiaReUU0r0aimFfE8kYexetRoV15WZnAuiaFFVUiq+okoYlZl8qLoQjm6vZyp+UoS5oMfvngEr//ysi/fK7jt++0/J/vlPz+WwO/3ZDzX5+08N+ed/DHty/wzfXz/PJ+M9/erOfdbBlfXq7iq8vn+Gqump9dO89fPm7nN8sK/vMXs/DbefjtMvx2CX79mH//8zl+/qCezZkino0lY67dj6nSn8sNh3kuT+LFaBJvlGmC1k2bw7I2mzVDAV9MVrLZncf19P2sNCRyP/co9yuPMz+aysJYGg/6o3nYF8n93gju94TzfDCO5fFUVk2F/NWKDv7xc96M5/FiKJIVVRKLY/FsjCfzpTKN9dJjvGuPYnM8lXVdNp/PlPHrTRP/9md3WJs5x68/t/DP6xa+vhjHyvlwNuXpLAwnsDicwGZXIssVIbwqPsLSUALPhuK50RPBlZ54Uj/ZzUmnHZyRfMCVyL3czT/KwqUElvsyeNKXwoOhVO73pXGjO4Pu/COUhLux3+4HHHTewX67HRx02cFBjx14/HQHp/ft4RO3H7LPfgcHnHfwqccOgpx2EGS/A78PdyDZuYMgxx342+1AsmcHn/l8QOpJMQUJh0kIDiTiUwmHPBwIcvqQEG8HEkR2lB0TURPqT2fmUQYLTjBUeJLWhCBqj/tQddyTpvgg2jI+oXlbXhREa/5nXMo5QFPeIRpzD3IxK4iaZH9q0/ZxLiVwW1IkMAb7BHPylu7d5jEQZC4CGNg2tcb7U5YkJPCUxPlREu9PSWwARdESimL9kcWIKYyRbA/xskgRJfF7KYgWzhfF2szIkRKa009yMfgA5fs8OOPvQvFJX/JCbRKjKDFFkcLKD/WlMMSPnM88yDjoQvpxV2SRImQxYnJshuOcSF+kMWKkMcLgXBAnfBZZjFgY5OP8bYyBEHG6JSMqSJCQHy8mP85/GwjkRom2/Q1b122lH+VFici2+RfyokTI4vwoiBNam3OjBPmRLEZEYYwfuZHeSKMF0FIQLbL9Lvy3+weKbIP/mYQA25AfQEmCP/mxfhTGS5DFiChK8BeYiljxtgeiOHEvRTZJV1GsAE6KbBGnWwbjgjgxJfH+lCbtoyjWn5L4QEpTD1CaFCQwAnG2xCabjGjrXEGceNuHIY0VUZy0j7xoP3IifcmO8EEa5Uf8SW/8fezx9XLEz0cY+r8HBm6IPF0R+3rg7yeABD8vF8Te7oi93fH3FZafjysSkbtgevZ1x8/LDT8vNxuwcEMiEq4L8HOzSZTcOBToRdiJA0SHfkJUyCFiww4JACHyM5IiDxMf8el2aVl2yikyk05tMwiZiSHkpUUiy4wUGoxTI8hODqM4N4GslBByUsIpzI5DmhnNmfxkmurPUF+dz/lKKRdqi6irKaC+tlBIE7pYSlNDKRfOF9FyqZymhjJBCnSxXGgfbq0VEoVskaFtDVW0Xqyk5YLweltTNU0XBbDQ3nyO1i32wPZaa2PVdhRpT0e9kCpkO472NyMfsOn6+1tQybtQyzvRKIRmW9VwJ2MjnchHOr5nBZR9NpnQoA0cDKBV9aNTCYVeBu0oBt0oes0Qet0oFqOKaYsG44QCi1GFaUKB1agSCrz0YxgnFEya1MxN67kya+TGVSu3rs9w/85VHj+4zrNHN3l8/xqKoU4Uwz2MDnYwNtKNfKgTtaIPtaIP5WgP8uEuRka6GBnsQD7cxdhoH4qRXi6cr6BQmoZytIe+7iY6mi/Q0dxAT3szA93tyAd70SpHmTROMGM1MTdlYWbSyOyUCbNBQ39XG74ervh4uOLu7ICHuzOODrvx8nTH2ckBdzcnXF0c8PZyx9fHCw93V5wdnXB1ccLZyQEXZ0dcXZxwc3XG08MNFwd7nO3tcHF2xMXZEcc9uwWg4GCPu7MLnq6C9MjLzRX7XTv5+Kc/we6jnez8yY+ozQ7nbm8K93pTuXopkZ7MA+hGu3jy8A4vnj7g4b3r3Lg8yaxVz5RJ6D/Qa+TbbMKsWcOVGQNTBhXG8SHUI10oB9rpa62ntV4wHFcWZVNdIiQWFWYlUpyTTHVJLg01pTSer+DUkQPb0i0/LxfcHPfg4WxP+KmjhJz4jLjI00SdPkZU8FHCTx4mOuSobR0n5NgnHD3oz6kj+wk/+Skhxw5yKFBEyLFPSEuMIT8vnf7uJoZ6O7lxeZrH924x/+IJK/MvBTPx/CsBGCzNs74yz+baIm/Xl1hfesPa4mue3LuFRj7AxepKXjy8zRWrmevTkzy8eZ1Ht67z/P4dntqSj14+vMfCs8c2Q/KzbUnT/NPHvH70mKd37vLg1i0e3rrNg+s3uDkzy7XJGW7PXebmzCxXrQIQuDYzw6zRxGWzhctTVq5MTTFntTJrsTBrMmDRaDEoVRhVavRqJdqxMTQKBaqRERRD/ejkCszjguTIolWjHOyjp62NlouXaK6r5WJ1Jc11NVyqqaauooy6ilKqSgopycumrCCP3JRYqouzOH82jZaKVAbrkrg8kMkrvZS1SRlrFhlr1nw2JgtYNeVBDFgcAAAgAElEQVSzYS3i7VQJ7yaLWDMIciJBVpTPhlnKhlnKmjGXdYOUJY0gGXqlSP0eJGiyt1OIljTZzKsyeGmTCi1qclnS5rEwnsXCeBYvFSm8UaXxWpXG4ngmy+pM3igFD8LrsVQWNJnbAGHr/Zd1uYIfYSKP5YmcJzv+t8ZG/qK+AYXEj+O7PiRg9wfs3fVHVCedZKAmnbbiVPY7O9B8tpaJnlFMAwom+xU8GhpgZeQCo0n+9MW5MlN1gEetJ3ndH87CSDRvRiN5NRDOCxtoeN0fwdMuARg8aDvGw/ZjPOo4YXt8XGAUuoJ5NRDKq4FQG7AIZ2k0goXhMBZHwlkcCWddIQCENbmQZrQwHMLiSCiLI6Esy0NZGA7Z9iqsKAQD89JoGAvDISyNhvFqMJj5kRBWlTG81SbyjTWdn8/m8e2MlJ/Pyvh6KpdvpvP40pJtKzHL3C5M+9KSxaY+lU19Kqu6ZBaUsSyPC8BgCxwsjMXwRh7FgjyWeXkMC/JYVm0sw+ZENqvaLFYNeWyaC/jXt+P8dn2Uv1vs4y8fN7I4ns4X0yW8n5TxziJjzZDFhiGLTUM2G/osNgy5bBrz+Hwyn01zLu/NMr6czOfrqTyh8M2Sy1ubp2HdkM77mSJWJov5b2/6+NfvpuDvX8PfvYS/fcx//PksX16txFB1kImKfUxU7mXm4jEeDiXwUpXJskHKV7NV/Gy8FGuUmMW6eG7kHmYqNZAn3bE8HozlUW8UtzvCuNMZxnN5AguqVBZVaSxPZPFfXsrh10u8v1LNkjKJFVUKK5pkVseTWNOk8JUqg3e1IayfP8nyaBwb+iw2DTJ+dquZ3/7sGpvXm/nVV7P8/VsrP2uOZ+FsMAs98bzqieJlSxjzVaGslYWx0BLFsjqVh8MJaC+F8YnrDkLsdtB5TMw1aThLHWmsjOfwSiXl1lAu6vMRxAT9lMCdOzhgv4Oj7j8gLODH5J6wo6f0KDfkOcwNpXNjtJDLQ4WY23O5M1bDaFUUPSUnGaoMY7AilI6CIwxXR3Ax5xM6SkJokB3jbOIBjvl+QIDjHyFx/CMkLj9B4rqTQ74O7PO0x2PPh3jbfcAxp51E+tgj/cyb0mAxbalH6Uj9lJaE/VQd9eR8sC9NCUF0y47SLvuMxtz9XMzaS0P2fs4li6nP2EtdeiDn0wKoShJTkxpAVYqQXlSVEkh5ooTK5ECBHUjwpzo1iPJEwXhcbovXLEveR7nNiyCk5gTYdqIDKbQBhML4AKFnIEpEXoQvueHeFERLtld+lJjCKAmFEWKKQkXUJ35Gd8ppzn8m5oy/G0X73SkI9yM/yo+iSAkl0QEURUqQnvZBGuyN9Kg3aUH2pB13sUl+hEE9b2uojxGTEe5Dhi2xaMuMnBslEgbcGPF2w3JhfIAAIuL8KEz0pzAhkPw4f/LjBFZhi4nYAiJbbMLWz8uPlSCLFfoZCuL8KYgP2B6mcyK8yI8W20CC4JuQRQtRoluega3Hskif7YhRWaQP+VGi7WF9S04kpCgJwCEvygdpjABg8qN8KYwRPmthjISCaDEl8YGcTdwnpBLZvBkFccLfpihWAAWF8QGUJO2jOCGQkqR9tueBtp9rA3rb7IoEacz/utIj/DkgccLH00EwK9sGftG2p8AVPx93G3hwtwEFNyQ+bt8bm33dEHm7IPYWQIVE5IlE5InYV0hK8vNxFRKT/ASpkr+vO/v8XAk7cZDw4IOEhxwkKuQQidHHyE4OIyn6OGlxwWQlnyYrJZRcGwjISDhNVlIo6fGnyEsTkoZyUsLJTY1AmhlDsTSJmvK8be/AxZpCLp4v2i4Ia75wlqaLpdTVFFJfU0xrQwWtDRU0Xiij+VKZjQmoob25ZrupuKNFeN7aWE3LpSrams7R0VJLe3MNnW3naW+tpbu9nuaGCtvr1duAYYtZ6G6vp6+rgYGexj9gDASjsGK4HflAC/LBVlTyLnTKXvSqAQEIKHpRK3pQK3sZH+tFo+xjYnxwGyBMjA9vswha1SDjY/1MaEbQ60Yx6kcxG5RYjComTWrMBqUAFAxKTBMKTBMKDDo5Bp0co06OxahidtLA9Tkr169Mcuv6DLdvzHL9yiTXL5uZGB9GPtSNcqQPtXwA+XAPSnk/44pBxoZ7GRvtY2ioi9GhLuTDPShGepnQyBlXDdPT2UR32yXam+ppaailrfECfZ2tDPZ0cHnKgtU4gcWgw2IWWISZSSNTZj0zUyamLQaS46LY89FPcNyzc1tu5OrmjLOTHY4Odjg7OeDsbI+To70ACpydcXNxxdXZBWdHJxztHXB2dMJhj52tTdmOPR9/tH2vo90edn/0IQ67d+Hm5MjunR9ht/NjHPfsxt5uN/Y7P6a3q5WxrguMV4fyVC7lTnsahvKTlETt5/qMkRtXZ7h+ZZpr0wamTDqmTFqM2jH046OY9WNYDEoM4yOo5N3bLNFQ5yV6ms9zsaqYquIcKooyKZWlc1aWyvmyfBqqS2i/WEXj+XI6GmtpqqsgIvgzPgnyJ1Diha+HC95uTng42xPkL0LsbQPoHk4EersJXiCJCImXCxIvV/aKPJB4ueDptAeRuxAuIPZ25dMgCclxkaTER6IZG0KnGuHO9cs8fXCX+RdPWXr1nFWbZ2BzZZHNlUXeri7xbn2FzdUlXj97TE97M00XatlcXuD100dcnbFyfXqSJ3du8fj2TR7dusHTB4IB+vso1Qc8f/iQ+aePeX7/Do9v3+Dhzes8uXOLF/cfcP/mTe5cucKtuRmuT01xbXKKGbOZWaOJGYORabOBK1OTXJmaYtZi4cqUlSvTVq5OTzNjMDLS3YNOrkAzMsrEmBzlyABjQ4OM9PUx0tfHaE8v8v4BdEoh2lQrH2ags4Om+nouna+lsfacIC+qquBCRTnnzhZTXiijRJpJcV4GZbI0LpXn0HkuncH6VG7IS3huKGHRUsiytYgVa4FgULYUsGLKZ8WYz6qpkHVLMWvGfJYNUlaMMjYmC1kzydiYzGfdlMeGMY8lXSbzmoztAX9Bl8OqXsqaQcayLsfmG8hhybbmxzN4oUjhhTyFlzZQ8WosjZeKFF6NpfFqLI0lbc42gHijyuSVMp1nI0k8H01hXp3JvDpDMESb8lkzF7Bulj3Z8d972tGePEaslxuSPR8SsPvHhO51oq0wCnltGsG+9pyUiOisuoB1SMnMkJIrA0Ms6ob40ysD/NxyjpnKIB60HmdpJJalkVgWRqJ5PRzOy4FwnvWGCmbk7hAetJ7gbtNRnnQJCUZPuoJ53HmCx51C6tHLvjCe957mec9pnvef5mXfKZ51n+BlfwivBkJYHA1jWR7O0vBp1pTRrMojWBoOY2E4lOURgWlYGBIkSRvKKDbHBZPyhjqWdVUMm+PxbI7Hsz6ewKY+hc9NgjH52xkZP5vJ52dzBXw7V8g3s/l8NZnH59Zsvpi0GZItObw1pLOuS+adOYsVXQqruhTWJxLZ1CexqIzl5XA4r0YiWFDEsqJMZEEey6Iilg1NMu9MeXw+dZbvbtbyf6wp+KcNJV9Mn2VtIosVTRrrE5ms67N4Z8lnw5jHpkHKuiGPdUMum7Z/mg1DDhuGHDYN2byz5vF+UsqXk1K+mMzjC2s2X1hy+dycw4Y+TWhqNmfyzXQeX5iy+GIyi2VtAu+nC/jLpy38x1/fhl/dh7++y2/WVcy1hDEkE2E4d4QHg+lsWMv5drKWuZR9XEvbz5WUvcwkBnCrMYybzae42nCMqy3BXGk9xYPeKJY0qawbsnhrKeBPn/TAP67zq/VxlnXpLKoSWNUkCMVxmmQ2dKn8XJ3BN60xrFWdYFORyJo2lTVtJu/nKvn3v3jEH78c42+/vsLffT3Hnw1k8mVdFMudCSx1xPDmfCiLZ0NYLg3hjTyFN+NpXBlOJ1z8I4Ltd6CSBjNVGcX97kzuDGYz1ZtJSuBPOey6gxDvHWSddGKg7CTPJ0p5rinmiUbGc00OryakLJsKWdAXcXc4g8tdyUy2JHJ9MB9LazKqmtMoq0+gqD6GquYEyprjKKqFNVJ1nKHqk/RVnKJB+hkdpeG0lMaSEx1E8AFnvPbswPXjH+L84Q9x+PEP8LP7iIOOH3LKYzdxfvaUnRTRGn+QpqggKg57UHnUi8aEIFqyDtKcs5/zaRLBpJwVRH36XurTAqlLD+B8+l6qksRUp/pTmSyhPMmP8kQh5rQs3p+yeH9KIgUd/JnYAErjAyhPDKQiaZ+gjY/352yCP8UJEorj/ZHFiilMCEQWvbVr74csWkx2uFBgJo30Iz9KjCxKgixKTH6kH9JQXwpCRMiOedGVGUpn/HFkXnYUS5w5e1K4pjDCj4r4IM5GB1AYKqIwxI/8Y15kHXImJ8SL1GBXpFF+5IXbBvgoPwoT9pIVKSI9zIuMcG9h9ztKRJYNRBTEByKNllCY4E9+rJjcKBGyWDGyWDHSWL/vY1Sjt2RMNubAFoeaG2kbzrdYilh/QeJkAxFbu+05ET5khnqSGyUkLgnmahEF0b4UxvlTaJNfFcdJKIwVU5KwJQEKpCBGYAxksSLyon3Ii/BGFuNHTqQX0hhfpDEi8qJt7xvtS0GMRAAp0WKkUSIKYyUUxwfYpEEBAothO+ZHCxKpghgJZxL3UZKwVwAQCYECsIn1QxotshXTbfk3hKjY/NgAciJFZEb4kBXjzyeBjvjaTMtiHzckvu74+3kQIBIAgb+vp8AaiDzx9/USpEQ+bkh83dgr8SRQ4oWPp9COK/H1xM/HDX+xl8A+iNyRiDwIlHgJQMLXFT9fN0Sejhw5ICE8+BAxEZ8RHf4ZMWGHSYg6SlzEYZKiT5KacJq0hBAykkNJSwghKyWCjKQwslLCKC1Mo+psNjUVudTXFFFfXUh9dSEXa4ppsDUSC6vYZjoWSsaaLpRtl4i1XxLiRLtaa+lurxOG/uYautrr6Wo7vz3gd7Wep63pHN0d9bQ0V9PeWktH23l6uxro7W5goOcS3e119HU2CAViXRe3C8y2OgO2DMZqeQ/yoXbGRrtQK3oE9kDRjVrRjVbVj0EzhF49gE4tMARaVT8aleAl2AIIOvUwOvUQOvUwE+PD6NQDTIwPodeOYtDJMRmVGPVjAkgwKZkyq5k0jzNpHsdqYxPM+jEmNKNMaEYZVw6h1yqYNGmZNesx6ZSY9WqsJg0mvYoZqx6zXola0Y9GOcy4cgj12CAa1TCKkT7kwz3IR3pRyPsZVw6jUgwwrhxCp1Gg04zR1dZAW2MdbZfq6Gy9RE9nK9NWA/duXWNuysKkSc+kxcCEVoVOrUCvVTJp1nP18jRmgwaTTsX+AF/cnOxwcRJ8CQ4Ou3C024Wzgz2ODvbs2fMxDva7bCDBETcnZ1y2AYIju3fuwm73HtxdXPF0dcPV0QEnB3sc7Pewa+eH7PzwQz7+4Cfs3vUhjvZ7cNi9Cx93F9xcHLh2dY6v369z94qFwcpk7vXJeC4vYPZiHC2J+xjsOC8wCJNGLlv1TJkmMOlVGLSjaFT96NSDaBR9qEa6kQ91MNTdSFdzDY01Zzl3Jpe6igJqy6S0XaigraGStoZKOhuraakro6WunPqqEqrP5nNGloGvuyNerg54udrj7eaMt5sTvh4u+Hg44+Fij5erA54uDvi6OiH2cEXi6Y7IzQVPJzu8XOzwdXPG29kBT0d7fNwd8XTeg9jLmdPHDpKWGE1700UGe9oZ7uvi6YM7vHn+lKVXL1mbf83amze8XVrg/eoS60vzvHn+hHHFCGdledRWnGVsqB+1fAStUs60Wc+12Ske3rrB4zu3eHL3Dg/v3OLBrZs8sDELT+/f4fE9IcL0/vWr3L9+hUe3rvPg5jVuX57l2vQUMyYjl61m5iwmpvQGJvVGLBot1okJTNpxJo16Lk9O8vDOHR7cusmNuRk0CgUjPT3Ie/sZ6x9A0d+PYqCP4b4u+jrbGOrpYbi3l6GubkZ7+1AOjzLU1UlfWxuNdXU0nj9P0/kaGqqrOHemmMrCfMrzZZyV5VGUk8HZ/Ewulstoq8pkoDYFRX0sT41nWZ4uY9layIqliLXJQpaMUpZNMpZN+ayYC1kxF7JsKmDVVMi8VogandflsGKSsW4pZH0ynzWzlFVjLiuGHFZMUlZMUpYnslmcyOatpYi3lkLeTZWwPCHIjJb1UtaM+SxOZPFalS6YmG3HV2PpvFal8UaVwUtlGq9UmbxUprEwnsOiJpfF8SzmVdm8VmbaJEZ5LGiyWDUXsmYuYnOy+MmOyfRIcg6KEdl9iGjXTwgRO9IkC6ezKIKLWSEE7vwhSUeOMjU0xtUxHTfkKu6M9rGq7+ebyXa+0OXzpOMkj9tPsjAUzZtBwaD8vPeUIDUajOJlXzj3245zt/kw91uObUegPu0WehCedp/iZX8IL/vDeNZ1kld9IcwPhLE0HM7KaCSrYzGsqSKFqFN5NJuKWDbVMayPx7Asj2ZZEcO6Mo6V0SgWhkOZHwrlTX8Iq0OxvFUksTEWz/JoHGuqFDYnMlhUJfLWkMmqOpV3hhy+shTw7dQZvtDn8YupUr7SF/L1RBGvuuLYVKfxVp3OF/o8FoaTeN4dysJoAq/6o3nVF8WqMpl3mkwW5UksDMUxPxLHkiKOeUU0S+PxrGhTWddn88V0Kb96I+dv3wzx3dUaVnW5LKkyWVKnsaBKYV6dzMJ4CmuGbNb0WazoMlmdyGbDJGPd9k+yacxjwyjlrbmA9xYp7635vJ/M4wtrJl9aM3mrT+e9KYv1iWQ29Sm8tRXCfWnNEMzYOsGgvTGRwDtzDm9NMv7iaQv/41sT//EXV+Gv7/Mn97v56norj/qzsMaKMJxyZyrcH3WoF1NFh7Be+Iy5S8e41hrMk+E4Xowls6BJZVWfzhtdLt896oZfL/LP30zz1pTLsjpBkGfphI6GNW0C70ypfKNJ4xfDaWxWnuDtUDzvdBmsGbJ4N5XP//2LW/zTd7f53z+/yj/8yT3+yljGzxri2GiK531HEiuV4bwrjWKhPpQVQxaPVXnEBHxMYuBOdOdTmOvIZKI+nsxPdnPSfQeRoh9xLt6Tu4pcXhoLeTyexWN1Oq902Szoc1jQ5/FGl8sbXTbzE3nM66Q8HM1ktiMeU1MsltYkbo7kY2lNRFF1EkXVSZTnTjJedxp59QmGK48xWHGEoYpjDFYco7/sGEOVJxmpCUPVnMDwxQQaz5wiKdiD45JdeH/0I1w//AGeH/0Qr4/+iEC7Dwlx2UmaxJnKI36Uf+pJ2aeeFB90oTLEh8aMIJpyDnIhcy8Xs/ZzISOI2uQAalIDqE0LFNKMbObk0njxNotQkbSPiqR9lCcEUpYomJHLk/dRniRIkCq24jgT/SmJl1CU4I8sRkRupM/2cJkT4UNOuA+pwe6kBbuTHeZDbpgPuREiZFFiCqLEyMLESENEZBx0oeCoDz2ZoZQGeVAicubsQU/OhPtTEOXP2Zh9nIkJpDhSQmGoHyXBInI+dSU3zEcoSov0E3wOtl1/abSY/LgApDYTc160H3lx/khjJMhs52SxgoxmS28vtbEJsji/7WuEUjUhCSnrD3oUBF+DiNxYQdZ0JuUAOZE2EBHlR3qIJ1nhPqSHeJAV5kVulBDNmhvpS360zcwdKxFkSja5lCzGj6KEAHIjbR6AGLEAAqJ8yI3yRRYtEdKVIry3vRKyPxz8YyXkx/hvS56K4vdu90PIYsQUxe9FGiVGFi1GGrXFakhsXgY/ZDF+FCT4C7KpBAkFcbaUqDh/oZE6SmSLjfUlK1xEepgPmREikiOCEHkLciOxrzsSkSf+Ig+C/H0I9PPG39cTH09H/P28CBB5CvIhGzOw9VgAFl4EiL0JEHsjEblvMwgSkSf+fp7CPSIP273ufHpAROjJT4gOO0xC5Aliw46SEHWchKhjxEUcJTs1kpy0KEpkKdRWyDhXlsfFmmJqK2VcrCmmrqqA+up86muKqT9XJACE2hKa6kppulBO66Uq2puqBcbgUqUtQtTGArTW0tFSu90M3NlaS3fnBXo6GuhqqxPAQVv9dv9AX1cDfT2X6O68wEBfs3BNRz293Q30d1/6vi9gqI3+3ibkIx3Ih9tRjHRs+wi0qn60NrmQaqxHAAlj3ejUA+iU/Ri0wxh1I5gmRjFNjAqgwXbOqBthYnwQo24UvWYEo06OcUJpYwOG0WtG0I0PYzYoMenHBAbBBgwmzePMTOqYtmiYsWqwGFUYJxRo1SOoFAOoFAOMjfajHhtCqx7BqB3DoFEwZdJhnhjHatKgHhtEJR9Aqx5Frx1jQqNgQjOGViVHNz6KQtGPQj6IfKSf0aFuG0gYY0I3xoXzVbQ1NdDT3sKje7d5+uQBjx/e5drcNEbdODr1GBqlnPGxUZSjQyhHhzBOCAbmK7OTzE2b6e9qwc3ZDie7XTjZ7WLPrg/Z/fEHOOz+mJ0ffYCd3S727N6Jvd1unO3t8HBxwdneHndXV9xcBUmSo8MeXJztcXGyx8XRARcnQVbk4mCHk/1u3F2ccHKww9nBHjcne06fOMo//ubX/O5ff8v/+/t/5R9+9Tfc0Y9guZjG0ngFk3XRKPKPU5F4VJATWQ3cuDLDlWkLVoMGrXIY1WgvqpEeRnqbGeltpbetns6mGi7VlFBfWcilc2doqSunv62B0Z4WRnua6W6qpb6imJqyfHLTYvksSIy74y68XOzwcXfGx90JL1fbcnfCwwYa3J134+XqgI+7M16ujojcnPBxccLH3RlvN0d83B3xdnPCx8URX1cnPBz24O3qiI+bAxJvd45+sp+h/i6G+jrp7Wzm4d2bgkfAxiYIsaTPefrgLlaDDotey/Kbl1yxmpEP9iLv60EtH8Zi0DE3aebezWs8unuLh3ducvfGNW5fvcqd61e5f/MGj27f5O71q9y7cZ071y5z+9plblye4erMJDcuz3B9epIZi4kpgwGrTiskEGk06JRKxkdH0Y0J0iHF8BBzZjNm/QSDXV20XrzIQFcXQz09DHR1M9Y/wGhvH8N9PfS0t9DZ2sRAVye97e30trfT3dbCYHcv/W3ttDVcoKm2lsaac1SfKabyTBEludmU5OZQkptNdZGM6qI8Wqqk9NWmo2vL4J6qgAXrWd5dq+Ld1So2ps+yai1m2ZLPsiWfFXM+S0YZS8Z8Fg1SVsz5rFuKWTHKWDZIWdDlsGTIY8UkMAobNvnRij6HFaNgJF415DKvzmTNIGNVL2XVnM+KXsqS9vuehQVd1nY60vedCqm8HBO6EASzslC+tiVfWtRks6TNY0kreBoWNdksTuSyZi1izVLE+6nSJzvOnpAg/viHBNjvZJ/DjykKD6Ap5zhdxbEkfyoiYNcHXB6R82J6jmeTU9xVDPJMPciGcZBVZQW3Gz7lUdsJnnWd5k1/NI/bTwlRp92ned0fwcu+8G0p0Z3mwwKD0BPCk54QgT3oD2FpNJa1sQQWh2NYHI5mfjCShaEIFofDWFVEsjIWwcpoBGuKGFYUMWyo4llXJvJOl8KqOo5NZRybw7HMt4ez1BXDk+rjTGf6o4vy4WrqJ0yeljB1QszsYT/MgW7MHPBjdm8Adz79hLtHDnHLfy/Pjxzj7v4g7hzcy5Pgw9z85CDX9x7g+r5DXD3wCfdPnWT2s0CunDyI6bNArKcOoD8mQXPMh0d5kVhjDjKb/BlX0o9wJfcIT89HsTmQzVJfChsTpfzq9RhfT9YwP5rGmiabBWU6LxXxPBuM4elgDK+VCYKWX5fGhj6Dt6ZsQW5kyhX0aTYm4b0ply/MMt4aMvnckscXk1I+N2XwlTVL8E1YM3lrSmLTkMT6RDzvTKl8bs4UnmvjeGuI561B6H54q89gw5zHN9eq+NP7TfzNkpI/ez7Cb95b+d2SgWuJ+9AHu2NJlPDgUhRXL53iVlcoDwZieDWeysJ4iiCDMuexMXWG/74+Af+wzG/e6XlrymNNl8CCMopFVQyL6jhWNHF8bk7nrTGZ78zZ/LE8jc+rjrPRF8WmNpU1QwZvzbmsTlXxf/3la379zT3+8c9e8Mf6Ur7tTmGjIoKfXUrhy/IYvqyMZVOVzWtjCTH7d3LK68c0Zh1DWRNHpOQjDrvs4LTXDtpz9rE5U827uXK+uHqWd5eLea3L5JUmnZeadF6Np/NSnc4bTRbPx1J5pkznpTqHx/JsrnQmoq4NYbwunNnuDOb6stFeiERTF4bqfAgjlcdR1p5mrOY0o9UnkZ8LRl4VzGD5MQbLj6GoDWW8IY6xC1EMVJ2it/IoXWeO0CA9THrwAfwdduL64Q9w++gHeO7+MUF7fkSY00dk+zlT4OdMts8eZEGOXIgL4FJ6EE15+2nI3sfFrCAuZR/kQuZ+6jL2UZexl3PpgVSlC76Dswm2lJ0EfypSDlCeFER58n4q0w5QnhJEWfJeKlL2cibB35bLL/QBbBldi2w6emFQF3bh8yJFZIZ4kRniRVaoN9IoMfnREgqiA8gPl5AfKiH9gDPpB5xpTA+mJekE5f6uFPjaU3LQC2moH9IwMUWREoqjAygMlyA94kH2Jy7khviSa2tMzo/x/1+GZJktClUYqCVkRwvsQFFC4PaAnW/zEQhpR8KQX5y0b/u+rYjUnEiRMPCHe9vkSoIRWhrtJ6QlhfuRE+5LZpg3WWHeAoiw7bxnhnrZCtq8STzquP07yAz1JP20OwWx/hQl7iU7wkcofIv+HqTkRNruD/MhM9TbBj68/0Au5bctl8qPEUrjhO8VQH6MvwACom3yoGiJ8Hq0ZLtkLi9avA2OipKE1uqCeDF5MSLSQr2QxghN1TkxYrIixTYmRkJOtD+ZkWKyo/2JCfZjn78rIm8H22AvpBgFiIRSNX8/TwLEAnDw83LB388DkciNALHtvA0kBIgFVsHfz5O9Yi9h+XsjEXsTKPFB4uPGPok3eyXeiH2c+WS/L8HHDhBy6hDJMafISomgWJZCZWkulaW5VJdJqSmXcr6ygOpSIY60oU+KbQUAACAASURBVLaEunPFNF4o48K5IpuMSPARbBmFu2xSobamczZGoIaOltrt4b+9WSgh29rlH+hppLOtjq6OegZ6mhnub6W/u4nRwQ4GeoRkof7eRro7LzDY20RnqyAf6utqoLfzAkN9zdvGYo26n7HRHjSqQdTKXtTKXjTqfsZVQtzoxPgges0QOs0gOs0gE9ohwWBsOy8AArlNHjSyDRIM2mEMWuE104QCs0GJ2aTBYBgTzMd/4DGwmtRYTeNYTeNYzBqsJrUAEqxapiwa9Fo5E5pR1GODqMcGUcr7Ucr70Y2PMqERwId+fAyrQYtFr8FsUNsAxSC6cWGnf0KnwjihFh5rxtBPqNFqxpjQqTBMKDFOKLEYtUzoVHR1tjA81MeVuRkeP7rHwwd3MRommJm0MD42imJ4AMXwACr5MAatGqNunMvTVq7MWHlw5yYP7t7gyf3btDfV4+vlirP9brzcXPByc8bV0Q7HPTvZs+tjnBztcdi9S/AZOOzGwW63ULrm4oibDRC4uTrj7uaMu5sLzk4OuDo6IPLyxNVRkDF5uDnh4eJIfm4WGyuL/H//+f/wP3//O37/L//C7/75t/zbP/0doxWprIzXsKQtZaI8nPKTfszM6Ll5dYZrcxZmrXoM6mHk/W2M9LYy0NlId8t5BjobBcP7xXIaakvoaqyhu6kOxUAHankv1okxLNoRQo4e4JO9Irxd7PBxc8DdaTceznZ4OAtMgavTbjxdHPBydcLTzRFXpz14OO/B28YgCCDBCW9nB3zdnG3XOuLp4oC3m3Dex9UebzcnPF0c8HBxwM3JDh8PZ85VnkUp72egt41b1+d49ug+8y+e8ubJI27MTDFjMTI7aebZg/t8vrHKH3/zJbfmZjBPaFCODGK1AYQbl2e4PjfNnetXuHfzGjcvX+bqzCSzVhM3Ls9w4/IMt67McW3KyuUpC3OTZmYnzUyZjEwaDOjHlZi0WgxqNQalCvXoKKP9A4wNDaEcHmawu1tgA3p6GB8eoa+zg+7mFnrb27dBwlBPDwPtHfS3ddLX2kFPSwsdzY30dXTQ3thI26VLNNafp+1SIy119bTW1VJ79gxVxUWU5kspkuZytqCAkpxs6kqLaK6U0VqZR39tMjdH87mvymNttpwvrlbx5dUqvrxWzeZMKWuTJaxbz7BmKWFjuox3c5W8nSllY+rM9lozF24DhRWTlDe6bJ6r0ljQCY3HyxNC7OmyQcqyQcq8JmvbK7BqlrFoAwiLmmzeaDOZH88SWAO1wB4Ijcx/ID9SprOkymBJncmSJpvF8SybVMn2nnopKxNCstGqSQAy7ydLn+wIcv+IgD0fEuDwI8oSP6NNdhrFuTTaipLZZ/cTwgP8eD5p5ZdLizw363msHOC1up8NfSsveuO5f+kw95uP8qI3gjf90bzqjxLkRV2neNIRzGPbetJxUnjefoLnPaG8GozkxUA4L4fCWBwTDMtLIzGsjESwOBjO8nA4G0ohnWh9PIaF4TCW+6LZGEjmbW8yz2pDmI2XYDnigeWgiJv79/FAvJ8bXhLuSfaxdOQUq0dC2TgezfzB4/x5cg5/mSLlF7GZ/CIpj19mFfNXsnLexabzJ+lSfp6Sxdepafw8O4uv09L4MimTzZhUFkLiWY9OZ+F0CguhqcyHxnL/eDj3Tkcxd/gIN0MiuHL8FFNHjqPdux/DJ58x8cmnKIP2ozwYxNgBCYpDe+nyc6fLz5WxY770HLJnNvUws9knseYd4dr5UB73p/FwMJ0XyhzmNfksaAtY0uWzZj7D/HgeS1rByf7F1Bl+fvMCv3zYxhfTZ/l6RsY3s/nbxy+n8nhvyeC9JZN3plQ2jWm8t2Tz3pLO19PZfDOTwxeWLKEV2pzNuimXry6X8/Mr53g3WcayLp/57jRMx1y4HbmXb0fP8u/fTvLd3QbmJ/J4oczgmSKFxwOxPBqMZdWSzzd3m/if//Uh/P1rvrvXzFtjLqu6JDYNyWxOJLCiiWNZk8CmIZkvLVlCH4Mxg58rU/mqMpjNnmi+MmTx3prLF1YZ396u43/8+Ty//eUL/vPXX/FfbjXyV5azfFUVw1flUXxzNprVuiguN0dSFCPhmO8HtJ+JJuOEG4d27+C06w8Yq47i/kgub3S5bE4V8NXVMj6fK2bNms/zsXRea3N4pclkXpfFvE5A0C9V6bxUZfB0LI37w8lc701EWx+KsvY0hsZYrg4XYO5IRV4VjOJcMGM1pxitOsFodTDy6pMoqk8xUhHMcGUwo9WnGawMQXUxgZGaSIaqQhioOElv6Ql6zxyhr+wkF3OCKY47zkG3D3D60Q48Pv4xfh/+mMN2PyXSeSdJ7rtI9dxFtmQPpcE+NKQfoC57P/VZQVzKPUR95gFq0oM4n3mAcxlBVGQc3E682TIglyUGUZZ8gDMJ+ziTsJfixL2Ctj3Gj5LYAIrjJULBVqIADgrjhd3nLf17ToTAGuSECQOysNPuR/opDzJOe5MT7kd2mIiskz6kH3Il7YALRWEBXMoMoWi/O2USF/L9nCgK9kUaLkYa6kdOmBjpKV8yDzqRfsCZtKOuZJ7yICPEQ/AmhAkSn4I4ASRsyYZyo76XEG0BiIJ4f/JiBPNxRrgXWeE+5NkkRPlxQnvzFouQGeYjAIlIX/Ii/f5gwJbY3l9CXrSw454XLSYrXERmmC8ZoT6khfqQEeojsBGh3qSHeJMTKbAN2eHe5EZsyXl8yYkUAI1gnhYLwCE+gNwoP6QxEnK2WJFoAdxspRpt+SNk0QKbkBfpJwCnuADyov23P6c0RoI0SkxepB85kSLbdxPM3sLv53uAkmXrh8iO8CU7SkJmlD9Zkf6kh/mREx1AeoQfqeESwo57s1fiisRXSCkKEHsS6CesfQE+NrZAYAn2+gssQYDYm0CJFwFiwXuw1194HhToy74AH/ZJvAny9yEo0Je9/r7s2ycS7rWZm/1Fbhw+JCYpLpT83CSkGXEU5CVRVpJFZWkuNZUF1NcIrbH154o5X11EQ91ZLtSW0FwvyIcu1hRvR412t9cJDcRt5wVWoL2OztbzdLfXb7MFPe319HdcpL/zIt3t9Qz0NDLY28LQgLAG+poY6heiPEeG2hgeaEcx0s1AXxP93Ze2i8qG+lq3uwm0qn7Uih7Gx3oFr8D4AOOqfrTjA0yMDwpSIK2QMqRTD6EdH0CnGUSjGkSj/v46o81sbNSNolUNYjWpBV+BXr4NDEwTCkz6MSZNgtfAbNZgMqmwmpVYjSqmrVqsJrUAFnQCcDAYxrAYx5k0a5mdMjAzqWPSrBWAgFaBSjGAVjmMRjWM1aTBOKHGatJhMQoMwpRFx5RFz8yUAZVqCJVyFJ1WiU6rxGzSYTJqsVr0mE0TzEwamZ4yMTdr5f69mzy4f4vnzx5iNum4e+c6V69Moxkfw2oxMDlpRK/X0tLcSHNDPfKhfvQaFZMmI5fnZnhw/zYvnj1k6c1LNpYXWFua5+3qIjUVJXi6OeK4ZyceLo44Oe7ByW6XTYbkgOOendjv+ojduz5k186P2PXhB9v+Ag8XZyR+vnh7eeDq6MCejz8Q7nWwx9PDjcC9Yny83amvqWLaYmRl4TV//7d/w3/+2+/499/9jt/98z/xH7//Hb/57h33WjNZ0VRysyWN1oRAOuvPcnXGzJVJI3rNiM130EJP+yW6ms7TWFtK+6VztF+qpq/9AvL+VkyaUV4+vcN3P3vLn/3Jl/z1n39HalwIQWJ3vF124+m0G09nAQAIyx53lz14uTvg4WyHyM0FL3cnXJ324OVqj6+rE94udni52uPl6oiHsz2uDrtxc9yDp4sgQ/JwtsfdyU4AIC6O+Lg74+ftRoDYB28PZyQiT8wTKkb6uxnobuf+revcvnYZo1bNg9s3eP7o/vZ68/wJr5894u6NK0ybDUyZ9MxYjMxZBZCw1VVwfWqaKxYrU0Yjs1aTjSUQPAWTxgnmJs1MGifQq9VoFArG5fLt47h8FPngAEM9PQx2dNJ+sYHupmb6OzsZ7O6mt72d0Z5e+jo6GOrq3j7f19lGW1MDbY0X6WxuprWhkeYLF7h0/jztjY20NgjAoL6ynPqKSs6VFFEmy6M4O4uS3DwKsjIozs6k9kwx9UU59NXlo2ySoWvO4J6qmHlrGfPGYlanS9mcKefLK+f4fK6Kd7NlfH65gs3ps2xOn2Vj+iwb02W8nS3j7XS5cG7qDCvmQhb0UuYnBCWDMJNksaDL440mh3v9cTaGQChLW9ILg/yqXsq8Npv58aztyFShaC2XeWUW86oM3ijTWVBnCjIjRQrPRpJ4MZostDGPZbJukLFqyLP5G3JZN+azaS7k86kzbE4Ws24pZNkoY91y9skOn4//f6rOMyzq/N7bSU6SVUGRIkrvHRQL0nsvU5gZegcFBEWwU5QuvQ29SFOxN2wU6WDbkt1sTXaTPembPMk5J7ub3bTN/bz4j2zy4nf9GRzmghd77ff+fcr3+zhu24h0rzE1mcG0FynoOpXJbl01XAy3Ee/nztsPH/DJk8c86m7hUXst061lTDekc/WYK9ePuXC/1EewFZX5Mlnqw8MKH+6VuXP9lAt3z3hy5YQQTL51aj93zrhxt8RdsO1UBvCg3JsH5V48rvFl6qwnD0/uZ6bUj6kSH9YqIrh/wI17Ca7cCHNhyN6GCfvdXLPdw51dbjwLimJqlzsfiON4NyKaX8Qn8oE0ml8npfNZSia/jk7gNwmZ/DIhnV/FpvOhOIm3IuJ4ESbjnpsfNz39aDa3oczahjrnPdQ6O5O2WZ24116j0NSUpI3qZG8zIHGLDtnGZkR874cka+8gdos28Vu3k7ptB4cMDMnerke2gQFHzc3I0NYif5s+FTY7qXbYRZWtPWVWZpwyN6LcypwqexuqHe2ptXGgwtaGCidrOmK9GDmuoP+UjN4TIm7WpXOtJpWJ6kSunE/mRl0St8/H86AtlddvV8Kf1vj8kwe8eaeKNyeO8ublbF4fP8Droxk8H0pldSBJsCi1RfO0L4k3x7N4fTSZFxfiedanYE0p5UVPDC/7k1jti2d1MIkXfenMtYhZropkLNiG/v16XM9048OLR/jTs3b+/tNx/vbhCF+8O8Bnq438aqGWP7/RzZ/e6IHfTvH1pzeY70pkrS+Opz1yljrCWekIY1UZzqoyktXOSMH61CNZX1T3douEt48FsVbiz8tOKWs9Mp73xfJ8OIP/eec6f/vFU/75u7f40eWTvKNM5uXBYF6kebOSGcDMyUjKE/djt/17+NhpsUv/v9i7479I995BT2EAF89GcLUygsftscz3xLPUF8dcl4KZDjmTDZFM1kepVASRsJG5WcqDJhF368K5WRvK1coQLp4Lof9kIG1HfGkt8GWwVMx4dRz9ZWI6CgNpOuRJZeZe6rLdqcrYx/mDbtQcdKf2gCfnczypzfWhNtePujwBEoqT91CSuJfi5D2cSdzF6URnTiY4c1i+G4WfKV72Ghht+i5G6t/DeusPcNuxhdAdGoTrbUFiqkWSqympEcLwnhZpT3q4HQdEDiSH2qDwtyLM1RiZvw3R3pZIvUyQexsT729JrI85iYHCrXRisDVxgRYq/75wW50YbEWsr4lqYZkJ8f4mxAcIt+oxfmbE+pkj9zZF4WtOjJ8FEg9hSI72MSXaR7iBj/G2IspBF8lOPaQuJuRG7ONUtC8pJjokmm8j1kaXaFdjJK4GiPcbELPfCKnTdiTOekhc9JC66yP1NFzfW7BudfIzVjUdWRAbaIXcz5yYAEvkfmYkhdkSF2ixbtdJCLdBFiBYeOR+giIQE2D+rb3Gz5wodz3V8G1BrL8lsYFWJITYEhNgKdyy+xj/2+At/J2SfwMEiZehyoJkQISHHlHuekS4bkfsoYfEywCJl+E6KMj9hKpWmbfx+qAu8tBH4ivsaRB56H8LGa8Wv/kIAW25rzESD9Xn+QugFB9so/r7zZH5mQpAEyDsiZAHmiP1NSM20Iq4IAEoZL4mSLwMhf0RvgLshO7fgczfCpm/FVI/a6T+NkT6WBLqa4eDjQHW5tuxMtuBjbkhVqb6WFsI1iBBMTBSBZL1VGqB/rqK8AoQ7G3MsbUyxdbKFHtbM2wsjdhpZ4GNjQl2dmY42plja2WMjbmhAB6m2wnycyVeEY5CKkBCZqqMgxmx64BwJDuZgrw0Cg9ncOpYDieLsjl1TNU4VHhA2Ep8Kk/IAKgWkJ0rOUrFuSJKiw9z5sQhik/nU3GuiHMlR6k8e4xzJQVUV5ygrLiQ8rNFVJYfp7ryJOdrzlB/voSG82epqymlrraY89UlnK85Q221sKm4oe7bRWRNdWW0N1euLyVrb65E2VotZAeahVxBW0vlOggoWwWrUHtz9fp5VVna3lxFd2fd+pbjgb5mejob6e8R7EGv7END/e0M9bXR191Mf0+LKpzcRLeyaX3471Y20dPZRH9PG0ODnfT3dzA83MPYcC9jw92MjfXT39fJUH8n3UrhZ1saq+lWttCjFGBiZKiXkaFeJsYucPXyKLduTHD39jUujg3R26Oku6ed3p4OBge6GR8Z4PL4BW7fusri0hNevv6UH739Oh9/8gFzT6Z4/myZ6an7tLU30tbayOBAD12dHZwoOsaRw3kcLTiMsqOFkeEhJi5f5N6t6zx8cJepx/eZn3nM8vwsS/PTzM085MbEOKKwIAx2aKGjoYaG+oZ1NWGr+ka0tqihraGOmtoP0dHWQF3tNTarb2Dzph+go7kZfT0dtFSZgx06gq1Ic7M6+nrbSE5KQNnRwvjYBW5dm+DezWvMPrrPr37+MfzrH3z9xf/xv3/4LZ9/+hHjRSIWWrMZKwig56AnxXI32luq6Kiroq7iDOdOH6X8TCHlp45SXJTH2VMFlJ85RmuD0EB148oQT5en+fnHP+bjD9/iR88XUTbV4rLbln277DDW08Zwh4YqnKxSArZrY7BDC0M9LcFmtE0TQz0tDHS3rh89na3oaW7BUEcT0x26mOnpCp+hvw1Tox3ob9fCzFBQ9Lz27cbP3QX3fc7s2WnL7p12ONqZc766jLbGGk4WHubSyBB3rk2sg8G9m9eYvH5VeN66zt2rl7k2NszIQC8jKlVgtK+HsSFBdXgVNO5TKulVttHZ0kJ/e8c6IHS1ttDeVE9zXQ31VVXUVVZSffYs1WfPUlFaSnlpCSUnTlBy4gSnigooO36CM0cLOVFQwPEjRzhVcJgTh/MpLy6m9ORJio8f51RRASeOHubYkTyKDh/idNFxjh89TF72QQ5lZZF/8CB52QfJycrkYHIKOZlppMfHkCJXkKKIQSGJIiM+lrwkBccz46gpSqbuSBSTygMsDOawMpLD3EA6i0OZLA8KZ7E/lcW+FJZ6U1gdSmN54NvnfH8Si/2pzPWkqCAhmaX+ZJYH0pjrTmS+J4nZzvhvv+6IY6Y9lifK+G8tSR0xzLQreNQs42GLjOkWuaAAKGOEHQsqVWGmRSYM/62C9eiVsjClai8SWosUzHUIcDDXKYSh5zvjmFUKysWMUsF0h4LFvpQ73zHbqoav9TZqs6NQHlcwUpmNZK8VLju2kuC9j6h99iQGeDNWUcat+nIeNp9lvv009ytjuFvsr8ogBPHwrC8Pz/nwqCKAyVIfHpT5cqfUg+sn9woNRkVuXCty41qRKzeOu3P7hCd3jnlw6YATk4c9uJ7lyrhoF2OBzozutmXcxopLNpY83Lefh877eRoUweuBUt4KlPNTaQq/lKbwS0kqv5Jn8bOoZD6WJPFuhIIbzq60mthy2sCEzM2apKprIvre9xG9pk7Ahs24blJn52vfZ/eWjdhs+gE26hux3LgBm83qWGzaiNUWNQx++H3MtqhhsUUDC/UtWG3eiqWaOmab1LHQUMNSQx1r9c1Yb9qAnfpmrDduxEZNHTv1jVi+9l/Yqm3ARv2H2Kj9gJ1qG7D5/vdw09bEceN38dHSIGSrBoEa6gTrbCXVQJcLpWks32nnyaVaHg+XM3exhvu9xdzpOsGN1iNcb8vnuvIIv3n3BvztPfjqXf7y+2d8+ZsVPvvxXX79xlV+stjLB9MdvDfVzo/uN/HOw1Y+nungg8lq3p8s590bZ3g+kstcTxKzPSn8brWD/35Yzou+FFaU8Sy2yVmuDeV6tB2jvhZMHvJmpUPOi94YXvbGs9Qdz5OueD68d5rfLDXy/5518McXHfzpWRtLvcksdCpY7YpmoT2K+bZw5ltDWFZGsKoMZ7k9nKUOQVlYag9luSOC5Y4IflQfxVvHA1g76cOzlkiWO8SsdIlZ6Ynh/bslfPPZO3zzh/d552olb7Ul8WZ+CKtpfjw+4MOVIim2W7+D9dbvYLnlO2QGmtBx1I9LZ8O5VhHOxNlgbtZGMKVU8KQrlrkuBbNKBY9aJNytC+d+owAJU23RPGgSqVQEMfebxNxvFnO7LoorFeH0nfCjMdeN+mw32gv86T8j4lJtAq1H/ak7KNiL6nM8OH/QgyqVilBz0J2qLFfK0vZSkeVJTY4vNTm+nMtw51yqKyUpeylLc+FEnBNnknZTJLejQG7LkRhH0iN34mGzFaPN38NY/Tvs27EFDwNt3PQ1cTbYgr2BOnYGm9ltsQObHZtwMtPC1nALVnrqWBtoYGesgYOJBk7GW3Cx0WGvlTbO5ltxNFHDxVoDFyt1glz08XLait9ubfx37yDM1ZgwV2Mi3c0Qe5sj9bFA6mOJ1Fe4cRZ5GCFyN0LiZYLUyxS5nxkKP+Ep87FE4WON2MOEKIfthFlqInExIsHXjqMKf/L99hJvtI14Y23idxsi8zBG7mlCrKsRYnttQm22Inc3FpQED4NvB2ofwX4UG2BGXIDF+k29PNCc2EArFSiYf3s7r7q9X9+JECCoDt8O/MbI/cyR+pj+x9Af7WeOxMccRaAVikAr5P4WSH3NvlUO/MyJ9DBE7GmE1FtlRVJBgsTLCJGH/votvuDzFyBj/e/wNibaW3WT72uy/n2ptyFiTwPV5xgi9TJA4mWgskWplA9PQwHEvL9VOV4pKjJfE6R+JkR47EDiYYDIy5jgfboE79Ml3MMAsbcJUl8z5AHWxATZIvExR+RlitTfEkWgDdEBVkj8rInysSDSz5ZgH3uc7IywMtPFztIYeysTbC2MsDI3wMbSCFsrY6zMDbG1Ml5XD/5dNbCzNll//QoUBAXBiJ0Oljg4mOFkb4G9jSn2VibrKoWl6XZkkhDiYsJJSRCRniwlOzOO3AMJFOSnU3Qkk4K8NIqOZHI0P51jBVnrFqLik4coOZWnqhY9QvHp/G9Vg5ICzpYKGYLK8uPCUW0qrqk4SU3VKaoqTnC+uoTK8uPri8Dqa4qpqTpNw/mzNJwXrEJN9eU01Qs3/i1N5YI9qK2a7o7z9CjrVTf9QmbgVVPQq2BwZ3sdHa21tDZV0d4i/HtbSyUdrbV0qtqFXlmEXmUJ+rqb1+tIh/rbuTDQwWBfh0oBUIFDdzO9Xf8WRu5qoa+7ld6uFoYHuxjobWN4sIvhwS6uXLrAresXuX59nCtXLnD58iBXrowwNtbP8IVu+nvaGOhtp7erhcG+DoYHexgd7ePi6CAXRwe5fmWcKxdHuXvnOnduX2N25iFz89MMjwxw5eo4jx7e5cXzFT54/21++vH7fPrzn/Lfn/6Mjz58n7d/9DqPHt5l8t5Nrl4Zp6e7nYvjw/T3dVF49Ah5h3IoKT5NY0MdQ4P9XJm4xP3Ju8w+fsTy/BxPlxd4fP8us48f8GT6AY8f3OHO9StMXBymraUemSgUHU11tmx6DbXXvo+G2gY01DaguXkTOtoaaGttUSkFGmxV38QW9Y1sVt/Axg0/VKkL6vh4uHI4P4fx4UGuXb7ElYuj3Lo+sQ4JD+7cZG1pnq+++D/45u/88Xe/4g+fvMtIUSLPOnNZUx5gvMCHQj89lLXHaKoupqbiNBWlJ6koPUll2SmqK87QVF/OUG8HN66N83RlhnfeWuNHb6zR3d7IwfREcrNSSI6X4OfpQoC3K3aWxujrbkZPV0NQD7Zro6+rif72rYKSsF0TPV1Ndmzbuq4QGG7XxNRgGzbmhtiaGuG6yxG3vbtwcXbEz9OVsEBfArzd8fdyw32fM4Fe7ni77cN9nzMuux3Ys9MBJ3sL0pJj6O9q5fLoENdUuw1enbvXr3Nn4grXLo1x/fI4Ny+Nc2XkAqODvYwO9XOhr5vh/h6GeruE1qr2dno6WmlrrKOlvpbG87XCs7aKhppK6ivOcb6iguqzZzl75iRnjhdSelpQAfJzDnCy6ChF+fkcP3KEIzk5FObkcjg7m8K8PCFknJ/P6aIiyk6d4tjhwxTl55OfncXRvByO5B6k6PAhstMzOZiRysGMNNLi48jNyOBgWhrJcQqyk5NIiZGTqpCRGiMmPUZKTpKMY6nRlB2KprEojgvn4pntSWO2L421sYM8Hc9mZeQg8wNpKkAQLEZL/aks9aaw0JvMYp/wXOhNZrE/laWBNFaHMlgZTGd1SFATlvrSWexNY23oAGtDgiVpeSCNxZ5kVvrTVLDwreVoviteBQ5xLCjjmG2TM9chDPxP2uWq9iKhxvRJm0K1oE3GdLOwhXlBpUTMK2OEPQyd8Sz3JLDUlcBC96smpkSW+pNZHUpj7ULmne/YbdekKDaAlqMyus6kcCYljJ3aGzmqEHFYEkLkHgeCd1pTliDjetUxnrSdYrr+AHfORnG7OIDbJT7cP+svBHlL/XlUEcjdsz7cPefFo3JfbpS4cbPYk9tHfbie7sL9LF8eJfsz4m7PiLM1I0629FlYMmJlzz3b/Sy4B/DSP5T3wxS8EyLhZ5I4fi5P5GNxPD9TZPI8KJrVQClt5k4c1TclVWsHgT/YSJD6VoI1ddm/RQsHna3s1Ndhp8E2dhno4mJowB4DA/boG7BXXw8vO3M87cxxtTLE294MPydr3K1NcLU0InTfLoJ37yJotwOedqa4L68sAgAAIABJREFUWRribmmCv4MVXk7WuDpa4mC0jZ1G+jgb6bHLdAe7LfTZY2aAs/F2dhnp4ai/HWstbWy0tbHU2Yrp5g046m7FfOMPsNHYhOXWTZhs3YCF5vfZY7yJ16cH+Wh1grefDPL0npLlG83MTdTxcLic6bFKVu608pfP1uCvH8LffgJffwBfvcdf/+cNvvr9M774/VM+/+1Tvv7dc7767XP++ce3+Pvvn/Hp0zHeuFHDm9erePNmFW9cq+Sd+83w+Uv48xu8f/MMKx3RLDWJWa2M4m6CM70+Btw77MpKh4Q11ZbpV9ulV7vkrHZFs9whYaldxHJ7FEttkTztEbPWI2WxI5L5tlDm20JZ7oxkpTOSVWU4K52RLLQJ4eXljjAVLITxRnUYL08GsJTnxtOGcJ4pxSwrI1lRSnk5ksRfP30K//Mzfj3fw8vyGN4qjGIp3Z/RRHcOeFmyW+u77NT/Ad2nIplui+dWbSRXyoO4VhHGtaow7tRFMNcdx1J/PDMdch63SgWrVG0o9xtEPGgW86BZzKNWKQ8apUw2iHjQLOFeg5i7DWImykMYPBVA51Ff6rPdaMjxoCHHg5FyGRfOyegoChEAIduN8zmeVGa4UXXQncrMfZSl7KJUZSuqPOBF1UFvzqa7UZK8n9LU/ZSkuHAy3pmT8c7ki204IrWlINqeApk9uWJ7Yvxt8LTfjqXOD7DQfg0LbXX0NdXYrqGO9uaN6G5VZ7umGrpaauhrq6GvvRHDbWoY71DHdMdmLPQ1sTLahqWRDpZG2zDT18TaWAcrQy2sjTWx0FfHxkgDG2MtbIy02Wmhh6OxDrut9HEw0cbJXIedFtvYbaPLHisdHE002Gu7AyfzrbjvNMTFRhcX2+147jTAf58R4e4miHcbEWipSdhefSQe5qSEOVMY50+6nRFJptuJN9clerc+MfuNiN1vhMRelyhbHaJdDYl2N0LiYaAajI2R+Zgh9zElIcgKmbfx+nAd7S8M+Qp/C+GGPcgSRZAQzBX2KnwbaJYFfAsJEi9DotwNEXkZI/IQhm+xj5Hw2suUKE8TxL6miLxMEXkZE+6mT9DebYTu30G4mz5R7gbroCDyMibSUx+xpxFiD31E7npIvY1UyoPBOhwIOQcTIdegAhaZtyr78ApefM2Q+JgS7We2Di8SL0NE3gaq/ISxMPB7mSH3tUTma4YiwBJ5oBWKYBuiAyxQBNqgCLJHFmSDNNASRYgd8mBbZEF2xIXvJCbYEYm/NRJ/a6QBNsL7AmyQBNoR6WdLpJ8Dob5OuO61wdZSGN6FwLKQS7C1MBI2Jv8bHAjgYIqFqQE2liZYWxgL6oGNKfY2ZutWJCd7CxztzHFwMMPO2gRHO/P1z7Y00cPUSIdAP1fiYyNIjI8kK+1bm9HRIxkUFRzgWIFQLXqyKJvik3mcLBJqRV/tHSgvLeRcmaAInCsr5GxxARUqC5EABwIU/LtScL7mjKAKnD9LQ12psCm4WtgoXFdTSn1tGc0NFbQ0VtLWXP3tQK8UTntLzfp+ASEM3EpPZyO9XU3rFaM9SmFRWUdbzboFqKujno626nVI+PeQcX9PKwO97Qz0tqsGfOU6IAz1K+nvaeHCQAcXBjro7WpaB4jhQSXDg12MDfUwPNjF+EgfF0f7GRsWqkwnLg5x9fIwN66OcfXqKFevDnP7xiWuXh0VYGFkgKGhLkaGerk4OsilsSEujl/g2tWLXLo4zO1b17h18yr37t5k8t5Nnsw+4unaEk+fLbO0/IQ3Xn/KJx9/wC9/8QkvX19jeuo+t29d4+6dGzy4f5vHj+4xM/2AxYVZ5p5MceP6BIfzczmQlUHeoWzOnS2lU9nO5YuXmJmaZnVxiWcry6wuLjA/85hbVy9zfeIid29d5eG929y4comL4xfoaG/iXOkpThQdxtnRFq3Nm9ZVBF0tDQEUtm5GW0MdvW1a6GppsE1TAy1NdTarbyInK52y4hOcPlXE4EA3k7dv8GjyHo8m7/Hw3m2mHtxj6v4dJm9d58HdWyzNzfCH3/0avvk7//vZ73j77hjXTiXx+sARVtrSaIzdSVm2iJEhJb1dTSjb6ulUtnDl8ig3b15idnqSJ1OTTD+4TWtDNUV5B8jPSqcgO4vcrDQOHUjlcE4GkSF++LjvxddjH6YG29iusxkjfW2VhUiABD1dDfS3b8Vgh2A/MjPUxcbcEBdne9z37SQyxI+IQG/CAr3x99pPkK8nwd4eBPm6ExHgS7C3B4Gebvh5urB/txOue3bisscJZ0c7HGzNSEmUMzbUx+XRC1y9NMaVi6PcnJjg2uVLXB4b5fLIyDokXBweZFjVUDXQ00mvsoPOthaUrU0019fSeL6apvNV1FacpabiLOdKiqkpL6O24izlJacpPlHEmWPHKDl5jML8XArzc8nPyabw8CEO5x7kaF42R/NyOJSVRW5mJocy0sjNzCRHNegfTE8hMzmZEwUFFOblkZuZSXZGKtkZqeSkpZCdmkx2SjIZyQmkxMeQEiMnMzGerJQUkuMTSItNIDUmhoxYBVkKKcfTFZzLjabjpJSRUinTnanM92eyNniAZ6M5PBs9yLPRg6yNZbF8IYPlwUwWBgQIWOhJZbFXsBkt9wv2osV+wY60OpjB2oVMng5nsNIvAMRcl3CW+tJZGcpiZSiD5YE0nnTFMaOMYbYzlukO4TxuiWamXcF8VwILSmHAfwUHj1S7EB7Wi3jSpmBWte/gcaOEB/XCcrUnbQpBYWiX87hJzFyHQtjsrIxjpTeZp0PpLA+ksNiTyHSHguWBNFaG0u98R7rfluL0MLpKsmgsTMNi03eRe+9hsLqYsvQYpHsdiN3vSENKBHers5hpzOBmWRTXS8K5fjqA66e9uV3iw2RpAJNlftwr8edBcTD3TgQydSyUBzlBTATvps/KlDEHRy7bOzG5y5U7dntZ8w7lR2EKfhqdxM+kSXwak8Gn0Ul8EpnIs0ARs/4RjO9244yeIfFbdInS1cN7hzauO7biaaHLbhNtRF7O+Dlb421liq+5KWH795EsCiJknz3hbvaIPB1JDfEhP05CfnwkByU+KHwdEHlYUnNEQYHcjUKFGyfjPak6GELjETHn0gKozwmlKS+c7HAnSjJDOJ7kS3FGKOmh+xDtM0HsakGUmw3hzmZ42eoQsdcEkYcJcl8HAveZ4b3LEncnU4LcHQneb4+PoxmBznZ42luw39oEV2tj3G31efl4iK9/+5w/fTzHh0+v8tHaNd5dHGfldhur9zr48NkEf//jG/DXj1SA8CF8+T588T588QFf//Et/v6/7/DPP78Lf/4xfPUBfP4uf/v9S3799i3enGzhxc1a3p9S8tlb1/jHb5f45g/P+PrTad69eJznTSLWqsO4n76b4QgT3mqU87xNwnJLFCvtQlvSWreU591yVrvEvN6v4GW/lOf9Up72iVnujORpbzTP++W8GFDwtFfKSlcUy52RLLSHsawUoGClM5K5lkABElrDWGgJ5Gl1IC+Lg1jL8+BFYyRr7cL7VpQi1gYV/PGtC/D5z/nyw8d8eD6BtaxgpuLdOe/vgLv299il+R1unE9gTqngUXs09xqiuFkbwa3zkVyrDuZmTSgPmsXMKmXMd8Yw3R7NZEMk9+ojmKyPWq8gm26TM9Uq42GTRNVwJOd+s5wrFWEMngpAWeCzDglNed60HPalrziKoXI5rUcDOX/QjYr03ZxLc6Y8fR+VGW5UZu7nbPo+KrLcqT7gTXmmB2cz3ClO3sfJeGeOx+5cX4x2SGwhKAnRthTIHTgsdeBAlD1Zol3E+Nvg5bgNU+3/QldjE1vVXkNT/Yfs0FHDeLsGOzQ3CoCgp46uzmts196Aka4aO7Q2ordtMzu0N7NdSx0DnS3ob9NAV1NN9b0t6OlsxUBXG8Pt2hjt0MJUTxOjHVqCB1ZnCwY6m9Hb9urnNqGrtZEd2urs0N7CDk019LTU0dPagJ7Gf7HbTB2JtxUSLwuSwvcgD7AjJtCB/Hg/TkX7EmuiQ4KJDjFWusTsMkTubIDYejsBRpuI3LsdqZshIjfhZl3srk+0lwkSDyMhLK0awF/d/L+6RZf4mKoGbHOVqvDKkqTKB6hUAamvmQAEHoZIvY2Repmh8LNaVxEEMBCO2FuAhAh3Q4L37SDM1QCRl2CrkvqaCZYk1ZH5mCP3EaxQMaoNz3FBlsT6myPzNiY+0JpYf0ti/C3+43eUqT5H5m+BzN+KaD9L5IF2wqDvbyP8Tj5mquHfDlmgLYoQRxQhjsiD7YkJdUQW4oA81InoYAdkIY5EBwuvFeFOyILsUYQ4EhPqhCLEEam/DdHBDkgC7ZAE2iHyt0Hkb0eYtw3B3nb4uVnh62aDq7M1NqpGIztLY2ytjNlpZ4GDtSm2FkY4WJv+h83I1sp4/bx6LSgJpsLXKnuRvY05jnaW7HK0wsHWDEcbM2wtBIgwMdTG0c4UuTSUlCQJBzPiyc9J5sihVI7mZ3C8MEeoJD0pqAWvcgTnSo5SVnKEspIj63ahVyBQU3GS6vJT1FYJVqH6V7ahmjM0N56joe4stdWCfaihtkzYYny+hPPVJULYuL6clsZKWpuqOF9dsg4ESmU9XV2NdHfWrQ/8Xe11DPS0rN/o9/e0qELDTesWoVens7Nh/T3C+1vXlYFXgPGqhWhkqJPxkT7GhnsZvdDDyFAvQ/3tjAx1cmmsj7Hhbi6PDzI+0sfISC/jY0OMjwwwMtLL2Fg/l1RgcOXSCJfHLjBxcZiJywIUXL08zJ2bl7lx8xJXr13k6uVxLl8a5eL4MJdGL3Dl0sj6c3xsiPuTt5ieEob8pflpFp9Ms7w0x8L8DEuLs8xO3afufCWnThZy9co4D+7fZnlpjuWlBd568wU/euslH370Lu+9/yOeri1y984NcnMOkpWZzuHDhygrLWZ0aJDJe3dYmH/C6ooACQuzM8xNP+LJ1EPu3bou/I3Dg1y9NMZATydtTfVUV5yl9PQJTh8/SoJCiq/Hfoz0dNm88Yds3bwB7a1qiMJDyM85QE5WOgV5OeTnZZKaksDhQ5lkZyXz4N5NluZmWJidYmF2hidTj5h6cI/Zx/eZm3rA4/t3mZqcZG7qIWuLc/y/3/0a+Ad/+Pg9evNieNZdyGprFj0H/EgJsGF0tJv52Unm5h7y+NE97t25zr1bVxgf7qWlvopTRUc4lpfD0ZwDHMvLobL4FK0NtVweHeLW1UukJcUR6OOGv9d+Anw92GVviZfrXpwdrHC0FRQ+C+Mdwn9HVsbscbLBw2UX3m57cN+3UwUF7gT5uiMXhyGNDBaAwd+TYD8vwv19CPB0wdttD37ue/Fy3Y2X625c9+5kz04H7KxNOJJ3kM7mRibGhhkd6md4oJexC0OMDg1weWyYSyODjA8NMTbUT1dbM11tzXS0NNJUV0NTXS2NtbU0VFdTV1VOZdkZSk8d59yZM0KjUPEZTh7J51TBEUpPneDIoWwKDmVTdPgQB9MF609GUhKZyclkJieRm5VOdkYqB9KSSVEIQ/7BlCRS4+PJTEgkKVZOdkYqhfm55B7IIEERTUZyPNmpSeSmp5CZGEeqQkaKIppkhYyEaLFQZRobw4EkIYeQGScjL1FGTX4sfaUxXDmfyEx3Ggt9Scx3JzHXn8LiQBIrQ+msDWcJQeShLJYHMljsFTIHa8MHWR7MZGkgg4W+FFb6BViYVykJy73prA2m83w4k8UeIbQ8o4zjSXciC30prF7IZHkwncW+JOZ7Epjrjme6M4aZznimOmJ51CrnUWu0kE3oimde1XS0vvisTWhAmm4WAs7z7THrexFetSA9aRdqVee741joFtSDxc54YbnbQCqrA6ms9KewMpjKs5FM1i6k3/lOdvheespyaDmeyR7dTfjbGXG3v4MrrXWczYwjdp8D+RHeNMX7cvmUmKsnQ5g4HciVU4HcOhPCjTO+3D7tw83T/tw85MvdWD/G9jsxZGLFtT37uWjjxH0XTx7scuPHEQo+jk7iY0USnyiS+EVMKm+FRfOWLJGpkEgm3HxosHUk39YWmaMVwWZ6KJytSPPeR1qgC+nB+1C42yLfb0d2hAtZES4cjg8kPyEQkasupel7GTgTQd/JYFoPuXCnTsHV8nAe1gaz0CpipUPKYksUi21RLHVIeNIcwUqnjKc9Cla6pCx2iHjSGsF0Y5jQMNQpZ6FNxGRVMDdL/bhbEcjj2jBma0O5dc6PRw3hPG6I5G6tmMc9+fzpxTh3G+QMHt/LjapALp31YqLCl3sNUq5WiOguDOVwuCVlyZ4UxriRHWnF3385zz8+e8E//t+P4csP4S8fwufv88//eYd//fkd+Ncn8M+fCJDw1Qfw9Xvw5QfwxQd88/l7/P3Pb/PPL97jH5+/yz+/+AC++hj+/nP46yd8+fs3+fqzZ/zlV3N8+Zt5/vmbRf7+2zX++dkz/vXf8yi9zOnYqUuHqx5jYdYsHQ/kaV0EL9pErLVHsdYu5nmniKdKKc+UwuD/olfGiz45z189+wVAWOuR8rRXyrPeaOF7fVJWlCKWlFEstYWw1BYmqAntYSy1hbHSFsZqcyhvVobyLNuLtbpA1joESJhvDWGxI5L3bx/lm/95l/97/zEf1aSzkhLAxRBnUmx34K77PYbPRDKjlDPfHcvDVjH3m0TcqgnhelUoN6tCuFUbymRTBIu9cSz2xvOkU85UWzSTDeHcrhUA4lF7NNMdCiGT0Ci0HD1skTLZKOFiWTB9J/xoznej9bAPTXneNOf7UJftTuMhLzqPhzJUHkNXsZjabA/KU3ZRleVCdbYHZWl7OZfhyrkMN86mu1GR4UF1tg/FKS6cTtzDMcVOTsQ6UyQXQOF4rCMFMnsK5Y4UKnaRK3YgT+pEltiR1AgrpMF2bNdUQ3uLGno6mzEx2EpedhJHDqVwtriAiUt9DA8r2a69AQ2177JNcyPaWpvQ1VRDV1MNHc1N6Gqrs0Xt+2iov8ZWtQ3C/0S3bFqvFNTVVGPb1k3oaGxEe+tGdLXV0dLYgJbGBuHnNdXQ0di4/pnbtm5i+9YNaG/6Ltb6mziSGkhFUQJlebGUH42lrEDBqWwRpQekHPC0J85YmzgLXWLM9ZDZ7kBsvg2J4w6i9ukj3m9I5H49otwNiHI3EG76PQxVFh/BT//qJl/iK9y4R3kaEellRKSHAWJvU6S+Vkg8BXtOlKegEkh8TInyNELsLUCF1NcMkYcJkR7GhLhsJ9xNgAGxhxkyHwuiPI2I8DQkwtOI0P0GhLkZE7HfAJG7EF6W+Zoh9zMXBn1vMySqtiKpn5BDEILF39qhJN4CDET7CZYmiY8p8iArpH7myAPtiA1xQhHkgCJYGOrlwQ6qp71KHbAnJmQXMeG7BAgI24k81AlZyE5kYbuIidhHTPhu5KG7iA52QhHmjCzEEWmQo+prZ2JChH+ThexEFGCPKMCJUE8Hgr3tCfK0x9vFCo99VuzdZYm9lQk25sbCsTRR5QuMsbM2wtrKFDsb028hwNpEdYywtTXGwsIAa2sjHOzMcbB9pRxY4mhniZ2dOU72FuvKgqOdKdbmepgZb8PO2ojEODEZaXLSU2VkH4inIC9NUA5O5FF+puA/Woiqzh2ntvr0eoi4ovwYlVUnqKk6RU3VKepqi6k/X0J9TTF11cKm4sbzpTTUl1FXV0p9fdk6BDTWnRMWlTVUUF9bRn39uXX1oKO19j9u/Ds7alG216Bsr6Gro37dKtTVUc9gb+t/VI0Kt/ydDA0pGRnqZLCvnd7elv+AhN6u/wSK3s4Whvrb/0MxEFSBQS6NDQhZguEeLo0NcGlskIuj/YxeEKxBI6MDXLkywpUrI1y+fEEFCMLz6sURbly9yJWJMW5cv8yN65e5d/cGk/duMnn/Fnfv3ODyxCgTl8cYH7vAxfELXBq9wPiYcG5cn2Dy3k1mph8y92SK+bkpFhdmmHsyxezMFNNTD3j86B5PZh8x9+Qxb7z+jNmZRzy4f4fJ+7e5e+8G3V3tVFWWUXg0j9ycLA4eSCc3J4vjx47S1Hie8bEL3J+8zfzcLAvzMywvzbGyssTs4wc8uHuLOzeucmn0AkN93ZwrOU1ddQW1NVVUlBVz+nghRYdzOV6Qx6miI+RmpVFdUYo4MgiZJILEWDmZKYmkJSo4kptJxdlTHMxM4uLFQe7dvcHDB3eYm3nIk6mHzE1PsTA7xdz0I1YXBbvT2tI8y/OzAkTMPOatl8/47LPf8q9/fM3VxjJWOvJ4f/QMgzm+nFS48Oj+KBOXh+hWNtBcV0ltTQXnK0upKj3JmeNHOZyTRUXpGSrLihns7WLy9g0WZh4zP/2IqQd3OXQglYhgfwJ8PQjw8STA25VgPw/CAr3x83QhNMCLAG9XXPc44um2myB/D0L8PfH12MceJxsCfdwI9vPA130vXm678HBxxtttHz7ue/H3ciM0wJcQHy+CvT3wct2Nh6szvh77cN3tIICInSUVZcVUlJ6h4Xwl9bUV9CjbuDgyysigAAXd7S30dXXQ1d6yXl1bU1FObUUFFWVCjuBcyWkqy4opO32cstMnOFaQT37OAWFRWX4uR3IPcDAtjazURLIz0ziQnkJyfAwpCfHESqUkKmKJlcqQi8XIIyNJipUTJ5OgkEQSI40iXi4lXiIlQSIM/YcOZJAYIyMxJpokeTSZ8XGkxspJi1OQHqsgPT6G5Jho0uIUxEtFwjK0eDkFiWIqc+LoPBHPtbpE7rclMd+bynxvKnPd8SwPJAs37H1JzPcmM9+bykKfYBdavZAlKAeDmcwPpLPQl8Z89yu7kZBDWB4ULEVLrzIL/akCQPRnMN+l2p3QmcS0Mo4ppYJH7TKVTTqB2a4EZrvjhGdXAk964pnvTmCuM4EFZQJTrUL9qVBlKtiNXgHDbItMOK2y9S3Ks10CJMwqFapmpXhmlAoWuhNYGUxleShVsBqpYGGyWXTnOyXpIs4djMZB53u4GGswdWmQ2z0dXO9sYqK9loQ9DuR676E+1pOBPF9GDvtwMc+L0Vx3miOtuRfnz3X//Qzb2zBh58icSwDTzl6seIfwoSSOT5Iy+TQhk59Hp/BTWTLPRXJmJTIuiyIpD3DnjK8b54L8OBnhxwG//eQGupLh6USmnyMKF2OOS3ZzXLqb8uR9lMQ6oszzZPx0IBPFftw66830+UDmmoJYbAtnqV3EYquIxVYx8y2RLDRHstIm4vUuKc86InmhCs2+2S/l9R4pzztFvOyW8KJLzOs9UlaVkSy3hbGqjORZp5jl9khWOyQ8aQwVmpgq/bh91pOp2iAWWkQsN0cz3yLjzStn+Ms713gxepiFNhEzTX4sdYTzvE/K8x4Rr/dEs6KM4klTCE+ag1hWhrPQFsxcUwiz7XJ+uazkb7+Yhi9+DH/7Ofztv+GvHwvKwSv14KsP+NcX78JfVCrClx/Blx/wzy/e45sv3+ebL9+Hr34Cf/8Uvvkl8Bvg1/D1x/D5e8Jnf/m+ABm/XOKNk7k88fZnytWHSzudGd1px5CfDRcT7FlrEvG0Q8SzdhGrHULI+GWXlLUuKc/7ZbxxIYaXgzG8HFDwckDG8/5oXgzIeDko52W/UMP6ckDGs14JK52RrHWG86w7itWuCFY6w3nRJ+Z5r5jnygjerQrn+UEv3jgfyhtdEp53R/G0K5Ll9kieD8by15/NwP99yLsnFCwr3Onyd8J7x/c56G7I6nA6K0MJLPUlMNMZzf0mMVfKAxgr8eVaRQD3G0TMKWNZHUxhrT+Rxd44ptqiuVsXxq2aEB40i5nukAuyXkcMj1uimWqV8bhVxr1GCdeqIhk46U/nUW8acwUVoSHXk6Y8LxoPeVGduZ+2wiD6SqPpL5NRl+tDfY43NVmqdqMMN8rTXTmX6kZFugflGZ4UJ7lQkryfgmgHjimcORG7m0KZIwUyB45E23NYZs8hqS05IltyJA7kSnaSKXYg0scYo20b0NVUZ7v2Rvy9d1NTcZIqVV97ZroCcZQf/t578NjvgJ2VPsYGmpgYaGGgo47W5tfQ3CIcrc3CEVSJDWhu3oj2VjU0t2xEV3MzOpqb0NLYgPbWjehobkJ7qxo6mmoCOGiqsU1L7T/AYfuW17Ay3Ex+SiCVxxKpKEygJF/BucJYzh6JoSgtnKKYQJJ2mhBnrE2shR4y021Em20j3FqLYOdthO3dQbiLPiJ3Y6LchQyAcIyRepusv5b5CracaG9BAYhwNyTK04hoHzNEnt8CgVgFF+uA4W1CmKse0X7mKsXAbP0p9jZD4iMEf6N9zRF5GRPlaUykhykhrvqEuRoQ6WGseo8FYm8zpD4WSDxNkfmYCSFuP3MkXobEBloJ+YFAK+QB1kj9rRD5mCMLtEYeZEtcqBMxoY4q248D8iAnYkOdiQ3fgyx0F7IQx28VgiAHZIGOyEN3ERO+B0WYM4owZ0QB9sRE7kEe7kxMxD7EgU5EhzgjDd6FPGwPsrBdRIfuQhzohDx0N7IQZ+Shu5EG7yLMx5Zwv10EeToS6udMgIcjni7WeOyzZe8uS5zszVSZASMszQyxtjDGxtJINfQLQWQbSyPsbUxxsDPHxkZoLbIyN1i3EznYWuBkb4WTvdm3IGFnwk4Hc3Y5WrHL0UoABVsTbCwNsDDdjjjCn6S4KNJSojl0MJFjBQcoVqkHFSWFVJUWUV12jOryE9RWCnkCAQpOU1Nzhvq60nVIaGo4S2N9mVBJWldKs6pBqKOtmva2alqbhUxAe0sNra01dHbW0dFWjbK9hpbGClqaq2luqKC9pUbIEbTX0KU8T09XPb3dDesB4lcbjF+BwWBfG0NDSsaGuxkeFJ4CLCgZ7FfS3y9UkL4Cgd6uFlVDURP9Pa3097QL7UP9SkERGO5lbLifS2ND6xaii2P9XLk8wuVLI0xcEoDg2rUxJiaGBSvRlVGuXx/n2sTousXo2sQYVy+PcvnSCFevjHP92mUm792I9T3FAAAgAElEQVRi6vF9FuZnmJ+b4t69W1y7eomR4QFGRwYZHRlkbHSI8bELXLs6wYO7t7g/eZvpx/eZnrrP/Nw0T2YfMzv7iKnH95l6fJ/ZmYe0NNbS1nKe4lNHqag4Q0ZaIhnpychlYiLCg4mMCCbAx5PIsGAyMpIpPHqY+rpqhgb7ePhgkumpR8w9mWFxYY7FxXlWFxd4eO8ul0YvMDrUz2BvF22tDdSdr+LE8aMcyTtIUcEh8nOzKDySS3nZaepqyqmtOktXRzMdrQ3U1ZRTX3uO6opiyoqPMTrcx53b15ieus/M9AOmHt9naW6Gl09XBDhZnmd5cY7nq0vroPBibZnnq0vrwPDhj3/EH//0e/7x5Wfcr8zkJxPldGe6UpvkRkLwTpJlYbQ11tDSWE1NdSn1NWcpOXmU0lPHaG9p5PLYKJO3b7E8P8va4hzPVxZZW5xjeW6GyrIzRIYEEOjjTpCvJ0G+7oQFeiMODyTI153QAC/8vfarhv89+Hm6EOwngIK32x683fYQ5u9BZJAXof4e+LruQxwejL+PKxHB/gT7eeHrug9nWyucHWzwdNuNt9se3PbuYo+THXudHSg4dJCK0jOcPl6IsrWJ3s4OepQdtDScp7G2ivOV52ioraHxfDW1leeoOlfK6eOFFJ88xunjhZSdOUnJqeOUnDrOicIjFOTmkp9zgKy0ZHKz0klLjiclIYb0pAQykuPJSIoXhn65lIQYGXJxJDFiMTESCQkKGbGSKEShQYjDgxGFBRMZEkB0eAiS0GAUURHESKNQSKKQhIcgF0UQLxWRJJeSEisTQCE2mhSFiNwUBXkpMnKSJOQniijLiqSlQMSd5gPM9R1gZfAAC32JLPQJ/vylfmHYFyAhRaUKpAsh5f5UllRKwnxPKitDWUKL0YCgJiwOpLA0kMZifypPuhNZ7E9dtxOtDKazOpjFfE8Sy/9mU3rcpuBhi5TpTlVouVtYzDbXnciT7kRmuxKEpWydCSx0JjLbHsujZhkz7bFCBWqzlCdKwUL0quZ0uvlbdWGmXSEsaOuMEzZAdyfyqDWauc44FlW/y1J/8nrD0Vx33J3vZEt82Wu4Baft6kwO9/B4tJ8L58/RU3GSygOJeOtpIjHagcxQjRSD73FA8/scN9egwn47Q4523LTaydweH94OlPKJIoX3ZXF8Kk/m5zEpvC2PZ8R1P92u+6h0sOb4TnOK9lhS5GbHuRBXykP3Uil1oVqxn6oYZwbzg7hwNJC+w16MHfdl9JgXt0t9uHRsDzdPufKwPJAH5f48qvDjQYUvd0vdmD7vz1JrGE87Ray2i3jaHsVau4il1kiW28SstYtY64xirTOKpx2RrLSEsdoexosuEc+6onjRLeGFqm1nrTOKlY4IVpWRrHREstIRxUJrJAut4cw2BvOkMYzZ+lCW26NZaotioU3Oe3fL+fLdK7w9Uch8SwTLLSGstofweo+Yl70SXvZJeb1fylpnGItN/iw2BbLaFsZKayhLrUEstgbzrEvCs245709k8/lPbsNfPoKvP+Rff/kIvv6If/3lffjyPb75/McCKHz5vqA6fPUT/vUX4Xzz1U/gHz+Hf/5CgAN+Bf/4b/75xQd88z/vwJ/fhj+/xzuzQ5wLcWQhLJw3I+V8GB7DW/4iXgaKueG0j8tOuxjaZUO/vxU3c1x50SosalvrEfG0O4q1rigBCIbkvByU87RHzGq3SFiQpoKE1wcVvD4o40V/NM97JDzvjeRZTxTP+8Q87YniWU8Ua50RvN4ZxRulQTzP9eHN8lDe6BbzvCuclz0iXvZE8faFWH413QL/+wEfHVMwLdlDiukmAgy/z/iZAJYGYnh6IZnF3gRmO2O43xDFxZIgRs4Ec7kskLt1ITxsFjHbLmdeGcPD5igmGyK5WycoCfcaophqkwmdwypIeNgk4VGzdB0Shk4H0nHYk4ZcV5ryvGk85EXzYeFZn+PJ+WxPmo/401MsYeBsDN0nRTQfDqDhkB+1B72pzPCgNMWV0qR9nE3ZT2WWN2Vp7hyL3U1RzG4KZTs5KnfgSLQdR6LtOSSyI19sz5FoR3JE9uSK7ciSOCAPtsNASw3tLRvQ2fpDAnz2UF8j9LKfKyuk4HA6SQkiJJF+RIR4Eh7sQbC/K+4u9uy0N0VfdzOamzcIUKC+AY1NP0Rr8wa2qv0Q7a1qbN28gW1am9mmtRldLXV0NDYKQKGxAR1NdbS3qrNNS41tWhvR0dyIlsYP0dVWF2xLmluwMdImJmwvxUfiOFsQT+nhWM4cUpAYuR83Wy1ig3dxSu5HrLkuMabbiTbWRmSiRZidDoHOWoTs3UbInu1E7DdA7KGqHfUwJNrbHImXEDr+d7uO2NMURaANMn8rYgKsiPEXhnKxt9BiJAz8Zki9TZC9eu1nobIYmSL1tUDmb43Y25xITzPEPuZIfMyI9rNC7G0ugICvJWJfc+SBNshVvv9ofxui/W2RB9ghD7AlLsSBuFBHEsJ3oQi2RxHkQGyIIzHBTv+frPeMjiu9zzw1Y8tWt1rdrc6JmSByLlQhFGLlHJEzmHPuZmpGgMiFjEIGA0gwgyCJnDNJAASY2d2SPB7P2nt27RnveH3GXtv67YdbLElnPrzn3qp7b4Vv/+d9EjaZL4mqIOzqACwKP2xKf+yqICzKACzKAOyaYCzKIGyqEOwaEUm6MCyqIKxqYSVqhAHfrg4hURNKoiYUqyqYJF0YVlUwiVoRVnUIVm0oZnUwFk0IJlUQZnUoZnUoFo0ImyYMq1qEURaEXh6MJj4ATUIQipgA5NEBxEUGEC7yIiLMB1GwFyGBG/DesBLP9W+ZBJeEyGsN3p4CQ+DrtUbwHnivwcd7LV4eq/DesBpfr7UulmAt3hvWEODrQYDvBry91uHjI7AHwrVVBPiudyUdrcBz/dfERAaTnW4hN8vG9s1p7NuVx4kjuzl1Yh+nju+j4OQhzp86TP7pQxSc+Y78s99RcPYoBWePkp9/hPPnhESi0qJTFBeforToe0qLvsdRdoaysjOUl58RgEBFgYsROE9FRQGVleepqjpPdUUB9TXFVFfmU1VVSHXl+T9hEqoc56itLsRZJ0iDmpwOmpwVtDRW0VBXRpOzgganA6eznLa2Wlqbq4XVVEVrUzWtTTU0NjjcDENbczUXWmtpa67B6XTQ1FBFk7OK1qY6mhpqaGur59KlJi5fauHSxSauXGqm43IbHS7Z0JWOdq53XuL6tcvcutnB9evC+bXOS9zovMS1qxe53ino+G92dtB185rbeHzrZic9D+4yPNTHzPQ4jx9NMzkxwv17d7l8qY2LrY0ukNBMx+V2rl65TM/9Lu7cvk7vg7v09nQzPNTHyHC/wB4M9TE40MvoyCCnTnzHru0b2b1jM9s257IxO4PM1CQyUhNJT0vCbjNhNelJiJUSHy+lsPActTWVNDU6uXG9k77eB4wMDzIxPsrY6DBzU1MM9/dx4+pl2psbcNZWUFVZSmlJAeVlRVQ5isk/c4KSwnPknzlBadE5LrQ0crXjIvfu3KL79i367t+j9/5dRgd7mRwdZHJsiLGRAaYnR5meGmV6aoyZ6UkePZxmbnaSudkppifGWHw0x+KjWZ48fsjzpQWePZln4eEMs5NjLDye4dXyE/7p7/+O1j025psO033SRnmmmCOJUezMTcamV5KRYuLI4d2Ul5yjtqKUi62N3O26Re+D+zycnuLh5CSzE6PMjo8yNTrE5MggHe0tmHUqtIpYDOp4VLJIZDHhxESEYtTIiJeKBQYgLIjw4ADiogSmQREXQUK0BFm0hPjIEKLFAcikYuLCw1DLYomPicCsU6GIjiQuPAxRoC8RoiBiokQE+3kSGuCDKNCXsCA/zpw4wrlTx/l2/x4qS4uoq3JQVphPScFZzn5/jNPfH6fw3FkKzpzm9ImjHPv2IEcO7efQ3l0c+/Yge3dtZ9umXLZuzGH75jwyU5PJTk8hKy2Z7LRkkm0W7GYDiSYTdoMWm05DokGHRa/BqFFi0qowq9TolDJ0ygR0sjgUcVIUcVLUCbFo4mNQxkagiotEES2wLBatDLNKjkkdT4rdQFaymY1pVjal29mdk8SuTDOHtyZzMNfO/gwllQeU9NVk0l+XwXBtBiN1aUw1ZjLTms1EUxpjzlRG61KYbMwQGojr0wUWoDmH6ZZcJv7Ed5D9J8bkyWYh8vStYXmsIZOp5lwmmnKYaMxmtm0j080b3cbm0bpMppo2MtEoAIjxxizG6tIZrk1lojGb8QYXSKlPZ7g2hcHKJMbq0hmrS2e8PoPR2lRGa1OEBKRqIb1osNzqZhWGK5IYqxaant/KlQRjdZobBE0405lsEFiOmeYc5lpzmWnJ7vrZhvd/if8nHxD05UeErPoc388/5ptfvUPIys+I/fxTor/4hNRPvubQV99QvnolD0JiGYuIZ06m4ZUtkRf2JH6wp/DaksySzoQzeC2X4oIpjfTgaNSX5Nv8KLT50bQjnvpNUVzaK6N9XwItu6O4dCiGqwciuXkklptH4uk8EMHlQ2KuHozg0l4RbXtEdByQ0Lo9kLadgXR/H0Pf2QQG8mUM5MfTlx/PRJmK6QoN0w4VUw4Vs5U6Ziv1PK4zMFOpY6ZKzWylhimHiqkKDRMODWMlch7XmXhYY+BRrZG5Wh0z1Vqmq7RMVWmZqtYxUq5kokLLaLmS4VI1w6VqhkrlDJXKGS7RMlyi52XX9/zzsyssXt7DpMPIYJGasXIl0w4Vc9UG5mp1zNXqmG8w8bhOz3S1jnGHmgmHkqkKJTMVWmYqNEyWq4WeiEIZo6VqpurS+T+mq/n9X/fw738zCP+4AP/83CU3egX/66Vw/s8/8G//7xuBPfi338Hv/6sLIPwt8Lf8/l9+x7/+jxf8+z8s8//9X0v8n68GCVzx5/h99DNifvFz0j7+hFppJFNaC890Np5rjSwqddzxC+VukIj2teuo91rBRZ03w6eUzNWZeNhiZ6E1kUetVqacRqZq9UzXmdy+g+laIzP1Jh42GHnUaPoDSHAaeNhgZKZOx8N6A3M1WhaqdDw/Z2Rxt4xHB+OZKVUxValiulrDuCOB2Uo5L9qz+e8dZ5lIk9Km8CN1zUfoV71D73klw7VmxuoTGa4RykRuFRgp3BzJ6Vwpjp0J3C4UfAo9pVoGHEZ6yw3cL9HTXaSlq1DLAxcg6C03c6/EwH1XwpHwno1bBUZajsip2BlB4eYwCrdEULwtiqLtkRRtlXJ+cyQFWyIp2CywCuV74mk+mUTT93aqvzVyOi+Ks3lSjmWJOZEt5kS2hGMZYr7PlfJtqoQDiaHssQSyxxLEFo0XW7U+ZMvXkatcT65qHbkaT/J0vmRqfVFL1/HNJ7/kV7/4Mz56/y/w2fA15cXfU+k4S/6ZI5w8foAD+zZxaN9mrCY5VkMCemU0KlkEUeH++Hh9wzdfvM8Xn7zLyi9/zacfvssH7/45v3rnz3j/lz/n4/ff5aMPBObg0w/f5ZNf/SUfv/8LPv3wXT798Jd89uv3+OTDd/nk17/gs4/e4dNf/4JPPniHzz96j08/fJcNKz5hV46RA5vtbE6Wo43yImDlr/Bb8R7Baz8g2v8zdtijOWyOIXnV59hWf4r+6w/R+3yORvQlqtAvUIZ9iT58Baao1RjCv8YctQJL9BosMUI3w9veAkvMaixx60iUewpSntg1WOM9MMWuQx+1CnPsWne6jzluHSbX7r+bQYhehSVuHQbpanSRq9FFrcEc54ld5i0M/zJvzHHrsSV4YZF5kajwxZrgjTXBG5tM0Ptb5T7YXZp/m1KQ8thVQdhVwSSqQknRiklSh5GkDceqCcOmFZGoDSNJJ8GmFpGkkwhSIa2IJI0YuyZMGOg1ImxqEcl6sfCZfwQQLMogrOoQEvVirKoQrBoBHJjVIgyKYCyaMEyqUCwaMRaNGKNKhFkrnOvjgtDLQtEkhKCKC0YZE4IyNgRlbBjyuDDMhngy0k2Y9DIhhchnrZsF2LBhJV6ea/H2Woe3p9B14PdHkiIfT4E98PP1wN9vPf6+6/D3WY+P5xq8vFbj7b0KX98/yI0EydFbk/Nq1q/6kpCADSRa1GSnW9mxJZOjB3Zw+vg+wXx88iD5pw9TcOZbzp06SMGZIxQVnKDg7FEKzx2jKF8ACOfPCb6CwsLv3b6CKkcBFRUFlJWccbEEp6mszKempgiHI5/a6mLqqkuEYrLqYqFzwFlKnUsCVF1R6E4l+mPQILAJ5TQ5Xbv/DVU0N9fQ2lQjGIud5TQ2V9LUWEFjo2A8bm+upr2ljottTpfZuJqLbU6am2u5eLGJixeaaG9zcuFCAxcvNnLpUhNXrrTS0dHCpUtNgq/gcis3Oi9yvfMCt29c5rZLPnT7difXrwmg4I4rqvT2rWv0Puim914XPd1d9Pbcpa+3m6HBXgYHepieGuPh3BTzj+d4/GiGsdFBuu7cEIzLF1q50N5ER8cFOjuv0N19i+6uG/Q96GKgt5uRwR7GhwcYG+5jbKif4aEBJsZHKTl/jv17trN391b27NzMof07+fbwPg4d3M3+fTs5cGA3u3ZtY+/u7WzbnMv2bZupcJRRkH+WBmcdN29cY2iwj8GBHsaGBpkYGWJ0sI/u2zdob26gvqaC6ooSaipKqatyUFtVRm1VOdXlJZz47hBHDu3ncnsL9+7cZGSgl5mJUR5OTzE1Oc7czAxPHj9i8eEMj6YnBHZgbpL5x7PMP37Ik8V5njxZYGlhnqXHj1lemOfJ40csPXrEk4cPefXsKc+eLPB08THLTxZZWpzjx1dL3DixkcnqXby8eoyKbAn7NCHc67rKluxEbAYZFoOKrXmZ5J86zpULLdzruknvvS4ez87weHqah1PjzE6MMzY0yPhQPx3tzdiMWkw6OSq5lNgogS2QxYQjj41EHOxPTEQoUkkoMVFioiRBxEvDUMSIiYkIJSFaQmykiLhIEdHhIhKk4e4d+OjwMDTxMSiiIwn080QqCSU6MhRxsD8RoiDEQUIa0pmTxzh3+jgH9+zg/JmTnD7+HaePH+H7o9/y7aEDHD50iEMH9/Ptgf0c3r+PvTu3s3vbZrZtzGH7lo1s2ZjLppws8rLSSU+2k5ZkI9luxmLQYtFrMGi0GDRqdEoValkcqoRYDAoZimjBN6GQRqOMjiFeGoE8TopMGolUIiIhKoKESAnxkSKUsREoYsLRxEaiS4gi2aTAII8mUS8j3a5je24yu3OT2Jtn58jWZI5stnBqu5XKA1auFtjpq7IzVJPISH0KE3XJjNYnMVqfyqgzhbGGZMadqYw3pDFSl+wapjOZbBB0+xONWYzUpzPmzGCgKonRemHHf7wxS0gnash09ySMN2Qz0ZDDZEMuk425TDflMdeymammPEZdLMFoTQYjdelCp0JDjpB6VJ/hSjrKZrQmg8HqZEbqUhipS2akJpWBikSheK02RfAW1CYzXJMolLPVJP+hjblcKEwbrRLSkcbqUplsEFKYJpzpjNWnMdWY4fIlCMlK4/UZTDjTGalJ6vrZho8+RrJqJRpRMNINHhjDQ9H5ebPLT0R9UDxXAmO56xPF4zgTv7Hn8MaWwu/ycvghKY2fbMk81+sZSFHRnB1J25YI6jeF0rJbyuUDMi4ciOPWMQ23TujoPKqi8zslVw7L6Dwi58qROC4fjKLjYCTXDkVz5VA0F/eIaNsZQsvOEFp2h9C6I5iWHcG0bg+idWcQnQclPDgTR3+BjIHzcoaKZEw5tIyXqplyaJks1zBdoWGyQstEhZbpagNTVVpmKoU1WyXIaGYqtcxV65lyqJmpEYb3mRo94w4V4w4FY+VKxh0axhwaRitUjJeqGC5VMlgsZ6BIxki5gfmrB/j3Nzd5de0wExVWxst1DJcomHQomK3WCODEdZyuVLlfT5arGCuRM+5QMeUQrk1UqBkrVzFa5lrlakbL1UxWGRmvNjFWnchYfTqvH5zmH5da+Zff3IJ/nIB/mGD00kFeTzXzH/+4DP/2Bv6fJfin5/A/n8I/vuL3//QD//4Pr/n9379kd3oCYo/3CPrmV4i++RC/T95h3Ud/jtd7P0f30TtcUsXy0GhiSaPlhc7EolJPj0TCVR8/mr5ZS7PEg6ubJczWmXnYamOxJZnHrUnMNZiZrdMzUaVholbLo0YLc04jc06DGxzM1uuZrtUL3Qk1KqYqFTyu0fOi2MzyPjmPDsQx41DwsFbDXI2W6Uo5c1UKHpXpWN5nYjwjgT1eXyH71c8oifBj8LyWkUoTQ5VmhipMdBcLhuVLp80U7VBQsEnKmRwJdQd1dJ4z0+Mw8qBMz71iA3eLDHSd19BTamSw0s5gdaKr1MROT7mN3jI790vs3Cmy0Xg4AceuKEq3hVOyPcrVsBxB0dYIN1Ao3Cbl7EYJ5zZHcW5LDGV71DQeT6T2iIWzm2M4kRPB0UwxR9JFHM0Us8sawm67hO2mUHKUPlilwq61SboeS4wnpmgvbDI/ktQB6ON8MMiDiAn3xHPtZ3z8/l/wwS//EyEB62ioLePOjXbamqspLf6eqvKzlJecIf/st2zKSSQ9UYdZH49BJcWgiUYWF4xU7EdkqC9+Xqv45MO/5KP33+HX77/jliN9/OE7fPz+LwSA4JIVferyIHz8oXDf5x+9x+cfv8snH74jAIUPf8GGbz5CGxeKSuqL59fv4vPNe/iseA/vb35JwMr3EXl8hEayhu3mKHYqQkn3Xkma50qS/FdgDPsGbcQKVGFfohJ/hSr0c/QRX6MRf4E+fAWasC9dpuNVAosQuQpT9Bosceuxxq/HmuCJMdYDY9wGtFKBGdBHr8YQswZT3DpM8evQSVdhjFmPJcETc9wG7HJfLPGeGKM9scn8sMn9sST4YpV7Y1Z4k6wOIknpj03ui03hi1Xu474nWR0iSHjUIW6Jj1kRiFUVKgz8KmHwT9ZHYlWFYdGIsenCSdSGY1OLsCiDsWhE6OWBmNWhJOrDsWhEmBXB2NQiEg3hWDQhWFXBWFXB2NSh2LRhWF3LrhVjUoVgUomw6cIxa0UYlCGo4wIwqSTYtJGYNRLMGgl6ZShGlQSzRkqqWYFdH0+aXYndLMdqTCA1UUOiRUl6qoG8nCQyM234+axj3eov8fVag+d6wZDs470eX19hwH8LDnw9/8AMBPlvIMB3A4F+Hu4UJD+/9W7GIMB3LUH+HgT5e+Dnt951v9CZsGHN1/h5rsFuVrElL5Vtm9I5uHeTUFp2+hD5Z4VUopKiExSdP0Zh/nF3j8HbBKK3IKG06BSlpYKnwFF6lkpHPuXl56gszxfeKz/nkhgV0eAsp7mhAmdtOU3OCpxOB/X1Dnf3QG2tYDZ+CxDKS864z9+2GtdUFtFQJzzTWFdGi8uP0NxcQ319GY2NFTS6GIe3xuNL7Q1u+dCVS810drRy9WqbwBxcbub69YtcudJKZ2c7169f5M6dq9y4cYkb1zu4euWCAApuddJ95zr37wmegnvdt+m6c4PuuzfpvnuT+/duc//ebZdXoI+B/gcMDfYy0P9AYABG+nj0cJqFhzM8WZxnceERY6PD3LxxlYsXmum83M6li61c6+zg1s3r3L93h/6++/Q9uEtfz10Ge4X+gpHhfpdkaYipsVE6LrdTU1lCcdE5iovOUVZeQGmJUL5WWVFCSXEB7W3NlJcVU11Vwdkzp9i3dycnvz9Gwbl87t3tZqC/V/j8/j5673XRdfMal9qaqautpLqihCpHMTWVpVRXlFBRWkT+qeNszsmgsa6Kq5fbaGtycvfWTSZGhnk8O8OjmWnmZqdZmn/M08UFni894cXyksAOLC+y9OQxSwuPefZ0iWdPl3i6tMjThXmeP5nnxdITns7Pu55Z5PXzZV4+Xeb1syWeLi6wtPSIx9equHs2i//SdYqWXQmctUZQ7zjN9Sst5GWnYNLKsOiVZKUmkX/6FFcuXuDurZuMDPQzOTrE5OgIEyPDzE6MMjrQy7WOSyRbjahl0cjiIlDKpCjiIgWgEBtOXLSYSHEgsZEh6DUJxEWLCfRdT3xkCAnRQqSpTBpOXEQo0WHBwkAdH4UiIRpFnJS4KAkxEWFEhgUSJQ4hQhSEVBJKeGggoQE+SCWh1FeV892BvRzcs5PTx49w7Nv9QvfAvj3s3rWD3Tt3sWfndnZs38q2TblsycsmLyudzLRksjLTyEhNJtlqIsVmwWLQYlArUMvi0CoVGDRKNHIZivhYVLI4pOFhxEZFEh8VRUyEmJgIMZLgQKLEoYSHBhEhCiIiJICokCASIkTEi4NIiAhBHiVCnxCJKkZEullFplVJsi6GjSl6dmVZ2bfRzqHNSRzabOXENgslu81cOZfMfUcy/VVCZ1J/pZXh2iTGnKnuNdWc6T4fqklkuFZoIH67yz5en+b2JwxUJTFcmypIhpwZDLtkQaPODKaas5huERKNJhtzmG7KY7p5o1Co5vInjDkzXMN6JhMN2cy05jHuzGSiQehReBuJOunMEfwLNckM16YwXCP4EkZrUlztyGkM1yS6+xT6HYJHYbDCxnBlEiOVyYxUJjHTkO3+H28Bz3STUKA22ZDlBg9vj+P1aV0/04nD0QUGkhYqYrtXEOUbgrkREMlkmJrFKCO/s+bxd9nb+avEjfzWnsWizUxfpobrOXIubVNRuzWOovQQqjaLqd0mpmZHGC0Ho2naG4lzVwRXDsvp/E5F53cqrh1RcflgAu37o7l8OJ7Lh+K48m0CV75NoONADG27JDRvF+PcFkLNxgAatgbSuC2A2jwvWrYHcXlvGD1nZYyWahkpUTNULGesXM1wiYKpSiNj5cJO/li5mtEylXv4n6jQCkN/uZpxh4bRMoWQ3V+hZq7OKMiKytWu6ypGHWoGi+UMlagYLIqnrzCW/sIE+s/F039exWDtRv7XmxssXtxNf5GaoSIlYyVqJssFhmC2WvMnAGGiXM54mYyJcjmTDgVTDhYfSoAAACAASURBVDUTZUrGSxWMlskYK1cy6hDAwXiF1g0SRsu1gt+iVMFYsYzhEjV9ZSbBqFKRwnTbbv778lX4t+fwL8v89WAhc3UpjFYlMdeQx8PGzSxd3Md/e1DG/+h30pkTz5kYH1T+XyHx/JzAlZ/g+/mH+K/4GM9P3sfjg3fx+s8/I+XDD7hqU/PKauCN3sAjmZz+KCmt36yhYdV6yoK/ZuA7HfO1aTxuTmShxc58SxILTXbmWy08brGw0GLlUaOJx01mZuu1rqV3MwyP6g08bbbxusLO8+M6Fo7KWWg08qTVwkKTheVmK0u1Jp4XW1jea6RTJ8L8zfukfvEX9OQqmTitZqhIw1Cpjt5CDfcLtdw5r+Z+mY2e2q30th6mq3o/pfvNHM+RUbLLRM1+AxdPmrhbbKWryMC9EhP3S0z0lAuJRj3lZgaqkuh1CE3NdwstNB2Oo2pfJCU7wyjZEUHhtkgKt0WSv+VtL0IkpzdG8H1uBMfzIjiRF8mx3Aj2J4dQesDCqc1KdtokbDaEkhSznuRYTywRazFGbEARvBpLTCA2tRi9TESqRc7u7ZlUlJ5mz45stuYloowLJj46gGD/tQT4rMLfeyWf/vrneKz5lJvXW5mdGmSov4url5tw1pa6B6aaivNs25TK9s1pJBrlJBrlmLUxaOXhKGJExEYFEui7mrUrP3OblT/54B0Xc/CuW2708Yd/ycqvfo3FICfQbx2fupiEzz96j88/ek9IS/r1O6z94n2CPL/A65v38F7xAes+/0s2fPkO3t/8Ev/VHxC69kOkvp9jiPJgpz2W7QoxGX5rSfT8CmPgV+jCV6CUfIVK/A1qyQo04SvRhH+DLOQzVGHfoI1YhSZ8Jepwoc9BG7kGpXgF8aFfkSBZQ4JkLVLRKmSSVSgiVqGOXI0u1gNjrBfGBC+MsV6YEwSNvyHOB12sN2ZFIGZ5AFZZAHaFIOsRzL6BWBSBbsOvWS4Ygc2KIOyaMBK1YqyqMMzqUIzKYCyqUCzKECzyYKyqUGxqMTa1mES1BJtajFUlwagQkaiPwq6PwKoKw6YWY1CEYFaHYddHYNaKXAAiBLMi2AUI3sqIRFh14Vi04cLwrxZjUUuwaCXoFSEY1CKshkgSjTHkpRnITlGTlaIm1SYjJ11NRqqWzFQDWWlGstKM5KQZSUvSkmLXkJakI9GiJMmuxqiPQ6eOJdBvncAWeK3Cy0PoPvDwWIGXl7Dz7/cnxmThPDjAkwDf9W6mwNdrndCP4LWGAN/1BAd4EuS/AX8f4X1RsBehwULcovf6lfhuWI1aHkVOho3tWzI5uH8zZ04d5PTJAwJAKDxJYf5xSgpPCn6D/OM4Ss+6Dchvj293+98O8m/jSysr35qMhZZip7OchgYHjY1VwoDfWIXTWeFqFxZWZeV5amqK3SzDH3oNSqirKaW2toya2hKcznKqq4vc9zU2VtHQUElDQyVtbbUub4GT9pZalwHZyZVLzVy93MKt65e4flUAA9c6L7mlRBfam7jWeYk7t6/RffemAApcZuM7t69x+1anCxTcovvuLfp679HXe4+B/vv09tylt+cuPQ+66HnQxeBAD0P99xkd6mVkoJfx4QEmxoeZm53k8aMZniw+4sniI8ZGB7lz+zr1dVV0XG7n4oUWrnRc4Mb1Du5132Z4qE+IBe29x4P7XQz0P2BgsIfhoT4mRoaZGhtloOeeSyLV4jJBt9HYUMPdrhtc67zMlY5LXL58kba2FtraWmhsqOda5xXamhqZGhtndGSIu1236bt/j/4H93lw9zYdF1qpKC2iobaKhrpK6msc1Nc4KDj7PWdOHqW0MJ+ywnwutzfTe6+L1sZ6psaGeTQzzdPFBZ49WeTp8hOeP1vmzeuX/PDmFa9fveDli2c8f7bMi2Vh4H/2dIkXz58K7z1b5vXzZX569Zyn8/M8e7LI86UFXj1b4tWzpzxfWuD50iLLy0v8tDBK9VYVP14/xosLB2naouC7NAWtjQ6qHSUc2r2NzBQ7FoOWvKx0Th47SrWjnOtXLtH/oJvh/j4Geh7Q232He7dvcOVSKyadAnl8JAmxQmypLCac2EgR8VIxcdFiYqVhSCNCiAgLQC2LRh4bQbQ4SEg3ihATKxERGx6CNCwQebQEnTKOhNhIFHFSEqIjiIuSEB0eQpQ4BFGgL1HiYOKl4W5GwWrQ8v2Rwxz/9iDnz57iwJ6dHNq3mwN7drN7+za2bdrIltwsNucKbEFmahLpyXZS7BaSbWaMWhV6tYK4qHDUijjipRHER0Uhi40hISaaOGkEMZESYiMliIMDBCAgCiYkwJfQQD/Ewf7CbwnxIzLUj2iRPwmSYGLD/JBHBqGRhqKJDsGikGBXSci2yMkwxpNtkZNnTSDbGsv2DA0H8ywc22qg7UwK3WXJDLrAwWhdCqO1aQxWJ9NXYWWoRihdHW9IY6IxnfGGNMacf1jD1UlMONNdw7XgUxiuTXbt2qcy3Zj7R+3K2W4WYbolV+hDcPUOTDXnCH0ITXmCzKg2jbE6QeYzVpfu/r63rcxv/QETzkyX/CjZbWgeqUlluDqFgQrBa/CgxMiDMhMPykwMVtrpL7cwXJHIUGUy/Q4rg5V2hqoSGa9PE5iH+jQXOBAAwkxjNlP1mUw7s4Tf5cwQQEJpaBwNgTE0fObHUpSdZ6o0nhkz+Mm8kd+aN/KDJY9lrY3BdA2XN8biTBXTlBNJzcYIijJCOZcazOlEX86m+lOWK6J+l5TG3TG07o2heW8M7fvjuHRIRvNuKVcOy7m4N4ZL+2K5uD+GK9/G0XE4lqvfyeg4JKNtTzT1W8TUbRVRvTGQhi0hNG4LomN/ONcOS7l9PI7ec3LGy/VMlusYLlYxWqZm3KFlslInyIPKFIyWKQQTcqWGsXIlU9UG9/XpaoPAOFTrmK01uICE0cUiCLv6U1UCqBgoUjBwXkF/YQK9+bH0nZcz3pDHv76+xW96z9FfpGOwUMmUQ8tEmZKpChnTlSoBCFQoma5UuV+Pl8mYcqgZK01wg4SJMiVjpQlMVKiZqNAwUSn4H8YcGoZLlQwVy+g/H89ImYahUg3D5Sb6S00MVKfxNxNV8C+P+f0/PeSvB88wWW1mri6JcYeJOYeFyVId0+d1vDiq5lFyGEvWEJZSIpndnUDPCQ19FRm0f2/mQIqESP8v8fryQwJWfMKGj99j7a/exeOdd4j9859TJA3jYbqdH8wWXmitTCmV3AuO5IKHJ7W+q7mcKGGyzMpkvYb5ViuLrTYWW+0stNh51GhivtnCfJORRw16Zuu1PGzQ87jBxGKjmafNFn7TksGrs2ZmDsWy2GblZUcKLy+n8aI9ieeNibwssvDm2ySKY7yQffELjkWsY2SrnMH9cYycV9JbIKOnQE7XmXi6C5TcK9bRcUJN3XET9cfsnNio4XCukV0ZWg5vTiR/dwr139m4WZTI/bJE7pdZuFdi5VaBgZv5eu4UmrhflkRXsZ2bBYm0HtVTtC2cgs1SDqWFkan0YneKlN1JUnbZo8jTBLLdHIZO9AXpal+SZd6oJd9gjF6PJnItasl6TNG+2OKDsMaHYI4NxqqUkGFTkJ2sIy/dxJ4t6Rw5sI1zpw5TXHACR8kZigtOcOr4XuKjg4mJDESjiCTRouDA3i1UOs5y81o78w8nWF6cZnZygKH+Lm7fuEjHxQZqKgtxlJ6hpiKfc6cOcWT/VnZuzSA73YxBKcWsiSU2KoiIMB/Cgj3x916Nr+dKPNZ8wYa1Qgvuqq8/4uvP3+fLT98lISaUJLsarVrK+tWf89lHAtvwyQfv8NkH77D6y18T5LUCif8aZOE+xISsx2flh3h88QsBJKz8FaEenyD2/ITogK+xxvuRow8nMzaQxJC1qP2+RBb8JXLRV6gkK5GFfoVSvAK56GvU4atQhK0kIWQFqvB1qMLXIQ9bjVKyFnn4WhIka5CFryU+Yi0xotXIwtcij1iHId4XfZwP+lg/9PH+mBICMcoC0cR4YVYEYteEYVKFCEO5LAirIkSQ8yiDMSuCsKlFLnYgGJsqGIs8WBj+deHYdOFYVWFYtRLM6jDhXCHCrBCkPja1GItSRJImHItShFklxqxyDfZqCXZdJDZduJsJSDREYlaHkagNx6wSQINFK8GkDhPAgT6CZGssaXY56YkKctN1bM0xkpuuYVOWkbxMHbnpOrLS9WSmCceMVC0ZqVpSkxRkp+rITjWQm24iN91EdqqB7HQTGSkGUhMFsJCcqMFikqFRRREVHoiP50oCfdfi6yUAgeAATzdL8BYovB34A/08CAn0chuT3157W6TmvWEVgX4eBPlvIMhfYBtCg70JCvISpE0eq1i38gsixf7kZSazdVM6hw/t4ORxASAUFhylpOgkJYUnKT7//Z+kD1VXnHenDFWWC6lDdVVF7jjR+poywQ/g8g44a8toaHDgdFbgdApG45bGSpqaKoU+AmeVq1Cs1lVgVkWTU7jW0OCgrq4Up7OC+nqBdah3VtDQ4KC+voza2jLq6srdIKGlpZb2dieXLwmegrdG4s6OVq5fbXcdL3Lz5mVu3RLYgTu3r3Hr5lVuXO/gbtcNNytw7/5thgZ7GRsddDMC97oFM3Ff7z0GB3ro7elmcKCHgf779PV2u4/CEu4ZHOhhbHSYmelJ5h8/ZOnJY+bnZ3my+IiZ6XF6Htzl0sVWOi63c6VDiEa9fr2D27eu0fPgLn3379Jzv4t73bfp7emmp1f4zj+0Ig/R86CL3h5B1jQ5McLU2DBjowNumdPb3zU80sfAwAN6e+5z/dpVuu/e4W7XbZw11TQ76+m8fIk7t65z5WIblaVF1FaW4ygppNlZS1tzPa1NdVy73M75kycoPHOS6vJiJkYGmJsaZ25qnKX5x7xYXuLHVy/54eULXr96wY8/vObHH17z5vVLXr18yg9vXvHjq5fue16+eCYAiOdLvH6+zO9+fM3LpSWeLj7m+dICL5YXefPiKW9ePOXF8jLPnj7lh9fPqdxp5Wnbfv7jcQOtO6TsMoRy7NBWykvOUVNZwpmTR9m6MYestGS2bcpl785tFOWf4crFNq5f6eDOjevcvSm0GHe0t7B/z3ZkcRHI46XudCN5rOA5UMZHERHm7+5SCPH3JEocRKQkCFWCFIM6AVVsFAlRYcijJehV8dhNGsHg7AIb0eEhhPh7I5WEEhkWTIQogChxMBEiIQkp0Wrg0P5d7N0pGI53bdvMppxMstNTyE5PITczzS0jSk20kp5sx6zXYNZrUMviUMbHCAAnXkpcdDjxUVHIY6WEi4KJFIcSFuSHODiAsCB/xMEBhAb4EBrgRWiAFyH+noiDheuSID+iQn2JE/uhjgrEIgtDG+1PolxEkkJEqiYCu0pCmjGOVEM0m5JVnNifzXfbrJQcsnK7ahP9zi30VaYyVJ3GUHWyq4wshbG6dFcHgVBWNlYnyItG61MEXb+rq8DdotyUw0hdmhskTP4RGJhqynUnF7lTjBpy3IP+aH0qo/V/YBzGnIIH4o99BeP1GUw1ZTLZlCl4FlpymWnOZcKZzkCF4CMYqkkSYlNrUxmtTmW0KoXxmjQGKhJ5UGJmsDLJLZkeqkpkuDKR4apEd1vzSI3gSxCYkQymmjJcXoRMHrVsZLYxh5nmP/pfjdldP5uS6HmjzORvUnbyN4nb+V3SDmZsafTqtdw0xHMpI5aWnCgasiOpz5RQkSmiMi+c/KxgCnNFFGaHcTYzlHNpQZRki6jfGUP11nDqd0TQuFtK014pDbsjqd0uom6HhKqNwTTsCKd5TyRNeyNp2RPJxYPxNO2KojInEEdWEI6cQBxZ/rRsl3BhbzidByO5fSye28fjGCxUM1qkYqxYw0SZlgmHnrFyjQsACMBgulrHXJ0QvTlVpWW8Us1srZGpSh2T5TomygTWYKpKz0yVIDMaK1cKUpjqt8ZlLcPFKu6fi6avMJahIhXjtZn824+3+annPPfPKOg7r6AvP4GR0gTGS1XMVOh5WKsTZEUOBRPlcqYqBHZhpCSegcI4F9MhZ6g4wQ0SpirUTFYKEqnxCq3LKK1kpFzLUImK4VIN4xU6hqrs/Le5evjnKfifUyx27mSoTMuow8BEpZnpMiPTDiOPHWaeFhl5cVTPi9xIniWHMZ8UwpOdMTwtMjBVbeSh08ZMo5XZBhtzjWncOqfhSPJaoj3eJWzd53h+/h7rP/w56375nwn74BecCPFmzJ7EM7OZRwolk3IV90IldHp7UrnyC6pjvRg/a2G+wc6T1hSetCay0GZjocXKUpuwHjcZmW8yMt9oYMGpZ9Fp4FljEq9Pmni8K4anjTaW220sX7DzvM3Ocp2ZZ+dM/PBdFtkBnyL/6h2u5mkZ3SajZ5OUkSI9vQUqus/Ec+d0HHfPyblXpOfKiQRqDymoPpLEsU16tiQqsCskZJviOLDRxncbzeTvTuLcdiPntqj4Ll3KweQwNqk3sMcSSLZsDSnStdiiPLFKfbBHeaGP9EYb4YNK4o1K4oVc7IVS7IU63AddhB+aKH8UUX7II33RJISijA3CpI4gyZhAboqBTekWEg0yspONbMpJYu/OPI5+u5vjR/ZSXHCC/NPfUVF6lrrqEndzantLDRcvOrnReYGuW1e5f7eT7jsd9NzvZGTwLg9nRnm+NMvS/CTzc6OMj96j9/51LrXX09ZcRUNtCXVV56koPcXpk0K2/M6tGaQlGbCZlJj0MhKiQxAHbSDIbw0hAesQBXkgCfUiXORNbFQQankEamUEFmMCZn08CbGhrF31GZ/++i/4+IO/4KNf/hlrv/4Ykf86wvxXExG4mnCfFQSu+5jAtR8RtPpDQtZ9SKTnF0R6f0mk/1fEBn1DQug65GEeyIJXIwteQXzwV6jEK1FJViMPW4lcvAqlZC0yyRrkknUowj2Qidchl3ggD1uNImId8ggPFNHeKGJ8UcX7ER+xgeiQ1eji/DDLgrAoQ7AqRBiVoZgVoRgUwZjkIcJQrxRjUQgDvikhGLtKhF0TRpImDLtKkP683dW3KEOwqkKxa8IEWZBaYAIStQJgsGkk2FWuz9NKXCxCGCZ5CBa1BKsmHItaglklxqoJx6aNwKaN+MNrXThJxiiSjFHC88ZIEs1SNmXq2JxtIjfLRE6mnuwMA5uyzOSmG9iSY2ZjloGNmSY2ZhrIyzaSk2ViU66VrAwTuVkW8rLN5GQayc02szHbRk6G63W6iZwMM9npJlKTdKQmC2yCSReHShFOcOA6fDxXuqNK/b3XEuy3AZG/J4E+6wnyFRKKAnzX4+O52p1YFOgnAIbQIG8BFPh6uJmFAN/1hAR6EeS/QWAVAjbg7+9BkJ8HAd7r8Fj9FZFhgWSn2dmUm8KePZv4/th+Cs4KCUUlRUK5meA1OPcnBWdvewbq6lwNxK5CMyFetByns4KGxkoaG8tpcjr+hEFw1pbS3FjxvxWTCebiWi601tPWXE9LYy1NTdW0tdXT1lZPc3MNzU11NDdW09JcTWur8LqlpZa2tnpaW+uE1uKOFjo6WtySorcxpVevtnH9+kVuXO/g1q0OFzNwnTu3r3H/3m0hlnO4j9GRfkbHBhgZ7Wd0ZEDoKhgfZmx0kOGhPqYmRxga7mVouJfenm56e7rp77tHX283/X33uX/vDg/udwktxoP97jUxPsrMtMAkPJ6fYenJAo8ezjI81MeN6x1c6bjA1SuXudJxgStXL3D7Vqcw/N8TAMLdW9fpvnOTe91dPLjfxeiI0J0wPTXG+JgQYzo+NsTkxDCPZgTd/6OHUyzMz/H40Rzzjx/y6OGsq5BthIH+B4KBeGqKiREh1ejZ0jz/8H//HX/92x+5cqGVuzevMTU2TG1lOe0tTi61N9FYV03p+bMcP3KQ49/u5/aNK24J1Ysny/zw8gVvXr/kN29e89OPr/npx1f85qfX/OanV/zw5gU//vCS3/z0mt/+8IqfXr/izYuXvHnxnDcvnvL6+TK/efOSNy+esrzwiGdP5nm+tMDLp094ufRUYB6ePuPN6zcMtpTyuGEf/zHfyO1jGs6mSzi2LYnjh3ZTWnaeCkcRBWdPsn1TLju3bGTH5jz279pOSX4+dVWVXGxt4erFNjovtXP1wgXOnT6OSh6LRhlPvFSMLCbcDRDUsmhksWISokSC9yAqDFmsmOjIYGRxEoFlkAgyo5jwEORxAmsQLxUjCfJxexaiI8NcO/iBhIf6IxUHucFDSqKZQ/t3sGf3NnIyUtmck0l6io3UJAt2i560ZCs2qwGTQY3dbECrlBEfLUWZEI8sJgppuPD5gmdChDg4gGA/b0ICfQgJ9CHI1xN/r/X4e3kQ5OtFsPcGgnzWE+a/nshgT+LFviilwSijgrBrpCRqIrErwkjViklVh7IvS83eTBVWWRA2mYhjO1IpO76FqlObuVi8iXu1Gxl0ZjNUn8tY02aGa9IZqU5nsDqR/kqba/c9iaGqJAar7AzXCIP0QJXNnXg4XJvs2tkXBvjxOqEh+W2j8ls/wVtT8WRDlrtpeaIxi8HKJMFX0CAM4uMNGe7hf6gmhdH6dGYac5htzGGsLt0NKiabc5hySZMetm1isiHLves/5kxjuDaVflfB2lhdOqO1aQxXpzBSLYCJvnILD0rMrqRGM8Ou9MaeUhODFSkMVSULz9UlM1RtZaw6mcm6NMZr0hgst3OvSM9gdTKDgkyp62f/JXkbf2Xbxu8s21lK38TNnEQKUqI4rPHkkNKDkxY/ziUHUZYtoXJjBMVZIs5nhnI6PYCCHBFnM0M5lRZEQVYo5zKCKcgOoXyziIrNYVRtFlG1JZT6bRKc2yWUZPni3C6c128T07hTgnNXBE17pdRtDcORE0BFbiCl2QHUbRHRuieS9t1iYe0K5cKeULq/j6fvnIqREg3j5TrGHVrGy4XIzHGHABDeyozm6ozM1pqYrTUxXWMUPAoOLWPlatfuvbDesg8TFRomq4RnB4oSuHU8nO6TUdw7HcODYgP//ts7/P2jOoYdVnrPJdBXkMBIqYsxqNYxUen67io1UxVKJssVAmNQLmekKIHhwniGihMYLElgsCie4cJ4JsqUAkCo1AksR6WGiQoVo2UKhotj6StS8eT6Yfj7IfjXh/APQzy+uJGRcpUAcmqMjJZrmaowMOXQM1Wi41m+iaUd8bzcFM9vNqt4kRnLT9/qWTqvYq5C7f6eqVojj5pszLcls3QhjSmnjd6KNM5vT0Ad9CnBK9/F78t3Wf/Jn+Px63fwe/cvSQv2YjrHyptMO8vJRqYUMnoiQrjm60Pt2lUUB3/OZJmdhSYLT9qTeXIhieULSSy1JTHfKrAKc3V65qo1PKk38azOyqszeqbzwnlabeFJk4WFJhvzTiML1WaenbLRaY9Gt+ZX2EJXMVy4ldmdah7khdNfoOT+eRn3zsRx53Qsd87KuHdew4WjCdR9a6ToYCqHtySRrItFFyNCFeWPVR7Gnmwrp/flUvjdVnZnG7HKQzHJgklUSjDGB6KPC0YbHYA5LhRzfCi66EC0MSGopUFopYHopIHoYkNRSUMwa2IwaqKx6GJJtihINivZlGNna24ih/fmcvbYXo7u38KpI3soyj9O8flTlBadEqIQmxy0t9TQ3lLjakqt53J7Azc6L3D9ajvXrrRw81o7d2520H2nkwfd1+h7cJPRwW4mR3uYnRrk0ewYc9MjzE4NMjZ8n6H+bvoe3OTGtTY6OxpobRZiF8tLT1FaeJJKx1nO5x/hzMnDlBV9T1HBUQ4f3EpedhJZaSZyMixkJOpIsaiw6GLRyCToVFHoNdEYtbHoVFJksSJWr/iEzz56h68+/hUrPnsPn/VfIPJbQ0yIBxH+K4kJWYs83It40TqiAlYQE7yS2JA1xIasIV60jgSJBwkSD+JF64gXrUER7iEM/pL1JIStRRa+nviw9agiPVFH+6KJ80cXF4BG6iusGD8MiiCMmlASjVGo4wMJ9fmSWMl69HLBH2BRhmCUCcDAqAzFIA/FrA7DohQJ76tEbumPRemS+qhCMSpDMalCMCtDSNKEY1aHYVAIn2HXSNw7/UalcK9FI8aqFGNShpFkkAqDv0q4blcLoCDJIMWuiyTZGC0ABE0EicYYLNpw4RldOMkmKXZDFDZjFHZjDFtyzGRn6MjOMJCdYSAn00hOppG8TBMbM01szjaxNdfCplwrG3MEULAxx8LmPJtwX7aZ3CzhmJdlJTfTQk6GmbwMMzkZZjJTDaSl6ElO1JBoU2E3KzBoYoiNCiLIf71LPiQUogX5euDnuYZAP48/MSAL963F32cN/j5r/kRyFOC7ltAgb4IDPAkN8CIgQAAIoUHeApAI9CA40JPgAE8816/Ae8MKkmxaNuWmsGNHDvlnjrj9B2+9B2+lRHXVpdRVF1NdXURVtQAQamv/UEpWX1NC49vCsoZK4ZrLI9DQ4KCpqYqmRgEMNDdX0dJS7QYBF1ob6LjYwsULzVy81MKFCw3u0rLW1jo3UOi43Cbcc7HRXWh24YJw3+XLzVy50sqNG5e4efMyt29f4cb1y9y6eZXbt69w+8Zluu9cd8uIBFnQA3p77jIy3MewCxxMjg0yNTnC7NwEkxPDzEyPMT01ysz0OOOua2Ojgy5fwICbQXgrOeq6c8PVmHyDvt4HPLjfRV/vA4aHBhgfE54dGR1gemqMifFhJsaH6b57iztdgpSp684N7j+4I4AWV7HZyHC/uwOhp7ebgf4HbpAwNzXO6MgAU5OjzM5MsDA/x7Mn87x8+oRnTxd5/myZp8sLPF1eZHlpkfmFhzxZfMTC/BxLTx7zZHGe5YV5luYf4ygppK7KgaP4PNUVJTQ31NDsrKXZWcvNa5d5Mj9DtaOU8qJ8yovOU11ewp0bnSw+muXl02XevHjOT69f8dOPb/irn350A4SffnzFb3/zhp9+fCUwCT+85nc/vuavfnrjBghvni/zdPERP758xpsX+6GLXwAAIABJREFUz3mxvMTywiOWFuYE4/LCPE8XF5iZGOfZk0V+mJ+ibquCvx2q4HXHYRwZYeQawjh6eCffHtyNo/Q8tRVlFBecpSj/HPt37+DQvt0c3LuHowcPUnzuLC0NdVxqbaK+uoodm/PQqWUYtApiIwWQoEiIIiE2HGl4EOGh/u7StNhIETFRIURHBrulSYqYcNSxkSRESogSB5EQLQCFt7KlhGgJUeIQIsOElCSpJBhpeBCyuCjCRcGkJVvZt3sbGal2tmzMIi3JhtWkd0fZmg1q9Bo5BrUcrSqB+LgoZLFS4qOlSCUixMH+hAX5EeLvjb/XeleZoieBPhvcy9djDcHe6wn0WUtYwDpiwrzRxQaiiwvAKgskTRNEtiGUHKOYXckydqXKOJCrIf9wBuXfb6Tu7DaKv02l5KCd5jNp3ChJp7c2m/76LCabhabjsaaNQq9BfRajdZkMVacyWJ3MQFWSECVal+bW9P//VL1ncJtpfuU73r2217UTvOM0PePpoEAxiDnnTAIkCBCROSnnLIqKFIOYwQTmnHMWcwJzlERlqdWSWupW97TD2t66W95gX//uhxdCz3x46gVekgDBkqqe85z/75yFqhimyzTMVkQyWxHJTHkEc+XCqf2cLoqlckEoLFTECpvsihhmdMKme74i5g9g5cVqAxhsAJmFhuVolmri/2AM6fddhfkK4TVX6w8Yv7ZcncBytRBLqq+MZqZUiEjtzxYzmif7EVIuEdZsqYbZUg1TRWrhXpGSqUIFU0UKJrRyA+wssAtG96QimsXyaBYMn+Xj16aLNcwUawZ/sqA6Su/Bg1QeiqLubCyZGi+O++3iZPAXnA3bx2WZKdc1ltyKsCEtwppUtSW3IqxIi7blpsaSG2orUhQWpEbbkBppze0oK9KjLLgTbUlevDVFB+0oSLQjJ86K2xoTig85ojvqRNlxZ8qOO1F81J6iI3aUHLGn6JAtOXHmZESYkB1jTslBGxpOu9B4ypGao1ZUH7Gk5Zwjo+mBzOaKWCoKY7lYIoiEolDmC4JZKBSzXCIxwMACm7BcEsJSicAmLBWFsVAoOA/CmJGYqWw/prICmMoKYDTNm9E0b8YyfBjL9GP4ljez+Sr+/W0f//6ig8USBWMZPsxkBTCXL5SErZaIWCkVs1YmbL5XioMFLqFESFXS5/sxl+vDVKYX0zm+zOUHMF8QyHSOL0vaYJaLBHdBSF8KRl8oYUIr43eLefzHP07D/17jw2IuW/WxLBT4MZcfiF4byoI2lNViKavFUtaKJGwWh/MoNYzHJ/15fSqYdyclvEj040WylEf5coG/0IWyWiZjrTyclXIZ6xVytmtV3KvVCJvzWgVb9XKWa9Q03w7lQpQDbp/9FMtP/it7/uKn/O1//X/44k9+whH7XUwfkvNYI+GJXM52iJgJDyea9uyl5LNPqBVbcq8gloc1MTxqjOFZWySPm9WCo1AdxnppCBtFIraKQnmcGcZSpC3380ONnRWbujAeFql4khqJTuZKwO4/Z7Fdy6vRGlaOBqA/6ctEpj93s/wZvOVJ+1VXelP96LodiO6CmCuJEuT+Lkj8XAnzdyXU15kQHwcUQW7EygI5HCPn1qUTZN26SO7tK5w7nsCROA1HElUcTlBx5ICGhKgwTh2K4li8iuMJag5GhXE0Xsb5wxFcPpnI+eMJ3Lp6hksXjnAt5SR30oQEljtpyRTk3ESbe5PSwnSK8m9TXJBBUV4mZUW5lJXkUFNZKKSb1JfR3FBOU32FcSShr7uFvu4Wejsb6OtqZKCnmZHBDsZGupkc62N+ZoT5mRGW9OMsz0+yvDDFkn6SJf0k8zMjTI33MzzYymBvMx0t1cb3qijNpaosl/paodG1rqqIuppCGupKqSovoKTwDvk5qYbEmKvcSUsmO+MaqTcukn77MjeuniNSFYos1I8otQRFqD9W+z5j/97f4Gy9Bw8HM7wc9uFptwsPm8/xsPkcH4c9+DmZ4Ou0B2/73Xjb7zWs3XjafY6/8z4CXc0JdDUjyN0MkacFwe4WBLlbEOJlhdhrP2JvKwK99gvxnV77EftYE+Jvi0rmTlbaaU4fU2Np8pd4O+1FFmCD1N8aWYANof42hAUKgK800AGZyJFwkSPhQcJokFLkhCzYQRALIc5Ig2wF2DfYgbAgYRRIKXISTvdDXJGLnFFL3A2n/26CWBA7CVeRszA6JPVALXFHE+KBQuyGXOSCWuJudBKkwY6owtzRhHmhCvNEJfVCIfFAKXFDI/NGJnZFIfFAJnZFE+7D8YNq4wb/cJJaEKAHNBxJVHAkUcGBhHCOHlJz9JDaKBIOJio4EK/gyAG14ELEfhQJP67E2HAOJapISlBy7FAUcTEyoiMlqOUi/LwccbIzw8L0M8zNd2G+73MjV2BrtQ9r631YWZkYnYSPI0S2VvuwsxHGiMxNP8fO2hRr630GUNkUB9v9xtewszbB2novdtYm2FmbYL5PiFoNC/Hn4MEojh6NI+P2FYoKMoyw8MeUISFdyNBToMtFV56PTpePriSPspIcY0RpfY2O6ooiampKqakppqqqkNraEmpqS6mrK6O+Tmgn/hg32txcLWz6m2ppbKimubGWZgNM3GZwBFpaaozxoB3tTUKLcYfgCPR0txnHhXp72o3PBwe6DSf7I0xPjTI9NWrI6B9jekLgCGamx1hcmEE/P8Xqip6NzRXW1xbZ3lhmfW2RzY0V4dR/c4WN9SU21pdZX1tidWWB1ZUF48n97IzgPkxOjDA2OsTQYC893e10drTR1dlKb08Hfb3dxtGesdEhRu8OGH4HYYzp7sgAQ4O9zE8LwPPvdwks62dZ0M8wMz3O+MQI4xMjTE2Psbg0x4J+hvU14Xe7t71uGGcS0oB2Hmzx9MkOz5894umTB3z5Ujjhf/niCU+f7PDo4T2eP3vEi+dP+fLlc16/fEFXWzPV5aXkZNymIDuTpvoqSgpzqa3SMTzQTUdrAxW6QhpqKijOzyP95jWa6+t4/GhHcBCePuHV82e8+fIlb1++5OvXXxoEwivevH7F21df8uXL57x99SVvXwluwssXgkh48mCbx/e3ePF4xyAUHrGzvcHm6hLrywtsrCyztrTI0twcz3bu8+7JNkWHw3jal8N/vB6iIN6J42E2ZKVe5cqlsyRfOMOtq8nkZ2VQlJ9H7p10cu+kc+vaFa6cP8/1y5e5eTWZsqICCvNyOHY4EVlIEMF+Xvi4Owsugp8r4kBPgv2EKNAAbyH+09PFDg9nW1zsLfFys8XHQxhD8nS0w9vZAU9n4bmPp5NRRLg7WOHlbIu3mxPuTnZ4ujri5+2Ks50VznZWRt4jQiUjOkKBWhFGmDgISUgwAf7eiAJ8Cfbzxs/TDW93FxxtrXCys8bF3gY7SzPsLM3Yv2835vt2YWlmYuxOsTLbi635HlxtzXGzNcXL0YwgL1tCfQzFj8GWREtsOSi35rR6H7mnvai+JqE5Q0XOaV+S49wpvh5JbXocdbfk9Gsj6bkjYyBPaoSQ5ysEmHe+IoaxQrUw1lMZy4wukunSSKaKI5ksVjNZrGaxOp75iigWq2NZa0hisTaOpbp49NUxzFdFo68WxorW6g6wUvkR5o1lxdB3MFGkEjbkpRFMFquZLYsyOgvG9y2LMowtxQiMgaGY7ffFgL5SSC+a0QndBbNlgpj5KDSE6NMIhrNDGbwjZiBLxHBOCKP5QmLj3dwwJgsNMHahwSnRKoWG5VKN0U2YLY1kQqsUIlQro4UxKMPo0WJljJGPEEaSopnTRQ3+JDlKQ/apWNKOy4kP3EeE86cc8t7LqUATzgSbctD7N5wR7eFimBnnQvZySbqPq8r9XFcJAuGK3Jyz4l1cV1txU2PF7ShrbqnNyIzaT3asNdnxNqRG7Cct2pq0aGtSo/ZTdMSFnERrcpNs0B62Q3vQlvwka7Jizbml2sW18E9JjzShIMGSkiQbipMs0SXtpzTJjL7rPkzcETGdG4y+MJTFYgkrJTJWSgyn4yUSFgslghjQCl0Ji4USwWkoElwEvQFinskNYCLLn4lMf8bv+DOa4cN4ph9j6T6Gx4GMZUv4h41q/vfTLuZLIxnP8GOuQMxCUQiLJSLDe4b8AePwEVpe1YWwVhJiEAFBLBaIjI7CXE4Ac1p/QchoQ5jNF6MvUbBQncj/97bbMFI0x4uhFLYaEtiqVrFSJmEm3x99bgALOYEs5ItZL5axVRzOI62Sx9dDeHo6gFcXwnh5SsTzJF+enQ3iUa6MzVIZK2USNqvlbNeo2apWsVWtYqNSwVa1kq1qDatlMlbKZWzXqLlfr2S9VsFanYqxEhnai8HYfvZzbL74lF2/+DO++NmfYfqzPyLe4Qs6k0J5fTaBl5FKVkUBTNg60bbPgvLdn1IZasdSVgTLOikPGjTs1KvYqg5jWRvISn4Am4UhPM6Ssp7oxlKyJyuFIpa1wWwVS3meH8nWmRDO2fwaqdUnvJhq5P++XmDlVBj6o75MpvsxnO5F/w13mi870ZXqS9MNP9KPBHIuQcpBtYgoiT8RYf5EhgURKxdxQC3hSJSc4wlqkk8dIDftEsU5N7mVfJzCnBsU5lwj9foZUq+fJe3medJvnOPOzQvcSb1IbsYVctOSSb92lvzMq+TcTiYv/aqx4bWw4Da6okzKirOpNBQuVVXkGVtVqyuEcYfaqiIaag3ioE5HU305rU3VdLQKzkFfdwsDvW0MdjUx1N3MYG8Lo0OdjI10M363h+mJAeamh9HPjjF+t4++7hb6e1rpbKmjq72O9uYqWhrKaW+uMsQu6qip0FJumNcuK82iUpdHTUUBjbXFNDfq6Gitoau9jo5Wodm1pbGCxkbh2txcSXNTBS2NFXS319FcX0ZtZSHpN6+QcukkhxLVHE1QcSAmnCh5EMGetoQHu3A0XobI2waRty0iH1v83a3wd7MiyMueAA9rxH52BHlbI/KxR+xji1zkijTQCUWoO7JgN6RBrkiDnJCJXAgPcUMp8UAuckYS6IhM4kpvVzm6klREfnaI/W0JCzKMFokckQU5Co5AkCMibyuUIW4C5BtgjzTY0cgJhIschXGgEBekwQ5Igx0JC3IgNMAOabAjEn87QTCEuBMaYIdM5IRc5Eq4SBgZUohdDALEBZnIBWmwI3KRK6oQL9Sh3iglHkSG+6CSeBIudkUp8UAZ6iV8lhA3VFIvZGJXohR+RCr8iJD7opB4IAlyQSpyQyHxIilOzsEEJYeT1BxMUHIwUcmhBCUHYqUcTJRzKFHFgYRwDiUpfhQSByM4fjjqD+4lxsqJjQzjYILKOH50KFHNsUNRJMbLiY8NJ1IVSrC/G452ZthZm2BlZWIYLdqNrdVerK2EexYWhuZkQ4KRceTIci/WVmbY2Zj9XrKRMGr0cRTJ1mof1pYm2BhcBFurvZiZ/Jbdn39CSLAPSfFqjh2OJT01GW1emrHUrLAwk9LSHANMnC+wCIYEovJyLdUVWmPbcV11sZEnqKsTxobq68sFN6C2jNbWWmPM6MdT/9bWWlpb6mlprqO1pZ72tkY6u1qMY0J9fW2GzX+70EfQ2y44A78HFX9MF5qZHjNu/vXzU8zNTrCgn2ZBP23M5t9YX2ZtdcEgAITN/+qKno31Jba219jcWmHn3jr3762z83DbCBhvb60a8vyFtba6aHQX9PNCE/LE+Agjw/0M9HfT3tZCd1cHnR0tdHe10d0lCIX+vi7ujgwYx5vujvTT39dFb08H3V1tTI4OMzzUKwiByVEW52ZZnBM6DJYWhRGh2ZkJZmcmjCVk9zZW2Vhf5uHOPR7u3Ofxox0hGejJI549fWzgAJ7y8sVTvnr1kjevv+TN65e8f/OKd6+/5N3rL/n67Wveff2GB1trNDfWUpBzh9oKHd1tzeiK86kqL6a2SkdLQy2NdeX0dDZRlJdN9u1b1JSXMTU5zsunT/jy2VO+evGc929e8fVXL3n76ktBHLz5itcvXxgB5lfPn/D2leAmvHzxhBdPHrKztcG99RW21pZ58mCbne0NttaWWVvSC+zF3Czz01NM3B0RCteW56k5F03vrSj4x2UaLkm4FmFLxo1krqec59ypY1w8c5KzJ09wLfkKWelplGgFsZB1+zbXL1/mwpmT3Ei5TEbqTfKzM/BxdybA252QQG+CfN0J9nEj2MeVYB93vFwd8XZzwMPZ1nj183TG1nIPnq42uDvZ4OFgi7+7Cx5O9vh5CoVsgX7uuDrYCK/t6SxEpHoK7IOLg42RSUiKj+JAXBQapZRojRK1XEpIkD9BAT74eLvj7e6Cq6MDLg62uDjYGpLN9mFhshtzk91Y7NvDvl2fYWVmwr5dn2Jlshs7CxNcrPfh62CB1MuaaLED8RIHYiX2JITacVBmyZkoazJO+aG7EkRPnpzebCljhWpGtUpG8sNpu+lHf3aYYdxGzYxOSBeaKFYxVao2zOsLJ/v6inhmymKYLo348dS/LIoxrYK7+eFMFquZ0UUyWxYhcANV0cxVRjFfFW0UCCt1iaw1HGS1NomVmkRWahKFhKOqOBaqYpksVjJeEM6EVs54oVwQHyUa42ZfXxnLTHmEccxp3tC1sFATa3QT5ipi0BuSjubKo5nRCSJmTKtgvFBpGGuKFIBlXSRTRUomCuVMFhnW70HJ4wXhzBVHMFukYepjOaxWLggEnRp9eYwx/WiqSMlAlpjZskgDqxCF3tDmLPxdopgtjxr8yWGpOxknlZwId0Jm/deoHX+L2vHXaBw+IdHzM+Ldf8MBr99yImgPZ8R7OSXaw5nQvSSHm3FDY8PFMBMuS025IjfnmnI/11UW3I62IlVjzg2VKVfkJlxXWXJNZckVhQXXI61Ij7MlI96W9FgrsuJtyIm3JjtuP5nR5lxX7iI1woTLkr8lXbOPNPVesiL3ka7ahTZ+Hw2n7RlN92MmT8RcgZgVnYyVEhlLxRIWCkUsFUtYLAxjpUQmAM5FUvQFoSwUSpgrEIDkhULBYZjM9mM825/RTD9G0n0YzfRl4IYLw+leTGYHMJkbyldjmfDdKPqyeKayRUxl+zCb589CoYgVAwfxkWFYLBLSkZZKBHdguTiE1WIxKyU/RpwuacXM5wYylxPAbF4gs1op+qoE3upz4H8uwb/M8m/vuthoPMBKuZJVXRgrZWFsVIazVipmIT+IJa2ItcJQ7pcouF+k4IlWxZt0Dd+nRvDhViSvrsh4ejqEF9dlrN8Rs14iZqU0jPXycLaq5GzXqbhfr2a7Vsn9ejWb1UrWq+RCG3K5jK0qFQ8a1KxXKdiolLNVG8FGhYKl+gRuHbPHec9/w+LXf86eX/4pu37+nzH7+X8i0ebXrF+J5uGJCLZkITyKUDLiYEutiSl5ez4j1+MztovULBWHsFQqYr00hDWtiPWCEB5nhrF+1Iv1ZG82C8Rsl0p4oFPyOEvD67Qkovf+gpyzGv7Xizn+9fkUT3NOs3Q4gLk7QUzmBjJ4y5O+m970pnrTdD2Amwm+nE+UcDxOzuHocI4lKjkSp+J4goaTSRFcPn2AGxdPkHb1DFm3zlNRmE5TTSGN1UVU6rIpLc5EV5ghlC4VZVJckEZx3m1K8m5TUXSHiqJsirUZFOSkUlyQRkn+bcqK71BVlktDTYlh6Wipr6SpTkdjrY6mOh0tjRXUVRXT3lxNW3ONsJoqaG2soKWxivaWGjrbBDehp72RntY6etsaGOhsEhyF3haG+tsYHuxgZKiLof4OurqahCbWhioaqnU015fRVFdGXWWx4b2Lqa8toq6qiIrSXEq0mRTlp5GXdZOCrOsUF6RRVnSH2gotVeV51FYX0tpcSVuz8Lv0dNQzPNDK1EQvq4uTPN5Z4/3bZ7z/+jnffPOK9++/5KsvHzI/O0Z3RyP1NTrammooys8gKz2Fm9cukHzpBBfOHSL5whFSLh3n/OnDHE6K5OypRE4fj+P0yUROHInixpWTXDiVxKnjMZw8HMXpo7EciA0nNkJMhDIAldQHRagnCpkHne0l1NXm4u5qTrC/PWJ/e6RiR0ID7AgLckISKAgBaZAjimBXwoNckYqcCA1wQBLkhDzEjfBgF8JFToaIUFfCRC5IglwQ+TkQGuiETOxMeIgzilBXwoOdhc17oCPSQCdUYZ5owrxQh3milnohCXAmWhmIMsxTEAJiD+RiDzRSXxQhgjCIDPdHFeaNSupHRLgvidEhHE2SE6MOJik6lIQoMdGqAKKV/sRqREQpA4nWiDl8UMOBeAWHE1UcPxzFscORHDsUyamjUZw8GsOJozGcOBLNyaMxnD4eL9w7Es3JY7EcSlIbXAUNCTHCOFlCTDjxBi7h8IEIDh8UVmK8goQ4JWEhvvj7OLPf/HOsLIT4UlvLPVjv34Xl/l1YWOzCymqPwCtY7jUKAav9e7Cx3IeNpamRSbAy8AgfR5PsrE2wN7gNjnb7sbcxM4LOZnv/FjcnS+Ki5Rw/EseNq+coyL1NYYEQW1pSmk1pWa4RHq6sLKS6spCKsnwqK7XU15T8AVvQWFdGU0MlTfUVxtXWUkN7s/B/rLW1lraWWjpaG+jtbqbbsHq6WujtbmNwoJvevg4GBzvp7+9gZEQQAB9LyUbu9jM+LnQPLC3Osra6wMqKntXVBVZX9KytLrC1vcq9++vcu7/BzsMt7t1fZefBpmFtcW97nfv3tgwn76tsbiyztbnCvfsbrG8sc39rja3tVbbvrXFve5P799bZ2lxhc2PZKA6Wl+ZY0E+zuDDD3Mwk83PTTE7cZWiwl6HBXro62+hob6WzQ2hbFsSBUIo2MXmX0bFB7o4MMDzUKwDL7Y00t9TT1toglLZ1t9Hb08H0+F30M5PoZ6dY1s8Ljw1jTstL86wuLrC9vsaD+9sGAfCKL18+N4wYPTCAw894++Yr3r75ivfv3vL+/Rveff0V371/y/fffM3379/y7ddv+e7DN7x5/YKerjaa66oZG+qno7mBsZF+utqb6Gpvpq+rncoyLX3drXQ011NVUkhTTRUz05N8+ewpXz57wqvnT3jz+iVvXr8U7r14xutXL3n98gUvnz/j6eOHPDfwB48ePuDhzj3ubW+yvrzExsoSK0t67m+tcW9jlZWFOeamhSSi0aFBRgb6GR7oZ2J8hLnZaVpykqk8KeJ/vuxnreEid2KtOREjI/XmBW7dSOby+TOcOHaEY4cOc+7USZLPnSP5wnnupKaSfusGVy9fIPnCWW6mJJN84QyBfp7YWZrh6mhNgLerUSj4ezrj7WovtCsb4OVAH0PhmrM1/u5O+Lo54uFoh5erI36ebgT7ewspSL5ueLo64O3uhIezPe5OdoQG+eHl6oiXqyPO9kLS0IGEaKLVCkIC/RD5+yARBePv4y5wDM722NlaYmVpjq2NBTaWpthZm2NhtgezPV9gbrIb092fYWW2G0crEzxsTfBzMiPIdT8SLxtU/nbEiy05IjHjpNSE1ANuFF0MpiNbRU++gn6tgr7cMAZzQxktkDFWGM7dAilTxSqmixSMamWMF0qZLpEL7cFlGiH+s0TJvE7z8QScxco4oVugLNrID8yWRTNl2MTPfmwvLhdO1OeqY5irjkFfHcNiTSzL9Qms1R9gs+mYcOpfJYwazegijfGl+kohKejjmi2LYLY8WogurUo0FpbNlEUwXRLFUnUi85XxzJRFMV8hxKVOlUYwWaoxOh2CaxBlXFOlQuzpTFkkcxXCZxEERSSzpRoWDMzEanUi04VKBtNDDRCzipkSjdClUCrwF3O6CKaLlUwVKZgpVTOnE0avpks0zJZGMFOiMXAPBkdDFzH4k+NyB1Ruu5E7fIbM+tfIbD9BavMrFPa/RuX4CdGuvyXB6zOOBZlwNGAPh/12cdj/c86E7uWC1JTkcAuuyPeTHG7BRakZyeHmXFXu55J0HylyM65qrLiqsuaUeDcXZeZcUVtzRbWf29G2XNdYkiI3JSPWluw4e25HmHNDbcZ1tRkXQz/lhmofKdJd3FSacEOxm1T5Z5QftKQr2YW7aT5MZwezUChhqdjgFhRJWCqRslQiZbE4TBAIWglzBaHM5IqZyTUkFuX4oy8MZSoniLEsf4ZuezF824uhVE/G0n0ZzQhgLEvElC4OfpjjeX8KswWhTGb7MZH1I4C8WBjMUrHYuJZLQtAXBqPXCk3KAjMRKiQV5fkzVxDIVE4A+lIl602H+fvtKvi/W/A/9Pzru26e9Z9hpkTKXLGIxVKxMBpULowGrZfLWC2VsKGTslkmY6dUysMyNS9zNSwfcOXtdRVvbyl5dzuCN7fUPMtSsFOsYKMsjI2yMFbLZKxWhLNeGc5GjYL79ZFCdGmtkgcNGrZrlaxXytiokLJdqxTak2sUwrVOWJt1aparVfRlh5J+zAM3k19i9Zuf8/lP/5hdv/gTzH72R0RY/RXzyUoeHo/goVTBgqcvU24eVH9qSsbuv6Yg8FNmMv1ZKza4LQXBPEmXsHnaj6ULHqzmBLFRJGKnSMGTdAWPUmIJtfg5ozU3+Pd3KzztL+EfB4uZiHdl6qowatR9xYWuFFf603you+LD9QQfLsSHcjxGypFoKacSVZxIjODckTiunj3Mrcsnybl9mfyMFAqzrlNVdIfGqkLaG8qoq9JSU5FPdXkeFaXZVOpyKC/JpqI0m2rD/arSXKrL8qmt0FJbqaWuWktLg462pnJaGw2b/oZy2ppraG2soKOlmtbGCtoaq+horqGjVQAZu9ob6GqrNYiGKlpbqujqqKens5Hejia62xrobKmjp6OBns4GBnpbjGuwr42+7mZamyqNJ6ZV5VqqdFpqKwsN68fHdVVaqivyqSrPQ5uXRlb6VTLTUsi8fYWM1GTu3L5CdsY1MtOvChnwpQUC/KnLo7pCS0dLFcP9bUxPDLC5qefF8/v8ww/v+Jf//j3/7//4e3744R1/93fv+e7D13z74S2vv3rOzoMt5mYnWVyaY2ypnDtYAAAgAElEQVSsn/r6MqorCqnQaamqKKQwP52iomxKCrOpqSwkJ+s6JYV3KMxP5/bNS5w9mciRAxo0yiAUUm9kIR7Iw3woLUklPe00/r52hAS7EypyQxTgSGigAyH+doQGOhLi70BogANSkQsh/g7Igl0ICXBA7G9PiL890iBnJAGOhAQ4Ig5wIizYFanEE5G/I2J/R6QiVyLkfqik3oSL3VCEuKEyCAJ5iCsR4T5EhPuiknoTqfBHLfMhUuGHJtwHZZgXaqkvkXJ/VFIfopVBRCsCiVOLiFUFE6kIIFIRQJRSSB6KixATZXgeFxVKhCqICGUwUWoRakUAJ45Gc8ggEE4ei+H0yXjOnz3AuVOJnDmVwKkT8Zw7k8SFMwe4dO4QF84c5PTxOA4mKjmQqOJgkopjRyI4diSKY4ejOHEsltMnEzhzMoFL5w9z5lQiRw9HceiAhoQ4ORKxN37eTlhafI6DnRm2VnuxsdyDjeUerK0F4Pgjm/AjtCwUqVlZ7MHKSkgx8nC1w9HOQhAMNqaG1/nRTbCzNjXCzDaWJpju/ZT9pp8RqZZw8EAkVy6dpKAgncrKIsrK8ikv/7i0VFUVU1NTKgDEtTrq64VVW11MY30ZTU0VAkvQUiOUkrXU0tpaK3QPdDbR091MZ2cjXZ0CM9DT00J/fzuDA53GiFGhg6CHiXEhTnR2ZpzF+WkW5qfQz0+hX5hBvzDD/PyUoZRslSeP7/Po4T2ePn3Is+fCev7iMY+fPODpsx12Hm7w5LGQzf/gwSYPd7bZ3FhhY32Z5RU9qyt6FvTTgtBYWzAyCCurC6ysLhhHjD6e3C8tzrG0OMfiwgzzc1PMT08wMznK+NgwQ4O9jI0OMdDfzeBAD91dbQz0/9h5MDkhjBh9XPq5Ke6ODNDb20lzSz3tbU0G0dBEV2cro0P9zM9MGtqVZ9DPTBrff2V5kfW1FR7c3+LF88d8+81b/u6H7/n2m3dGUfD6q5e8/uoF796+5v3Xb/nw4Rvef/OWb96/5cO7N/zw4T1//7sPfPj2a7778I7fffeO4f5uxkcG6e1so7Whlt7OVoZ6u1jSz7C2rKelvobu9iYG+zopK9ZSkp/HyPAgTx4/5PnjHZ492uHLF0/58qUgEF48fchXL57y/PEjgTO4f49H97e5v7nGw3vb3NveZHVlicW5WUEEzUyytqQXCuMmJxgbHWFkoJ/+7i6629vobm9jbHiI2ckpeuuLyY724WnPTfjnZfIS7EnwNufG1TPcvnWd61eSOXfqJGdPHufk0SOGxyc4d/IEKRfPcTPlMskXznLp/GlOHjlo3Lj7uDsj8vckJMCLQG9XAgzLy9UeHw8BXBZ4Azd8XB0I8HDF21UQAT5uToa0IU983B2NPQqeLg54ONrh4WyPh6sDTnaWeLk54GBrjquTLUH+XogD/VDLpYgCfBEH+uHq7IC1hSlW5vvYb26C+T6hWd3cZDcWpnuwtTDB1nQ3dqZf4Gazi2A3S3zsvkDhY0qsyJwj4dZcjPPkhMKKjMPuFJ5xpydbRmdGGP25CnqyJAxrlQxrFYwUKhjJD2e0QMZIXhhj2nAhorxYwXhhOBOFwuPJQgVTxUqmSlRMlaiYLolg1gAFz1fEoq+IR1/xI2i8WJ3Iav0Bg7OgMXIA+qpYFqrjWa5PYKk23tBxkCA4CXUHWK8XgOPFqjhmDF0FcxVRzJdHCRv1imj0htjUj07GQoWQZLRQE8tiTSz6SmHcaK5cEAhTpeofR4vKNCxUxzOtE0TDx9GjaYOgmShSMVWsZqZUbYSe53QRzOk+vlcss6WRTGo1jGSHM14gOAUCVxDBgi6a5Yo4QztzpCHpKJLpYgPA/XtjTrO6KGZKIpgsVDFTGjH4k0DznyOx+g3en/+UoH2/JHT/3xBmJQiFCOfP0bh8htzub4j33k2c++fEe3zOCZEZxwN3c15qxrnQfZwR7+V8mBnnwsw4KdrLSdFejgXt4kzIPs5KzTkrMeOMxJSLsv0kq2xIUdlwRWnF5fD9JCv2c1lmyjWFOVeV+7im2s+lsD2kyPeRojDlutqCFJkJVyRfkBL2W/Ki99B12ZGBm27cTfdmOjeIeW0IC0VhrOjCWdLJmM0XoTc4B1M5wUxmBTOWEcBYpj/jd/wYy/RjIjuYods+DKd5M5Lmw1CqJyNpvgze8mI0I4iZsnj4MMnzgetM5wUzm+XPRJY30zn+hrK1YPTaYBYKhW6GVV0oKzoJi8VBLBX6s6AVGIfZPDGzRUrW6g/yYTGf//OuH/5lSVjfDPF6IpWlykjmtRJm8kQsaEPQa0NYKpGxVBLKSrngJCwUi1kqDGatWMSDciVPC9W8uSnl8RFv3lyR8Q85CXxIj+TbnBge5oWzWSJjrSyMtUopa+Uy1irlbNdFsFWtYrNe6DXYrlNzr07N/foIHjZH86A+gu1aNffrNUaX4UGDhgcNSh42a9hp1vCgOYpHrRHcb9bQmubPGdVeHHf9F6x/9XP2/fJP+Pxnf4zlz/8Th6x/xdaZGL5MiuGxUsmKXzDdZjZkfPZr0qz/klqNGSuFYawUBfM4M5T7F4KZP+rMSm4wW0ViHubLeJYhpzXehzDznzLflAq/u8943jFeVF/i/nUl01f86bvhRs8NNwZveTKY4UdjijdX4zy4elTD6QQFJxOUHI+Tc+pgDBeOJ3L1/BFuJZ+kICOF0rxUygrSqC7Nob5SS1tjGW1N5bQ3V9BSX0pDTRGNtaXUVxdTX1NMXY2w8a6p0NJQXUJjVSn1VUU01pfQ2lhGa2MZbU2VtDVV0tEiiIGutnq62mqNp/Jd7XXG+MOO5lo6W2ppqa+ktbGK5oZyOttr6WqvExyF1no6Wj+6C3V0ddXR39NMf08zfd0tdLU30FRfZmh8FQBl4bFwmlpfW2Jsdm2oLaW+poT2lmo6WmsoyL3NnfSrZGVco6ggk6L8O+TeuUFe1k3ys2+Rk3ldAK3v3DA+L9ZmoivOproyn+7OWgb7WlnST7C6NMPL5zt8/fVL3r//im++fcN3H77m/buvePP6Ba9ePePN6xe8eP6Qx4/ucW97lZWVWRbmxxke6KS9RYiEbKzTodPlcyf9KudOH+Jgkhp5mC/SEC/EQc4o5X7Ex8qQhXkTKnZHEe5PqNiT4EAXQsXu+HvbIQl2I9jPkWA/J0KCnAkNdCEkwImwIFckQS7IQr2Qh3oRLvZAJfFDKfNHKfNHIw9EEe6PQuKFJMgFhcQLTbgfUcpA5KGeqMO8UEm9UUm9UEm9iAj3QRPuh0rqQ4Tcn2hVEBFyX6KUAWjC/YhRBxOjDiZWIxY2/xFiouQBxGvExEWISYyWGO8nRIWSZIgojY2UEKUJQa0MIloTQlyUlGOHojiQoOTo4SiOH43hxLFYzpxI4PzpA5w5mcDZ00lcPH+Ys6cTuXz+MGePxQuOQWw4Rw5FcC3lJCnJx7l+5RT52Te4fesCt26c4/at8yRfOsapE/EcORRJXIwMudSPEJEHwQHueLrZYW7+Odb7d//oKBj6DhxszbC1MsHOWogxtbUyxcZKYBAsLfdiZvYFe3cLCUnWhvI0a+u92NmaYm+zD3sbQSTY25gZr5aWu7Ew/QyNMoQDByI5d/oQubmphl6DIgE2rimmvl5HQ52QJCQIBGGMqLm5ktbWajo66o0JQkaA2OASDAwI4HBfX5txVKivt4O+vjaGhroY6O9kfGKYyckRQQjoJ1hYnGFmdpy52QnWDRv5rc0VtrdXebCzyb17azx+dI9nT3d48vQBz1884sWXj3n68pFBKDziydMdnj7bYW19ka3NFRb00yzpp5mfm2R2ZpzZmXHG7g4wPjbE8FCvABiPCRDy1ORd9PPTrK8t/YE4+Jh0tLw0z+KCwAoIcaOzzM4IcPHkxF0DrCx0G8zNThrL1aanxpiZHmd2ZpLJ8btCdOjaCpsba+j1c8zPzzA+NkxvVzt9vd2MDQ8IEawzEywt6lnUzxkYhFU21lfZ3trg0cMHvPryOe/fveGf/vvf88Pffcfvvv/Adx++4f27t7z7+g3fvP2K7755z3fffcuHD9/w4dv3fP/N1/zw4T0//O4D334juAq/+/Yd64uLzE9Nsr68wPTYCK0NtfS0tzDY08ndgV5a6mvoam1koLeDhroq6qrK6WhvYefBPZ7s3OPRzrYBlL7HzgPDur/F9voKD7Y22N7aYH15gc21RdaXl1ian0M/M83s9CSTo3cZGx5kdnKc8ZFhhvp66Whvpb6uhtbGBjpbW+hqa6Wvq5OuzjbK8tJJjQphriQR/mmRzmtyUsLsuHr2EDevXeXmjZtkpN7gysVzXD5/hpRLF0m+cJ7zp09x/tRJrly8QMrli5w9c5IjBxII8HYXNv7ujoZNvpPQk+DuaBQJns62+LgKjoCHsz3ezg74uDgS4OmCr4cTXq6OBHq7E+DhSoCHqzBa5O2Or6sT7vY2+Hu54evliquTLe5OdthamWFvsx9piNCE7OvphouDLfbW+7GztsDawhSzvbswN9mN2d4vMN/7GQ6WpjhY7sHbwZQARxMknhYo/MyJEVkRGbCHS7GOXE2wJf+4G6XnfKm64k97WhhdmaF0pgXTniqiI0PMUIGC4UIVg/kq+nNljOSH058VwlCOhOFcCaMFMiaKFIxrZYwXhDOWL1xnS4XRo/FCJeOFKsYKlUyXRDJTGs1SZaIxcUiIJU0wRJQaYkkNALKQZBTLcl0Cq/WJLBmjSJNYa0gyjhnNl0UaCs0imKuIEhKHyqNYNMaiCrzBXHk0s6Uxhs13pAFajmOxWvi++QoBGJ4pVQvlaGVRrNQlMV8ZJ0DWhv6EGZ0wCrRkcDEWKmKF+NOKGPQVMYzly1msjmet9iD6slghvag4yuCmCD+7WB7DYlkMU4UqIQXJEIO6WBknJCPpIpkuFT7/TGmE4esx6MvimNPFDv5EZPZX+O3+JQF7/5xAs78gaN8vkVj+Crndbwm3+YRw20+QWv0Nka6fEufxBdEuvyXW/VMO+X7BAZ/fctj/cy6EW3JSbMLhgN0cNzgOp0QmnBDt5VSoKceDdnM61JTzsv1cUlhzSW7FiaA9nAsz57zMnGsRtlxVWpKsMOeyQTRcCjPhksyEFKWZwD6Em5Is+YLsKBP6rnkwlRPIRHYAU7nBzOSJmcuXsFgoQ6+VoteGMp0jZuxOIGMZgYxnBjGeGcRoph+jd/wEIZAZwMANTwZveTBy24/hNF+G0/wZyQjmbr6Cf3s9wv961MyqLtzgEgg9C0KK0sdEpGBm8v2ZyvFhriCYxWIJC0UilkrCmCoIY7Emie9XSuGfFoT1r3r+cS2fl4MXmSmSslGlZKU4hNWSUPQFwczlBzKb5y+MLRWFCCB2scjoVGwVydjJDuPp5SBengjk+TkR768r+eaGki+vSvm6QMPjIgWrOilrFVI2q5RsVikF/qBWLRSf1WpYr1WwXadhq1bNdp2GBw2R3G+IZLtOzVaNgvv1wnWrRsFGlYwHtSoeNUXyuCWSp23RPG2P53lHHM87I3jcrmY4P4Szaluc9/wci1/9Gbv/6k/Z88v/guUv/ohLnpasH1fzOFLFfbGMWWs3esysKfz8t2Q5fsK9/AhelWp4cVuJ/qArW7owtnVi7meJeZQRzk3vPShNf8pKZyr/5+s15guP8Kj4EAvngxm74MXgTU/BCUr3oe+2N40pvlyJ8+KoRsTRaCkHo2QcjZFx4kAkF04kcPXCUW5ePkFB5lVK81KpKM6ksjSb2soCmutLaWnQ0d5QRlt9GS0N5TTXl9FYXUJjbSkNNSU01elortXRUl9Oa4MwTtTeXEVrYxnN9TphE95STWdbvSAEWuvo7Wqmt6uZ/p5WBnrbBCi5q1lgCFobBJHQVElbcyW93fV0tlbR2VpDR3Mtbc01dLTWGsRFPb1dTfR0Nhnz1ivLtNRWlRgKoISZ7OoKLTU1hdRUF1JTWWiMfayvKaWhVkd9TYnx+zrbahkb6aGlsZLqCi3FBRnkZ98i35BJn5mWIoDM6VcN6Uw3KcxLFUDs/HSKtZlU6PJoqC2ltrqEoaEuxu72sba6wOTkEEv6KZ4/uc+Th9vc31rl3uYK2xvLzM6OMjLSw1B/By2NVRRrM8m4fZnkC8c5c/IACbFyotQhqMKDUMuDSEoI59ihSA4mqJDLftzcS0SehAZ7IApyQxLihVTiTYjIg1CxB+JAV6QhXihl/iikfiikfkSqRESqxETKg4kID0ItD0QtDyRKJUIpD0Au9SbQx8EoEtQyXyIVQUQqgohRCxt+4Z4gDKKUgYIjEBuGWu6HRhlArEZMrCaEhKhQEqOlxEeGGoVBjFpMjDqYQ/EKDsRKiY8M4VC8wthfEK0JIUIZTGx0KPHRUmIjwziQqOL40RiOHYnm1Il4Lp4/zEWDY3Dx7EEunTvMtStnuHThGKePxxMbKSE+WsbZ00lcvnyMrKxrFOTdIiszhcy0y6ReP0vypaOcOhHHwSQ1ivAAVIogwqUBHEjQkHbrMhUVBQT4umBvtQ/b/XuxNTAEH12A/WafY2u1F3sbU2wMvIH1fkEgWOzfzX4LE/ZbfOxF2I29zT4cbM1xsDXH3sYMRzszo0CwszZhv9nnWFntwXTv3xIeFkhctJJzpw9RUJBOdbUAHwsJRMWCKKgThEFjYyVNTVU0N9XQ2lpNS2stHYaY0a6uJrq6mujuaqWnu43unjb6+jro7WlloF/gCIaGehkbG+Lu6ACTU8OMjg0yPTPGvH6KxcVZ7hnYgO17a2xvr7HzYJP7DzZ4/OQ+jx7f48nTBzx7tsPzZw8FKPfZQ3YebbPzcIvVDWEcaGlpDv38FFOTd41gc1dXM13tDbS1Ngh8Q3cbXZ0tdHY0093VSl9vJz3dHfT3dTEy3Mfo3QHmZidZ0M+wurLI0pL+DxKJBDdhlpVlPctL86wYUob089NMT00wNzvNzPQk+vlZFhfmjXGqc7OT6OdmmZocZXVlga3NVR4+fMCjRzvs7Nznwf1tFvRzzM1OMzE2wuzMBDPT4yzrBfdgY/MjUC2MTT17+pBv3n/Nu6/f8LsfvuV3P3zL999/4Ifffcf3333LDx8MIuDDN3z48I5vv33Hh2/f8937d/zu22/4u+8+8OHdG77/5mu+e/+WtSU9PZ1tDPR00dnSTFdrE/1d7Qz2dDI1Okx3ewvdHc20NtUxMthHfVU5HS2NrC8v8fCe4BA82Frn8YP77GxvsbGyzLJ+joXZKVYX54XPNjXB3NQ4c1OT6GemmR4f4+7wAMP9fQz29jA6NMhAfy+dHW20N7fQUF9LXW01VZUVVFdV0dzYRKWuiDupV0k9GEf9OT/+7asuFitOkRfjwqk4GVcunicl5SrJF89x89plbl27yq1r17iSfImrly9w8ewZLp8/y+lTxzh78gQJ0RF4uTri4WyPn6ezcOLvbI+3uyO+Hj+KBW83JzxdHHB1sCHYz4sAD1ccLc3xcLbF38sFDxc7vJwd8HFxwtfVGV83wWFwdRCYBR8XRxyszXGyEzoJHKwtcHG0MTAPTni6OmFlvg9nextsLMzZ+8Xn/Pqv/4o9n36Kpcku3G3MCXKzRuJpidLPClWAJbEhdiRKrTmlduBakgsZR9zQnvKk8qI3NSkBNN8U05UZTl+OkoF8NcMFEQxp1QxrldwtEq4fnYShXCnDuVLGtEKk51SJkonCcENSj5IJrZy7+VJGtXLGCpWMa1WMF2mYKo5kukQ4Ff8IEy/VJLD4ezGls2URLFUnsVJ7gOXaRGMS0Wr9AUNK0Y/PV2uTDFxCgtBnUCu4BHO6CGZKNcbvXa5NFNwJXaxxMz5ZLESq6iuF0aalmgSmSgSGYKJIYehjiGC2PJL5qmhmyqIM/Q0aoyD4uKlfrIo3nvjPlQkjVcIoVCILFQlC+lJ5vFEAzOmi0JfFGoHkuY9NzWXRTBWrhfcpjjQ4LvHGn58rjWFWF8OYVj34E5HFr/H67GeEWPwN/nt+gdj8r5BY/gqF/aeE2/wGpeNviXT5Ao3zp8S470Jp/2sSPHdxyG8vxwL3cSTQhKNB+zgcsJdjwaYcF5lyLHAvxwL3clJswtkwc44F7+FwwG5OhZpyOsScUyITTor2ckK0l9OhplwK389FuQWXZRZckJpzMcyUFIUVl+UW3Iiy45LUjPOSfZwK+pxrsi9oOuvIxJ0gpnMEMTCdI2Y2LxS9VspcvuAgTOaIGEkPYOiWL5NZoYymBzJxJ4jZvFCmc0IZSQ9gONWHu7e9Gb7ty2CaP6MZYmaK1fzr0174apDVUjlrJWHotSJDNGmIYfMeyLw2iHltMLMF/kze8WeuQMy0VsJSdTz/sF4G/zwP/zzDf7xq49vp28xow5m4E8RcvoTlEjnLpTKhPM3Q9LxUImWpKJTFIhFLJcLY1HKJmMWiIFaKQtnJk/HqdjiPjvuyc9yfr6+E8/JKGF+dD+HJRTHPc+Vsl8pY1oWyXCZhrVLGRrXSACYLguBefQT3DYJgs0bgEu7VqdiolrNZo+BenYp7dYI42KyWs1kt5369kodNkTxs1PCkRRAKT1ojeNoWwbPOaJ52RPGwScV2vYKxwnDOqU2x/ts/wXnPX2D+l3+Kyc/+GKtf/AnlSh+2D2p4FqnhQXAok/auVJtbkrfrE4ajnHlzJ5JHKWIe1CnZqQxj/JwTz7MjSfb6AqXlf+PJ0DX+7YcNVnTH2c5Qs5oiYfScNyM3vRm66cvdDB8G031ovOLPpUh3jkaIOBQh4aAmjJNJkZw+GM25Y/Fcv3Cc9JQzZKdeoCj7GmWF6VSX51FdnkdzTTGtdaWCk9Cg+4PRoaY64XlLfSWtDVXCBr6xmvamGjpb6oRNfYsAH3e1Nxg28gJHMNjTxlBfK4O9LQz0CGLhoxPQ0SqAxh0tlfR3NzDY28RgbxP93U30tDcahEEjfd1N9Pc0093RYHQi2luqqa/XUVddSnNDJU31ZTTWCfxDQ10xjQ2lNNaXGEHOhoYyqsoLqKnQCnGQVVrKirMpzEujtFRIXKqvLqaiNJfCvDTys28IwiDzOtlpKeRnC65CQY4Qp1qQe5uC3NvkZt0kNzcVrTaDosIsyopy0RXmUFqURXlpLg21pbQ0VtDRWkdPuzBK1dFaR111KSWFd7iTlsKNlLNcOneUUyfihbGXmHBiIiREqsTCCfnFI1y6cJgAHwdCg92Rh/khC/VBFupNmNiT8DBfFOEBSCU+yGX+hEt8UUj9UcuDiFSJUcr8idaEGJqGRYRLfFAbhEaEMhhVeACRGjGyEC+ilMFEqkSCeFCLiVGFEKUQGRuLYzUhxGpCiI8MJVYjCID4SAmJcVJiIkI5fjCCQ7Fyw8Y/FI0ygOgIkcFhEJMQIyMmSkJibDhJcXIDVBzOofhwojTBJMXLOJSoEtYBNUkJCo4fjebYkWhOHInm0rlDXL18gmtXznD9yimupZziWsppLp4/TFK8mgPxKm6knKFIm0ZRcRqlpVnk5qaSlZnCuVNJHDsURbjUj5jIMKRhviQlqbl+/SyZmdeoqCikpbGC2dkRcrNu4uVsK8SXWghMgY3VPmHsaP9ubG33YWMjCAE7a1OsLfdgb2+BjY0Qd7p/vxChamu1F1urj4Vre7C1MjE8N8HBdh92dqbY2poZRYKdtSkJsWpOHI0nI+MqzY0Vwr/r+jLq68uprdXR0lhFc3M1bW11tLcZ3LmOBrq6moygcUdHA319QupQ/0AX/QNdDI/0MTo2yMjdfkbHBhmfGEa/MM3M7Dgry/PCCf/yHItLsyyvzLK5tcTm1goPH93j/yfrLcPjPBN0zZ45kw51OOmQY2YSWLJltmyLmUrMzLYkk5iZWSpJJWZmZmbZDnRPOp100j0ze+bMnj27s2dmr73OvT/eT+Xua398V5VkVZXs5Mf7fA/cm1urkjDY4Xe/f8nX3+yytb3K9vYa62uLrCzOMD42yOTEMCPDffT2ddDWJgRAW2ujJAQaaG6qpaO1gbbGGjpaG2htqqWluZbGxmplYbqjvYm2VlGU7u/rUrII5mYnWV6aY25+ioWFGSmONMO8FEnajyMtL839DVNhZnqSxYU5cbBfWWJxYUZiGkwxK4mGpcVZVqU+xMsXe+zt7fD8+XO2NjbZ2dpiYV58zsTkCDPT4yJqtDCt5B/s7W6y93yLn378gV9+/ol/+ssv/NNffuGf/+UX/uWff+Evf/6ZP//yJ37+0w/8089/4peff+TnP/3ALz//kV9+/iP//MvP/PSH7/nh99/y4/e/4+c/fs93X+8xOzlGUW4W9dWVtDfV0dnSQF9nG8N9vbQ01NLcUEN/dweTo4N0tDYgLy9ibmqclYVZluamWZiZZGluntnJKabGRGxoYmSQmYlRBgf6GOjppr+7i4Gebvq6umlvbqSloZaOlmZaGuppqqtFXllBZXkFVZVy5JXllJYUUFxUSElhEfKSMvIyk4l+Es4TdzcynFR52fmM/7nXQobLFZwN1HgUFkR4WAjh4Q959jSCpxFhRD15TGzkM+Kjn/E0IpywkCAehgTi6eaMuZEeN65ocO2Kqpg4varJvTvXuXNTi6uaaqKofE0Uj3XuCLfh1lVN7l3XEsTlvxIPVzXUXh36tTReiQRNFbQuXeSapipal1S4oq7CFfWLaKic44aGGlc11Thz+jiHD33FqaNH+PLT3/LJB+/z+Scf8ulH73Pp/Gl0tFQxvqWG8fUzGFw5gumNY8junsLN+BzBsgsk+VwjO+gmJY/uUvroDtXRetTFGNAQZ0RLkhkdqRYM5NrTn2NHf44dg3kO9OfYMpAvozvTnP5cC4byLBnJs3glDHLNpbiMLeP5YhJ0IEtcw1nWkkBwZCz/b/sHs2WuTBY5MlPmzEKVu/LaLxBPl7n8DS15rsKFqTIxbbpc4yloy5WitLwgd5MWk2Sv5krlbqwoJJpyqYty1nS23JGJYlsmimRMlfOs6YEAACAASURBVNhJToMAtk2VCEDabLkzI0W2jEk05YkiB6ZKHRkttFbSlpX9hiJ7pkuE47BQ6SHB3DxYKHdnocJV9CMkcvNChTOzZY5/8/Wc9Hfa72nMlbsxUeggiSpHxgsEeG62zJWZUteeX9049A43D7/LjUPvcPfYe+ie/QTDc7/F6PynmKl+iUzrMPZXj+B48xgO14/gcO0IHndO4HbzCG63D+N2+zCutw7hcfsQ3veP4ad3Eh+d4/jpnMBf9yTBxhfw1T2B2+0D+OoKp2H/8r1/HH894TqEmJzmicUFws3OifiS0SmCDU7w0PQMwYbHCTE8SaDeEWKtTlMVokF39E2GknQZTzdgOtuEyUwjprKMmc42YTzTkLEMI/oTdeiLu89wsgEjKYZiFSndiJEUfXoS7tEde4ueuNv0xevQn6DHcLole11x8C+TrFZ5spBrzEy2gJxNZukykyutGuUZslBowkyeMRNZxozlmjFSYM8fpwvgv83Bv83yf21VMJNvzWi6IaNpOoxn6DKadp/xDD3GM/SYzjGUJlxNmcs2ZD7HiMVcwXFYyjdmo9iClUJTFnOM2Yw1YCNIm92Au/zhqSk/PjPnD+HGfOt/nz9EmPB9hh3b5TLJLRDOwUq5JWsV1mxU2rBTY89mtY0oLNfYsVlty2a1jRAEVRZsVltLsSKZ1E+wYLPqlWjYVtiyV2fLiwZ7ntfb8bzBkReNTrxodOJ5vQO7dfZsyy3ZrrZhRW5FT7YR7rqHUP3yDS5+9jaHfvMah955Ha0P3qDJyYCXHrZsmlkxf0+PqsNnyf78K7IPfEWzySW28q1ZTjOi0uIM32T44HzuIzyuf8pinTv//pc5vmuLYyHSmPmnRkxFGtETeYuBhDv0J92hJ1GbqghtHtldJcBeH09bI5ws9fF2suKBnzPhAW48DfUh7kkQOSlPKciIpiwvmfIC4STUywtoqS2lqa5Uih2VS9GhCukgX0Fro5wGKU7U1lhDR7N0mG+qoqNFHODbW2qVC0XdHY30dTbT39VCf1cLvR1NdHc00tXeQFuzguaGKhoVwjnoaKkSIqKthp7OBnraG+lpF6/f7yJ0tgnx0dIop7GuXMlYqJFWjBTVojgtL8+jWl6gjCGVl2RTWZZPWXEO5SXZYle+QKwcFeenUZSfRnFBOvLyPOXfuzg/jbTkKHElRZKaFEmmJA5yMuPJyoghM+0VCTc9JZqM1Fgy0+JJS44iMy2W3KxkstITyM6IJz8nlYLcNBFvyk4hJzOJxLjHRD4J4XGYP6GBHgT7u+Dpao2TnQluztbERoWRlPCIxPhwggNduXVNBe3b6pib3sXMRFtcRrexNL+HlYUOZiZ3sLbUwU5miExyDZztTbCz1sdBZiQ9GioP/K6OZjjbm0gzoVbYWOggM7+PrZUeMks9QSO20sNJZoizvQn2NkIQeLta4eFkhqeTJf6etni7WmFno6sEnnk5WeDtaoWfh0wsELlb4mJnqFwp2hcB3u42+HjI8PKwwdPZAg9XS7zcxPqQn5cd7s4WuEtRI29PWwJ8HAgP9SQ++iFxMQ9JiosgLjqcqKehuDpZ4e5iw8MQb9KSo8jOiiMtPZLY2DB8ve3xdLVGZqmHzFofe1sjHoX5U1aSRWNjJYOD7fT0NDEy0sVgXysDvS3ERj7ksto51C6e4sKFY1w8/4qorHL+BBcuHENN7YxyAlXl/DFOnjzEhQsnUVM7g4rKq97BJdVzaKidRV3ltJKVoK5yGk31M2honEVN7Qznzh1R0pkdbM3xcrcjJiYcubyAmqoisbolrRHtdw2UTAJpPri1RaHsF3R1NYl4UWcLXd2tDAx2MzzSx9T0KFPTo0oxsLQ8zfz8OAsLEywtTbG0PMvK6jwrq3Nsboni8frGEotST2B2ZlwpBEZH+ulob6Knu4221gZamuuUs6htrQ20te7PjjbT3dVKR3sTHe1NdLY10lRbRWdbIx37Tkeb+Pl9R2F/VlXEj7qZnHh1ON8/5C8tzioflxbFUtLy0ishsP+zC/OzrK4ssby0wPbWBmvrS2ysL7O0OMvK8gJzcyK2tLa+xNb2Gl+/3GV3d5sXL/bY29vj5Ys9NjdWWF6aY2F+WgKliffe2BRzpy+e7/L8+a5SJAhB8KPy+V/+/NPfCIK//OlH/vTTH/jpx+/Fa378I998/YJvv3nOH373Dd9/9zXfPN9hcnSIqrJixof6GejppL+rjbnJMXo725gYHWB5YZrFuUlmJ8eoqSyjvLiAjpZGyR0YZnJ0hMnRMcaGBhkdHGC4v4++rna62pppb2uhvU0IspaGWlobm2hQ1FBVXkpVeRklRQWUlhRRUlxIQX4uOdmZ5GZmkJGSSG5mBrmZWRTl5JCWFEfUw1Ce+HkSZ3WB4Uxn+I8dKoIN8NQ5wwMve56Gh/I44gGPw0IJDw0iPDSEJ+FhxEY+4dmjCMJDQ/Dz9sDR1grtW1e5efUyt29oiudaYsHo1lUNiY4snAD1C6dEgVlLXSkUrqhf5JqmCtcuq0gUZTVuXLmEzp1r3L52Ga1LqlzTVFPSlrUuqaCpel4SChfRVD2P6rlTXDxzggOffcJnH3/Apx+9zyfvv8OH77zFe2+9zkfvvs2JA59y/eIJ7qofR//KCXQ1DmKodRDjq1/irHeCR04apPrdJCf4JoUPb1ESoY38yT2qI3WpfqZDU4IJLYkmtKeY05VuTVuyOfInOlQ+vk9NpD610Qa0p5jTnWHBcP5+xt5aueO/v9IzIDkOA9kWDGZb0JNmyFCOpSQQBKF4fD/LXyLFjipdmZIO8GKW1JWpUmfGCm0ZybdhssSB2QoXZiuclROlM2VOSrdhucaT1VpvVhReLFV7MFvmymyZqxKCNl/hzlTxX7/GhYUKZymO5CxxFuyZLXdUzrOO5MukkrI94/kyetON6E7VZzTXkkmp0Lx/uJ8rc2amWMSP9nkKS5WeymlW4ZTYiziT1DfYj0qN51srOwhjBeLfZLzAnol8R8Zy7RnKtmYkV8Zoni2ThU49v7p9/ANuHXmPuyc+QufEb7l36kN0z36M4bnfYqVxCNmVo9hpHcHmylfItISb4HbrhLKf4HL7KI7XvsT1xkFcbh7A8+4xAgzOEmBwVjgM907hfucwrtoH8Lp3FO/7x/C6dxzf+yfwuXcMP50T+N47ht/9YwQanCRQ7wRB+ifx1zlCoN4xsaZkeJIA3aP46x7mmdkxGh7dYiBJh+FkPcbT9JUCYSLDmLEMA4ZT9RlNNaI/XoeOZ7cYTjagP16H/ngdhpL0GUrSpz36Fl1x2nTG3qE/2YCRVFPmFYHwb8ss1foxn2fCYoE5sznGTGUbMJ2jz0SmDlM5Oszk6TObZ8J0gTUTxe78t+fN8K+T8OdeftcVzmKxjPkCU6ay9ZnOMmAyQ8DfJjL1GM/QZSbXmJlcscK0kG/GYq4xizmGzGXqMZujz1yGLksZ+rxINWMj+Bbbfnf4fZABP8ba8HWEIXv+9/n2sTHfZdjxIlvGerEN6+XWrFVas1El+garFVaCfSC3lg774s/W5VasVVuzWW3DWqUl63IL1iotWK+wZqvKls0qa7aqBSl5XW7FutyK3Tp7dmpthYvQ5MDzBkeeNzjyssmZHYUt2zX7r7Fmp1bGtsKa+TITSsKu4ah7mMvHPuH4e29y+N3XOfHur7G98DkTMn12LS1Yua9Hr/plak6eJuPIUdrddFmMdaDg3lk20/zxuvwFBX6azNU48z9/GeObjgSWo8yYe2rEd+UhjCab0RN1g57Y23THa1Px8CYRtpr42+vgZq2Po4UeHvZm+LvLeOjvwuNgLxIjQ8lPj6EgI5ayvGTkhRlUFKdTW5FHfU0R9YpipShoqiulQVFMc30FbU1VtEr9gI4WBd1tDXS21NHZqqCzVSHd+VeI77XU0dVaT3dbA71dLfR1ttLf1UZfZzO9HU30djTR1VpPa0M19QrhTHS01NDT3kB3Rz0drQp6O5ro72oT4qKrkc7OV0Jhv7ew3zWorS6mtrpY+XWNvFC59FJdWYCiqoTqyiJl/KiiNIeKMlHELilIV4qEksIMSgrSKS/Ooroin+KCdHIyE0hJjFQKhozUGNJTI8lIiyIx7jEpiVGkJkUKRyE1htTUaJKSnpGWHEV6SixZ6QmSmIgnPSWarPQ4khKeEhMTztPHAYSHehHk54qfuz3+HnZ4usoIf+CrfL/MdPF5OtqXuXtLAyODm5ib3sXS/D6W5veRWesjs9bD1kYfO5kBdjIDXJzMcHY0w9VR3K13tjf5m+ceLpa4Oprh6SqmQT1drfHxsMXexgBL07s4yQxxtDWSAHPmONsa4WhrJHgDjmZ4ulrh4WKOu7Mlns4WBHja4+1hha+7Fa72Rvi4WePvaYufhwxvN2sCfezxcrPC19NWOT/q4mCKt7sNfl52olDsbY+Xmw0Bnvb4etri4WKFv7cDnq7WuDtbEhLgir+3PQ+D3Yl6FkxC7CNiokKJiXyIp5stHq4ynj4KUgq5tNQoomNCCQ50xdfbHl9ve3IyYikrzqKhtoz29lp6e5vp62uhtbWGqqpCsqTlq2ePg3kQ7MXtG5qoq59GReUEKionlCC0fQbChQsnlJA0sV50BnU1cejXUDurdB3UVU6ieuG4VF4+qaQyX7xwnMuXz6Oq+lc05gsnsbAwwMPVjsfhAcjlhTRIi2BNTdU0NQl6sYjlNIuugSS8ezqb6elsobe3lb6+NoaHBQhsROoYTE+NMj8/yczsuOQWTLO0PM3a2hwLCxPMzY0xPzfJ/Nwko2MDjI4NMDwiYkjdPW20tTfR3FRL/T5srVZOU6OChvpqpUBob2ukpVU4CJ0dLXS0NyuBafs05MGBboYHuhnq71JOkA5KALSR4T5BNx7qpae7jaHBHoYGe5geH1EuCs3PTbG8OKucQN1YWRaP68usrS6zsbHK+pqYSt0/3K+tLrIszauubyyzvbMunIONNdbXV1lbXWRvd1NyEnbY3Fpld3ebjY01ET/aFryDpcV5FuanlZ+9vr7K+voqz/d2eL63w/f/+Dt+/PEHfv75J375+Sd+/tOP/PynH/nLn3/iL39+9fWP3/+eH77/PX/84Xv++MP3/P6br9nd2WJ7SxS6d3c22FxdorWxju72FjpbGmlQ1FBRXMDE6ACrS7MM9XfR193G8oJwDEoK8iWCcSVDfb3Ka6BPFI57Otvp6myno72VloZ66usU1FRXUCUvpa66kuqKcipLSygrKqS0sIDsrAzpSiM1JYn05CQyU5OIj35GQkw0SbGxRD9+zLOwB4T7+4rum8VlOuJs4T83qQzR47GVGqEOhgT6uBPk60mQnzchAb6EBvrxMDiIID9vgv19eBgcgLubE/YyC4z073Htijomhve4d+c6t29ocv2ymCfVunSBa5oqXL10QXANVM9y5+olZQn56mU1NFTOCECapiqX1S6KqNI1DUkYqHP98iUlE0FD5RzqF86gdUkFlbMnuXjmBJ999B6fffQ+77zxGu++9Trvvf0G7775Gu+88RrvvfU6b73293z8mzfROHOEO6qHMdQ6iv7lg9xT/xTz61/hZXKeMHt1kn1vkRtym8qn+tRE6qOI0kMRa0BdrD61MXrURumiiLxHzTMdFM/0kT/RoTj8DvlBNygIvkle4HXyArWoj9WRokcmDGebM5ZnJeZHcy3ozzRjMMeSnnQTBrMtGMmzZjjXipE861cLQQUyRvKsmSgUi0Yz5c5MlToyrYwe2TNZ4sBkiRPjRQ6M5NswVmjLhLSAJKJELixWuYv4UbUHyzWeLNd4sVLjw6LcU3nNV7iLOFCpM1PFTso1onmpF7Gi8GK5ykMJSNtfWBKkZlcWKt2YLnZiutiBlWpP5stdlOXi6VJHFuSiH7Ekd2e+3EV5LVa6sVbnw7LCi+UaT2UPY7rYiakiQWUez7cW8LhyZ6ZLxDVV6MhojozJAicm8h2ZKnZiotCJqWIXJouce35148h73D7+AXeOfYD28Q+5e/IDdE5+gPGFz5QiwfLSQeyuHcX++hGsNL/E9spBbLUO4HTtEE43j+B44xBONw7hfOsILreP4nrnCA7XD+B44yscrh/A5c5BXLUP4X73GG7aR3C5fRiXW4dwvvEVbrcP46V9DI9bB/G8ewhfnaN43T2E3/2j+N0/SrDBCQL0jwnxYHCMWOuz1EdoM5ppqnQSRlP1mM42ZSzDiJE0PaUQ6I29R2fUHfrjdeiNvUdf3H16Y+/RE6dNV5w2HTHadMXdZyBRj4FsO/j3bf73jWoWiu1YKLBgLs+c+TxTsVL014yFfDNmipxZb3gC/zzFf/xjN1uNwYxkmDCZYchUlimzuRZMZhoxkWHIRIa+xFYQzsR8nolgPOQas1howly2PkvZBixk6rKUbshGjAFrAbdZdbzMntct/vGRCTv+d/g6WJeXj/V4kWHOdqk1mxU2rJVYsVkuU0aK1istWa+yYqPKWkSI5DI25TI2Km2kR1s25bZSJ0GICcFJENyE7RoZ2wp7dusc2ay2ZVthx26dPXt1ImokLgd2au3YqbVju0YmuRQiprRZZc1apRVr5casVpixUGZGR7YNuuqfc/rTdzn+ybsc+c1raHz8JuGaZ5k0N2TrvjEL9/WpPnmeyKNfkaR2ijbzu8xF+eB26QtGsmxYVrjxnz/08KI7iaVYC7aSbfmn3ky2q8LoibxHX9xdOqJuU/XoFs+ctPA0u46t0W1sTe7hIjMiyMueUF8nIsN8SYwMJSclUtlJKC9Io7wgjerSbCXcrLWhWooQldFcX0ZLQzmtjXKlY9DRXEtna61057+WnvZGutsa6OkUAqCvs/lVzKizid6uVno7munraqS/q0W4A+11dLTU0CSVnDtb6ujrFK8d6m1npLedwZ42BrrF3GlPZ8P/z02orS5GIS+ktqpIEgVFYiu+Mk9JW96PG1VKnIby0kwqyrIoL8mmuDCVooIUigvSKcxPFvOv0uxraXG6uIoyyUiJJi3pKRlpUaSnRpKS9ISUxGckxj0mNSlaLCUlPCU1KZLkpEgSEp6QmiSERVLCo1fP45+QEBNGXMxDnj0OJMjPmWAfJ3zdZHg5WxER7MmzRwGkpTwjOzOW3Mw4MtNjeBzhx/Ur5zHQuSHuhlvqYSczxMHOGFdHC+xtDXF2NFNCwTzcrHF0MsXNyQJ3ZwEX83CxwsdDHL49XKxwk77n5mSBn7stgV4OuDiYYW9jgLujGe4OgiPg7GiKq70JLg6mONubvLr772b9V8wBC3w8ZPh72uDvaUOgtz1BPg74utvg5mCKz185B/6etvh72hLo60hQgLOYLg1wJsTfGT8vO0J8HQkJcCUkwJUgP2d8PUUX42GwOyEBrgT7uxL1JISE2EfERoURHupDgI8zz54EkpkeTU5mghQDiyYuNoyoqFDi4sLJyYqTeisFgn1RV0ZlpaAR5+enkpL4jJiYcGIjH/JI6oZo3xIiQVVVighJnYSL545KMDQRLVJVFdf+WtG+gyC6B6e4c1NDWVDWVD+DhppYO1JTOyVdYhZ136kwM9bBxdGa0CBPSopzaJXI471d0h35DiEQerrb6OhoYHioh7HRAaYmR5gYH2JycpDp6WElq2BqcoSF+SmWFmdYW11QRoump8YYHuljfGyQgf4u0RloFxyExiYFtXVyFLVyahQV1NbJqVFUUlNdQU11BfV1VcpOwb4D0NpST29fB4NDPQwOdDMxLsrB01NCoMzNTkifK57PzU4yOzvKzPQYs9JCkYCiDTM9Ncr01ChTkyMSZ2Hib7oHiwsz0nSqmB0V5OI1trY22NpaZ2N9mc3VRba31sSc6vaacBA2V9jYWGN7e5ONjTW2NtfZlkq9X7/cVcaG1jeW2d7eZHN9Q8k82NnZYm93W/k+mxviQL9/sH+5tymcgO+/48+//MgvP/+Rn378nh//+I/K7sF+Z+H3v/ua7759ye9/9y3ffvOS3c0N1peXWFsS4mN+boqluVnGhgbY3Vilo7mB4rxsygrzmJsco6VeQU1lGf097TTXK2hvbiA/Owt5maBmd7e30NvZQWtLEx3trbS2NNDYUEtDfS21imohCCrKJGFQRHF+DiUF+eRlZZCZmkR+dgYZKcmkJCeSnBRHenISibExxEc/I/JxONFPHxH5OJyI0CAe+Png5epEoIcTvlY65Hrr8Z9/nuJlZyaPrFXxNNDAw1mwBzw9XPDxdsfL05UAf1/8vDzx8XDF1ckeeztrnOysuXtbiyuX1dC5ex3tW1e4dV1deagXMaKLaF26wFUNVbRULwhompYG166oc/WymnAKNNS4onqOO1rCYbiqIRyGGxpqXL54jksXzyodBA2V81y6eJaLZ05w9sQRSRD8A2+89ne8+eu/443X/4E3X/t73nnzDd769X/hN2+8xjtvvM4XH7zFXY2jWNw+hcGVQxhcOYj5zYPY3D5IgOUF4tyvk+5/g9JHd6mO1kMRpUdbigVNica0ppjRlmyCIvIezQnGNMYb0xBnRE2kLrXRhtREGlIadpeSB9ooogzoSrdkINuSwWwzRvOtpMuG4RxLRvNtGMkTbIF9kbDPGdiHp43kyhjLF2tAkyUizjNWYs90mQujebYM59goH8cK7RkrtGe8yI7pMicpgiQciKUaT9brfVmt9Watzoe1Wl+Wq71Zr/NnUe7JbJkrc+Vu4jAvd1Pe3V+QuzEvd2NO7iyBzByVILf9A/1MqQszJU4sVropS8qTxfbCSShyEjGjYrFStP+6RbmnRGZ2fhUrkruxKPUj9sFuYwUyRvNt6EszYaLQgYnCV9A2ETNyYDTPnvECRyYKnZgscmSyyKHnVzeOvI/2yQ+4d+pDtI9/iPaJ9zG48CkGFz7FRO1zrK4cwVzjINaXj2Bz9RB21w5jrvopdlqHsL1+EFutL3G8cQj7K1/icuMwtle+wPHGIRyuH8Dh+gGcbh7E/tqXOF7/Audbh3C8+hVut47gcucwLrcP43T9AE7XD+Bx+xD+esfxuX8EP50T+Nw/QqDeCQJ0j+OvdwxfncME6hwh2uIcJf5X6E3SZzBZl5EUPSYyDKUYkSEDSTr0xYurI/I2nVF36Hh2i+4obbqjtOmNvUd37B06Y+/SFX2X/mRDxvOs+c9fJvhf/7bCbp0vcwWWTOUYM5tvzmy+JUv5xszkGjKRoctgym0m0mX8398Mwr8u8MNoOityL2ZyrZjIMmEoWZeBlPuMptxnIl2PyQx9pjINBDAtx4DFfFOWJMDbXKEQHouFJizm67GRYcz6Ax0Wna4zY63KH8IM+db/Pt8G6vBtmD4vUk3ZKrRgvdyKpSJT1sssWS2zFDyDCivWKiWnoNKS9RrhFKyWm0tTpyJ6tFYpHIdNuYy1citWy80FYK1KlJu3qm3YVtiyU2PPrsKBbYUtu7V27NXZs62wZatGxkaVcCK2amTCpZC6DVvVNmzVWLNZY8V6pTnLpcaslJuwXG7MeLEZaf4aWN/8EvWDv+Hkh29w7IM3uPLOrym5osLsPR0W9IwpvHyJ4M8/os9Ch0pzbYJunmQw05zlGjf++8sm/jJXwkKsGWux1vzUEsd/rDYzmGxJf7wuXbH3qAy7RbTLVfwsb2Cpew1bk/s4WRrg727NAz9nnoX6kBITRlbSU/LTYygrSKG8II2KwnTKizMEXKxaRI1EsVgsDLU2VigJyF2t9XS1NtDTWkd3e51wCzqalIf//f5BT0e9UiT0dbfQ39PKQG8bQ73twk3obKCjpUYCmQnS8kB3K4M9HYwO9DAkiYT+HiESxNVIT0c9XR21tLdW0dxYruwi7DsI1ZUF1NYUil5CVRHycmk/Xp6n3JKvKBXwqfLSTCEU8tMoyE2hOD+FwtwkcrPjyckQd/5zsxIpyE2itCiTzDSpAJv8VLmOlJYcQ0riM1ISnpKS8ISUhEfEx0eQEPuIlMRnJCWJudXEuMckJzwlLvohj8J8eBDkjreLNW72Zvh72JEQE0ZORjyFuUkU5CRSmJtETkY8yYmPMTK4iZmJNs72pni42ODqbIGzvSnujpZ4u8vwdLPGxckcNxdL3FwslREdHy87vDxk+Hs74Otph5e7DHdn8RpfbzuC/JzFgd7PmWB/F3w9bHGyMcLVzhQviS+wH/9xczLH19MWX09b5fe93WX4ecjwdbch0NeRUH9HHga68iDAhYeBrvh72BES4MKDIDf8ve3x8ZAR6OVAWJAHwf7OhAYKMRAa6EZooBshAa48CHIj0NeJID9nQgPdCPJzxsvNmsdhvoQ98CIizJeoZ8EkxkeQkviEJxGBJMQ+IjczjtxsEQNLS44iIe4x0dEPSIyPICcnicrKfBSKEqqqCqmoyKOwMJ2crCTlf5/4mAiePQ4m+tkDHocHEBbqh5G+NprqZ7iicU5yA05Ky0SvnAEVlVOonD+BhopwGNRUTqOufhYVlVNoaJxFXV2IBdULx1FXPY66mhRBunRe6VKoqwv34fx5QXG+dfUSTvaW+Hg6oagqpq21VjlLOtDfxdBQFwMDHYyM9jI80sfk1BBT08PMzY2xvDDJwvwUC/NTTE+NMjIi7uCPDvUy0N/ByEgP/f3tSipyU6OCxoYa6uuqqJKXIa8sobqqDEVNBbWKSqprKlDUVNDYUEOjNA3a3PDKyRgZ7GNsqJ+pyVGmpseYmh5VrhYtzE8xPz8pUZLnBQhtdZ6l5WmWl6clCJqIBS0vzSnjQ/srRqI3MM7a6iJLi7NsrC+zvDLPmvQ+mxsrrK8t8WJn+2/uwG9trbG3u8nWtnhcW19ka3uN9Y1ltrbX2NrZZHt7k63Ndba2Nnj+YpvdPSESdrbX2d5ZE6Xk9VWlkHjxfJednS12d8Vrd3a22NpcF6C3nXV2dtbZ3hSf9923r/gEf/j+O7Fq9NMf+eEP/8jvf/c1L1/ssbsjVoe2NtfZ2lxnfm6GyYkxlII2JQAAIABJREFUZicnmBwdYnp8hNnpCcaHB1iYmWRsqJ/megXy0iJa6hV0tTbR2lhHfY2c3s42KkuLqSwtobZKTk1lGfV11dQq5EIU1NZQV1tDTbXoFJSVFlJUmE9+dhZFednk5WaSlZlORnqqEANxMSTERJMYG0NcbCQpCbEkJ0QTH/2MRw9DiHgoOgYPQoII9vfDz9MVd3tbXG2tcbIyJsFVh+WGJPj3r0nzvIu79lnsrExwcLDB3cUZRwcZHu7O+Hq64enhgoO9NdYWJtjJLDEzM0BD7TzXrgmS8o2r6mhpqooFoisaaGle5NplFW5qXZI6B6pSn0AFLU0RJbp+WR2tSypoXVLhqsZFLl08zWW1c8o4kfqFM1xWu8Cli2dRO3+a86eOoXL2JGdPHOHI57/lvbd+zev/8CvefO3v/+Z6+/Vf88Y//Bfefv0f+OjtN/n0vbe4cPwTbl38BL0rBzG48hVm1w9hev0LAswvEumsSU7QLUofaVMVJWJGLYkmtKaY0ZpkSluyCS2JRrQmmdGabC6uNEvaUqxoS7KkIc4U+RM9ap7q0ZpkSmeKMd2ZwlEYyDKnN92EvgxTpYMwlCugayN5lgzlWDKYY81AtpV4zDKnP8uc8SJ7MTVa4shwoR09WRb0ZVoohcE+gG2s0JapUkFcXqz2YLbChZlyZwFCq/ZgocqTZYWXiBzVeDNf7cNMuTvTZYKFMF0mAG2z5c7MVwiBMCsRnmfKHJTvLSJPjhK8zYOlKg/JeXARPYjyV6TnhQpX5ivclQJhvsKNpcr9voSztLAkuhNTJXaM5FmKqdZSR2ZLXJgvc2O+zE0pOMYL7BkrtGayyIGpQiemi5yYKXVjqtiJsQJbRvNsen516+iH3D7+AXdPfMTto++jc+Zj9M9/iu7Zj9E79wnmGgcxUfkCC/UDWGp+haXGAUxVP8Pi0pdYXD4gxILWAWw0P8NB6wCyK19gc/lzHK5+ga3Wl9hqfYlM4zOcrh3E5vKn2Fz+HLurB3C9cwS3W0dxunYQ5+uH8L1/Gi9tET8K1D9LoP5pAvVP4Ht/31k4zAPDk0RZnCPXS4OuuPtCJKQZMJpuyFiaEAm98XfpjrlLT+w9+uJ16Im9R3fMXTqjtOmM0qYr5i69ibr0JOgwlGzIUKYV349lw/9YY6nSj6USW8bTDZnIMGQ214zlYjPmS6yZzTFlMdeS+TIv+D9W4V9nmMuWMZ9gwEa6BStpFswmGjOepM9Qgg79cXcYS9FlOt2QqTQ9prMMmMsSBOipXEPm8k1YzDFmqciY1VxjVsLvMGKlwqyVOssOl9nxvMlLr3v8LtyQ3WQj0U8oMWO+1ITlUlMWi0xZKjZjpdSCtXIbVits2Ki0YaXMjHW5pSgjV1goV4r++lqVqMtr5VbsKGzZUdiyW2fPVo3slUMgfX9fJGzXyNiqkbFWaclKuTnrciu2FNbs1MmUf77/M5vSOtJyqTGLpUasVBizXmXGcpUlE8X65IXdRFf1Q858+htOvfcOh99+nVu//jtq7t+l9OYN4k4eZlxmiq/acYJvnqc7XpeNGk/+z5et/NtGLZNPdFl9Zsp6lDX/tiJnvSaItmfatEXfpeLhLaJdrxJscxOZ/jVkxndxNtfH39WGUG9HnoZ4kRz9kJyUSHJToyjOTaQ4J4nq4iwU5bnUVhUKxkFtGc11cmUfoalOOAmdLUIUdLYq6G6vo6ezQdk32BcJ/V0tdLUJAFpPe6PygD/Y08ZoXweDPUIo9HU209VaT0tjNZ1t9fR0NzPY38bIYBdjg90M9rRJfYRGejqblOtIXe0idtTRoaC1qUpQkWtKUFQVUacoEt2EqiKqK/ORl+cqY0dVFflK4vM+AbqsJIOykgyKC9IpLkinKC+VvKxECnKSycmIJys9ThkRqqrIp6munIK8JHIyE4S7ILkDSQmPSIx7TGJsBHExD4mNfkBMVCiJcY9Jin+idBnioh5IB2YHHG2NcbQ1JSXhKbmZCRIFOouivGTysuLJTI0iOz2OpIRH2Nsa4e5sKYkEK2W52cvZBk9XazxcrXB3tcLPxwF/X0eCAlwIDhSH72B/F+kOvIvy8B3o60RYiAdBfs7SwVzcpRfxIys8XGwI8nFSCgJ/6VG4CLYE+TkJkeBmTaC3PaH+zni7WhHq70yAlx3+HnYE+TjwMEAc+EMDXfH1tuNBkBsP/Pd/L2eC/Jzw8ZARHurJgyB3wkMFdC7igbfy65AAV8JDvUiMDSc+VrgwCXHhJCc+JvJpEE8iAkUHISOenMwEERnKiCMjLZas9DhKCjMoK8uhXPp/obQ0m5ycJDIy4khJiSYlJYrkxKckxj0lJTGK5ISnIsoUGY6rkw2XL53lupYKGmpnxJqRJA5Ex+CkiAqpnv6bzoGW5kUhDFRPoq5+WjmfekXzDJrq5ySX4RwaGmfR0DivfA9NzQuoq5zm9g1N7GVmuLvbk5mZSF9vO/19nQwP9TI2OsDkxDCzM+PMzI4zOzfBwvwUM7PjYrJ0dpSZmRGGh3rp7+uks7ORxsYqqewvp662kprqcqqryqiSlyKvLFF+XauopFZRSV2tnFpFJY0NNTS31NPUXCtci/Ym+vs6lRGg4aE+wRiYHmd2ZoLllXnl4s/G+rJ0iedbm6vs7ojlo/WNJTY3lllZnmNFAqOtriywsjzPxrqIAwnQ2iqLCzNKlsLmxgorqwusbywpD/zbW2vsbAvC8e7O1l+Jg1d3+DfWl9ncWlVeOztbbEuv2dp+JRKe720pP395eZGVlSVWV4VQ2NnZEg7EjhAWL57vsrWxxvbWBltbG2xurLC5vqIkQ6+vLbG7syWRll/w9cvnvHi+y+7OFivLi8zO7C8zzYj1pOF+hocGGBnopb+7g6G+bsaG+hkfHqC3s43WxjrKiwsoLcilvrqSvq52mupqaGuqp7ezjZaGWno62qmvqaakIJfKihLklaWUFBdSUV5KQUEeuTlZ5OflkJebRW5OFrk5GWRmpJCZkUJSYiwJ8dEkxUWTEBNJ1JNHRD6O4FHEA55GhBP1NJzw0CBCA/3w9/bAw8URHw93vFydcHOyx8rUCFtLU0z0tfHUV6crxxf+n+/I9NHD6/Zp7E31cbSzwsnOBjdXR5yd7HBxtsdWZonMyhQ7G3PMTPTRvnNDRIK0RITosto5LqmeQUPtPJc1VbmiocJltXNcVjvHVQ0hCm5d1uCGhugXXNNUU/YKrqieRf2cEPD73QP1C2eU4uCK+kUpYnSSM8cPc/7UcQ598Snvvf0Gb74m3IN95+A3b7zGu2+9yduv/5qP3vsNH777Dh/85k0Ofvo21y58geG1w5jfOobZja9w0j9BiLUqcR5a5D+4jTxSj6ooXRrjjYUgSDGjLdmMumg9GuMMqYvWR/74LvUxBjRKpeaWRFNakixoSjCjIcaYlkRTOtPM6Uo1pTvViIF0C/rSzelONRLxonwbRgvsGC2QMZhtRm+6CT3pZvSlmzOUKyZSe9JN6M+yYCDLkoFsK7qSjenLtKA/y5L+XGuGcm2YKXdlplx0FMaL7Jkpd2WhypN5uRAGC1XuzFW6s1TlxeJ+8bnSndkKN+XjZIkTM1L3Yb7SVUlTVroJf1WOFo6DC8s1HsqOw1yFEyvV7izJXaV4kRNz5Q5CTJQ5sFAhXru/WjRX5qycWJ0vd5GcAltG8qwZyDJTshbGC22FuyKtGo3lSwyGXFtGc2SM58uYLBKRI1Fcdu751dWv3uWOJBBuH/2Q+6c+QfvEB9w4/DZGKl+gc/ojDM99iqnK58oIkpXGIcxUv8RU5Qv0Tr2P0YWPsVD9FJOLH2Km+jHmah9jqfoxNpc+w0bjc+wuf4mV2m+x0vgUa83PsNb8HLsrX+J2+zj2Wl/hcuMwrrcPKxeR/HVP4qV9FE/tIwQZnMH77lGCDU4RanCSBNtLpLuo0Bmjw3CqASOpRgwk6TKUrM9QsgEDiXpKYdATe4/O2Lu0PLtFW+RtOqJFvKg7XlyDqWaMF3vAf1/m56kclorsmM2xZDrThLlcM2ZzTJnLNWOp0IaFHHNWFSHwr/P8y0Ih/e4XWPC/yriHBmM+GvR7qDEZdJP+wCvMROkyE6PLXLIRM2lGzGYaMZWpz1y+KUuFFsznmzCba8xynj6L0fdYdNRiUPckL7zuset/j2/87vNtuDF7GWas5Zszn2/EUp4Bs3m6zOTrMV9ozFKpOUvFZiyXiPWi1QobwUCosGC5zIz5QkMBRqswZ6VMCIvlUlPWKy3ZrrFhrcKCzSprdmvt2FGICNFWjYy9eke2JXGwVSNjt86eFw2O0s/ZClJztSWbNdZs14rn2zUyyUWQsa2wVYqEDbkVW3IxqbpZbcNatSWrleYslujTn34fD50vUP/qDU5+/B4H3nybi++8i+GHH5N4+gRz9jKcNS5g8dXnPLpzjNlCd/7H82Z+Wa5hJtaYlWcmrD804EX7Y150PKYtRg/Fo1vkeKuT5HkLd0NVZHoaWOvdwkb/Dm4yY0K9HYl84E1iZAgZCY/JSYuiKCcBeXEm8uJMasoEFK2+poT6GgFG2+8mtDRU0t5cTVer6Bt0t9fS3VlHd0cDfZ3NDHS3MdLfTX9XCwPd7UIEdLcw1N/JUH8HQ/0djPR3Mj7QxXBfB8N9HUIA7Pca2uoZ6GtnaKCdseFuRgY7GOprp6ddTKbuz6buC4Xujno6O+tpa65WioQa+ateQm1VETWV0nSrVGredxnk5XlUlou5VHl5HhUlApy2fxXmpoh50+wkstLjSJVKyzmZCVRX5NHcWE5HS41SRKQlRxEfG0Z8TAQJsRHERobyNMKfJ4/8iYkKJfppMDGRQjREPPDCSWaIjfl9wkO9yM1KoCA/VdmVKC1KIzczjqy0GFITnxH1JJiQQDfhCLjZ8DDYg9BAceD39bQj1N8Vf28HAnxdCPR3FsIgSNyVFz/rRnioF6GBbjwIcsff24GwEE8eBnvwOMyXiAfePA7z5dmjAB6H+eDv7YCbkxVebrb4etoT4uuMn7st3u4yAr3tCfRyIMTXmWBfR/y87Aj1dyHA044nDz0J9nHigb9wD3xcbQjyEZ/1KNxHxIr8nQkL8SQkwJVAXyeehPsR8cCLQF9HwkLE7xoWIiZNg/1deBDkLs2cehEW6kNy4mNSkp4QExVKUsIjkhIeExvzkJzMBCWELicnhexcQSjOz0mmRCqjy+UFlJfnUlKYQX5+KllZCeTkJJGdnUxhYQb5ucnk56SSk5lEVno8ackxpKfEEh8TIc2XiqiQiBidVH6trnJSCVPb7xnsx4r2X/fXpOXLl85yReMCly+d4/Kl86ionJL6C+dRVz+LuvpZzp46zImjX+JoZ4Grqy35BZmMjPQxPt7P9PQwc7MTSoDY7Mw4U9OjjI0OMDLSR19fGwMDHXR3N9PWWk9zUy21teUihldRSFVVMdVVpUq3oLKimMrKQjGrWiMiRG1tokjc1dlCV2cr3T1t9PR2MDLcz9BgL6Mj/UyMDyl/j/0C7/LSnHSHf4GtzVURA9pYZWtzVRzWd7f5+uWu8kC+93yLnd0N9p5vsb29xtaWoDDv7W6yvbP+Kpe/scLe7jYb66tsba6ztr5fpha9gt09ERXa290Wh/eXOzzf21JC2/bfY211UYiFjRVJIGzy/PkO29ubvJA6CNtbaywvzbG8vMjy8iKrq8tsbKwp40k7O1vCQdgSEaStrQ12tgWEbH1NRJ/2xc7kxBhrqyIKtbO9qfyZudlpJsYFlE1A3QYZGuynu6uN7q42Ojta6G5voaejlc62RrrammiQ+h8NiioU8nJRMm6qo666EnlZMcMD3bQ119NYW01FeSnZWWkUF+Upr/y8LPLzc8nKzCQ7K4OstFRSk+NJToojNSWBuJhnJMVHERvzlKin4UQ/jRBRogfBhIUE8iAokJBAH3w93fD1dMPHwxV3ZwecbK3xcLLHztoCSxNDjPTvYairjavhdWoibeE/v6UvN4QnFpqYamtiY26IlbkRNpbGmJnoY2FqgJW5IdYWRpga66Gvq81ltfMiBqR5nhtXNbippc4VjQtSh+ck6hfPiNlStQtoqJzjiuoFtKTr2qULaF48jYbKOdTOneKy6lmuqJ1DU/U8aufPKAXC+ZPH0FQ9r+wgqJw9KaBop45z8IvPefv1X/Pma//AO2+8zkfvvcMnH77Hbz98j4/ee5eP33+Pj977DZ+8/w6/fe9NDv72LS6f+QztS19idusI5jcOYnnjAAHm54jz0CI35CZVUXrUxOjTGG9MU7wxLUlmNCYY0RhnSFOcEY1xRjQnmNAQa0hDrCH1MfooInUoCL6KIsaQpgQz6mMM6MmyoTvNnN4McwYyLelJNaU/04zhXCtGC2SM5NsynCe5Bplm4s8zLBjIsWY0z5aBXGv6syzoSTVlMMuKnlQT+jMsGMq1YSTflvFCB2bK3Zmt8GCxypvFai+my1xYrPZmodKLxWovlhU+rNT6slLjx6Lck6UqL+blHsxVurNQ5clitZfoI5QKkTBRZKcUBPOVrmJRqfrV7OrCX8WCFuRuouRc6cJcmZPoHUh9iPlKF1YU0uskZ2GuzJHFShfmy8XzfZGwKPdgrtSVSSlSNFEkxYqK7RnNt5HEgjXD2TaM5sgYy7NjssCBqWJ7pUgYybUTnYSbxz7m5tH3uXboN9w+vi8W3ufOsQ+4d/Jj7h3/AOMLX6B3WpSZDc9+gt6pD9E//REmKp9icOZDTFU/w/Dchxhf+Ajjix9jpvJbLFU/EULh8hdYaXyGlfqn2GodwErjM2wvH8RW8ytcb5/ETusQdlcPYHv1AO53juKlfRyvuyfxuHMUX10xsepx57BgMOgcJ1TvGCkOqrRGCUdgIFGP4RQD+hPv0xl9R3IQdOmOuUdP7H26Y+4JByFam55YMXPak6BDd7wOE4Vu/K9/meL//aGf+SIH5gqtmM2xYDbXQjmnOpdrxliqIT+OpMF/neW79sfMxdxl4cldlp/osvZUn9nwu0w9uMVk0HVGfC4z4q/FsN8VRh7cYDHFhIV0I+YyDFjMNmahwIyFXGO24w1YdLnCjOl5lqw12XTR5usQfV6G6bOXbclyvhHzeUYsFpiwVGTGQpEpSyXmzOUbs1RsxkKxKQuFJqyWWbJWYcN6lQ2rFRYslZoyX2TKfKGRcCnKTFktN5VmTUX8aENupYwH7Srs2VXYicO/3IotqcOwWSVAarsKB+E0SCJBuYAkxYw2pFL0vkjYUthK37Nks8qSXYWMHYUN2woZG3LRXViTW7NcZsp4riElEXe4feotzh/8kDMfvs/1jz+h6qYmtXo3sDhzBNsvP8fmk/cI0jrE/zav4L9utjITb8xchD7zYXrMZ9qyXhtMX4opivAbFAVqkeh5k0BLLWQ66ljev4rMQBs3OxOCPOx49tCLxKgQ0hMfk5cRQ0leEqX5qUrKskKeT728gMZq4Sa0NFT+TReht7OB3o4G+roaGehtYahXxIEGezqUJePB7lalWzAy2MXYcA/Dw92MDvcwMdLN6GAHo4PCUdgXAT2dTQwPdDI+0s/EaB9D/W10dzcq15A62+rpam+gt0v0HHo7G+jrbqKtqYoGRSkKeSH11WUo5GKqtbaqSNlV2Iepyctzqa4sUPIU5OV5lJdkU1GSTUl+mrLAvH/gzMtOIj0lmqS4xyTERJAY+4j05GeUl+bQ0lRFR0cd8vI8ivJSSZHiKmGhXjwJ9yXigRcPQjyUV0SYDz5edsgsdHFzsiA1+SlVlbnUKYqQV+RQXJgqYjIpz0iKiyA+OpyoJyE8DPYkwMcRf19HIQZ8HHkQ6EZIgDsPgtwJ9HfGx9OO4AB3QoLceRLuJ92N9+XRQx+lUHgS4cfTxwFiOvRxME8j/JXX4wg/nj0KIOpJEIG+Trg6WuDnYUdogCuhfi6E+rkQ4utMqL8zDwPcCPZxIizQnUehXoT6uRAe5MGDABcigj148sCHB/4ibhTk50ygnxOPwn0Je+jN4wg/wh548TDYQ4iUUG8igj15GOxGaKArYSGehAa68eihD0/Cxe8U/sCL0CA3vD3syUyPoSAvibRk0e9ISYkiPT2W0qJsigsyyctLoaAondzcVPLzUyktyqSiJBd5eT5lZTkUF2dSUphBQUEGpUWZFBdkkJ+fTkFBBsWFGRTmiddmZSWRkZFAWnIsCbGPuH3jEmpqp7l48ZRESj6JmtopUWY+f0yUmM+/KiSfP3OUSxeFUyDugJ7lisY5bl67JASGivi+mtoZNDTOc+WKGlpX1Ll6VQ1NTXEYOnnsAA62Fni6O5CRkcjgQA8TEwNMTAwwNTUkAcEGRGyos5HOjgZaW2upraugoUFOraIMRU0ptYoyqqsEcK1KXoK8qhR5VbEAsVWWKKNGzU21yvhRV1cLfb2dDA/109fXI0HH9hkDk6I/MDfBzPQ4ywuzrC7Ps7K6wMrqAptbq+IOvyQS9g/pe7ubfP3yOV+/3OW7373k5de7vPxaCIbnL7Z58WKb53tb7O1t8vLFzqv4zzd7vHi+LSZJd7d58XyXzc11EQHa2mB3b1N5Z1+4FBu8/HqXF8/F++4931KKh/X1VWU0aHdvg909yUHY3eD53hbra4usri2yuDjH4tIsyyvzLK8ssr6xIl67vS9Gdtjd3mF3d5etrQ32ttYlAfBKIKwsLzI5McbM9KSyZzE7M8X05BRjo8P09XYz0N9Ld1cHHW1ttDY3SYTnGlqa62mor6GuqgKFvJy6qgrqa+R0tDfT1d5Ec72C5noFLc31NNdV09pUq4yhVVeJedLU5HhyMtL/P7LeM6jKfVHzPNU1VT33nrO3W0XMGSQuchAUkCAgOQmYEyo555xzzrDIShAURMSAESRnFAHDPufeW901XT1TPTVdNTVdNVP9mw//l7XP6f7wr4WstWDp3h/e532e3/NQXlZESXE+2VlpFBfmU1SQR05mBrmZYtgsPTmBtKR4UhNjiY0MIzYmQrQPhYcQGniXoHt3uB9wg7Cge9wPEMLgxhV/rly8iK+XOxe93PD1csf1gj0X7M5xwc6K89ZncbUwIP+GNcvPqvgv68/IvmKG/3kTnK3McLQ+g6PNWRxszXGyP8OF82ewszbH1sYCy7OmqKscE7EgYxnmpoacMTXAQFdTURpgqCMu9A1kGhjoaGKoo4mRTBNzY11M9bUw0FLltJ42+hqn0NdWw0hXA2M9bWTqquhpqWGorYGeuip66qroaJxEV1MFTdXjnDpxhJPHD7Pzl7+w45/+iT07d3BgjxKH9iqxd/dv7N39G8q7dipEgtJvv6C8888cVP5nTh74Cxb6B3E6cxRn04P4WB7jlqMqmXfNqYyyojXVkQfZLjzK96Any5XuTBe6s10YKPBkINeTvhx3HuV6iMajHA96s9zpz/OgJ9uNbimKNFTix1CpL4NFXgwWe/CyUqwSj5Z5MVzkytMiV0bLvXhRIQTDcJEbI0XuDOa5MpDrzLNiL4ZKPBgscGWwwI3hYk+eFovRttFSH15XiGz+RNMdPjbdZrxRivY032K6PYDJlpt8ar7Nx6abCjEw1Xafqba7ksNwh+n2e8w/CGbhYQgLD4OYarvDXOc9JuW3mWoJ4JNcCISpNuFIfGi8xnjTdcb/rl717x2G8YZrfGi4JjkRIqY03iRiRR/qLom2ouqLUq3pH2Nu7+uv8Lrcl7fVlxirvCR2D6pEzeloqRBMr8p8eVHiw2iJN89LvXlW7MVoqQ+jpT6SE3GFN9VXh/5kcfw3LFV2Y374z5xT/Q1rlV2cO7kTqxM7OKeyA1vV3ZJA2Mt5td04aijhrL2X86d24qithL3mLpxle7igsQsnzZ04a+3CTVcJL6N9eOjvwdNAGTc9ZbwM9uNpsA8vowN4GR3E9/RRBQh90fwIPqYHuGZ5nBvnTnLDWpXbtmrcsjnFbVtV7tqpcMf2BLetT3Df9hjZl/XpjLfhUaIFI9mOPMtyUDAIA8lW9CVb8ijRkoFEKwaSLBlIPEdfshVDaba8yHXmZb4zLwvd+bfxWvg/pxlvuMWHcg8+lnszXuHBeIUbH0pceVfgzJscJ/7Dm1L4T+PM1d7hfb49YznneZPtwMsUG16l2TKaYMmrFBtep9kxmenIUp4Hkwn2jN4z5kWgCR/jbZhOdeRTnhuzuU5sJrsz62bClLMBk+4GLIfasJjuxHKhC/Nl7kxWuIrRtjJnpqo9mKn1YrpBwMVzjcIxmKxxY6reg4UWX+aafZhq8mamUfAJn2rd+Fh5gclaF2YaXJlrdGeuyVNc9Hf4S5sIXpJIuKy4+F+Qe7PYKpiGWcmRmJd7s9zmo3jvtmBY7fAXHEObxDB0+LPWdZnldl9Wu/yEMGgT711s8ZKEgp8ijrTU5su83JvxOh+eFHqSesca0+PKOBzazwuPC9ScP8MdA3XiDh8i4eBBwg7uJcFak4WWGF7E2zIRa89knBNv0115V32TDw0BdCTY0BRpQWGQFXfdDPGw1sfL0QpfFxtu+bkRfNOX2NAb5KSEU5SdQFl+ClXFmTRUFdBYXUhzfQkd8koettbQ21HPw/Z6CWAWImE7PjTUL+Dj58OPGB3uZ/TpI54PPeLF8AAjg/28GBZuwctnjxkbHeLNq2HGxp7yavQxYy8Hef3iCS9HHjP0uFtyCR7S39vFs8FeXjx7zPPhfp4P9yv4g8FHD8S2wkAnjx8L1mGo/wFP+rp40F7/D6vKbfJqxfBba1OleJRYhc62OkXsSN5YIeJITeXSsJo4jbUlInZUWUBVWS7FeRlkZ8STkhhGYmwIqYnhpCVHUV6eS1trDf29bfT3tlFXU0xGagyZKZEkxwYSGXaLqIg7RISJXv6QwKtER9whKyOG5sZSeh420tZSSXVlLhlpUQrHITE2iKS4YGIj7xIReoeQ+9cJunuZmIgAxRGuwB1CAm8QHnqT8GAhGmIi7ysusBOfz82XAAAgAElEQVRjg/7BKUiICSQhLoiUxDCS40NISggRkaikcNJTI0lPjSQjLYqYiAACb/kRHR5AfHQQkcE3iAwSd/gjAq8TfO+KcAfCA0iOCSQh6h6xYbeJCb1FUsx90uJDyUyKICHynsLFiI26S1TEHcJDb5KWFE5qYhhJcUKwpCWFEx97n+jw28RHi8+eEBtCXNQ94qPvExURoFifrq8ppr6miLJiESuqrsynrrqExrpyamuLqaoqoLwin+rqQmpqimioK1X8t25oKKOhvlQIitpiamqKqKkpora2hJoaIRwqKgooK8+nsrJQOBKluZQUZ3PunAmGhprIZKoY6Iq15O3qUj2ZCnp66mhpnZScBeEeGEj1p6eNtRUVp8YGmpgYagnxYKiFsbEMQyNtDAy1MDttiOlpPcEyyNTRUD+Ju7sDt276Ehpyl6dPB0R86Fk/T55009fXQWtLA60tDbS11dPe3oBcXkNzczXNzdViiVmKE3V0NPDgQQvdPR086hfbA08e9zI0+IjBJ308Hepn+OljRp4P8XT4Ma9fj/D23Uvev3/D2NgrPkijY9vg8KfJD8zOTjM19UncbZ+ZYnFBQMHLS3MsLc6ytrrIly9rfP6yLATBl1W+bW2wsbHO5uZXNre+sLG5xteNNTY2Pgsx8GWVzc0v4nubn1n/usqP7xt8XV/l6/pn1r+sidjO1y+sra2IetLVRb58XhZMwPI8a5+X+LK+wpfPy3z9usbntRUFdLy6ssTa2orED4hI0uraIvPzwu2Ym5tianqcT9L2wuzMJ6ZnJkSUaHGGlWUBQ6+tLrO8LHEJq4uK1qNtiHp66hNzs9N8/PCOF6MjvH3zkrHXL3gxOsLzkWEG+x/R39dL/6Neuh920dnRRmdnO+1tzXR0tNHRLheNQ4111FWXIW+soedBG53tzaKFqENOQ00FvQ87qCwrorK8iLLiPB73dVNfXUFBThYFOZnkZKVRmJdNcX4OhblZ5GdnkJ2eQnpyAqmJcWSlJZMUF01cVDjR4cGEhwURFhpIcFAAdwNucOvmFW7cvMztW1e5df0SPh4uXPb14qKnGz4erthZWeDu5Ii9tSX21pacO2OK7VkT7M6YYmuswdVzWnx5Wsz/91+WSfEzwv+cJnbmelif1uOcmR6WptrYmOlgdVobc0N1jHTVUDt5BJm6Kvo6apiZ6GJuIngEQz1N9GQi0qevLQltHS2MdMUAmr62ukI4mOjL0NM8hZG2OobbroK2Ovra6uhqnlLUm+ppqaKjflLiEdRQOXGUQ/uV+eWf/j17dvzCPuVd7N+zi4PKuzmovJt9SrvZu3sXSr/tYNevf2H3rl/Zs+sX9u38Zw7t/md0Tu7EwfQInhbH8bdT4Y6rOoWhdtTE2tKYYE1HmgMP0i8wkO/F4wIverJcFBWoA/mePC7wpj9PCIbebDfak+15kOlMV5YLXelOYleh0IvBEh+eFHozXOTDy6pLPC3x4kmBG8/LfHhd7c/ral+xrVB+kRdlfryq8BMXx+UXGch3oT/HkYFcJ56VeDFafpHn0gDbmLQNMCG/zYfmm4w33WRSfoeZjvuKNqMJ+W3Gm0Sk6KP81j84CBNtAUx13Ge6/R5TbXeZ67ovxEVrgGAM5LeZkN9m/kEws52BTLUJzmG8+QYT8pt8aLzGhPwmU1Jr0qRcCJEJ+U0+NF2Rth6uS47Etpj4u00HaZdBbC/4K8bY3tT4iyXqv6s2Hau6xOtyP8YqLjNaKqDuF2UXGZGEwnCxB8+F+zL0p7PHf+Xs8R3Yqe3B8uSvOMr2YaO6G1u1Xdip7cJBXYkLmntw1zuIg4YSLjr7cNbdi73mLs5r7OS8xi6ctPbgoP4bTpq7cdLchZvOHtx0lPA0UMZdV5kLWrtwlSnjKlPCTU8ZT8MDuOoq43v6KD6nj+FtehQvowNctVThqsVxrlqewO+s2Ga4bnWSABtV7tic5LrFEe7aHCfGTZ22mHMMZwqu4HHKOcUZSLaiP0mcgUQrHiVY8ijeit74szzPduBlvjOvClyZkEfCf/rAZEsQ78vceFfszIcyLyYqPJgu8WWl0J9PyU587U2Ffx1nRR7IhyJnXuSeZzTHnqdp1jzLtOVx8hkxypZlw+sCR96XOPEu35GpMjfmSj2ZyLjAXLwDY5f1WbhizqcrJrz30GXtjjUbic6s5nswV+XJVIULE1UufKpx50OlE+NVFxivdOZTpRsztV7MNwiGYLbBSzzWe4pF5WYv5uUXmWsVrUKL8ossNHsz0+DOgtyb+WbPv9s98JIqUv+oRV2Ue7MsbSbMyT3EbkKLF/PNHizIPUVrUYuniBW1+7LWeUkhFLYv9Bcl2FlUpQqmQUSTvFlq9Ra/v81b/Hy59z+4EKsdN1h+cJPZtttkBFjgpaLEs8tOlNhbEmeqT62WjG6ZMf0yc7IPHyNJ4zCDt+2YiHHifaQ975Mv8Kb2BlvPc+hMc6EuyoqcAHPue5rgbKGLm90Z/N1sueThQPAtX5Ki7pIaHyziRnnJVBanU1eRQ1NVAfJaMaj2sLWO3o56erqa6O9pFW1GvW08edTB8OMeKV7UJ2JET0W06NXIE14+e8yLYcETvH4+yJsXT3n36hnvxoZ5+/opY6NDvHvxlFcjQzwfesTTgW4e93bS97CNJ31dCn5hG1Tebkra3lsYetzNkOQiPB3oZvBRNw86mv4Al+WViliRImrUXKWAmuXyKml8TRIJ8gqaGkqQNwiB0FArGo8a60qpqSygsiyX4oJ0sjPiSU+NJCEmkMjQWwTfv05aUiSlRZnIGyvo62lmdHSANnk12RlxUr7+plT3KSpG7wX4kRgfRFFBCnU1BQJ+zo4nNTlc1KBG3SUu6h5xUYHERoqvo8LvEBYkYkIJMYHERd0lLuousZHSib4nLvwTwklNjCAhNoTE+GCSE0Ml1yBEcTGeHB9CcmIoSQkhpCSGierQlAhSksJIT4kmIyWa1MRwIkJuEnTbn8jQW8RFBRJy/ypRwbeJDr9LZMgtQgOvERMRQFzUPRJjAomLCCAx6j6pcSHER9wlKzmajMRIosICSEsKJy0pnOiIOyTGimhRQsx9EcWKCSQlIZSUhFDiYwOJibjzR8QoQkDdsZEBxEbfIzL8DqHB16mvK6K+tpCaSgGaN9aVSm1WVTTWlUsCoFQM5TWJiFFzcyUtLdU0NpZTX19OXa0Y0mtoqKCmpkSIh4YyGhoqkMtrqK8vp6mpipqaEiqriigryyMsLAATE5loH5Iu/o30NdHTU8fEUBMDPTGGZmCgiYH+tlAQwLKRkSYGemqYGGpKHIPUeGQkhML2MTIScSM9PeFA6GiqcO7cafz83LkbcFXx+erqymhqqqK+roL6ukpqqsuoqyujvr6cxsZK5PIaOjvldHW20NXZIjkD3Qw87ubJYJ+oGh0Z4s3YC96MjfLy1Qhvxl4w9volb9684sXLZ3z4+IYPHwVfMDPzibm5GWZmppiY+Mjk5IQC6J2fn2VxUdzRX1tdZmVFRHhWlkW2/+u6cAs2t76wufGF339+Z+vbOt+/b/H9xwbfvn8VZ2udb1vrbG6u8+PnJt++f+X79022vq3z8/ctfv7YFA1AX7+ytfmVzc11vqyvsLH5WTgVkpuwvr7C2uclyaVY4fPnJT6vLbO6ssT6F6mZaG2FRQlWnp0TMPPM7CdmJSdkanqcqRnxODc3ydzspGhBWpxheXlesA5Sy9G2e7EdJ5qfE21Hk5MTTE994uOHd/T1dks7BD08edxP/6Neeh908fBBJ50dbbS3tdDR3kpHeyst8iZpybiG2poKaqrLqaksoaG2ggftckoKcnj4oI2qimIG+jppqC2jpDiPwoJsCgtySEtNpLykkOy0ZNKS48lITSAnM4WczBSy01PISksmOT5GIQxiI8OIiQglPDiI0MD7BN27w+3rV7h54zKX/L3x9HDGx8edC462uLs64u7igMsFO1wu2OFgY4GDzVlsLc04f+6MaBMy1sVYR53T+lqc1dXARf8UHen+8N/Wybx+hjuOOtgancRC7xhndI9gqrkPK70jmMsOYapzFLUTezl18hBqKofR1jgmhPh2GYCOBsYGMrQ1VNCTiT/ryzTQUj+JvkwdHa1T6Gqpo6eljkxdBQOZBvra6uhpn0KmroKOhioyTVVOG+pioKWOoZY6Bppq6Gmpo65yHJnGKTRUjnPiyAEOKO/myIG9HNyrxKF9ezigvJv9e3ezR+k39ij9hrIieiTchN2//jN7fvszx/b+BSuDg3ifU8Xf/iTXHU6SfdecinALUXua5qjYRHhc4M1g0UWGisV5ku/FYIEXA7nbQLMHfTnu9GS58jDTlZ5sd3qy3YSzkOVMV5ojrYm2tCXZ0pxgRUvCOTpS7BjIc2Ok1ItnJV7Sxb8/z0q8eFXhJ0WRfBkscGNQEhXPK30ZrfKTBIYAmre5ggn5baba7jHXFcxMh2gzmpDf5kPjDcab7zDeLETDZGsAE61CJEx23GO+O5TZh8HMdQcx3XWPqbY70i7DNV5XX5J+7l1mO+9LrIMQBgKGvsV4k+QuNN6URMgN3jVckUbh/HlXJ20mNFwXoqbp1h8r0Y3XeV/rz9tqf97VXmas2k/RbPSi3JvRUh+el3jzvMSb0VJfXpaJNqOxqsu8LPfjVZU/Lyr8GCn1ZqT0IqNlfkN/OnvsV86e2CngZY3dnFPdhY2aErbqe7BW/Q17zT04qO/mguQe2Kn+hr3aLuzVf8NWbQfWqjuwU9+Fg8ZO7NV/w0NvP64yJZy1duEqU+KCxm+46u7BVaaEk+ZO3PX24i0B0B4GB4RAMDmCp/FhvI0P42NyCO/Th/E7exwfsyNctVThmuUJ7lif4qr5EW5aHSPYXpVHaW4Mptkyku3I06zzPE45R1/CWToijGkPN+Jh1Gl6YszpjjWnO/oM3bFmPE624nmOI+9rb8N/XeD/WXvA2xIPxsu8GS/zZLLUk7l8d6bjnZiJcWa1IxH+4zj/OpjMx2IXXmad53mWDcPp53iWbsNgqiVPks/wOP40L7OsmahwY6LcnbfFznwsd+djpSvT5W4s57ixlnCBmVtnWA624nOeD1OlnkKQVAqnYKrei8kaD7G8LAmFT9WufKoW3MF0nQcz9Z7MSo1Gsw1eAlyWIGJxd96f1fbLLLVcVEDLC3JvxVluuSgJBwlgbvRgSe7DUot0Id/iw0yjB0sSU6B4XfMfF/crkjjYdhPWpDE1ATCLs9zmw1K7j3AUOn1Z6fRlueOiYndhm12Yl3uz0HGF5c6bzLT4cdtWmSunlPlw25M029NkWxnRY2tNyi9KPJNZ0qNpTsVxDYp01Hh104nxcA/eJzjxovAiWy8Lme9JoCvdifzAM8RcPYfTWV0cLAzxsDfnsqcjAVc8SYy8S0ZSGEU5CZQVCHC5oSqPpupCWutLaWuq4EFLLd1ttTzsaOBRd4tgER518PTxA54N9YiGomcDPB/u58XIY16MCO5g+/H180FejTzhzYunfHjzjA9vhFB49+oZb1485fXzp/8ALivqUyWHYqh/WxAIWFn0v0tVqo8fMPT4oahFHejmYWczbfJaIQKkXL+8oZyWxgpxmioVokHeVE1ra41iO+HvNxXa5LU0N1TS1FT1x+BadRGVZbmUl2RTnJ9GYW4KoYHXCLp7mZD710mKC6WmKo+mhhKaG0tpba6gTV5NY30JSQkh3LnhLUTCdS9uXPMkJOgaCXGBxMeKu/rbF/nxMcEkJYT8gwPwx530O4qL6sTYQFKk121f9CcnhpIYK6JCqYkRpCSK3YDUpEhSpEXi9OQIUpPDyUgTXERWRowC/s3IEDBwTkYsWWmxYpH4lh+RobeIChPRoNDAG4rPth0Vio28S2JsCMnxYSTEBJOeHEVibAgpsaHERQUSHXGP6EghFJLiQ4iLukt89D2iw28THRlAaqJwTpLjQ0hLiSA+NlA4HnFBJCeGEh99n/xswR9EhN0iKT6MxsYy2tvraKgvo66uhKamCtrbG2htrpNEQrE40gVzU1MVTU1VyOU1tLXV09paR1tbPXJ5leK5xsZyGhsrFK+Xy2uQy2sUQqGmpoSkpCjOnTvN6dN6ij0DUyMZRvqa4s6mjqpwCwxFq5GBrroiSqSnd0pRd2qkr8lpYx0M9DQwMdFBT08dMzN9zpzWx8REB1NTXU6f1lP8bAMDTS5edOX2rctkZSVRXJxNeXk+FRUFVFYUU1dbQVOjiBJ1dbbQ09OmqEbdhovfjI0y9vo5k5/e8/7DaybG3ylEwOSnD3x4P8b4x/dMjH9gcnKCj+NvmZoUcZmFebETsCrdOd8WBnNzM9Ld9TkR51kTcaAvX9ZYX//M+vpncbH+ZYX1r6t8+/6VH983+f3nd75/3+LHj298/7GhEAo/f2zy19+/8f37Fr//Lp77+fsWP35u8v3HBj++b/Dzxzd+bG6wtSlExdeNNTa3viicg9VV8RlWVkWE6Mv6Misr88JlWFpgdXVZQM4r88wvCM5gdm6SufkppqYnpKG4cSGCZqeZlqJTC/PTrKwusLg4L2DnlXnW1lbEGvPaCl++rChiUPNzMywvLSj+/SbGP/DwQSftbS20tcr/QRi0t7XQ2tJMc1MDTY31NDbU0FBfS11tJZUVJZQU51NRXkxpYR711RXUV1eQlhRPU30VtVWlFOZl0lhXTmlJPhnpSZSX5FNfXUFVWTHZaUmkJceQnhJPalIsaUnxpCcnkBwfQ1RYMBGhQYSHBREefJ+woHuifvSKP/fv3OSKvzd+vp74+Ljj5emCm/N53JztOG9zBttzZpy3OYPVGQPsLIw5Z6bPOTN9zPU1MNNT47SOKkaax9FXP4qR2lHsdU+Qfs0I/ttnHhXeIdrLEHuD/djoHcBKtpczGrux1FbGSncf5rJDaJ5URvPUIbTUjmOgq46JoTYm+jJFrbCutrjQ19fRQKapio7mKYz0ZKirHpOqS0+go3EKbTUhCnQ0VNFQPS65B+royzTFkRwFmboqxw8f4MiBvRw9uA/Vo0c5cegQRw8e4MiB/Rzat4eD+3ZzaL8Syrt2sHePGFVT+u0XMa6281eUfvuFPTt/ZZ/STpR3/RM6J5RwMDmMr81xAlw1SL1qTFnIGeQJtnSkOtKb7crjXA8eF3gzXOrHUPFFnpb4MlzszWCBB31ZTrTGWdORYs/DDGfBKGQ405PtxkCBN7057nRnudKT7UZXxgU6Ux15kOHMw0wX+vO96MtzZ6jYm74cF3qynOjPd+FJvgQwF3vyOM+Fx3kudKfb0p1uy2CxGGEbq/HnrbSfsA0gf2i8xYQ8gJmOIOYfBIt9g/Z7zHYGCneh7Z5oMWq6wXjrHT6132Wy4x7TXYEibtQbxlx3CDMP7vOp/S7jzbd4W3eVydYA5juDFI7DhPwmk623mWy9LRqR6i8pGoqm2+4w3nSdj03XeVt7iff1l3hbK2JWHxuu86b2Cu8brvOh/roYWZNg5o+N1wSQXOXLSIkHo2VePCsSoPfLCh/hGpRe5GW5Py/K/HhTfZXRcj9eVV1mtNyPZyU+PC/z5Vmx79CfzI7+gumxX7FSVcJCbRfWp3ZjfWoPdhrKnFPdhb3WfpxkB3DWPYCDljJ2Grs5d2oHNqd+w/LEX7A88Rfs1Hdhq7aDC7K92KvvxFlLCSftXbjIlHDW3o2j5q84ae3ATWcPLtq78TA4iIf+ATwM9uFhsA9X/f046+7F3fAgjrJdeBofxtPkIB7GB/AxO8KlM0fxNzusqFkNsFYh77IevfGW9CVa0h1/hu5Yc1pDDWi8L6PhribyQF06w43pijLlQfRpumPNGUqz5XmeM//9P77l//3bCC8L3HmRac3LjHO8y7ZjPNWeudgLzCV58L9/bIH//JGphhu8yj3PywwbhtPPMph2huF0S4ZSLRhMO8NQmiUvc88zViBG0t4UO/K+xIWPxS5MlrqyVObFaqYLS5F2LEba8inHkfdFjrwrdOFDsTPTdV7MNPgwW+/DpxpPJqrc+VTpzqdKNz5WuDBe6caHShfGq134WOXKeLUL03WezNSLhqJtISBcAV9W26+w3OrLapsfK62+LDRJQqH5IktyH1aafViS+7Agl+pPGz2Zl2pQl1qFuNj+eduP881eUjXqJRbat0WC7x9cQ4cva51ilXm13ZcFuTsLrR7MtXqJelTpLMjFwNtsgxcLzRfFVkPrJRZa/Xjb4MVF9T1k6qvw6aoDSfZmZNgYMXr1Ihf+139HitJ+3pif54mhJZUqmhQdOc6QuzWvo5wYy/JksjuG/zjZQHuGKwVhtkRdtcHDxhAHC308Hc7g62rH/eu+xIffIS0hiLyMGErykqgpyxJbCbWFtDaV0S6v5GFrLX2dDQpgebv+dOixYAKeDfUpYOQXI495+fwJr0YHefn8ifh6RLgJY6NDjL14zNiLJ7z6u9dsC4vtuNGjh20M9IpBqOEn3YwMCTdheLCXocfdirXlp08eShWr3Tx9IgTGw85mOlrr6WxroENeR7u8mpbGCtql2NG2s9DZWqtYZt4WDi3yOuTyGhoaxN3ZhnpxGusqqa8WsaOqslxaGivo6WrmQUcDZcUZJMYGce/2JULuXyctJYLiwlSqKnKoLM8hPyeZ9JRoUpPFInDQ/SvcvnWR65fduX1djImFBF4lNvqeEAZxQSQnhJMUH6a4856SGEFmahTJ8SFERdwhPva+QiCkJYWRkhBCRkokKUnCEchIiSQ9WbxHwNNxpCZGkJUcTWZSBOnJom0pKyOarIwYsjNjyc6MJSsrjqysODKzxPey0uNIigslIvA6UWG3CQu+RUzEHeKiRNvQ9t3/rORIhUhIjA0hISaYtKRIMlNjyEyKIjbyLjFRd4WbER9MUnwI0eEBUn2p+Htvvy8xVoil1ORwcjPjyJIajJLiQklNDiclKYyEuCAqy3KRy6vo6mqSLuIraG6uFBf9jTU01m2vapeLqI0kCFpaapHLa8T/I+31tLfX0dFRT1tro/RcFQ0NQiQoxEV9BS1N1dTXiHhSTmYKNjZnMTXTxUC683/aWEfhKBjpq4utA0kkKKJEhlro6akj0zzJaWMdLMwNJWhZG2NDHfT0NTAz1cXUSIaZiQxzUyEUjI10MTSQoal5guvXffHzcyc5JZqSkhxqa0tpbKykuamWrs4W+noFnPzkcS+jo094//6FYmxs/KNoPfr4YYypyQ/MzP4xJDY1Pa5oDBLrxOPMzExJ359ifm6GleVFNjfW2dhYZ339M58/r7K+/lkCfddYW5N4gvUVNr5+YUN67dbWBl+/fuHb1gbfttb58X2Db982hDj4tsnPH9/4/ecWm1uf+f5zUxIDm/z48Z3ff34XwuH3TX58F0Lix0/hJPztxxbfvn7m+7evbG58ZmNjXfGZPn+WmoPWFllZnWdpaYbl5VlWV+alHYRlFhfnWVyaVYgDwRxMMPlJVK9OT40zMz3J3MyswmVYWhZCaHVlSSwqS/GprxtrEmPxmbVVwVEsLsyI4baJD2JobWaC4WdPaG5qoEXepBAF26ehvpaamirqaqsl56CSstJCigpzKcoX8aC8rHRKC/OoqyqnsCCHrPQk8rLTKC7Ipqgwh5zMFMpLcqkqL6AwL5PcjFTSEmNJSYwiPiZMOAYxEURGSIxBYABBgQHcCbjBnRtXuXf7BgE3r3LF35vLfqJlyMXZHndXR5wcbHC0tcDa0hQrc31sLI0xN5FhZqDGGSN1jHWPYap7DHPZUc7qHMdc8yBmWkcw1jjEGZ0juBkfI+2qIX8bb+Vv75tI8jXEQWenEAayvVhq7+OczgHOypQ5q3sIPbX96KofwVBXtIdtx/q0NY6hJxPMj562KtpqxzHS15JiQwI8lqmroKumoogSaaudFNWmkougdeokGqoqqKscR0PlGCeOHuDQwb2oHj/CyaOHOHHkIKrHj6CucpxD+/Zw5MBejh3az6H9ShzYu4tDe5XYr7QT5V072LPzN5R+28Genb+yZ+ev7N7xFwEy7/ozx/b+M3ZGR7nscIpbF06RdvM0NTF2tCadpyfLhf4cFx5lOzOQ78lAvidDxRfpy3FhsMCDgXx3RSXqkzxP+rPd6c50oTPVkY5URzrTLtCV7sTDTBce5rjyINOJhxnOdKY40ZXuQk+eB81JdtREWZNzQ5f6KAs6UuzoTLOlN9OBB6m2DOQ68SjbgcECFwYLnRgp9eRpkRsvKy/ypvYSHxqvMdcVyExHIEs9ESw8DGG2M5AJ+W2m2wOY7Qxk9qHEHHQFM9sZxHTnfaY67zHXFcRcdwhz3SEs9YSx3BPFwsMw5h4Es9AbxlKPOIsPQlh6GMrSw1DmOu8pxtkmW24x0XKTT603xJZC0x91ppOt201KNyTg+aq0HH2Ld/XXBGxcd1mxGD0qNRgJSPkSL8ouMlrqIz168bLSj9FyP16W+/KmWkDKI6UXeV7my1OJ+ejPcaE7zWHoTzZq+7BS38dZ1T2cUVXCSmM/1loHOae2D4tTythqHsBWYx/ntQ5gr30Q8xO/cUZlF5andmN+4ldstfZipbKD8xpK2GooYaehLNWoKmOnvgubU7/hLFPm/KkdOGoKx8FFtg8HrT046ezjgmwPLnoiwuSir4yTrhIuevtwNTiEi8FBPIyP4GV8EFc9ZfxPH+KmxXFuWRyjPuQcLWEmtIQb0hSiT909HZoC9ai+pUZdgDb1d7RpDzWmL+4sAwmWDKWeY6zQnf9tqhn+r1nGir14kWbJSJwFLxMseJ9iy3ioFfPpfvz37yPwH17ztuQiQymWDCWdYSjxNE8STHmWYcGzdEtG0ix4nmnFixwbXuTY8KHUmXfFFxgrcOR17nleF5znY449M3HWfAq3YD7elulcR97m2/Om0IF3xc6MFTkwXunKp1oPpuo8maz1YLLag6lqDyar3PlQ7sz7Cmc+VglHYbLOndlGb1vuXt0AACAASURBVJZa/Fhu9WOt4wprHVdYbvVnudWfpRY/FpovCoehwV3RaDRV56o4881eglOQnAbxvAtTda7MNnoo3jfb6KH43rYQEU6AtNQsDactSAvNn7v8hYvQ4aPgEObl3kzXuzDX5P4Pi89iy8Gb2WZfphovMl7nQ2O0FXd19jLpc56p667kuFtTZKvHUnoYpv/Ln7De+U9kHz7Bm7P2jJ49T6WqBql7lei+ZMFAnC2D2Rf5t6km+stuURRkTcx1KxzPqGNrroXDGV08HSy56edGTNBNUuKCyM+MpbwgjdqyHOorc2mqK6Kprgh5QymdzZV0t9XS19nEwMMWHne3MtDbwtBAF8ODvYw8fcTz4X4FmKxwFIYHGH0mxMC2eBh9JliF7T9v15uOPu0XVal9XQz0dNDeXMuTvgc8HRCLzM+HHjE82MvwYK8igvRsqEfaW+hleFCIh56uJsWQmthEEFsIbf/DaZViR3/PLnRIw3EijiTuIDc31YqLsIZy6SKxmAcdDXx8P8LczDue9HdSXZFPXMx97t7yJzr8LhlpkWLEqyid/JwE0tKiiI8NJDL8NilJYeRmx5OUEML9u5cIvHeZ6MgAkhJCSE0WPEBSQogi/rPNB6QlhRMXdZfkxBCS4oNJTQ4nNTmczPQo0pOFMMjKiCE1SeIJUiLJSo8lNTlcCIH0OAFbZ8STmR5Nbna82BXIEo+iHShOjMLlJJCbLTYc4mOCpVahP+Bn4SKEkJIQTmZqFBkp4vMlxAQTHx1IXNR9CnKShXORGEFSQgjZmZJbkRYtIlVxQaQmhpGZGkVirIhIJSeEC9cgNpC05EiSE0PJSIsiJSFcwWVERwaQEBckKmhbqmlvr6O1VYC3LS21tLc30N7eQHNztRS3qaK1VTT3tLU20tbeQFdni6j27GwSTVidTXR2NtHeUkd7qxARLS21yBuraG6upkGKn9XUlFBZWUhFeRHOzucxN9dDX18DQ0MtzE31FDWnZiYyaQ9BuAeGhlqYmciko4uurhp6uppoa6ugq6OBmZkuZmZ6mEvOgbm5HiYm2mhrnMDUVFcIBQMtZDJVPD0vcOmSJykpMdTWlirGy7YXjMdeP1eIgomJN0xPf2R25pOCDVC0+yzNsLIq7qivra2wtCyahJaXxF3ybZdgenqSqWnR7jM/P6vI/n/d/EMAbGysK8TD143PbG59kSJCW2xsfhaPG2IkbGvzKz++b/Hj+5YkDr7z/dsmP75vsbX5hb/+7Ts/f37nr3/9yc+f3/j5+5aIJP3YYOubiB/9+L7B5sZnfnz/ytbmlz84ha9f+Px5VcR/VgW0/HlNtBQtLc+yuDTD0vKcaEVaWmBuXtSmTk5OiFjR9DhTU+NMTU4o2pmmpz6JlqKFOYUbsvlllbXPy0KQfBUOxubmV9bXJZbi86rkWIjfNT01wZQEPg8+GaCutpqGOuEUyJsbaWyoo7KihKrKcioqyigvKxH7BAV55OdlkZ+XRXZWGqmJcaQnJ1CYm0VpUS45mUlkpSdQXJBNblYquVmp5GQmUZCdSkJsGCUFWWSlJhEZdo/YqGAiw+4RFnyXoHu3uH/vNgG3rnHjyiVuX7/Ktat+3Ljqh6+3Gxc9nPBydcDdyQ43h3O42Ftib2OKtYUBFqZamBudwsxABROd45joHMFU+wDmskOYae3DUvcQljpHOKt7hLPa4uszOocx19qHtdZebtueoivtIr+/rSH7mgmXzQ9yXm8fNjrK2OgoY6m9j9MaSpzV24+x5iEMNI9grK/OWVN9TA01MdbTRKZ+Ak21Y2iqHUOmKfYMtluJ1E8eRqZ6AvVjh9FWO4mmqhAB20fl+CFOHT/C8UP7OXnkICrHDqOhchyVY4dRPXGYk0cPoaF6Ak3VE5w6cRSVY4c5ceQgJ44cVESODu7bzYG9u9intJMDyrsVzsGenb+yZ8cOlH4VQmHf7h0c3PMLsqM7uGyvQYiHNkmX9KmIOEdbsqPUXHSB3mxXBvI9GSzyoS/HhYF8dx7nudGf48JQoSdP8t0ZLPBgsMCD/jwPHuV68DDDiYdZznSmO9KScp62FFs6UuxpirOlIc6GhhhrGuPsKQ2xJOfWGZL99KmJsKA10ZqudDseZtrzMM2OnrTzDOQ687jQldFyb4bLPBmp8Gak1JPXVb6MN99grus+8w8Dme8RbsB8T6gELt9ipuMuCw9DWOwOZbk3nMXuYOYfCKdhuTeU+Z5QFvvCWewOVYiCpZ4IZrtCmH8QzHxnEMvdYcx1BLPSE85ydxgLD0P41HKLCflNxfbCdgPSZMutP2pTpXakyZZbEuNwkw9S5OhD4zU+NF5jTKo9HS5yY7TMi7Fq4Tq8rhRsxvbA3MtyX15XX+JFhS8jpd68qBAiYdtF6Mtyoi/LiQepdkN/yg25SV7UXdKCrpMRfpP0sNvEBfgRd9uPqBsXSQ68SsxNH4J9HYm94UlK4GWCLzkR6O/IVZezXHez4OJ5A665nMbPXg8vK20cjY9z08kYt9On8DY7hafxCVwNj+JicAgX/UO4GR7BRf8IrgZHcDc6iqNsHxd093NBdy8XdJVx1FbC1eAwznoH8TA+hqfpMdxNj+JueBB/syPcOXeCbH896u4b0RxiTN0dGfUButTc0qbuthYNAVq0BhvSGmzIo3grHsWd4UncGT61RsN/nWe5O4LhaEOGI0wYjjTmdagpozdN+L+n2+A/T/Bvr4p4mm7NQKIJfbFGPI43YTDxNE9TzBjOtOBp2hlGMix5kXmOsVw7RrNteZVtx+tsG56nn2M025p3GdZ8irFm8r4582mOfCx05F2hPW+LHRkrsudNsSMvC84zVuzI+wpnJms8mKn3ZrrOi0/V7nyscOFTtbsQEdXuzNX7sNJ+SWoXEqJge0l5qeWSYllZiAB3Zhs9FCJhstaF6XoXpuqcFc/NNLgyUePMZK0L41UXeF9uz1iRHW+Kz/O+zJG3JfZ8KL/ARI2rohlprtmHxVa/f3AFllr8FFsLKx3+LLb6sNjqJb3Hk8naPwTIvPyiYuxtrtmb6aaLzDb6M1blRdEdIyIMDrBxx5OFYH9SXc7SfdWR2dgrJFup4HZqJ+Y7/h2Zh47zzsqBwdNWVJ7SJFOmSvsdC0ayL7H5pobpJ3kUhTkSe92Giw762J1Wx+60Ji42p/FxtiH09iWig2+QlxYldhJKspHXFtNcIwRCW3OlogK190GzotVoqK9DiITHPQoo+dXIE16ODCqchDevhnk+LMTCNqMw+rSfkaf9igrUlyP9vHwmNhAGHz0QewqPOhjo62TocbfUlPRI0Y40MtgnOIjBXp4N9fD0SbdwMwa7GezvpLuzkY6WGjrb6pDLqxQCoLW5SqxHt9Yq6lAVwkA6f1Sn1tDSVI28sUqRb2+oLaGiNIeq8jyqKvLpf9TOp48vGXs5SH9vG3k5CUSE3eL2dW/iou6RlxVPQU4iORmxCgh42ymIjb5HWkoEFWVZFOYnk5UeQ0piqEIUbF/Yb3f/p0obC8IhCFe4BNmZsWRlRJOdLu78F+SmkJct2Ibc7HjF13k5CRTmJyuEQH5Oshh+y04kLyuR/OwkxUJ0XnYShblJFORIjERSJMH3rxAbeY/UhCiy0mJFjCkhnNQkMUy2vQORFBdKQkwwCTHBpCZGkJYUKU5KhALGTkkIJS05gsx04WKkp0SLkxxBWlI4+dkJ5GXFk5YcRXZGPAU5ydLPCSctKZKE2BAy02JprCulo6Oe7m45Dx40CXHQ1kh7W5MQBf/TETWf8pZ62qRqz77eLvp7O+jqauZhZzNd7Y10tNVL3IIQCm1t9XR0NCrEQl11CfU1pdy5eYnTxjKMjbUwNBTjamYmuhjpa2JsIOpMDQw0MTaWYWwsw9RUFzMTXfR11DAx1Oa0sY6AmPU1uXDBClNTHTEKZW6AqakuVlamWFgYY25ugImJDoaGWmhrnMDJ4RzXLnsTGxPG8NMBXr18xtjr57x7/4p3718xPTPO7JyoHF1anGFleU7BA3xeW2Ljq7jjvbq2KCIyn1dZ/7ImGoTWxB3ybQh3uwFou/pzZmZK8dzm5lcFdLy1tcHW1oaIB/38zr/+y1/569++89d/+cG3H+L73779ES/6/fcfgkP4vsWPb9/5trUhRMbXNX7/6zd+/6sQB99/COdha/MLW5tfJLhZOAcbX9fY2vzC+peVP8Dm9c+KONTqypJUYbog4kSL01KsaJbZ2WmWFueZmZ5kZnpSiIKpj0zPjDM9PcHC/KyoR12cEa9dEm1MX9aX+fJ5ma31NQFNr39VQNffvn9l69s63759VQixhflpng0PMfJskOqackpLC6mqLKe+roa62koaG2qor6uiuqKc0pIi8vNyKMjPJTsrg7TUZFKSE0lJjiclOZHkpAQSY6OIj44gPSWe/LxM8nIzFEIhNyuZkpIcCvPSiYsMJi46hLKiXDJSEomOCCQiOIB7d64TcOOKWDm+eYUr/l7cuOzLVX8f/Hzc8XJ1wM3JGifbMzjbncXlvAX2FobYmMmwMdPCxlyDswbHMNXci5n2fkw09mKhd5gzOgex1D2Elc4BrHQOcE73EFZ6h7HQPoCF9gEsdQ9hIVPmrJoS3kZHGSy+x1xPKln+egQ5qGCvo4ytTBlb3b2c09uPhUwZC9k+zHUOo69+CBPdU5jqaWKiq4axnia6miqonzyMttpxZJon0dEQR+EeqKtioKmOhspx1FSOonHqOBqnjnPyyAGOHtzHsYP7OH5oP6rHDnPqxFHhKqgcR6apipaaCtrqqmirqaCtJpyGUyeOcuLIQQ7vV+bgXiWU9+wUj7t2sn/PbvYq70Jp9w5RgbrzV5R2/IXdv/6ZPb/9wj6lHZxQ/gtn1XcT5CIjyV+XhjhHOqWdg+5MZ3qznenPcaEnw5EXFf6Mlovoy9MiLwYLPBgu9ma40INnJT48LfLmUZYLDzMc6c9zE4KiyJP+AnceZDrRlHie+lg7qiKsKbxnRvo1A1IuG5BwUYvGaCseptnTl+tEX64TTws9eJLnykC+K325TjzKc+ZlpR+v68Ty8rv6K3xsus5s5z3muoNY7Atl6VEYC71hrD4KZ/VROMu94XweiGb1UTgrfWEsdgcx/+A+M11BLPWEKN633BvKSl8Ea/1RrD6KZqknguXecBa6gplpu8ds+30WuoKFo9ATxlzXfWY67kqMwi0FzLwNTG87BwJE9uV9rT8fG6VF5porvKm9xGup4vR9/RVelvtIMLKfgj8YKfbiWYGojn1e4s1ouR/Dxd6iTrbURzgJpf70Z7vRn+VKf7YbfZkuQ3+qToumIi2G0uRIihLDyYkLJTc+hMKEMIpToyhKjiQvNpi8uEBKU6IoSY6kKCWctKg7pEffJjXyJpmxAaSEXycx7AqpEdfJjgsgOfgyWVG3KIy/S8IdD8IvORJ+yZH7XtYEuFtyw9GMyEsXCPO1I/WuN+H+dly/YIS93gEcdPfioLsXR4ODnFH9FVejI7gaHRECQ+8gXgb7CbNXJcdfh8LLmhRfPkWB70lKL6tRelmVymunkAfq03RPl5ZAXVqDDehLdYH/Y5qNoUxexlkydF/GYKgRQ3dlLBdehb+NwbenzNVe53nmOQaTzBiKM+Zpshmvcqx5mX2O0UxLXmafYzj9LCMZlrzKtmFMWld+l+fIuxw73ufZM5Ftz1ysLbOhVsxlOzFZ4szbEkfelTjyptSRD5UujJU48LrYnvcVzkzUuPOp1oPJGg8m6zwZr3RlvNKVD+XOfKxwEQKi1ovZBm8FlzDf5CPWlus9map1V3y97RxMVDsxVeequEifrHXhkyQKphvcGa9x5GPVBSEQys7ztsSed6UOvCt14E3xed4UO/C27AIfq5yZqvdgptGLhRZfIRL+rvZ0vtFTIUim6lyZbhSVqzMNrkzVOSt+/8I2sCw5EXPNPsw2XWS2wYc3td6Euxwjw0KN36Ov8TbIh8Lrrgxcu8BK2g0Grp+hJvICL5vSOKP876lR1eDt+Qv0GJqReeQYsZoHaAtyYOJhGpsf5BRHeBJ11RpPax1sTTWwMdHk/Bl9fF1sueXvTvjdq+SkRFKcnUB1USZ15bk01BTS0lgmLS7X0tPeQF9nE4+7W3nS08FwfxfD/V2MDPXw/Gkvo8N9itjQdoTo1ciT/8kxePls8B84he2dBAW43NdOf08r/d3tCgGyfV6NPFE4DtuMgoCaHzL85CFPHnXwoL1eaif6o9Z0u8HofwSY5Y1VCpehs1UsMne01dHRVk97Sx2dbQ2KPPp2p35JYRaFeek86Gjk6ZNuRp72MtDXTk1lAanJ4WK4LOgmKUlh5OUkkC/dlRcX9OLCf/sCOTc7noK8JEqK0igpSqOmKk80/UhOwvZ7toXDtkOQnR5DTkYs+bmJ5OUkkJMRK/2uZHJzk/9wA7ISFHGivxcLhXmp4uSmUJyfRl5WIkX5YpW4uDCVojxx8nOSyUiNITYqkPiYYFKToklPjpIqU0MUjENmahTZ6TGkJ0cpqlrTk6PIyYgnOz2OjJRIcrLiyM2OJz05gvTkCPF5c/9YnU6MFVC1whWRYlLZGfGkJglWITs9jtSkaBJiw2huqKS7u5WenhZ6e9vo7m6lvV2Mfyl4g9ZGOjrE6exooqNTLr7X3kx3Vyt9fR3093bQ191Gf28Xfd1tdD9oob29gZbWOkU0aVtodHfJ6eoSYiLw7nXFhb6xgag1NTHUFtEhSSSYGMswN9XDzEQXE2MZxgZanDUTHe/mpnqcNdPDwtwQC3N9TI1knDmtj7m5AYaGWqirH+PsWSNOn9bDxEQHYyNdZJonsTprzBV/TyLDg3g+MqgQBQuLMywsCndgaXmWL38H7W5sfv7jbKwr7rivr39mbW2Fr1+/sLq2KM7qsnAY1oRIWFlZYmZmioXFGZaWRA5/cXGe9fXPitjR16/iAv7nz+/8/PGdf/vXv/Ev//qTf/233/n5+xZ//etPfv/9h+JscwhbWxt829rg6/pnhRD4/u2rIlK09W1D8bm3/y5f1oUo+PxlWWo4EpzDF4mB2K40XV5eFKJgflrhGGwPu83MTDEzM8WkJA4+fRpnauoT8wvitUvLc4pK1aUl4Uasf1lhc0NUtm5Kzsn2KNq2aOnrfcDQYD/y5nqKi/KoqiwlJyeL4uJ88vKzKMjPpqS4kLLSYirKi6U60kLycrPIzEgjOSme5KQ4UpLFY3xcFDERoSTERBITEUpkWBBR4UHERIYQHyNWjvNz0snNSiY1KZrUpGiC798kKOA6UeH3SYgNIzUphoTYECJCbnPrqj9X/by54uvFRS9XvNwd8XS1w8PFFifHs7g5WGFvYcR5C33szHWwM9fhnKEK5rJDnJXtw0J7H+ZaypjLDmCmvZ+zekIAnNM/Ip6XKWMhU+aMtjKWOnux1j+AhUwZa/0DnNPbj7XuXnxOHybhoi5L/dlk+ukS7aGNrdZurGV7sNbdi7nmbs5q78FCex8WOgcwkx3BRKaKkUwNA5kaupoqaJ06ho7acXQ0TqKlfhINlWNoqh5H69QJTHS0kKmeQEPlGKeOHOLksYMcP7SP44f2cWS/Mkf2K3P0wF5Ujx1G/eQxtE6dRP2kGE3T1lCR4kqn0NFUkyJJJ1A9IdyEQ3uVOLhXiX17d7N3zy7271HigPIe9u9RYv8eJfbs2MHe3bvY89sv7N21g92//hml337hkNIv6BzdQaCbEenXTSm6b05L/Hke5XowWOTFsxIfhou9eZwnHISnRV6Ku9jPy3wl4SDuaI+UXuRpsTf9eW48LvBisMiH4VI/nhR605fnTm++Jx3pbjTG29OU4EBjgj0tKRd4kO5Eb6Yjj7Iv8LzSl+eVvrypvcbrysuMVvgzUu7Hy+orjNVc5n2DaBgab7rOTHsAiz2BLPUGSa5BEAsPg1jsDma5N5zVR5Gs9Uew1BPCYncwC933me26p+ALJjsCmO8JZq7rPks9Yfz/ZL1FeFznvua7Bz04Z2MSWxaYYidmW2wxM1uSSUaZmW0xlYpZKjFYTJYli9lith12TEmcOMlO9ulzetSXnnv79vndwVeqZN8efM+qtWqtqjX8v99LX7Tf4lnzdT5pvsGz5uuCRWi8zJNGwT48abzMct1FnjRc4EnjRQEW6s4xY/YgTJQeNfcnCBZhsuwYI4UHGC8+xFjxQcZLjzJeepzhwoOMFSdZ+hYmy4+LYjmzYXuk4DAjBUfoU8XTLd/Hw/xoOqRx9Kj306XYR4c8li5lAg+lcbTkRNGUEU5DRhj1aSHdf6hWZVMmz6BUlkGJeRkldymWpWKU3DVfS8eUf49iufjeJEvFkH8XdfY1VFlX0eTcRJ15E13eXfSSOxgkt9BkX8OQcx111iWkt5NJO3eQK4cjuHAwlGtHo7l2NI7Uc4eQ3ExGmXIWxb0z3DgWRWLAbiJcNhDp9hExHlvY57WdqL2bifX4iEjXTUQ5biTBbRNn/D7iXsx2shO2kBO7jrx9G1Ae2ITuyFZMyTupvuRC1XlHKk5vp+yCG/xvX/C/v+rkwXV3ei960HfOkd5zLvznZ63w3QCfV19lTBrGkDSQwVx/BvK86cvzZSDPl6F8f4by/RmVBjIs8WdYGsCEKpwpTSTjmnDGVGFMayKZUYSzKA/j2c0Aps+6s5wdxqQmnGmdGLgnjFE8NkYxoY9k0hDFuCGSyYJoZorimC/fz1LFAeZLE5g1xTFnimHOFMOsSXgThD8hlvniOJbKzICgVAznS+X7LLv1K1Ihi3SoJJalUtGpsFAay1xJDHMlMcwURzBbHC2umaKYNkYyqYu0MAmThghGtSEM60KYMEYxbgi3gIgZUyRzxdHMFUczUxDGXHE0i2VxPKlMsLzHfEkMS+b3EAVuIgnp8/tHze8tfBWLJfvoVEZwKXoL5fF+vEk5wei1JOTHYhi8coCvMo8zfj2Knx6X8D/+/hj1GS+ObrGhassuRv2CaXR2Rbp1O+meG+gvusqLyfto7uwnJTmMk7EeRPg44ue0nUC3PUT47eXkwRiunDtCxq2LGORZGNXZmAz5lBQpqC7X01htov6+ida6Ch40VPKwqZpHrfV0PWygr6uFvq4mBntbGextY6C/naGBTkaHegVAMDMMA72CORDehB4eD/UwPtwr0o1G+gRQ6G6nr6OFRw8a6WxroKO1nu6HwpC8AhBG+oVcabBPyJv6e9rNUqd2+rpF+lFzfbmlSXlFVtRgTjtaYRUaaksFc1Aj7q29L1ZTXQl1dSXU1ZXRWFNOY12FSJApM1JWpqeoQI1eI0WnlJqjCE2UFetRK7LRqyXk590lLeUyd25esICEleF8RdKzMrDn591FIUtFLk1BIU9Dr8ul0CCjokRHsUmBTpODXJ5ObraQ3eTn3UUmTbVIdpTSNJTSNNRysfOvVoquAJVKdCsoFBloVLmo5FlolDloVFloVFnoNDlolDno1KIhWqfKRaPIRp6fjloh7tEqxT0aZQ45Gbe4ee0s6SnXuH3jPDlmICCXpJGfc4+cjBtoFJlIsm+Tk3XL3Ex8G0V+KmpZDnp1Hmp5hgAQOfeQmdmBihIterUoiJPmpJGfnYok+66FcZBL0tAoc8jLu8fduxfJzbyNRpGNViVBmpdOcaGG5mbRTdHZUc+Dtlqam+/T1FRNU5NI82mor6a2uoTmhvs0NFTT0FhFfX0FjY1VtDYJY297aw2tTfd50FLPw7ZGHnU00f5QNAo31FbS1lxHW2sDra21PGippb5eeBfUilw89trjsHvLb6DgdyBhr/MuXJwFcPDa64DHXnu8PRzMgGCX5bO3hxO+Hs547XXEy90RPz83QkN92bnjY/z83PDzdsbXywVPDxfc3Ozx83Pj2LH9HDu2n7HRAYtsaGVwfv715791DZgH6jff/Lbr//LVV+L8lZAFrezCP//6c776+nOev/iKL59/xstXX1lYhs+++ISvnn/K02eLfPXVF3z++ad8/fzLfwIbL15+yZs3r/j+++/4+ecf+fGnt/z00zvefveadz+8tQCF780g4c2bV7x69cIiQXrz+mtevfzSDBbEu634Hl68eP5PpWWff/7pb94AcwnbF198wWdmCdGKx2D5ybylkXl5WfguFpeEtGjp9+lFizMsLSyKNKJPl82RqJ/z5XMBSl49/4Kvvvycly++5NNPnlriSyvKS6mqLKfIZKCqspzSkiJKSwoxGjXIpLnk5GaQn5+HVCpBJs8jX5KNSiZBrVKgkEvIl+SSnZVBetpdbt+6wb2U26Sk3ObO7etcv3aJWzevcvPqJa5dOi9ajS+c5tL5U1y7fI6s1Dtk3b3F5UtnuXb5HGdPJnHt4mkuX0jm+uVTXDp/khtXz5CdfpOU2xc4c2w/hxOiORgfzeHEGOKjw9kXEUBcqA+xoR5EBbsQ6mdPoMc2At0+xtdxPX5OH+LvuB6/Pbb42dsS5LyWYBc7Ah3XmD+vM3sJ1hBgL8zHgQ62+DvYEOhkR5DzWsLcNuLvYIOfvRWBDrZEOdqSleTOUnMurXlJnPZfh/fWPxHkaIOfvTU+u63w3rUa751rCHCywddhAx4OW9i7ZyfOe7bhZL+DXVs/ZNfHG9i19UOznGgje7Z/LCRFmzawZ8tmNq+3ZaO1FRutV/OhjRXrrFez0c6azXY2bN2wjm2bN7L1ow3s2voRe7ZvwX7HVouh2XnPTrZ99CF7tm9h+8eb2LJpAx9/uJ51a9awzsYKWxsBFETSkRW2q1Zht3oNNqtXmb0J72H13l9Y9dc/ser9v2L9/l9Z+95/IWLvBmTngym5HUxzXrQ5tShWgALjYTqU+2jOi6BdHku//qBFE9+lTqBDHc8jdQKP1Al0a0UaUrs5+eiRIoHGnAhqM0IoTw2kNieCutwomvKjaZPH0ZwXQZ8uUeyslyUzUnqC4aJjDBcdY6L0FBPlp5iuPsds9TlzcdopESNafoLFfMVuowAAIABJREFU2tM8a7rApy2X+KztGp+2XOFJw4V/khk9a74smIK2mzxrusjTxgt80iRkQ8vNV1hoOM9MVbI5wegSS/WX+bT5Bp+13OTT5mssN1xgoeGipZTtSf0l5mtEitFKg/N0xQkmy44xV32K6YoTjBUdFHKoypPMVSUzfz+ZifIjPC45wkTZCSbLTzJWfJSJkuNMlp7gcckRc7ncQQYMIulptDCJHqUACV2yeB7mxdCaE8mD3Bg6pHG05UXTlhdNa240bTnR1KeHUZMW0v2H+9ocqjTZVGqyqdLkUmvMp0qbQ6Umm0p1LuWqTHGuy6NcI65XaHMwKdIw5N/FKL2HUXoPkyKNAlkKxfIUagryqDLkUCK/R6UmgwpVKprUC5xLDOJouAeR7juIcNvJzeR4sq6dIP/2WfJuneLGsViivXaRGOjEPj97Ij23E+/vQLTnNuJ8thPvvZMo183Ee3zMaf+PuRO+hfSYj5Ee2EJ+wocYTuzGlLyb8nMOVJ13ovaKI633AuHf5vifv44zlBbB8CUfxk978FNlGrwb4X++eURPZgT92SEMS0MYlAQwmOfHSH4Aw9IARmSBDOX7MyILZEwRzGNlCKPyIMYUwYxrIpjWRTKlCmdSFsJsbiBTF1yZOO3MTEYgk5IgxuSBPNaEMqYLE4lFJUJCNF0Qw4QhmlFtGFOFMWJXvUL0IQi5URSThigLQJg1xVmkR4ulog9hqew3Oc+KrGihNJanFQk8rUyw+Aqe/A48LJbFMFccxbQpillTDNMF0UzowxnXhfFYG8qwOoRxXRgDCn+GVIGMasMY0YQypAxmQBZAv9SfUXUwo+oQJg0RZuAQynJ5PE8q41kojbaAlOWKeEvnwoo86ZPqQyxX7me5UpiplysP0qXfx61DrkzfOMyrjFM8vnuC3ENRlB4J5Om9RJ5kHeG/f9nK08Z0+hXRVN8OwBiwm0ZnN8b8Q6jeZU/qxxuoOB/Ni/Ea6pVXyboUx7kDvsQHuxDgthsf5x1EBriTGBnAqcNxZNy6gDIvBZ0qm0J9PuXFKipLNdRWF5rNy7/Jjbra6uh8UEfXwwa6O+oZ6GlhoKfNzBh0MTbYy8hAl9mD8MiSfDTY18HoUC+Ph0T8qWATuiwRqP1dD+hsa6C7o4mu9ib6uszdC32/sQkDvZ3097SbfQjCi9Df84C+rjZ6OpvoeFBH/f1iITmqKaGuxmQ5r60y/Xa9upDaqgLqa0q4X1lIQ02xWLXF5pZmsz+hTnQplJcYKC3SoFZL0CjzKC3SU1FqxKCVoVfnWXbipZJ7ZKVfIyvjOkp5GnJJGgqZAAqy/BTzcP/b+e+BxMr3WnU2BXoZRYVyVIp0pJK7yKUpKOXpqBQZyKUpYthXZQlwIEsTnxUZqOTpKBUZKJVi4Fco0wV7oMxEo8lDr5GgVeWiU0vQa0S/gAANeRh0eei1uWhVuWiUORTo8snNukPq3Stkpd0g9e4VZJI0ixE6K/Um2ek3UUozkElSUCszkeenk5d1B5VMMBYqWSZ6jQSZJI3szBuYjAp06lwBWNR5lv9SSjMs76aQZqCUZVJUoESrzkUquSfM1pm3KdBJ0apyMeqktLbW8uhRM50djXQ/aqHzYRMdD1tob2/gQVsjba0NPGgVLENLUy2NDfdpbqmmuVnEgTY31dLeVkd7ax0P25vp7Gils7OZzs5m2h+IluGV32lrbaCtrY7W1jra2uqoqirCzdUBN5fdljZlz70CJHi47MHddY/FrOzuugcfT8EceHs44OXuaL7mjKebg2AQ3ASQcHHZhaenE6FB3vj4uOLn44qfnxueHi7sdd2N456tHDwYx/kLp5iZHefVa7HT/vrN12ZtvPi8sl6++kpIfswJQeL45p9ShVakMi9eCG39i5df8vr1S7766guz50AwBa9eP+fNm5dCYvTqBW/evOLlK2FAfvnyK/Pw/5p3777nhx/e8u7d93z3nfAdvPvhLW/ffst3330jpElvXvHyxZe8efXaYnJ+Ye5HePFSGIJXokW//PJzi/xpaWmBTz55ypMnS5YSNbGe8ezZExHTujxnbnqe5cnyPE+fLLC8PGdJLFpcmrewCstPFixSqsVFwTI8WZ7nyfIiI6MDolF6sI+G+vs0NtRQUlKEyVRASWkRBoPwERgNWrQaBSqlFGl+DnmSLHLzMsnNy0QiySVfkk2eJAu5LA+FXIpMmktuTgZ3bl/nxvXLXLt6kRvXL3PzxhWuXb3MuXNnOHc2mTOnT3Aq+RhnTp/g9KnjnDh6kBPHDnE2+ThXzp/m3s2rnDqRxOULp7h55RwXTx3l+OF9nD1xmOSkeJIPx5KcFMedq8kcjPUnMcqL+EhPYoJdiAp0INR7B0EeW/F13oC341oCnDcS6LQOPwcbghzXEeCwFj8HMwvgZEeo61oCHawJdLAm2GktIc7rCHK0wX+PLQH2toS6rCfI2ZZAJxuCXcRzPrutcNr8R/wc1+DnZE3grg9IO+jKQOElxstukZLoSIKbDYH2VgQ52uGz0wrfPWvw22OLv70NAQ7r8XTYhPMu0WOwZ+tmdmxex45N69i2eb0ACVs2Yr91HfZb7fBy2ML2TbbYWb3PBts1rFv9AZtsrS0SI4sXYeNadmzdxK7tH5kjUbeye/sWnHbvwHH3Dhx2iZ6F3ds+ZvvmzXy0cR0b7GxZa70aO1srbNZ8gN0aK6xXf2BJORJRqO9js/p93vvTv7Dqb3/mvT//K1bv/YW1a95n0+p/4XKCO4ZrgbRIYujW7qdHn8iA/gB9+v306PfTqz/IYOERiyZ+JVWnX3+Abm0ivfqD4jlNIj2aRB4qY3ioiOOBLIZ2eSztin20SGPEuSKGPsNBRkqOCglRyVEelxxjojKZ8dLjjJce53HxUSbKTjBVkWzpLRAFZieF56DuHE8azjFXfYLlhnN83naFJw3nWG64wNOmS3zSfNm843+JT1uv86zpEs+aLrLccJEnjYJx+KTlCot15xgxJdGpiGGi5BjPGoUH4fPWa+bnLwvmoUb4D+bun2Gp/jwL988yU5nMfM0/+xDGipNEaVrlcWYqTzC5Uqpm7lmYqV5paxaFbBNlx0QXQmESA4YD9GqFlKtdGs0jeTydsn205UbRkhNFW16MGSjsoyUnkpqUIGpTQ6lJCaEuNaT7D/cL8qjUZ1OhyaZan0eFNocydRZV+jzKNblUaXOo0uVSqs6gXJtJiTKDaoOEEnUmhfJUCqUpmGRpFCkzKVKkUqXJpM6YS60xl+ZiGd21ep7PPGKhvw5T9lWOR3oR6rqN0L07OBrly+1zh5DcvUDu7bNcSoomMdiNKB97Yn0diPOzJ8pzF7E+u4n12UmUx1bCXD8i2mMbJ3w/JiVqO+kxW8iO+xBV0hYMx3ZSdsaR+xdcabjuQtvdAP6PVwPwyxJj132YuujJ49sR8OMEvB3idc0tutL8eXDHk6Zb7jxM86A/x4dBiQ+DeZ4M5fsyIvO3rKF8X0bNIGFIFsiwMpgJdTgLyig+U8QwdcWVwRM7WMgOYlwZwrA8gCldJOO6CGZMccyXJjBXEs9MYRzTBbFM6AUQmDREsVwuitJEWdohFkoSmC+OtwAK4U+IZq5YgIRlc7na04r9/z9GIYbF0mgWSqOZKYqygIMnFfstjMOkMYzpwmimjJHMmGIZ04QypglhWBnIiCqEYWUQg/JARjShPNZF8FgbzpAiiEfZnrSlutB814nWVBd6JX4MK4OZLIgWiUvl8cyXRLNYtk+8W+UBliv3m6VF+3lSuZ8nVQdZqtjPYnkiT6sOMV+VSGmKLzcS3Xmae5oXGcl0nk8gLymG8pMhfJJ6gE8zjvC2M4deWTw9OaF05vjRedePim2b6HHzZtDXj4rdDqj27uZJo5p6zRXSz8dwOSmExNC9hLjb4+MsYuoSI4M4ezSRe1fPkJ95C400nVKjnKpiDVWlOu5XGGioKaHJ7El40FzNo9ba3yJQu1oY7G5hoOeB2O0f6Gakv9vSjTA82M3wQDcjgz0WQPD770f6uxnu66TvURt9j9roam+io7WervYmBnseMtT30MxAiOeGB7rp7+mwJB11dzbR3/OA3kciDrXzQR1tTVU015fTVFtBc71YwndQRGNtCY21pTTVifOGOuFfaKoro62+nJa6Mhpry6mvqaC2RgCGmioTVWUFlJcY0ChzUStEq29pkY5CgxydOg9ZXiqZ5kSi7PTrZKZdRya5hyI/HYUs1QwI0pFLUlDkp6AwS42U8nTUiky0qmzLbr9lqFdloVFlopSnolKkW+5XKTNRKTLErr86G60yC50qG50qB4NGDPl6bT5Gbf5vg786hwK9DKNOikErw6CVotPkoVVno9dKxMCuzkanzkerkqBRit/Kz7lH2t0r5OfcQ5J7T7ABkjTS7l1FlpeKQZuPVpVLRsZNsjNuIc9PR5aXilqehVqRjUKahVImAIFamUVNlYnSYo3F31FqUlNWoKJQn49OlWNptzbo8igqlFNgkCLLT0Upy7SwIkadlNIiDb1drXR1tdLV1UZvbztdXa109zywxH52drSKXoCHLfQ+aqf7kSgLa2muo+NhiygRe2SO1n30vxaKdXc/5FFnG50dbeL+DlE81tvTwdBQN+fOHcffZy8ujjvMLMIus3l5l8Vw7O7ugJenEz6eTvj7uhIU6IG/rxu+3i4E+Lnj4+mMj6czHnvtzRIle7y9XQgI8CAgwIPAQE/c3ZzMy4HdOz4i6XACZ04d42F7M2+/f8P3777lh3ff8vb7N3z73Wsh+3n7mh/efcc3373m+3diJ39leP/+++/MxmBhEP7mWxEt+urV15ZdfjH4i/PXb0R/gQAKX/PmzStev37J27ff8u23b3j37nvevHllvi6eXfnuW3N06e99CK9fv+SNxVfwgpcvnpvTkT7niy8/4avnomNhRdr07NkTFhfnWVycZ35+VqQuLcwxvyg6G1ZM1itJTUvLcyw/mWNhcZqFxWnm5iYtoGCFSVhcmmVhYYbp6UlGhgfp6X5ER0cHtbX3qa+7T1VlKUUmIyXFJkymAkyFejRaJQaDFoNRg1otQ6nINw/+ErKz0khPv0tq2h2LZCgnOx1JXhYyaS4KZT4KuZR8SS7Xrlzi7JlTnDt7mitXLnL1ygUuXzrHyRNHOHf2FCdPHCM5+RhHjh7k+LHDJMTHcPhgPIf2x3FofwynTyZx6WyyWT4Uz5ED0Vw8lcSRxEgO7Qvj+MFojiaGsS/cm4sn49kf6UGQ+yYifLYS4LqBAOd1YpfefjUBTtb4O1oT5GxLsOtaMeQ7WhNsZgJCXNcS4mz3TyvQQUiJgl3WEeRoR6DDWvzsrcW5sx2BTjb477Em0n0TfvbWeO1ehc8eK9x3rcJr61846buW6vQEFhqzuJfgQLyLFQG7VuGzczV+u63x3SWYiQB7c+qR40bc93zMri0b2W1eOzZtZPfWTTjv2ozjtnX4OHxIiOtmItw/xtv+QzaseY8NVlasW/0BG+2s/5f10QY7tn+8ka2b1rNrq4hK3WMGCU67d4iI1N07cNi5jS0frmfHxx+ywc7WDBTWsOaDv2G3ZjV2a1Zhs/o3kLASgWr1/l/54K9/YtXf/sz7f/kjVu/9lbUf/JFAx42orwRTlxlGuzyWoYJDDBoPMlJ4hGGTkP70avczbExi2JjEgO4g3eoE+nSi6+ChLJpHqng6VfF0aeLpVMTwQB5FsySMVmkEnSrhXejT7adLHc9g4RFGi08yUZbMTNUZpivPMFmezFRFMlMVp5iuOMV0xUmmy08wWSrWlLmteKbqOPP3T7JYe4qFmlMs1p5hue6MiD6tPct8tbmLoOokCzVix3+h5jRLdWd40nCeT1uumgHCWZ41XWC2KpnHxUlMlR/nSb2QES3VneNpwyVzBOp55mvOMlWRzGS5iDldrD37T2uq/LiINa04wXTFCQuQmb9/UgCGquPMVJ1kriZZJCRVnWK64jgzlYJRGC85zlDBIYYLjzBkPMojRYJgDXKjaMuJ4oEklracaBrTw2jICKcxM4K6tDBq7oVQcy+Mwovu3X+4b5RQqculUpdLlV58rtDmUKnLpUydQ6VOQrkmh3JNJhW6LCq0OVRo8yhVZ2NSpKHMvIYhPwWTIgOTLIUyZRqlihTqTPk0Fsm4eyaRt89G+fGzceoN2Vw+EsnJfUFcPhrLxcMRpFw8Qu6tc+TcPMOlw9EcDPMk2seeCPedxPs7kODvRIzPbsL2biHSYzuBDh8S7LiZRBc77kVsITd+G6qju9Ec2UHBsV2Un3Wi4YYnj7LC+T9fDMC/LTB61Yuhc+5825wDP8/yX/s0tN3aS8sVex7c8aQjxYcHKR60p+6lP9eHvhxvBnK8GJT4MCrzZUjixYjUl1GZH2PyQMaVIYwpgxlThTIjDWM5M5zHl1wZv+LCsiycWV0EM8YY5grjmDBE81gbwVxpIrPF+8yMQBwT+ijGdZEWwDBfHM9CWSLL5QdYKElgriheAIMi8cysKY7pwlimC6OZNcWwWLKPpdJ4ls2ehKXyBDNQiBNegOJIZouELGihZB/zJcKnMFcczVRhBBN6YUwe1YTQL/VlQObHsDKQx9pwJvSRzBTGMmuKY8oQzbguklF1KCOqEHryfHiY6UFTijNNd51oTXHhUbYX3bk+DCmCeawNY1wXYTZiJzBfmsBCmeiBWCxPYKn8IIvlB5gv289ixQEmShPIOunCpWhHxu8e5KuU4wxcP8LteF+aUg+zLD3OVxnHGLgVxqAkir68cIZyIpmVRDNxIoieEDdGgwLp8/alcrc9d913oLl+gPTzMdw+GcuphBDCPB3xdtqGh8NWIvzdORwXyp3LAiQY1dmUFSioKlJxv0xHdbme+irhS3jQLJqWO5pFspFgEhoZ7nnAUF87w30r3gEx+AtvQhf9vebW5O52xgYFi7DCJowNinsHutstIKGzrYFHDxrp725juP8hQ32CZRjpFwCh51EbHQ+EwfnRwwZLFGt3RyMPW+osRuv66lIaakpprC23sAf194toNMuNGmqE9Ki+poTG2jLqa0ppqi83S5NKaKgpo6GmhOqKAirKhGlVr5EgzUujtFhPa9N9GmrLqSg1oshPJ/XOZUujcU6m8A6oZJko5enI8lPQqXJRStNQydJR5KeiUYhh36DNQyXP/CeAoFIICZFOk4NWnYVSkYFalY1OmY3WLBsy6PLQa/IwaCXo1WKoN2rz0Gvz0OulFOpl6DWCMdCp8yxHgzYfrVaCTpODXpePQS9Fp5Vg0Eso0Msx6mQYtPkY9RJysm5y++ZZpHn3UEjTyEy7YYlVXWEB8rLvIs1LRZaXhlaRh1aZQ6FexL9qVRIKDUqKjApMRiVGnZRCgxxTgRy9RkKRUUGRXo7JIKfIqKC8WEtFiY5Co5za6iILaNBrJBaAYNBI0CpzaGmspKurhb7+DgYGOhkceMTwcLd59dDf94j+gW76ejsZ6O+it6eD3r5OHra30NPdwUB/F6OjvYwM9zE01MXg4CMGB7oYHuqlf6CLkdF+hod6GRrsEaVjA530dLczPNjD6Eg/Br0KF+ffjMorvQdeHk4Ws7Kr6y68vJzx9nbBx8cVHx9XfH33/tPR1XU3Pj6ueHu54O3pTICvG4F+7vh6u+Lv705ggDd7XfbgsdcBN1cHYqJDOXXyCEaDmm+/e8X3P3zDD+++5d2PAgj89OMPvPtByH1WgMHbt9/y448/WHb4f/zxB95+/w3v3n3P27ff8Pb7Nzz/+nO+++4bC0h48+bN7wZ7s0nXbFh++fJrvv3uNW++ecEPP7y1AIcX5oF/hclY6T/45lvx/bffvrF4GL5+IZqTVwDCSuLQJ588NZulF1hanufJ00Wmph4zOzfN1NQEc3MzzM1OMzMzxfz8HPML8ywuLwjA8DvvwfzCNAvz00xPjTMzM8nE5BhdXR20tjXR3NxIbe19qqsqqKqooKqynLKSUkwFhZgKjZgKhZnYoFdjMGhQqWVIJLlIZbnkS7OR5GaSnZUmwEHaXbIyU0lNu0NK6m0yM9LIzEhFKstFrpCg0ypJTb3D9WtXOHrkMMknj5F88jjnzp7i7JmTnD19nOPHDnHy+GFOHjvE4YPxJB1O5NjRQ+zfH8uBhGj274tgX0wIB+LDSYwL42RSAscPxnA0MYLTSdEciPEhNtiNEM8dhHhuJ8jjY0I8tuJlvxaPXdb42tvi62Anjva2Zs+AtQABrmsJdLIldO86gpxtCXK0IchxRV60Fn97K0Jd1xHhvpEI9w2EuK43AwvBFgQ5ryXQycYCHATbYEuoyzpCXNfj52CLz541eDtY47dnFSe87FCf82eg6Cp39u3mmM9GfLe/h9vWv+G9YxWe297HZ+cafHZ+gN+e1fjutsVjz0a2f2jL9k1rsN+yFsctdrjtWofnzrX42dsR5LyBIKcNxHhsJdh5I1ts/sx6q1WstbJive0aNq6z5kNbGzavt+PDtTast7Hi4/W27N72MTu3bMZp93bsd2zBYedW0ca8SyxH89q6aQMb7axZbyskR+tt14hSNasPsF71HtZWqwU4+OAvWH3wFz74659Y/de/YPWeSDqy+uufsXv/j2y1fY+s04E05kXxSBNvKTkbNB5muPCIOBYcoV+/nz5tAt3qfXSrEyxJR5aUI3ksHcp9PJBH0amMo0MRTZsski5tvGAhDAfp1iRQlx5E2Q0vWnLDaZdH06PbL35HmUBzbgSteVEM6g8yWXac8ZLjPDbv0M9WHWe57jTLdadZqjvNYu0pnjaeZ7n+LE8bz/Os6RLL9edZrD3D0/pzPGs4z8L9UyzWinvnqk/wpOEcn7Ve5rPWy3xiliwt1Z1htkrs8i/WnWGp7gwLNaeYLj/GdMVxi7xosfYcC+YytcWacyzWnGWh+rTZj3CGObOJebn+PAu1Z1mqO8tCjUg+mqs6LWRI1aeYrRJtzFPlxxkvPsZIYZLwJJiO0imPp0O2j3ZJDO2SGDrlCbTlxdCWE0tzdjR1aWFU3Qmm4lYgVXfDKLkRgOGiZ/cfqgx5ZoCQR3WBjHKNAAzlmmwqtLlU6fIpUwqAUKbJoMqQQ7EinWJFOuq8m+il99Dk3MYgS8MgvUOpJoNyTQb3C3JpKpZz6XAYt0/GUC69SXNxPleOx3IhKYb0K8lcP5VA3p0z5N46j/zeJa4kxRDj40CE127C9+4gzs+e+AAnQj22Eu6+nSj37QTabyTYfh0H3daSFr0ZSeJ25Ae3oUvaSc1lLxquedGdHcG/z9TBDxN8oj7JTGY8//fzAfhvc0wqDvLohhsddzxou+1G2zVn2m+50pXlQ3euH13ZPvRkezGY58tAng9DeYJVGJV4My7z47HUj2GJL6O5/kxLgpm548fgiV08vubKRKYPj6UBzJpimC3ex2LZfuZLEpkx7WPaFMuEMYrZ4n1MF8Yxro9iTBfOhCGaqYJYJo3RTBcJIDCmCadX6seQIphJQzTThXHMFsczW7yPCWOkYAAKo5krihVgoSyBpfJEs+QoyiwpEqbkWZNocl6RJM2YInhsCGZcL5iDQUUgvfne9Ep8eayLtMibRLFbLLOmGKaMMaK/oXif8CpowhhUhDIoC6Yry5u66/ZUXd5F5eUd3L+2h5rr9rSlutGb78+IOpQZUzzTxYlMFcUzro9hTB3JoCacdmkwpSlB3D7ixpXI3Tw4HcLnt4/y4GICkuRo3gwV8d+my3gpOcHAWW/6bwXQlxnEUHYok7fDGUn24/HVUMaOh7McGcsjZ3dSdmzh0K6NXEkMJOXCQS4lRZMQ7ov/3l142G8hwN2eowlRnDuWSMadSyjzUjBpJVSalNSU66ipMFJbVUj9/WIeNFTyoLla+BLa6ul+KIBCf3crwz0PGRt4xEhfB4+H+hgd6mZ0SOz8D/V3MTxgBg69wrQ8NvCIUTOIWIlAXUk46miro/NBPQM9bYz0P7RIkwZ7HtLd2WIxm7Y23aetuZr21hoetgl9eUtjJXXVxdRVF1lkRs11lTTVltNQU0RTXRnN9eUCKNSWWM6bG6poqqukqaGC2lohNXrQXE1jbSm11SWUFuspMqnRaPLIz02l2KThQWsNne2N1FaXUGiQk51+k9Q7F7l78xxp9y6TlXYNlTQNlTwdnToXpTQDpTQNjSITrTLLMuyrFdnotXlCQqTJQa3MtDAAamUmGnW2YAxUOWgV2WgUgkEoKpRj0OYL2ZAuD6NeyIcKjXIKjXIK9GLYLzTIUSuyMeqk6NR56HT56HT5GPX5GHUyCgoUmApkYhkVFBrEs3ptLjJpqmAsVDkUFyrIz01Bnp9OdsYtdKpcVLJMZHmpaBR5qOW5FBUoMWjzUclzkOcLY7JWlStAgkGJzvyuer2E6koDBYZ8CnRSCvQyS6t1cYGSAl0+JqMCgzYPaW4KOnUeKlWOkCQphdehxKSmp6eVoaFHjAx3MzLczfBQD0OD3YwM9zEy3Mfo6ADDQ72W8+GRPsvQPzLcx+hYPxPjw8xMjjI9OSx6BaZGmJoeYXpmlLm5cWZmx5mcGGFiYpDxx0OMjw0yOtJPS2s9vn5ufLzJDlenXbi62JtNyiIa1cPTAXcPewEAvF3w9XHD29uFwEBPQoL98PZ2wcvLGR8vZwICPPD3dycgwANf372W85BAL/x93IkKD8LH0xWPvY74+Xpw8sQRNGo5b755wY8/veWHd9/y91/e8dOPb/n1l7/z088/8MsvP/Pzzz/y888/8ve//8TPP4v140/f8/df3vHDu+949+4Hvn/7HT/++L3Y+f/2DW/evLJIh169ElGmr8zyohcvBJPw9QuzJOirTy3tyd9++0ZEga70Brz8ktevvuLNm6/57tvXfPNGtCe/ePFc+Bmef24xB6/Ers7PzzI3J3b4F5ZEPOns3CQTk6NMTU0wPj7CxMQoE4/HmJycZGpqgpmZKTMzMMf83AwY+dRCAAAgAElEQVTj4yP09nbS2dHGg7Zm2h+00thYR2VVGdXVlZSXl1JaWkxJSRFlpcWYCg0U6nWo1UqUCjlqpRKlUoFMlo9KJUUmzyMnN4OszHRyczIFW5CZSnrGPbKyUsnKTiM97Q7p6XcFYMhKIz3tHvfu3eT2zeucST7OieNHOH7sCKeST3D+3CnOnDzOkYOJHD6wjwP7YzhyOJ798VHsj48iIS6Sgwf2ER0VTFxcGDGRQcRE+BMf6U9CjD+HEkLYH+NPgPsOAt22EuqxjaC9m/F3+RBvB1u87a3x3LmKQGdbAl1s8XOwwWvXarx3W1mGej97a+ETcLQRwMC8Ap1sCHGxI8R1PaF7NxDsJI7h7uuJ8NhApNdGQtyENyHEdS1BTrYEOdkS4GgtnnVdS7CTHaEuawl2siXEZR0Bjrb4O9risXs1IY42HPVah+asP4MlV8k97s7lyK0E7H4f3z1r8N9jReAeKwLs1xBgv4ZAhzX426/B194W5y1WuO+0xmu3LX72NgQ42uG3x5ZAx7UEO68j1PVDQvduJtBpHU6b/8qGNX9jg90a1lmvZp31KjbZWLPR2ootG9exaZ0tm9fZsmPLZrZ9tIk927fguGsbjruF78F5zy6c9+y09CxsWmdrMT2vs7GyNC+vtVnF3/70L9iusWL1qr+xetXfsFn9Hjar38dm1ftYf/A3bD54j/f/9Eds3/8rGz74M66b/oX7OZF0KmPp0yTQrz1An+EQAwVJdKrj6VCZjbOqeAYMB+nVHeChIo42SSTtshi61YnC6KyM5ZEqjh5dIkOmQwwXHabPeID+goN06xJol0XSlhtGbVoALZJIS6rRQ0Us7ebY1caccLq1CfRo9zFkTGTUdIDHxQeZKj/CTMVRlu4ns1hzguW6UyzVnjKzCsnMVp1gqe4si7WnWao5zXLtGeYqT7Bcd5qZiqPMVB5juuoYy/Vn+az1Ml+0XeHLB1d52nie2SrRbTB//zTLDedYqDnFs4bzZoBx1tyWLBiChZqzLNVeYLHmLEu1Z0TzcvkJpiuOm9mN0zxtvMiThvMs1IjfnKkUvz9XfYrZypNMlx1lqvw4Y6YjDBceZkB/gEfyfXTK42k3pxa15AipUXt+PK2SBBqzY6nLiKI6JZySG4EUXQ1Ac8Yd5RmX7j+Y1BkUqzKoMkooN+RTKE+nRJ1pWaWaLErUGRQqUzCp0yjTZlOkyUQnu4dedged9C7q7Ftoc+9gyL9LgewuFbos7utzaCtXUSC5zt0z8XTXalkebkGTeZX8uxeQ3LtI3u1zSO9dpK5YhUmWxtUT8cQHuBDj50Ssrz3R3ruJ9NxJuPs2ojx2EuayhTDHj4h138K1yF1kxX2M9OAulEd3Y0p2pvqCK/ev+fCiUwU/z7FYdJuXtVnw0zz/4/sRxvLj6LnjycM7e3l0x432O3tpvOVE+9299KR40pfqRfddNzrvuNB1x5WBNA8G0z0ZzvRmLNOHiRx/pvICGU3zZvqeH0PnnBk6vYu5ez7MSUOY0gQzrglnqjCG+ZJE5ooTWCw7wKxpH7PFscyVxIlCNNM+wTDoI5gwRDNhjGKmMJbJQjGQT+ijhBdAFSp253WRPNaZTc6mWAtAmCmMZtIQIZqZS+LMCUaCPZgxhTNTGMVMYTTzRbHMFUczWxTNdGEEUwXhjKiCGFEGMqwMpFfiLdKMdBFMGaMtEqcpo2ARpoyRTBXEMFuayFz5IeZKk5guTWKy/ARfPUrnZW8uC/U3mau9QY/uJE05cTTn7qMhR5hgqu8G0ZwVS1NOHE05MZTd8KXouicFN/0ovhtL2hF37iQ6MqO8wovUU1SciiT/RCwvW7OZkhxi6V4MYxf9Gbjmx2BGKMOZYYyc92ck2ZeJ3ATGM2OZPxXNjH8IFfYeJH24jtitGzke4cW5A+EkxQUR6u2Eu/0WvJy2Exvmx9GECDLvXkYjTadAnUuJQUaJQUZ1uZ6aykKaa8tob6zgQXM1XW11dLXV0fuwke6ORgsLMNLfxUjvIyEpGuyygISRwR6G+rsszMH4cC/jZjZBmJy7LfGmKwlHHQ/q6OoQ6UmDPQ8tjcxd7U08bKunpbGa5vpyWs0SqNbGSlqbqmioLeV+ZSE1lYVm9qCI+upSGmvKaKorE8DB3IewIjNqrC01A4kKSwxqnfm+uvvFVJTqKS8xYDKq0KnzyMu+S1mxlodttQz0PqC3q4X6mjKMOjm5maI87M6Ns2SmXiU/5w5aZfY/6e9X0oV0mhz02lyzJyBXyIK0uSLtSJUtltl7oNPkoFPnWHwEBl2eGLDNbEGBQez8G7X5lt36lWG/qECJXi9Fr5cKUKGXotVKMOqkItLVpKKoQEmxSUFxoYoSk1q0Sxul6FTZyM2Ga606W5ij5cLUbNSKAb+kUEWJSYvJqKK2usj830qKCpRI81JRK7IpM+moKNFRXqKjuFCFyaigqFC0V5cUqqgqMzDY1059TQklJjVFRhmFehny/FR06lykkjQLC2LUSTHqpBQXqujtbmVwsJPh4W5GR3vFEP94iKnJUSYmBpkYH2ZsdIDx0QFGR/qZmBhiemqMqclRpqfGmJ0ZZ2Z6nIXZCZaXZvnkkwWemOUqT57OsvxkhidP54VsZX6S6akxZqYfs7g0Q0dnK8HB3hap0Mpx7949eHk54+Ep0ooCAz3x83OzgIXo6GAiw/wJCfQiMsyfyDBfwoK9CAjwIChIHFdYh6jwAGKjxP1+3m54ebjg4+3G0SMHuHjhNK/fPOfXf/zIL39/x3/8+6/82z9+5t/+8Qu//PoT//jHL/zyy8/88uuPAkD8JNYKoPjh3be8e/c933//HT/88NbCIqyYil+9emHxKTx//qWlC2Dl+NnnTy1G3xWA8fqNYBNevvya58+/tKQTvX7ztTnq9Cu++lK0Hn9q9hY8+Z0nYGZmiqnJccbHx5iammRi4jETk6OMjY0wMjLE2OMhhgZ7GR7qo7dHsEItLQ20tjVSU1tJfV0N96sruV9dTlV1GVVVFdy/X0VVVQWlJUVmD4GOAqOWAqMevV6LXqdBrVIglUrIyckiNzebnNwssrIyxMpO417KLe7cvs6tm9e5eeMa9+7e5vatG1y/doUb169avAVXLl/kxPEkjiQdIPnkUY4fO0zyiSSSTx4h+eQRkg4ncmD/Po4kHWB/fDQxkUHEx4awLzqYhJgwEuPCiY0IIjzYh+hwH6JDPAn3dyXEy55grx2Eee8g0G0zrtvfI8DZmiBXOwKc7AhwXYevky1+znZ426/B38kaf0cBEPwdbQlwEiVl/g42eO54D3+HNRYWIdjFzuwhsCbA0fp358JnEL53PeFu6wl330CY23oiPDYStnct4XvXE+xkS7CTrYWVCHC0JtjZlmAXOyFhcrEj0MkOfydrvPesIsTRhn2Oq1Ame9OtO43hUhCZB5yIdlpD4B4rSxSq/x4rgp1s8duzmhBnawId1xDoYC08EA42ZjO0Nf4OtvjutmHvx+/hsW01/vZ2ZonTGrZteJ/1NqtYu2YVG+2s+dDa1iw1WstHa235eJ0dm9fbsf2jD7HfIRgEx13bcN6zAxf7XTjv2SUK2LZ9ZOlWWG9jxVrr1ayzsWadzW+swnpbG6zXfID1mg8scqPV7/0N6/ff54O//JG//eu/YPXnP7Jp9Z/ZY/0HCm/70yYJZ6TgsIjlNByiT3/QYk7utEiKEunRHaBHnyhYBU0iD2QxdGsS6dfvZ8BwgD5dIoMmARB6DeJav/EAPZp4+jQJ9Gji6dUm0KNPpEMVa25fjqE5L4oHshgeyqMZNO5novQoU6VHmC4Xa6biKPMVx1i4f5yl+lMs3D/J3P1jzFcfY6k+mfma4yzWnmK57jTPGs+xXHeaJ/VnWKo9ZQEJi7WnWK4/w6et5/ms9RJPGs6yXHuG+fsCaMzfT2ap7gzPGi7yacsVvnggfA0LtWd50nCB5dpzZqmRkDGtMA0L1aeZqxSGZVGodpKFGiGLmqk8ydx9wSYIidERxkxHGClIolsZT4dUMAct2RG05ETSkiV8B6bLHpTd8KX4uh/GS94YL3qjPe+J5pwXd2I3oTnnQeahnd1/UEtuo8q9iTb/Dpq8u2gl99Dlp6DOvYM69w5G6T0K5akYpHcx5N9Gk3MTjeQ2+ZlXyEu9SH76ZWRpV8m5dQ5J2iUkaZfQ5NykSJ5GmZlRaClV0FgkpVyVgT73Nsr0q8jSrqDLu4tRmkqZRoI09TLJ+0OJD9pLrK8jUT4OxPg6Eu4mAEKoyxYi3bYT6bKNWLctXAn+mOzYj8hP3InqqAPaJAeqLnjwuOAy/DrP6+4CfugvgV/nWTadp++KO/3XfRi+5c3YTT8GrnsxeNuHodu+9F92Z+SiO2NXPBm64kHvRRf6LrgyfTuA6Tu+zKcF8viGB+M3PBi44Ez38Z30Ht/OxFV35rJ8mVdFMF8YzVJpnIUpmCsWkqFZs2TosT6CxdJEs5RoH2OacMa0IhJ1whjFZIEoTps0Rluam1dAwog6zAISJo0rhmMBAKZN0cwX/2ZaXirfZ4k6FSxAJLOFkcwXi4SjKWMkE/pwcdSFMa4JZ1wrTNUigUn8x0RhDNMVR1hquMp3j9X8faaA//55NXz3gP/86RH81AXveuHHEfjlMfw6Cv8Yh7+P8p8/DvH/ftvDf74bgJ+G+J/f98HPY/D3Mf6vN73w4zD8NMD/88MA/+2LRxTciOHfFxv4H0tdvNXcpvxgOOnRIXRmRtOfEsbsnXCmroQydN6H4TuhDN4KYfiUDyM3gunPj6M/N4rxOzF8diSBKc8wynbv5eTmD/Fc+z77Qz04fiCcqCA3fF134brrYwK9HDkcH0bKtbNI0m6IUrVCFRUlOnNXQgHNtWW01ZfR2ljOo1bRk9DT2UTvo2ZzaVoHg32d5vSiPjNA+C0Cta/7gWAEBjst8aejA10WkPD7GNSOB3V0ttfT+6iV/p42Bnofikblh008bKmjtaHa0qDc0lBBa6NgOB40V9NUV0ZlmYHyYjXV5XruVxSYC9SEObnO3KHQUFdMXZ0ACs315TTWlNNSXyWkSmagUF9TYjE2V5QaKTaq0SpzkEnSMBkVNNaV0d/TxmBfO92dLVSVF6KS5yDNSyUjRbQHZ6RcRZGfLmRDZpCg10jFUZtLgT7fLBnKp8AgFWyALo8CnQSjVgABvVYACJ0mV2j7zayA4XeAwKgXQMFkVFCol1FcIIb04kKVGMpNKgoLf7tmMiooWrmnWEOhQU5RgZISk5oSk5YSk5ryEh16dQ552beRS0WPgkoukpH0GilFBhWGFdCilaFR5gpQYlRQqFNQVqw3y4XkFOoUmAxyTEYF8vx0jDopRQVKCvQyyoq1VBQbqKkqpr21hsbaUirL9UKKVCDDZFRRWWagxKSmvqaE0iINBoOC0iIdQ/0PGR5YidntZmLMvNs/PsD09Ahzc6JleGl+irnpx8zMjLI4N8nC/BTzc5PMzU6wvDTH0ycLfPJskaXFGZYWZ1hYnDYbYOd59smipYzrqy8/4YvPn/LlV8/44ssnJCXFC9+BOerU3XWPGPC93fDwcMHT0wlPTyfBCoT4EBjoSVCQFzGRQYQF+5iBgi8hgR6Eh/sTEuJDUJAXISE+REQEEBMTwv74SBLiwgkJ9MHbay+eHi4cOXqA8xdO8/zrz/mP//iv/OPXn/iPf/+Vf/+vv/CPf/zCr7/+nV9++Zlff/07v/7jJ375VTAKP/38vUWeJLwMby0A4ZtvXltAgaVV+flnPH/+JV98IY4rkae/lwh9/sUzvn4hUo5evXzB8+fmZCJzvOpKAdtXzz/jqy8/5dNPlnn6ZImlxXkmJx4zawYG8wvTzExPMjM9ycT4KBMTY4yMDNHT3UFbWwsdnW00N9VRUVpIdUUxxUUGjAY1JcUFFJkMaDVyystKzD0ERRQWGikuNlFcbKKgwIBWLcCATqtGq1GgVslQKuXIZfnIZfnkZGeSmZVKSuptbt2+xq3bN7h79zZpaSncvHGFK5fPc/HCGS5dPM+li+e5eP4sF86c5mzySc6cPEHS4YMcOpjAwQPxHD6UwNEjBzh8KIGkQ4kcPLCPhLhwEmPDSYgLE6AgNojYCF8igzyICfUmKtiTmBBPYoLdiQ/zJMLPnmD3rYR6bCXI5UOCXdcTsncDQXvFMcTVLA9yXkug81p89qzB18GKAGcbglztzEDBhgBHW4Jd1wsw4bQyvNtaAIKfvRWBTjYEOFrj77CG0L3rCHaxI8xtPaEuAgxEuG8g2nMT4W4biHDbQIT7ekJd7QRb4GxHgOMagpwFK/F7sLHyH/4Oa/B1WE2Isx1RDqtQnvahX3eKfs1p8g46kOSzgRBHG8Kc7Yhy20CE6zrBRjjaCNDhZIvf7jUEO63Fe8cqPLa+h/eu1XjtXIXn9tV47bDCe6c5pnWHFZ47V7F783tsXPM+G62t2GC7hs22dr8xAtZWfLRWmJi3btqAw85/bmt2ddiNw85tFvmRw86tbNu8kU3rbPlwrQ0frl3LWmshOVpnY4X1qg+wtRIFa1ar38Nq9Xus+psACqv/9mc++NO/YvvXf2Hn+j+juR1FVWYkNemB9OkOMGxMYrToGI9LTjBcdIQ+4wGGCpIsnQmDxoMMFx7mcckxHpeeZKT4OEOFSQwVHDLvjh8R3QoF+xkoPMRw4WGGCg6ZtfcHeVycxLi5fXjw/6PqvaLiThMszzr7NNPTXdUpL4FA3iO8t0E4CLz3SIC8915IQghPRBA+CDwIb4X3Hpm0leW6fFdlVXf1bs/sztk927Nzds9vH74gsurhfyIAQcLJl+9+9/7urUtjpCrJXq+axnRdJnOGLDFGVp/HRuMZPrUWsd6Qz5otjxVrFhuNeQ6R8L7pLB9bCh2OwmYk6evOS3zZeo6PLYWOr6815tldh1w2mvNZa8xlxZbNan0uq3beYa0hn/XGwr9lFNou8qntIh+ai1irP8u6rYC1+nwWzdksmrNZtuYKgVB/llVbPgumLOYMGSyas5nSpjCjyxCAs7WAedMZ5oz5zOpyGa1Kpf91Ap3PougqVtFdHEv70yjanigx3wzDeD0E9aVANJdDqCz0p7IoiJIzvjzN9OJh6iluxx/lZuwhIRLePLtOdcldyotv8ub5LUqf3eTetQJePb7Gw+sFlD+/RcXLW7x+do2nd4p49fAqzx9coPjhRV4+vszzBxd4eOss92/k8+TeecqKb1P2+BbVL+6ieXUP9cu71BTfofbFPWpf3aeq+A4Vz+6gLnlA7YsH1L58yMs7FyhIUZCXEEmaPIDs2HDOxMtICPNBFXAaiftBlL7HkXseITXMjaJwVx5EufIq6SSlKacoTjrGqu0Z/OuX/I9vhvn/fjnOf3zVxUpFFgu3Qpm+6M/spVCmzgczke/HSJ4nQ3kejBZ6M5DrxsgZLwZz3elKP05f3ilGirzoTD9Md8Yh+vKO05d/jJGCU4ydd2PyiifrzySsl8hZr4phTZvAql4sJq/qEkU0R5fgGENb1MQxWxXFfE2045mukDNnh4IXNEIALGpjHEDzVLmcqXI5s1VRzNWoRCxJG8uiRrgIs5Uylu18wpJGxZoh1vGs6+NZ0aocQmKhRs6CWsFURQRT5ZGOitOZcjnTFXLma2NZ1CQwr0lmqiaV9fpL/Hmumv/5sw7+n5+18T9+1sVfVuv45fATPrVd4eeDd1gwpfBlSzbr5njWdNF8Mifz3pjGij6VDWsGy/oUvmwuYKM+nw+NBXxqOcecNpXhsmg2bGdYMGXxqeMGVVflvDwrZeh1LnNPs/lwK42SCH+eySN5e1fJwKNIFh4p+HRHxWRRMDOXIpk6H8FkYSjjtyMZKY5i9Lmc0adK5i/LWYmJYjE0GsMxD1JdXfF22c6ZtBgykxREhfvjeWw/fu6HSYwO50pBJi8f3qC69AnqqhfioG2qpr1BR2eLme5WM13tFodIGOprY7i/XYiEkW77/sGweCaEmzA1PvhXK8y9TI31MTclxMLsxLBwGjbrTUe6GRvuor+nhcFBsao8OtzjgJT7utvp6WihvcUqtg/sAqCtweBwBBqtWsyGasz6CgFf27mKBouapnoNzTatEBh2p6CtxfBXzoKZ9maTozK12b7cbLPUYdapMWgqqa0oobzkGZqqUjqarbwb6mRmcpDF2XcszI7R2mSmuuIFpS/v8/TxdZ49FqvEZSWPqbFzAZs34TUVz+2i4YWDHaipeuEQCpuvNVXF1Fa/oLbaHieqeY1BK27/6+rK0WjeoK+zR4Zq7fl++4Ffb/93Ok2ZI/NvqKtwfE6IgjKMukr02kqMumqsJrEzUW9Wo9eWO5iDqrIXVJe9pLaiBHXla0x11WiqSu2ORBl6bSUNVh1mXQ1WgxqrHfauN2tprjeg11Sg14rfSV1dgqbmFRZTFTptKTaLBnV1CfVmNe+GOunpslFT/oqaihfodFUYddV2ULwMbW0ZdXWVlJUV09fXyuTkINPTo8zOjDM7O8rCwgTz8+MsLEywsjwnRrLWl1hbXWR9fZ7VlXlWludYWZ5jdWWetdUF1lYX+PB+hfcbK6yvLQqHYWWejfVlPv+0wdfffLIfhr/mV7/+Gb/57S/4zW9/wfPn9wkLDSDQz5Mgfy+CA7wJDvYWzkGon4M9kEYEEhkegEwShFQaTFycnJgoCTExUhSKMJSyYIeLEB7uT1iYH1HKSKKUkaiiZSTEKlFIw/D388Tb6zTRKhlnC3Jp72jmL3/5F/7t3/6Vf/tf/8y//eVP/Ntf/iyEwZ+/4y9/+ReHYPjuuz8IFmFzs+D3v+LXv/0Vv9mEjO1xoZ///Kd8++03jrrTH//4a775+ku+tY+vbYoFcfj/1rGx8PXXX/Ljr7/hyy/E+6+/+oJvv/3GAR9//LDBxw9rrK0usrw0x8ryIkuL8ywvzbEwP83i0ixjoyNMTY5jqzdhNuuw1Zuw1Zvo6myjs6uNeqsBk15Ng8WIQVuLsU5NRdkrqipLeV3yHKNBS0X5a2pqK6iqLqO8rISyN6+oqa7g1ctiSl69oPj5U549fczjJ/d58vQBjx7e5+GDO9y9c4M7d29w995Nbt66yrVrl7l+7RI3rl/mwvkCzp7J5uyZHM7m5pCXm0V+XhZ5uZlkZ6SQlZZMdnoK2RnJZKTGk5wQRVpyDKkJ0SSo5CTESIlXhpKgCEER5oUi1ANp8ElUEg9CvPajinBDFniYmNCjRAcdQhF0iBCP3Uh9XIn0dkHhf4CogP3IfV2I8NyDzNcFqY8rct/N3P8uIrx2iVfPPQSd2oLE+3sYWdzo70Lm54zU1w4ke+92HO5l3t8LBxEd2onSfy8KP2eiA1yI8ttLtL8rqgBXon2difJxRunthNzb6a9g5l0OsSFx30nAsR85BILj37jvJM57J1dl+2h5EMto1RneZHtSGHkAhftOZKd3IvfcjdxTsBGyzVcv8XNCTon2o9CTOwk8to2A41vwPvj3+B3+DJ+Dn+F/ZCv+R7bhfehH+Bzdwb4d/4Dzts/Yu2s7+3fvYPe2f8R1zw4HwLzPaReH97tw/PABTtkjRyePHMDL7Tinjx/B1+MU3qdPcPr4YY4e3MchVyf2OYkqVZe/4hN2bvsRu7Z9xu7tW9i9awe7dm5nx5bP2LnlM3b88O/Z/l/+Mzv+7geky45RfD6IxuIohqtTGVVnCHBZk8m8KY95Sx7z1jzmjNnMm3JYtDfzTOuyRBuRIYc5Yy7Tuiym6oSImKnLYlafyYQmlam6dKZ1GczoM5lQpzCmTmSsNplJTTIzulTmTBnMGzNYtOSxbMtjwZTJvCGdRVMmi5ZMcaBvPMP7prOsNeTzofmMeFqFI/De7hxsNJ3lfcsZPrYVsNGcz6fWAr5sLeSLlgI+tRaw3pTHh5ZCIRKsOSxZM1m15Qk3wprLgjGLZWsO641nxKG/oUDEjtovsGoTzUqbsaRlqxAC88ZMputSmdKmMG/MZN6YyYIpi0Vztn1YTawpT2nTmNXmMKURLVGT2izGqjMYfJPAQGk8HU8VtD2W0/JARv09KbY7MnTXQjHckFB3LZzKc0GUFwbwMs+XZzle3Es9xVXVMQol+ykM3zf0g3s38nl46yyP7xRy/0Y+d67kkZ8eTZwyEEWkH9JwD1QyP/KzokmJDyMzWUZ6YiTZqVGczYwlK0lOZqKU1NhwcrNUnMlScT4vkcsF6dy7VsD1ogxun8/iwaUz3LuQw6v7wnmoenGXmhcP0JQ8pvL5bV7eucjtomyu5qdxuyiTSzmJXMtJ4nJOPLFBp1H4HCPc/QBSj4PEex8kN2Avj+NP8ibDm4pMD1Yan8O//xT+/AH+eZ7JyjMMXAllONuTsTOeLF4LZe5KKO8K/RjId2e40IfxCwFMXwtn8kYo07fDmLgewvTdCBaeylgplrPyVM7yEwmzj0OYfyFhoUTK0msZS2/kLJbKWClXsl6XwIo+gTVDMit1CSzVxjJTLmemUuGIES2qBbw8W6FkukJuh4NVTJcrmK6QMlOpYK5WLC/P1aiEi/BGwViJlIlSOdOV0czXxrJih5lXdXGs6uLs1aixrOliHIDyqi7OsbS8qI5ybBvM1ciYrhTxounKSOaq5MxXq1jSJrKsT2W6OpEfd93m39/r+Y9vG/n3NQ0fms+xbs5mw5jGmkEA0ovaKIfIWKxVsqaPZbUuinW9ijVdDMt10cLF0EazUCNnrlLJbIXYkpgplzPxOoLxknAmyiIZrkig/FwUxfkR9N2PZuFuDAvn5TxVBHMzxB/b5XD6H4Yy+iiS97cUfLgZy1RuEAuFkYwXhDB2L5J3L+WMvYri3SsZw88iWS+KYj06hn7PYJ45H0HqupeAI66kxUlIjZMS5HUct0NOxMmCOZMVx7MHV6h49ZCqsueYdJVYDJViUM2moatFRI7639oY7G1l2A4MvxvqEhWlo/1MvutnZkI4BZNjQ+MymVYAACAASURBVIy/G3AsME+NDjAzMcLc1BCzUyPMTY4wO/FOQMyjA0y862FsuIvBvjaG+tsZG+kWcZ6BDga6xdhVR6vVcbtfb1Zjs2gc/EGDVUu9qRqTrhKTrhKzXixHN5k1NBhrabRoaLSqxWhao4GmJoMjUtTebKLVDji3NOlobtbT2iS2EpobjFhNGkx6NZqqUsdBubXBRE9HE9MTA6wuTbKyOMHI4FssRjXV5cW8fnHfvo58h9cv7lFV9tx+6y44AW3Na9FAVPnSEd3ZvF3X1pY6xERt7Wtq7XEirbqE2qqX6DVlGO0iYFMI1Km/jwsZ6qow6iqxGGsw6ioxGSow6auwGmuwGGswmWowm2uxGGswGKowGmsxGkSsymyoxWrVYLPVodWW8ezxLcpeP6FOU45Fr8GgqcZQV4VeW4m2+g015a8w6asw6atorNfTXG/AqK1Cr65AXV1GnboSq0EtQPIGk33FuobG+jrx/9JSi9lQjcVYQ0PD9zB5deULtNoyjMZammw6h4gxmzWYTGosFi19fe2Mj/czNSm4g78WCsvL0ywvzbKyPM/a6iJrK/Ns2AXBphBYWJhgYUE4D5tRpdmZceamx5idmRC8wtIsy0uzLC5MMz0zxvjYECvLc8zMjKPTVaGUhRIZHkBQoA/BAd6Eh/gSGOhJsD0yFCkJES5CRACSMH8U0hAkYb6kJCpRKEJQKsOJiopApQp3uAkyWQhyRQRyWThyWTixsTLiVHKk4SEE+HsRFS3h0uUiHj66y+9/9xv+9Od/5l//8h1/+VcRL/ruT7/juz/9gX/5l3/hD3/4Pd99950jVrTZbLTJH/zyl7/g5z//Kf/0Tz8Xo2Q/+5avvhG7BJ8+feDzLz7y6eMGX3z+ga++EkvNP/7x13zzzVeOVeZN2PjTp0+sr4v2oQ/v19nY2GB1dZkVO2i8vDzPwvw0szMTLMxP09rSQEdLM+9GBmhoNFNZUUptTQV6nRqDTo1Br6HBZqbBZsZs0tFgMWLSq9Frq9FrqzHUVVOnrkBbW8HrkueUvXlJedkrnj97yMsXT3he/Ihnzx/x7NlDnj57yONH97h39zb37t7g5o0r3Lxljwpdv8SVqxe4dv0S129c5uq1ixQU5FJUmM/5gnxystNISFCSkZ5EVmYquVmp5GQmk5mRQGaaGCZLT44mKV6CUuFPXHQIKqk/MVJ/ZMFisVgR6oYk4ChSv8OEergg9TuIMugoMv+DSP1dkfo6Ifd3JtxzJxE+zkR6OxPu4SREgu9+Ijz3IPFxIdJbcAISuysQ6SXiROEeQihEeO0i3GsXQW7bCPcUH0s8dyH330uEl+AGIr12IfPZY48W7SbSaxfh7tuJ9NqNwm8vUu89RAW4iMd/L1G+zsh9hShQ+bkg8xLcQaSdaZB57SHcbfv3XINdFGz+flJv8bHUfQfRnrs4J3Hh7aN4JmsKeZl2ksJwFxSeu4lw247SW/wsubcTEe7bkLjvJMIuMCJO7yLi9PfDboEntuF/7DMCjm/F7+g2fA9twe/oFvyOb8X7yHaOu27HZedn7Nn+GXu2b8Fl9zZcdm8XlahOTrjs3sGR/S4cPbiPk0cP4eF2jFPHD+HlfgIfj1P4uJ/C49RxvNxOcOLwfg66OAmAedd29u7ZjvPOrezZvoWdn33G7u3b7E6CiB3t3r6NLf/wd+z8x//E9r/7X5C47+ZamiflV0NoexXLuC6b5foi5g1i6GtOn82iKY/l+gLWm84zb8phzpjNjN0JmDPmMqPPZlqXyXRdOhO1aYzXpDJUHstQeSwjVQm8q4lnpDqO/rIohipjGK1NYLQ6nlldKkvWTJasmaw15jreL1mzWLJmsmLNctzyv28S/MHH1iI+tRbwseUsn1oL+NRayKe2cw4H4VNrEZ9ai/i87RxftJ/n87ZzfNlxQcSP2s/bAecLfNlxgS9ai4T4aCzgY3MRH5oF8LzJOQgoehNkLmTVls+8MZMZbTpzhgymdanM6tOZrUtjRpvOdF06kxo7Q2HMEMLImM2sMZd5XQ6zulzGazIZrkil/0083a9UdD5X0vZYRv3tEBruRWC5FYrxZgTlRZ5UXwik+kIQtZdCKC3wpzjHm4dp7txNceOS6ii5oS6clRwiN8h16AcXziVy42IGlwqTuVSYzMWCJNISwpFJvAgJckMm8UIh9UWl9Eel8CcpJpTk2DASokNJigknKSacRFUYqfERJMaGkqgKISE6mERVGDFyf5Jjw0iMCiZBGUK8Ipg4eRAZ8XIyExUkKUM5mx5LflIUdy/kcasom1tF2Vw7k86ZZAVXshI4lx6N0vc4Cp9jSNwPIju9j3jvfRRFHOJlymlepHjwob0E/s9fwH//MX+e1NN9XUpvhjv9GScZyvekL/c0wxf8GLjoQ+9FL9rPn6LzkicDtwPpvOLF2ysedF73pPemN323fei948XQI39GHwUw+iyYd8UhjLwIYrJMymyVkpkKBdNlMsEf1KhYNySzaHcA5qqjRU1qhYKJN0IAzFQqmLcf/udrBBy8YG89mqtWiGG16ihma5TM1UQxXaFgslTK8ItQJt5Ima5UOpaaxRqzqC8VULKIGK0ZYlnTx7NuSHBAyis6leAJ1NHMVSuYtnMIU+VS5mrsGwy6VL5qv8z/tq7lf//czG9G7rJQl8CsOobJCgWLGuFuLGlimK9VMF8dyVyNjPlqBUvqaJY1KnukKYZljYoFtZLZaikzFRLGSgQQ/e5VGGOvIxh7HSH+ngo5U1UKOl9Eob6o4mVOKO/uyJm/ImW2MIInsSHknj6G5VwYA48jGH+uZPmalB/fSmQqzY+lfAnjRaFMP1cy/ELGu5dy3r2SMfQynJnX8fzr82tMhUTSfiqAa86HCXJxwvOgEznJ0USF+3Hy0B48T+wjPUHOzUv5vHx2m5qK5xi0b7Aaq2i0qmm11dlFQr1gBrqaGO5vtx/mRRxoemKIaQeLMGB3EYbsUSQxrDb5rp/ZSeEuiFG1UTGsNjrA1EgPI/aWolH77sLU+CCjg90M9XbQ39VKW6OZxvo6rCaxW2A11mA11tBgqRWHTX2F47EYxNfrTbV2tkJNQ70am1UcOoVLoKHBqrU7B9+zCC2NBtqaTUJE1BuwmbSYdJVoqkqpKX9FXc0brMYa2ppN9HY1MTc9zNryFKtLk0xPDNDb1YJBW87rFw94/eKBo/u/uuKFQwRoal7/zXvtX4HGmxWhmwLAUFdhjwiVYqirwGI/7ItHLQ72Jg0WYw1Wk9ruBqipN6sdf6fVJASAzVKHxaLFZP+6wVCDyaTGaBS3/o31ehoahIiqr9dy99ZFnjy8hdlQi8X4vUOg11ZTp67EoKl01MFajGpM+hrqjRr6ulvp6WylxWakySp2Ksz6KizGGppsOurNaizGGhH5arXQ3KCnq8NGe4sZq6mW0eEuOjoa6O1qYXpigPYWK4a6KhoaDHR3t2Cz6VGrSxkf7xftRHYYedYOFm++n5udZHpqVIiA6TFm7V+bm51gamqYqSnBzIyNDjoqUHt7Ohgc6Ka/r5OO9ibedrTQ1tpIW5ON5gYzZlMdBqOaFy8foZSFEhLog6fHKYIDPIkI9SM83J/QUH9Cgn0JCw1wRItUyggBokZHEqeSkJwcRUpKNHJ5KNHREhSKMKKjJcTGyoiJkhITJUWpkKBSRZKenoAqWk6AvxfSyFDy87K4e+8mf/jD7/nTn/7IH7/7Hd/96ff8/p9/zR+/E01Gf/zjH/ntb3/L73//e8eg2aY42Gwj2mQMfvKTH4txsr/aJfj88498+vSBjx/W+PB+lc8//+iAjDfWV9lYX2V1ZYm19SVWVpZY31gRDszGGkuL88zPzTA1OcrIcD8jw/2MjQ7R3dXO4EAP/X1dNDc1YDHoMRnraGqup6a6HL1OjU5bS8WbEox6DUaDFoNeg7FOjbFOjc2ix2apQ6epouz1M14VP+KFXRQ8eniH4uePePjgNk8e3+P+vZs8eXyfxw/ucvvWNW7dvMq1qxe5fOkcFy4WUnTuDOfOnyUnN4O8/CwKzuZy5mwO+WeySc9IFqIgPYnkZBXpKSqHQ5AUqyBGGUpsVAgxigBkYV5IQ04jDTmBLOgIEt99RPi4IPF1Rep/gAivvcj99iMLOEC4lysSX/GEe+9F4rUXhb8rykBXZH7OwiXwd3XEiyQezkTY9wvCPHcT6f29eyDx3EO4x24BJXvuQeormoZC3bcT6e2Mwt/F7jY4Ifd1Ru7rjMJvL0o/cegX42g7Ufg6IfEWAkLpL8SBws8Zha8T0QEuqAJdHG5D+OltRHruFE6E+3YhOLz2EOmxC6nnZjvSLodgCDu9XUSZ7KvKMq9d5IS4YLgiYdl8neK0E1xVHUHhbf9eT8EeSNx3Eum+U0DMHjsJddsm1ptPfx8rCjq+nYBjn+F/9DN8D23B/8g2Ao9tswuFHbgd3Ma+nVtw2rHV/mwRw2pOu3CxOwmHXJ05st+FIwdcOXrABc/jR/B1P0mAtzvuJ47g436K08ePcPzQfg64OHHAxQlXpz2OhiOnHVvZueVHwkXYvoUd27azY/tnbN/yD+z4h/+Em+sW4sKOkx55kHOqozw/643udgjtL6OYqhOVoMv1BY5e/2WLGAybNYhxsEltGlN16XaBkMGcafNGXQyDDVXEMVAWw1BFHKO1CYypE5nWpTFaHceUNpnpuhRW67PtTyYrtmyW67NYb8hlxZrNkiWLBWMac/o0li3ZIkLUUsiHlkI+tRfyVdcFPu8o4su3F/my7RzfdFzky9ZzfN5cyHpDPl+2X+Trzkt8bBHRoy/axYF/UziICNJZPrac5fM2uzBoPMOa3VnYaDorthdaCllryGfRnMu8MZPx2mSmNSIuNVOXzmxdBjPadGa06UxqUpkzCAdlzpDFnF5sQMzosxmrTWesOo3BN0kMvNlcTY6m5YEcy40QjNcDsd4OxXIrlJoL/mivhlF5LoCK88G8PutHcY43jzM8eJDqyfXY4xTJDpMT4kpOyD6yA/cO/SAlKZSMJAnpKTLyMpRkpslITYogLiYEhcwfpdQfVVQwKUmRqBSBxEYHkWAXAzFyfzKSpCTHRxKvCiNK5kucKpjEuDBio4OIUwUTExWIUuZLvCqMBGUQ8lAvEqNCSYoKJ1EpANKMOBkX8tI5n5PMtcJMLp9JIydRQUFKFHkJMkJPuRJ5+iAyz4PITjqR5O3CdcVxnqX48oflDvivX/Hn5UZGH6fQl+vLQJo7vZluDBX60F3oSVu+G+3n3Gm74knLVXdsRSdoPH+K9qtetF72oOOaJ123vem84Un7FTf67vnQefM0gw/9GHrix+iLIEZfhTFRKmG6UslCbYx94yCG+epoFmpjWLBXhc5VRzNVLmeyTMZMRZS9PlTheDa/dzNCJNwGUYO6qIlloVbFdIWC8dJI3r0KZ+RVOEMvQ/4GKl7VJbBuSBD7COYkPpiTWdapBJugFxWomzf7S+poFmqUzFRIhUAokzBbKWOpNoY5TQLv267wX7+08e/ralb0aczVqJi2D6rNVUexoI61Ox9KZisjWaiRsqRWslEXx5oujg1DHEvaKFa00SyplUyVS5iplDFdIWXsdZhDIEy8iWSyTMpEmYKpCiUzNdF0v4yhoiiKJ+n+TN+XM39VwupVBXdi/Uk9eQB1ZgBv74XScTuYkUvBfHVJxVJmMMs54UxfjmTiuYKRV1KGnkcy8CyU0RIZG9az/LcRNe+jk5gMllK6fR/5Loc4vnMr/qcPkxQVjr/bIbxPHCTM342C7EQe3rr0N3sJzRY1bU1GulvNoga1s5Gezkb6e1oYHuhgZLCL0eGe78XA2BDTEyPMTA47uISxkV4mx0RF6vSYiCFt1qDO252EqZE+hnvaGeprY2TwLROj/Y4o0thQDwPdbXS119Ns04l4jL5S3GDryjHrKzDoyjDpylFXvUBb8wpjXRkWQzX1pmqsxiqsxiospipsVnGD3mDRYDOrHSvMfysQzLQ1mxx8QoO5DpNO3JzXVrxGW12GzaKhtclIW7OFgd5W5mdGWF2aZHlhkpGRHpobDKirS6h4Uyz2A14+FE1G9mjRplOgVpfaWQFx2DbUiVt/s6H6+79RXyWiQtpyIY5M4rBfb9ZiNmswGGqwWLRYLOKG3aQX4qGxXv83T4NVR5PNgK3eSINNNDcJQWCiqclEW7OF1iYzzc1mmppMNFjrKH56B722Ep2mApuljuGBThobjdSbdbQ2WRnq7aCpXk9jvY7mBiODfR3097Txts1Ge4uN7vZGRge7aayvo73FTG9XE23NJizGGmyWOpobBGxus9XR39NGV1sDf/zdz6iteoXVWsfS/AR93c28bbOxujSN1VrHQG87U1ODfPq0xNrq7N+0aY2Pifai0XcDovZ0uI+hwR6HABjqf8tA71sGBztpbaunv19sKfT2iB2E3t52envb6HzbQntbE7Z6I02NFodIaG9uoMFmwmjQUFVVgkoVSUR4EKEhgjuQSYKIjpYgk4YRKQkhPMQfSVgg0ohgpBGBqJQRJMYpSE5QEBUVRlRUOBnpCeRlp5GVnkBWegIZqXGkp8RyJjeN3KxkcrNSuXDxDHJZOAH+Xvj6eHAmP5tLl8/xs5//mD/+8Z+/3z/47T/9VZXpr/nNb37Db38ruINf/+YXjvG0Tbj422+/4cf2KNFXX39yuAMfP63z8dM66xvLDm5gZXWBxaVZ1tdW2FhfZX1thcWFOaZnxpmYfMe70QH6B7rp6+2k0Wqi3mqkucnK245mNOpK6q1G3rY20dpoo621mZYGG3pNDXqdmqZGKyWvnmPQa9BUV2DQ1mLWa7EY6tBrajDpNOg0VZj0atTVpairy6iueMWbkqdUvHnJy+ePuH3jIs+ePuDWzSvcvXOdK5fPc+liEVcunhPC4HwBhUX5nC3IJS8/i8zMdJJT4klPTyU3J4vsrDSys1JJS00gMUFFXJyc5AQFyfFSEqLCiI4MQCUNRBHmTbj/CcIDjuB7yolAD1cCTzsT7OFMhMdeIjydHVGhSL/9yP32I/VxJcLHBbmfK1J/VyL9XIRj4CMO9zI/ZyK9nZD47iXCxxmJlxMyn72iVtRrL2Fe4nObT6S3+DjCLhSk3s5IPMXhXO7rjNTXGaW/i7jpt+8dSO0HfaWfM0o/Z2Teu5F570bus4eoIFeiA11R2D+/+W8Uvk5IPXci9drlcCDkvk5EuG8X3+v7fexI6rkHqacTEs89oq3IXTwSz12Eu+8g0ms34ae3kx64F/0VCYvG8xhuSLgafQiVzx57HetORzRJbCVsJ9x9h2hJOr2HsFM7CDmxjaBjWwg6Zo8bHfkR/ke2CD7hxFYCjm8j8MROPA5v5fCebTht/UcHwLwJH+/7q3G1w/vEMNvJYwdxO34Yj1PH8D51DF+PU3icPIr36ROcOHyAQ/v2sn+vM3sdmwnb2LX1R+zc8kN2bf2RHVr+Ebu3/D3OW/+eUDcX8mM9KEp041zcMa4lu/PsjA8NT5UMVqcxZ8kXmwXmXFbsC8PvG4tYMOUwpU1jSpvGuDqF4cp4+t+oGCiPZlqXxpwhi3ljtn09WDxTulQWTJmsNOSx0XSWFWsOK9YcFoxpLFvSWa3PZL0hlzVbjnAOrFn2fYEslq2ZopXIki0cgrZzfGwr4FPbOT60nuVjWyEfW8XewYcWAR9vPp9ahIPwRXsRX7Sf54v287y3Q8wfW87ysa1AxJIa83jfdNbOO+Q4xMJ64xlHNGnZmiNAY/ui8pQ6lUl1GpM1acxoMpmoSWZCncKkOp0JdQpz+hxRbarJYEKdwYQmk+HqdIbKUxiwtxd1vYil+aGU+tuhWG6FYbweZAeUQ1BfCqbynD9vivx4fdaP14X+PEr34G7yaS5GH+GC8hi54fvJDtlHVpALZ8IPDv0gTuVPSmwYaQnhpMaHkpYQQXaqgrRkKfGxoaTER5ISJyEpTkJirITkhAjSUyLJyogiK11OWrKUpPhwUhIlJCeEk5YiIy1FRnJCBPExQcilPsTHhpIQE06CKoxYRTBxyhCSYyKIivQhLSGSs9kJZCQqkAS620GmIFTSANJjIkhRBCP1PEykxwEi3FyI9XAhP+QQbS/PwX/7hv/49Rytj1PpKAiiI9WT3hw/BgsD6DvrS+9FP/qu+9NyyZ3WK540XjqN7aIbjRfcaL54mib769sbvnTf9aXt2mk6b3jSfdubvns+dN/xZPhxAEOPAxl6EsT4i3BmSmXMlStZqFbZ3YFou0OgYlEdy1xVNIvqWHH7XhvPQs33EPJcbTRzdrdhtjqauSp7DKk6mqU68T2L6ljmqqMZL41k5GUY42/kTFdEM/VGiAzRNhRjr1mNY0Ufx7IulmWdSnysU7GiU7JujGFFp2K2SnAH714GM1wcyKi9WnW+Np6fDDzk//3VW76bL2FBlyIiUBVyZsrlzFaIyNRCTTQL1UJozFfLRYSoSspqnYrFWgVLWgWLtTJWtEqW1AoWauTMVkYyUylj7I2E8VIJE28imXgTyVS5iE5NVSiZKFfy9mkUzzIjKc4KZfJWOPPXJUyeC+ZRSgApx3bxVHaY3odSOm+H0n3Vl40iKV9fjWEhI5D5W0rGnsoYfhnJ0LNwBp6HMVGp4qveJ/x2WstiWhIb0hjGgiN5deAUCicXju7YyunDroT5nObE/j0EeZwgNyWWi2cyKHtxH3X5cyx1FTRbtLTW63jbZOBtq0nUoHY1MdTfzsjgW94NdQvmYKSPiXf9DhZhanSAyXf9TI0O2gHmPiZHe8XI2tiAA17+662EoV4RLXo31MXkWJ8Ancf7GRpoZ6Cnic42MzZzDXWa12jVou5Tpy1FX1dKnfY1ek0pdbUlaGteolOXYNZXYDVWYTPXYLOPw21yCvWmWvGY1TTW19FYr6fJJmJLjbY6WlpM4gBtM2A1aTBqq6itKKG6rARNTTkWo9px0G1psdDR0cDk5BDr6/Osry2yuDDB9NQwjY1GaipLKCt5LJqMyosxaCrtkYlK9NpyTHqRuzcb1fafKx6zWeNwTTZZC4ve/t9sFBGplkaTPRaldzgiTY1mWlos9s+babCZsNXrHX9nvdVAvdVAc4OZlmYrzc1CGLS0WGhsNNHWVk9Li4nmBj3lpU8pfnoHnaYCvaaSro5GmmwmOt+20NZsQVdbjrbmNTZLHe0tVtqaLTTW14nf0Wak0aJjcW6chdkx5qaHGexrZ6C3ndYmM71dLbS2WhzvR4d76OpoZKi/ncXFSXp6Whka6mJmcoSxkX5GBnuYm51gfWWexfkxurqa6ehoEDsJ4wOMjw8wMS62DSYmBhkeEuKgr/ctPd3tjuXk/p42+vra6e1rp6fn+3Xlzq4WenpaGRwUQ2y9PUI8DA6Kg++IXWyMvhtk9J1wLwrPZBITJUERGUqcSireK8KQyyOIiAhAKQ8lMUZOTJSUtOQYEmLlJCerSEmMJj8/ncLCbHKzUkhNiiE3K5n0lFgyUhPIy04hNyuZnMwkkhNUxMcriI9V4uPrTqQklKzMFC6cL+DD+1UHa7ApDjZBZLGs/Gt++ctfCufg52LD4Cc//Zpvv/2KL7745Bgt+/LLz/nwcY33H1ZFpejaEqsrC3Z+YIHZuSmmZ8YZHupjdmaC2ZkpZmemmBgfZWCwh76+ThoazNgazLS0NmC16OnqbMVWb6SqspSqyjdUV5VRXV6Kuqqcpnozxjo1Ok0VzTYL6qpyaqrLqa4qo6biDeWvX/LmVTHqqnKqykt4U/KcqvIS1NVlvCp+TFX5S8pLn3P7xkUeP7jN3ZtXuXX9Ak+e3OHa1QtcOi92CAoK88jLzyYjM42M9GSys8RrSmoCaWkpJCXHkZgYT1JiLCplJDHRkURLQ5FJ/JFL/JAEeRDqc5Iwv5MEeh7C/dguPI/twuPoDvxOOuF/cg9B7nsJPu1EmKcLEd77kPjsI8LbFbnffsI99iLz3Y/Cfx8y371E+rkgC9iHzN+VCG/BGCj89yH13YvUZy9SPxfCvcX7SG8RO5L7uBLhuZtwDzugfHqnQyhEeIpmIhEjsteT+u4h0nsXCl8nFH7OqIL2o/BxFiLAfw8KP2cknjuReu8mKsDFLgj2EB3gQkzQPpR+zsT4C/dg0zXYZBQUfnvtkSRx8y/3dSbSU7gRCh9nIk7vJMJzc2fBmbDTO4nw2G1vI9pBuPt2oj12UnspgglNPqabMq7HHEHlLdyDTcER6bFLuAceOwg5tZVIjz1EnBRxo5CT2wg+uQ3fIz/C78iP8D38QwKOfSa2FuxfCzq5g8DjO/A77sT+3T9kz/Yt7Nu1A5ed23HasZW9u3ewz0lsJxx02cOJA64cO+SK29FDeLudwOvkMfw83fDzdMPH/STux49w6ughjhxw5YCLE3t3izrU3du3sHubqDvd8dkP2bPlh7hu/y9EeruSFH6A1PB9nIk+wcW4EzzIDeRFYSDmB1J6yxOYMWUyY05nSpfKhCaVSU0qU+pkFhwH5VT7k8ZYTRIjlTFMaJKY0qbY4zYpjNcmMKVNYUqbzKIpnSWrEAPrDXkCIm7MY7Uhi7WG76NEH5rP2G/ts1mpzxUugyXH0Wb0ofkMG835rNTnsmbL5ct24Rx8aC7gfdNZFk2ZwgVoPMO67Qxr9fkCRrbksGDIYMGUyXrjGd43F/Bl53k+tRfa40Rid+FjW4GdcxA/7/O2752E6bp0B4A8r88UvIVaRKtGKuMZq0liUpvBdJ0AtydqM5ioTWNCk8lYTSYjlen0v0mm46mS3pIEmp8oaLwfieVWGJbbEeiuhaK9Esybs96UF/rxKt+H4hxvHqS6c1V1jEvKQ2SH7CYnzIUC2RHyJQfJCRVCIcPfeegHibEhpCSEk5oYTkZaJBkpEs7mxpCVIefq5WzOFaSQnxVHboaKzDQF5wqSOV+UyqULGVy8kMrZvFgy02QkJ4ShlPsRExtClViWnAAAIABJREFUQmIEsXGhJCZGkJWtouhcKpcvZnL9ai7nClPJy4ojLzuejCQF6clK8jPiyEuPJcjnGPJQbwI8jhPqfYLYcB/iI/yQuB8k0u0AMjdnbieG8/WQFf77b/i//mkWQ7Ynrak+WGOP0pPtQ19BAF0X/Ok470P31QBaznvQcs2LlmveNF72oPGyO+aiEzRf9aTxgpsQCpdP03bdi85bPnTf8qbvnh/9D33pv+/Lu2fBDD8JYKw4jLHiUIaeBDBaHMLE60j7eFgUc5VRjgP8TKXye2dALSpNN12GebXKUSsqmo2iWbCLgs1htWVtPLOVKkZfShh9FcnQ8zB7REdEllY08azZ15g3F5lXdXEsakXr0bI2hgWNjHVTPIvqaKbKZUxXyBgtCWf0dTizlTIWtSl8O/iI//mrXr7ouPRXUakoRxXqQnU0sxUKZiqkjmjRpkCYrZQwVyVlrkrCfLWExVoZ89Vy+yNjulzCdJmMd6/CmCiLZLxUPBNvpEy8kTFWLme8UknrsyjuJ4fzMtWL0SthLF2XMl0QTMU5OUluW3kgOUjr1RA6b4YwclvC2s0ovr0Wz1quhLErYQw/ljD4PJzBFxEMF8sYehPPH9etdJTl0H42gY34VNbDoug47kPuzj14O+/mwK7tuB3YyxGXXbgf2Y8s2IezGYk8vnWZ2rJnGGpfU2+qpsmq4W2Tgc424Sb0djcw0CNqSgcH3n4fJxrtZ3J0QNSdTgzZF5gHhIAY6bOPrvU7FpdnJkZELMkuEob73jLc95ax4S5mJgaYnx5mbmqIydEehvtb6Wq3YNKVo9eWUl1VbK/+fIFWLTL7tZXF9mGx52hri9GpSzDpyjHpyrEYBGNhrBN5/npLjSOOVG/WYLNoabJDzQ0NBt52NNDWXE9rk5XGeiM2sxZ15WtqKktE7MWqo8Gqo96sc9za93a1MD7Wz9rqPBsbC6ytzvJuqBubpY6q8pdUl7+g5s0z6mpLMWw6B3rhGFiMwh1orDfab/3FQdtmqXNEh+pNIlbU1KCj1X7z39hooLXVah+A09PYaKCh0UxDg0Hc+FsNtDRaHCKgrcVKW1s97W2N4sDc205fTxudb5vpfttEV0cjbztsdL61OfiAJpsOq0lDvVlLV0cj7W2NNDUasZq0NDeYGB3uprPVRu/bZhamRxnobaens5l6o4a2RjPdb5sYG+llcW6c3q5Whvo7GOzrYGx0kL7eDro6bHz91Uf+4//+7wwNdtDeaqTJpuNtez3DI12srS6wsjhFS6OBidFehgfe8n5jFouhihfF9xkc7GR0tI+p8WHG7NGh0XcDDA/1MjjUw/BQr8Ml6O5ppbevnf6BLoaGexka7nGMpo2ND4mdBfvHU5PvmJx4x8zUGEuLs6ytLvLp0zofP67zub0NqbrqDeEhvsjloUgigomICEAqDRY8gT1GpFSEERstJTUljsTEKJLilWSlJ1B4JpOzZzJJT48nKz2JzLR4crOSyc9PR6WMICcziYvnckhMlJOUpEImDSUo0BtpZCipKQlcOF/I6LtB/vDPv+O3v/slv/2dEAO//NUv+PkvvhV7BT/7Cd988xU//dk3fPnVR77+xr5N8PlHPrxf58OHDdY2VlhdX2Lj/QrvP6yysrrAip0fmJx4x8i7fsbGh3j3bhB1bQWzMxN0d7TS1myjq7ON7q426q1GWlsaaGttpKXZRkX5awx6Nbq6GvS6WqxmHe3NDTTZLJj0WmoryygvfUF1eSlVZa8pK3khWodKX1FS/JQ3r4p5/fIppa+eUfLiCeWlLyh7XUzx4/s8uH2Vp/eu8fzBLR7evc6VSwVcuXCW84U5PH10mwtF+eTlZpCXm0F2lmgdSk6KIzklntSUeNLS4khMiCYxPgqVIoIohQRFZDCycF/C/N0I9TuFn9sh3I86c/rIbo7u/YwjLp9x3HUr7od24HZoG+5HdnL68Da8j+3A98QufI7vJMhtD2GeLoR47CHcey+hHs7i1X0PkV52lsDLiQgfZ+SB+5H47iXSe69YQfbZS7jnHkI9dxPuvRuJjxPhPs4EnNpGmPsecTvutp3gU2IcLdxD7CCEe+5E6uskWo28nRzMgTLAhajAvch8nZD67kHquweln7NDFMh9hCiIDnRFFbSPqAAXYgJdUQW6Eu0vIkmqQFei/PcKYDlQiASZzx4ivXYh93VyiBClvxANSl9nFI5lZtGsJPN1IdxdCIBQtx2Euu8iymsXz7PdGavJYcF8jVuxx0kIdCHcfbuoO/UQMaXgk1vsr9sIO72T4BM7CD4pOITAE1sJPCHiRn5H/xGfwz8k8PgWgk9uI/DEdsI9nAlzdybEzRn/Uy647voRrru24bxzG/v27sJ1t2gqct2zg/3Ouzjk6mRfYD6I27FDnD52GF+3EwR4uBHs54W/lzseJ49x4shBjh5wwdVpJy57drFnx1a2f/YPbP2H/8Te7f8FWcBRIj2diA12JTlsHylhLqSEOlEQfZgbySd5edaflmfRDFaLNqIpQzqzhizBHRiyHFDutDaFCXUS43ZRMKNLZd6UzoJJgMaz+jSmtMmMq+OEg2DN4X1jHu+bBHD8qbXQzg0UCFFgy7FHfISAWG/MZ60xzy4Echguj2JOm8THxlw2bLms2kREadGUyZI5i0VTFmu2PHs0KYU1W579Z+awbMlk0ZjBYImMzmchTGuTWLZms9qQw/umfNYbxO+10ZzPelMea425LFtzmNGlsmgSwPSSJZsFUyaz+nThoNQmMVmbwkhFAqPViUzUpjBVm85YTRJj1SmMVqUyWpPGhCadsdoMhitSGa5Ipa8smdanStqfRtH6WEnjIznm2xHorwVSezGQN4V+vD7rw83Yw1yNOshFmSvnZfs5K9lHqt92kn13kOy3i0TfXcR77yDK/TPivHeS4LebWO8dQz9IiQsgJ0VCUa6KonwVl88l8OB2Pmeyorl5OYfzhSnkpEeTlaYgO1NJVkYUOVkqzuTFk5Mdzdm8WC5fSOP61RyePb7CxUuZqGKCSUmWEhMXTHZeLAWFydy4lsf1q7lcOJfB2fwkzhWkkZ2mIj87gXP5KWSlRBMjC0IlDcTH7TDhfu7EhPog9z2F0ucYScEnaCi+zv/xq4/w55/yr311dGf40hrvRme6D7bUkzTknqapwJ2m8x40XfCg4fxpGi+cpv78aZoue2O74E7DJXfqL7hhu+hG8yV3Oq770HzJnZbLHlgLj9F+1V04Crfc6b/vw8TzEKZLJMy9kTP5SsLY8xDePQ3i3bMQRp6H0PfIn/ESCbNVIpqzpIlnTZ/EsjaemYooljSbUaI4luriWNTG2qtGRVxpplLJVLncwSxMVyiYfCOe4eJw+p8EM/A0mPHSSKbLlcxXCSdhTZ/oqFRd08ezVBfDkkY4B7PVcqarpGIsrTTcEfuZrVCwqE3hd3Nl/GVDz0RVIuOvJYy/ljBZGsnUG5n9d4lmplLBdLmU6fJI5qsVfyUUFMxVSYWLoFayWCuEwUyFhOnyCKbKwpkulzBTLhc/t0zKeKmEsdcSpspkjL2OZOhVOL3PQrE9UHJOfgLDZSkTVyJYuCJl5nwExXkeKA/9HZe9XTDmBdL7IILxOxI+Xo/iiwIlPz4fQ0+6OwMPwul/Gs7Q80jelcYyUXeWP63VY7wXRU22hJ74GD5K4hlzD8J61JvkXS4c3rmTPZ/9I/t2bOWoy258Th4mThbKlaIsSp/fRad+jVlfIbgE+xhZb2cjvZ2NAijubefdUC9jI72MDvc4mow2uQRRcSpEw187B5ury7NTo8xOjYgKy3f9Yiehp42xkV5mJ4dYmhtlaW6UidFehvo6aG82odeUUvnmMaUl9yl5eZfSkvtUlomhsrKSR1SXP6Oq7AnampcYtKXoNaWYdOVYjZVCLOgqHBWp9aZqLIYqrOYa6i212CwacdveIGJErY1m2pqtWMwaTIZae9XnC3SaCsehud6sxWpSY6irwGqqpaXRQH9/O0tLU7xfW+D92gLLC5MMD3TSYK5DV/N901C9WSsiP/V6Gm3CBWhpNNFk0zsO5002HTaLxs4VaDCZamluFlWtb1vq6eqw0dUhImC9nQ28fdtI51txwy7eN9L9tpnu7hbxvG2iq6uZru42Orua6elqpqezmZ63zXS21/O2zUpHq4XOdhvtLVZ0mnKabQZ6u0SzlPh/3s3bNhutTWY6mq30dYnvb2+x0tvVwruhbnq7WujtbGZmfIjhvreOONrocDdfflrmi4/LvG2z8W5ICEJtbRnv1xaYmx6mtcnIi6f3uHXtHE8f3uDWjSJu3zzHjSsFFJ3J5EJRLteuFvHgzlXKSp/R1dXMxMQg01MjzM6MMzM95nimpkcZnxhmamqUqekxJiaHmZkdZ3LqHdMzY8wvTDl2E9bXl9hYX+bjxzU+flrnw8c1Nt6LaM2nj+/5/NMG3/7kG37y02/4p1/8hJ/99Gu++vIDuVmpREeJ8SuFIgylMhyFPAKlMpyY6EjiY2SCRYiVERMjJSFWwbmCXK5cLOBCUS652cnkZiWTkhjNmdw0zp3LpfBMJmdy0ygqyCI/P5XUlFhiY2TI5WH4+XoQEuxHZkYK6toKfvVL4RL8/BffOlqIvvnmS7766gvBF3z1kS+/+sinzzfE3/Vhg88/fWBjY42NjRXhHGwss7a+wuzcJGNjw/T2dFCnrcZk1NLe1kh3Vxtv25tosJnp6e6g3qyjyWaipvI1em01Rr0GdU0FNZXCLaguL8Vs0GKoU2M16dDWVFCnqaS2ppyyNy+pLHuFpqac2qo3vHr+hOInD6kofcWzR/d5+ewxT5/c5+XzRxQ/fcCje7e4d+s6j+7f4va1S9y9cYn7ty9RkJvOpaI8CvMzuViUzaVzOdy5eYmczBSSE2NITUkgKSGG5EQVsbEy4uPkxKkkqBQhKKQBSEI8CfE5SYjPCXxOHcDt8B5OHdrN6SNOnDqwi1MHdnHUZStHXD7jsNOPOOm6Fbf923Hbv5XTB7bhfnArnke24XN8J77HduJzdBt+x3cQ4u5MqMdewjwFlxDh44LEx8VeVboLme8+InycxePtTLiXE5H2deIwrz0Eu+8k2GM3/ie3i+fYVgJPbMX3uDgQB53cRvDp7fZKU+EgyHz2IvV1Quoj6kuV/t+PoCkDRBNStL8rMUH7RGOR//9P1VuF130eWL+9+p4zZ9rEFqMly7ItZpb2FjMzMzMzs2RJlsXMzGiROXZsx4HOpJ00SRto0zQNtp3O13O+51z8zsV/e3fm4n20xbKv3vVf67eWqiAIXosEa3V8rQUB4WejgbeNGj62grPgZa2Oj60antZqeFiqCOLAUhUXiRvx2lnwslbHw0wZd0nz0ev4k7BrII/ISB6RsSJOBnKku2mx3xPP/bF8KsMtiHK6jshARhozEunLYqdzCbGBPGIDBWxuXML2pgy2ujICi3BTFusbMtjoXMZGVwZbPVmsb15CZKggaXlSw8lEBSdTVUQmV9DVkEVdUUbCEshwRVmBK4pyaKuroK2ujN41TfSua6GrfRVDHW3MDW5ia2qEyNIMkaUZDhZmOFhbYGaoh+41La5raqCpqoaarAyqMv83oV62VOdHUJUdgL+tJt6WSoSINAgXaxDtcpVEz+ukeFylJdWa4RJn9nrDOB2K5mIonPujUTwcF+o935qM59FINA+GIoUGn/EYHk9InvhPxfJ8Oo63p+MEYTAZx5PJ15+L5/lsHO8upvDuYgrvLaVKgONkXs7FSyDkFJ7PCHWkz2bieDYtuAhvTcSyVOHAUpU9hx1ePBwM49FohJRleHs6nrcmYng5Fc9boxE8HAzl6VgUj8cipeeRZC9qu9Wde0PhPBmP4q0J4WueTcULv3daqEV9OhknCJ3BMM76g3kwHMHj8VhJlWksF4ORnNwO5eR2GCd9YRz1BnPUG8zdvnBO+8M47gnluCeco1thbLX6s97ozXZrABvNAWy2BbNQ7cVClTezkjG0/hx7WhLMaIh7zRsYURSgT6qLJomOGkTbqxNiqUSguQJBFsoEWijhb66Iv7kSfmbKeBrJ422qiLe5yt7PxgcbmBysp6o4gfREX6rLEmipzyY9yZ/keH/SkkOIjfImLMiZsGBnQoKcCQ5wJDLMnZhILyLCXYmN8SIjNYySwiQSEwPx9bMnMMCBwCAxgSHOBAU7Ex3pRWS4F/6+joQFe+DnIyYk0JWIMC/iovwI9nfBxkIXc4NrmBto4WRliJetEVEedkx1VPH8YI5/fPVr/r/fv8e7hXEchdmw7m/CWpAFc2GGDEfrMZRoyFiaMZPppsznWjOfZcFSnhWz2eZMZ5oylWnMVKYhU5lGzOaYslpoxWKeCauFVszmmLBaaMlGsRUrheZslllyVGfP3XoR99vduGh14bTZmZNGMcf1DoKz0OTIQYMD97uF5qKzTnce9fnxQjKg9rDPn8f9AYJ4uBPAw35fzm95cNwuXJ6l7IJEKAgRIyfutrpx2OTKVq0923UO7NWLOWp24bTDk/u3BIbh2VCwMNImqVt9a8CfJ3eEqtXTTnfOujw4bnPhvMud0w5nzrrdedQfwu9OmvnfHy7yy+V8TttcOGx24LBFzGGjiP16B/YbRZK/zU0QCLc8OW134m6rmAc97jzqEyJFD3vdedIvsAj3b7ly3unE/VuuUpFw2ubCSavgKNxtcxY2H1rdOGhyYrPGlq16Ed1pVgQa/YKJHHce5LnyINOFBxku3Mo0JkBHhizzK0wl27Nf5MB5riMPkxx4leHBbwqCOYmzZqfIgd16Vw5afDm9HcdHR938+qiLySpvWlPdaQtz58IvlA9cQ7hn6UqLlgEiVTW0FZS4IieLmuxltNUUcHOwJD0+lNa6Uvo6Gxi+087MxG0WZ4UWoM1l4YnxzsY8B9urHO9tcHywKREHB1ycSATAqbCZcP/0QCIMDnh4fsyji2Menh/x4OKIe2fC2/MTQUS8Fgk7m0sc7K5xvL/O4d4qW+tzLMyOMDl2m57OOprri6mvLaS+toCWxhIaaoSq0eb6ElobS2mqK6KjpYKezlp6u+ro72lioE+II93urJcyC8N32oW3g12MDndJB78mJvqZmx5haVaIwggX9QEGbnfS3dHIyMAt5iYHmR7vZ3piUHAkxm4zMdrH6NAtYbF5ZZa7h9s8f/qQl28LT8KP9zZYnBlndmKIydE+CSsgsAFz05Ia1nnhLEg2G+ZnJAD17LCEFRhmaWmCtbUZyVP/aVZXZ9lcm2dnc4HN9XlWV2fZWJ2TiIc5IVqzKURsdnZW2N9fZ3t7jZ2dFfa2V9jdEgTf5to8q0vTrC5Ns7wwyfLCJMMDt1hfmmFrfYHVpWn2d1Yl2xebbKwucLC7wavnT9jfWRZ4g9kRFmaGWZmflESiRmhrqmRrbZaj3XUWZ8eorsintCiT1KRIkuLDiI8JJiU+ksTYMGKjAsnLSqSsMJuK4lxqKvKpqcqjoa6I6op8qUibmxuTAKxd7Gwucf/+MY8enUqrTZ8/fyzUn754wrO3H/FM8qT8+QthIO3Vu8+FMbD33+H9917wwfsv+eD9V/zbL98VOv0l56PffMivfy2cjz76FR9//BGffvoxn3/2CV98/im/+ehDIkIDBLg41I+IiABCQ30J8PUgwM+NIH8PXBxtCPB1w9/fnaAgL0KDvAkP8SMhNoys9Djyc5JJS44mOSGK+Jhw0tPjyclMIi05Bi8vJxISwoiICCAizJ/AQE8iQgNwsLciNCyA7KxU3n/vBf/2y3f54IP3eO/dd3jx8pkUOn7/g1e8/8E7fPDLV7z9/InELXjGkycPODs/5uz8mLt39zk62mVjfZmN9WXmZieZnhplZnqMsZE7LC5MM3Cnh5HBPqanxlhZnqOzrZHpiWGmJ4a53dMh5QV6ulppb6nnTl8X/b2dtDXXUV9TTltzHd2SutKOtkbqa8rpam+itqqU2qpSqsqKqa0qpbK8iMqyQvKy08hITSA/J52SwhwqivMpLcghKzWe9KQYslLjyEqLJSU+lMSoABKjAogJ86KiKIOoEG98PMT4ezvh42aHv6cIkZURDlaGeIgscDC7gaXBFSwN1DG5rojpdQWMbyhieE0R4xsqGF5TwuSGKgZaCtxUl+W66mVuql/G4Ko8ehqymGgrYHxNIhKuywtHWxZLHXlsdJSwNVDFzlAFkYkaIlNVHM3VcTRXx8FECUcTVZzN1HExv4KjiQAiO0oG0RxMlDC78SZWenJY6slhov0GFjoyWOnJYH7jDSx1L2Nx803s9OWwNZSVMgkuZqrC+JmlUHHqYXMFd4lQcLMQmop87K7iLREBrmZK+Nhq4G+vJRUKXtbqeEuAZV/rK/jYqhMguoavnSY+tlfws7+Cn/1VvKzVhMYja3W8bTVwsxAcCldzwUHwslTDTeImvGYSxEbyiI0UERkJo2qOhnKkuGix3hzB/bF8SkMMCbO7gthAFnt9GUT6sjgaKuBoqIBIXx5HQ0UcDRUR6ctjpyeIA0vtS9joXJZEi+QkcSYlbHVlEBkp4mQsiBM3CyGWZXZdnqvKb6KmKCeFljVVFdFUVeS6pjo61zS5qaGOnpYGBtpXsTY2wM7MGAcLU5xtrXG0tsTB2oKbWhpYGRmgr30VvatqRAe4kJPgT1F6ANW5QVRm+RLmqkOI41W8rRQIFqkRLlIjzEGFVE9NykJvMlzsxHa3wBKc3A7iwUgkjyVLxU8mYnkyHsOj0UjOB0J5MCZwBi/mE3lnPokXM/E8n02QNhQ9Govm+VwC7ywm82I+gRezCby3lMq7iylSYfBiNoEn41E8Ho3h8Vg0b8/G8nQqmifjkVwMBDNbbs1MqS1dCdrMFNmwWG7HTrMbj4bCeGsimqeTMTybiuXpWBQPB4O5uBPE6e0g7g+F8nAknHuDIdztDeTpRBz7nd48HInk0WiERChECxzCZIJ0+OzJeBwPR6J4OBzF2e0QDm/5c9ov8Ab7Xf7sd/mz1erFcp0bi7XOrDd7sFjrxEKNIysNrizWujJTLmaqxIHpUkemy5wYyrVhqtSZW2nm9KVbMFogYrzElTu5YupjDKmOMiY34AY5vtokOKqS5n6NKHtVIhxUCbdVJcJenSBrJYKsVAmwUCbAQgV3Axlc9S/jZnAJVyNZXE3k9n7m42xCkLs5oR6WJIa6UpIVQVF2BDmpweRnRpKdEUlEmDvB/o5EBLkQ6OtIRKgbMZEepKeEEhwkJiTYkaSEQLIzIomP9SMs1JkAf3tcnI3xC3QgNMyNxPggQoPd8XJ3IMjPlfAQLyLDfIkI8yIxPghPJyv0rqlieOMK19RkcLTQo70skw8fH/DLs1X+8adf8eOLA8593XkR5s29UDc2QqyZDNBjMMaQgUQDBhKNGE8zYyrLnLk8SxYKLJnPM2c6S4gYjaXqMptjxFyuKYuSz83nmQnRo2xjFgvMWMo3YTHXhNUiC/aq7dmptGW9xIztSktp1Ohuk5jdWjtO2l05ahJz3uHORacHZ+1C5OjpYCAP+3x40OMrBZTv93lz1uXBUaszB82O3G1z4ajFSYjitLpx0CQIgcMmVw6bXNmpd2SrVsRGtT27dY7s1Ttx2OLCaacnj2778dadYB72+nPR5c09SdzpdazpsMVFyOo3OnHU7CJEoXp9+GC9kP/z8QYfbVVxr8ebiy43jpoc2a23Z7vWloMGETt1duw3ithvdOCwUcR5hxvHzY6cd7pKRIIbT/o9eDogCIRHfV4Cg9DlzL1uF07aRJy0O3LW6cZFpztn7a4cNos5bHFit07EXr0zh83OHLW50J9rg5/uvzCf783jPHfO00ScZzgxUmBJmJEa2TbazEfY8jDXlYtMEQ/SRXxQ4s+vigN4mevOQbYtu00e7LUF8dZMIX97d5n1rmjWOsKoT/egNcaXvuhA3nMP47lzMLtWjmRraWMgI4/q5Usoy11GVeESZvrXCPRwpCA9gZ62OsYHupge72N+eoDVuTG2lqelY2qHuysc7a4LQPKJIAoenh/x4EyoNr13csiDs0POjva4d3LIxd0D6eryxakQ57g43Rfg5j2hAnVnc4G93WXpUNnh3iobqzPMTvYzPNBFZ3s19dUF1FYVUlORQ0NNAZWlWVSX51FfXUBDTQHN9cU01BTS0VJBZ2slPZ119HY10tdZz8CtJnq76hnoa2Gov43B2+3097YzMtTFUH8HY8M9jI7cEkDb2XEWZ0eEp/jDtxno7aC3u4X+nnbmpgSRsDApaUAaHxAiSGMD0gv/yuIU+ztr3Ds/5tmTC148e8ST+2fsb60JF/zFKZbmJ1maHWdpfkL6FH95YVwiFiaEatbZMebmRqRnfX2W9fVZNjcX2dxaYmd7TdiT2Fpif3eN/f11Dvc3ONzb5HBvnYODDQ4ONzk43GR/f10QB7sbgnhYm2djdY7lpVlmZ8aZmRHiTlPjA8yMDzAy2M38zAj37x2xv7/OycmuxCmY5d7ZAffO9nh0/4iVxQkuTnbYWpslLyuRjORYsjMSyctOoqQwg4LMRIrzMsnNSCIzJZaK4lwqy3JprCulrblK2gDV0lhBU30ZI3duMTs1LLQvDQmVrdPTQivVwsIYGxsLggOyPsfu1jLvvPOE9997wXvvPufVO894/4OX/PuH7/OrDz+QLv/+5qMP+fV//JJf/Vo4v/n4V3z8m1/x6Se/5reffsTvfvsJn3/+KZ/97jfC+eQjfvdbAfb97W8/4dNPP+aTT37DZ7/7lM8/+5Qvv/gtn3/xKblZqQQECIIgKjwAP28nPN1E+Ho5Exrkjb+/O4F+7rg62RIXHUJkmD/R0YFkpcdRU1lAfU0xaclRZKYlkpoUS3JyNKlJ0STEhhEc7E18fDgx0UGkpcYQHR1MgL8XdrYWBAR6ExMdxt72Gu+/95IP3n+XD95/VzIA9w4v3xHE0P0HZ9x/cMb2zjqYzBQ6AAAgAElEQVTrG0vs7m2wurbAxuYKG5srrK0uMjM9zuBAHwN3ehkZvsP01Cg72+usLc2zMD/Fre42hof6udN/i47WBvp7O5kcHRLcgO4OWlvqqautoKG+ipbGGnq6WmluqKamuozGhmpqKkuoKi+ivaWetuY6asqLqSgtoKw4j9qqUorys8jMSCYtNYGs9CTys9PJzkimIDeDjNQEMpJjSU2IIi0xmuT4MLKSY0mOCSE+0pfoYDcSInyJD/ciMzGEAA9b7M1vYG9+AzsTbeyMrmKirYSJthLmN5Ux0ZLH+JpwuTfSksHkpgKmOsoYXlNET0sePS15dK7IcFP9MlpKb3Bd6U1uqr6JnqYcBtqKGF5TwOi6HIbaspjeUEDvyhuY35DHUkceq5tyWOkqYaWrgNhUFbHZP4WC2EwFkZEirhbqEgBZXVhENlPF0VwVkbky1oZymN+8jLmODMaa/4Lp9V9gqXsZ85tvYmekgJWeHHaGCpJYkgAxu5qrCcdUFRcLFdxs1XGxVMHNQgVfBw3cLVXxtL0iRIxsNfCxleweWKkTJNbCV6SJl60aXrZq+NhfIcBOQ9JqpIGf/VXBXbC9gr+t4Cp4WQhOwmunwt1CRWhRkvAEjoaKuJmp4WQkLCU7mShipy+Hg5EcYiN5HPQuE2ktz3ZrNOdDmbQm2ZPkoYOTkQL2+jLY6V3GQeIgiA0UcDZWxtFQEbGBAnZ6stjpKmJzUxZbPTkcDOSxN/hnJElkpChdl3Y2luw4mAgMh5GWPGpyl1BRkBVqUCXjaFfVlNFSU+Omhjr61zQx19fBzEAXMz0dnGyscBXb42BlhaHOdQy0r+JoaU5UoDclOVFU5YVRVxBGdXYg9XkhNOQHk+BvjL+dCv52KgTaqxDprEG4SIl076s0xpswVurCRpsf50PhPBiJlMZ2hMt4PM+m4nk0Gsa9wRCeTMTy1lQMz+cSeD4Tz/MpQSQ8m43n7dlY3p6N5+mUEOt5tZDMe0vJfLCSKokcCRWl7y4KTURvTyXyfCaRJ5ORPJuK5vFIOIfd3owXmjJTak1X/A06orTpSbjJSIYBuy3unN4O4uR2AGf9gTwaCuP0dgCHt/w46PblYiCYp5MxPBwJ57w/hEdDETyTsA1vTcRKHYMXs0m8NR7Hw9Fo7g1FcDEQxsPhKB4MRXLUE8RaoxvLdc6s1LmxWOPIUq0Ti9WOLNQ4M1Vmx3S5PbOVDkyV2bJQLWapzp3VRi/mKpyYLBIznGfLYI4tfZlW9Gfb0JthTWeyGY0xRtRFG1MdYUKeny7ZvjdJ87hKrIM60Q5XCLRQJNhGhWArZQItlAWBYKlIoKUKgVZqBFip4WuuirepMiLdS7iaKO/9rDQvktqCWNKjXUmPcCY3zpvsBD8ig8RkpQaREOuDs9iQsGAXwkNcCQ9xJTs1nKL8OOKivYiK8CQqwpMgfzGhwS4EBIjx8xfh42uPr58dvgH2+AeICQ50wsvTkpBQFyKiPAmPdCM81JXAIEciIj2xs9TBTE8D/WtKxIa48sWv3ubdR7t8+cEj/t8//5rFuhyWHe34ICSQXyYEsx5oRafXdToCbnI7xpDuaB0GkwwZTTNmKEmfyWxTprJMmcs1Yy7PnO1yESsFViwXWTOdZcxMhhHz2abC62wT4etyTQV+IUfgFVYKzVksNGExz4DlfEOWi81YLzFjLk+P9XJz9usdOGwUc9HpwYNbvlx0ev2PhqOLbk/u3fLibpsz513uHDSJOGpx5LjVWSoK9htFHDQ5slPrwF6jMzv1jmzXiYVT68R2jYitageOW9w5bHHjqFXgE+71+HDa6c1RqyunHW6cdnpy1uXFcZsHe43ObNSK2K5zZrfehYveIB5PZPK/Pz7g37aqOO/25rTdnZNWF45bnTlscuKwUSz99+zU2HPQIOJuizMnrS6ctrly2ubE3TZHTjucud/rxpN+L54N+vJQ0nr0oMdN0p7kxHGrmJN2wU242+7Caac7+01O7NU7sVfvwnatmPliUxojdAkxUmQyzoL7KY6cJovZybVlJMcGH903iLkqx3qQFQ/TXHhQ6MzTGj/eavDiZbUvrwo8eZgm4n5zIKeDKXx01M4vtxs46IlhvT2ImlRnqhL8aU0MZS0hmg8D4ji1cKZJWxdXRSXUf/5zlBXlUJH9BWpKb6KvrUZyVDDdrbXc6W1lcrSP5fkRVhfH2F6ZYW99nt3NBXY25rm7v8np4TZ39zc5O9qVRIkEkSC0zhxwfrzPxd0Dzo93uX8uCIf750JF5cN7J9w72efkYIuj/Q0O9wT3QHAnNqTRlqmx2/T3NNFcX0J1Za5wyrOpKsuiqiybytIsKkoyqanIoaYih7qaXFoaSmhrKqOtqYz25nK622u41VErEQ31/zzdTcJqsaSGdGSwm6nxfumOwvTEHcaG++jtbqHvVivDd7pZnBtleUEQEcsLk9Kn74tz4ywvTLK0MMnK0jQbq3PsbC5xcrTLg4u73Ds74mh/i631BSHCszgpfWr/ug50aX6MxcXxf/7M+XEWFsZYWBhjeXmS7e1FDg/XOZRc+vf2VgSRsLnM7vYyu7ur7O+vs7m5yM7OCtvby4KLsLvK9vYyG6tzLC1Nsbw8zdLSFPMzo8xNjUiA437pBsXYcA+93U1CC5RkqK67u5nb3a1CTCYymLTEaDKSY0mODyMjJZrM1BjqqgqpKMmmrrKYtqZKOlqq6Wyr5VZnE7c6m+horaW9pZo7fW0M3O6kv7edidF+tjcWmRjtp7+3nZOjbc5P9gSYenJAqGydHGRrfU5o1TpY4+LikLOzffb31/ng/Rd8/JsP+fiTX/HxJ//Ox7/5kE8+/Q9+99nH/P73X/DFl7/jD199zh+//lK6Qvz1n37Pn/70R/741Rd8/fWX/OGrL/j6T7/nj19/yR+//lL4vi8+49NPP5aOkH366cf87nef8MWXv+WPX3/JH37/GfNzk0RHBBIe4ktSfAS5WcnERAaRFB9BTHQIIYEehId4ExnmS2xUMPFRIcRGBpAUH0Z+TjL1NcU01ZVSUphBdkYi/j7uZKTGER7iS2ioL1FRQcTFhZGZmUhmZiLhEQHY25jj7uZIaIg/21urkpjUC549fcKjhxesrS5ycnefleU55uemWF9bYmd3g9W1JaYmR+i73c3FvRPm5qfov91NT3c7vT2d9N3uYmF+irXlOWYmRxga6KWvt4OR4X56u9vobGuku6OZ8ZE7NNRW0NvdRkdzPdUVxdRWl9JUX0l7S70QE6osoaqyhMa6SjpaG6ivKaexroLKsgLqq8rIz0mnKD+LrKwk0tLiyExLpKQwh7zsFKmrkpuRTEx4IHHhgUSH+BAd4kNMhC8Jkf5EBrnj42KFm8gQM10V7M2uIra8gaG2vOAMSGJBJjcUMdKSw/y6EmbailjcUJa6AGY3FDC/qYj5TWUMtBTQ05RD56os2mpvclX5Da4qv4GW0hvoXJFBV+N1zEge42uymN9UxOKmAqY35DC5fhkrXQUsdeWw1JXFRl8Re2NlnCwEEFlkqozIVIgTic1UEBur4CIBl18zDPamSjiYqGCtL4+FjgzmNy9jqSuLhY4MtnrCkrCDoQL2BvL/o+VIEAkqEhhZaCpyt1LF3UoNT9srEr5AcAr87K/+c//AWh0/e00CxFr42F/BT6SJp40qQY7X8LFVx0fCKAQ4XMXfQRMfeyF+5CppNXKTRJvczFTwtFTHw0JN2EMwV0NsqCwAy4ayAosg+bsdjOSwN5QlwlaF2TIf7vYnUR1uQLqXHg56l7C+KbAFr79HpC+PrY4Mdnqy2OvLITJUwEFfEVtdGaxvXsJORw5bXRnEhkrY6Qm/y15fThAXkriTh5U6bhYqOJqqc13lMppKMmipKKKhKCdtPLp2RZVrV1TRv3ENg5vXsDTUw9rYABtTAzwcbQj0EOPjZkV7TS6V+QkUpQdTnhNGeXYQldmBVOcGUV0QRHWOP7WZfoQ6aRLtrk206zXiPLSIcVEm2U2FspDrtCcZstnmxXGfP+eDgTwaD5eMkiXyci6Jp9OxPJmM5MlkJE8nY3g+E8vLhTheLcbzai6el3PxPJ+J5a2JSJ5ORvF0MkZSMZoiaRlK5YMVYaPgg5VMXi2k8mI2SSoa3p6W1KFORPNoLIL9Tm+2G92YLbahPeY6nXG6tMfcZDTblK0GV+bLbJkutWKrxYX9Tk/O+gO5PxT63+JIcTwejRS4CEmDkdCkFM/jsWguBkI56Q3i+FYAu21erDe5stniyUazB+tN7qw3ubPW6MZKvQvzVSLmKsQSMeDMXJWYkQJrpsrsmakQMV0uZqxExGSJmOkyZyaKxYwUiOjLtKE7zZrGGENa4kxoiDakIlSfXF9tMtyuEi9SI85Rgwg7FaLs1YlwUCXYRoUAcwVCbVQJtVMj1F6DAKk4UMbLRAEvc1W8LFTxNVfFx0Jt72fZSd40FsSQGeVKSbI/dbmRlKQFkx3vS3FmBHnp4USGuRLg60BYkFB3mhjnT1pyEGkpocTF+BIR5k5YsAuhQc4EBzkTHOqKb4AIH19bXD0scXQxJinVn8qGJOpa0qmsTya7KITULF9Kq+PILQwjyNeSQC8rDlZG+PWLU16erPPtp6/47sOnFLhak68mx/upcbwdHshtVyPKxOqUe12l2luLhsBrdETo0BWlw3CKIQOJekxkmjGfb8VigSUrxTZslNixUWLHcpE183nmTKQbMJ1lzFSWMVMZJszmmDKZYcBUphEz2SYs5JiyUmjOcoEZK/kmrBeZs1pkxmyuHnN5eiwVGbFTY8tenXChPm1z5bzDk/MOd2m2/0wyqnbSLrgGh41iDprE7DUIEaL9Bkd26uzYrROxUytit8GJrVqR1EXYqnFkp86ZzWoxB03uHLUKQuGg2ZW77T4ctnlx1O7JYZsH23VitmpFbFaL2ap3ZqfOhZ06Z3YavXk4kslPH+7wyfkgD/qDOGhz4bDJmYMGJw4aXNird5S4ByKOWpw4bnJjr04kwNNNzhw2ijhuduSgyZ6jFhEX3W4C+9Dtxr1ugUc4aRNx/5Y793s8OGoRthH2G0UcNjlz0ubOQbMzW7UilsptWSq1Yr7Ykv40e6JMFDnPduU00ZrzLDe2ikUsV7qR53GDGPVL7AXYsR9pw2mJmPMmL85bPLlf78UH1f48yxSzmevEBxsN/OnZCMc94Rx0BrHXFURLpjsVqf5UJQfTkRHJWXQC73lHc2QkJv6yImYyclyRkUFDXhYl+TfQuaqMrZke+RlxtDeWM3i7lenxPpamB9lanmRndZad9UX2Npc5kYiEi6MdHpwd8fD8iIfnd3lwdszF6T4Pz+9y//RIyiGcn+xJnkAf8PDeCQ/vnUjchh0Od9Y42F4V4OW9De4ebLC/s8zi3ChDdzrpbq+hoiRTKgiqy7OlQqG8OIPK0kxqJe/XVeVJYkhFkhhSGW1N5bQ3V9DRUklPWw297bV0tVXTd6uZns66f46a3W5nYlTYU5ifGRYqUAd66OkSVocH+jqYnhiUVqAuzU+wvjTDxvKs1EFYmp9gbXmG9RUh+rO9scju1jIHu8IT/ruHO5IL/hq7u6vsbC6xtb7A1vocm2uzkrfzrC1Psbo0KY0gzcwMsbY2w86OEMna3l5kbW2GzbVZVhYnWJofZ3VJYBXW1wX+YG5ujMVFQcisLc9II1TTE5LL99gdycaBULc6PiI8uR8e6KK0KJOoMF/Sk2LIzUiiqryAuspiykty6e5opKutlu62OobudNLZVktnWz3dknXmrvYGBvu7mBztY2Cgm8HBW4yPDzA1OST9f5ubHmF1aZqTo20uLg55cHHE8cEmu1vLXJzu8+7LJ6yvz/Po0SlnZ/vs7q7y+MExZ2e7PHlyzr37dzk82uLR4zM+/uRX/O6z/+APf/iUP/z+d3z11e/54x//wDffCCvEf/pGeP3dt9/w/fff8v2P3/H999/yw/ffCu9//y3fff8N333/J777/k98883XfPPN19LF4q+//oovv/ycP/zhC/7w1edSofHpJ78mJSWGwrx0ivIzSEuOIT0tntysZCIjA4mVuAeJceHER4UQExlEdFgAOZlJFOSmUVGaR0NtGYV56RTkpgksQmos6enxhIQIVZyhob4kJkSTlZVEekYCCbERWFoY4+7mREF+FhPjQ8zNTjA3O8H01BhLi7MszE8xMz3G4oJQ23r35ID7D84YGu7nzkAvE+NC09XEuLBV0H+7m86OZoYHepmbHmOw/xbdXa303GoXHICmeprqq+i71U7frXZaGmtorKukvqqM1qZaWhpraKqvorWpltqqYsqKcyguyCQnO42c7DTystNIS44jKT6KrNREcnNTyc9JJT4mlNSkWDLTEkmIjSA+KoTMFEGExoQHEhHoSZivC4EeIhytDbAxu4GJjirm+lcwuqGIma4SBtdkMNQWokBGWnIYXVfA8KosBpoyGFyVwUDrsiAKrsthfkMB8xvymN2Ux0RbThIZUkRfQxZdDVmuq77JDTUZNJV+gabSLwQ3Qf0SeppyGF6VlbgQCpjdUMBaTwVjbRkJk6CAtZ4iVroK2BoKILOtgTIuFlcQGwvCQGymIgyjmanibKqG439zG8RmKtgZKWBvrIi1viw2BgrY6Ctho6uAvZ4C1jqXpc1G7lYaws8wV/5vF2FV4bJuKdSY+tpflfIGXrZquFsJLUWekv0EoflIE29bDXwdNPC0URUAZjtNfO2v4m2rQZDjdQLsrkpdBR9bwWUQIkbKUnHgba2Bu7ngajgbK+NmriG51MvhKIGYnUyUcTRWxE7vMr5Gl7iTIeJiIJWxIg9yPG/ibiyHnd5l7PVlsNeXFS79+oJL4GAgL7gGkvYisYECdjoy2OvK4iCJITmZKAsOhJEi1jqXcTRWkK5Nu5gp4Wquip2BCtrKP0dDURZNBTk0lRS4qqqK9hUNbmoJXIKhzjVM9K5hZXwTsZUeMaEuxIY6kJnkya26ZOqLI6nMCqY0M4DCZE+qcoKoyQumKj+YmrxgarIDiHa7TohIhUSvm6T66ZDioUFuwA1qog3pSDRirlLMeqML533+3BsK5NFYME8mQnkxHcmruWheTEfwciaSl9NRvJiO5O3JMF7ORPFqLoZXczG8mIvh5Xwsz6aieTErcAYvF5J4dzFJyiO8K6kufTGXzIvZBN6Zlywmz8RLnIs4nozH8GA4grtdgUzkWTGcbcGtRD0awzSoD1GjO06Ltkg1NurF3BsM4d5giKRWNYrnk7G8PRHDW6ORPBwM5dFQmIRxiObpZByPx6I56vZns9mVrVYPdtq92O3wZr3JldUGVzaaPQSh0OjJdrsfq/XuLFQ5sVjtzHKdMws1jsxWilisdWGqzJ7ZSifmalyZqXJltFioMb2Ta8edXAf6suxoT7GkPdWK2igTSoN0KPC7SZ6fLgmOmsSKrxBup0aUvRphtkqE2ioQaKFAgKUCQdbK+FsqE2RzhRA7TXzMlPCzUMPDRAkvMxW8zFTxMlbGz0pj72eBHmbE+1oT42VBkr8D+bGelKcFUZTsR0laCOU5MUSHuRAcICIkwJHwQGeiw72loiAsxJ2wEHdCAp2IjnAnNTmE6EgvwkKd8fSywcXVHG8fawpLY2jtyqbrdj7VDYmUVEVTWBFOfmU4OQVBbK3dZn2xl9utxbx9ts6ff/uS8ZYiAq4pka2pyHsZyRxGhRBw9U1CrVXIcdWizEOLGj9taoO0uRVnwp0kM+4kGzGYZMhYuhnT2RbM5Vkzn2vJcqEtUxkmzOeZM5lpxGSGISPJOkxlmDCeashYigHTmaaMpxpKRcN0lgFz2YYs5RuzWmTCeokZi3lGrBQas1pqxna1Hbu1DuzW2nG32Zl7Xd6CQGh35bjVWXKcOGwWc7fNjcNm4TK+U2cnAZIdWKuwYLPKlo1qezarxWxUiVirsGe1yoG5YitmiyxYrrBjtcqB7QYXNmod2axz4rDNi/0WD/aa3dltcmO9xpHVKhGLpfasVYtZr3Jkp8GdnY4Ifv/WDH/79y1OeoM46/LlsNmDg0YXDuqdOWxwYb/BmYNGJw6axOzW20tEiwP79WKpCDpqEuDnw2YxZ50uQj1qjzf3uz252yrmrMOF8w43TlqdOWwWhNBOrQMb5bbs1IrZrHFgNt+M8RxjpvPNmCuypCXShIDrl9iKtORumj27OWJO6rxYbfCiLtyMCE0ZziLcOUoUc1zpzHGtM4fVLpw0uPOqwZ9/K/HjXnUAn513cdoWzN0Ob47bvFlvdON2aQAVaUFUpIVTnhrCZFYKL8JTee4ezOgNE+JUNTGVkUVTVgY1RVnU5N9E75oqVsbXKcpOpKezjtkxYXV5dW6E/Y0FYc9ge5WTPaGxSBABBzw4O+bxvVNBGJzuc3F6yL2zA85PJMCyRCDcPz/mwZnAJ9w72RfA5e0lttcW2N1Y4nBnlYOdZbY35pmeuMOtzgaaG0qpLs+RxItyBBehQhAF1SVZVJRkUFueTU1FDpXlWdRU5AjRpMo8GqsLqa/Io6GmkIaaAhqrCmhvKKOpTogmtTSU0tZUSXtLNU31ZYwO3ZLEW4QI0chAF/09LfR2NTJ0u4vZKWH8a3NtXqjUXF9ge2NRylS8dgqEi7/kY5Jo0M72Gttbq2xuLElFwu72iuRnzEu2KF63DU2xvDDOyuIEi3OjTE8PsrIyxcaG8PnVJaGudGZmiLHRPsZH+pgY62F8ROArhJrVHvp7hVhVb3cLA7c7GbrTze2eFgYHuhkZ6WN0qFe6wfB6lXl85Da3Ohtobaiks6We292t9N0SGp66uhq409fGyFAnYyPdDA90MTct7DG8XquenRqWbjSsLk0zNXqHmclh5mbH2Fidk/AQq2yuLXKwv8XjRxc8fXzOw3vHUhD+4uKQBw/ucnS0xVtvXfD4yT32tpfY2Jjn/PyQ07MDjo63efv5Qz77/CP+8NVv+dPXX/LHr77gq68Ep+D77/7Md99+zXff/ZkffviOv/z4E3/729/429/+wl/+8iM//fQDf/3rT/zlLz/x17/+JHktfPyHH77jhx++45tvvubHH7/n+++/5dtv/8S3333Njz/8me++/xO///K3lBTmUJCbRnFBJimJUWRmJpKUFEV6ejzJCZEkxEYQFepPUmw42RnJJESHUl6SS2lRNjWVRdRVl1Bekkt2RiL5WSnEx4dLxUF4uD+BgV7ExoQTERFAYVEWAb4emBjrYWlhjIO9FXOzE1SUF7G2usDg4G2mp8YYHxtkYnKY6alR5ucmWV1ZYH5uirHRQYYG+5icGKazo5nurlYG7vTS19tJS2OdZCm7k+bmGro6W2hrqae5oZraqlLqqstoqq+itCiXksIcqbDJyUyivqaMitICwR1ITyAjNY70lFjSkmNIS44jNSmWhNgwkuIjyExJIDVJiFXFRQYTGeJHZJAPYf7uhPg64+9pj5+7HU62xkQGumGuq4HhNUXpMdKSw1BbHqPrwlN9o+tyGFyXRV9LVuogGGjKoKv5Jvqab2KgdRkDzUsYa8lgePWfLIHxtX8KC70rl9BW+jnXlN5EU+HnaCr8HA35f+Wa8ptoq7zBDbVLGF+Tx+yGIqbacphqy2FyTQaz63JY3BSEh42+CnaGKtgbK2Olq4itgTJ2RkqIjJQlR1Gypiy8b2ekhL2xACnbGSkJYsFYSSoGhIpToVLU2VQFZ1MV3CzUhQu3ifL/+LyHlTrulgIz4C5pHvKy0cDDUlXYM7BSlmwhCELBx04TT2t1fOw0hepTyWsfWw38HbQE6NlSnUD7a1JXwcdWAy+rK9J9BVdTAVR2NhFcDEdjRYkYUJK+FUniPyJDBRyN5LHXv4yP6WXyPdTY64hmuT6EYu+bhNiqS0WCyFBOeuG305PFwUBe6i7Y6QkCwlZXRvr6tYB4/TWOJsKY2+t6WGfp1oMqdvryWOmqYKWjjukNFcx11DG+rorZDRUcTK4R6GlNXKgrKTEe5Kf4UZDqS36yLwVpvnRVp9BWnkBpui8V2YGUZvhRmR1AeaYfdQWh1OaHUJUdQLKfIemBeiR6XiPRU4ssv+sUhuhRF29CT4YlU2UObDS7st/txr2BIC4GfLg36M/5gDdvT0bwbDyCtycieTYuxJGejIXzYCiQt6bDebkQy8uFBME5WEnj1XIqr5aFEbPncwm8XEiW1p2+PZPI06l4Ho/H8Gw6QVpj+vZ0goR9iGKzyY3hTBN64nVpDtVgONOEgQxjOmJv0JNwnTupusyUWbHR7MpBty+7HV4cdvuy3+nNQZcXuy3ubDe5st/hzXGPP3d7A9hocmG13pHVOifWm1zZbvVhp82P7VZftlp82GjyYrPZm/Umd7bbvFlv9BTiRtXOzFc6slzvxkKNM/PVzizVuTNX5cxcjTtzNe5MlDkxUuzIUKEj/TkiOtNtaEowpynRirJQPQmYrEu21w2SXDSJdlAjSqxGmK0KYbYqhNqoEGKjSJitKmH26gRZqeJvqYq/pTqexoq4G8rjZaqMi4EcDrqXpXE3W93Lez/bXrzFbF859bmh5ES5kBXpQmGiF8UpvhQl+lKQGEBilAdZKUFkpQYRE+ZGeKAzQf5ignzEhAa6EhrsRkiQM1HRnkTH+BAZ5UVyUgARkZ54utvg7GJEVn4QJdWRtPZkUlIdSXFVJAWloRRVhlNUFklirBMdTVk8vbfMy3vr+Jtr4af8JqVaGuy5uTLr6kDwTVXc9dQINlQiy/EqeR4aVAdepzH4Bk1hN+mOMaI3wZjhVDPGMyyZy7VlJtua5UJ7ZnIsmMw0YSLDkMFkXcZS9ZjNMWUizYShBB1Gk/UZSzNkPM2Y4URdpjKNmcs1YzrdkMVcM5YLzFgvsWKj1JLVYnM2Si3ZqxaxVydiv17MSasbZ+0enLW7cdrhynGrwBuctbty1OzIiUQ47DY4sN8kZrPGhq1qOzYqbUPaHZAAACAASURBVNissWOrVsxquR3rlSJWKh1YqrBnPMeYqXwzpgvMWal0YK1axHqNmM06ZzZqHdlrcGW7wYWVSgdmCqxYKhOzXe/BQqkNC6U2bNd78eF+J//4/IKNBl/2al3YbXaVsAFOHDW6sl/nwlaV4Gzs1YtYKTVnpdSK9Qp7tqsc2KmxZ6vGRiIg7NhrsGevwZ4DCYtx2CjioEEQSgcNIvbq7NmttZP8PDGbVfasVtiwUmbLVI4xE7kmTOQas1BqzUCmiJDrMuxG2XFc7MiDOk+O693Yq/GgyV+f8BtKrLmbsxllyVmtG4cN7hw1eHFY68KDcldeVfjwMNWGxx2BnHQIjVBnHd5sNLjQW+JLZUYoJcnBVKWH0ZqfxG5iOq9C4njpHsqIngURKlfQvnQZDSV5NBXkUFe4hM5VRQK9xHQ0VTA+0M3S9DAbi+NsSsfUVjnaXZfWmgqg8hEPzo55dHHC/fNDLiTcwb0zQSA8ujjm0f27PLo44em9M57cP+Hx2V3u7q6ztTbLxso06yuzbK7Osr48xerSNKPDfXS01lBbmUdVWTYVZVlUlgsRo8ryLMpL0qkty6G8OJ3K0kyqyrKoKMv8p0goy6WmNJua0myqSzP/m5jIpbo8j+oSQXTUVhXS3FBOc3MlQ3c6mZkRnIKZ8UFGB7vp626ir7uJ4f4ugUeYHWF1aZKN9XmpSHgd8dmTXPrX1+ZYW11gdXWW1dVZ1tYXJSu+c9Le/tXVWQlkLAiL12djdY41SePQ0sI4s7PDjAz3MDTczchID6NDvQzd6WRgoJM7dzro62unv7+D/r5m+vuaGezvYLBfAEhv97RJhcLA7U7u3BFWnO/0dzI4eIvRoV7pCNv0xCCTk4JAGh/pZeh2F2ODt5mfGmNsuI+VxSmePDnn5GibteUZlpcF2Hl7Y1ECogtr2Wdnuxwfb3O0v8HR0Ra7W4usLs/y8N5dHlwccXq8I1SV7qzz/nsvpKvIz9+6z4cfvGRve4Wzs31+8+v3ef70gsdPznn67D6vXr3Fq1dv8eGHrzg43OK999/ms88/ElyErz7j++++5ts//5E/f/tHvvnzV3z37df88P2f+f777/nxx+/56Ycf+ft//pX/5x//xT/+8V/8/e9/4+9//7vk/Cf/9V//KfnY3/jP//wrf/vbX/jppx/4y19+5K9//YmffvqeH378M3/56Tt+/OlbfvzhG4oLsikuyKS+ppTS0lxSUmKIjAykoCCDtOQ4stKSyUxJIDMljuSEaLLS48nLTqK6Ip+ainzqqksoyE0jJT6SmvJikuMjCPRzJyxYcBLCwwOICA8iJiaE9Iwk/LxdsLIywsJCD5GDFZWVhXR3NNPa0kBPTwcTY4JLsLQ8y+TUCKMjAwz03aKtqZ6h/l5aGmvoam+iu6uVO/093OnvoburTWgYqi6jtama0tJcKisKqaksoaw4j+KiXMpLcinITaO8JJfcrGSK8jMoLsgkOyORmsoiCvPSyUxLJDYqlNSkaNJTBJYgPNibqHB/YqMCiYkMIDo8gIgQT6LCvAnwFOHtYo2H2AJ785sYaCtirKuE/nV59K4pYKCtKIGIL6OrfhnTa0qY3VDCUFsBXS0ZTG4oYKatKAGK5TG+KkSC9LVk0de6jKHWJQy1LmGkJYORlix6V2TQu3IJXc030bt6SRAcVy+jr3EZbaWfc1XxX9FWuYSmwi/QVPgFGvL/ynXVN9FRewPjq3JCzEhHCSt9ZcxvyGNyTQZTbVksbipgpaeErZEQIbI3UsPaQAF7Y2EV2U5fDnsDRYlboIydsSr2xsrYGiriYKKClb4CDiYqOEgaepxNVYTFZWNVXEyFYTUXM1UcjZWExiBjJcFVsBRiS26WV3C1VMVbAiN7Sy70XtbqeFioCnsINq9XlTXwsFKVcAiaUmjZy+aKED2yEWBmd3NVvCyFSlRPa8E18LISnAhXcxXczdUlESNlSZORAs5mqogMFYRlaCNFyQVeRoCLDRURGyniYSRLke9N5iv8WK4PoT7YmBBrQSTY6l6SXv5fiwFpZElfiBfZG8jjYKiEja4MNroywiK1kbzQomQojK+JDOWk43LCCJwKrmbKUjbDw0IZDzMlAkTXCHa6QbSXEWmhduQmuJGX4kVuojsFKV4UZwZQkuFHQYoXbRVxdNQkUVMQRmlmIFU5QVRk+VOVE0RdQSjVuUE0FIZRFO9IpKM6cc5aJHlqkxesS0WMOTXxZnRkWDNa5sJigz97t6LZux1NR6YpZaG6xDvK42v2L0Q4quBvcQnHG/8L8bX/Cz/jN6iJN+JgOJXHS8W8v13G09kk3l3J5OVKOi+W0nl7Lolns0m8PZPE89lkXs6m8I5kPfnZdAJPp+KFSNBUAo9GonkyHsvdvkAWq0RMF9owmGZCe9RVxnPNmCyyoj/NmIFMQzYa3dnv8uWg24/dDm/2On046PHn6JYfp7eDOO7xZ6fVk912bw66/Tjo9GW3zYu9Di/2u3zZavVgu8WDzRZPNpu9WWvwYr3Rm40mL9ab3Nlp92G90ZOlGhcWqp2ZrRQzWmjDZKkDAznmjBU7MF4qZqbKjelKFyZKXRgucmKwyIW+HBGtSVZURRpRFKRLebgx2V7XyfbSJcX1BnFiLVK99IgSqxPloEGEvTrBNir4mskSbKVMqK0mvqYqeBjI422qjIeRAj5mKrgbK+JkIIuTvjDeZ6tzGTtDhb2f9TTnEx9oQ0VaAHU5IZSn+5Eb60ZRoi91mWFU5USQEulGVpwvmQn+pCUEER4oDKh5e1jj622Hv7eI0CBnCaPgTmKCH0mJ/vj7OuDmYomvnw1Z+YE0tKXQ2p1BSVUkucVBZJcGkVccTG55KCPj9cxOtpET4Y6N3P8i7ro6VZqa7Li4senmTsR1NUQ6KrjpKRFipkKGsza5rpoUuqlT7X+NhlAdWsL16YzSoztal+EUU+7E6TGdbcF8rjVT2RZMZpgxmWXKfL4Nc3mWLOZbM5VhwkiSHgMJNxlI0GEszZi+GC1Gk/WYTNVnIt2AiXR95nKNWS+yZC5bn4VcQxZyDVkvsWCjwpLNSis2q605bHbktEPYJDhpdeZuyz/HxO62ubDX4MBugwM79fZs1tgIDkKlDWsVNiyXWUtFwlyxFQsldkznWzKZa85UgSWzxTYsV9izUevERq0T2w0ubDe4slolYjTLhPFsU2aLbVgstWe60IrlSiceTubyf35/zquFEnbrXdmsFrNWYc9yqQ2rZbZsVonYrnFktcyanVox2zUiNivsWK+wZ73ClrVyG7aqHdissmWrxpatGhv26uw4aBKzJRE5u/X2bFfbsFpqwXrZ/0/WWYVHlaf7es7Z++yxBpJUpari7lJxd3cl7lJxdwWCaxSSEEJwCASSQHB3d2nabXq6Z6aNFhrp7nnPxSrSc55z8T0rqVqVp3L3f9f3E+G1iVZPphf4s7/Nmz2NHmyucGBbjQs76lzZXu/GnkY3dta5sTzbkWi9eYwXeXNhaSRnFoRzsjmQiUIXeuOsSDSVMBHtzcEMX461hnBsaSRHl4Yz0eLPRIM/f9tYxqVCN05WeHF2RSRn18ZyaV0sk13B9NSG01qQSHVWLG3FqbSWZNBTUcSR4jJuRKVwNiCaddZyXObOQ6Y6Fz2JKrrqKmjL5mGko05SbCCrFrcyMrCKnWP9HNg9xr7dmwTz8tQ4Rw7u5eTMAU4pJUVnTxxRyowOCt6D40IfwptNwukTgsH53LHDs2BxcP84e3cKYHBg71Ym9oyxZ8cImzf20rt2CR0tlTTUKGioKaS+Jo/m+mKa6oqpry6goaaQpjrh8N9UV0RjfdEsJLTVl9LRWE5LXbGwbahW0FJXRHN9CQ01Cuqr33y2mIbaYpoaSmltLmdRZ4PSkyAYeTf0raS/exndq7sY6FnB6MY+Rjf2smPrRnbuHGXfHiHtafrAbqb272L6wG4BGvZsn40j3bZ1E5vHhtk0soGNG/sY2bie0ZH1bNo0wEZlL8KW0Q1CIdqm9f/PvPEL9PevnG1pFg75y+juXkpf3wr6upexbt0SetYtpXvNErrXLBae9vevYX3favp7VsyWt72RGA2tX8fISD/btm5i+5Zhdm3fxPiuMXbuHGX//p3s2r6J4YF17Nu9jempfezdu42Z6T1cv3KWOzcvcf3KWY4dnuDmtbPMTO9l/97tXDp7nKuXTnPp/DEeP7jJjeuXuHf7CvdvXeHk8UMcOTTJpfOneHT/Bk8f3+HWzSvcvHGZt9++y+kThzl2eIrpyb2cPn2Es2ePcvXqWS5cOMHtO1c4e+4Ed+5e5aOPn3Ln7lXeefchFy+d4sLFk3zx5cf848vPePbdv/ju23/xr3/+nX/883P+9dUXfPPNV3z97Vezm4Fnz77lxYvn/PLLK168eM7z5z/y008/8Pz5jzx//iM/KwHizevff/8d3//4TAkJX/PtN//ku2f/4rtnX/HtN/+kr3slhXnp1NWV0dpaTXNDOYr8dIoLsygoyKBIkUt5UT4x4YFkpCZSVpZPUUEmVeWFNDeW095eT0VpPoV56WSkxpObm0pMZNCsnyE+NpT09ASyspJISYklPj6c+PhwbGxM8PZxYdnShbQ017F0yQIG+tfR3b2CRQvbWLKwg4H+broWdbBkYQfLFy+kq7ON5YsXsqijhTWrl7Fk8QIWLWxn9YrFrFq6iIUdzXQtaqelpYa6mlKqqoqoqiimsa6S2qpSKssKKC/KpbqimOoyYYtQosimvCh3djuQnhJHWmq8EnTCSE4IJyk+hNhIP0IDXIgIcsPd0Qxbc23kZprYmWpiri/C0kiEhaEaFoaqWBioYm0kxsJQDbmJBlZ6gnzISk+EtZGwSZAbiZUGZDF2xmLlVYLcSISNgSpyIxHW+irYGAigYKU3DxsDEZa6c5X3/B5naqL9V4ykf8VQNhdDzXnoS+ZgpDEPM01VjDXnYqmrgoOpBA8bbVwsfpcXOZqqz3oT5IaqOFvKcLaU4W6tIfgTLIUDrbuNVNgYWIvxlGvgbK6Oq7UED1vhPScLEV52MtwtRUJCz5v0I7kMb2sZ3rayWUmNIN+RzuruAxxkeNmK8XOQEuSkIRiR3XSFrYGyPTncTVfwE7gK0qQwNx2CXbRm33+zXQj3EPwL4UrvQqiLNkFOvzcrBztrzTYpB9gpx0mQ9fjaaWAm/S8CHbXxshZ6DNwt1GZhwcdWirulCD8rMXWxNuxdlMSx3mLa4qzJ9jXCT66Ot4149v43oOBpJRb8B+ZiXM1UcDVTEToTzObhajpHWbAmmJ4FiZOEQEcN/OwkBDtp4mMrJthJE387CUGOGvjbSwlz0yVIacIO99AhKciczCg7ilO9qcgJpjwvhLLcUGoV0dQURlBXFENzeSJrFipYWJtCbVEELZXxNJbG0lk9n46qRDorEylO9SE12IScMFMKIs0pjLJAEWVETbI9demuNOW6UpxoTYBcBSO1/4WZ9K/ozPsj2qrzUP3Tn1F963+QqvwJ9bf+D5I5f0I87y0kKirIVOYiUZmDZM5f0RP9BWutOXiYi9i9Lp+To4Wc2azg4lg+17YJc37jfI71xLNvURCTy0LZvySYyWXB7GjzYmebD9PLI9m/OIQdrb6M1XsxUGJPf7EdO9v8mOgKZXd7EDvb/JheHsHhtTEc64mfTSN6Aw0zq6I5uCJy9jq9PILp5REcWBbB9MpIJpeHM70ykv1Lw9m/NJw9i0LZ2RnC9tZAdneGsndRGPuXRHJgaQxbm/0ZbfBjqM6bDTWejDT6s77ak75KTwaqvemv8WVdqRtryzxYmu/Eomx7Fue50ZHpSEWMOYXhxmQHGZAXYERBiCnJnjqkuOuQ4qXLfE9t5ntqE+ssJcVHn1gXGbEuWkQ4aBFkLSbQRp1Qe02CbKX4W6kTYCvB30ZdaZaX4Gqljped5tQfCpL9KEjyJDPKmZKUQBZWJtFenkBtTji1ORE0F8dTnBZMvWI+NYpEslNCSYrxIzbSi8gwD2KjfYiJ9CY2yous9HCy0sPJTI8kNtqH6AhPggOcCAlzoKg8mhVrK+haoaC2KZmS6hjK6uIoqYlFURVLdLgdQTZaxBtrkGesQ7W2DkO2crZ5eZEhN8HTWg8PCx0CzWWkuOlT6G9Emb8htSGGNITp0xRpSEu04E9YkWJFb5YtfTm2DCplR0MKO4YK5GwsdmBYYafcKtgxVu7CUKGcvmxL+rIs6M2ypD/HnIFsYQbzLRgpsmZrqR1jJdZsKZcLMqQKWzaXWbGzRs6+Zhcm2tyE7UC7K/taXZhsd2ei1YU9TY5MdLgx0ebKvjY3djc5sbfVlT1NTuxtcWFvqyA12lHvzI46V3Y3erKjzoPtte5sqnBiuNSeoRI7Riqc2NbgyZ42X/a2+zHe5sd4qz+7m/0Zbw1krNqdLXUe7GjwYn9XFBPLU3j9/gyfnevn1NIoDnWFCJ6HNm/Gm70Yb/Jke40zO+tc2Vxux1iFnG3VDhxo92NXvQu7G1zZ0+jB7gYPdtW7sLnSXgkXAty8gYGJVg8OtPqwv8WbA62+7GlwnzVb725wY3uNM6Pl9oyW27O12omdje5sb3Rld5Mny3MdiDT/K1PNflxcFMaZhhAOF7szVeTO/ip/kmwkbAv15kS6H0drQpjuDOLQgjC21wdxa2cdD9Zn87A6mDNFHpxZEcXF3iQudUdzam0UO7uSWFiSTG1WAs2FyXRU5LCsqZThhgquFldyKSyRMWtHsjQ0sVBVQUtdFS2pGjoSFXQ1VDHTk5AcE8jqJa1sGupmfNtGDuwe4+C+7Rya2Mmhyd0cPzjBqSOTnDo6LcScnjzC6ROHZiHh5LFpzhw7yJnjgnH50IE9yhSkQ8xM7mP/3u3s2r6JraMD7No2xL7dm9i1bZCNQ2tYvaKT1kZhU9DSIMiK6qoKaKgsoLG6kPrqQprrS6ipyKO+VkFDnQATrY2lAhDUFdNYW0RDrYL66gKqyrKpLs8V7q8upL5W8Tso1BXR2lTOquWdSiOxYCoeHeqhb91S1q1aRN/aZYwMChr+DRvWKQvLBgVg2DbM1s3rZ9uQt24eZHCwW2ht7l/H8IZeBtf3MLReKfEZWMf69WvZsGGd8LdGetm4sY/hYeE6MtLP6Oh6RkfXMzzcS3f3UtatWzI7/T0rGRhYzfqB1QxvWDfbHC1c17N9yzB7do4xvnOrUCa2awsT49vZu3vbbKzpru2bmNi3iwMHdnFoei8zBw8wM3OAk6dmmJzczabhPqYPjHP08BQnTx7i4OSeWRg6dvgAVy+d5viRSY4cPsCli2e4dPEMR45McvLkDDdvXuTq1bM8eHCD957e5/aNS5w4fphrVy/w+NFdHty/xQfvv83Zs0c5c+Yoly+c4srlczy4f4v33n3MjRuXuHLlLB99/JS7965x9doFbt2+zJO373LnzhVOnz7MhQsnePDgNp///RO+f/Y1z38StgQ//fi9sDn49mu+//67/29D8PPPP/Hrr6/59dfXvHz58+/z6mdevXrBq1cveP7z9/z84gd+fi5cnz//kZ+e/8BPz5/x/Q/f8P0P3/DN118ytX8PacmxLFnSzqrlnaxc1kFrUxW1VSU01VfRVF9FfVUJLfWVVJYpaKgpp7ykgLrqEurry2mqq6CqtIDKknwyU2NJS44mKjyA2Khg4mOCiYsOISE+iuSUeOLjw5k/PwovL2fMzQ2wt7MiJzuNutoKysuKWb68i+Ghfnp7VtPV2UZrSwNLFi9gWdcCli9eyLpVyxle38eyrk4WdrbQ1tJAZ3szS7s6aG6opr6mnLbmOhrrKmlrqqOuupSyklyKCjIpzEunqrSAnPREMtPiyUgVJikhktTEaBJjQklPiiEhRvjeQX6uhPi74mhtiJWRBFtTDWyM1bExEmFlrIa5gSpyUwlWhiJsTSRYGalhZayGlbEYayNhLA3UsDaUKOVFEsz1VAR5kZEYW0MRDqYSnM1l2JuoY2OgKiQWmYiwNRIgQW4kwtZABbmRKtYG87DSm4eV/txZ47KtoRrW+iqYa7+FufZcjGVzMJLMwVRDSDWy0JmLtb4KTmZSPCy18LHVwddOB28bbdyttbA3FuFgIlbGoEr/Q3akhaulDDcrKa5WElyspDiaq+FuI8XZQohMFWRGEtyt1PG0leIpl84alP3ttGclO0LMqebvLcb2mvjaSwlQlpsF2AuNxgEOMgKcpIS4as82JAc7ac4Wnr2RIIW76v0uSVKCQLBSlvTGmxDurifAg7Pwe6CDTAkUWvjbSQh0kBHkoIG/nQx/Byn+yu/g76CFn1xzViLkaSUWJEFWUrytZXhaSvCxFJHhrslQbSTbO5NpT7Qlz9+IEAdNPJXyITdz1f9fZmShPvuah6UId0tBmuRhroKXpRre1mL87KT42KorfQhKWZSDTDBaK//nN8VwoW5aRHhqE+urS0aYOSXznShP96YqO5Cq/DBqiqKpK4qkriiKmsJImsoS6FtWyYr2Atqrk6kuiKChKJoFNcm0VSSiSPYm2EWbjFBrskPNyA03ozDGHEW8HSFOeuio/Dfqf/0fRH/5ExIVFTTUVdBQn4dU7S2kanMRqfwFNdW3UFP9M/Pe+j+IVP6MTDwXDfV5aEhU0FBXRar6puV5Luqqaoj/8j/ozPnfFM13Yf+aHPYt9WNXpz/TKyKYXhHKxOIAJpeFsKfTn72LAphSHtwnloSwudGD0QZPRus9GalzZazJk+2t/kyviOXw2ngOrRaux3uTONmfxLHuBGVcaTxH18Yxsyqa6RXRTK+IYv/SMKZXRjOzKp6JJeHs6gxg3+Iwtrb6sm9JGONdYYx3hbN3cRS7O8PZ2R7KjrYgdrYHM7E4hh1tIYzU+dJf6U5fuSerFC6sKXVnbbkXK0vcWV3mzdICFzqzHejIdqAxyZrWdAfqku3I9NMhK9CQjAAj5nvqkuihTYKnNsneeiR56JHgrkWyty7xbkKKUZSTBhEOGoTIpUQ46RBoIyHQRoqvpTre5iLcTVTws5Lga6uJk4kKtkbzsDMTTf1hYU0aS+pTqcoKpSDBl+qsYLpqkmkpiqEiPYji5CAKEgOoyYmjOD0CRWY0yTF+xIW7ExfhSWS4JxEh7iTG+ZORGkpmWhiK/ASy0iOJj/ElLNiF0BB7ymsSqWtOo21hDpV18ymuiCG/NIzCqijS0vyItNYj18IAhaUhpbparDS3YMjNnVQLffzlRnhYaOFroUuQhTbJrobkeRuh8NGjKtCAygA9GiKMaYk2pjPOjLYYY5bON2Mgz57eHFuGFY705drQn2VFT6Y5a9OMWZNqxNo0Y1anGLIySZ+1qaasTjZmTYoJa1IN6M00Y12qIX1ZxqzPMmGkwJIN2SZsVFgxVGDORoU5m0os2FUtZ2+9IxMtrky0ubK/zY0DbW5Md3pyoM2dyU4PDnS4s7/djfEmJ7bW2rKz0YGJNld2NTiwp9GV8RYPxlvc2dPkwa5mT7Y3eDJa4cRQiQMj5c4MFtszVOLAWLUb2+o8GG/1Z39nCNvrvdnZ6Mu2Oi92Nvqzq9mP/QsiONaTw/N3Jnl+bzcnVsZyeEkYR5aFcmhRoJAwtMCffc1e7K5zY0ulA6NlcoaLrBgutmak1JaREhs2FlkzrLBmpNiWoSJrhopsWV9gyWCBBUMK81mo2FHrxNYqR0ZL5WwqsWVYYc1wkRWbSm0ZqxDAYKRUzpYqJ8abvTjUFcL0giAO1/mzONSYGPO3ONURyUyRC9M5jpyuD+LIoggOLY4g2UnGKic5V7JDOVwUwN6WUA4tSeadySVcHirgalcUD2tDOJHjyKll4Vzonc+F7mhOrItitDWKRYp46nPm01SYSntlAUvqS1jVUc3O2kpuZik4FxTDEiMTkjW1MZj3FjoaIvQ1JRjpyNCVqWFlpEVsmA9dHfWMbljL7i1D7N01yvT+HRyeHufk4UlOH5/izImDyg3CjAAJxwW50YmjU5w5LsSgvgGFM8eFLcLM9F727NzM1k0b2Dzcx9bRfraPrWfzSA89axezeFGD0pysoLFWQUONgpqKPOqqCqitzKe6PJeKkiwqSrKorsyjujKXxloFdVUFNNcpaKororYyn5oq4b3K8mwqy3Ooqcqnpiqf6koBFhrriwVgqC+ja2Ejm4Z72DIqRJyODvWxbqXgSehZs4RNgz0Mb1gnaP771rChfw1D64VG5I1KKBgc6GZoffeslGdwoJsNA90Mb+hlqL+boQEBHAYHBEgYHOxmaKiH4eFeRkYGGB7qZ2RE2DIIDcrrBa/AcDebNvUxOtrP9i2D7Ng+wviusVnvw77xrewb38HkxB4OTu7l6OEpjsxMceTwNEePTHPkyH/8rGwoPnnyCKfPHOP8+VNcvHSGa9cvcvPWFa5dvcClC6e5df0Sxw5PcfzYIS6cPc6xw4Kk6OwpQT526/oFHj+8xZ2bl7l17SLXr5zn0oXTnD97ggsXTvD40V2evn2XJw9vcfP6Ja5eOS9IjE4f5vLl05w7e4LLl85y9dJZbt+6yo3rl/jwg6fcunmFixdOc+7cMS5fPs2NG5e5cvUsDx7e5NHj29y+c4UHD2/y/gdv88mnH/Dtt//i1avnwG/Ab/z22y+/H/xfP+flq+e8ePGcly9/5pdfXvHLL6/4979/5bfffuHXX1/z+vULfvv3K3799TX//vevwj2vX/DyxY+8fPWT8PmXPwrg8OIHXr76kVcvf+TjD56iyM+gvr6chQubWbNyIUu7WqitKqalsYaq8kLaW2opLsyitCiPmopi6mtKqSovoLQoh8KcNCpK86mtKiZlfiRJCeFEhvkTFe7H/PhQIsP8iI8JIyMtkYT4SMLDAvHydEFua4Gjgw1hoQHU11XSWFtFS3MDdbUVtDbXUVdVTlN9DV0L2ulobaK+tpKK0kJqK8uorxHur68pp6w4n8LCbOG7VZZQVJCtlEXlMAgF3gAAIABJREFUkJU+n/ycVJLiBRDISI4jOSGc5PlhJMQEkxAbRmSoL4G+zgR6O+FgpY+dhQ42ZhpYGUuwNBBjqacmbAEMRZjpzhHkPYaqWBupYW2kNhspKhiQxVgrIcHWRIKN8e+AYGsiQIPcVB0bQzF2xsJB38FUIkCCoQoOZmLsTUTYGqkgN1bDzliEvbFQfGZvIsbOWISjmQQnMwl2RiIcTNRnx85YjJ2RGBs9Eeaac7DRV1MmGUmEg7+lJl42Wvja6eAj18HNShM3K81ZOHAwVcfFQoa7lSaulho4WUixM1HDyUIdJ3N1nC3VcbIQ4Wimipu1BCdzNZwtBHDwlMuEVmWlpt5bCQN+dhr4ybVmNwuBTjpCiZqTJn7/cfgNc9MjysuQEBdtApVgEOSkSfBswZqOcEh20v5/Ds7BzkKxWphSchTkojkLECHOWkp5jv6sITrIUQN/Owm+tmJ85eqzmwRfuQRvWwk+ckFSJJiMhe4DofBMHU8bKW7manjZSIhzFNNTHMiurkyWZLhSEmxOsJ0MD0s13CxU8bYW4WkpwsNCDR8bMZ4WqoJcyVIdTwsR3jbqeNlI8LASfhZMziL87WX422kQ5KhJgIOwcQl2FNKYgt5IjVw1CXSSEuKiQYyPDnG+uuREWFIUK6cqzYvydG+q80Kpyo+mVhFFY2kstYpIljRn8eHDEzy4NkmEjxkhHkYUpQeSHuOKg/FcXMxUmB9kSVqwOXlRtuRE2uBtq4a+6L9Rf+u/UfvrnxGpqCBWUUGsoopMpIpEbR6aYjW0JGpI1eYhmvsWYpW5SNVUkIlUkYlU0BDNRVOkBArxXMRqc5CozkOiqoJs3jyk81SRzn0LnTn/RZjNHFaXOLNncRBTK8I5tDqMI2sjObwykqnlYRxYFsb4oiB2tPsxWOHEUJULg1WObG3xZmeHP3u7QphcHsXM6ngml0UztSKGqZVCl8GxnkRO9CVxVAkKM2ti2bc4lMnlkUwsCWNyeRQHlkUz3hXOrkUh7OgIYvfCMPYsDGdHRzC7FoSxoyOcDdWejDUHsaUliPWV7mxtDWZzUxAb6wPpq/Shu9ybVcUeLC1wYUGOPYvynWnPdqQ5TU59sg2NqXIq480pjjShMMKcDH99Urx0SXDXJsJBRoK3PvHuOsz30ifGWZP5njokegrgEO2iRbiTBmEOmoTYa+BvLSbIVkaAtQQ/ayEkwMFgDu7mariZi7EzUsHaYB7WRipTf0gKsqc03Y++RYXU5IRQkuxDS0kMneUJlKUGkB3tQUaUGzW50ZRmRpKdFERuahhFOdHkpoWSlRZBYrQPmWnhpCaHkJUeTmFePOlpoUSGuhHk70B6WhBFZXG0L8qjuSOTwtJICksiyC8NI6M0lLL8GEKNNcm2NiZXW0qnhQWLLM0Ikahgo62Kj6MR3pa6eFvo4mcuJdFFnwxXXfI8NCnz00fhqUm5ny6NkcY0RxrSFmtMe7QBy1PMWJdpRW+2FX3Z1gzk2NCXbUlvhgWrk41Yk2LMyvkGrE0xYV2aGWtSTFibasLqFAPWpBrSnWFKT7oBG3LN6Msyoj/bhOFCS0YUFmwusWS02ILREnN21zmwt9GRyXZ3pjs8ONDmzvQCL6Y6PZnq9GSy01NID1rgxXizExNtboy3ODPR5qY0CfswucCHyQV+7G3zYbzdjx0N3oxVuTJW6cpQkT3rFXI2KOzYWOLAcJkDW2rc2VbnzWilK5ur3NhW7c3OpkD2dETw90uD/PbxUY53p3NkSRAzi0I5vCSYma4QJjt8mekKYqrDn73NXmyrdmJbtTM769zYUunIlipHxsodGC21Y0OBJUNF1vTnmdGTZUJ/rjnDRdaMVdizudxWOXI2ldmxqdSWTaVyBgstGSy0FOJkKx3Y1uDKjgZ3dtV7MNHmx9FFYZytD+VifgDrQmyI0v8TuxWOTBe5ca41nLNdMRxZGM54ky9loRYo1CVczQphItODmVXZvDe9lHMbCjm8OJRLnaE8bo3iarkvJzsDONsdx6nVYRxaGc7Glija8yKozYqnqTCFBTXFLG8sZ0VrJWtbKjnVUMfVqGRmvANpNTYlXEcLI9W5GGrJMNCRoSUT2iqdbMzIS4+ns7mCge6lbNs8wP69W5iZ2sPxmf2cOjbJ2VOHOHNSKTM6eYgzysSa08cFeDh19CCnjk4LkHDsICePTDM5sZNtm4cY6F4pTO8KBgdW0dezlNUrOljQXk1jbSH11QXUVOQKT/+rC6mpyqO2Mp/K0mzKizIoK0qnpjKPmsp8ykuyBDCozKW2Ko/q8hyqy3OpqsilqiyH0uIM4efyPGqq8qmrKaS2uoCaqgIaGspZtbyN0Y29bN8yyLaxQcZGBuhetYQ1KxYw0L2UkcFuhgfWMdC9kv6eFfSuWUbv2uX0rlvGQO8q+rpX0r12Gf19qxnoX836vjUMre9h/UA3QwPdbBrsZ3S4n43DfQxv6GF4qI+R4V5GRvoZGxti5/bN7Nq2mR3bRti2dZgd2zcqW5CH2bZliD17xpiY2M7+ie1MTe7m4PQEx49Mc+zoQQ7PHODUySNcvXyeixfOcPnSOW7fForD7t65wZ07N2fLxO7dvcn9+7e5d//W7Dx4eJsHD29z7/5Nrl67wLEjB7l7+xpnTh3j2uXzXLl4hquXzjAzvZcbV89x5vQRjh2d5Mjh/dy5fZlb1y9y68ZlPnr/bR7dv8WDu9d4+vY93n//EQ8f3ODBvZvcunmFu3euc+vWJa5ePcPp00e4ce0St65f4ua1i1y7cp67d67PFp09fnyXx49vc+rU4VlIuH3nCu+894BP//Y+f//iEz7724d88OE7/PT8GfAr8AugBIDfXvPbv1/xb17z628vefX6Ob/++pLXr18Cv82CwuvXL2ch4bfffuX1a+Gen3/+gRdKUHjx8kdevPyR17/8zK+/veD1q5/4/tk/URRk0NHRQEdHA50d9SzoqKe2ppQF7Q3UVpZQW1lMRXEe1RUKKsvyKSvOpbwkl+yMRLLTE8jJTKK+ppTs9ATS02KIiQwgLMSHsDBv5seHERUZSExUEBFhgQQGeOPh5oSdtQW2tubEx0VSW1NGS1Mdrc311NVWsrCzldbGWprqq2lraaChvpqqylLamuporq+huaGGEkUuOZnJJCdGU19bjqIgm8K8TLLSk8hMSSQrPZG05DghgSg7maT4UJJjw0hNCCfY1xk3BzOcbI2xMtLAVEeEpYEUS311rAzFmOnNw0J/HjbGImwN1ZCbqGNjqIbcWB0rQwEM7Mwks2NvLpuFBLmJBDtTKQ5mGtibyJCbSJCbqCM3EWNtKMbGSHVWaiQ3EYzITuYynMylOFvIlL0FggTI3kyE3EgV+zcGYyUgOJpKsDVQwcVChuObbYSxGGdzKZ5WWjiba+BkKsXVUgM3Kw1cLWV4yXXwtdfHz0EPH3t9vOQ6uFlp4GaliZ2JCBcLwafgaaWl9ChoYG8qxsFMhIOZCGdLKU4WYhzN1XA2F+NipY67jRR3KwnuNkKykadcio9cAAQfO038HHUIcNAl0EmXQCcdgl108LcXtPbBLjqEuekJAKAEgVA3HUJctQlXmpFDXbQJUvYahLr83rwc4qxFkKPG7GcDnWSEuukS6i5sEQIc3qQh6SiBQYdQZVlagL2MAHsZwU7aBDpq4e8gw0cuIchZF1+5FH8HbTytBY+Ap40ILzthQ+JhLcHDSoKnrZRQGzGL0lzZ2prI6kIfaqJt8bcU4aUcH2sx3lZifKzF+Nqo422tRqCdDD9lsZq3jRhPawEQfOUyPMxFeFmJ8LER428nU0KCTNiw2AlAFOCgQZirLmGuuoQ6axLhpkm0tzZR7hpkh5tTGGNJXZYPmaHWhLrqYWs0jyg/CzrqUhlaW8vY+hY2dtfz3u2DOJqo4CXXJtLXkiB3I7xsNYj1NScp2JrMSFvmh1hgovE/aKj8F1LVt5CozUOsMgd1VRXUVeagrvYWmjI1NKUiNCUiNNTFaKiLkUlEiNVUUFedi0ysikRdDQ11ERoSMRpiEdpSoTVaQ12EVF2MVKyGWGUu6vP+ilRlHtI5b2E474/kB1mzb3k806vCONEXx6nueI51xzG1PILtbb50zNdhcaoBGyqc2dbiy56FIUwtj+bgqjiOrE1kZk0Ch9fOZ2ZtIgdXxzKzNo6ZNfEc60nieF8yM2vjOLg6joMrY5lcGsXE4jAml0Wxd3EkOxeGsWNBOFvagtjbFc2O9hC2NAeytTWYjXX+9Fd4MFDlyfpqb/rKPekp9aC/woe1xZ6sKvKkK9eJhVmOLMh2oj3biYYkayrjLKiKtyIvRJ+SaHNKoszJ9Ncn3c+AZC9tkjy0CbcTkeChT5yHHvHuesS76RHnpkuUszbhjjIiXbUId9ImwlmbQFsJQXJNvC3FeFlI8DBVw91MhKeFDFczCfYGc3AwUsHWYB6mWn9BR/LfU38onO9PTWEEpWk+rOvMpas6mUZFDO2liSyvzSQ/zpOCOC9qsiIpy4wka34givQoFFmR5KaFkZcdS15GJEV58WSlRZGaFEx8jC+Jcb5EhLrg72NDcrIvJeXRdC7Op6E1laz8QPKLQ8nI9yO9KJDsBD9izLVJNdamytaCRrkcb00ROqp/xMpQhqOpNu7mOnhZ6uFroUGMXIsMd12y3bUp9NGjyEsLhYeMhjAjWqNNaYk2ZGGCBYviTVg634i16Wb0ZVkxkGPDunRT1qWb0JNpxuoUQ1YnGbBqvj7LE/RZk2rCunQTujNMWZtiQHeGMetS9VmXpk9vpiH92cYMF5ozWmTJJoUZYyXmbC6zYGetHXubnJhocWG605OpDmEOLvSZ7UE4uMiH6YVeTC705ECnp1BatshHafD1m4WEyc4A9nX4M97qz5Y6d4ZLHRkqcWCwWM5wqSPDxXKGS+1ZX2TLaKUrI+VOgm+h0pNttX7cn+jkl49n2L88gR317uxqdGW82YvJDl/Bc9Diyb42D/a2eLOtxpkdtS5sLrNjrNSRzWXCbKtyZlOJPSOl9sotgjXrC6zYWGzLxiIbRopt2FbtxK46V3bUOLOj2oWtFQ5sq3Jke7UTY+UOjDd7s7XOlZ3V7uxp9Ga80YupZj9OVQRyNzOA8zGuLPU3J91KytHWSE4tjOHIwmj2NwWxvdqN4Uo3KqLMSJeKeFSZxI22FO7uaOLgkngOLgrn8OJQzncEc78tgnv1YRxt8ORsdxzneqI52RfLSEs4Hblh1OckUp+fzKL6UhY3lrGiqYKBznq2LGzkRmU116KT2e3gQa5MizB9XSy1pOhry9DTlKAtFaMtFeFgY0pmaiwdLZWsW7WArWP9TO7bztGDE7MlaaeOT3Pu9BFOnZrhzMmDnDl5cLZp+eyJN9cZTh8TvAr79+5keGAdK5d0smRBC0sWNbN0UROLF9TT0lgqyIBqFNRU5FJbmUdNhTBVFTlUlmZRUphKcUEKxQUplBdnUFmaRUVJJpWl2dRU5FJVlk1VWTblpZnCFGegKEimoiybirJsykuzqCrLoawog5rKAmpqiliyqJnBgdVsGu5jZKiXDQOr6VmzhHWrhD6FTUM9jAz2Mti/iv6e5azvWcWG3tX096ykv2clG/rXsHGwh+ENQr7/2KZBtowOsXWL0KWwe5tgyt6za0zoQtg2ys5tQm/B9m2j7N61lfFdW9mzU2hW3r17TDB079nOwclxTh47xKXzp7hw4QRXrpzhzu1rXL1ygevXLnL7zjWhSOzxPR4/usf9e7d48vi+cpTtwU+f8M67j3n33ce89/7bfPTR+3z00Qe8+94ToTzsg7f58KN3eO/9J5w4PsOVS2e5cvkcN69d5M7NKzx5eIfHD27y4XuPePLoNqdOzXD9+nmuXTvHjeuXuH3jMu88uc+j+7d4/OAmDx/c5t7dGzy4f4srl89x/95NAQLuXOH+/eu88/QhH37wlI8/eMo7Tx/y6OEdrl+7yL27QiPyrZtXePjwJg8f3uTDj97mo4+f8sWXH/PRx09nAeHZs3/x9y8+5btnXykB4fUsKPwODcKG4dXLn3j9SvAkvNk4/Prra3755ZVw+P9V+Owvv77k9S8/8/qXn3nx8gdevPyRn376jh9/+IavvvqC3357ztdff85HH71NWVk+vb0rWb9+NXV1JXQtbKK+ppTG2jIWdTTT2VJHVWmBEJGan0FedgrFhVmUl+SSnh5HXm4qBblppCXHEhsVSGSoDxEh3gQHeBIW7ENUZCDREcGEhQbg5eGMm7MdTnY2WFoYk5wUh6Iwh3qlwbi+ppL6mnKqyouoqy5DUZhLWup8crLTyclKozBX2GgU5KaTmZZAfk4qpUW5ZKclkp4SR0JsCImxoSTFh5AUH056cjShga442Briam+KvbkulvoSjLVVMdcVY2UgwdZIqowJFf+H1l9deOpvLMLeXIr9m6f1xmIcTCU4mctwNJNibyr9D1iQ4mCuobxXHTtjiTLKVBW5qWBIFvwI6tgYiLAzFjwJTuYynMykOJio42wuxdlcio2hCnITEQ5mwmtvkojcrDRxsZDhYCIWPAZmUhxN1HE0VcdRGW3qaqmJu402blaauFtr4SXXxcNGG18HA3zsdfGS6+JpK7Qru1lpKnsTBKh4s1lwtpThZqOJo7lY2CZYSLE3VcPBTBVnS6EczcVCjIeVBFdLsRCdaivDR66Jh43Qm+Btq4GfnSY+chmBzoI/4E03QpCTYFR+U2wW5KRJoJMGAU5Swbis3A4EKw/6QuSpvjLlSDAj+9tLZ2VJYW66hLhqzzY1hynjTgUpkgAIgfYaBNprCClHDpoEOukov5MW/naCadlnNtVIgo+dhABHbXzkGnhYCzDkZqtOkLWYuhgbNjdFM9qUQEW4BTEuQoSqh7kaPtbqeFmq4WWpJpSyydXxtRHGXy6d9R54WKrhbqGGs8lcXIzfwtNCFTfzeXhZq+FjK8bPXh0/uQhPK1XBi6CEpTBXbcJdtYn20iXeR5dEPz0qUpypTnWhOdeTijQ3GgvDMNP4b7RV/4CRxv+ipiiSjd11bB/qINzblGB3Izb1tXBqepCUcFuSgq1ICbVhfog1GvP+C5nKX1B76y+ozf0rMrEqYpU5wmZAXQ1tmTpaUjFaUjGaEnVkYhEa6mpIRWrIxCJE8+aiKVFHLFJFJhYhUVNFUyIWNg8SEZoSdQEqxKLZ99Xf+gsytTnI5s1BNuePWMr+N2MdsRxcm8jBtVHMrI1j3+JwdrQFsCrXgp4iOf2l9ow1ebK12ZcDS6M4tCqegyvjOLxuPgdXJzK1MpZDaxI4vG4+R3tSONabxuSKGLa3BzG9Kp7plfEcWhXPviURjHeFs7U1gLHWALZ1hLK9LYQ9CyPZ3BLIWEsQQ7U+bKjxYqDSiw3VPmyo8aWvwpu1JW6sUbixJNuBrlxnFmQ70pnpSHuGAy0ZjlTGmVEdb0VhhAm5YcZkBxuRFWhIkoc2Gf5GpProk+pjRIKbHpGOGsS46RPtrEO0sgwtWC4jWC7F30aMr6U6vlYiAu008bXRwNtShpelDDczKS4m6jibSLA3VMdWTw0rXRUMJX9BV/wndER/nPpDdW4UlflR5M73oKoglJVtWVTnhFGVGUJ7cSw12aEUJHpRkR5MeUYYGbG+xPg5UpgahiI7hrLCZBQ5sSxoLSU/O56U+cHERPgQG+VJeKArEaGuZGQEUV4VT/uCHMqqY8kvDiU7L4BsRRAFZZGkRnoQ52BEkr0JYZZ6uBlrYCCei4F0DrYGUtwsDHG10MfZSANPE3Wi7bVJddMj21OPXG9din10KffTo8Rbkwo/HerCDGmKMKY1yohVGZasTjVjbZoACn05tvRnW9ObbcXqZGNWJRmxKtmAlfMNWZFowJoUY3oyTOnPEuRG3WlG9GYasTHfglGFNaMl1mzINWa0yFzZmWDFeKOTIC1q92BmkS8zi3yFToQF3hzq8uXIsmBlupEfh5b4cmixH1MLvTm0WGhRnukKYGqBshuh3ZsDHQGMt/qzscJxVm40WGrHYLEdg8Xy2d+31Hiwtc6VzVUubK7y4FifAv5xkZs769lYYstQvjWbyxwZLrBha7nQML2r1o3d9R7sqHFlS4UjAzmmDBVYMlwomLSHFbYM5FowVGjDxhI7+vPMWF9gwaDCalZ+tKnMjuFia0bL5GyvcWZXvQu7ap3ZVessJCK1/x7lOlJqK5TZFbpxPsubC4nuXI525VycGy0hZoTo/JF1aXZsyLOnN9uG9fly+gvkrMq1piRMh3xTTT6oy+Boiid76v3Y1eDJRJsfM4tDObcghFvtEdyqDeVEtRenV0VztjuK8wMJ7FmayLrK+dRlJ9JQlEZrZQELG0pY3VZNf1czmxe3s3dpG/cKyznjH8lmrwByDIwIs7fBTFcbUwMdDHU00ZaKMNLVxNrMgISYYOqqCli9vJ3tYxuY3r9TaFM+IWwOzp0+wunThzl9YlrYLBx7U6o2zeljypSjk4c5cXSKA/t2sW7lYjoaq2moKaWpvoy6qgLqqgp+9w7UKqiuzKVYkUZFWTZlJRmUFKaiyEuiVJFGSWEqRYUpKAqSBSAozhA2DKVZlBVnUFGSiaIgGUVB8ixQFOWnUF2eS3lpFqWKdKrKcigvzaK+vpRli1sZ3rCWsU39bB4ZYHjDWtb3rqB7VRcb+tawdfMgI0O9jG7sZ+NgDyNDvcJs6GHzyAAjQ71CU/LoBrZsGWJ811b27dnO3vEdjI9vZXJip5AONb2Xw4cmmJ7ax9TkXqYm9zKt7FE4OjM5O29SgCYndnPs8BTXLp/jwd0bswfvB/dv8fjJfR49vMPbTx/w4Ufv8smnHwjXj9/nk4/f52+ffcTfPvuEzz79mE8/+5hPP/uQz//+idAdoIwH/c9OgS++/JTP//4xjx/d5cb1S1y/dpEbVy9w5/plLpw9xrnTR7hz8xKPHtzgwd1rXDx3nEePbnH16lmePLzFu28/4Patq9y6dYk7t6/x6OEdnjy+x5PHd3j/nUe89/QhD+5e48b1Szx6eIfPPv2Q9997wjtPH3JfuW149PAOt29d5fatq7z77gPefvsuX375MY+f3OFvn3/AF19+zNN3HvDuO4+UKUZf8t2zr/j1t5ezkPDv317/P5Dw6uXPfPfsK356/ky5MRAg4bd/v+bV6+e8/uVnfvvtF/792yu+/eaffPLx+3z6yQf865+f89mnH/DOO/e5cuUMu3ePcvHicS5cOMa9e9coLc2jtCiHhtoSVq9YyJKuFlqaqmhtqqaxrpySgiyK8zMpUWTP9k4o8jPIyUwibX4MKQlRxEUGMz82nPAQX0IDvAgL9iLA1wV/P3d8PF0ICfQhKNCHQD9P/LzdcHO2w9rCGBtLE1JTEsjLTqOqXEhUUuRnzXYP5GSnk5mRQnJSPBnpySTERpCUEE1SQhSJcaFEhfsRFe5HYmwIsZEBRIV5ExoomIsdrPUx0VPFWFcFfc23MNKaO9tIbK6rhrm2Ctb6QuTomx4BuZFwcLfSU8XOWJASyU3VsTMRCwZfZZmZi6U2jmYa2JtIZyVDb7wCDmaS2fvsTaQ4mkmVkaUCZDiaS7A3ESM3VMPeSCJcjcVKSJDhZCHF2VKG3FiMg7kUN2tt4am+idCKLMCCDE8rLeW2QAsXC41Z+ZKzhYYgHbLWUnoMtGfhwsVCMDALnxPec7bQEEDBQirInEwEj4KHXAtXa+HvCH0KYlwsJDhZqAuQYClWxnKKZiHBTWlodrEU4yOXCelFrnoEuQhwEOZmoDQf680+6X9jwvW3l84e8kNddZQQofsfMCEkH/nZSWcP+sHOggQpSOlbCHSSEuaqNRuZGuIiJB2FOuvN9iK8AQZ/RyHVyMdWir+dltJIraU0L4vwlQtFar52WnjaauAjF1KJgqzEtMQ7MlIfzs4FKZSGGhPjICVQLsXPVqZsXBbjZyuZbW8OsJPhayO872UtEu6xFeRNgk9BFU+L//QyiPG3kxBgLyXE+ffG6WAnGaEumoS6aBPppUeSnxE5UdYo4uQ0Z7uzpNiP3oYo+ptiaCmJREflD+ip/YHO+nQuHB3hzOFBSrOCCfU0YkVnPpM7VhAdYEyQuw7R/hboqP8Jqdpc1ObOQSJSQ23uHETzhM2AhnK0JMIGQVdT4z/A4C1kamqIVeahOuctRGoqiFXmzcKARE1ojJaKVJCKVNAQidAQiZCKBLhQV1VBKpqHuupfkKrMQTLnf9D88x8IsZ7DTF8GB1cncGhlDAeWxjDS6MnKXHPWFlgx1uzDjo5A9i+L4eDqRMa7Iti1IJTpVQnMrE3i0Jr5zKxN4uDqRA6tTmZ65Xz2L43jwMpEJpbHM7E0moml0ezsDGHXglC2d4awqcmf/kp3NtR4sb7ak9GGQDbVB7C+2ov+Ki9WFznRW+FFV6acRdl2LMlzYnGeCx0ZDtQlWFGXaEVhmAFVCVZk+GqS6C4hyVOTZG9d0v0NiXaSEOWoToqfPvO9DEj0NCLCToNYVx2iXfWIcNAkxkWXSGcdgu1kBMql+Nuo420pwd1M8Le4m4txMRHhYirB2USCi6kGVjpqmGqooisSYpB1RH9GR/Rn9CVvTf0hOdSBnPl+ZCd6kxHvQnVBOO2VCbSXxVGW5s2CykRKUnzIiXGhLC2ItEg30qO9KcuOoTQ3lqriFCqL5lNfmUV1eQZZ6RHER/uTEOWDj5s1fl525GRHUl+fQVtnPlX1SWTm+pOZ5UdaVgB5imhykoIIsTcm1MkcV0sD5KZ6WBtrY2UgxdpIhr2ZDg5G2niY6+JvpU2snS6pbgZke+iT7aGLwtuAEl8DKgMMKfHWojbEiKoAPWqDtGmLNWJZiikrUkxYl2XFuiwb1qSZsjLNhKVJBixN0GNpgh7LE/QFT0KqMb2ZQiTqhlxLhgts2KiwYrjQXJAaldiwpdyeXbVOjDe6MN7owkSLO/ua3Zhs9+KfMATRAAAgAElEQVRQly+HFvkz1ekjbAsW+DLTFTALDzOL/WYhYWaJP9OL/Njf4cX0Al+mFvoKT/zb/djd7MvORm82l7swkGfNeoUtGyucGSpzZLTKnc3V7hxoD2FPSwD7OsLZ3hkP397k+ZNd7GjwZLTCQdgIlDkwVGjD+jxLBgss2Vxmz/ZqNzYWyenJNKEv24wN+VYM5lkxorBnfY4N63Ms2Fhkz3CxnP48M4YV1gwVWjFaasdArvD75jI7dlQ5sLfelckWL/Y1uzHR4s6BFi+m2vyY6vBnqtWf3eUuHMp35VyaG5dT3Lmc6sH5TA925rqQ7yUjxmIOK9KcGSxxpidHzppcWzbXB3J9ax0nhsrIMBXzoDKFM1lBTFX7M9kRxMyScI4vi+Lcokiut0VyoyqUMyVenF0VzaneSM4PxLFvVTIriqOpz0uiMjeOjqoCuprLWdlRR3dXC33LWhld08WxVYu5mZrH2Yh4mizk2OpqYaStga6WGH0dGfpaUvQ0pRjraeHqaElSfBg1pXmsWtzCnh0bOXJoHyePTXLymNCsfOLEQQEWThzi/Kk3iUdCstHJY9OcPXWYU8cPsm1sI61N1VSW5FNUkE5pURZlxZmUFKZRU5FHZWkWlaVZlBWlU16cSakinVJFGqWKNIoLUigtSqcwN4nC3CTyc+dTUpROUX4K2ZmxpKdGERvtT1SYN/6+jiTGB5MQF0RBZgI5GXEU5iZRqkinRJFJSVE6pcUZ1NcUs2hBHev7VrJ5Yy+bBnuFhKCeVaxd0UXP6qVsHR1k57ZRpfF3M+O7tgpm4N1CV8L0gd3MzExw5MgBjhyeEnohTh8TwOnUUc6eOc6Fsye4eO4458+e4Py5k5w9c5zTp45y6uQRzp0+xrnTxzh94jAnjx3i8Mwk0wfGmTqwh/PnTvLue4/59LMP+OTj9/jwg6d88vH7/P3zT/jHl3/jX199wdff/INvv/sXX3/zD77+6kueff1Pnn33FV/96x/88x9f8MWXn/PlPz7nq6/+yQ8/POOnn36Yvb54Iej2hcPyS778/BNu37zKxQunefLoDp98+A5vP7rNvdtXePvRTZ48vMWTh7f57ON3eOfJXR4/uM7bT+7z8MFtbt68yI0bF7h96yoPHwmQcO/edW5cu8AH7z7mxvVLPHxwmyeP7/E3JSQ8eniHO7evzW4bHj28w6OHd3j86C6ffvouV6+cF2DoyX2ePr3P/Xs3uXf3Bl/8/VO+/eafPPv+a77/4Rt+ev6MFy9/nJUZ/fLrC35+8QM//Pgtz77/mp+efwf8ovQtPOen58/44svPeP+Dp3z8yXvcvXNdgBxl+tL1axc5fuwQt29fZvfuMR48uMbDh9fYt28re/ZsYcGCBkKDvElOjKKtuYb62hJaWqqoqiqiukJBeUmeAAkFWeRlJpOfk0p5SQ7pqfHERgYQFx1EdEQgUeEBhAX7EOTvQUCAB76+rvh4OuHv44qPtxuB/5eytwxv68zzv2ev3f3PThuDmC0zg8CyLMuyJMvMjiHG2E6c2GFwmBmbNNymTdMwOYnD5DA5aDtMhZnOzA5DB7qznd1+/i+OrHSeZ/e5rufFfR356OgcOS/i3/f+UqYDp9OKw2Eh3ZZMXFQ40VGheDwZ1NVU0lQvtBW3tTbR0ljH4NICmpvqqRhcQl6uh8KCbIqLsynMc5HtTqWiNAe7NR5HSjwJkVoigqREBcsJUQeiV/oRHiQmQicmXBtIlF5MlF5MdLCE6GAZ4doAYoOF+NDYECF1aCBdaKCHwLciFYInIOJt27ElRkVytNI3/A8wC9Y4DcnRKiwxwjJGyDBHKTCES7FEK0mJEfT+Fq9UyBQhxRAmwRAm8UmHhPdVmCJlmKNkvutTYlQkRwlMQ1qC2scECOeEeFVTpNzHSJgj5RjDhRI2Q5iYlEg55ggx5ii5FzAosUQL388y8L1ilVjjVNgTtaQlabAlDngUZFijZVhjFb60I2usAnv8264EoTtBQWqiDGucxBd16jSp8SQLQ3hWsgaXQUFBWrCPEchJ0ZFpUJKboqMoPdTXqlxsCybXonsLErwRprlWId1nIM40J0VLptenkJcaROYA2LCFkG/Vk2vRkW0JwmPW+pKVPN/T/Q/0EriNQkSr26jGlSgM6gO9DulJSlJjRKQblLjjZdRa1Kxpd7FjVgWTSxNp8USQ9T0g4EyQ4UoUwEJGvBxnggJ3kgpXonD/DG8crCNBjtuoxpEgFLgJzdRy0uMlQj+CUeFLccqxaMhP1ZKfKgCjEkcI1RmhVGToGVYcw6iyBOa3OlnS7uL9qXks7yglIeiHxOh+yLwp9Ty7d5TuY5v4ZP0MCt3RtNa52fr+FArd0cRHSNDJByEOeEfY2Rf5o5IGopCI0CjkyMUByKQCk6BRSAVWQSoS0ovEYhQiESqJBHmgAA7kYhGSAH/kYhEKiQilVFgKSSBKWeD3QIfwWjgnQSbyQy72RzroHRQBfkh/9C+kRwSyeWoRO2ZmcmRJCQeXFrK8OYqVzbHsmJnJ4SVlnFhVzfGVVRxZWs7xlVWcWFUtgIRVVRxePpidc3I5uKSU/YtK2LugkP2LSji0tJwjKyrYu6CA7TMz2bugkE9nefh0VjZbJjnYMF4ABZsnuFg3WmAN3mtPZd3YdFaNSGVJk5nFzSksakll0TA7kysTGVMcTVthJK0FEbTkhjIsL4LGrAgaPOE0eMJpzIqgxh1KjSuc8nQ9xdYgCkxqb9+BhtwkBXkmNYUWnZBYlCDDHiUmPVaKI05BapSEtDglabFqTKESEoMlmKM0RChFhMoCCJYFoJcGopP6ESTzRy16B61kUNcPxrfV09ZUQl2Zk5ENWUweJRRlHPxwDoe2zmPGyFJ2rJvJp2umsnHRGEYOcTO0PINFM0YydXw9a5d1MGvSUKZNaGTGpCbqqnOpHpxDaaGTwaUeiovsDG0sZMzoauYvamPU2HKah+dRPzSLuqHZNDQWkOMxkZYag90SQ2pyHElxoWTajThTErBEB5McqcMcriM1KghnjJqCJA2DTTqGWLTUWrU0puposmlptWsYlqZgeKqM9nQVoxxKxnm0TMsPZm5pKAvKQ1hcFsLiilAWlOlZNDiE+WVaFpZqfSBhfWMsW4bHs3lYLDvHWzg0zcHuiSb2TrLw6ZgkdkxIZPdEI/snp7B7opF9HSYOTrMKCUczrBydaxdAwhw7XXPS6Jrv4Ni8DI7Pc3J8vouTCzM5sdjJqcUuji1yc2huOkfnZXBkdjpH5zg4tiBTKE2b4eDTSTY+aDewpc3IxpZ4No5MYuNII9vGWtk3zcXhmVkcmOHi4KIa/vu39/jm81PsnpTGttFGPh1n5qN2A9tGm9k0IpYP2xPZOd7Cnok29k5KY0e7iQ+aYvmgJY5tIw3sGmVhZ5uFHe0p7B5jZXubib3jU9k/2cbRKekc7nDQOTWD49NddHU4ODfLw4W5OZyb4+HszAxOT03nWIedkxPtnB6dxuUaM7fKrVwuNnG5wsKFeiuXRmdyriOHY1M87J6ayYyqKCriA+hcWMuVzSP4/PRyfnJxDV+cW82DfdNYOyaD6ngxN5oL6R03mK4xTk7MzebM0kK6l5VxbVEx9+YW0T+1iOujHNzYUMaVTWVc31JO18ohLB1VxISWCqaNqmXm2CbmTR7J4pkTWL1wOuuWzWHzqnlsXzWPU3NmcqilkYLwUCJDglFr5ITqVITo1ITptQSpFWgUEiJDtDhsBsoLXAxvGMz7K+dzcN92Tp84xLnTh+k+18XF88e43H2Ci+eP0X322PdK1E74+hIunD3B/j2f0jG+nRHDahk1spG2EbW0Da9hTHs940cPZdyYobSNqGHEsApGDqtmREs1rc1VtDSW0zJ0MM0N5QytK6epvoy6miKKC524MoxEhisJDZYSopMSppcTHxOM02khN8tOWZGbyrJs6qoLhfsNq6Z9ZB3tI+uYMK6FxQunsmn9CrZv3cinH23i4y3r2LBmOSuXzGPNyoXs2v4Bx4/u59zJI5w+eZSTxzo5feIIp44f5syZo3R3n+Ty5TNcuyYYd69fv8Ctm1e43XONntvXuH/vlm8AvX/vFg8f9HDr5hVu3Ojmxo1url+7KCQFXe3myuXzXDh3kjMnujh25CB9D+8IgOBXwk7/z3/2Y2EX/be/8A3Gf/3ma/70lz/wH3/7M3z3Ld999y3/8bc/86ev/8Bf//pn/v7f3/qkN8IO+9+/9/P3z/8XfPd3em5e4f6dG1y5eJZH/fd5/OgBd+5c5eXLXp4+useLpw/58rPnvHzWS2/vTfof3uHB3eu8ePqQvge3ePniMc+e9vHq5ROePOnl8qVzvH71lP6+ezx90suPv3zNL3/xFV98/pKXL/vp7+3h6aMHvHn5RHj/85c8uHuTLz5/yfNn/dy/d4sXzx/x8uVjnj0X7vuzn37Jz3/2Jb//3a/47e9+ydd/+i3/+e1fgG/5y1//yDfffM0ffv8rfvXLn/HVTz7n88+fcf3aRe703KD34V3evH7OyxdPuHHzMi9fPOb5s36ePunl2tVugdG4e5O+Bz10nz/F8eMH6eray6JFM1g4byqL5k9l5MgGKisLhH6EsSOZNmMcs2dPYvr0cbSPGMr4Ma3U15QxvHkITQ0V1NeUMnnCSCrL8ynK91BalE1+joMcTxp52S7S05NxpltIt6eQkSGsTKcNd4YVt8uOy5WKy5FCRHgwIcFaUiwG8nIzKS8robKinCEVZZSWFFCQn43HZceRbiXFkkSqJZ6k+DCiw1XEhquI1MuI1MvQK/0JUgeg1wSiV/oTqgokVB3gBQgiInSBROgCiQwSERMiFWRGoYKsKDFUSlK43MckmCKV3yssGwALXqnRAEiIUWKOfbtzb4qS+ToIDOFS3858SqyalDiVr7As2TucD7Qmm6MVmKMFE3JSqPitGTlSjjlKGPIN4WJM3s+ZIqSEK35IlOZdgSlI1JKaoBGYg1i1D5CYo+W+Zw34FsyRcpLDpd5+hECSo6QkR0m9MiYBHKTEqTBFSbDFq3wshAAkFEKDcrwgM0qNF5qZ05NU2OMV32MS5FgTpN5oVDkOowqnWYPTpMRj0ZBl0eKxCOVpuba3KUU5qTqf0TjTpBRYBF//QTAFaSE+RiHLrCLfFozHrBFiQr1dAlnez2ZbNHjMajxmAURkmpTkWoTOhhxrsGCgNquFRmOzygsW1LgM8rcAwqgRBnrD94rhzFqBSUiUkGlUUm5RsqYtk4+mlDC5NIlh2eFkJkjJiJOQmSjHlSDHmSQjI16KO0HpZRPUeLy9ERmJQifC244EqTcyVo41OkAwLXtN2gNdD9nJAoOQnawky6zAYxBTbtNRlaFneFEs46pMzGxKY/5wOysn5rFschlxmn8hXPZPRKj+mXuX93K2cz0frJ5Ec2UaTVXpNFWlkxQlQy39N2SB76CSe4d5kUgwIEtFBKnkXuZAgUomRS7zmpbFgchFgUgC/H2sgOjddxH7+yGViLysgcAUyEUByESBwufFASilIjQKKTKRP2qFGJVMjEom9bIKXk+DyB+1OABV4DtYI0Wsm5hN1/IyTq6t5eTaOjqXlXB0eTknVlZyYlU1XcsrOL6yipOrh3BkRQUHFpd4VxF75hdwcGEJBxeWsGtuPjvn5LFjVj67ZuexZ34hu+bmsW2GR3hvbj6bJmawdnQaC5uSWDIsmZVtaSxvS2VlWyorR6UxfUgck8tjmDYkiel1ZjqqE2nNCWVEXiRDs0Jo9ARTk6GhxhVCRbqaWlcINc5gqp16atyhVDnCqEwPpdQWQkGyVmAOzBoKzQJQyDWqyIiRkpmgxJmgIiNeRWqEFEu4GFOYBEuMiqQQKTFaKWFKMXqpGL00kCCJCK3IjyBZIGqJH2qJHzp5YNcPJo+qY3RrFW0tFYwbWcHKeWNYt2gUd899wpueo7zpOcZP+s7z496zfNV/gYfde9mzeQErZrcztrmEWeMamDaqhintNYxuraC5vojhTRWMHz2Use31tAwtpmVoKSOGl9M2spz2tjLq67KprHRRPthFU3MJJYVpmAwhpJoiSTFF4bQbyMowYTdFY40LwxobiiUqCGukFlu4jCKjjhKDkvIkOUOsGloyQmmya2l3B9NkkzHCoWa0U0ubXU6bQ8HELB0zi0OZUaBjRp6a+aV6FpaHsLwygqUVoayqiWJNbQybW5L4ZLSFneOtHJrmYN/kVA5OtbN/ioW9k83snWxmzyQDeyYZ2TfJyN4OIzsmJLB/WjL7ppo5OEPoS+iam8Hhmal0zrBycEYKXfPSfTGpR+faOTDTwnGvH+HoXDuds21Cwdl8NyfmZ3Fklps9U9LYNsokpAqNSGLLCCM7m5PZ32Jj70gHR8Zlc3RKPgdnVMGvH/DNk2Mcarezt9HMp00G9o2wsn9UGvvaUzkw2kbn2HSOTnbT1ZHJyalZdE/J4dpYD90TPJyc7ObMlCxOTnByZKydk+OcnOnI4uyMXM5O83BxZiGXJni4MNrNtckFXB+Xx+V2DzdHZXG2NoXu2hQulps5lhXJhdx4LrliuZyTwLWCeO7UWzk7wsbJ2QUcX17J1S2tXFg/gjs7prNlQjHliWK+vr+d395cQ9++8XQtKWDPrEx2z/Lw3sgUyqP9eDCqmt6xFRwck8GJeTmcWpzP+aVFXJ5fwN05hTycnM+1UXauri3m6uYyrqwv5MjSwSwbXczk4TVMHVHDjNGNzJ4wnMUzJ7By/lTeXzqbjasXsuX9pWxfs4RJQ+vJcdpJiIlAr5WjUQj/sYVoVUQE6wjTawnVqwnVqUg2xDC4xMPo4bV88uH7HD64g7OnOt/KjM4f4+L5Y76Eo/Nnurhw9phPlnT6xBG2bFzLlAmjaG+tZ+TwOoY3VzJy2BDGj21mVFs97a21jGipZuSwakYOG+JjAIY3VdJYV0JjbQm1VUUU57tIiA0hKlxDVLiGsGAFQRoxeq2EUL2cyDA1CbEhpKXG40w3k51po6o8h6b6MoYNraBteA2jRjYwcVwrc2aNZ9P6FXy8ZR3bPljPlvWrWbd6KWtWLGLd6mVs/3gTJ7oOcunCaa5eOsct70B//coFIaXn9mX6+np4+PDW22PvXZ497eP5s35evXzC61eCtOb5k176vLvWt29d5dbNK1y/dpFrV7u5cf0SVy6f58zpY3R1HqDzwG76++7xxz/8hj/9+Xf89Zs/+jTz//X3b+C7b7839P/j+vbv3/C3//zL/wAE/v6/AIUBPf/f+ezVU5703+f+nRs8fdLLs8cP6evroafnCs8eP+THn7/gs1dPefz4nuAz8A7/X3z+kq9+8hnPnvbx5PFDHj964AMZL54/4umTXp4/6+fHX77myy9e8fr1U3p7b9Pfd49Xzx/xpP8+vb23edx3h5fPevn89RPu37nGm5eP+Oqr17x+84QnTx/w5PFDH/Pw29/8O7/+1c/51a9/xq9++VM++/wF169f5O6dG1y+dI4vPn/FnZ7rXL9+gfPnTvHi+SOB4ei9S+/DO/T23uX+vVucO3uCPXu2cfZsFxcvnuLsuWNcvnKeGzcuceJkJ6tXL6apaQi1taWUl+fi8diorCygra2R+fOnMW/eFEaNaqGtrYnRbUNpH9FAc2MlDQ2DGVyaR3NjNUX5mbicaeRlZ5Cb5cDlSMHlSMHjseN223A5UrClmklPM5OWZiLTZcPjsmFPNZNuT8HtshMWGkSQTkVSYgxZngxcLjtpNgtWs4EUcyIJMZHERIagVojR6WRoVYEEqUWo5e+iU/gRpPAjRB1IsCqAIHUAwdpAgtX+hGkCCdcG+IBCZJCECJ3AJsToJUQHib0xpF4PgldiFBMsEpKIQsX/IA8akBCZo4VlilGSGCH1yYwG5ETJ0UqBAYiSY4lVkhwt7OwPDO2WWKUg5YlVCudihIE+JUblYxOM3uclhol9g7s5SoExXEKQ+J+Rv/MDlIN+gDFcIqQTDTwnwluOFin1Jh1JfCyFMUJGfHAgcXoR8cEiotTvEBfkjzFc4gMBA4AiJUboUBg4WmMFgOBjD+LesgkOowZ7/MB5CbYEGcmxIqxxMpxmDRkmNU6zkGaUbw/xGpb1eCwa3GYVbrMSt1GB2yxEfg4kFuWkaMlJ1lJoCyEvNYR8WzCF9nDcRiV5Vh2ZJjU5KXqyvB0HWckan7n3bQmZzssyDJSmCUP+gMTI5W1aFtqghXPOJCUuk1JIGTIKxmGnl0nIMCi9fgUZjlgxxSYps6oNfDy1jFnVJiaWxJNvUpIRJ8E94D8wyEmLDiQjRoojTsiudyepcCbKcRnkvmcMyI6cSUo8RpW3wE3mNViryTarfQAhx6Ihzyq0UOdYVOSnKClN01CdGcLI0kTGViUzuT6V1rJEhhYnkZWiIT7oX9BL/pX6UitLZjSzeHojbQ0e6kptFGeb0cneRScPRBrwLjKxn+A/kAqSIp1Kjs7rQZCJ/AV2QCbIhuQif5TSt5IhuViE1N9f6EcQByAJGIRYFIBMIkIS6I9UEoBE7O/1JsgEICAO8EqWRL57KaUSZIF+SAMGIfN7B6X/IJR+PyJW/q/sW9HIsdVVnFxdzbFVlRxZVsrBRYXsm1fA3gVFdC4uo3NxGQeXlPLpnBz2LCxk++wsPpnh4aOpbnbMyGLP/EJ2zs1nx6x8ds4pYsesfD6dmcfWqR4+mpLNxglO1k9ws2aMg/dGp/PeQDtys5npQ+IYUxTOmOJoRhXGMaY4jrb8aIblhNCQoafJE8bQnHCG5UUxxCkUoFU79dS6QhniCqHaGUy1M5gKewgV9mCq0sOExmSzGmechOwkNdlJapwxYlxxginZGiHBGiknJUKGKVRCgl5MfLAcvfgdQqT+aAIHoQwYhE4agE4iQicNQBX4LqrAd9FJA9BKArp+MLSmiKaGYlrri9i8soMrp7dx4+w2Oj9eyKb5o/lg6TiObV/B+YMb+KL3LN/8ex/f/f4F3/z6Mb9+c5s3D85y9sBGls0cybC6PNpbyhnTXkvHhOGMaa9ldFs1QyqzGTm8krGjqmkfMZjWljIqyt1UDvZQOyQPj8uI3RaL3RKDMSGEjNR4stKTcJhjsEQHkxSqxhKpxxKuJT1SiStCTLlZQ6VJQWWykia7njZXKG0uPe3uYIbZVLQ5tYx2amnPkDPGrWKsW8VEj4ppORpmFmiZW6xncVkYSweHsaIqkrUNcayti2FzSyKfjk5mf0ca+ztsHJiSxr6OZPZPsbCvw+SVGCWzr8PIvg4jezqM7J1iYt9UswAUplk4NNPKgelCydrhWTaOzknn8Gwbh2daOTzbJoCJGTYOz7LTOVswEh+ek8GhmQ72z0inc5qLA2Ns7BlmZXudgU9rDOyuSeZgZSqdQ2wcqkvlSK2FXaPy+O7Hd/nbs1N0DU3jTLmZc0NSuFTj5Fqdm0s16XQPsdEzLIueRjc3G510V6Rwoz6D28MyudHs5Eqdjev16dxucnGnwcmNahsXiy1cq83gRrOHmw1OLlZZuVhv52KLm5MVVk5Umrk63M31YU7uDM+kZ2gGPc1ObtXYuFwQx606J79cP40v9s/nNzc/5Nc9H/GHex/z++sb+c2lNfzs/Hvc2TWVNSMzKI+T0rWsjONL8ji60MXhBU6h3nxeJh9Oy2KIQcKVhhz6xpTTOc7JsfkCSLiwophby8roW1hG3/RirozLoHtFDpc3FHJ1fTGdiwpZOa6MyS1DmDainpljW5g7uY3FMyewfP4U1q2YzeY1i9iybglb3l/K8iXzyXSnk2JKJDwsBL1GSZBaQWSIDmN8NGZDHFFhwQRrVYQH60izJlJR4mH+jPFs3bKGg/s+4eypTl/LstDC2+XrTbh4/gSXu0/5QMKq5YsY1z6M9pZaRg6robmhnJbGwQxvqWTMqAZaGstpba5kREsVw4ZW0NpcRUNNEbVVRTTUFlNalInHZSU6IohgnZxgnZyQICVBQXI0ShEalQS9TkGwTk58TCjJpmgcaUY8LitlRW7qqgtpqS+ltbmK0W2NjBrZyLzZk9mycRXbPxYiUD/cuEYwJq9Zzvr3lvPJRxs5dmQfN65203v/Ng/v3eLhvVuCaff+bfr779Dff8cb1dnrG44HZDPPn/Xz7Gkf/X33eHD3Jj23rnL92kWuXrnA1SsXuHL5PFcun+fypXOcO3uCY12HOLB/F/v37eTGjW7++pc/8pc//8G3U/6/AYPvr+/+4br/CSD8L+u7b3nSf5/nT3q575UHvXzWy6tXj7h7R/AbPH30gAf3b3L//g0ePLhJ78M7PhnRgDRIMCQ/4FG/ACCePunlzetnfPbmOT/96nO+/OIVz5/18/x5n3DPJ73Cv+Gjuzzpv8vzJw94/vwBz5884Omjezx79pAXL/t58bKfn/70DZ999pSnTx9w88Zlwej86IEvavX6tYv0eX0R3RdO8/lnL7h+/QL9ffeF6+/f4PTpI/T0XOHylbNcu3ZeMN5fOs3t25e5dOk0V6+e49DBXZw+fYT7vTeZNWsypaW5uFwpWG1C+3FOTjrDhtXQ3FzN2LGtjBjRSGtrA0PrBzOsuZL62mIqKwsoKcmivqaU/BwHmZlp5HjSyXSm4kgz40y3kpmZRkZGCo40C2m2ZGxWAzabEas1CZvVSHqqBUe6FVtqMjHR4SjkYjRqGRHheoJ0KmTSAJSyQLQqKWqZCK1ChFruh04llCRqlQI40MkHoZW9S7AqgGC1PyEa4RimExGmCyBCLyJY7UeYTkSEXkKETuzzI0QFBRCtDyQmWERcsJiYoEBiQ8TEBAeQ6PUeJIaK/18gwRAlxRynFIzM0QpMMUqfoXlg998Sq/SafAXvwcDOfkqMUjjn/dkYKcYSrRDYie8N9QP3M0YIMqPkaIGhSAwJJEj0L2hE/4rC758wR8qwxWtIS9AKMqUIIfFIYAokvv6EgfK1+OBAYnR+xOkDiNH5EY1CCNsAACAASURBVK32I14f4GtcNkcK39EWoyIlSoolWkZqnAAaUuOU2GIFSVFqnLAEaZGK1FgZtngZtgQvUEiSY0uQkW5Q4jCqyDCpcZtU3nQjPR6zVhi8jQo8FjXZVu33StL0ZFuEjoRci7ByUnTenX+tDxDkWvXkpOh9siEBJLxdwjlv3KpJRU6yFkeCXIg7NSp8QGGgCdpjVuM2CEO6y6jGkSQjw/BWbpSRqCA9QY4rSSkkFsWJKUgSMbvayPujsljemsHEomgKzAoccRIy4mW44qU44iQ4E2RkJigFmZHXm+BOUgjGZIPCV8DmNqpxGRReD4OKTIMSl7cR2pkkJztZ6HjIsbz1bziTZOTZtJQ4tJQ5dDQWxJObosVlkJMaE4glJhCXRc38jlqWz25hwZQGZo6rYuroMqaOrmJkYxEK0b8iC3wHacC73g6DAGFXXylF4wUHarkErVLhlQ6JUcilKCQiFGKxDyBIJSKvr0CMLNAPhTTAK1ESIxEHIpdKkEoCkEoCUEgESZIkwB9pYAAKifQfgIZKIkEhDkAtlaIQB6AM9EMpGoRO5Ic1+N84uKyGoysrOby8gkNLy7wyoWx2zM5l2xQ3u2fnsXdBEXsXFrN3YTHbZ2eza14Bu+bm8/G0TD6Zmc3mSU4+nJLF1qnZ7JxbzKaJLj6YnM2WSdm8N9rBqlEZLBmeysJmCwubLcysSWB2vYlJlfFMqjLQ7AljZH4crblRtBXEMiw7jHp3MI2Z4TTnRlPjDKbWrRfK0BwaymwqBqcFUWhWUGhWUJKsoSw1iMGpweQZ1QLjlKTwJmIpyIiR4IhTYAkXY41SYAgWE6cLJDFYTrRGjF48CPm7P/QxB1pxAMqAd9BJxGjFgT7AoArwQ+E3qOsHQ6tzWDxjJMf3bOTozrV0tNUytrmS0Y3FjGvIY8eqDh6c2cmb28e5d24Xhz5cxIkdq1g9u42eczv55hf9/PqLu/zy83s8vnWK290HmT9jJFMntzB5QjPtIyoZWl9Ey9Bi2loraGutYGhdIVVlWQwuddFYV0iyIRyTIZyEmCAM8cG4bYkUuJJxGKIwhmsxRegwhWuwhKtwxSjJT1BQlCinwihjSLKKxlQdrelBDE9T05YRxMgMDa3pKsZl6hnjVDPOpWKcS8Vkj5ZpuQKbMKcwmHklwSwsD2Nmvoq5xTqWDA5heUUI79WGsXuClX2TbRyYYheahKfb2TvZzP4OK4emp3pbhgVmYV9HMrsnGtk9MYlDU5LZPy2ZA9MtHJ6ZxqEZNo7MTufIHDuHZ6ZxeEY6h2ZaOTo7naMz0jk8I53DMzI4MsPJkfFOTo3JZP8QE4eGWOmqSeNYrZ1j1XaOD0nnaL2Dcw0uTtTa2TEsG766zX9c3ElnazpdDWkcq7NysclFd5OTq225XG3P5saoXG625XGtPYtr43K5Oiabq61ObrW6uTMmh4dTSukZncOtNg/3J+Zzb3w+dzqKeTS/js/WtvNoeTOv14/np9vm8ItdC/n19nl8vmoU/dOq6JtYSu+4Iu6OyOZSeTK3h7t4s3oY313dwn/f/YSfHlvIhWXVHJiZzfZxFuH3nO3g0AwHO6c5GZerozhaRud8J8cXujm6yM3RRR6OLMyic2E26yc6qTWquTAkhxcd9RwdlUHXnGxOLSuke3khNxcX07uglN45ZVydkc2N1YXc2FTCjY2lHFtZyppJZXS0DGFqax0zxzQxa/wIls3tYMWCqby/ci6b3lvIlnVL+GjDcjatXsSsWZNwOVIxJsQQFRaMXqsgJEiFOSkea3ISpsQ4okL1hGhVhOm1pFkSGFKRx9TJ7Xy4+T0O7N3GqeOHOHf6qK9M7eL5E3R7W5gvd5/i2sUznD7RyZIlc2hvrae9ZQjDmyppqi+juaHcBwiGNwkAoaGmmKb6MqoH5+K0G0gxRJJsjCAyXE1MpJ4gjRStSvBPaNQyVDIxOqUUjVKCSilBo5QRFRpEQkwwZmMENmscuVl2KkpzaKwt8QKTKsaPGcbCeVP5cPN7bNu6ge0fb2Lb1g1seH8FK5YuYNnieaxZtZhtW9fRdXg/J04c4trls9y8dp5b17vp6blCf/8dnjy5z+MnD3n85KFvKH7Uf59nT/t4+qSX3od3uNtzg56bV7l2tZurV89x4cIJLpw/xflzJzl3+hinT3VxuHMfhw/uYe/u7eze9Sn793/KL3/xU/709e/47rv/r8H//ykf+v8BDHzXfsvXf/wNz5/20f/wNo96e3jz+hmfv37CZ68ec+/edZ48uc+Lp708eHCTW7cucfnyGZ4+6eXxYwEY9fX1+ADBixd9PH/6kMeP7/Hi+SN+/OVrXjx/RF/vXV6+eMzrV095/OieAKie9nLv/g0hVemuEJn6+efP+PKzZzx9dI/+3h4ePRIAx8MHggH65atH3L17jTu3rvL6RT+P+u9z7/4tHj7s4d5dAbz8+MeCpOnVq0fcun2V2z1XOHnqMN0XT9F5eA83b1/maNd+TpzsZP+BHZy/cILOw3vYs/cTjh7dx+GufSxbu5C5C6fhyrRitSUSmxBOdEwIbreNqqpiampKGDq0isbGKpoaqmisK6euupiSAjepKbHk5jrIzbKT6UzxyYbsqUYcaWbSbSaBPUhPJt2WjD3Ngs1qwmSMx2yOx5ZixJ6Wgj3NQrrdSmxMBIEB7/LuO/8Hv0E/xP+dH+L3zv8hYNAPkYv8kIveQaPwRy33QyMdRJAiAJ1iEMEqfx+LEKIJIFQb6FthGuEYGSQhVB3glRsJ3oTYUAWRukBv50EAUUEBxIVKiA8VC/0H+gCh7dhr3h0wKgsyJPlbE/NAklGMkoTwt54EY4QMi7djwBwt98qK5ELEaJxw3hSjxBwtwxwtxRwpwRwpwxguJTEkUNj59z7XEC7ErA6AD2OEcG1iqISYYBGWGJVPbpQcrRSSTbz3iQvyI0rzLtF6f2J0fiQEB2IMlxKvDyBeH0Cszg9TqIQkfSDGcAkG772To+TY4lWkxAjHARYhNU5JeoIae7wCR6KKNC+zMMAupMZLSY2XYk9SkG5SkZYoJyVWTLpB8ChkmDQ4zRrSEuW4jGrcJg1uo5KcFB1ZKVqyLUJRWl5KENnJGiHq1BYieAnMQtxptiUIl0FBVrLG53V46ylQ+5gDZ5KcrGSNsCvv9R14jMJ1LoMAEDIMchxJQvtzVooWp0FBtkWL2+gFIyaNb3B3fi/tyB4nJT1BSnpcAAVxAXQUR7FudDar2zPpKI6m0CQTWIQ4CVlJatzxCjyJKjyJKjINapwJguQo2yywG4L/Qen7PRwJUi+IUPnkTpnJKjLNKrLNGjwmJRkJQsTqANshdE2oKHPoKbSHYI2WYIwIIFb/I+JC3mHLex3s+Wghm1dPZunsYayY08qahaN4b+F4YvQSVOJ3hF37QD8vQJAKAEEt9xmNZaJA5GKJ12MgQSr2JhZJ5cgDA33gQbhOhDQw4C3r8D1vgkQUgFQy8L5wvQAspEgDRUjFEhQSKSqR4HMYeF8uDkDm/y6KQe+gGvRPTG1MZ/eicvYsLmX3/GL2Lihi+6wcNk9MZ+ukDD6YnMHa0SlsGJ/OpvEOts/K45OZuXwyM5ctUzP5oMPDxklu3hudxpoxdla1p7G6PY1141wsG5HKilEOFramMbc5lTkNFmbWGpjdYKSjOokxJfGMzI9heE4kQ90htBXEMzwnmobMECrSNNRnhlHnDqXGFUyFXUWNM4Sq9CAqHXpKUtSUpKiFaNNkHYVmDZnxQktyZqKc9FipULoXKyclTERyuJTkcDnxQSISg6UkhaoIUwQQLHkXvXgQOrE/qgA/lAHvoJX4oxYNEpgEiQiF37toRALAUokCun6weHorZ/eu59O1c2ganEldSQYtlXlMa6vi3L619Bz/iD3vTWNcrYuW8jTqC620lKbTUu6kvshGa1Um97v38+sv7vCm/zz3Lu7jbOcHrFkyiTGtlTTWFlNbkUtNdS5NDcVUV2ZTUpBOQVYqxXnpDC5247DGERuhIy5KS3pKLB5bEoWuZOyJ4aRE60mOCMIcocUWpSUnXklhkoLiRBlVJiUNKVoaU5QMT9cwIkPD2KwQ2lxa2l06Rrs0jM/UMNahYJxLQbtdxJQcLTMLgpjkljApQ8S0XA2zCtTMLVSzrCKcJYODWF0bztr6KNY1RrO5NZZtbUZ2jk0RysHGm9g1PplPRhv4cGQsO8YZ2T7WyPYxBnaOT2L/FAsHpqSyf6qNQ1OtQjPxdDud09Lomumgc5qd/RMsdE6wcWxiOsfHOTk63M7xBjsH8gzsK0iiqyqVw1VWDtfYODwkld2FCewrNXOoOpWPa6x0rxoLP7nNH7s/4sRwJ131Ng5Um9k7OIkjVSZODEnlTKOdC8OcXGjJoLslg1OtDo6P99A13sOhURmcm5bPhTnlXF8+lP4t47m3cRxfHlgKdw/Bg0Pw4CA8PAh39wqr+xP+c+8K7k8ewrlKO5dq07ne4ub6CA83R3m4MtbBmQk2TkyxcWRaCvs6TOydIBi8BamWkX1TTByeaaVzpp1dMzNoSJVRl6zn4Gw7h+ekcXShi6MLPJxanMfhJTl80JFJYZSM7loPT6fW0jUqna65Hk4tzefcsnx6lpTSN6+Ue/OKuLWykLsfVnB7cxk3NpTQtTSX5WNLGddUweRhVUwZWcuciSNZMmsiy+dPYdWSGaxfPZ8P1i/lo00r2PbhWja8v4z6usE4063Ex4QTERKERikhNERLarKRDHsK7gwbSbFRBGsVxEXrcTtSqKkqYfyo4Xzy4Qb27vrY18p78fwxH1joPnecy92nuHj+BF2H9zJpXCvtrfUMa6qmobaMuupiqisKqKoSCptqqgt8XgOLMZK4CA1hejmhejl6rRSNUoReKyNIIyVII0erkqJUSJCJ/VBKRajlEjRKKSq5iJAgFZFhWhLjQkmzJpLtEdiEIRUF1FTmU1tdSFPDYObNmsSHm9eyd9dWjhzaSdfhvRzYu51N61exYuk8Vi5bwLo1y/h020Z27vyAri7BqHz+TBdXrpzlzh0h57+v9y4PH97m7t1r9PRc4eq181y5cpbrVy9wufsMZ092cf7MMU4fP8SpU4fpOryXI4d2c/DAbg4d3ENnp5CGtHeXEJG685OP+HjrZsHE++M3/P53v+Qvf/49f//2G77569f85c9/4E9f/85bKPaPQ//3mQTf6/9RnvTf8B1Cx8B//Y0vPn/Jw/u3edx3j9evntL78A4//+oNT58+4PHjezx6dJc3rx7x+nU/z5/38uD+bSHJ6NlDHj0S0pce3L8t9CLcEwra+vvucuf2VV6+eERvXw+ff/aC06e6uHGjmytXz/HwYQ/PnvZx//4Nbty8yK3bV3nz5gn3eq7T33eH/r573Lt7g55bV7h18wp9vXd5+uwhr1/3c+/uTU50HaLn5iUe9t3k/oOb3LhxiTOnj3Hp0km6L57i5atHHDmymyNH9/Gg9xbbtm+h584VDnTuYOferew6uI0jx3az9/CnrNm8gvXb3uOj/Vt4b+sK3t+2mgmzx5Fd6CTJFEN8UiSRMUFodTIMxhgKCz1UV5bS3DSEisH51NUUCz0H+S4KClxkZ9pwOZLxuFKx283YrAbS7SlYTHE4bCbSbcmkWQ0kmxMxmxIwmxJINidiNMR5f04k1WrCnmYRZEWpZqSSAPwG/Zt3/ZCAQT8k8F0hYUUa8CPUcj+0sncJVUsE74HCj2CFP3qF97XaH73aXziq/HxAIUQ1iHBtoHcFEBkkIUov9jIGIqKCBfYgLlTiK0VLipSRGCrGFCXzDeoDCUVJ4RLiw8UkRStIihRAgyFCiiHa61GIUvg6DwYkR+ZoOYZomSAZivb6F2KUmKIV3g4CQSI0IAsyhb1NTzJFyoUI1Ei5z5gs9BkofYyDLV6LLVGLJVYpGJcjBBYhQvUjgS3QDiIhVChUSgj1tjYH+ZEYIiIpVExiiEhYoWJMXpCQGqPyyYxSYuS+1CJHooK0BLlPcjTgSxhYqfFvuxIcRhX2JBVukx5Xss57Tk1anEwoVPOWpOWk6LzSIA351iBykzXkeYFBTorOa04O8jIDaq+UKIhMk4asZJ3Q4GxQeYd4JW6jkEyU5Y02zRxIPPIyER6zFo9RRZZJTUaigkyTxgsOlHhMb30KbpMGe5zU22MgAARHvEQADiYVGQkS8hJlzKk2ML08nkVNNsYWRFBkFKRGrriBZCMlnkQVWQYNrkQ5mQY1rkQlmQY19lgpbqNaSDpKlPk6EQaWM0HmAxCZJuE7ZxredicMpC+5DAqyLCqK0gWfhiVGhiVWTrYjihOd67lwciunDq1n3bJxLJzWzLJ5o1ixYBRzpg5H7v/PqMQCiyAJ8EcsEv7uqGTC3x61QioYjaUS726/VGhKDvRGm0okiP39UHhTkGQisQ8kCCyBP2JRABJxIBJxAGKRnxckiFBIpIgDBdAgF0uQiyXIRCKvaToQtVyGXCzyARCp/yDkAX4o/QcRFPgOy8cVs3VGNh/NzOfTefnsmJPHztkFfDw9m61TPGyc4GDduHQ2TnCydXou749zsH6Ck02TM1k7Np21Yx28P8HF+xOdLBmRwvIRqcxrMLGg2UpHdSJTa5OZWJnEtFojk6sSGF0cxcj8CJqyw2jMDGeoJ4JGTyjD86JpcIfR4ImgKSeKRk8EVelBDMkIpsYVQk1miHB0h1KaFkRhipZSWwjZSQqyDRo8iSoy4uWkxwuJRdZIOdZIJaZgMeYIFdGaQEIVg9DL3iVE4U+QxI9giR96qT9BkgC04kC0UhF6hQRVgB8aUSDqwABUAf4o/f1QiQJQBPp1/eDw9pXs3rCAKcMrGVrmZrDbwsSGYs7t38z+j5fRMTSXpaPLmNmcw4iiNBpzkqnPTaE2N5WKHAvVBTYGu010jKjip8+v8EX/OfZtWcShj1bw6aaFNNXkUluRQ3GJi8ryTEqLHOS6kynMslGQm0phrh2XLYlUUySWpBDSk6PItidR5EzGZYohJVpPSlQwSSEqrBFKchIU5CXKKEySUpYkpdqooNYso8EiZYRDRZtDzSiXjlabnDEuHWNdKsa45EzIEuRGU3K0TM1RM7cohBnZSuYU61k0OJTZBSrmFupYUBLE0ooQVlSHsaEplvVNMaxrjGZjcxxrGyLZMDSadfXRbGiMZUtLItvGJPPhiCS2DItjy/A4to02sbXNwJYRCXzYGs+uccnsGW3i8Hgbe0cYOTDUTNdQCyebUjnVaONiUyY3GrM5V5TKwZwkDuUbOFBkZH+Rkc4SI58WRLOtKIadhTF8PNjAs91L+K8np3m1Yx47ywzsrzCwuySOo2VGDpcZODLYyMmqFE7WpNBVnsTJChOdJXF82mLl2NzBPN0zh/+8t5dvH+yD16fhyVG4v4+/ndnAL7bP4dX6cfRMr+RKWw43W3O4N7KQa83ZXG/Koq+tlPvjBnNnXBn3ZpRzbW4+lxbkcnZ6Bl2TLBzqMNM5zULnDCv7p5jZ1zGwTByYLpTHHZlr5/A8O7vmuqm36cgLH8T+2XY656bROd/FiSV5nFlawIlVRWyZ5KY0Qcn98dU8m9rAiTFuTs7P4+yKYi6uKuXesgoezi/jUkcmV5fncntLCT2bS7i5oZhz7xWxZlIFE5qr6BhWxYwxQ5kzuZ3FsyayetFM1q6Yw/rV89n8/mK2blzOx5tW8dHmVbz/3mKK8rNIs5oxxMcQpteilouICtdTWVFCeUkhyaZEwkOCiAgNxpgYRabTwpCKAsaOaGTh7Klsen8lnfu3c/r4AS6c7uL8GYFZEFKPTnL44C7GtrUwormOuiHlVJbmU11RQGVFPlmZVhLi9ESFKTHEhxCmlxOik6LXStBrZWhVEnRqKVqVBK1KglohQqsS2ASfcUwSgEIagFohRikLJEgjJTJMS2yUHkNCOCmmGNyOZFx2C5nOZIoKMqipLmD+7Ml8/OF6Du3fzv7dH3tTjD72MgorWbt6GauWL2TNqsWsW7eMjz7awNat6/nko43s/PRDjh7Zy8WLp4VEo+4zXDh/ijNnujh79hinTx/hxIlDHD92iFMnDnP86AFOHjvI8a4DdB3ey9HOPRzav4POA7s4cGAHe/ZsY8/Oj9i942N2fvIRK5Ys4NzpY0KPQN9dnj7p5fWrp7x+8ZjP3zznZz/5jJ//9At++cuf8ptf/5xv/vpH/vNvf+Hv3/6V//zbn/n73//Kt9/+lb/85ff84Q+/4ve/+xV/+P2v+OPXv+HPf/o9f/7T7/nrX77mT1//jt/8+t959fIJp04e4fGj+9y4fpEbNy7y1VevBe9A/x2++slrn9Tn0aO7POq7y2dvnvH69WMePbrLT378ht/8+ud89uY5X37xiuvXLnDnzlW+/PIFPT1XONq1n3PnTwoG4Sf3+fnPP+f1q6c86r/PmTNHOX/+OG/ePOPR43v09d3j5q0rXLt20Qu8LnP71lXu9Fzn1u3L3Lp9mavXLnDj+kUuXjxF94UTXLx4hu6LZzl+opMd+7dx5twxLlw8zunuLrbv/ZDDZ/Zz8PRedhz5hK37NrNl7wZWbVvOkg3zWLB+DqPntPHezveYvHwi01d2MGHuGKpbBpPmTCYyOgS1RopE6kdg4I+QywPI8mRQXlZAcXEuxUXZeJxWcjLTyM9x4HIk40w3k2ZNIjUlCZcrFVtKEmZzHCZjDCZDLCnJSRgTYzEkxZGYEI3REEdsTASGpFhMxngMiXGYDPEYvctsSkSllBLg/w6BAe/iN+jf8Pf7EX7v/BCR3zsoJX4+kKCRCvKiIIUfQbJBgsxI4U+w0g+90o8g5SCClIMI14kJUfkTqvYjRDVIOGr8fAbmAZlRdIhIkBuFSkgIlZIUJiUhROSNLFVijJBjiJCREC4lIUyKIVLuZREUGKKUGCLlmKKUGKOV/7Djnxzj9Rt4/QgDgMLilSZZYpQkhokwR8kFqU+MQgAl4VJMoQIrMQA4BtZAopE5UoYlQoY5TEpanPZtWlKUHFO4EKmaEBxIhOpHRGrfFViEEBEJISJidH4Yw98apOODA4kN8idW54cxXJBYWb5nUrbGyUn1MgVpcXLs8QrS4uTY4gUAkZaoxOotVEtLUAom5iQlaQaBTXAYNXiS9WR6d+bdJg1OgwqXUU2mb+DX+noOCr0FanmpQb4UpGyL4E3INnslQUYhotRtVJORKBN22k0q7zCt+Z7EyGteTlaTnawRIk/NwnM9ZhW5KTpyrXqfNMllUOA2KH33chlUPhbBZfDu8sdLyDSpybJoyDQqyEwQM2VwEkuHpbNmTDbt2aGUp6pwxAaSmSjDlaDEFSfHFScnM1EhMAfeMjV3kkp4HS/HES8l06QiI0GGI05CeqwYZ4Icd9JbX4TLoCInOUgAECYheUkwO8sEU7VJSV6aHk+KDkuM4H1xWkN5f9lEuk9u49CuVSyZM4LZHY1MGVvN/OnDCVL8EJXohyjE76KSiZAEDkIi9kcmCkAhDkAhESEVi3xyIalEhDhQhEQkRiIS0otEAcJ5qUSEVCRCJpEiFgUgCvQnwF/wIwQG+CGTiJCKA5HLJP/AJAywCwILIUYqFt6XScWC70Em8QEFtUyGLDAQpTgAWcAgDDp/1k/JZ8MUDxsmZbJ1Rh7vj3ewcVImGye42DI1m7XjHKzxAoI1Y9JZP8HJ++McrBqdxqp2O8tG2FjZns7SVivTq+OZWWuio8rImLJ42kviGVkUS0tuGM05oTS69TS4g2nKjqA2I5g6Zwj1rlAa3GHUOEOodugpMkupcYZSkRZEhT2IyvQgyuxaiq0qim1aiq168kxqck0a8sxBuOKFNKz0OCXOJK0A/sNlxOvFxOmlRKlEBEsHESz3Ry8bhE7yDjrJIIIkfmgl/mgl/mhEAb6l9B+ETiJG6e/3dgX6E6pWdP2g+9AWZrTXMHX4EIaVZbJyygiuHNjE9oXjmFTiYmyOnfWtFcwrz2RaQQZjPSmM8FhoyUtjSGYyNXmplDmTGJKTQkupk7vn9vH0xjHenzOGTYsnsH39XIZWZlFaaKekMI2ygnSKc9OoKvVQWexicFEGg/Nd5LlTyM9MJc+ZQrbdSIk7hdRYPdYYb7pRhAZbpJK8RCX5iXLyovwpjRdRlSSjziQT2AS7kla7klabnJF2JaMzNIzP1DIlR8f0vCCm5wYxpzCU6fl65pWGMa8ohOU1saysi2NOURBzi4KZW6JjcUUoa+pj2DIsiS3D49k60sjWkUY2D09kQ3McK6pCWdcQy5raKNbWx7K2IYbVQ8J5ryaCTY1xbKiLZktdLJ/UJbF3qJX9tcnsrzBwanAy16pcXK9ycb+lgPvD8jlXauN4YTL7suLozEngYG4COz1R7C5IYHe5kQPlZo5UpbKvPYsvz6yHl2fo/7CDIyNddLW6OVpj40i5hc4yA5cbnVysd3C51cP1uTW82TqFry98AA8P8l3vAXh0gN91r+fSe82cW1LFhYVlXJ5byOU5+ZyfnsnteQXcWpDPvRUV3F8xmJuLCuleUMjlZZWcmVvMhdmFnJ2Ty9m5OZye5ebMHDenZjs5MctB14w0js6wcXhGKoempwh+jJk2TszP4NRCF8fnOTg238GpRW6OLczgkxkOhqaGU2dVc2yJh6MLnRycm8HRBR7OrSjg2IpCPpyUyRCjhosN2fRPqeXs+GzOLCzi/IoSupcWc2NuEX0LK+me5ObKkmxuby6mZ3MJtzcVc2Z1LovaspnQUsmklio62uqYPWkkS/4vVe8V1WaaaG12dRlMVA4okUEogLIQSICItsE553Io55yzsXHABmPjgG1sHDDBBuecQ5WzK1d3hT6nu87pPn1m1n83s/41s/6Zi3nm4hVy9cW3hCSQWavKVe/+9n723rqK/Ts3cOTADo627OTYwQbhJBxv4uzJA5w9cZCW/TsZM3IYJaEArnwrqTo1eq0Cpz2PTTHNrwAAIABJREFU8nCI8nAIv89FbmY6mWk6CmwZDKkIMml0LQtmTWbdqoXs3LaWrnPHudZ3gVvXL0X5hKeP7nDv9lXmz57G1AmjGDdyGCOGVlBRFsCRnx0FkNONSrLSNKSbVKQZVei1Mkx68XsMCICBy6BRoFVJSFELcaBWJKNWJKNRioy2TiMlK12HJTcNhz0Hd4GZIp+d8hI/w2pKGDk8zNSJdaxfvYi2I82cP3OMU22HOHnsAEdb93H8aDNHW/dz6EAjzft2sW/Pdg407eLggT0cPLCbA/sbOHa4iXMdbVzu7+LKlW6uX+vj6tVerlzp4dqVbq5evRh1CPr6LtB36QKXL3dxtb+Ly5e6uNJ3gf6L57nUc5be7rN0dYoBtgvn2rlwrp2jrc1cv9bH02cPePHiMU+f3Of1q+e8ffWcr9+/4tuv3vDd12/5JrJq/M3Xb/nu2/f88vMPQkz8+if+/ttf+K9//I3/+udv/OMff+Of//Uf/Nc/fuO///mf/Pc//5P/7b//zj//6z/4219/4e3r55xuP8bLL5/y5vULvv/uAz/88BX//u9/4uuvX/Hv//YT33//jp9+/pY///QNv/76Pb/++j0//vghIiSEm/D+3Utu3rjMl1884sUXD3n58jFPntzh7r1r3Ll7nWfPH/Lbbz/z17/9xLffCij65cvHfPHiEXfvXOfLl4/56us3PH5ylzdvX/D67TOevbjH46d3uXf/Oo+e3OLV68e8fvOEpy/ucu/pDXpudtJz6wJ3Xt6i9fxBms80c7KnjRPdx2g6vZ/G9ka2tW5l3YENbDy8hQ2Ht9BwqoEthzayfMdC5mz4jCVb5zN7zWdMmDeG0TPrKB1aRJYlDZVWhkKZTGLCYJKT4khKHExSYizFRV7CZcVUlIcoKy2i0JtPcaGTIn8BxUUOPE4LXo8NpzMPj9tOoTeffHsuDocFS14WNmsurnwrjgIrHndBVCTYbWbsNjOufBtOu4V8Sy6uAvGeyZiCSpYsBEJSPMlJcUglCaIBRS2iRsYUCUZ1MqlaCelaCRkpUtK0ErIMcrKMMrKNcjKNMrJNSgEypySTZZCSZZCQZZCQYZCQYxKOgtkkx5KuJNckwZwqxZ6lwpqhxJahwGxMwp6pjA6qWSJxJLc5BVfksO/IEpsJBbkq8nMUOMwqnGYtHksKzhw1BbmCWyjIUeHKG6gyFaJhAFj223SRZWUxklZo14s61MhWgtcsthXEyJmoL3VlK3FlK/FFRpMC0X2ElGjdaX66DEemArMhMSoSLCYJ9nQhFAbgaFuqhLyI0+DIUoghNrNYbHZlKyjK11FoE+5A0cDSsF1LKD+FUoeB4sh7fouSUoc++l6Zy0CJy0CZx0SJQ4yVlbsNlBSIFeYBkSCiMnrCET6gwq2jxmck7Eqh0hvhBFy66KG9zCFEQNipo8ptFId17+/jRgIorvKaxPdEDv/VPrG2PCAShgTSolxDjd8U/brMoYkID+EuDPx55S49FdHoUUoEcFZT6U6h0qFhamk69dMKaVlcxbJhuYwt1FFqk1NWoCJkUVHlMhAuEDnzYqs8GjkqcwwcDgXQHC5IiYLNJTY1IavIpQ+IlUqPkQqnngqnjgq34CdKC9QE8uQUWZUUWZUEHRqCjhSKCgwUZCtwWTTs2Tyfe9dOcLm7mc2rp7F9/Sx2rJ/D6iVT0cpi0CkSMWgi0LBaTopWKepKlTK0SiVqpQq1UhURAgrUShVKhQy1QsSKZBIpKoUCqSQJtUKJQipDIZcKcSCToFSI5yqZDJVMjkIiFS6DQsSXtEoFKlkyGoUMrUqFaoBtUClQKiSolDKxzKxUoFWL30cplZKikJMmT2R2bT6HVtdweHU1h1dXcXBFmEMrwjTOL6JlaRlNS0ponF9E05ISds/xsW9BETvneNk528/2mV42THGxeaqXDZNcrBybz/w6M/PqrMwfbmPRqAI+r7Uwe1gOc4bmMLXUyNRwGpNL0pgQNDGxJI0pZRlMCWcypTybqZXZTKnIYkKklnZ0wMhIv4FhPi0ji0zU+o0MD6RS6zdR4zFQ6TJS7jQRMKsIOzPwm3W4MlQUpGvI1cnJ0slJVSShl8VjVCRhVIpKU5MqGaMyGYNKhlEhuAN1YgI6uVS4BpIk9HIpRqUKnUyKQSlHJ5Nd/8PWJVNZPGUkCyfWsnLaCO6ePUjn2kUscVvYVlFMfUUJTUPDNA0vY0NVIRvLvGwIulgTcrO81MvCch+fl3uYU+FhZlUhs0YEudKxhy+un2TZ5Ep6j23n7KHNTJ9QztjhIcbWhRg3spxxo6oYPTzMpHHVDKsqZkjYT3Wpl2GVhVQGC6gO2vGY9Xhy9HhzDbiyNATNKVTmKag2y6i1SRlZoGRqoYF5paksr8li+ZAMVg7LZPMoOwtCOtYNy2V5hYmVlUY2D89iY206O8bmsaE2nS0js9k2MpNdE800TrbSOMlC42Q7O8Zm0DA+k72Tsjg83cqZBQFOz/NzdnExHQsL6Vjop2O+nxOznLROtXJ4hp3DMy20TbbRM91H53QvHePy6ajLo3uIjdujAzybGOb1pAreTKri7bQaHo4v4t6EYi6PdHNlnIe+KV4uzfLTOzfAxbkBeucF6VlQStfcEo7PKebx4cX8r7/c4n9+fYnD84K0zvJwfE4hpz/zc2yqg2PTPdzcNpG7zbP57VEL/+vHXvhzH//fny/y34+aeXl0Pk/2T6V/XSX9q0u4tDZI39og1zeUcntrGQ+2h3mwrZznu4byxd5aXjWP5MvmOh43DuVmfRV3dg7l1tYqrmyr4G692IDoW+/j4mo3VzcUcmV9gOsbirm6oYjrm0Pc2CxG5e7uquJuQyX3dlVwtyHMnfoS7u6u4M6eSg4v8zLKqmHVKDuX64M82DeEO43DuL+/jicHhnP34AiOLi9lokfP96un8Kftn3FrWTl36ofycO8InuwayYudw/luz2S+3FLHy6ZanrcM5cvWOl4cGsLDQ8PYs6SKFbPHsPrzSaxbOpMd65dSv2EpTbs30tq0naMtOznaspP2o42cOt5MR1sznadaOXfyEFs3rKKutpqK8hCWXAEy6zVK0o06QqFCwmXFlBR7BThsUFPsc1FRUsSk0UP5fJaoLN25bS2dZ9q41tfFvZuXeXT3Ondv9NNz4Qwzp4xjzIgqaqvL8DosmLNNZKXryDRpyTBqMOmFc2DSKzHqFBh1CvRqKSlqcfBXy0XTg1YhRa+Wo9NIUSoSUMkT0KqkkZYJmaiI00hJM6qxmoXz4XfZKC12MaymhOG15QwfVsaMKaNZs2I+Z04dpuv8Cc6fbuP4kf20tuymeV89zU0NNO1vYF/jDnbv2sLu+k007t5GQ8Nm6revp6VpF21HmjnX0cb5M8fp6jpNT88ZLvWcpa/3HP29XVzp66b/Uif9/V1cvdrL5ctdXLvczZVLPVzp6+Zqfxf9Fy9wqesc3Z2n6O48xblzJzhzpo3mfTu5eOk8Dx7f5vEj4VI8fXKfp0/u8+L5Y15+8ZTXX3xsW/rixWNev3rO61cveP/uFR/evOTH7z7w5++/4aeff+DPP4k15l9+/pFffvoTf/n1z/zlLz/xy8+itvSrd19w4tghfvz2K7784gkf3r/m3dsv+f77d5HmoQ/88O1bvvrqNY8e3+bLV494++4Fz57f59nz+7x+84x3717w+vVTHj26xa+//sDffvuF6zf6uNzfzctXT7h46QLfff+BN2+f8/DRLR4+usXLV0949vw+F3s7uXvnOn195+jrv8DffvuZ1++ec/vhdbr7z3DxSic3bl+irb2ZKzd7uP3oCqcvHmfPqT00dbawtW0HS/esYGHDIpbsWkrzhQPsOrmHZTuWUd+6nU3Nm1jRsJwF2xayfOcy5q6bzcR5oykfWczIaUNIzVZhtqYSm/QJMXF/YHDCp8QlxDB48CAS4uJJiIsnPi6WhPjBxA3+FLfLTri0iGCRm4L8PNxuKx6nBaczj8LCAvLzc3C783A4zDgKLDjz80QDkTmLPHMWuZlp5FtysVqyMedmYsnLxZybGfk6G3teDk67BWtuFpacTGzWXAx6DSpZMjJpIorkBKSSBJKT4sTfC1UiBl0yOnUSJo2MVK2UjBQpGSkyMnQyMg1y0nTJZBlk5JgUZBrkZBkFf5BlUpBlkGFOU5FrUpGXrsSSoYoOqVnS5eSlCT7BmqEkL008t6QJgeDM1gg+IcIk/L4W1ZUjVpbzs5URPkEXZRUKclW48jR4rDqcZg2FNgOFNkN0/8Bv032MH5lFxGcAaPZb9ZG6UhEdEivKanx5aiESchV4csXQmahQ1VBo1VFkN1JoMUZFgNmQiNmQSI4uHluaHItJSp5RgjVVQn6GHHumnFx9ApZUEUdy5sjx5Cpx5yjx5akJ2rUU2VIosuvEOJpNXIV5SoJ2rRAFTj0lDr14L39AQOgpcxoil4CVy30GivPVhCNDZTX+tMhdfpO4fIaPLIBLT7lbxIVqvMJRKI8c1stdemq8Rioid/YHBMSAiBiIGYVd+mirUY0/jWpfaoRXMFLlNVLtS6XMoRHbDG4dFa4Uyp0pIsY0EEmKVKRGq1IjYkFcKYQdasJ2JSPcWnZMC3BgfhnLhuUwOWggbJMSsioIWuWU2lWRpiKxgVCWr6XUrqHYqhTrzpFGoxKbgJUH9hQGvu8jF6GJrkULmFpLyK6k2CZ2FUL5GoL5WkrdJkpcqfhtKbgsKuZMraa/az9Xew+wZ/vn7Fw/i3VLppBhSEIljUMrTcaglEecAxkpWrGcrNcoUSsUqOSKCDugiEaClFIJarkEeXISKpkcjUKBSiZDniwRXIFcCAOpJAlZkqhDVcjkKGXyKIegkEecBLmEFKU0UomqFI1ICgkKRTJKhSR6KeTJqNUDLIQSrUyOVpaIUfopG2eVs29JOY2LQjQuLGb/omJ2z/Wx63M/O2Z7aJjjY9ssN5unOdg0xcHaSQ4WD89l1YQClo+xs2KMg1XjPMwbZmXhiHwWjSxgQZ2VBbUWFtTZmDssjznVOcyuyuazqlymlGYwNqAXWwflmYwpMjGxNJuJpZlMLM1kbCiTUYWmyHpyKjVuLUPcWmq9Rob5TFQ5xdhe2GGirMBIsU1EBZ2ZWuxpaozyOAyyBAzyJIxKSaShSIZeLsGokqKXJ5GmVqCTJqOXCSZBnZyIMjlZNEslJqGTyTGplejkUlJkEoxKzfU/zBxewdyxQ5k+LMjltt1c2bqMDW4bO4eUsn/0EPaMquPkujmcXTuHFSPLWD4kwKoqPysqA2wYGmJtVYAlITeLip0sLPcwvdLHnBEhHnQd5FrHbnaumELv0W10n2xgUl2QuspCRteWMLo2xPjhZUwcWcmoISEqg05qSj1UB10MLfUyPOzGYzbgyTHgydETyE2hJFdNhVlFrVXJ6AI104tTWTG8gK5tM+jeNp2HR1fw8twWHh1bIa4jy7mx73NuNc/j5PIabu6dyZk1deyamE/zTB/N013sHpdH07R89kzMY+8EK/un2tk/Pof9k83sHZvFoZG5nJhs5/xcP2fn+umaX0jXvCK6xhZwrsrMhWAO/WErt8odXCzM4/YwD9eqHdwZ6ePJjHLuTS/l2qQieqf6uTKthO6JPk5NcnB6hpeOmT46Zvo4MyfA2XkBzi4o4vT8YtrnBzm7opKeTWP4Pz708H9918+FjaNpnu6mZaaXphkeWucVc3xJmK871/L3e83881Er//dX5/mv+030bxtF17pKLqwJ072mlO5VIS6uL+Xi2iC9q4JcWhvk4rpi+tYFuLElyJ3t4m7/vV1VPGqs4cn+oTzcW83tHeXc3F7B1S1helf76F3tj4ymCXi7f0OAqxuKuLqhkOubirixuZhrmwOR5elybu+s4O5ucd3bVcHd3eXiz9lXwZlNVYwp0NFdP5bbu8q5vauKO41VPGiu5XHzMG7vH0nH+hHUZSfy3apJ/LJtGteWV3BjcwX3d9fyfMcIvtxax/v6MTzbOoRne2t42BjmaXMVT5rKudcyhP1LK1gxYxSrZo9l/eKZbFk1nz3bVrOvYT2Hm+s5cmAHbQd3c/KwiBt1tDVz5vgBzrcf4sypw6xcsZChQyrw+5xYcjNEL7NGiSU3A5/XQSgoqhotuWnkpOvJzTDhc1oZWVvO55Ftg22bVnL6eCuXus9yvb+bzo7jbNu0kkKvjQJLFp6CPOx5meSk68lK1ZBuVGLSKzGkyDHpZOi1EvF1RCxoNTLU6mRUqqQImCwAZaNBgyFFiUYpQa2INESokjGkKDHqVGSlG8jLSSXfmoXbkUdxoZNRw6uYMG4oo0dWMWXiSJYsmElry27OnT7ChTMn6DxzjI6Th2g70szRI00cbN7N3l1baKjfSH39BnZu38COLevYvXMzLU27OHa4mY72o5w9fYzz505x4cIpei6c5lLPWS52n4ksMJ/n6uUuLvd3R4RBD32957h8qYvenvNc7O2k58JpETXqbOf8+ZOc62jjaOt+Ll06z4P7t7h/7yaPHt7h8aO7PHxwmyeP70VeE88f3L/F40d3xfXkPl+8EBsM716/4MP713zz9Tu+/+4r/vyn7/j5px/45ecf+fmnH/jpzz/y5z99x59+/JavP7zm6JEWHj64w/t3r/jixWMePLzJu9fPuH//Ol9/9Yrvv3/LDz9+4MrVHt68fc6rV0+4/+AGz1884N27F3z46jVffPmEBw9v8uKL+7x+/YSHD2/y+PFN3kbA4Tt3r3LzVj9Xb1zk7Pk2bt+7zKOnt7h6u48z3Sc403OS1tMtNB7ZzfnLp+m9do5T549x5GQze1q2s23vOtbUL2Nl/VIWb13I4q0LmblmFnPWzWHexnnMW/85s1bNZPKiiZTUFlM+opxMewY2t5VkRSJSRSJKTTJxiX/kjzF/IGbwJ3wa8wcSEgYTGzuITz/9hJiYT6NXfPxgkhLjUcilmIx6JMnxxMcNIiE+BrcnH7fLTm52GlZzOgW2bOz2bDKzTGRmGMnOSSMtVSc2Dkx6bGYhCDIzTGRmmEhPM6BLUWE0aDHoNehSVGRmmMjJzsSWl01edhbm3OyoeMhIN6JUyJBJk5FLkpBKkpAkx4s7jEoJOo0Ug1ZCqlZKWoqMVLWEdK2MTL1cgMt6ASpnGKRkGYVQyDTKoo1G5jQV5lT1xyG1DDnWDEW04ciWqYxGkOxZKlGNmqPBnqWKCAgZ+dlqHLlaCnI0OHK10aXlghyxyOzK0X6El81qETGypOC2pFAYWUP2W3QRdkAr7vZmySMrxsJZcOeo8ecZCNgMFFr1EUdBgy9PQ8Cmx52jwJenxhu54+81a3BkK0QNap6WYH4qhZaU6GpyfroUe5okGjdyZCmFm5CjpCBLjjNLQUGWHLdZiJCifHHwDxYINyDk1FNs11IUGUyLrinbNJTYP0LMQbuWUoeBUoc+CiqXFGgJ2tXRlqAyt6gerfQZBJMQOXDX+NOi0aCBpeNKn5HKyGF/oH600p1Khcv0u4O7OPCXOjWUe3RRaLnaJyJKQ3xpwp2Icg0RARJxDgYakQYeo2LEo6PaExEXhQKqrvDqo+BzSb6aCpeOsENNuUvL1NJMNk10cXhJFevGWpkWNFJuF8NXA1GloE1B0KagJF9F0KaiyKKI8g6lBVqCVuEmlDlSKLIoKM5TUOaICAm7qF2t9hkjLsJHALvMIcRByKnHZ1YQsGsocRkodafhzFHizFPjtWu52X+YG32H2LdjESsWTGDymApMailKSYIAlX+3oiy2CkTLkE6tQi0XLUQqpRy5TBIFkz8CxeJreXISanlkOVklLpVSLqJGKiEKNEpl9OfE2Jr0d8CzJBpb0qjlyCPRJ61GhTzCNQy8p1YpUCkU6FQibjh3bDFrpnjYON3LtjmF1M/yUj/Hz4apBaydlM+KsVY2z/CzZoKDJaPyWDjczMyqDOYMzWFmVRazanKZM8TCjIoc5gyzsmC4cBBmVmUJCDkSK5oUSmVKaQbTKrKYXJbO+KCoNx3hMzCmKI0xRWnUeXQMLzRS5zMx1K1nuN/IcH8qNW49YVtKxCXSUJqvI2DWUmTR4c1NwZ6uIlWVQLpGsAYGRTIGlQS9Mhl1YjxaaRIpSilaRZJ4LTkBvUKKQSlDK01GI5OhlkqRxieiTEzCqFRgVCkwqdSkSGUkD4q9/oeZo4cyf9Jwrp3az8OmbeweWkLr2CE0japi97gatg4t4eTyiRxdNI7Vk2pYNb2OFVNqmVXhZnF1gMWVflZWBFgZ9rO+3MeKqiIWVPhYM6GaF33HuNi2jV0rJnHr/D6O7l3DpDHljBoaZHRNkNFDSxgzrBRffiYBZw4eSxpFjhwqAgVU+vNx5xjw5hrwm/UUZmsIZkiZXJJH24YZ3D62kasHV3GpcT7dOz+jt34mu6cXcWJpLXtnFtM0N8TBz0tpW1TBhc3juHdgPk+OLOVhy0KeHl3Cw6OLudcyl5uN0zi3bigtswtpnuHh6Gwv+6fYOD7WRmednQsVFm5XOHkYKuBRmZMvQh4e+uzcCxRwtdDK3aCHpxVBnlUV8XRMiGuj3VyZFKB3ciGdk3ycm+Tn1FQvRyY5aJvmo3Wqi9aZHo7OKaT1My/t8wtpm+Pl9MJSjs8tpG1hKYcXl/F1bz1/fXCEtxc20bF6KAdm+OjaMIJnx5bwn/db+B/PjvHr1Z28OrmYS5uHc3iWi/YFhZxfHuT4505OL/JzaqGHc8uKObu0iEvrw1xaV8qZxR7OLnFzdrmT3rX+SFNTEfd2iYO8EAm1PNxVzc0tJfSudNO9yk3vKhcXV3m4tNpN9yonlzcW0be+kL41Pq6s93NlvRiTu7KpkJvbS6KfdW9XOXcbwtxtEALhzq5ybjeEaV1SyKSAnq5ttdzbW8n9xiE82F/No6ahPNw/hBt769gx3cssVwpfLRvNT/XTub40zI1NFdzdMZQvt4/g1bpa3m4cwaONYe7tCPJoXyX3G8u4t7eUW/uqaF1VzdpZI1kxcyQbF89k+5qF7Ny0nP27NtDatJ3DzfWcPLKX4627OXOimXPtLXSePkTv+WNcPH+ccx1H2bhhNVWVpVSUFZOTkYpWKSPNkILXZacsJLrdy0I+Sop9WM2Z5OWkYrekUxp0M7y2lKnj6liyYCab1y9j+eLZFPvzCfgKcNhzyM/LxGkz43NaCfqdOG055GToyM3UkZmWQk5GCnk5qeRkmsjNShVXThrZ2UYy01LISNWRnWHEnJuBxZKBq8BMTqaJ7AwjeTmplAa9lAZ92C3ZFPldeJw2bHlCJPicVqorihgzsppxY4cxY8YEli6aRePuLRw/sp/zHUfpvdDOhTMnONfRxrnTxzh6aL9wD+o3Ur91Hds2r2H7pnXs27ODwwf2ceLYIU6fFJzC2bPH6TrfTnfnKXq7OrjYfY5LPee50neBq/0iZjQgEq5c7OTypU4hELrPCR6hu4POznYuXDhF1/l2Dh3Yw8Hm3dy5fS0qEh49FEvOT5/c53lkuXmgJWngvSeP7/Ps6YNozerrVy+i7sLXX73lm6/f8cP3X/PtN+/56sMbvvrwhh++/5oP71+zo34zp9qP0XuxkyeP7/H+w5c8fHiTR49v8+sv3/Drr9/x9u1zfv7lO+49uMqLL+/z/It7fPjqJQ8e3uRVxEW4/+A6V692Cybj9iXaOw5ztvM4t+9fof9GN33Xu+i/0UnHhWMcP3OI7fs3sbVxA/WHt7Nw0wK2N29m4541bN67loaW7WxpWMeseVPZsG0VoyfWMmpSLZXDyzBkpeDw25EoE4hLHkRM3CfEJQ7ij4P+QEzcJ0gViSQlxxEfF0vMp4OIGxTD4EExDPrjp8R8Ooj4wQkMHhxPbGwsMTExxMTEMGjQH/njoE+Iif0UuVxKTnYmJqMeo0GH0aBDo1WgkIu7+TqtEoUkkRSVHJNeTXLSYNQqKRKp4AY+xgFkGHTiM0xGPSqlPAIoypDJJMgj/2PXahSkpxnJzcwgKyOVzIw0MjNM5JmzyM7KICM9NbK0KkOSnEhyUgKy5AQhEuSJgktQS0nVyjGqkzFpJKSnRHgEnfRfWo0ydBKy9KLNSMSPFJHqUxW5aVLyMkT9qTVVRq5JgjVDgMx5aTJs2SosmQrys5WCU8hWRwWDI1dwCI5cLQVmLfnZatwW/Uc34XccwcASszfCKrjyfhc3yhNsgd+qi+b/C6168TNmLf48gxALFh2FVr0AiW16iiy6SPuQSqwfmwXMPHAN7Bx48jQE8g0U2Q14s1XRiFJBhoghDewieC1aAnbRWuQ1q8SuQcQBKHXoCeWn/IsICOWnRN2EIquaUL6ekgIdRTZxSA06dFGAOeTURytDyz06wh5dpHpUPBfQclpUFJS79FR4jFE3oNJjpMJjJPy7VeIBOLnSo6fUqYnc3U+JLiUPxIcqfXrKnQLsrfYYogIhKgQiILAQCMZ/ea08IgQGfrbSo6fSZyDsTqEy4oKUFIhGpEKzhAqvjtHeFLZP9rFvTgn10/3MKc+gLE8qokP5OkJ2NSG7UlxWFUVmuWhIijgMQZuKYquSIouCkF0dbVIaAFmDNlUUaq7yGiKOhJJiqzyy0KwhYFERsKjwmOV489R4Iv9Oeqw6Ak4TB3YvpedMEysXTWHk0ACe/HSUkgQUyQmopdLocvJA9aleoxaCQKVALZeLK3Lo/71Y0CoVAjyWJUcYg48CQCWTolErkcskyKXJKCTJyJOTInCzEBdyWRJqlQy5TGwqqGTJqBWRKFKEXVAPMAxKwSWkaEWNqlajQKOUoJIlkqaIYfmUEOtm+Fg7zc3qiXaWj7WydHQeK8c7mFWZwee1Zj6rzowe/geGzSaXZTDCq2FSKI2pZZnMrM5l7lArc4aamVaZwdTyTKaFs5hUms6YgJ4JJelMKE1jdJGeUYUGRvr1jC1OZ3QgnTqfiVqfnhpnCrVeI2GrgrBV1N+W5Kkps+mXmLH9AAAgAElEQVQptaQQsqQQtIqq4YJ0JZnqREzKhOg6cqpagkGRiF6eJFweaTJauSTyz0iCVpokYkXSZPQKGXqFDKNKgVYuRZ6YiCR2MDqZHL1cgSoxCXlcPMmxn17/w+xx1TSv+ZwX7fu5tGAaxybWcXTGGJom17JuSBHr60IcmT+OXVOGsXnaMFZPHcrKqUNZM2UoG6bXsfPzsTR8NpIdU0awMGhnQ6WPFQEbq4f42TlrFPfPN9FWv5Drp/bw+s5Z1q+YzsghAaaOrmHKGHENK/dTWeTAmWsk7LdTWeQg5MrFk6vFn6uhxpvFxPJ8+g5t4tbJHVzcv4w9s4ewqCqPOaWpzCrSMSekY1F5KutqzWwb62DbuHx2TnKxZYSF7WOsbB2Vx55JTvZP8bJ3ipvdExwcXxTmwYG5fDi7jq8vbeebU+v5edtcHo8u4WVdCe/Li/iuqoRvKkK8Cfl5U+bnZbmPl6V+Hlf4uV/tpbvcSn+dl2PDLRwbY6Z1TB4nJjpoGm+lcYqTXRPzaZzipGm6m72THRyY6aVpupvDs4s4Oq+YI3N8HP28iMOfh+hcP5JfbuznpxtN/Hilka86N/D27GpenVrJn/rr+b5/G2/OrKJv2xgaJ9tone1m78Rcjs1xcWC6jUOfFXBqSSGnl/rpWOzn5CIPp5b46FhWROfKIi6sKqR9oZOjs8ycWlRA1yofF9cU0rvaz50dVTxqHMrdhkpu1ldwa0c5/RuL6FzuECNyywu4sj7ApdVuLq5ycWmdP7I0LZyF3jVurm4uii5NP9xbFRUIt3aWcn17iNs7yri3q4Lbu2tomO5kVqmO67uHcGdXGff2VnG/sZo7u8Vj3/YqNoyxM9cs49+2TuXZkmquLS3l+toQj+uH8XJLHV8sr+HBojIebAxzb2eIe7tCPGgKc29viNuNlRxdXcmGuWNYM2csm5fOYvuaBezavJx9O9ZweL+IG508spfTR/dFHYTec21c7j7FlZ7TXLl0hosXOmjcXU9VWRB3voUMk17c4UzTEwx4qBtazqhRQxgxopq6ukq8XjuW3DQy01LwuS0MrQoyeXwdn00by7hRNbjys/EU5OF1WXHnW/AUWCkr9hL0O/EU5OGwZmLLTSffmoXXZaXQbSc/LxtXgQW3I4+igBNnfi5Z6Qas5kwcdjPFhU6KC50E/c5oFjzgK6Ck2EO4xE9xoZuAz0mR34GrwIzPbcPvslHsc1BRWsiI2nKmTBzB8iVz2LdnO4eaGzjY3MCxw/s42XaQjvYjdJw8wqm2Qxw6sIc9Dduo37qOhvqNNDXu4MihJk61Heb0SVGdeq6jjc6z7XSebY+6Apd6znKp5yxX+i5wpe8C16/0CA6hrzvKI/T0nKHrwpmoQBgQCRfOnaShfiPnOk5wL1KROuAiPI0Ig8cPbnP/3s2oQHhw/1bUbRgQCc+eP+LLl894/eYL3r19yVcf3vDN1+/49pv3fPvNe9HK9PVbvv/uK7768IYtm9fRceYE3T3n6Dx/mp7e81y9cpFbt69y42Yft271c+LEIbp6TnPn3mUePrnJk2e3OXq8mQePb9Dbd5YLvadpOb6XU93HONTeTOupAzS37aHtwmGaTuxl79EGOvpOsGzLYjbuXsvqzUtYsmYeMxZNYejEamYsmsaCFXMYPbGWfHcuHn8+MYM/YVDsJ8QkfkJs/B+JHSzu8MfHxRI7KIbYuMHExsYyePBgYgbHEhsby6cxfyQm5lNiYwcRHzeI2NhB4vngQQwePIjYwX8kLi6WwbEDPxvzL1d8/GDS00zk263kmXPISE8lLdUo6g51ahH5kScLRiE5jsSkwSTExxAfN4jEBBFLSkyIIyF+MAlx8SQlJCJJSkaaLCE5MYmkhESSEuNJTIxHIklCLhN3CPU6LVmZ6WRnZZCZnkGqSUdGuhAM6WkmtBoVSqmE5KQEkpMSUMqSRfxOJfkXkWDSyEhLkZGWImJHmQbhJgzsJGQZFWToZcJRMMrINiiiq8ui4UhEjXKNIlZkNsmxpCmxpCnINkqwZqrJSxMcgi1TiS1bRX62+qNAiAgGe5Yq8poaV542KhAGHt2/ixD9fj9hoJnIbxOuwoBrUGQXboMnV4MvT8QPXNlK/FYdbrNaHOwjC8m/FwoDjsIAx+DMUUYjSAMOg/hZTQSA/rjEXFxgIJSvj4qCMqcYRgu7jITyUygp0EUfSx16AhaVcBUcOoptGgJ2TdR5KC7Q4ctTRx2IcreJsNdIuc8kdgncBqr8RiEavIYoZDwgCqr9aVHouNJtojhfHWlEMhB2iV2Fqkgc6Pd7ClWRKtVqnzFSFyog5Bqv4BYq3IJLGHAHavxpVPlSo25Gpfvj9kI4cqd+YJdhaCCDsDuFUqeGKreRkF0dFT/FNhWlTh11BWq2TfSyf24pDbOCzAwaqclXErKrKbaoCZhFrKgkX7AGA7xBiU0dEQoqii1KivMG3AXRiBS0CFERsgtBUBaBtMNOAUAPfE/QpsJvVuA3C5fJniHFlimcMlu2imJPBvNnDqd+43yGlHsI+fPINChQShLFloFcTopCgUYmw6DVoEvRiK0CtTLKDajliujfYxEJEnf/RexIFt06ENGjj1WoMmlyVDj8/nsHvl8uSxKDbBFHIVqfqlCilCvQqNSCiVApIrFcOSql9F+4CaNGjU4az6yRAZZNcrJ4rI25w7KYPyKHz2rSmFmVzsSQgakVYrNgWmUGUyvSmVqZxcTSTMYXp0UqStOZEs5kfNDEpJB4bUo4kxlVuYwNmMT3lWYxOZzNhJIMRvr1jCo0MdJvZHihkVqvcA9GFKZR7dJRV5jKELeRMnsKgSwZxWYNxRYdRRYDAYuBgnQV2ZHGolRVIlpJPCnSBPQyCQaVJAolq5IS0cmFgNPIJKhlycL5ifAHOpk8KhTStVp0Shnq5GRUiRLkcYkkfTqIxE8/IenTQdf/sK+6jEubFvP+8C5ahpbSOCTI8ekj6Vg8hSf7NvLq1F4+nG3m3ZkDnF87j8vbl9PXsILfHvfzw/UzfHelnXe9bbztauNNdxvfXjrBlc1LqK8JsLEuyJ4FY7jUspFD6+bwqKeVw7tWMnZYEWOGlTB2eJhp44YS9tsp9dlw5Brx2TIIufOo8OQSMGvZMm8M/Ue30blvNavGljDGpWea38gEt4ZJbjWfBXTMDerZNKaAVXW5bJvgZO/MYo4tH0bnlokcXTKElvllnNs4hu6tE+jcOJ4nBxby7PhqHjTM5u68EbwaVcnbkZV8N3kkP4yq5sOwMr4aVsaPY2p4N6ac72YM5et5w3kydwhPF4zgwuQS9tRaaBiWx/pKI/sn5tM43kbTVAdbhmexa6qLHZOcbBprZ8uEAnZN83J4YTktC8o4vqqG1iWlXNo5iYeHl9K5cQJf9+7mb49P8t/PTvDjlV28PrWKJy3z6No4lo6VtbTMCbDvMw8NE/OpH2thx/g8dk3IZe9kM41T8mienk/rLDeHZ7s4uTDA+eUl9Kwq48LKIOeW+zm/opCzy3ycXOygfaGTts+ttC8soGOhg55VPi6tFZDxjW0hrm4t5urmYDRO1L82QM9qHxfXeLm4ysPldT761njoXeOlf0NAuAnrC7m6OcjVzUGubwlyY1uQW/Ul3N9bye2GMm7tLOXOrjAP91bxZN8Q7jWNYON4Oyvrsri/r5KHjWHu760S0aS9Yfq2FtGxqpQVQ62s95j4ZdtEnq8eyo015dxeX8bDdRU8XBLm0dJSbi8q5FF9OY/3lfHmWB3vTo3gw6mRvDkxhp7dE9g4fwLrFkxi84pZ1K+bz56tKzjUuJlTrXs507aPcyea6Go/RPfpI1w6d5z+zpNc7T5Nf1c7l7tPcbm7gzMnj7Bs4RyKPfmYs1LRRMBhuyWb6ooSxowawpQpo5g4cThDhpRRFirEnJ1GdoYen8tGbXUZw6pKKQ/58btsePPNuPPNeB0WCt12in1OQgEXwUIHfpcNT4GVgO/jwb/I76DI78DvL6DQm4+rwIIlNwOH3UyhVzgThW47BZYsAr4CgkEPgUInwYAzAo+6KPQ68Lqs+D12wkEfoYCDQncBxT4H1eUBxo+uZt3qJZw4coD24y20tTVxtHU/Bw/upaVpF4ea99LW2sTO7RvYvXMrDfUbaGrcweGDjZw41sLJtoOcOtFKR/sRzpw6RufZds6fORkRCh30dnXQ23WKy5fOcaW/i/7+C/T1dUZiR6LRSEDNnfT2nqWn54wQCJ3tdJ1vp7VlL+3HD3P9Wh+3bl7h3t0bQhQMiIEHt3n66O6/OAyPH93l2eN7PH/2kBcvHvH8xWO++OI5r16/4OWXz3j18hlv33zJ2zdf8P7dS96/e8m7t1/y/v0r3rz9kk2b1rJ4yTxOnGzlcn8PHWfbaGtr4VTHYc6cO0b/5S6uXO3hQnc7XRfbOd91kv0tO+npP8uJM6007N9C/f7N1LduY0nDMpY2LGPptiVsPbCZPUcb2LJ/I8OnDGHUtGHUjCjFF3RQN6YauycPpVZKQnIsBqOahORBxMb/kZjYT4hPjGFwXAzxCbEMjv+U2LhPGRw/iLiEGGLjBp7HEhcXS3xiHDHxMQyK/ZTYuJjo63EJMcQnxhGXEEtcfCzx8eLQnpiYyODBg0lISCAuLo6EhAQhPuIFpGzNzcKSl0tujriTn5OdSUZ6KjkZ6Rj0GrRaJVqNIpoFVijFUqokOZ64wZ+SmCBcjLjBMSQmxJGYEEdS3GCS4j4KiOTkRBIT45FKk0lOTkSjVmIy6slITyU9NQ2TUU+q0USqyYAuRYNaJZwMuVSGQi5DJZOgliWhV0vRq6XoVBIMGgVGtRSTRkKaJhmTKilaizrAIohHFRn6iEAwKskyKshOVURWmOXR7YQBoWBN1/zLZctUYc2ILDKbtRRkp1CQoyE/6yOPEL3yBJswMKYWrS/NUeHOFcyAK3JH32sRsR6/JSVymP/oAnjNkYN9xEHwW1II2PT4I5sLfqsWr0WJJ1cZjRsNAMsCbFaKlqO8lOhnBmzic4rshmhFashuojjf+PGypRCyaSkr+CgWSgp0lBQIFqHUoSdoE/GIoF1HkV1Um3rzFGJIza4l5DBS4jRR4jRRnK8n7DVS4jZS5k0l5EyJtBsZqfKlEnbpo68NCITSAi0VHjF2FnbqqfSkEvaYKPHooxB0uVvEj6q8AjauKUylymeixp/x0X1wG6iIuAMVbh2VHhMVHhPVEb6hyiNEwkDbUqXXRIXLRJlTRI3KIq5FSb4qCkmXOER70EDVammBlpIIA+C3qhhiU7Bzio/meWG2TvUxuzSVKquckE1DsUVNcZ6KUnsKIat4HrQoCUZEQcgqRELIqqLUriGQK/vIItg1oukoUnNaZJZQ5tASsmkptYtMe9CipNAsw5crpzBPsCv5WQpsmXIsmSJa57GlUuTKxptvIuDKYNSwIDlGFTql4ODUUnFAT1EpSdGqUSpkaDUqNGo5CllSpJJUGXUItQoFKolEbBhIpeJRJkWjEgd7lUyKRi7aixSRBiSVTIpCkhR1GwbqURWSRFTyJLHPoFSgkMlJUakF+yBXiT9XPjCwJhqQRPuSBL06IhQ0WrQKCd4cFbOHm5k/0sKc2jxmVmUxsdTI+KCeSWGxUzCjKocZVTlMrcxiWlU20yrNTAwJgTCxNIPxoTTGB9MYX5TB2ICJscWp1Dq1jCtOZWzAxAhPChOC6YwOGBnh0zPcq2dUpK1oqNtAtUtHjVvPUK+RKmcK5ZHmokCuQgyiWXTY0pRk6aRokweRppGSIolDL08gRZ6ITpGEQS77uHMgiUevkAoxpxBxIo1M7EfoFTIMCiUGhZJUtYb0FA16uQJ1ciKS2FgkMeKSx8WjTEhEHp9w/Q+H/D7+0Xeav187w//z6j7/89Ud/t+vHvM/Hl/m77c7+Y9b5/jLlXb+dvUcf715np8vneR/f3aVfzy/wrdX23l54RCXGzdweutiGmaPoWXZNH7ob+fb3qM8ObGT7Z/V0bl3FWd3LWf7/DHc6z7Ekhl1jBseYmRNMSOrijEq4kjVJJJjVBP2Wqj0ZDN1iJ+u1k2c2LmIBWOKqC3QMdKmZXpRFlsnldC4oI6DK0Zzbtt0OjZPomf7NDrXjefazs/oWF5L99px3Nk3j8t7P+Pa3s/o2zGZazuncX/HbG6uGc+thSN4v3QS346v5f2wMF8PK+d1TQnPKwO8/6yWfz+8mn/0N/KP2y38/f5h/vPhCf7t8Sl+e9LOXx8e5+ebLbzv3cGHi/W8v7CFHy838E3PDn661shfbrbww+W9/HqrhR+v7OMvtw/ybd9e/nTzAL/eO8xfH7Xxt8cn+Pvzdn573MY3vfV0bx1Hy9wgu6c62T7Ows7xNvbN8LBzop09U53smlzArqkF7JxgY9ckK03THDROtnJotpODMwtomWGndZaT1lkO2ua7Ob3Iy+lFXjpXFNO9uoTTi7ycWODg9GInZ5d5OL3YybmlHrpWeri41sfFtWIYrm99IX0b/fSs8dKzxhsRAb7I1oGoMxWxogBXN4uBuAEH4ermYq5vDXFnZxmXtxRyc0cJd3aV82j/EB40VvOkeRiP9g/hzv5RbJnqoW1ZmGcHq3lyoIL7e8t52Bjm1o4g3WvdnF1TwbJKCyfHFfLbnmncX1TBjdWlXF8d5OHqMp4uLefBolKebKjg+Z4anjaHeXl0GK/bhvHu5HDenhxJ987xHNw6n/2bFtO0dRFN21fRfmgXp48K9+Ds8WbOn2yh+/QRLrS30tVxhJ6zImrUe66N3vPH6O9q52rvWXo7TzN+1DD8ngJystJIN6Vg0qtx2HMZWVfFtGljWLp0DjNnTqRuaCWV4SB2SzZ2SyajhlczfEgllaUB/C5xF9/ntOLONxMqdBEO+igr9lIScON32wh48nFYs/E4Lfg9ognG67JSUuzB57bhcQpXweuy4nPb8DosuCPCw+e2UeR3RFZsfZQGvfi8DryeAvweOwFfAUV+BwFfQeTzbVSVBxgzoorlS+awd9dWWlv2cvjgHg7sb2D3zs1s27iabZvW0FC/iR3b1kXFwfGjB2g/fohTJ1o5daI16iKc6zjBhXMn6blwhp4LZyI8wln6Lw7EjYSb0Nd7jt5eATZfvHhOMAndZ+jtEvWnA25C1/l2Djbv5lxHWzRu9PDBbR7eu8njiHPw++vB/Vs8uH+Lhw9u8zhyPX/2kKfPHvLiueAThEh4zru3X/L23UvevnvJh/ev+CoyUPbmzRccam2ivKKYpuZdNB/cQ8O+rew72EDz4T0cOXmAE2cOc7j9ADuat7Bp52oamrawY98mNjSsYuaiyfjDDspHhXCU2ckPWbEHrBSWeYmTDiJREUtM8ickKGJIlMQSO/iPJCbHExcfQ3xcLIPjxF3/xKTBJCTGkJgUS2LSYOLiBxGfEEN8gjj0Dx4cQ1xcbORAH09CQhwJCXHRw31CUjzxiXEMjo+Nfh2fGEdSUgLxCTEkJceTlJRAQoJ4LTExnsTERCEU4sVnx8XFIpEkYbPmkZWZSm5mBrk5WeSaM0lPM5Cbk0FWZirpaXqMBi0mgxa9QY3RpMVg1KLWyImPGxQVB/FxsZFH8Vrc4BgBQ8cPJiEhDokkieTkRKQRR0GjVmLQa6NRAoVciiLSfiJJFg6EqEJNRilNQiVPijZ86VQSjGopBo2MVK0cg/ojp2DSSEjXCfYnVS8n06Aky6gSjoP+o7Mw4DJkGuRkmz7yCll6ITDM6RoBPacpMWcI0NmaqcaRo8ORo6MgOwV7pgZHjg57pgZ7pogS5Werow6D26IX1aiR5iJXjogliWpUrRg+s2jx2T4OrglHQE1x/kdxMHCID9iNBOyGyIFfExk3E86DcCF0gnGwGymymfBZBBA9IBIG1p8Hhtz81hSKbQbCzlQKLRpKCgwUWbWU2FOi4HGJXU/ILu6YlzkHmAMhIgZchVAkWlTiMhByGChxmgi7UkVcyS2EgFhaNkSjQyUFWkodKSKG5P7oEITdOsqcBvxmGcU2NSGHjrA3NfI5esIuI5XetI/RJLeOGn9qZAvBFI0SDSlMjXIGA9DygFsRsqspd4kRs4qIQBj4ncIuPWGnLioSSu3izn/IriZoV1Pm1EUAYfG7C5GQgscsZUiBhi3jXeyfG2LrZC+zw+lU25SEbGqKzGIxt8QmxEHArKQwV4iDkE1EiYptqkikSPvRccgfgJzVFJnlBCwKiq3yKOxc5kiJOAyCWSi2afCbBdDuyFVhTk3GnC7DnqOmsCANvz0dZ56Jgjwj82eNx6iWoJUnoZImRe/0DzgEIvc/sIwsi4h3sW8gl0n+hSH4fbToI9gs4kgqmYguCZGQ/C8CQS2XoZAkRp2D37sIwqGQRT9LOBkRtyHy340UlVyMq8mlkZiiBL1sEFOHmZkzPI/PR+Qzoyab6VWZzKjOYXq1EAYTS1KZXJbOpHAaUyuzmVaVI0DjYBoTwlmMLUlnTJGJccE0IQQCJiaUZDGyKJVRhSZqnVrGBNKodeuocaZQma9mqDOFSodWLGrbUii3CxFXnKugvMBEyG7Al6PGmaHAnq4mVZVAqioRo1K0FRnlyehkYvRML5Ogk0siQLIAjrXSZNRSqXB8IgJBp5KjV6nQq1SkabToFYJLUMQnkBg7iPhBn5IYE4MyIRG9XIFWLidNq7r+h+9ad/Dvl07wfz68wr1dazn02Si61s3nzJp5zC93sX/OOL48dZBnR/dwrX4lHXMn0zyqmrUhJxuHhjiwbBrP2vfz+sIRXnYe4uTGBSyq8XNgyVS+v3aKp2eb6GvZwLUjW9kyq4575/fT2bKJWWPDjKkuYkRlEemaJFLl8eQZlAwP2WnaOIfzzRvZNHcEn9d6WDC8kJZV0zi69jMOrpzMyU0z2DGzgvVjPKyusbAsnMmWWjtbyrLYW5FHc9jMvtIcWkJmjthSOe/M4YQtle5iKxdL8rlW6eJGjZsbowrpH+7hRI2FPZXpNNXm0jraSsuoXJpHZNM4Iod94y00jMzl/NIhXNw0jh+v7OGXey286a3nxdmNXNw9g0sN02hfPYyTq2ppmhWgaVaAvTMD7J7h58TKOi41zOD56U18uNTAXx+d4J8vzvDD1d2cXDOMpll+9k530zInQNNML43T3TTN8NIwQYiDfTM8NE53sW+Gmz1T89k92caBGS72T83n2LzCiEBwcGC6nSNzHRz9vIATC/y0Ly7k5AIvXatK6V0dpndtGedWBji92MmZpW46lrjoXOHl8sZgdEG6b72Pi+u9dK120r3GJUTCRj/9m/xc2VwkxMCmIm5uL+FWfZhb9WGuby3h+tYg17YUc21LcYRHKOdBYxV3d5dxa2cZD/fV8HBfDY+b/n+q3jM2rnRP77y+93YrMlTOOdepnDNZZLGYM5XVrazuVivnTCUqi8o5R0qtnFOr1eGm8awnecLOGuMdj71YrBe7gA0vMAPD/u2HU2TPfHhxTlWdU1UgCfD/vE9q4f3Bdq6vL7NleojrG8t8d7iR744U+XCokddDBR5vS/DN5hTnltaxqhzgRMnNf9w3n2df5Xi0JsvjVSleL8/z5osMT+cnebeuwJtted7tzfHjsWZ+c6qN35/t5MdTnVzY0Mr+tbPZvXIO+zcu5uC2lRzft4Uzw7vEpuVT+7l6/gh3Lp/i+vlhbl06zu2rJ7l3/Qx3r53mmxtnuX/jPA9vXeTurYtcOHuMFUu/oNxUTyzsG+sn8HnsdHc0MXNGN4sWzmT51/NpasrR1JRHcNtw2ox0tpVoyCdJRkUJ0SiLkE2FaWnMU6pLEwt6iIfdxEIuEhEPqXjgX4CESNBNNOQhGfOPMQiJqI94SAQL//zadCJMqZijPp8gEnQTDnuIhX0kogES0QDxiEAk6CYV99NYn6Sno5GlX81l1+BG9u0Z5MDenezZuZnN61awZsWXrF+zlC3rl7NvzxaOHdvLyWP7OHd6mPNnjnP+zNExwPAzk3CWG1fFQf/WrUvcvnWVe3euVhKMro3Jj27evMjIyFXu3bvONyMiSBgFCuK9F7l16wLDh3axb98gT5/e49WrR7x48YA3L5/w9tXTMUDw5s0TXr959i+8Ch++fc3H797y8bu3/PD9Bz5+95affvxQMTN/4Dc/feSHHz/w/cf3fPfhLb/5SSwq+/j9O65cvYDLayMcE5i3cAbrtqygb2YnvTM6mPvFLFZvXka6GCNXSpJtjGH3GNGa5dQoJvCrCb9gfPUvGV/9az6Z8EuqaidUBv1PmTD5EyZM/pTxk37N+Crx8eSacVTVTGTCxF8yuWoc1TUTqa6ZSFX1BKprJiCRV1FVM5GqmolU10yiunoytbXVomlXUkNtdTWyCr0vkdRQU1NFdfUkpLJqJLJqaiSTmVA9nkm1k6mW1VBdW0VNTRUSaS3VtVVIpbXUSquolUwWGQB57dh3qJVMRqNV4PHYcVpNhHwCLocFh9OC0yWyCW67DZfdjMtuwmrRY7HqsdoM2OxGbFYjktrJjPtUBAWjIGHSxPGMH/fJ2PNjgGHCOJFVmDyR8eM+YfIkEUBUV00S7/lUZB5Gn6+pnoxcJqabKBUSsR9EJRPbX9Uy9CoZOqUUrUKCTlmLVimCBr1Kgk4tQa+RYawsk1qKRSvHoJZi1sswamsw62To1bViqICmFqtRgdWowKaXYzMosBnV2Ixq7GYVNpMch1GO0yzHaZSJzINRhteqEtkGi0pMSLLI8VoVCDYlPocCr0VKyCEam302KUGXlrDHSNClJeLREPYoSfn0YxKleKV4LeHVEnWpSfn0pH060n4Dab+BpFdLStCS9GpIejVkvLqx2NOYRyU2LldAQ9qnJ+5WieBCGL1PBCdJn5a0TwQUhYCRVAUgiN4CHYWgXgQHfi0Fv/i4LqQjH9CM+RRG5UeFoJ5CUE82qKEQFkFDKW4h61NRjBgoRPRj9zVEjRVgoSbtVZAPaLD7sQMAACAASURBVChGDJX31FEf1olDelhkFMRdfQMNUSN1IfG+upDYt1AM6SlFTWNJQ6MyodGuBTGtSGwgboxqKUV0lGNiMdtogVnOJ6u0MqupC2loCBvGok9HwcRoj0HWI6PgF70QBb+GQgUk5CogISnIqPdIGJydYujzOEe+qGdh2UrRU0vWKydbYRJyXiU5r5K0W07ENpm4s4akS0LGK6ZI5X1q6gKiF2HUg5DxSsY8C/mgomJ8FmVOGZ+0kpikEAu4PFJSHikpr5ywQ4LHXE3YrcJlrqVcCJMK2YgKRiI+M4Jdi0YusnSK2soAKq1BI5OJhWkKJUql2HUwakAe9SPIaqrRqNQVT1KtaCyW/TzojzIS0kq78ihDIKsRk5BGW5dVslp0KvnYPdLqKmQ11WNlbXKJGLU6BiAqnQkyifhdNAo5SmkNOpVCPJdUo5ONoyVj4LMON7NbXMxoMDO7ycaMBgszmuzMafHwWcnJ7EYH0+ot9BdMDNSZaU+o6M0Z6Mka6Uzp6Err6cuYmZK30Z+10JMy0p0RDcldCb3YcRDWUgqoKIc0NPgUpO211Atqsm4VWa+SlENOzCYlbJHj1UtwaSWYpBMxSCejq52IUVaDqnoCBpkEdU0VWmkNWqnYcaCqmTzWbaCV1iKbNKFiSq5GI5GgVyrHAIJWLkNeXc3kX/1a9B2MG0fVuE+RTpiATirDpJBjUSkxaVWYVcrHv/jd8d38eGAzV2d0cnNhPzeWzOTEoqnsmN3FllkdPDu5h2Prv+TrgUbW9DSyb3oXJ6b2cLipnqFMkh2JMAvSAosbkzw/tpNnp3bz/tJBjq6dw4KmMDvnd/L6zE5+vH6E5ycGGVzQxZ3Dm/i8I8NAc5LephQxt4ZSwkFvMcTt09u5ObyBS3tXcGTt5+z+oo9VffUsaAgzM2FjTlDHF1EjC4Maloe1rI8YWBvQsD1i4kDUypGQhdMRB8f9Fk77rRwxq7ka8zGSDzFSCnOlJcjJVi97ylZ2N9s40Olka7uBrc06tjTr2NNj5+BUF7t7bOzusrKt1cDGso5dXU529rjYNzXAnmkBzi5v5P3xJfzR9c38eHENf7iylt9fXssfX9/CT+fX8G/v7uHHC+v5dy+O8pePDvBn3wzxYM9nHP+qgYPzMxycn2R4QYr9n0XYNzvC7llhhmbHGJwR4fzqDm5uG+Daxi4urG7l5tY+rq7rYHhRhv1zIhyZF+XgnCBH54U4OMvLgRluDs4WGJ7r5/DnAsfmhzi5KMrl5RlG1jcwsq6eqyszXFmR5OryGGcW+TmzSODikhA3VsX5ZkO2YkSOi43R6+Lc25Di1uooI+tj3FoT4f6m5Fj/waMtInvwZFuB5zvqebItx+OtGR5uTvF0e443Qw0831XH270lXu+p583eIq+G6nl/sImXe5vYPSvAwQVhnuwu825/kff7s7weyvFyKMur3Rme7Mxz8ssCO/tzvFnUzF9vncGjr+KMfBXiyfIYL75I8GJBiudfZXi3Mc+bwTzvhvJ8e7DITyda+O2ZLr470cH17V3sWTrAjq+nsWP1HA5sXcbRoU2cObKLc8eGuHBiH5dOHeD6uaNcP3eUW5dPcvPSCe5cPsWdy6cYuSLKj+5dP8vdm+cYuXmBKxdPsmHtUlrL9SRjfow6JQatAo/TRCruo6+7zNdfz2XJ13OYv3AG7W1FvC4rHqeJukyMVNRPPOQlHQsQDbgJCQ4aCynqMgmyySDpuJ9UTCAedpOI+sakRqO+g1jYTTjgJBJ0k4xVXouLUqJsKkw2FSadCJFNRSlkEqRiATLJEPlMnEwyQjziJxb2VTwOXmJhD9lUkOZSnsULZrNx3XI2b1jF6hVLWLF0EV8u+IxVy75g3eolbNu8isMHdjF8aDcnhoc4d/II504f4/yZ45w7fYyL545z5eIpblw9x81rop/g1q1L3L5zhZE710V50V1x3btzVYxHvXedO5XUo7u3LzNy+zK3ro8yCee4ceMcN66e4fSJA+wa3MjjR3d4/foJ794+E9us3zzl/T+TGY16EUbX+3diudv7dy/57t1r0ZtQ8Sj89ON3/PiDCBh++P7bMdDwu999z/ffv+f2yHUmTP4UuaoGlb4Wi12L2a5BZZAwueYTJtT8igmTf8mEyf+KX034BROrP2ViZeifUD2OKulkPh3/K8ZP+oTxk39FlWQcNYpJSNXVSFRVqI1yZJoa1EY5Gr0CuVKGyWpAZ9ajM6mxu8wE4wIOwYxDsOH2OfAF3VgdJtxeB6GID3/Ag81hxmo3YrbosdqN2BxmDCYtJoses9WA0arHaNMj18jQmXVYnGbsTgt2lwWL3YTJasRiM2N1WjFbjRhNWowmLVq9EpNVh8GkwWDU4HHbEVx2MarUacPnseN22rBZTHidDvweBz6PHY/bjtttx+W04HbZ8HoceNx2amuqmDRxvGgwrqkaAwHjPv01Ez759RhY+OTXv2Tcp7+urMr5J59Wrv3lGMioransUsqlKOS16LRqdFoVRp0avU6FVqPAZNRi0KrQqeSYDBosRg1mgxqLWYfZpMViMWA0aDDolFhNOoxaNQ6bsXKdEqtBjcWowm7VYTaoMJnVWExqjHoFdosOu1mHzajFYdDiMGuxGpQ4TCqcZiUukxKPWYXNIMNr1+I2KfFaNTgNclwmBXa9DK9VjcemxGNRIlg1CDY1bqsCr02Dy6LCa1Pjt6nxWUX5kt+mIWDX4rOqxs4DDj1Bhw6/Q0vQrSPsMRB26Yh5jSQFM3GPkYTXRNipJSHoifv0JLxaEoKOlM9AwisyD2m/kZhbR9StFoGDoCFZAQ0pQUfMoybjN5AQtMQr0qZ8yEBW0JAPmcgHjOSCejJ+XYXV0JELilKifEBHPqCjLmQgP9qJEDZQCBppjNmoCxmoCxnI+kR5Ui6gI+3VUhfSk/frKQT0IhAJGMn7DWOAoz5sqLAVaopRIw2V1Rg1VRqWDSKbEDNRjOhoihtoTZtpSZkq/gTTWHTpaEtzU9RAKaKjKaanLqAe260fBQXFsJaCT0kxpBV36ANiJ0F9UD1WpFYXFO9Lu2XUBTQ/x436VKS9CoqCkg3T4wzNSTE0J8X8kplSUGQO0m45abecrFdJwiEh4ZCQ8oiMRNotJ+NWkHYrybpV5AQNGY8IJLKCkpxPTtJVKwKlkLIixdJQCIiAYbSlOeP92fycFRQkPAqiLhkhhwy3sYbZ/WWSQTvJoIOIYEUrm4y0ajxKSRVahehFUEkk4pKKXgKZRDrWbaCQSVHIRnf7pZXG5VrkFfnRKJMgr61BLqkdYwgVcinyio9ALZdVQIAMlUw2xgSoZPKxwIIxr4NChrS2FmmtBJVchkL+M0hQyMQIVJVMKsqj5DLUMglaaQ2a2vG0F1zM7vAyvcnOrJKd2U0OZjc5mdZgZVq9hal1ZqbWmRnIGxnImekvWOkvWOnJmkS2IGOiJ2umL2ulLyOuzqSJjpiO9qiGclhFU1hJKaCk3iulFNJQDKjIuBVk3WrSbjUZj4aMR0vQKsVtlInlZ9LJKCaPQyetwiCToJPUoJw8UWxHlknQyGpR1kxGLalGI6kRjcgyKUaFcowJ0Egl6GQyVLW1aOVy1DVSaiZMYNInn1A1bhzVn3yKvLoaZVUVJpUKi1qDRa3CplFj1apx6rWPf/Gb44P80fFBLszq4MqCAU7NbOXU3D4OLZnBw1O7ObVlMYunFukphZjfVcfXrfVsbSsz1FTPqVI9w+kkw+kMK6NhpgfdLCqmWDVQ5vTWL3l6epAL27/k/Pp5/P7GMP/u1S2GFvRw99BG9q76nDndBeZPaWL7ss84PvglVw6v59i2xQzkPESME6l3ysmbasgbashqq+izyFgVNLM5ZGVj2Mj2mJktYQODEQM7I3oOJCwcDhk5E3FyKmrjaiHApazA8YKHI/UO9jfZ2NZuYVuHiS1tZrZ3WNnT52Jri4HNLQa2d1jZ0qJnR5+dHX1OdvXY2dPrYGuHmR29LrZ12djaZWdDm4lNHRa2djtY02xg+4DAoXkJjsxPcfKrek5/3cDheSlOLykx2C+wudPJzql+dk8PMDQzxL5ZYY4sSLN/YZbjy5p4fGgBf/PsEP/139zln/7qCf/9r5/yX/7NCP/0V4/g717xj3/1iP/vL+7zP//9K/j71/yXPx/hb14d5Hc31jL0WYB9n/k4tjjK4blBji+McGSOnzNfxrmwNMXIxkYuLUtxbVWaqytTXFuR5PwXQc5/FeH0IoFjcx1cXxnn9pokd9aI3oM7a2Lc35ji/qYMI2tjjKyJ8mBTpSRtU5LH27I8HczzZFuOJ9tyPN2R5/G2NI+3pXm6I8vbfQ28HmrgzVAj7/c38/2RNn57qoefjnfzbE8bO2YFubAixfvDJT4cLvF2f47XQzne7Kvj7VCG53sK7JkRZ0tHhD+s7Ob3K9q5szDIyOIAD74M8WxhkteLsrxdU+Dd9nre7q7j1W4RJPxwrJmfTrbz4VgbN7Z3MPR1P1uXDLB3wxccGlzB0aFNnDwwyIXjQ1w8vo/Lpw5w7fxRbl8+ye3LJ7l77Qx3r53h3rVzjFw5w91rZ7l1+QQ3L53g+qXj3Lp2hotnh9mxdS0zp3aTz0Txuq2Y9Aq0qmoEl5HW1nqmTetm+vRuBvrbaKxPERTsBLx20rEgqYiPUiFFNiF6DkqFJOlIgFRUoJCJUMhESFVYgVRMZAvymSjZVJhMwk8iKrIA8YiPXDpMMuanmEtQzCcoZOPkMzGRLahIm1LxAPGIj1jYRzIWIB7xEw17CQc9REMeUnE/pWKGaX3tLPtqHl8u+IxF82axYO5MVixZyLqVSxjcupahXZs5uG8Hx47s5cTwXo4eGuL48AFOHjvI2VNHOXf6KBfOHefKpTNcuXKWa9fOcfPmRW7eusTt21cYuSNKju6PXOebO9cYuX2VkdvXuDtyg7u3r3D71kXu3rnKnZtXRA/DrYvcvnmROzcvc/rYQQ7u28HDb27y4vkjXr58xNtXj3nz6jGvXz8WE4/ePOft62e8ff2MD+9e8d37V3z3bYVReP+Kj9++4eOHN/+MWXjPh2/f8OFbMQHpuw/i8x8/vuP9++fcuXujMvT/mgmTf8WEmk+YLB3PJOl4JKoqJsvHMaHmVxhsagwOLXqrErvXRKIQQYh7iGVDpAoxCuUsxdY8zd2NdPa3UO4o0ju9k7beJlq6G2nuKdHRX6ajv0x7X4lSZx2t/SXaepsodxXpnNpC99RWuqe2U+5soLW7ifa+Ztp7mume2klLVxOd/a109bVQV85Saqmn2JSnWM7T3ttMXVOO+uYcxZY8LT0lSu11ZBuSpIsJUsU4qfok2YY0haYcqUKCeDZCPBsmmgmSLMTxBJ0EwwKxsJ+g341PcCG4bYT8LkI+Fz6XHZ/bjsdhxe204nZZ8bhsOOzmsbhSv+DC63KgkEuQy2vFf+IKORMnjGPCJ79m/K9/xaeViNWJE8YxYdwnTBz/CRPGf8K4Tz9h0sSJTJzwKVWTJ4yBDEmtGHWoVSvRaVTodRosZgNWixGTUYPVasBhN2OzmrDZzTjsZrxOK36vE4fdhM1uwumyYbOasFqMWC1GnA4rLpcFt8uK027CbTPjdllx2AzYbUYcDjNWqw67VY/LYcblMON123A5zAgeO4LHLgIlhwXBZSPscxP0ufF7nQguK16XlYDgJCg4EFw2BKeVgNdOUHDic9lw2/V47GI7us9txms3EHAaCdiN+Ow6/HYjXqsen8OIz2Yg4DDjd5jxOwx4HSbcVi2CTUvQaSDg0IsAwmkg6DASdpkJOvSEKq+FXCb8DgN+h4Go10zYbayAEi0+ixLBoqyAEw2CVYXPoUWwq/FaVYScBkIuHRGXlohTS8JvIuLSE3JqCXsMBJ1awk49ccFEzKsn4lKT8GqJuJSEnHLSQSNRt5qoR0nCqyIlaMj4NCTcclJelZjSJGhJe7WkvTpSXgM5v4GsX0c+oCcf1JP2qUn5tGSDWtJ+FdmglkxQT9KnoRAx0Ri3UBcy0BAzkw/raYgbKUZ1lBNmGiJGmlMWygkLxbCexgpAaIwaaUmaK94CLfVBLfWV1KWsV05dpZ+gMaylVJEx1QXVFEPasYShhopfQoxzVZLzqcgKCgpBTeVcRcpRzdJOH4OzEwzNSbG4xU5nXE/GWUvaoyDpllZYAxEwpNwKki45SaeMjEdF3Ckj6ZST8ShIu2VkPDLqAqoxk3TeryQfUFIXUo0Zq4shFfnAKFhRkPZIKlGrCupCeiIOCT5zNWGXglTATDJooy4dIBZwoFPUopJWo1VIxcI0qShlEXeoFZWhXTq2sy+vFdON5LU1yCs7+/LaGpQyqfhYLkVWeU0urUUmqaQTyaVIaiajUcjFIrWaGlTyUZAgr8SrSsZal0XfgQSZpPZnUCCXolRIUCqkKGQycRNBOgpU5KhkMnRyGUalDLNKQsavZVqLk5nNTmaW7EyttzC7ycW0BiszKkVnM+pF8/FAwUJXykBP1kJP1kJX2kRf3kZf3kpv1kpnXE9X3EhLRENrWEt7VE9TSEO9X0nOJaFeUFAQVKScClIuJUmniqC5FrdmEoJBgk1VjUYyUUwpkk5GL6tBUzsJde3PzIFGUoNOKkEtqUUlrUUpqUZZNRl1TQ06qQy1VIJOKkUnl6OXy9BWDOaSSZOQTJxEzfiJ1E6cjLy6GlVtDSaVGpNSiV2nw6bVYVArcei12HUaPCbz41/8xdXDjKyZx5nPOjg9q4NT09sY/qyTl8e2cW3nSnYuncG6aWV6SzEGMgHmJoNsymXZl05xOpLgdCTGlUSGy5Ekwy6BPZEwG9JRprvNrOup4+XZQZ4Mb+TZ8Gb+/tsR/uLxRe4dXM/FPctZ3FfP511Z9q2fy7n9q5jZGiNpleCu/gUpXQ0NNhXNdjWdJiWzHFqWeHSsChjYHDKxKWRiZ9zCUMbB7oSVnXEze+NmhtMOTtUJHEjbOFTvZEvOyLYGO5vKZja3mVjXqmdbl4XBLhubWkxs77SzrcPIYIeJbe0mNrVq2NFjZlefjR3dFnb22tjSZmJjq4ktHRa2dFhY12JiY7uFDW1mNrZbWdtqYl2riU0dNjZ12FjXYmJdi4nN3Q4GBzxs7rIzOEUECTum+Tj8RZ7351bz//zrG/y3P73Hf/2T2/zpN4Pc3zmV00sKHJwT4+iiDEfmJxhekOTIohTHvspybUMbd3dM4TdX1vCf/3CJ//63j/gff/+a//Y3j/l4ZQ2X1rdyZmmBk0uSnF+W4tySBFeW57iyNMvVVQWurcpzcWmCM4uDnFrk5+QiLycWuLm4JMiNlXFuroz9C+/B3XVirOnIuij3N6d4sCXNg80pHm0Z9SCIzMGTwSzPduR4Opjl1VAd7/Y38GpPHW/3NfJmqMiHQ2V+d7KT7492cmhemN2fx3gw2MR3ww18d6TIx+EG3uzL8WZvnvf7i7zcW2DXjBT7+2L8YUUHL+alub8kxr0vQnwzP8irBRkefx7hzeY87/bU8+FAAz8cbeE3J1tFudHpLn5zpofHB6aw54tudi2fyuCKOezZ8CXDuzdw8uB2zg3v4tzwbhEonD44xiZcOXeES2cOcenMQS6eOsjlM4e5em6Ym5dOcOHkAW5dO83dW+e5efUMl86fYOa0HoqFJJGgG0tFhhALuWgpZenuLNHdU2ZgoJ1yU4HGuhSZeJBowC0mGLmtxENeGusS+L02UjE/+XSYQjpKJh4iERHGpEUNdSnKjTkyCT+ZZID6fIzG+hTlxgyN9WnCfhfJaICQ30kmGaI+nxhjLVLxwJhpORkTiIV9uBxGvB4LEb9rDGS0t9QxY0oHn03vY95nU1n59SI2rlnG1o0r2b9nK3t3b+HA3kF279jE9i1r2bt7O/v2DHJi+BDnTh/j3OlhLp4/zpXLIpNw++Ylbt++zO1bV0UgMHLtZyZh5FrFj3Cde3euc3dE9CXcvi1KjW7fuDh2vH3jEru2b2DzhpU8fTTCixcPeP36MW/ePOH9m6e8fSvKjUZ9Cu/ePOftG5FJeP3qKe9eP+NdpV/hTcXw/C/Sj96/Fo3O70cL2l7x/tsX3HtwC7mqFotTj8tvwxfz4I248ISdNLRkae4u0jutjfbeEtPm9DH18y6mfNZJz4xW+ma00Tujjb6Z7XRNbaFjoIme6a30z+qkd1YnndNa6ZzSQve0NjqmtdA5rZW+2V10TW+hbWqZ5r4GmnrqaelvotRdpKW/kfapZUrdRYodeRo662jua6JtoJVyT4nuae10TmmhbaCZ1t4m2vqbKPc00NJbormvREufeGzqaaCpp4G61izZcopkKU6qKUG2nKauOUOulCJRCCPE3cQKYcLpAOF0kGDMTyDgFodsnxu/V2QNvG4bAZ8LweNA8DoIBsQGZZfTitdjxyeIpWgep42g4Ba7ELQKjAYNXsHFxAmfMmnC+DFmwO1yYDLqsZtNKGS1YrFSTRU11dVIJRJqqyYjq8QdatRKdFo1ZpMBs16D1WLAZjXidtnwuG143HY8bgdulx23yyF+b5+z0uLsxOdz4RWceD0OBK+TgOAWl9+N4HXgcpnxuG24XVZCfjdelxWf4MTvcxEMePEJTkIBDwGfC69bZFb8XscYSxfwuRE8dpwOM36fq/KdbAQCLkJ+N8EK2Ar6XAR8Lnxeh3guOPB7f14hwYXfZSXgthPyOsXlcxLw2Ah5HcR8HkIV4BH02gh5bYTcVkIeK2GPhbDbjN9pxO82EfRaCLjN+F0WQoINv9uEz2Uk4DHjcxpwmdUIdj1eqxa/XU/AYcBn1yPYtPgcOvxOHR67Br/DgM9pwGPR4LPrKyBFj8uixuvU4bZo8DkM+N0mBJcBv1OP16pGsKnwO7X4HToCLj0Bp46wWwQcQZcGv1NJxKvH79QScOmIek1E3AbCbgN+p5KwU0PUqSZklxFzq4m4NUQqEqyUXyyfS3jF0rmIR5Rlpf0GYoKGpF9POmgkH7UScavJ+HXUR22kfXoKYROFqIVMQE8+aCItGEl79aQ8OvJ+PTlBTd6nJe/TUAwZKQY1NIYrcqSwWNpWF9KQ86tIVjwAWZ+KYtgg+jSCYl9EpmJMrhOkLO/0sXlamO2z0yxodtEe1ZP1KiqDv5ykUyoyBx4VabeSlEtOyiUj41WSdMvJCSqSTikpl4ysV0nWI6c+oBZ9EIKCuqCYatQY0Y35L0b7EkalSWOgIqChLqzHZ5pMxCUjYJOSjzmZO6ODoMeEUSNDJRHlLDq5FHnNZHQKBWqpFL1SiUahRFlhFFQy2ViRmkJSYQ4qCUOjvQXSCiiQy8Sdf2ml00AmqUVVkQwpZJKxSFRZbe0YIFBIfk5LUstFhkBR8UXIZRIUMum/aHcejV1VyeTIampR1Nagk0kxKKQYZBIa4namlQWmlZxML9mZWrQypd7KlHoLAwUzAwUbA1kLXWkj/XU2evM2+goOceXsdKXM9ObstCcMdCXMdCfMtMX0lENqSgEVDQElebeMgkdOziWakcMWCVG7nIBJgkdfi005GYNsAjrpRHSSSeikYqeBqmYysgnjUNdWo64VGQSttFb0HUgqki9JDVqpBFW1eDSpFOjlUnQKBcqaGiQTJ1A7cSKTx32KZNIkZFWigVynUGDUqDEpVRgVchx6vcgkaNXY9VqsahVWjerxL/745jBn189h/bQ6ds1u5cWBDbw8tIFvT2zn+lczOdfTymBfK3tb69kbDXMoFOK4N8xZX5hH+TpeNTfzTb7Aw2KRd+3tPK+r52YyxRaPk0VuA1vmdfJ873q+P7eL314/yP/7xy/5/cgJbh5Yw9YFvexePovLh9axoD1NwSqn3q4kKhlHi1FBn1XHLJeJhR4LC116FtnkrAoY2Bq1s86nY2fSzu6sgz1pGzsSZvZm7WzPWdhaZ2Vzo5XtLXa2NFvZ0mRhY4uZDe1m1rUZ2NBmYmOrgY3Neja3GllXVrOxRcuOHiu7+20MdpsZ7Lawu8/F9i4zG5p1bG63sLJBzZqygTVlE6ubdKxvNbOhzcz6dgsb28XPWFHSsqnTxqZuB5u67AzNDDHYL7DvszgHF9bxpw+G+IcfzvIfPp5iZMcU9s6NcmRBiuH5UQ5+HmB4fpR9n/k583WBQ3PDHPw8yME5QYYXRjg8L8jheSFOfpXm0toSt7Z2MbJzKv/L3e3wf36A//Qe/tNb/vLFIW5u7+PKxnaubWzm3NcZrq4ocGNlnotfxTnzRZCTC30c+dzJ4dk2zn3h49qKGDdXiIVpt1fGuL06zDcbEtzfmODOmggPKsDg6ZYsT7fneDYoeg9e7Kzjxe4CL3bleTlU4OVQnpdDed7sreP9gQa+Hy7zw7F2vhsu82xPM1un+dk+zcG3R9r5zfES3x2p54djJT5WAMOrvTkOzbeyYXqCK3Ma+H5pE4/mxrn/ZZSR+QIP50d5OS/H82VJ3u2u5/2hIj8cLfPxSIkfT7Tw08l2fnuyg9+e7ePhUA/b5pXYsXSAnSvnsnvdIoY2L2Pf4GqO7d3M4T0bOH5gKycObufs8BAnD+/i9NHdYizq6QPcOH+MkSunuXv1DHevn+XS6UNcO3+UezdE6dG1S6c4cXQvy7+eT2N9EsFtwWM3YtLL8DiNNNSlmDm7l0ULZrL063l0djYRjwjEIwI+l4WAx0Y+GaZUnyQZ8xMPC8TDAsmIj3RMTB5qrE+SS4dobMzS1JClLhelsT5JX3eZxvokmYSfQlZkDnLJKKmon0w8SFu5noZCknQsQKk+TbGQJBH1kYiK/gWP04TXa8XntpJKBilkxDjXvu4W5s2eyuplX7B35xaOHtzDoX3bObRvkAN7B9mzczNbN6ziwN5tvH5xn4ff3OTiueOcOz085ku4eOE016+cFdf189y4LoKFO3eucHfkKnduVcDDWCOzmGh06/ZlRkauMnLrMrdvXBSBRgU0nDx2gJXLFnPvmVcQ+gAAIABJREFUzmVePL3H21ePefnisWhkfvGQ168eicBhzLQs9iWMFa6N9ie8+dnD8O3bF7x5KQKHV89Fn8OrV494/vw+j5/cZeTuNXxhF4GEQKwuTDgXIJwLUCinae1toGOgiY7+JnpntNE9s43O6S10Ti3T3l+mra+JcneRpp4G2vpKdE1tobmvge6ZbbRPb6Z5oJG2Kc20DpQp9xZp6CrQ1NtIua+Rcn8DzX0NlHuLlLqLNPc30TzQSPNAI019RYpdeRp66qhrz9HcV6LUU6KpRwQB7VNbaB0oU9eWo6GzjnxLhvqOAo1d9TT3lWjub6LYXUeuLUu2NU26LUW2PUOyKUGqMU6hJU+8LkasECGYDhDPR0jko6RzcQIBJy67SZQceZ0EPA58Xgcep4WAUNkt9zrGZEZ+nwvB68DtsuJ22fAJ4nDtcFpw2M24XbaKTEiJw2nF5bTjcTvxuJ24XQ60GpWoS66tRimVoZYrkNXUoFMpRRmRXo3JqMXttOGwGHFYjLgc4meNNjULle/k94nDfyjkIeD3EA4JhIJeggEPgtdBwO/GLziJhgRiIT/hsEAs5iMQdBGN+IlXViTs/TkIIB4inYwSDQeIhgTCPjfRkOgHikUDxGMhQmGBYMhLJOIjFvMTj/sJ+N1EQ2KKWSToFUGJ4EQQXESCPiIBgXg4QNDnIhoSSESChP3i82G/l1DQSyjoJuR3Efa78bsd+N0OoiEf0ZBAJOjB73XgcYoN61G/i7DPSTzkJexzV9gNF+GAC59gw+02E/Q5EFxmPHYzvgrD4bGZ8Lls+N1WvA4jHrsBwWlCcFsIeKz4PDYRLLpteF1W/F47Ho8FwW1BcFkRnFZ8LhsepwWfx4rTpkdwmvB5rIR8LuIRP4mIn1wqSizqJxL1k83Fqa9LU1dI09baSGN9hmwiSDIsEBLMRPx2EhE3UZ+FRNBGMmTH59QS85lIBq2E3DoiXgMxv4GwV0/UayLmMxHx6Yn5TMR9BqKeUcbDSEwwE/YYiHgNRD2V5TYScxuJegyEnXpiHhMxj56YR0fULbZhJzwaUl4NGUFLxquj4NeT8+nHeilSgpjolPKqyPt1ZP16Mj4dGa+WpEtJzqtgZXeArTOibJmZZGGzk96MhbRbSsb7s7k4XQEDeUE1BhASLilJp4ykS0bGoxBNzYKoa894ZeRG41C9EgqV8/qAkmJYTWNUbF4uhtVj0ak5n4K0V+xnqA8ayPoqKVdBM7P6y0R9VsxaOXq5BL38nw+pEsw6DTqFAr1SWTEYV1c8BLIKmyBGmo52oSjkUtEjIBOTj8bAQq0YYToqTVJXYkzlktqxTQGVTExBEpOMfh7+R49jSUoy+di1WqVizKOgUchRVNgHrVyKVlqDQVZL1KlgoNHLzLLA9EY7A3VWpjU4mFq0M6PBwZR6GzNKLgaKNroyJnpyNrqzVrozFrpSZtriBspRHY1BJc1RnZhYFFRT9CtoCmnJuaQUPEoybjkZl5KUU4VXX4NB8ikmxUTMimpMimo0tRPQSatQVo1H+896DRRVE8fMyKqaqrGuA0VtlRjnKpeK4EEiRVMrQV1bjWzSRGrHjad2/ARqJ05CXiMazUcL8PQqOQa1ApNGg1WjxarVYNfpMClVOA1G7Do9brMRm0b1+Bd/+ugs/9sPI/zbD7f54ycXubl3Jd+e28X749s4PqODu53NnPa5OSv4OReOcS0S52GphR/nzuG3a5fzl/u388PqZbz+fCY/fT6b3y6Yz+8WLeZDTz/XojGu1hd4tGQW3x/fwl/dO8HfvbvBf/z+G35/6ygHl83ixIbFzM75KZplNNtU9Fg0fO6yMMOq5zOPgx67kTa7hnbVZL706PnKq2ZNUM+aoJaVHgWDWTtb02a25a1sL9pZkVGzqqhlQ7OFrWUz21strC0p2dltZ327iXVlPZvazGxqM7J/hsCBGQJDU1wMTXGxu9/Jvulu9k3zsn+6l6Gpbnb22dnWJV6/uknHl1kpyxt0rG02sLHVwqqShlVlHSubdKwq6VjbbGRts4FNXTY2dFjZ2udhc7+Pj+dX8x++O8O355azb06cXTP87JohMDjVzZ6ZXnbP8LBvdoA9M3wcmhtl35wAe2f7ODQvzN7ZPoYXxxleGOXIgjDHFsc58UWGM0tznPwqzZmlGQ7OCzO8OM61LV38H7+7yP/4u9f84//6lP/7X1/l1s4BLq9u4MbaIleWpjizMMjx+T6G53g48rmTS1+HubI0zN21GW4sj3FvXa5iZs7wYFOKkbVR7m1M8GhbttKDkOXRtgwvdhd4tjPHiz053uyv593BBt4eKPJ6Xx0fj5T57nATH4408v3xTr492s6RBWG2TPNze0uWj8ON/OFUCz8eb+LD4Xq+O1Lk+6MNPNqZYXhRksGZMV4ubODdsgYezo3zZEmCx4sSPF+Q4tn8JB93lPmwt5GPR0SA8HG4xPfHyvxwvJWfjrfx06lOHu3tZN+ydvaums3OtQvZumwO21YvZnD9V+zdvoqDe9Zz/NA2Th/dyYVT+7l89hAXTx/g2oVhblw6xu1LJxm5clqMRb1ziTtXT3P+xH6+uXmeezfOcevqGa5dOsm504c5eWwfQ7u2ML2/k4DHhtWkxm3V01nMsHvtMras+pLFC2YSCDjxeay4bSYSQQ+NuRil+iSFdJh8KkImLnoMsokQddkIjYWUKDNKBsimgmRTQcIBJ9GQh3jIK0amhgQSYT+5WJhMPEwuGSUdC5GJi+8pvm+YeMhHOhGgLhcnGhLwVCQj4bCHfCrCtIFO5n0+jRVLFrJj0xqOHtrFsSN7OXp4iD2DmxjcvJatm1azcc0yfvz4ij/89ju+GbnGiaP7OXvqiAgQzh3n8oVKT8L181y/dpE7t0XWYGRkNMVINC3fG409vXuTe/euMzJylW9Gro0xCLduXeLGDbGM7cTR/Sz9aj737lzm5bP7vHv9hLevHvPqpcgmvHn5aIwlePf6Ga+fi6bmUdbh1atHvH79hOfP7/P0yX2ePLzDq+ff8PLZfV4+uy9KmF49EoHHiwc8eTrClatnqS/nCKUEknURso0xIhk/hXKaurYcrb0l2vvL9M4QB/+Oac209TXR1NNAY1c9DR1FGjqKNPeWaO0p0dLfRLm/gZYp4rDePq2VtoFWcYe/r0hTbyPN/U2Ue4uU+8Trm3oaKPXWU+4rUR5opLG3nsaeOko9RVoGWuic0UlTf5n6jnpap7TS0tdMW1+zKCvqLtLQmaeps56WnkY6p7TQ3FeioaueuvY8DV31lPoaqe+qo9jdQLGzSEtfM7lSmrrmHMXmPJn6BMXGPI2NecIBF0Gfg4Dg/HmH22sbYxCECnPgF5wEBGdl192N3+dG8DrxuG14PXa8HjuBoAfB68TtsOJzO0QJk9eJ3WYSmQCvA71WJba4KsQyJI1Cjl6tQqtRYbUYcDosuJzi/U6HBcHtwOtx4BWcCF4nwYCXWDRIOOQjGgkQDvlIxEIk42ES8RCpZJRYNEg8FiQRD5GIh8ikYyQTEUJBL7F4kEQyQiIuenySySDxuJ+6XFL0AmWiJBNh4rEgyUSYfCZeiS6OEA6JICOZChGPBshnYuSyUXLpGLm0COpT0aAIKMI+YmFvJYhABCOi30gsQEzGgmQSURKRIPFwgFQsTCoeJBkLkoqHiIV9pGNhUUYYEkjEQ8RjQaJRgWhUTDuLhgRCfjchv5tA5fcTDngIBJwE/C4S0QCxsK8CHjyE/V4ifi+JcICw30tQcBMKCgT8HuKxYAWsCISCAkFh9Pdrx+2xIngdhP1e8T0Cgvj3UmFfMok44ZCPVDJKsT5HMhEmm0uQyycp5FPU5ZKUijlKxQylxgK93e10dzQxY2ov06b2MnvWVKZN72P69F56upppaSpQKmYpN6Spz8eIBtxkEyEyCT/RoJNk1EsqJpCMeklEXGQiHkIuI2GvmajPSkSwEPaaiQgWEn47Mb+NmM+C3yGCiIjHhEMvw+8wEnCZCDoN+GxaBKsOn1VD0KHHZ9Pit2mJOg0EbRr8Ng1+h5aAU0PAqcFnUxGw6whYNQQsaqIuI1GLktV9MbbNjrJ1Zpz5DXoaPTVkBXFgT3mUokncryftEVmMtFtN3KEg6VKTcqqJ2RUkXSpSLhUZj4qEQ0LGoxDjaP1K6vyiNKo+oCYviJGoOZ9YwFYX0BK1i9cXKtG1Ob+WnE9PPqAjbJfxxeed5KJ2CgmBmN+J7p+Xp0lq0CllaJUy9GqRURgd1uW1tRWAUJECVQZ8aXWVyCRUwIBMIqWmqhpJjXj9WDpR7WhSkQgERgGGvLZmjBEYi0StRJ2qZNKKN0mKvJJwpJD8DBg0CjnK2lo0crkok5LL0MslWDVyApZqpjS46W9wMq3BwbQGB9Mb3cwoeejNGuktmOlK6+ktmEUzctJIe9JIS0xHe9JEQ0BJS9xAc1RHOaynFNRWUotEgJbzqIlYJMQdKuIONTZFJalIMgmjrAq9bDIGeQ06aRWa2skoq0V5kVJSjbRqIkpJ9c+JRVWTUFRNQleJMx3rrKgRo00l4ydR8+k4pBMmUv3Jp8gmVWRFlV4LnVImGpK1Whx6Axa1BrvOWDlqcep1uAx6PGYLbpMZj8nw+Bd//uIipwYXMnJyO3/y5jp/++1N/vTRaZ4fWs+x7kaOCk5uhsNcC0e4FohwJh7jyfL5fNy3mftrFvNw3RfcWTqXD4c282cjp/iHt3f4zy++4R/vj/CbhfN5UCzwoq6Od9P7+bPTu/nrZ5f49y+v8+ePznJ48QA9go5eh5opNh1zfE4+87koq2tp1shod1nodJnpcRiZ5dKwJGBgTdDAhpCRtSEtG+IGNmVNbCk52NhgZXVBz8ayjVV1Wja32NjUYmZLj43tfRa29VpZ16pnXVnL+jYd65s17J3iZWjAzb5pHnb22tjVZ2dXn52hKS4OzvJzYKaPA7O8HJwtsH+GwGC/k+39Trb3e9jc5WBrt5NNXTbWt1vY3iewvt3C1j43m7psbO1xsHNagHdnV/MPP1zkzx7uZviLHLtnBtg24GbHDB87p/sYnOFlx3QXez/3c2hemGOLEhyaG+Xo4hSH50c4vijB8UUJTi3JcHRRlOGFEc4uy3LyqyQXVtZz/Ivk2Dr9dZrTS1OcX5Hl/q4+/mRkE//Xb87xP//3l/zT3z7ip2uruLq2xOnFIY7OcXNsjsCxeQKnFgrcWZfl+ooYV78Oc215hMtf+7m/SexMeLQ1x8PtGZ7uzPN8R4EHW1I825nj2c4cT3dkeTyY5NXeAu8ONvD+UAPfDZf4cKSR7w438mG4zPcnu3g81M6KFgMbemy83V/kp5Nl/nCqhT8618FPJ8p8OCyyAvf3t7BzZpgTA0E+fN3I0wUpXn6d59lXaZ7OT/JibpKXi1O83pLn7Z4CHw6VxgDJT8db+P5YhU0408Wz/V3s/bLM/vXzObTlaw5tW87BHWs4OrSZowe2cfTAFk4c3s6p4R2cO7GXS2cOiq3LF45x48pJbl0+ycg10bz84PZF7t04x+Uzh7l1+ST3bpzn7vXzXL9ymssXjnP5wnEunDnCsQM72bByCU2lJDHBydx0lMOfzeTQgs+YP72bWCyA32sj6LYSdFlpKqYo5iPk0yEy8RDxsJ9E1Ec2ESIV9ZOIiAN8PhMmm/aTSgVJREXzcTISIBH2k4gGxIEhKgKFXDJKPhWjPpckmwqTiossQyYpFrGF/E6CPgdutxmn00g05KG1XMeGtcvYsWUD+3ZtZ//OLRw7soejh3YxuGU1m9YtY/Xyxaz4ej67tq/jwch1rl46y8ljhzh94ghnTh/jwoUTXLp0iksXz3D50lmuX7tYKSG7wt27IlC4c0dMNLp165KYZjRylds3Lo41Mo+yCLduXeLmTTEV6fbty5w/c5TVy77g5s3zPH5wk1fPH/Dq+QNev3jIq5cPefX8G149f8CLpw949fwRr188rhwf8vLlQ168eMCLFw94+fIhr1485MnD2zx5eItnj+/w8KHY2/Dg/h2++eYGDx/dYeTuNc5fOE5PfwvZYoy65hSZUoxcc5qmngZyLRmaesUd/+a+BpoHGmjpb6R1oEzrQJmm7iL55hyFcopSZx2l7nrapjTROb2F9unN9MzqHAMK5d5GWvqaaOtvoWtqO21TmukYaKZraittfWXaB8qiPGmqKGOaMruD3mltzJo7wOx5U5gyu5v+WT30Tuth2uzR1cf02f30T+tg/sIZzJozwPTZvUyZ1c3UGV3093cyY/YUps7oZsasfqZM72bKzF56prTS3ddKb38H/VM76elvo7OrhcZijnQsMPa3MzpoBn0OAj4HwaALv9+BxyvKc3weOyG/G5/gJBjyInhH5UjicBkMiTviHrcNwSX6GUxGLRazHrNJh91mQq9TolRI0KjlaNRKDHrtWGeCy2YdkwmJRxcBv4dgwEMk7CeeCJHOxEhnYiQTYdKpKIl4mHQqRjoVI5OOk80kSEZDZDNxMukYqWSEXDZJLp8klQqTyyaoL2bJpGNkU2HymSj5fJxifZZCNkY+HyedDpNKRqgrpMnlYtTnEyLLkAiRSIaJxnwkEiHCIYF43I/NrKGQjZFJhsVksrifTCZCLpsgk4mSTYcrRYhx0okwqVSIdCpKJhkhm4pSl0uSy8XEnfeIdwycpONhYjEfiUSARCJANhMlGfNXggzC5NLizyGXjYsRyMkIqWSEaMRPNOInl02IP7ugl4DXJYIFv3cs6CAYEIiERcAVCfsJh3yEgv8/W+8V3FZ+53vOVt274+6WmDPBBIAEkTOIDBAgkZmTSFEMymqllkSJYs45kyJFSRSVQyerk9sd7W633bbH9rjuTO2E3Zm5uw+7W3V392XrVt37cu9nHw6Iblftw78OcHAODkV1+H3/36TEoFej1SjQahTxcwJLY9Cr46yGAoNehUmnxqRTo1MJfz8moxajQYNOr8Jk1KDVyNHrVGi1Mgx6Vfy9EkuFAYfdgsdtJxT0EYsG6DzWRu/xTuHY00nXsXY6j7Zy5Eg9bW11tDbVUhutIhasJOB34/PYqfa58HsdhKpcaOQStKpSdHIJJnUpBqUEo0oqLG0ZGlkRalkR2vJi4TOFRJBrlRWiLS9GXSZCIytCJS0QJFVlIpRSEUppIarSAmQlWajLClFI8ikryqa8JAeFOA95UQ6lokzKCrNQFqZzsc7I2FEjI0ctnI/ICBhy0ErSUJWkoyzKQFmUjkaci06ajaY4A70kB0VBCnpJNtriTLQlGaiK0jCW5mAuE8r3dNJ0tOJUKsoFSZJemkxFWSZWWSYWWTo2RSYGSTJOdR7GskzMZZm4NPk4VDnYlUIClUuTj7k8k9pKPXa9GKOyGHVZMZLCPHIzBHlRdloyuRlCrGhuZgairKwffAdpqQlfQnpySuJcRkoyaSmpQi9CmmA0PmhhTks6TEZSClkp8aE/VfAgZKQkCUxCPEZVYCkyEmVtWWlCslLmQeRpegbpqWkJOZIQiZocL1DLQpSRSX5mJkVZ2YLcKCMJgySTOreYOreYiC2fmE1Erb2YiK2IepeYBpeYmKWQRqeERk8JtXGgEDKJ8OtyiZgKCRtFVOvyCZhE2OUCC+RSCgZzqzwPZUEKZdlJiJJ/Qnbyv0eUfojclNcoyDhMftphcpIOUZCRRlbSG2SmHEqwBhnJh8hMTv6hxC4tWUiGShF8IRnJh0hPeoPDf/3XJL/2WmKlvP462cmHBYN2ZnqCOSjJzaYwJ4fc9HQKMtMpEeVSkp9PSb4gMZLmCcyCokSKvFiCvFj86q/+5asX3DgZ4ViTn75zx5h96zjfP1jkbx8vshi0cKfWyb3eOm5GTYzU2/l46jI/X7jBYmuI/XNH+dPtJX6zPMYnE1f5cqyPZ5d6mPBaWAzY2XFX8ElthA+rfLwyW/kg4OfvVsb505MV/vhklUc3TtEuz6exOIu6wmyai/KpKcjFmvI63oxkoiX5tJSW0FFezBlFIecU+fQ7ZNyoFNPvE3PdV8SN6iKuB4sZCJZwvUokAIOImOGohOGomMHaEm7GihiqkwgegnAR/aFChmtKGImVMNMsZ65NzmyLgoUODUudGhY6NMwdUTHbpmSmVcFUczlzR1RMt6kZa5Yz1apitKGc66Ei+mNiBmqljDbJGW9VMlArSI3Gjmj5l8/W+J8+WuRuX4TRJgWznQamOjRMtquZPaZn+qg6sZZ6TaydMLN+0szmWSsrJy2snjSxdc7Gncsebl90cie+di84uPWmlc2zVrbO2Vg/LVy3fV5gFfavenh0rZK9iw52ztnYPe/mu3vn+e//8h7/7V8+4E8vh9g5Z2Opu5ylLhmbvSp2TqnZv2jgyRUTz64JPQlPrhiEwrT+Cl6NOvlows3Hkx4+nfbwyaSLjyfsfDxh57N5L58vVPLlUiWfzbv5+ZyLzxc8/GLZz682InyxWsNERylvBrL4YC7Kdxs+vt+O8Ifb9fz+di2/3Y7x680wX69U82QgwmiDnlfH3Xx40san5xz8/KKTj06b+eSUnY+Om/nsioufj7n5cMzKZ1NOvl7w8sW88Lxv10L8+laMv7nbyFdbLUyd8DNyvo2FgfOsTFxjevASi5P9LE3diEuNRri1PMHerQX2bi2wf3uZ/dsrPNhd5fG9DZ7sbfL2413efrzLu0/vsr4wxv2dZZ4/2OHJ/W0e7m2xf3eD+3fW2dtd4/bWIrdWZpifHeT6lTe53Bjj/rWL3Dt7itGeTlwWHS67UTAUGzXU1VQS9NuxmYTdwwM5ks2kwVmhx2IQGINglQuP05xIO7KZNNhMGgFMmIVI0wqDBrNOhdWoFaRHJmEH9GC30l6hS0SfyuUllJUWo5KLsRhVNNWG6O+7yPzUGIszE6wvTDE/Nca1S29y5cJZbly9wIUzvRxpqWVmcognD+9w9/Y6O1vL7Gwtc/f2JnfubHDv3hZ7ezsCk/DwHs+e3U+wBAcg4eXLhwnW4J13hL6Ed148ToCEl88EOdLTp3s8fbrHixcP2N/f4cqF0+ztbfLuu4/44IPnfPHzD/j04/f4/NNXAliIA4dPP36Hn3/yLj/76G0+evWSV69e8N57T3nn7QeJ6NXnT+7y9CA96fEujx7dToCXZ8+E2NXdOxu0ttfi8FuwVVmoDDuprvHijboEGVC9l3C9j5q45Cja4CdSX0WsMUCssYq6xiBHOmuJ1fuoaw4Rbaim7Wg9rR11HOms50hXI01tMdqP1tPZ3UjviSN0djXS2d1Az/E2TpzqoKu7heMnjtDd20xPVzOnT7Vz6kQbZ04d5eKbvZzobaGnp5kTpzo4ffYYnZ319PS0crL3CKeOt3PyZAenznTSc7yN7t5W2o/Wc/z4EU70tNNzrJXO9nqOd7fR2d5IZ6ewertaONHTTkdHI61tdYTClQT8TqxGtRCnq5GhUUrRaMoEyZpKilIpQasrx2RUCyzCj0GCRp5YZpMWnVaJ0aDCaFSSH/cnCMOjCnm5lNK4ybi4SERebha5ORkUiHLj4KEEhVwmMAZxkKBWCbvcBxIgi1kY3K02Iza7Kc4aCEOxw27BVmHEWmHEbjFSYdQJYMBjx+2y4nZZcTkr8HiEne1KrwO3y4rXZcHjrBCuc1uE9+4KHHYTLmcFPo8dz8HRUyFc47Hj9lTg9drweuz4/Q4qK2344/I/r8uCz2PHF3+2w27E77XhcZpxOStwOyzYbSY8bhsuuxm/14HLbsTtMuN2W6istFFVaU8ACqfVjKPChMch7MgngI3dHH+WFafTJBwdFiosegEA2c04bBYcdrMgobLosZr0mPWaBAtjNGjirIwSo0mL2ST8ns0mHSajNsHImIwaDPofgESFSYtBr8Zq0gtsiPmH63VaJUajBoNRjVYjRxcHFEaD+gegEWeADHoVFrMOp6sCp8NCKOgjEKykpaWGzs4WOjubOdrZTGdnM8c6mujubKGtrU74vL2ZlsYaGmrDNNWHcVboKS8txKApRaeSYNaXY9SUo1dLMelk6BViTBqhd8aoKsOqV6IqLUAnL0EnL4n7O8SoyopRSASgoJSKUJUWoZSK0JYX/wVokIvzUJcWUF6Ug1Kcj1Kci16SzaUaM1NHLfS36DgfVeBRpaMsTkNZkk1ZgZCMpSjJQ16UhVqSh7IkR2AkpPmoJXmUidKRF2WikeahKM5CXpSFMp6EJS9KQ16cjkaaiVachV6Sg0mWh0EqSKUM0ixMsmws5dnYFFlCMpJaiLJ1aPKxKnPQSTLRy0UYFSVYDSoyUw6RlSqYl/Myhebi/OwMoXE5PT3Ra3BQenbQbXCwq5+ZmkJKUjJZGZlxoJCWkBwJqUipf9G+nJGSmmhsTot/X3qcgfixtyEzQ0hSEqRHPzAaB/0N2elpZKUmIcrKIj8zC1FWNoWZ2RRmZVCSk46yMJl6dynVpjwijkIC5lxqbIXEHEXEHAIgCOpziZhENLklRCsKCVsLqTLkUaXPx6cWpEVVOgEYOJXZ2MqzqZDlUp4n+A1KMg5RnHGYnOTXBFNyymFyUt9AlJkclxUlCbKi1CRy0lOEtuQ4SMhKTUqszJTDZKWkkJGURPrhwyT95CekvP46ya+9FvcbCJ8fsA/FOdmIsjIozM1ClJFGSW42Rbm5FObkxGVGOZQWF1CUly0ktBXkU1ZQiKywBEWJWDAu/x9//Ij5wWMc74xx7ng7w1dO8uXyIC+vd7Mcc/D1xjD/9tW7/OH5LX7/ZJWfTl7m45nrfL06ym9vzbJ/7ijzEReDdjVTXhNzHgvXLRpGrHrGq1zsR6r5KBbklzVRvq4O8sxWwZ/WRvnnd3f4uycb7JxsokOcQzQ/nUBOGq6MJNzJbxDNz+aItIReTTndKgk9igKu2soYrlYyHJPRHxDTVynimjePvqoCBsIl3AwWxQGCmJGYhBvBAoZrJAzHpAzWSBiIltBXnc9QpITRGiljtaXUkqwjAAAgAElEQVTMt6tZOKJm+ZiepU4tCx0qZtvkzLQqmG0tZ7ZNzuJRNVNt5Uy0yhlvUTDVqmKqVcVki4qJVmGNtSoYa1UwWCdl7U0v/+m3D/jdo0FmjhqYalcz3KJgtFnBSHM5oy1ypjo0TB9VM9+tjwOCClaPm1k5YWTtlJn5Lg2LPTrWT1tYP21h500HuxdcAkA4W8HGKRNLPXrWT1tYPq5j+biO1ZMmdi+5uXfJxd4lFzunzeycNnPrpJHFo+Us92r5bL0H/uNP+c9//5K/fXuU9dNmbp3ScPecloeX9Dy5bOR5XwXP+8wJkPDTYRcfT3r5+ayfLxYCfD7n4+ulAN+sBvlmtZpfrgT4esnH10s+vljw8NVipZA0tBbgmzU/H8xGOeFOY/qYgq+WAny34ef77RC/2Y7yu9tRfr0V5Fcb1fxyPcjGKTc3w0q+PhfkkzNOvrxcyZeXvXx80sZHJ6x8dLaCzwfcfDLm4IPRCj6dtPH5jJMv5tx8ueDjV+thfn+ngT/uNfL93hHGejyMX2pnfvASK5PXmRu9yvz4dZan+1mbG2R9fojNxTF2Vqd4cHuZB7eXeXh7NbGe7G3y4qHgSXjxYJt7txa5vT7Ls/0dnu7v8Hh/m/t31ni4t8XdnRXubC+zsTLN8sIIc7PDTA9eYW7kKrN9F+g7fxyf34HPY0VZVoxOWUqV10wk4KLSZUmUnAmyA0WidO1AUmSz6KkwqKgwqDFqhD4Fq0mJvUL3Q+uyUhoHDCocFj1Wsy4hbzgwQR8Meiq5FJWsBLtFQ/fRRvqvXmB7fZHVhSmuXTpLe2OM1oYoPUdbuHn9Em8/f8BHr97hg/df8v57L3j35RPefv6Ixw/u8uzxfR4/2OXB/o7Qb/DobrxleS8BEg6OL148SAz/B0P7QeHawesfBvb7PH12n3v3tui/eoF7dzZ5/nyP999/wvvvPOGDd5/xwbvP+Om7QnPzT999yvvvPOLVe8Lnbz+/z9vP7/Pi6T0e7W/z8L4Q0frw/i327qyzt3eL27dX2NlZ5vbtFe7cWUusrVtLBMNuPFVWArWVBGv8NLXX0dxRy9GeZrqON3O0q4H2o7Uc62nhWG8TXceb6ewShvzWjhjdvc10djXS1lFHy5EaOrsa6Oppoqunhe7eVgEMnGjn5MkjdHc3ceJEG11djXR3NtFzrJnTJzo4daKNk71HOH28jTMnjnCyp5UzJzro7Wqhp6tRWD3NAlg4Ef++3iMc72lJvO7takkce3pa6e5s4lhHA71dLXR3NtF1tJGuo40cO9bEsWNNdHTU09ZWQ0tLDfX1Iaoq7QkW4YCNksmK0GoFCZJWK8NsFro71ArhGr1GjlGnFAzOcinl5YIR+GCQVJaLkZdLkIgLkUmK0WrkqFXlyMulqFXlcd9BLqL8bIqL8ikqzEMqKaFcVhpnDYQdbKNBg8msTTACTocFm9WIw2nB5RLOueIDvtdlxWkzJ3blXXYzHrctARCEIdqGz2dPAAWfTwAGgWovwYCPULUbv9+B3++k0uvAV+kk4HdT7XXidVmFQd9TQaDaS1WVE7/fgddTIVwXcFNd7SIY9ODz2QlWeaj2uaj2OQj4XYSq3QQCbrweOx63LQ4+zHhdVirdNrwuC06bAY/TjMNmiL+O/5zxP99ByEGV1y7EIjuM+DzC+Up3BX6vLdGh4vNYsdtMhAJ+ASBYjcLvIc6suJwVOOxmrDYTTpeVCqshsbtv0KsFsGUzU2GJAzC7GbvNjMWsx2G3COesJgGQWfQC0xEHchUWA1arcP5gmU0Cy2E2CYDEYtZjMmoTn1kqBKmY3W7A7bZQHfASDvlpaqyho72Zjo4mOtsb6TraTHt7A62ttbS01NDR1khLYw0tjVGqfQ70GhkmnQyDplTop9EpsBrVVBgVmDVlmNRliZJKm0mDQSkwDzq5BI1cglohSQAFnVyCSlaCuqwYjawEnVyCuqw4sQ5YB01pISqJCLk4B21JNhdiJiaOWrhar6TdkYtXl4uiRAAG5SX5KCT5yIvzUZbk/AVAUJbkCFIncR7KEiEKV1GcjbZUhLwkB4UkF6U4F4U0B6VYuFa4JwddmQhtaR4mRSFWVSEWRR4efRFurQinOleIojUU4dYXYioXoZUJ6Vh6hZQSUW6CQcjLTCUzNYnCnBwKc3IoyRclJEUHIOEAKBy8z04/YBBS43KjVFKSDycG/h8zD+nJSaQkJZOanEJqsmBoTkk+nLg+PS0p3o2SQkryG2RmpJCdmZ4AGQnDc5oATvKz4z0B6RmIsnLIz8ykOCeToqxUtOIMojYxoYoCqs35VJvziViLiFjyCZnyCRrzCJnyCRhy8auzCBjyBIO4Ih2vJh+7LFMop5NnYZdnY5JmIM16Teg5yEgiP+01CjOSyM84TG5qElnJr5GXkpzonDhgBA5So7JSkwT24LDgOchIFq5Lfv2vSXld8Bokv/4Tkn7yOsmvvZFosM5OSxYAXEYGeZlpgucgK4v89DSKc7IozMpAUpifkBsdgIQSUS4FOZlIRXmUFeZTViiirKCQMlGBABL+8z99xe7iJc6fbuLciSb6u2r4xdJNXk1eZP14Pd/cW+AfPn7CP370mH/44D7/8yeP+Kf37/N/fvaS/+X9u/zLR4/4ZP4ml/wmjgUr6PZbaPKaaHPq6YzauHqqhpGLDYy/WcdO2MMrh5uHGjUftdTw28l+vloc4NPxK4wGXXSWFHCkpJBjshJaSgtpLi0iJi8mWCbimLGM8y4pIzEVQ+Ey3nRlcc2fz/UqEf2BQm6GCplukTMYLmQoUsRIrISRWjED4RIGwsUM14gZiBTSH8xnpFbKRGM5K10mVrqMLB/VsdFjZr3HwGq3lrkOBTPtKpY6tKz1mFg+pmexS89Mh8AkTLQqGWmUJUDCSKOMkUYZQ/VlPBlu4N++3GL3WpjL1fnciIm5USelv0HKYH0Zw00yhptkjLcomGxXsthrZPmkkeXjBpZPGlk9bWb5uIHZThXLxw2snTKydsrIco+epW4di10aVnp1LHap40vL2gkDyz1aFnt0wj2njdw6W8HaCQPrx/Vsn7Gw1qtlrUfFWq+W1RMaHg+E+e//6yf8t3/9kPfnjrJ31cvjK1aeXDby6LKBZ9dMvDfo4MNRD5/NBvl6Mcw3q2F+sRLilyshfrkS4DdbEQEIrFbzi2U/Xy1W8sUBg7BazbdrAb7ditFXK+K4K4t3hj18txHk++0Iv9up4de3Yny/E+O7rTDfrAf4eNrNpSoZ43Uaft7r5eNePb++GeTzC25e9VTwszMuPnjTyqs+C68GLXw4ZuXjUSsfjVTw0biNTyYdfDbr4TdbEf50r5Hf7TUx2eNm4FSM2Rvn2JjuZ2rwIvPj15gfv876/BBrc4OszNxka2mcu5tC0tH+9jIPd1d4cncjITl6++Ftnu1tsbMyzej1izy4vc7+3Q0e7m2wt7vC3d1l7u6ssLe9wtb6HOsLU6wuTjA7NcjU2E1GR/u49tY5YWffpMGglqGVSfHatFR5rULTslmDx1WBx2kWmpFNwuBv0QspRxajIC+qMGjiPgUdelUZ0pI8zAYBLFj0SuxmLW6bkUClA4/djDO+G2m16rBZtHjsJjRyCbGQh7amCI211Zw71cmVC6fxOsw01gR581Q3sxMjzE2OcntzleeP9njnmZBO9M6Lh7z9XJAJ7d/f5eGDu0Jx2v4dHuzv8uDhbhwM3I+vBwJj8PajuAdBYBJevhT6EQ7K1QRG4WECSByYm589u8/9+1uc7Gnj9uYyTx7e5unTu7x8tse7L/Z5+/l94ed6fp+3n+7z8uk9nj3a5fnjOzx+sMODvS327qxz7/Yqu7eW2N6YZ31lmsW5USYnbzI7fZPJ8T7GR/oYG73O7NQgM9NDTEwM0HO8jYamEI3NYY52NtPWXkt3bzMdHbW0tETp6KinuTVMW3uMnuMt1Nb7OdYt7Mg3NoZoa6sRrmmO0NgYoqkpzJEjMbq7W4Sd+/Z6TvS2cOxYA12d9fQca6KlOULX0UZ6jrXS29VGz7FWujtbhHOdTfR2ttDb2cqx9nq6OuroaKuls72e9vY6urtb6Girp6ujgab6IA211bS31tB1VHhWW1OEIy0xOlprONnTxonuFno6m2isC1BfU0XnkTqOtMRobYpQF6sWhla/k4DfiVEnR6eRJor9lEpJAjgYdXLMBiUapRSDthy1QoJKWYZep0SrkQvmXJUUtUomGJtLi5GXFiMrK0EqKUSjFLoXBLNxKfJyCaL8bEqKRRQW5CARFwqJSHH24EDecrDTrDeoMJu1P8iILAZcbgtutyUhBaqMD90+twOvy4bf64gP6C5hyPc5CPidhKrdVFc5CQY9hKq9icE+HK4kHPInzkXClYSqPYSCXsLhSkLVXmoiwu8sHPDg97kEkOC1EaxyUeUXvsfrtRIMeggE3ASrXIQDHgE4xAFCMOgR7vc7qKq0E6p2E6p2EwlXJX6+cMBDbbSKap8Dv9eWCDYI+IXn+TxWqn1OAtVeKr0O/F4H0ZBfAA+VdkJ+4RnC/Q4CVR48bhveSqdw9Nip9Dp+dHTgq3RR6XVgt5nxuO04nBU4XVZcTit2mxmvxxWXBtnwuO143AfsjA2HXWBFHE4LbmcFlW4bbmcFbocVn9uBy2nF6xGe43QIwMRmNWK3GrFU6KmwGrDaTAL4sBqxVhiwO8zYHWbcHhser41IyEtTfZjWphhtzTUcOVLPkSPCv6ctzXW0NdfS0BBOpMEdlFdaTUqMmnIqDCqsemWcvRXKLg1qGWZNOQ6TBp1cglYpxqgtQ6csFYBBuQRFaQlKWWH8vRi9QopeIRUkpeXF6OQlaMuL0ZeXYFRIMCml2MqLOF2lZK7HSn+Dmg6nkI6kLStALS1AHmchjIpSdOUSTGoZ2rISNKXFaGTFqEtFaEtFaKUF6GTFwj3FuajLCgW2QiqiXJwbZzgK0JYVoZYWoJKIUEsL0JcXoZWJ0JeJqFAUYpHn4tEX4tYXCt0XmgLMiiKUkhyU4lx0CjHiglxyM1LIThdWRkoyhTk5FOeJKMkvID8760fgID7sHz6cGNr//+RGBwAhKzM94TNISz2QJ6WSlpRMWnISqcmHSU55g5RUoYU9NeUQaanJ8ZZ1oVQyIy0lnnaU8RdNzgcrLyOD3PR08jLi0pucdEqyUrDIcgmaCwlVFFBlyqPKlEfQIqLalEfAkEeVLoeQSUTYXCB4DTR5uJV5OOS52GS5OBUiTGWZaMUZyHIPIc46RFHmIQrT41Ki5J8IBWgpwu5+VqoADDLTDsd7H4Rm6AP/QWaqEP2akZQkxJb+5DUO/fW/I+n110hLOkxWshBHm5GURE5aRsJvkJF8iLxMIbVInJdDflY6xTnZSPPzEGWkIc7LoTguKyrJz0csEiEV5VKck0VZQSHyoiKkebnIigooKxShKC5CK5G++qv/919+yU93xznVEeBaS5jFJh9fz1/j797b5rv9ZT7dHOP3z2/xzvhFPp68xEcjF7l9vJndM0fYvNzNh9sz/N1nL/j7z9/m2/d26euuocGlImQr42idjb6z9Qxeauat01HOdniZD7h44nLwRK1hr7SMR5FKvrhxmmcn2xgKODhWkk84N5VAQSpV0hyqyvIJy0U0qERc8JYxEFMwGJHSFyjgSmU+VyrzuOLN4Zovh6uV2Vzz5TJaV8p0i5KJRhnDNRLBqBwq4maoiPEGGTOtCpY69Kx2G1k7ZmCj18jOKTtbJ8xsnjSxfdbO5hk7K10GNo6bWOkxsnHKyuoJK7NHNSz1mJnp0DLeomSyTc1Yk4rxNiVrpz386xe3uHstwmCdlL5oIdciRdyskzBYX8Zku5rBhlJmj+kZaZQx3iZn9piWqU4ls11qVk6ZWDphYLJDzuoJizDwn7Gw2KNh7qiChaMKZo/IWOhUsnRMxa3TZlZ7tGycMLB6Qs/cMTXLPXrmO5UCQDhpZOu0ma1TJlZ7NNw6bWLjhJ71XjVr3RrWeg18d/8t/ss/v8/vX47x8HqYvfMGXvSZeeemjQ9G/fx8NsDXSzG+WYnxy5WwwBqsVPPlgo8vFyoF38GSj29Wq/l2Lch3W2H+ZruOX69X8+vNML/YjHLCk8fKcTO/uRXkd7ejAkDYCvPrzTDf3Qrw3VaUX22EeW8ywAW/jBfHvHx10svXF+38djDMl5d8fHjSyicX7Xx83cmHg3ZeDVr4eMLOJ5MOPp/zxgGCiy/mPfxqU/A6/GGvhdlTLgZPxpi4eoK5wfNM9p9nov8ic2N9bMwPsDbbz+LkdW6vTXJ3c479HYFJeHB7mUd314VytQfbPHuwxYOdFW4tTTJ47U3ubi3w+P4mD/c2uH9nlTvby9zbWef2+jxbKwJAWF2cYG56iPHhPoYHrnD2VBfpKa9RJhEJu7HKUmLVLjxOI3pNOQZtOS6niWioEq+jQqD9jeq4tEgwIlvNGuxWI/YKfcLg7KwwYjFq8HnsVHlsuO163DaD0J3gtFDpthHwuzlz4ijBKodQtFah5XR3M6eO1GPVynCa1fgcRiLVHjZWF3jy8B73drfY3V7n9tYad3c2eLAntCg/2d/l6aPdRHLR8yf7PHt8nyeP9v4iyejttx/x/Pkeb78tSI4O1osX94XzccnRy2c/yJAOJEkH4EDwJtxjf3+Hk93tLM+PCWBsd40He1vs722zf2+Lx/u32L+7wf6dLfZ2N9jbXWP31hI7t+bZXJ9mdWlS+DtZHmdtaZLNtVmWlydZXhhnYXaEuemhxHFuboSFuSEmx28wPHyVkZHrDAxcYWjoCoPDV5hbGGZivI+bNy8xOHSFyel+JqZucO36WUbGrjI62sfQwEUmxq4xPtLHzRsXGBu7ztDQNW5ev8TQzcvcuHGJseFrjA5e5vq1Mwz0n2dq4gbDA28xPd7P1cun6bt8jvGRGwzdvMLo0FWGbl5mdKiP/r4LjA33cf3qRW5ev8T1a2fov36OG9fe5NTxo/T3XWSw/zLTEze5ee0i4yM3GL55meGBt7hx7QKXzh9nsP8S1y6f483T3fQca+byhVOcO32MN8900dPTypUrp7h+9RzHOhro7myhNlqFUSdHJRdj1MnRqkoxaBUo4rGfynIJamUpsrKiuF9BilpdGjfGlguGZaVgXtaqZEJHQDwVR1ZWIpiZ1eXoNXKU5cJnJcUiymUSymUSJNJCVMoyrBUG5App3DQryFPMcfmLICcy4vVacTiM2O2GxNHlMuOrdOLzOvF5HInB/WDIrqq0U1UlgKGDAd3pNBGodBAMegTAEPISrHIRi1URCnmJhX3URPxEgl4iER+RiI+6mJ9Y2Es0VEks7CPgdxANVRIN+YiG/ALICHkJBzxEQ5XU1QWJRHwEgy6qquwEAi4BMFS5qKq0Eg1VEg54/gKshaqdBIMOIkEvtZFKIkE3kYiPULUz8dxIuJKg30mkupJYyEeVx0Yk6CNUVUm1z0G4yk005CEcqiRYJYCQAyATDFRSHfDir3ITjlRRVe0lUC0ApEC1m6oqJ9VVXnw+Lz6/G5/fTVW1B3+Vm+oqT+J1OFJFld9DOFBJpddBpc+Jy23FV+mk2u/G73XEmRgXfo+TSq8Tr8dBdZUAsAQmxoXP78JX6Uqc97htVPnd+KvceCsduNxWPF6rAJSqXdTFgjTUhmlsjAgehdZajhypp7k5RlN9mIbaoOAHMSgTMdEGbTkOqxA/7bLpsJnV2C1azDoF6nIxLpsOi0GOWiHGqBPSogxaIc1KqxTCKIzaMioMKtTlUjRyCQa1TPA9qKToykswKCUJAGEuK2C4zcHmGRebpz28VasjbJehKStCJytELS9GI5egKZOiKZOgKy/FpJYlQIKqtABteTGq0iLUZcUoy4oFoBJ/r5AUoJDko5aVoCgtQiUpRFlWjFwsyKJkxXmoSotQlRahkRaiKM7CqRXj1Bbh0BRg1xZQoS1CWypCU1qIUipifLiPgpzMhGE5MzmZYlEukiIRZeISikUFZKQcsAPCsCu0/ib/qDk5ndS4QTk1JYnUpMOJfoWDeNO0JKEwLTUlieTDh0hNSiI9+RCph18nPS2J1KTXyUhPFprW09J/xF6kJORGBylIQuxpUiKuNTc9A1F2BiV52YhzMyjLTcGlyidkKSRkLcJvzKPaLKJSm41Dno69PA2HPJ0qrYhqbRF2eTYejQinQoS5NAeTNAunWkJp7mHEOcmUZCVRkHGYvNTXyU07JKzUJHJSU8g8/AYZSW8kmIHstGQyU5NIS3qD9ORDZKemxt8fJvWNw6QdOkTaoUNkJR8iOy2ZnAyhdTo3I1WQE6WnkJ+VLqRLZWdQkJlOYWYW4tw8irKyKc7JojjuQyjOFxgDcV4OBZnpSAoKKBHlIhXlUlpYSHlhEWWFImRFBailpZQXF6KWilFLpa/+6r/822/4p88fs3m2jff6z7JV6+K9wbP88fkm399f4uvdWT69Ncazq918fLmb3bYwr0Yv889fv8uHe/Os3DjJW0fCbI9e4W8+esSff/aUZ0sD9B2L0F1r51RrJZdP1PJmd4SeIz4udgaYjLp5x+9lX6vmVcDPhydbeX6slgdddcw0+KnTlOIvzaNSKcIjz8Vbms0RYwmXfFKuBYoZjkkZr5Nxo7qA/kAB1305DMTjTMdqS5lskjPeUMpYvZSRBinDdcUM1xQxXFPEaJ04zhLomG9Xs3xUJwCF4xY2T1m4ddbCxik9O2cs3Dpt4tbpClZ7DKz2mNg6ZWeuU8tSj5Hpdg3jLUpGm+RMd+gYaVXxn377iA8WTwiyokYZA3UCezDSXC6YlduUzBzTMddlYKZDy1SHitEWGSPNZYw1y5jv1jHVLmcoVshCu5qlTg1L3TqWujUsdCqZizcrL3epWevVs9arY/Okia1TZlZ6tCx1qVnq1rHSq2P1uJ61EwY2Txq5ddrMWq+O7TMWNk7oWelWs3pCy0avmvVuNXtvefi/f/+A/+sPj3lyM8yLAT8fjVfx86kgn04H+WI+wteLUX61VssvV0J8Oe/jixkPn895+Xqlml+uVPHtWoDf7dTw+50a/rxby5/vxvh2K8blkIhrsTK+2Qjzh50o328L4OD7W1F+vRnm11sxfrfTwPc7MWbbzFz2KvjqqI9PT9r43WCYL867+LDHzLu9Bt4/b+an1yt4NWDloxEbP5uw8tm0g0+nHXw8YeWzaRufz7n57XaMP99v4nd36lk852HoRJSxS12MXulh8K3jjPSdY26sTyhWWxxiY2GYnVXBl7C/LUiOHuys8OjOKo/urfF0fzPek7DI3Hg/F04dE7wJt1d4cG+d+3fiO9Tri2xvzLO2NMny/BgrC+PMT91kcvgGN66cp//qBSp0ClRlxZi0SsyacnwOE36PBUdcamQxqxP/87Kb9Ym0I4teidtmpNJlwWrWxDXNJiG5qMKAzaLFYlRh0JbjjAMEj938AwNh0GDQKXHYDLhtJjxWDY0mDTVFIvxiEVUOM6EqN+fP9vLy2UMe3t9l7/YW25srbKwusLY8x8riDFvrS9zZWWN3e5W9O5vxToR7PNi/w4N9ATQ8jUuFnj7d48XzB7x4uicwCS+fJPwIz57d5504K/Huy0eJ8wfehQOgcbCePr3LuVOdjA9fY2VhnI2VabY3F9hcm2drXWAGtjfm2d5cYHFulPmZYebnR1mYG2Zueoj5mWGmx/uZnRpgcXaErfU5VhYnfrj2R2tmZoi56SFmpwaZGL3O9PQgs7OjzM2NMDs7zNzsMAtzQ8zPDjI7O8z09CDz8yPMzw0zOyusmal+ZmcHmZsbYWrqJnPx75yZHGBmcoDZ2eEfwMncKPOzI8zPjrAQX8uLo0xP3GRuWvi+1aVJ4fzCOCuLEywvTLC6NMXKkvBnmJ0eZGZqgPmZYRbnxlheGGd5YZyluVHWlmdYXRKA0sLCBAsLY8zPjzI/O8bSwgSDg1eYnBxkfPwGQ0PXGBu7wdTUIGPDfQzdvMz1q+dob61Bp5aiLC9Br5Fh0AoxmkJrtwq1UoJcLkajKUOnKkevlgtRmcp4vGg8DlWlLBN6A5RlyGXiRHeA0B9QhrhEAAZqeRktzfVMTowwOzPB5MQIM9PjLC7MsLI8z9bmKusby9ze3eTK1Quce/MkrS0N1MSCOJ0VeDxWbDYDTqcJm02P02nC77MTrHIRCXrweawEq1xxgGBL7NCHqt3EIl7CYQ+RiJfaqI/amgChoIdIxEcsViUAhqCHulg19TUBmurDRCI+6utD1NRUEwx6iMWqqK0NEAt7qYn4aG4QmJnqKieRiI9oxJdgDOprAgSDHhrrQ9TWBgiFBJBRG/UTC/uIhX3URv3URqsIB4R7IkEP0aif2qgAUoR7PNRE/AIoifiojVZRG62isU5glGqjVdTFgkSDXiJB4RmhajexcFWCnQgGPdTVhojVBInGAkQj1dTWhKmJhYhFA8SiAerqQtTXRamJhYhGAtTEgonrI+Eq4b5YkJqaMJFwNdGIcL4mFiQSqiISDhAK+olFgtTGwgIAqfYRCfoIBirjsq5KImEBoFQHKvFVOgkFffh9LsKBSsKBSqKRakJBH9VVHip9TjweASjEwlXU14Sor4vQ0lJDU1OUurogTU1RmhsiNDdEhM2WCg1uu55KpxmrUYXfa6MiHiHtcZjw2E04LDrcdj1ahRSP3YRJr0CvkWExqtBrZViMgkHbpFcIEdY6BUaNQpCDauVC9Ky2HItOgUkt+Bz0mlIq5EXcbKpgpdfInYvVvFWjo9osRiHOF4zT5YJUSSuTCsdysQAGJIVoy8XoFRIMylJUpQVoZEVx4FCITCxCLi2kXCxCXlqAsrSIckkBcrGIckkB6lIxSmkxsiIRZUUiFJJiFGIRipIctJI87Boxdk0hdm0RJlUBakluopjv8vnjFOdnUZibRUFOpiBtyUqnTFxCaUkx0uKSxFCekS4kF6UnJ62l5coAACAASURBVJEZZwcyUlNIT06JD/Op8XblFLIOvAkpqaQmp5CZlp6IRk1NPkxqUtyPcBCZmnI48frH/of05KQE4Ej/kR8iK03Yac9JSyMvI4vi3BykolwkeekoCtJxawrwG0V4dTkELAVU6nOp1ObiUWfjUmXiUKTjVGTiVuViLc+hojwXm7KY8vx0ZHnpFKUdJjfpNfKS3yA76XVEaUlkJ79OTuob5KYdIi8tmcwkwWCcnvQGaYdfJzM5mcyUw2SkHCYzVQBBKYdeJ/mN1zj82k+EJKjDh0g/LHyemypIkrLTUwTPwo+AgigrC1F2BjnpKUK/QW4uxfk5SAryBNYgNxtJfg7igjzkxUWUigqQi8XIxRKkojxk4iLkRYUoxRIURSXIi4pRlhSjlojRSiSv/ur/+fpD/uvffs3fPdnii/HLTLo0XI05+ebxKn98sc1vn27wy7Uh3jvXzmatj8dvHWf2/FG+fHabv//F+/z9l++yP3OdS03VDPXWsz91lf/w6RP+t+8/ZG/yLS4dCfBWdw0Xemo42x7gTG+UM51Btk+38t3RNu5r1Pyq/xx/XhvlSXuMO/U+zlTIcMhz8CpyCShEVMpy6KyQMFynYrJBzlyrmuUjWibry5hqKGW8VsJEnYThqNCkPBQpYbimhKk2OeNNZQzXiOmrzuNmqIirvlzG68uYrpMx26xgrVPPYpuG9S4z6z1mVo6bWe42stChZeGogaVuE5tnHKwet7Bx2sHaCRuL3Sam2zVMt2sZaijnZoOM//1X9/i7V/NMHtExeUTDzFE9k20aRpsVjLeqGGlTMHpEyXCrnPEONXNdeibblQw3lTLcVEp/XTEDtSX0xwq5ERUxUi9ltl3NynEDy92auFxIx2q3lvVeA6vdetZ6DKx06VjsULHaqWGlS8v6cSMbJ42s9BqY61AI4OCUmVunhbV8TMVar45bp81snTSweVLH7jk9m6f0vJrt4F+/Wuc/fr7IJ/MtfDQZ5eezUb6Yj/KL5Vq+Wa3h68UQX876+HLWyxfzXr5ZDSaG/t/t1PCH3Vr+vFvDn+7Uce9yBW3aVN4edfHr9QB/2Anz/XaY327H+HYtxDerIb5ZifL1cpCfL0Y4b1UwHTDzeaeHn5218/2NKO8d1fHpaRvvn6/gxUUdb/cZ+OmAiY9HrXw2beebZR9fL3j4Ys7FV/MufrFSyfebIX6/HeFv7sSYPlnBQE+UgbOtjF7uZvCtHob7zjI19BabiyOszg6wPj/E7vqUYF7eWkzIjh7fXePZ/U2e7W/xZG+LO5sLzI71c+lMN6tzI9zdWuDuzhJ3d5aEXeuNRTZWplhdGGNlfoyFqSFmRm8wPX6Tvivn6HvrHJVOCzaDEqOqDI2shJjfRcTvwG5RY7NocNoMQsOyzYjdrE0klNjNWmJBL44KDTplKVaTEptFjbNCj82ixWkz4LIZEkVqHkcFAZ8bq1mHTi3krZt1KowmFV5XBdVaBXVyGZ0qOb0+F80NYa5ducDszAQrS3Osr8yzvjLP7VtrbK4tsrwww/LCNMsLU6wtz3BrY5n9ezs8eiB4D54+2efZ0we8eP6IF8/2/6IH4cVTQXIkRJ0+5uXLB7wTL1V79+Uj3nv7Me+8/ehHLMI+T5/uxWNTBcnS44c7nOpq5cbVc4wPX2Ni7BqLc6MszI4wMznI9MRN5mcGmRm/ztTYdSZG+hgdusr4SB+TYzeYmRxgauwGU2M3mJ8eYmt9LsEiLM2PsTA7wuLcqMAkxAHC1Hg/U+P9TE7cZHp6mLk54drFuVHh3pkhFhfGmJsbYW5OuH9xbpSl+TGWF8Z+BCCGmZsZYGFuhPmZYRZmh1laHP+BxZgbYWFhjMWFMZYWRlmYHWJ1eTz+PeMsL02wujQhsCFLEyzEQcPywjiryxOsLE6xsjTJ6up0/PxEAkysLk+yujzD0vwE8zOjAsiZG2FxcZylpSkWFyeZnx9ncnKQycmbTEwMMDU1xNTUEGPD1xkeeItrb52h+1gzFoNS6AIpK0IllyYScCpMWiwWTYI50Kpl6NQy1EqBZdCoy1GrhQKz8jgwODAyK+RSlAophYVZFBfnoFKVUSotRl4m4Wb/VYaHbrAwP8XSwjSrKwtsbiyztbnC7s4mO9vr3Lu3w+Mn93n2/CEvnj+KA9FHvPPOY/b2bnHv3hb37m2xMD/FYP9bXHzzBMe72qiJ+ONsgpNI0E2o2kk4IAzKsbCXUMBFTaSSWNgrJOXEd+fDQS+haie1UT81ET8NtUEaagPU1FQRDnuIRf3EolXU14eorw/QUFtNa1OEhtpqGmqrqYn4aaoP0VAboLEuRFNdgFi4Mj7ce2msCwnf2RCiLlaVACL1NcLrhvoQ0XAlsVAlNTE/NZHKBChoqAkQqfYQDVZSXxOgLiY8r7EuQFN9kJbGiLCTXhMk4HdSE/ETrHITrPIkwEdtbYCGhhD19SEaGyM0N9ZQVxOiqSFGa0sDTQ0xmhtraGyI0dRYQ2tzHfW1YRobojQ0xmiojxKLBmhsrKG2Jkx9bZTGhhrq6yI0N8RoqotSXxchEvZTVxOmNhqMHwM01UepjQUJB71EowLrEosFCYX8VPndRCPVBA8AQshPJOgjGqkmFg1QWxempiZAXV2Q2pqQwCTUxWisj9LUGKG1JUZTU5SWxiitTVH8Xhsuux63XY/PZaHSZRZYJbcVt0Mwd3sdZiqdFnxuCx67Cb/bmvhvrdNmiLO6euGff6MGk14oqrQYhPJKo7YMnUqCQSPDpBMAg1EnR6suxVRexIWghsUuPSu9di5HNUQdCvRx78OBt0EjEyekS7pyKVq5FFVpCarSIhSlRahlJWjLS1BKC9EqpCjLBFmQIg4OFNJCFKUlKMRFqGQlKCRCF0a5pAiZuJBySZEAKMT5GBQSDOWFmOX5mJQizEoRhvICjPJCNNI8agJuujuaEWVnIC0SCUAhKxOZRIxEXEy5VIK0uEhgAZJThIE/VYgzzUhLJz3lh4bkzFShXVkoPxMMymlpgik5OyMzYVjOSEkmNekwaSmCP0EwKqeSGgcKBzKmjJTDpBx6I1HilpEugIO0JEHulJWSQnZqKvmZ2RTlZlGSm4k4Nw11SSZuQyFubQ5ubQ5OdTYebS4+fR5uVRYmSRIVZalUyLKwyfOwKgqQZCVRmJ5ETpLQipyffpiclNeF2NKkN8hNTRbYgxTBgyAwCUlkJB0iPemQYCyOm4vTkw9x+PV/z6HX/h1Jr/81h3/yP5KTnkpGShJZKcnkpKWSnZ5KbnoKOWlC7KwoO4P8jDSK8rIpzBPSivIzMyjKy6JElIMkPxdJYT6lRQIzIMnPpThHkCBJRSJkhYXIS4ooLy5EIS6mXCxGkpePQixGLZagKS1DLRWjl5Wilopf/dV73cfgX3/P395dZNFrZMih4XrMyfsLffz9T+/whwfLfHyxi9v1fj6Y7WP2VCuTbx7lwdJNFq+d4tMnm/zh00c8X7jJQHct46dbmD7fxvubI/zj5y/488dPWL15msGzzVw+WcuJFh/H2qoYPtnCV8sDfFDt4Z7VyB/n+vjnu7O8aAmy4tRTJ07Dp8jFqxIRUORxxl3OeJ2KxXY9i60alju1zLTImGyUMlYnZqyuhMlGKcPRYm4GCxmMlnDZl8NblTlc8+Zw2ZPFGWsKZ60pnDUd4rozmxveXK57chirKmTMW8BUlZjZkIwRr5ihSjFj1aVMBMuYjioYjUi5UV3ARIOCwZgQe9pfW8rNWimvVk/xjx+vcbOulIE6GTdqJQw1yBhtjAOEFiXDLQrGOtQMtykYbpUx3FTKQL2UwYZS+utLGGgu5Xq0mP5oIaPhIuZqSllqVbF+VMvtHj1bHUp2uwzc6tSz3q5lqVXBRqeOzU4d620qVtqUrBzTstZjYPGomtn2cubbFcy2ydk4bmLjhIH1Hi3rPVrWugWJ0vYZMw8uu3h4ycXeBQsvBn18PNvCf/4PT/mv//CCPz65yterTXy9VMu3aw18u17Hr9Zq+GYlGh/yq/lmVYge/e12jN/txPib3Ri/363nu+0Gmsv/B2bblHwx7+Q3Gx5+vRbi29Vqvl0L8e1ahO/WYnyzHOTT6Up2L7no1Ut40ODi/UYzvzjj5mcnXXx62skHZyw8P6fj5RU9L28YeP+mgU/GK/hyzikAg0WPsFYq+Xbdz7frPn6/HeZP92qYPG5koCdC/+lmhi910X+xm8Grp5gcvMzCRB9rc4OsLQyxvTLOva159reXuLs5y72tWR7cXubJ3Q1e7G/z8M4qK7PDTA5do7u1jsFr57i1MsXurQVub82zs7nA5vI06wtjLE7dZHFqkMWpIabHB5gauc7YwBWunD+B3ahEJytGKS3Aoi0n7LNTaTdgMymxmbU4rIaEgdlmEUCCzaKN+w3UxEKVuCr02IwqLAY5TquOlpYaaiJ+qr12XHYjFWYdFSYtDqsJR4VRABM2PRVGJSZ9OQ6rEb1Sgr6sCGN5CU6LmiP1YUZHBpibnWZpcZbFhWlWVhbYvb3F3Tvb3NnZYmdrlVsbQrvy7VtrPLy/y7PH93n66I5wfHyfp09+iDh9+uguTx/djRuFd3j66G7cgyD4CN55sc+7Lx/w3tuPefflj8zNzx/x7Nl9XrzY5+XLfd577zHvvNjnTM8RLr95gv6+84wMXWZirE8YbEdvMD5yncnRPiZGBVAwMXaDkeGrTIxe///Ieq/gNtM83W9c9u5sS6KYKTGIGSQAIjAHMGeQIJGZc1SWKFEiFZgzSJAIzFlZ6m71dO7pNNPTaXonbG3Ze06dXdtn1+tTG89WHa8vfHOq/PPF+xE9U754CyDwfh9AlUr6P++ThNdgbJjp8TvMTNxlce4hW+vLrDqmfCzD/Iw4hV9aeIDTIYbzuel7LMw+YHHuIcuOaZZXpnA6Z0Q0rHMWl3MWt2sBt3uB1dUZ1lZmWHXOsia9v7IyzcrKjBjgV2bE/tW5Hwf8FXGv1dVZIX1ansa5NM7a0jjOpUnczlnczllcq9O412bwrC3iWVvA5ZzF6ZiS7jWHd3WRdfciHs8i3rVF37519yJe7zLrbgeulXlcznlWV2bwuhdxueZZW1tgbW3BBxYWF8dZmHvI/Pw4s7MPmZu+x8z4KLduXMRuMwjphVKYNjUpSWSna1EmJSCXxaJWJpCqlqFVJaJRy0hNlZMqFYVp1HLhS9AkoVIJWZFaKSMtNQWVUoZKGY9amYBcHk+yXGpqViQydO0y0xP3mZ16wMrSLI6lWTzuFda9q2x6RC/H8fE2T57s8earp7x++wXvv/8m7777gnfffcl7P3vBu6+f8+aLY55JxvWDXTfb68u4V+eYmbzH2Nhtrl7pY6C3jZZGE032enHqb6jEZtRjNwl5is1cg9Wkp7ZKgAS7pVbIdyqLxKBuKEGvL5DkRmVY/+A6i7EKu6UGm7maupoyARjqK2gw19Jkq8VursZqqsJUV06jtZb62nJMpmrM9RXU14qB32KsxlxfRX19JSZjFZb6coyGMiymCmzmasz1lTSYxb3MdeXYLXrM9QKY2IzVmOsqfafo5voqaqtLqKkowmrSU18n7m00VEin7pXY7XU0WA20NIpI0QabkQa7mUabiZZGiwAJtjqaG8w0NxhpajJhsxmx20yYTbVYLQIw2Ex10s9iNVjrsVnrsdrqsZoM2EwGAR7MBuymOt9zY30lZrMeo6GSOkM5RmM1htpK6usrsRirqa+vpNZQTn1dNRZLDSaTeM1orMJsqvWBEotRj91SS3ODEbNZT4O1lkZbLVUVeVQU51FZIiSaVaX5VJTkUF2eT1FeBiUF2VQU51FeIszehXmp1FYVUlyQSXFBBpWlOkoKpZSrfOGzKCrMpVCXhS4nnUJdBrocDbpsDXlZWnIk2WhupgAQ+Zo4lvoqcPflstqj40q1kroCFWlqBWp5PKkSMFDL4tEqElDLE8lJ15CSFI9WmYRWnkBqShKqZNG6napIQK2IJzVFTkqSYB3SVHJSZDGo5YmkyZMEo5AoQIJCFkdyYgyKxFg0EkuhTopFK4tCp44jVxWNThVDmiwcTWIYWlk4GYp4psfuEntBaNvjoyOJOn8OjTIFjVKBMkmGQpbIhfAIgs8GEHTW31eqdiL9ORcsAYPAAEKDgggNCeZcmAQqAoXZ+HxIkOQ3OE1QwFkC/E5LzEEQQUEBBAWeISjQj8BAP4IkY3Kg3ylCAs4SdNaf0MAgggIlQPGH6UoBoogxOjyEmIgQEqLCSE8KJ095jvyUMArVYRRpIyhOjSRfGUaeIgidIpTc5HNkJYWjjgkj3O9PifA/TVRQAFFBAQIEBPsT5v8GYYGnCZPiS8/7BxB29gwhZ04RGRxA6NkznAsMItjPD//TfyYBgj8h4Mwb+J36E4L8TxHk9wb+p34qAYrThAcFEBEsImYjQkXHgfAZCBNydHiYAAkR4Vw4d06AhPAQEiLDSJRakxVxMSRGR5IcF408Nhp5fAzJMRdQxsegiBXeg6S4eDSyJBTxMajjY1HFxZEhk6FNiCM1Mfbdn3za2sq/fv0z/t+//obD2jLGslO4nadmpUXPf3rh5u+eb/KorpKPBzv4evE+G7YanN0WPjl0sj7cj+tuP3tLd/jNp0/4aGeJ5etdPBhs4HZnPeMd9fzjDx/z99+/x9bDQUYGLAy2VtPdUM61XiPvLY7y63tXOVaksJ6h5i/Xp/mHZ14e1xSzlplCo/o89Wkx1KdGcqUgjtHKOBbMKSw0JbPSrGCtTcVSQxLLzQoW7UksNSqYMsbhaFKy1KzmQa1IM7qnj+e+9Hyo7Dy3Ss5xryichdok5vSJLFYn4qiQ4a1PxVmjYr4siQd5F5gsTmCmNIHZsiRmy2Us6pOZq01kzpzCuFHGTKOa2c4M/u23z1npy2XKruaeMZFRczITdhXTTWpmmjVMNInnDxvkjDUquKGP5I4xjlFLIg/NSdytvcDD+gRG9TE8rIpmqSKB2ewoHAWxrJYl4iyPx6tPZqsyme2yRDarktmukbNrSWHLomTDqmK9QYOzTY2zQ8t8i+RfaFLgaFPi7k71rfW+DLy9AjAcXM/j8LqOxzcLeHa7kGd3C3kxWsrR7Xz+5oNp/v0vDvkPr+/z670+vvE28rXLwjduC9+6jXznredbTy3fuGv42lXFd14DX61W8OVKKZ8ulXLPIqNVe4ZPl0r5xlXGd65Svl6t4FfOSr5aruBLRwVfLFXw87ky3p3N42peBO3KSN5tLOTzjnw+6NTxcXceH1zW8fpmJm/eTuPlbS1v3tHw7sN0PprK4rP5PH65XMRXKyV8vVrGd+tVfOut5Lv1Kn63beC3OzVsDVVwt6+eu9027g42ce9aF/dv9jHz4CbLM3dZnb+HxzHG+uok++tL7LoX2V93cLTl4Ghrhce7Igp1x7vA/OQwU6M3uHO1h5Eb/XhXZtlcm2fDPc/OxgrrrgXWlidxOyZZW5zAMf2Aucn7LE7dY+bhMPduXcZQVUKqIoGUpFhy0lWUF+VSVZIrFQCJeFNBWcvJTFOKlmQp+1xEm4pitLxMDdnpCp+2VpcjyqBys0TSUWZaCtkZGmHyk2INsyRzdGaaErksGllcFEpZDFlpKdTVlHH3zhDzc1OsLC/gdq3gcq1weLTLwf4Wx0e7PDre48XzR/zsnVe89/pN3nv9Ju+8JYawV88f/YE06IDj400eHW7x+GiT/R0XB7teDg83OT7c4PhwnUeHG7x6ts+r54c+L8KbLySvwotD3nxxzJsvj3nx4oC3Xh3z/MkuAz3NXBns4N7dazy8d5OxsduMPbzF1PgdpifuMjk2zMzkiAAJEjiYmRxlZnKEualRIR2avsfywji7W6t43Yu4V+fEML46h9MpBvkTtuDkNH9lcQr3qgADLuesJHFysO52sLHuZNPrYNPrYMOzhGdtHq9rQdqziNstXvO45sWw7pwXQ75zBrdzFo9zAY/HwdraHG7XPJ7VOTbWFthwz+NxzbLhXWDL62DDK4b+rfVl1t2LuFZmWFmaxL0qPsvjceDxOHx7NjzLvnhar3dJAAjXAhsuBxueZVwuASDc7iXc7iVWV+cFcFiZw+Wcx+GYZnFunNmp+4zeuUlLo5HMVCG1UEs58xqtAq0qGbXU3ntiYi7IS0etlIm8+1QlKrVMAAapSyFVqxDdBVLpmFotQ6WIR5sqzNBKhYzkxBiuXxlg/OEI83OTLMxPsTg3idMxh8ftZHdnneODbV4+O+TNt56Jv5PvvsWHH77Nz372gvfee8U77zzn7bef8vz5IcdHWxwfbLK75WLTvYxreY7ZqfuMjw8zPHyVG1f7uXKxk4v9bVy62MlATzODPa0M9rVzaaCd7rYGLvV10NfdQk9nA71djXS1WeloFUbv5gYjbU1idbbYaG00S6+LYbvJXofdoqe5QWT420xVNFprsJurabSI021LfQUWYyV2ey2Ntjrf0N/aYKLFbqSt2UKDVYANq6kau0VPa5ORtmYTzbZ6rBL4sJmqsJmqsRn1gkUwVdFkq6PJKr6LOE2vw2rSCzlTXTl1dRU0WA2Y66uwW2rFd24y0dxgpNlWT5PdRIPdhNVUS4PdJJKD7PU0NxhpaRTfz26vo6nBjMVswGqpw26vw2zWYzEbMBlrsNuMYoA367FY6zAZhVTLaqnBahFgwmiswmYzYDEbMNbrsUoDv9msl4CTHlNdNSaTHqNJAASL2YDZWEOdoZL6euFHEKva50FosBqw2+uwWmtpsNZQVSZiaCuK86gu11Fekk91RSHVFflUluX5PCClRTmUFeVSVij2lhXnUFGaS0WJkHsKk7hIoiotyvOV5Z1E0OpyUsnPSxUpU7mpIl1OraA8U85Mewnu/kIcnTouVSqoyVORqRVm6QyNgkx1MvmZKlJTZGgUMjK1KWRqFZKUKUXqKUmSpH8y0tWi5yIjVUFqiowMjRyNIkE0bCuTSU2Ro1EmC4CukpOuVqJRJJCpVaBVJpKpTiZNHkdWShw5KdHkKi+QnhSBMj4UbZKIQl2cHqG6PI/E6HDBWkRHkhQfh0apQCVPJjUlBXliggAAJ6f6J6lFUpfBueAAQkOE5CgsKJhgfyE1CgkKwlhv4Pw5wSQEnfUj6Kw/AWf9CPDzw//0GYICAn2RqT7DckAgQX5+BPn5+dqaA84IQ3Oovz9hQSfdC4FcOB9KbOR5ZNGRKGPPk5l0XsS+qs5RoI4gOymMQk0kucrzpCUGoY4JRBUdRGzwKaID3yAi8Azh/n5EBvoTGehPRJA/5wP8pPIzqQDtrJ/kwzglJEL+wjMRePo0gad/7DTw+7M/IcjvFOcCAwkJPOMzNPtiZkNCuHDuHOeC/IkMCxIMQnAg8RFCThQbeZ4L50OJjjhH/IUIEmOiSIiOJDFKFKXFR5wnOe4CiTGRJMdeQBEXTUJ0JElx0cgTYklJikejSEIZFyda2xPiSYmPIyVOyNw0ifGoYmPe/ck/j03xm+tX4L/8JX/7fIenVUXs1ZWwa6rgWbeNv32+zts9dl53NfCyy8Kr5npetRr5sLuBl+YaDowVrJXm8ensQ/7je4/44f0jxvvsXG+upq+uiOumEn771g7/+LtPeOK8S5dRR0ttDr0NZSxfbeeLhbu8zslhKSSUpTw1f/tynR/mh/mwxcJ2UTr62Dcwq0K4UZrAtDmJWXMCK80KVluUuNvVuJpTcDXKcbUo8XRocDalsNqUwlqLmkWrnClDAmMVMTysjOFBRRS3dcE8LI1k3iBj0ZDMkl7Gkl7GTGkcy5VJOCuTWKtVsm3LZMeWyVqNisXSRJbLk3GUJTJfHiuuMSWx0Kzhr9538refb7HcnY2jLZ2H5iTGrXLGrXKmm1VMtaqZalExZklioSONsUYF94yJ3KtPYKQqmvvlMTwsjWK6NJ6pogusFCWyqZNxUJ/OVlUKK0WxLBZcwFOtZLUikUNLGge1Co5rUjjWKzmskrNvULJuVbDRmY6zXYWjJQVHewozDYnMNcpY7VDj6tKy1qnB2a5itUPNel8G+1dzeDqk4+hqJs9u5fLkVg4v7hby5v1SfjZdw1dbvfzXb7386/ce/vz4Et+uN/ONy8ivXLX8aq3aV2L2+XIJv3SW8/lyCZ8uleDslVMTe4pHwzV8NJfHd+4Kvlkr53t3Ld+sVvOrFQEUPp0t5L2JHHYuaWlSBjOdHcfPm3T8vDmHT9sL+ORiIZ/fK+fj8UI+GM/j9Wgar+9peft+Kh/P6vhqpZhv1sr42lXGr1xl/NorQMKfb+v5zU4NP2xW8fhhLaM9tYz0WLl/pY2xoV7uXe9hevQqjslhVmZH8Dqn2HLPsL4isQlbKxxsLfNoZ5Unu24ON1aYm7jN8LVeJkavMzo0SLutlsWpe3hXZll3zuFZFcvlmGZ1YYL5iRGW5yZYmnvI/NQDZsdGuH/rBtb6GnFio0wkXZ2MoaoEfWmeL8moME9oYE/0sAWZIvZUl5NKUb6gvAtz08nLUotkjgy1xDqkUVKYK9phc1LJy9SSl6mlIEeY8XLSVT+CjgwRUylPjkerSqZAl8W90dscHuzw/NkjXr18yovnj3nz+RPeevGU16+e8eH77/DzTz7gyy8+4Ve/+JQvP/2YD959i7dfiVP/x0e7HB1ssLvrYWfHze7WKlvry8I07BTSl+XlKbY3ltnwLLC9scLhnlewDc/2ePxYJBa9eHHwI9PwSiQkvfPWY5493uHapS4u93cyeucqEw8FS3ACCmYmR8TJ9+QIU+N3mJ2+y/zsKHMzIyzMiMfpyWFmp+8yNzPChncBr2uBTa/Dd7rv9S7hdS2wujyN1zWPe3WWtZWTE/xFHzBYd4tB+2QQ3/As/cFwLu6x7l78o73u1Tncqws4HRKjcAIQnAvS/edZdy+y6VkS0jWvg51NJ5veFTY2nGxvrPzRZ7ids3jX5tnwLAtvhncJr3eJ7Y0VHzg4+eytU0ViYAAAIABJREFULScbG8tsrS/7AI3bvYDHs8jmuoONjWXfz16XAAzLyzM4FiaZmrrHg/vDmOrKydAKL0JqigxNSiKJCdGCWVDLBHhQJqBSJiCTXRAm5NQU0tNUaLTCj6BQxIlOBXkC8bGRyOWioTlVnURy4gVhZFbGk6ZRoJTH0dfVzszEQxYXplmYn2JudpKF+WlWlhfY3Vnn8dEur56Lv69vv/Wct958xuvXz3j0aIenj7Y52vey6XXgWBhnYXYM5+IUU2PDTNy/zdjoLcZGbzEyfI1rl7u5fqWHG1d7fUBhoKeZwd4WBvtaudjfxpWBLvq7BEAY7Gulu8NOf3cT/d2NXBpoF+BisJXB3hb6uhp99xnsa8VmrsZuraalqZbudhvtTRZaGuqwmytpa5KGcGsdLY31NFhraLLXYTYI8GA1VtJoMUiDugGbudoHEloa62m2G2i2G7Cbq2my1WIzVdFiraXFWkeTrZYGi17c227EbhJsiM1cQ4O5Vty3wUhdTRkGfSld7Q1YjNU02etpbTJKLEIdHa02mhp/ZAisJnEyf8JMNDTU02irw26ppb3FitUqhnq7/UeJj9Wk9+23WGqw2+uwWwRAqK+vxGatx2QUz+vqBKNxMuybTbXYrPVYzD+yDkIOpcdiqcFcr8dqrMYsAQSrqRaLsQajoYJGWx0WY7Xv97Zaa7Fb9NTVlIgBvzCHqrIcyotyKSnMpL62lKpyHeXFOVSW6Kgs0VEugYSqUpEeZdCXUlNRRKUEFvSVBZSVCWahUJch4mlz04Q3rCjHJ08qyksjN0NFYW4mVZkKplqL8PaXsNCczeXqFKpz1eRlpos0u3SVL20pJ0Ppi8IWaXdqcjM0IqJVK/f5JLJSRWN2ZprSBya0qmQyNEpSU4Tk9KSAMy9TBF5kahU/LnUymWqZ6EVITaBAE0e+Ng5lXBCq+DDSFdHUluewv71CTGQQyfHRpKmVJFy4gFahIF2lIlWVglal5EJUhDTIB/wIFoKCOR8S7GtR/sPkoZCgYEIlmdK54BAfCxDsH0BoUIg09AdILMHJe8KDIKRNP0avhgUFi1Sks36cCxYehZCzZwkPDiYqLIzo8+eRRYaTmhBJviaW/JRI8uThZCvCyVFGkJl8DmV0IBeC/4yIwDfw/9OfEB5wmrAzpzh/9gyRgQGc8xP+g3P+ZzgndRmcDxY+g2D/s5JR+wxBfqcI8juF3xsivjTw9GnRcXD2NMFnTwlQEBBAcMBpIkIlIBAaSnio+LO6EH6e6IhzhIcEEhkWTHR4KPESKDiJM42JOseF8yE+c3JiVIQkMQojKTqS5JgoFHHRaJMTkcVeQJOUILwpCbEo42PQyERClzYpAUVcDKr4OFSJcaQmJaJNjH/3J78xWvksv4R/ee8x/NPf8MXMXRaKs5kszWapIp9v5u/x10/X8bYZuWIt4ra1lGG9jiWLnkVDGVtNBl7a6nhsNXDQauU/Ptvht8cerjWU0ltXTJc+n57iLN5auM8//+4z3t2awZSfREN5Gu3V2fxye46PGg3sJsnxyGR8fK2T//2tdT4a6uWjdivuPC3tSQHczAtnyabA0ZiCu1GBs1GOp1XFRqsaV4Mch03GaouSlYZknE0pLNmScRiTmKmIYbI0mvHSC9zJC2GqLIZls5IlcwqLJiVLdXKcZhVOixq3VYPTlMJWRzZbHTnstOew3prBZns2m+1ZeBtSOWjLYashDadZyWxTKv/nrw45ulWDqyUVZ2say61pLDSpmbOnsNSiZa5J4+tSmG3RMmZJ5lZJOLcKzjNVHsdscTxzhTGsFCbi1SWykhXHgT2XXy9f4kVbEc7SeNwGOS6jEleDEm+jit0mNXs2LXsmNbsGJQc1Cnaqk9mslbHalMJ8WwozNhmLLXIfSFjr1LDcqsTRosDRomCtU8Ph1Vwe38jh+Go6z2/l8Gokn1d3C3hvvIJP5vR86jDy670+/uu3Tv7l61V+9/gKny+b+GypSipUy+ezxSI+Wyziy+VyPpwr4Wg4B7Pyp1wpkfH+dDFfrZbzvUfP16sVfLNazbdren7pKOezxRI+XSjmrdEcRmrj6VCG8F5NNq9rtLyu1fJJWx4fXMvh47F8Ppkr4qOpHN4fz+S9sQw+nMzm84V8vnVV8J2nku83qgWD4K3mG08FP2xV87udSn6zW4PnciqjHVXc7qjj/pU2Ht7s4f7NPsZuD7IwNsTyzF28y+Nsrc2y61lgf32Jwy2HiELdWuFgw8GDoUFuXe5kfOQas2O3Gb7eS1+bhZmHt3AtTeBZnsHtmMa7MovbMY1raYrl2XFcSzOsLE4wOzHK6NAlrvZ3UlqQK6hheTwpSbGiFbQwF126Gl2GmuL8dApyRUxpUV4GRTlpFEhLl5OKLktLYW46JVKxmi5LSJHystOk0yvhZSjISRM0d7qKQl2GYCjSU4TpNF2keSgViWRmaKjRVzB0/RIb62scH+2ys73Owf42e7ubHO5u8+hgl9dvPueTD3/GJx+/x+effczPP3yPt1895fHjXQ4Pttnf8bDpXcErnYqvLgtJzdL8GAsz932yHmGsHWN1eUoMxd4VdrdW2d5eZX/fw5PjLV4+2/clIInuhAOePtpmZPgKQ9f7Gbs/xOTYMHPT93y+gZM1Ny0iTRdn7wkfwPwDlhcesjh/n/n5+yzO32dp4QHrnnk2PQu+Ad+9OudjAAQAEKZor2tJkvM4pIF8xfe4u+Vif8fD3rabnY0VdjbX2NkUA/32xgqbXmFm395YZWt95Q+udQh2QLrP9saq734n99zfcnO442V/5wR0udjcXGFve43tdSc7G052N53SvU8AwIr08xq7Wy5x3w0n21tr7Oy42dwUf9b7Oy52dsR33d1aZW97Tfrua4J58Dhxu5ZZXp5heXGGyYn7GGpLSdcqyEhVoFYmSDGoYjhJTZX7TjNVygTRh5AUR5rkO9BoBdugViUL+VFKkohBVYiYVOFLkKFWSn0L6WpS5HFcv3aRybFR5mbGmZ8Z9zEKq84lDva3ePJkj5cvj3n69IDj4202N1d9UqyVpUnGH9zi/sh1RoavcOfWJe7evszo7asMX7/I8I1LXL/SJ60ebl7r4+bVXq5d7ubKxU4u9bdx7VIXF/vbuDzYwfXL3VweaOeqxDKIPa1cGRRMw5WLnVwe7ODa5W4uDbQz2NfK5YttXLnYSWuTEZu5mu5OK11tVno7G+hstdDRYqS1sZ5Gaw0tDXW0NtbR0lBHe7OJzhYbjdYa2pvraZXAQGtjPU02Pa2NBhqtNTTbxWOjtYbWRgMdLWZaG+tpazTSYq31AYgWu2A3TsDGCTvQ0WylrdmE3aKnvraUtmYTDdYawWQ0CnBwUkzW3GTCZq7xSZ/aGs10tYrystYWOw1WA23NFlolYGExCqOwxVLjYy0arAaMhgofm2G36LFaamhqMmG11mIyVWO11kqn/QLAiEhTow+cnDwXbEgtVpOeJns9NrOQV9kttT5/w8n3tVtqfSBFsAti6SvyMVQXYawtRl9eiEFfTHVFPnU1JdRUFqCvyKe0IJuqUuFVqCjOE54PCSRUleZTVZZHeYnonigvyaMoP5Oi/EyKC7JEk3ZBJsUFmRTpMiktzKRUl06xLhNTgZalnnJcvfkstmVxsUqJoVBiHrLFys0QnrOCXK3wrGUKNvmkSDNTq/AFVuRmaSQPm9bXmSP6H1TkpGvI1KZI4ELre56VKsBHTqqSnHQVWVo5WRo5ugwFhVlyspVR5KqiyFCGo5GFkZEcSXGunB3PNJXFacjizpOuVpAYE4UiMY50jZo0tYoMrQZNioKI8HO+1KGQgEBCJblReGjYHzQiSwbmoGCCfbGlwb6UotDAIIIkNkCwEv6+6NOgs6I3ITDgrGAY/P2lAjeJvTgxOvuLBKFQf3+iwkSvgyI2itSkC2QposiUnycj+TwZ8ijk0SFEBr5B6Jk/4bz/KcIDTnPe/xTn/U9x7uwbhJ09LZiBM5IHwf+0z1sQHiI8EAFnTuN/WgACvz/7E/xP/ZQgv1ME+p0R389fmJBDJcYg2P8soUF+RIQGcV4CA1FSSV1MZARR50MFGIg4JzwH0RHERQk5kexCJAnRESRERyC7EEFSdBRxUeGiFC06EmVcNMnRAiQkxV1AlRiPNjmR5JgoUhJi0coSUMbGoEpOQJ0QhzI2Gk1iAqrEOFLiYlDHx777k08ycvgyI5e3DVXw3/4z//0f/gMT9mou5iqZz9Hy/u0B/u7DY545bnPdVkyPqYD2mly66/NpM+TTU1NAf3kON8ty8BqreNndxmfXL/Ht/TvM2WoYNBTRWZRJX1EWm7f6+YfffMi37+zSW1NAa00B0302Pp25ym5yMnuJcvbT0/i7F17++ukqr6828UW7lTFFMLPliXgsalwNWg6aU9lvTWe3OZVdu5qdegU7FhWbzRo8rUocNbGs1MlYqIhjtjKOqYpYxsujGSu7wFhJFNNV8czoE1g0Kli2qnE1pbFkUeJs0bLWkcFGXy6bfbls9+ay2Z2Otyud9e4Mtnuy2OjIZLtXx/bFYn65M8I/f33EUk0Cq9WxrNlVrHems9qciqslg7XmdJYaNcw1qFlsSWWuQc1UfRJjFdGMF0QxVxCHozAeV0US7tJkPEVyNvQq3K3Z/OC4wmqZDI9BxXqjBk+bis2uNDztqax3puOwKVi1KVhtUOIxKtiqV3JYl8J6XTLLZjlzDcnMNyax1JLCameqDygsNiWz1CxntUPF3uUsHl3P5ulQDs+Gsnl9r4i3Rwv5YKKCD6bK+XC6jC+W9HyxbOJ/ff8B/9efb/BXb97mVy4rH82W8u54Fh9OZfPpgigy+3CuipmWFMwpp3g2UsxncyV8u1bLN+6T0rUKfuks54vlMj6eLeLj2RLeGq/ApjrDcnY8b1Zn8k6Zlg9NmXwwmM2Hoxl8Nlcook3nCvhwMlsCCZl8uVDAt64KftjQ8916Fd9tVvPdejVfuyv4br2C3+9W8buDep6OF3G3pZTh7npGL7fw8GY3I9c7eDA0yMTIZebHh3BM38HjmGDLOcPBhoMdzxw77nk8jgnGhy/T12Li5sV2Zh7eYn56hJHbF2kyVzD14IYACY5p3I5JCTBMszY/werCFM75SeYnRrg3dJkrfS10NtVTWZpLtlYhZD6pSkkTm48uJ53sDA3lJSIXvbQoh5K8DPKyxIlSXqaG7AwNOuk/CQEO0kXrcq7IDi/Iy6SsMI/ygmyK8jLRZaeSnaEiPzeNrCw12RlK0tPlaDSColarhS5cX13OYF+n5EdYYsO7zua6l80tD7s7Gxwd7vLy+WPeff2SDz94h/c/eIenT444Otxhd8uFZ83hM8bOzzxkenrUd7I/PX6Hucl7f3TSPzd9l9mZEeZnR1mae4hjfoK1tQXW18Xp+fHxNk+f7oq25hfC3Pzy2SEzkyOM3r3M9MRdHyBYnBWmZV9q0Nw9lpfGWJVMwcvSOjEILy08YGl+DM/avDRkr7AhpSJtSwlVO+sudtZdbHudbLqX2fKssLfpYmd9le2NVd9Avbft5nBvXTzuutnbdrO/42J/xyUN3y72Nl3sb7vF822x52RQ399fZ3/Hw+GOl4NtDwe7Xh/o2N8Rca6He2LPwa7UaL3jZm/b49u3t7vBzo6478Gul4PdDQ53NqTr3OzteTmQzLtbW052d8Xn7u15OdrfYHdrTbpOXLuzLQzBmxsuPO4VXMsLzE49xG6vIzNDg0I67U9PV5KdofEVqaVrk8hOVwqgoBKGZbVSJlq91TJU6mTUKjkpyiRUKUkky2NRKISBOUUpQ6WWo1TGk5wcgyIpnqx0NZcu9jI9cZ+5mXGWFqZxriywveURv+PBNoeHm2xurrCyMs3MzD0ePBhiZPgKt24M+JiBoeuDXL/SJ4b3S51cvdTLQHcrN670cP1KD9cu90r7+rl5tZeb1/q4eqmLq5e6uH65kxtXurh2pZOh6/3ckvbcvjHA0LU+bt/o4+a1Hq5d6eTq5Q4uD3Zw9VIP1y53c+1KJzev93Drej99XY20NtbT3mzyPfa22ehqNtLRYqSrzUp3u4XOVhNdzUY6W0VnRleblY4W8bO41kBbUx0tDQIQdDQa6Wq102w3SPcx094s7t/ebMJurqajxUxvZwOtjfXYzdU+sOFbTUYhYbLV0NlmpaHBQHOzkbY2i1S210RvVzN93c30djTRYBGsQJO1ToCdzkZaWqw+pkNIlWposNb4PB5/+Nhoq6PZVk+L3UiTrY6WRhOtTWbami3CB9FQj91eR6NNrPYmC3ZzrQQYDAIQSOyE8GJUCWmWvRarWU+jTcScnnhILMZq8ZkNRknWJWRf1RX56CvyqK8pwlBdQF31SdRsAQZ9CfrKQmqqCqku11FdVkBFYRZVf8AuVJXmi3hcKSGrulxHUX66KKwrzfOBhGKpWbs4P4viPC0leWnoS/OxFqcy31nCcmcui+159FUqqS3MEI3aeRmU5GeIKGtdBsX56eLwKCcNXU66JGOSpKfZqb5wixNG+aQLp1iXSX6mBl1WGvnZ6eSlachKVwvpaWoKaaokcjM15GhV5GelUZCdSl66ksJsNQWZcnSaGHJVUeRrY0iXR6BNCEEZ509jvQ6NLARl4jlRLCeXIU+IRZ4sIzc7i6xULRkaDUmyBM6FhfiK0kKDQyRgIIDA+ZBgQoODCAsNlliGUM6HhBIecp5zQWGEBQhQECoZkEMC/AkMOENgoD+BAWdFUVpIEAH+fiJJKSCQsABhlA70D/ABiGD/M0LOE+TP+eBAEmOiSLxwXuqkiEQRew55zDnCg84QFiDSiMLOnCL4jT8l3F90G5zEloaHBBAa4OeLMA3yO0XQ2dP4nfkpgWfP4H/6FP6nT3H21Bv4nxbvhQT4EXT2NOdDJNbEX0o68hfsxrngIM6HBoqSOgkgXDgfStT5c8RERkgMwR+vpOhIki5EknxBAIDEmCiSoiORXYgQxvTYCyRFR6KRxaOMiyYlIZbk+GhUiZLPJVlGSkIcmsR4NIkJJMVdQJuUgCo+zgcS1AlxQm70Tno2P8vI5IviUr7eWID//l/497/5ljl9Hou5abx1s5e/eubld6+8LN9socWQTUutjlZDLg36HBprcmk2FmLSZ2OrzadRn8umzcRGfRWv2+xsGMq5lKOmtziD9kwNEy1G/v77D/mbX/6M/ppCOqtyeD1zk6OibI5lco7kKh5XFvJ3b3v5wXmfr2728Lwmj/WSFLyVKjylSXhLE1gsjMBtSGTHpGTbIGezNIGl1BA2ihJYyI7EURrHQkUcEyUXGCuLYqwsiruFYYyWhDNWEcNEdSzzZjlLthTmTDIWrUk4GtQsN6pwd6Sz2ZvBzkA2u5fz2bmkY2swl82BHLYH89m7qGP7WiX//O0x7y11s96WjseiYKLwHA5jEtvdeXg7svC0Z7DWkiZAQ3MG603peKwaXAY5SxUJrFYm465RsFqSyKIuhpWSBJaNKr5dvcyn95pZyI/GUZXIWrMKT7uatVYlzmY5a61KlpvkrDQls9KQzKI5EZdJgbdOyX6Fgh2DiiWLgnl7Es5ONWtdWpztKsEktCpxtqewdymLR9dzeXIzm1d383l7tJC3Rgp4a6SAt+8V8+54Ke9NlPLFooGvXWa+9tr5i8eD/PsPXv7pqwW+dFr4bKmSXzgq+XypnE8XKzi6W0xl7P/AvXo5ny5V8eViKZ8uFPPV6knhWiVfLJbyyWIJny+W8eFsMQ8N8XTE/hmfmYv4sDqTzxt0fH4ln88f5vHpnBRruqDj84V8fj6by0dTWXw0lcWXS4V8663i+w09f75t4Idtg2hx9lTyvbecP9+s4Pf7Rp4+KGLYVsDNVj23eq3c7G/kYqeJmxdbuXu1i4k7V1gcv4VzbhSPYwyXY5x15xTO+QfcuthBa30F/a1mZh/cwjE9gmN2lJHbF6mvzuf+rUHmx4dZmRvDOT/O6tw4jqlRnPMPmb0/xNToDQY67Ax2NtBh1tNmNVBVnIMqOY7k+Cg0igQpqjST7DQ12WkqcjPUUrxpNsW6bN/7edmCHSjOTfcxBSX5Wb5Tp6K8LPKz0ynKzxSUeFUJ+VlpZKelkJ+rpagom5wcLWlpClSqRFSqRLTaZFI1CipKC+jtamV87B7TUxM4lhZYWpxnbXWFne119ve2OD7Y5mh/g8O9TXZ3NtjwOFlbmWN29j6zs/eZmBhhemJUgISpEZ9PYHr8DnNToyJZaOo+c9P3JAnQfRZm7uOYHxNLShlyuxfYWl9mb3uNwz0PTx/t8tbLRzx/ss/s1ChT43dYmBWD/uLcQ5HWMy9iTX1dB/P3WZwX3gPBXEz4lmNR/LzuXvSd+m+tL7O75fIN2oc7Xva33OxurLGzvsrepouDbQ+He388tJ8M/fs7Lg73PH+0dnddHO17Odzb+BFI+K51c7S/weOjbR4dbvHkeIenRzs8OdyWfBzi8Wh/g+ODTQ4Ptjna3+Jwf4Ojwy2OD7Z4dCg09id7Tu53fLAprtlb5/hg03efo6OtP1qPHomei6OjLY4ON333298Ta2/by4ZnGa9rmfnpCepqy0lJkaHVyslIVZCmSRZ+AmWCr8E7XZPs+7uVqhGvaTUKUlRJf9SDoFXLUamSSZbH+qJRT9qYFXLBLmhSkrh54zLTUw+Zn5vCtbbM9paXg/1tvB4nS4szjI3d4f7IdUbvXGXoer809Hdz81ofQ9f7Gbo+yMjwFYaHLjN0XXgOrlzs5uqlLm5Ie4euD4q9EpMwfHNQgAUJDNy40sXQDQEibt8Y4PaNAYaHLnLrZh9DN3q5fXOA4aEBbt3s+/Fzr/UxfHOQ65c7uT3Uz5WLbVzsa6bZbqCrzUqPJFXq67JzqaeJwa4G+rrEa10nhXkddprMVfS0mmlvMNDf0cBgbxMDnY10NBrpbDXT3W6ju91GW1MdHS1GuttttDTUCUmTBBR6Ouz0dNgF8GizMtjXKoEJk/BPNJtothuwmKrokPZ0tdvo7Wqkt7OB/p5WejqbGOgVEqy2JiM1VcXYLXq6O+z0dDbQ2Wmlt6uZtmYTnW12WptMtLea6Wq309Fh8xX5dUhgp01awrNRT2OjkbY2G01NJl9Lckuj6UdQYTfR3GD2lQq2tFhoaREgpq3ZQk+HnfY28ZndHXZRLCgVCHa0WujvaaazzUqjrZYmu8GX9mSoLsKkFyDBUF1Enb6Y+tpSTHXl1OoFs6CvLKCyREd1uQ5DRQG15fnoywvRlxdSW1lMVamO8uJsSgrEgc7J9S0NdXS2WjAbKqmtLKaiJIfivFRKdWlUFmXTUpqOo6eS1e5i7plUdJYp0RekUZiXRmlBNkV5GZQXZFOqy6Q4P52ywhxKC7JF7LUug5L8HErzs3wJTCfyVMFmZPveF4Ajm6K8LAqzUynMTacoL4u8TI3ofkhLQZehpjAnjaLcVEp1mZTlZ1Cap6EkM4kCbTQF2mjyNZHoNJHo1BFkK8IoyYojLzURVXI8WmUyKUkJqOQyUrVqstPTyMvKRJedRWZGGoF+ZwgLCuRccMiPTEFwCMFBIu0oIixUYhnECgsM9e0Lk/aEBPj7pENBZ/0IDQkiOFjIlE4Yg8AA4VEIlDwOwf4BBPqdJeDMGwRKsp9zQf7ERISiSY4jOTaCqNCzvqjS0IAzRIUEEnb2DGFnhYwo5Mwp0W/gLzwDwWdPC5Dg70+oxFD4n/opZ0/9lFN/+j8S6HeGoLNCchTs5ycAQcBp0W8QGkRo4FkhTQoJ/CPW4HxwAFHnQoiNPEfUuWCiI0KJCAsmNipc9BtcCCcmIgxZZDgJkedJiDyPMjaG5GgBDhJjokiOiUIZG01CdATK+BjksRdQxEWiSRJDv1IWh1oWjzI+Bm1yIqrEON+jWpaAMjYarUwwChpZLMnR4ShiIt79yZyhgsOiAl4UFfDEXA//8p/gv/8j//r7T5goz2LFXs2nq2P8amOa37/ycq2llKb6LJpqBUiw6bNpt5VhrddhrymkpiqXFn0RLfo8xip0PDFX87N2O7fSFPQUpTNQkc8dq57//N0H/OXPjrlWW8TB2DW+WX2IJzma7cRktmLjea+3kb/an+ej4S6+vtnHdnEac1kxrFUks1mj4FlrDs87cjiya3nalMlupRxXZjjreTG4dHHM5UeyZlIxVytjXB/Lg8oLjOtjGSk9x4PyKKYMccyYEpm3JrPYIGfWnMBSg5LlphTWuzPZ7s9m51Iue1cK2LmkY+eSjs2BHHYu57MxkMPe7Vr+79+/YO96JVsDOja6MjjqymW2OIrV2mS8djXuRg3etkzW27PYaEjHW6dktVqGszqJtXolq/pk1utUOAqimS+OY7ZaxothKz94hnjSVcJ43nnmquNxNipxtatZa1fg7Vaz3CxjpUXOnDWOOWscC7YkxmtjcJhlbFnUbJTK2KpQ4rArcbWpcHem4urS4mxRstIiZ2cwi8OruTy6IUDC2/eKeOd+Ma/vFfHuw1LeGinkzdEC3h0v4cPpCn4+X83nDj2/cNbyrdvC//HJOP/29TJ/8XiAbzwmfrFcyfuzNbRmnqGvMIzXk5V8uaDns/livlgo4ZeOcuFDWK3yyYx+vlDMm+PFNMX8Txzny/nKXMDn9ny+vlnG5zO5fLVSyC+WCvh6tZTvPZV8s1rKLxxFfL6QzxeLgkX4br2K79ar+e2uke/Xa/neW8UP69V876nkt9t6frdXz89XjTxsq+ByQwXX2+u50mnmYoeF631N3Bxo4UZ/K6PX+5gYucrMg5ssTN3h3tAA7bZaWs3V9LQYeXD7ImtLY6zM3sO58ICxu1epKsnkUk8jD29fYmFsmIk7Vxm51sfItT5Gbwxwo7+Ny31N9Laa6Gw00GIox1ChozI/A61SJE2kpsikf7QzfDIiXVYqupx0Kkp1FOWJ/wTKS/IoyssQ/oKcNHSZGh840GX9MbNQlJ/YZT8KAAAgAElEQVQpmpt1mRTrsigtEJrYnByJhs5Uk6ZJlmQjohCrvDifztYmFmYmcS7Ns+lZ42BnkydH+7x8+oiXTx/x4skRR/tbbK2vsbo6z8LsGHPTD5gav8ODB0NMT4wyOXaXqfERZiZHmZr60UA8K4GEuel7YsifEUO9Y36MhZlR32n/SbToifRnZ9PJ0b6X5092efpol6X5CWYmBWuwLIEKp2Pqx+hRh3htxSF6BlYkQLCyNOmLJRVRp5NseJal0/g138m/AEECCPhO17c97G26ONzx+gbwk6H8ZO/JQP74aNuX5HTy+Phol2ePD3h6vMvzJ/s8fSR+l2eP93j57FCSU4mW6FfP9nnz+TEvnx3z6vkRz5/s8+KpKKt7+eyYZ88OhEH86aGInX28x7PHBzx+vOu77+OjbZ49PuDJ8R4vnz/i+bNjnj875tnTI549PeLR8R7PXxz92EfxROx9crzH0f6WBCq22N/bZHvLw8b6GiuLc5iM1cjlwlyckSFkaypVIlnpwnicIo8jO0OFRiViUFMlQJCqVaLVKCRzs4LMNBU5mVopFlXmkxtpNQpSUgRISE6KQ6OW09PdxuLCNK61ZTbWXThXFpkcG+XqpR46W2zcuNzH1YudXL3YyZWLnT6QMHS9n1s3LjI8dFmU0t26wp1bV7h14yK3bw4yfHOQkdsn711i6Ho/o3euMiy9N3StjxtXergzdJGbEsswPHSRO9IaGb7CnduDDN8aYPjWALeH+hm+NcDInUvcu3OVu7cucf/2FW5f7ePO0EVGhy8xOnyJ1sY6+roa6W63cfViO/3dDfR3N3Cxu5G+LjsX+4SnobvVQlezmZ5WK33tdvo7Guhqs9LebPI9tjebGOhp5PJAO/3dTRJYMIr27VYjfV122iTmor+7iY4WswQe6unpsP74epPJ54/oarPS2WKjp72R/u4mejrs9HY2cLGvlSsXOxi61sNgbxM1lflUV+TT1myiv6eZwf5m+rpb6O6w09fdRFebjc52M33dTXR32+nukJYEarrarJI8Snx2c7P0vVustLZa6ehooLGxjtYmMy2NRtqaLHQ0i4G/o9lKV6udvq5G+rrE9+zttNHf08hATxOXB9q51N9Gj/R5PpN5u80HftokYFRdrqO+pgRzXTkmQxnmunKqy3XU6Ysx1ZVLrIIACn8IEuoqC6kozkNfXkijRci5rMZKcjNTqCrXYTVV0Wir5WJfMwM9zXS1WWlpqMVeX47NUIK5PJ9efQYrPWWsdJVwq0ZJR6WamuJMSvLSKMhSo8tIITdNQV66kpL8LApzM4X0qSxPkj7lU1GcJyUy6agszaW8WEijKksKqCktQl+aT1VxHvpSsbe8KJeq4jwqJMBRrMukJD+LqrI84a8oEs8rCrOoKc5CX5BKvuYChZpICtMiKUmLEuk/adHkppynICMRRdx5UpJiUSbHI4uLJj7uAjkZqRTm5VCky6G0pIjq8jLCQ0N+BAohoRKTEOoDAT96FkIJCwz1RaeKJYb/UCmlKDz4R6BxIlMK9A/A3++s7/XAk2v9/Ak4c5qAMyeD/llRTBYsMQJ+p4gI8udc0FnCQwIICxQsQcjZswT5nfr/dRsE+/kRcOoUwX7iefBZYUb2f+MNQvzPEHjmDeEzCAok8MwbQuYUeJbwEFGUFhogZEWR50IIDwkkOjyMiNBAos4FExcVTnR4GDERYUSEBhEn+Q6iw8OEITkmEnl0FEnRUcguCKmRPDaaxKhwkmOikMdeICUuFkViHPIYwR4o42JITZKhliWQrpSjliWgTU5EmywTgEHyJSjjY1DGRqOIuUCqLA5V3AW0cdGkx8e/+5O58nLGqstZryzlWXUVz9qb4b/9b/D//CP/y8/2mW/QczDcx2dr4/xiY5ofXq1zZ8BAmzWHVms+jcY8bIZcGmrysdfl09pYjdlQTGtjLf3NddxtruWjix2832rmYW4K7aVpDFQVcVVfxN//4j1++3ydx2NX+HJrnk/67biiovBGx3GYnsrvZ27zG8cIHw5183GXGWd2PKslMrZqVBzaMjhuSMdVHsdScTi7JiW79hQ89UmsliWwVBDNRFEkYxUxjJZFcK88gglDLOO1MUzXxTNnSWLOksSCLYk5SyKz5jimjQksNypwtWlwtavZ6stkszeLrcEcti/msTmQw8ZADpuXivif357nn77aY+tyMbv9BRxcLuLwcjHH3fmsVCawXBGPp17OplXFulXFckUszvJ41mrkrOqTcVbKWK2Ss1Qax0JZHIv1KYzXyvnt4Rh/ufeAmcJoFiplzBuTcDQk4WxR4unS4O3W4mxV4G5X42xWsGhLZM4kY94qY84Yz6w1GbdBznaJjM36FNY7tIKBaBHL1ZbCRreGvUsZHF7N4tlQDi+H83jzbj5vjRRIIEEn1r083pso5YOpcj6dr+SzuQp+tVzLL1fq+Ou3hvi375381ctrfLJUx2JXGnWyn3B8s4CPZ4r4xUI5Xy6W8/lcEV/MlfDVchVfLVfxhaOCj2aLeT2Vz15/Dtejf8oPzRX8oqWUr66W89k9AQx+s6HnL3bq+P22gd+s1/CNs4wvFgv4+YKOT+bz+Hwhn6/dFXzjqeTXm6J/4dfeKr5zV/Ctu5TvPGV8t17J+/Pl3G8p4ZK1gh5zGT22KlrqS2msK6OnqZ5Oey0dthq6G+voazPT3WrEVltKs7GSgXYb928NsrY0xvrKFGsLD1lbeMitq13oMpMxVOYw0GHl5kAb1/pauTHQzuV2O1fbGxhoNtHbXE+vvYbOmgIeFOq4lZNNVUG6aMBMjkOVHEdhbjqlBYIRKNZlSVpRFYW56cKgnKmhukwUPZUV5pCfLV7XKBJ8XoWivAx0OakU6rKoKNX5ehVKC4Th7gQcZGeoyEhVkJulISs9hVS1nMw0FdUVxTwcvcOmZ43j/R1ePXvMy6ePef74iMdHuzw+3GPL68LpmMOxMMni3DjzMw+ZmbzH+INbIl507AQUjDA7ed/XTTA9cVfEiEpRoktzD1lZnMC5NCkBBfGec2lSFH9J8aA/AoU1DvfWeXy0LVJ3FiZZnH3AqmNKXCN1HJz0AqwsTTI3M4JzeULIjpanfKVpK0uTOBencDln2Vp38vhom8dHmzw+EkP/06MdHh8JxuRof0MMzLvrHO9t8ORwm2fSoP/keMcHCJ493vMN/a+eH/HWy0e8+UKUwokeiKe8/er/I+sto+NMs7PdWd9amTFbYJQtZi4xMzOzVFIJS8wMtpgZbFkyyWyxJTOzu+1mnO4ehswkMzknk2RykklynR9Pqbqzvh97larqrbfK3X/2/ex939cFlq5dVHIhtt5bvn6BxavnWV26xMriAkvXzrGyKK5dvi6SebY+u3z9Ete27nX1IkvXLghxcfWckilx8eI8ly/Mc2HhNBcWTn/Prbh8nsuXznHxwlkuLJzhymUBr1u+foFLC6e5vHCWhXOnOXd2jjOnT4qam+H0qUlmpseYGB0kKMgLB0drIQCsFX4EG1Nsbc1wdpZgJzHFyd5S8BHM9DEz1sFGYo6NxByJRAgFE2M9EYcqMcPSygQLCwPMTA2QWIvnJia6mBjrYaCvhY3EnI72FqYmRxge6qWutoLKsgIKckXCUG5mimhe8zMoUawHlRVnK5v3mko5ddUlNNSWUF9TqqgSGutKaawtprGulOaGcuUkolrR/NdVFQrvQk0xjbUlNNeX0VhXSlNdKfXVRdRWyqmrLqK+ppj62kLxXVX51NcW0tJURltTJa2NFbQ2VNFUXUxdVSGNtSWUF2eRny2a2IKcZLKlccrH3Iw4crMSlE15TmYi6QkRZCRGkp+ZRH5GIgVZyYoGOxppahTZ0gTkuWkU5onJQFpSpGiiFdOAtKRIcaqeHKUUEXmyZNJSIpCmxghBkRhBSlwYWelxpCZGkCNNRJoaQ540kfzsFHKzksiTiUa3RJ5BdXk+VWW5ZEsTiAzzJT0lmoKcVIrlmeRlp5ErS0aem06uLIXMDPFbCvKShXBQNOhZGfFkZyaSJxMNvjQtlpQUsUqVlR5HSmIUmelxpKdEk5YcTWZ6HNLUGCEKspLIzUqirCCDEnkGRfkZlOZLyZbGkSdLpCAnlTxZIiXyDOS5KRTkiO/OUkxTcrOSyMtOUU5LQgLciQz1IVJx+h8bGUBceCBRYb6Eh3iLiUKQJyGBHqIB93LC182OhMhgqsvzeXR3g/kT4xTmSklNiFL6GEIC3IkO9yM/O4n8bPGbi/PSKM1PoyQnhXJpDNWJXgzKfOlIcaMqVEKarxUR/i74udnh4WilFAgOVka4OUoI8HbHz9OZEH9PIoJ9iQzxJTTQg6gwX0ID3YgK8ybIz5UQX3fC/D0J8xciIcjHjWAf8Xqwn4dC6HgQ6OVCoJcTIb6uhAV5EuzrTIivM1HBnoQHuBEV4EZUgAtuVpp422jhZqmBl0QTTxttvGx18LLVxctOH6OjKmgf3C0Iz4a6mOjroKd5BBd7O/y9PQgJ9icqLJSEmGgO7xegtcP7D3BATZ2D6vs4vH8fh/apc3j/AeU04bC6WDvaMicfUFNln4KloL53D/tUVdinKlaNtqYGaiqq7FNVQ23PXiV4bc/unezZuYPd27eJE/5dYs3ngOI0X00hEA6r7uHg3t1oqKko0omEqFDZsQOVndtQ2fkT4SvYvgO1XTvYve3vhCDYuRO1XbtQ3bmDfYppwz6FN+GAmiqH1FU4oLaXg+pCfBw5oKbwFRzmyEERYbplRtY+elC5ZqStcRA9rSPoHDmEgfYR4T/QPoKe5mGMNY+IKYKeNma62sqJgaGmBmZ6OljoiaQiU11tLPX1sDTUR2JipGAiaGNlpI+Vkb5y3chcV1spJsx1dTDT0cJM9yhm2oex1T2Kq7H+6o863e1p9vKk1suBK1GhXHBy5JPJYfiXX8C//JpPVk5zolTKZk8dm711PDnZw7MrQ1TI/MhN9kKW4ktqnDexoa6kRgeQmRhOXnoMRfIU8qUxFOemUBkXyFJJJo8KpIyH+5Ab6ITcz4n2zBh+8WSFl2cmeXRykHvdlYxKjDhlbEaXigqz9tY87a7iXm0+j+rzmA9zYdTfnPEAcwa89Rn1N+BklAXzqbackzkynWHFZLIVI3HmDIUa0exykG5/Axr8NOiINOB4pB7tMfp0x5nQGW1Id4wxHdH6dMUa0BmtT2+cCUNJ5gwkmDCeYcVMjj0nch3E6lGBE6NSa0aktgxnOfOfX97g/bNNnC7yYSbPg/kib84UeHJO7sG81Ilhfz1OBpow5qnLpL8h40HGTIWL6cFAgCEDvnoMeOkxGGRMR6ABPTEWrB3P5N2ZY3w028hwgAmd/vp0RunTF2/IQLIxYxlmjKaZMZxqwkiaOf1JxvQmGNIZpUNvpC7Ho3QZTLKkL0yfCW89xt11mEyWMJUhYSzdkslMayESZFbMye1YKHfhcpUL12vduVbrykqTJzePB7JS78nVGleWmrxYb/VlvdWH9TZ3brZ7s9Hmy/2+EG71BPFkMpH/90U/f3oxSaTx/+FYvBE32wN4OhjMk0F/HveH8GQkiiejMTwcjOJ2dwgrLd7c6g1lsdGbCtM9XPGy4D1ZIHdzvHnTGcHrkRDeToby6Ww0n56O5NNT0Xx4IoLXY8E8HvTlVrcrN7tcuNvtxuMRX55PBPBqKohXU0G8nPTn+bgvz8d9eTHly5sTwdwZCqE53Qt5YiBpkZ6kRXgRE+BCmI8T4b7OBHvaEuxpT4C7LWF+LoT5uhAZ4E6xLJm2umLG+9s4OdbJzFAH4/1tDHc1Ul6YgYO1Lv6eEhLDvclLjCA3KYqcpCjy48MpiAogN9CTHH9XSjztOenpzpqrO9N+PoR5SHBxsMDcSAdLUz38vZzxdLXFyc4CPy9XQvw9cXWwwt3JBj9PF7xdhICwtTYWosDFDncXO7w9HHFzslIKBBdHazxd7bGTmOLuYo+Hix1ebvb4eDjg4+mAl7sd7q4CtrYVzWdpZoi9jTmhgT401lQy0NPJ5OgIs9NTTE9NMDEyyMT4EKODvQz0ChNrb1cbwwOdDA0IwdDV3khHWy3HW6oVPoFGuo830tUuSgk662oWsDJFgz/Y28ZQTytDfa0M9x9ndLCDkYF2RgbaGRvoYmLke7Pwyclh5k6MMT7cRU9HE4O9bcrq7WpWioOhvmPKe4wOixoePMbIkBAGwwOdDPUJPsGJqUEWzp78/uT/9EkunZsXqz7zM1w4O8vFc7Ocm5vm7Nw0F87OcmVhnsvnxen+wtlZFs6d5MrF0wphcE4pEpYWL7C8dImlpYvi8fpFlq5dZGXrteVLrC1fZn31KiuLl1hbucra2jVWVy+xtnaFldUrrKxeZXX1GqtLV1hbucba6nXWVq6xsniZ1cUrrK9cY3HxAkuLF1lduc7S4mUWr19iafEyK8tXWV66oqy1tats3FhmZfkqi9cvc2NlkZXFi4r7XWFl8SrXrl3kyuUFpZC4uHCai+fnmJ+bYmSkD2dnidJrILE0xdxEHysLY8xMdLGRCEOzlZkB1gpglI2VMbY2pkgUq0j29hbYW5thZ2OOrY05jnYWWFsbC/ialSkSiRk6uhoYGWpjYaqHg50V7ceb6exopbqqBHl+JvI8KcVyGfI8KSVyGWVFMirLFIKgqpD6miIa6opoaiihpbGc5oZyIRJqy2isK6eloZKWxgpam8ppaxHitrWpiramSprqy2ioKaGxVlR9TRHNDRUcb6mlpbGK5voyWhrLaW1U3LOmmMa6EpoaSmioK6KxvljE8jYIodDWWEVrYwXNdeXUVxeRkhhGVkYMuVkJ5MkSyZMlKJ/nZiWQLRWn3qLRTaYwL10kLGUmUyAVa0YFWYlUlmQjz0mhICuJvMxEivLSKJFnUJCbQn5uMpmZcWJNKDOZjJRo0hRTh9LCbMU6kGKdSCpWkHIyxHfK0hMVzbv47tJ8KSUKX0ZRbiqFeenUVhbR1lRNY00xwQHuREf4UVyQQUlhJsVykRBVWphFfl4aeTlJFOQmi8pJRZ6XRq4siWxZkhB5smTRtGelIs2IQ5YRS7Y0STmN2PotOVlJyHPTkOemkp+TSnFBOiXyDMqLsyjKT6OiMJPqkmzKCrMoK5RRXJBBcX66UiSUyDPIylBMMFJiyFZMFvJkyUSG+hAd7kd0uGBORIf7ERXqr6BT+4oGPMBLrCIFeRLs54qfhxMdbY1cXpjl3q1lFs5MU1MuJzM1nqTYcEICPAn0dSY61If05Ajyc5IpyE2juiyH5mo5x+tKOF4qpSXdnwGZHx0pnpQFWFCZFoo8K55caTx5smS8XCSE+LkR4uuGh5MNfp6ugpgd5k9sZACRoT6EBrgRHuxJVJg3YUFuRIZ6ERnqTWSoj/KaqDA/4iIDiA71JTrEj5hQf1HBPsSH+ZIUHURMmA/RId5EB3kSE+pDVLAXMSGeJIR54+dkhLvVETwkmvjYaONudRRPGy0cTA/gbK6BwaHtaKpvx1jzAOZGupjr6wlIm4EuUWHBhAX7ky/LpKqkhKHubsIDAjikNC/vZ7+KCofU1Diors6hA/vFfr6a2g8mDyoc2qfGvh/4D9TVt2JQVVBTE/6DfWpqqKuooLJLrPuo7NnFnl072L1zOzt+/GNUd4mmfv9eMUk4qLaX/Sq7OLB3Bwf27ERDXZX9u3exf+9e9u7cIczH27ejsnM7qju3obprO/t27eDg3r2obt/OgT172K9YJ9qvuodDCqryQdU9HNgrVqP2qe4R/559qmjsV0Xz0D4Oqe9F89B+jigEwZED6mgfOcSRQ+rKhCLNQwfQ1xQGZH0tDQy0hTnZWO8o2gfUMNI6grmeaOzNdLQw0TmKib4Wpga6mOnrYm6kh4Wh8BdYG+lhaaSPmYEuViaKwBQDLcz1dLHU18NCXwczPS3MdcVrFnq6WOlq4GhwFG8THWLtzVZ/9LBSyrSbG0NuTvQ527Pg7c4JKzt+e2sd/vQd/NN3fL52mrvDrTwcbuXuQDO3But5fL6XUz2llOWEkhLnRVyEB/HhXiTHBCBNjaQgJ5n8jDiy02JIivYhN9Kb6ZQobhdlMB/tT1u0P1k+jtTGh/L1jUu8W5ji+cQx1nPjmbEw4aS+PicNDLlbmM7jjjJuVcu4khRIv5shnfZHGfA1YDzSnAvZrpzKsueUzJ6ZDAmTqdaMJVjQH2ZAi9Mh2jw0aQnRoi1Mj9Zwfdoi9GiPNqQr1piuGEN6Es3oijOmM9qAwWRzBpPN6U8yYSDZhNEMS4bSzelPMWEkw4KxDEvGZTZMF3rzt683WagJYyrLgWmZC9NZ9sxnO3I625lzMmfmY6wYcdNiwPYwU/4GnEq04VSiDTNxEoYDDOn10WEwyJjeUGN6oi04Iw/ixXQtTyarWCyNpM9Tn95AQ7qj9OlPMGQ625YxqQVj6RaMpJozkmZOT7w+gykm9CcY0BdrQFeMHj0xhnSE6TPor89MgDEn46yYlzkxmSlhWmbLTK4NU9mWzBcJ0/KlSmeuVLtyqcqZ9VY/brT5sXHMn8tVzlyqcmS5wZWbbV7c6/QVddyHOz2B3B0I58FwDI8mU+lMsabQ9zCPZ/J5MC7j+cks3p4t5PMr9Xy92MAvlhv4bKGUTxeK+exCMW/n5dwoDWbc9CBvs8P4h/MN/MPdfn7/cICPL5Tz5fUKPj5fwEfzqXx6Jp2PZhN4bzqSJwP+3O5w51aXG/cHvXg6FsCLyWBeTATyfDKAFxMBirhVX16OBfDeyVBuj/nQXehCXqwn8UGOJIe5ER/qSXyYN/Gh3oT7OhPu60SorxNhvs7EhnhTVZTFaF8LU0PtzE32MT3cwWT/MUYH2uhvr6OtJo/RripmRpq5NHqciy2lXKgpYD43hRMhvoxJbBjSNWDFw4P7fl5seHgxa2VFsYsN3jamuNiYYKp7EB93OwJ8XfFyF2tFXm72hIb44OfjQkiAF25Odng42+PhLMxqnm72uDnb4OIo/t563d3FFi83e7zdnXB1shHmN1d7scLkakdIoCfebg64uwhQm42VMc4OEqzNjJBYmhIe4kdJQS4tDbX0dLQz1NdNb1c7IwO99Pe0093RRufxFjqPN9Pf0870xCADvcfp7mimq73p+1ShH3gFvjcTN9HX3aY8+R9WQMSGtwTBUCcjA+1MjHQzOdojOAGKKNDpiQFOTA5xYmqI2elhxoZFjv/4SLe4ZqJfZP+P9zM+3CUiQcf6GB3qZmK0j5HBTsZHuhgZ6mRspIuxYfHZ8ZFuZiaHuHhe0KKvXDzN5QunuXLhrMjdvywer1w8zcK5Wc6ePcG1y4IMvbR4gcXrC4rT/QusLl1ibfkKK4uXWV+5wtqqoinfWGR9TdTa6nXW165x48Z1VlevsL5+jY3166yvXWdl+Srra4usrlxjc2OZjY0lbmwsCtGwImpt9TobN5bZWF1ic22ZG6uLbK4vc3NzlY0by9zcXGNzY5XNjRU2b65yc3OV27ducHNzjRvrS2zeENdubqywvrbIxo1lxW9aZG11kRvryyyvXGNl5RrXr13i2tWLXL92kWuXz3Pp4llOz5/Aw80eW2szLC2Ez8BWMU2wtTbB0d4Ca0thhpdYGokIRkUso8TSSBGRKhKQ7O3McXOzw8bKBGsrE8U6kgl2thYK0Jq41t3ZjpysVJKTY5FKEyktzlGmEW2lFVVXFIgT/ZpimhtKaWksp6VJ1LFWIQJaGqtoaamhrVmA9Nqaq5QluBoNHGup5nhrDc31iga/qZzm+jJaGys51lSjfL+tuYpjzZW0t9XS2lRJa2M5rU0VNNQV09JURnN9Kc31JbQ0lCvuU8nx1mpaG8vJSo8hJzNeUXHkZsWTl50o1o1ykinISSY3O4n87BQK89LJz04hW5ogJgmZ4jRaLktBLkshOy2Ogixx2l+YnUZxvpTiwkzycpLIlSVQUSJT3kOWHk9GSjRF+RlKj0K2NIGi/DTlFEamaMxzs5JEQ5+bQXGBlNLCLDGlUax0VZXlcbylmtb6MnJlyQT6OyNNj6asKFNp5i4vzqakKJPCgjTh5yjJpihfpD/J89KRZSVQkJum+J40CvOk5GWLqVDe1m/ITaMwL52i/AzFdUKklBXJqCiRUV6cRVlhJhVFmVQVy6gqllFRmEVNeQHVZTnUVwg/yFaVl2SRk5mILCNe+d+3RJ5JUlyoWDMKCyAyxI/YcH+iwwOIiwokNlLQsiMUSUeRQV4E+7gQExHA8EAncydGuHh+lrPz07Q0VIi0quQYYiICCfR1JDLUi5SEUPJkichzUqgukdFSU0h7YznHCpPpyQllKMef5hgX5H4mNBWnUV+eQ32VHFlGPKGBHoQHexEfGUxooAf+Xs6kJkaQEBNEQkwwyfFhJEQHkRQbRHykP4mxQcRFBRIfE6CMwo2L8Cc63JeYCD8B7IsMICZcQAJjwwNIiQ1RxuTGhfspxIIPMaG+xIf7khITQKCrGT422gQ4GOBuoYGHlSaulhpY6OzCWm8/5tp70dm/G2tDDRwsNTHVPoy5wVFM9XRxtrImNyuLloZaRgd6mZ0c4/LZ05ydnUVHQ0NBQ1Zn315VYTpWeBD2q6pwaN/WlGHf9/TlH5S6qhoH9u1n/759qKmocEBNjb2796C2aw87f7INlV272bVtO7u37xDrSjt2oLZrJ4fU9qK2awfqewTTYP+e3RxUGJH37tiGyo4d7NkhRIHaDnHdlnH5oMpepWF5v8puca/dO1Dfu4uDans5vE+Vo/vUxDXqKuxT38vh/WocUlMRALTD+5UeBM3DBzi6JRI0DqJz9BB6mhoK/4EG+lpHMdLVwlBHEyNdLcGj0NFUkpLN9XUx09PBXF+UqYEOJooEIzMjPUz0BevA0lAPU10t4VfQ18HcSBcLQ00s9fUx19MU/690NTHTPYyl3iEcjA/iaXaAOGdNeuT+nG2JW/3RbxdHGXWz4iqjIbEAACAASURBVEKAK+sxgSz5e3Pe3IYpeyf+/PQO/PFr+Mev+duHj3gy3MJ6YzEbbaXcGa3n2eUhRppkZEV7kBTpQVK0D4lR/iTFBJKWEEZydDBxoT6E+TsSG+hMcrgH4+lx3MtJ4VJ0EAmGh/DV1yTOxpRv1i7wZLyDW02FLCcHMmtjzoyeHpPGBtwvTud2XTZ3KjKYdDenx1WfPj8D+iIMGYgzYSLNmhNZtsxkSJhIsqQ/0ohOP23anI/Q6n6UlmBNjofp0xVjQnukPq2h2vQlmtGfYEJ3gjF9SRYMJFkwLrVhIsuWkQwrRjKsGEg2YyjdiuE0c4ZSzZjItGYkzYLNwRz+84t1RqX2TGfbMyNzYjrThlNZtpxMlnAi1pxRfz0m/fSZ8tNnKsiAs6m2nEm2ZzjIkG5PLYbCzeiPtKA32oKZHB9ejFdxMj+QRzPVTIfb0OWmzVCkGZ2RemLdKNmUoWRTRtMsGEk2FablZFPGpJaMpZsznGRKV7QuvTEGdEbqMxBiwFSAMSfCzDiR7cipfEdOF7owlW3NpMyKuUJH5grtuFztxuUKJy5VOnG9zpUbbT5stvmx1ODJQqkt12ocuNHuw7Vmb55NS/lmuYb/5/kYf34+xl8/PsWbhWqSbXbz+0eT/OuHC/zjy9P88nY/Xy418Yv143x6sZw3MzLWj4VxtsyFqVwbToVZct7ZiPezQvmkMZHfXKrnj/f7+fOzcf7np9fg2yX+7ZPz/NP7p/jl/SG+Xm7h7VwWj0fCuNHuzs1OT+F3GPTi4aAXjwa9eDLiz4NBL+4NerLe7sRGlzu3h1xZ6XGgucCKnFRfCtPDKM2JJy8jGmliGBkJoSRF+ZMWE0RChDf50jgG2huYnehldrxHWdNDQiSM9LbQ2VLJaJmMM2nxnAkOZtHXj6dRkXyYlMiHCXE8Cg7mg9REft5QxbM8KZ8OHOdfPr4Df3ifP33zgmB3SwLcrPng5T1ePr1NcLA3Pp4OIrLU3gpHe2tFyoYnTvaWeLiK5t7NUYKLvQRHOyvcXUQWt6diouDj6YSTvSWebo54ugmTs6ebPe7Otrg4SnBztMHfywVvj+/fd7K3xtLUAFsrc8KC/WioqaKvq53RwT5mJkY5dWKC06emOXf2FKdmpwRdWbEbv3D2JCP9nQx0H6OnvVkYkHvEhGGw7zgDvcfp72ljsK+dof4OejpbGBloZ7C3TQkuU0LMfvhc0cRPT/T/L2bAVlSnSCEaZEoBFNsCl02OCbEwPiLYAWPD3UyM9ioiVgUTYGKiT8kImJkc5NSJMS5fmBfQtstnWb5+Qbn+s7x4gZXFi1y7fFYJiLt+7SIry5dZWRE039XVK6yvXGF19Spry1fZWFtkc32RGzeus3FjiY1N0ZDfWF/ixvoSNzdW2FxfEulQa4ts/OC9tXUhJG7eWGbzxjKbGysKAbDC7Vs32Nhc4dbNdW7dXOf2zXU2N1aVz+/c3uD+vVvcvbP5f/197+5N7tze4MGdTe7e2eDunQ3u3N3k3t2b3L2zyYP7t8Xfd29y5674zN07m2xubImMVZYWr7Bwbg43ZzscbC2RWJuJxt7SBFsbC8zMDLCxMUdibYqFuSHWFoKZ4GRvia21MMlbWhriYGuOvY0ZEksjzE31kFgK34KlwsNgbW2seM1I6W/wdLMnJMSHlJQYcmWplJfkUVddQl11Ec0N5bQ2bU0GREP+w+Z/i7Ld1d4gUrYUJvot83vn8XqxJtdWT9fxBo63VHOsuYrjLVtVTUdbLceaqn4A5hNQPqXXpq2WzrYajrdUi8+3VtLaWKacJhxvraG7s57OYzVi9USWSFF+GsUF4qQ7WxpHUX6aYnddnJhvGaZzs8TaTFlBJkU5aUrzcVFOGkU5aeRJEynJyyA7LUGYsYtlNNQXU1IkoloL89IpzpdSlJNBTno8JXlSMWHISlIKEFlGPBUl2RQXSMlRnK4X5WdQXJBJeXE2lQqzdkVJDiVyKRUlObQ0lNN5rI5jzVUEB7iRGB9MUYGUmko5lYoEKMGdyKSqLEcpNIoKsijIzaCgIAN5XjolhVkiYUqeqfQRlOaL6NlieSb5ilWysiKZsipKFGbxsjyqS7KpKc2htiyfqmIZ1SXZVJflUldVQE15LnXleVSXiwSq6vJcSguzxHrSVmKVPJPEWNE4R4b4ERsRRGJUCOFBPiTEBBIfHUhsVCBhQZ4E+roQ6O1KQkww3e0NTI72cHZugnOnpzgzN0lPezOlchmy9ERSEqJJig8nLMiDqGBPCmRJFOSk0FCew7G6EnrbauiQJ9GfH0lfbgAtCZ6URzvRXJ5JQ2Ue1aW5FBdIiQz1ITzYi9Q4EWObEBNMTISfouEPIC4qgJSEMFLjQkiKDSIxNojEuGBio/yJifAXsbhxYcRFislDnILoHRcVKLgVkQEkxgaREBNEYmwICVEBxEcGkJUSQ1J0MNKkCGRpkYR42+Btp4+fnT5+trp42+jgZHYYkyPbMT64A6PD2zA8tB0X0530Nvgz1R6HwZH/g5GuBrYWpng5O9JQWc789CQLcyc5NzfNpXPzjPT34OPhzuH9+9mnokg/UhUTA9W9exTgNSEE9qmpiSQj9X2oq6qJ56qKUlEVSUa797B75y5UdwkA265t29n5k23s2iZShn7oMdi3ZzeH1NQUxuI97Nr2E3Zv/wl7tv8YlZ0KH4HKbjEVUBPpRvtV93BQVVXpafhhHVJXEaWmymF1QUY+qkgnOrxfHa3DBzh6QB2dI4fQVoDQNDUOoK1xEK3DBxRrRQJ0pnlonxKKpqepoRQJBtpHlB4EUz1NTHS1MdHXERMDAz0k5maYGRhgbqSPmZE+5ib6WBjrY2Gkj5m+DhYGepga6GJpYqCgL2tiaaiHse5BzA3VsDdSx81EjSQPXaaqQ7jSFcNifwzLfVGrP+LZOq/7Klkqj+Vpi5Tn6VHc8vHnuoUNkzaO/Ncnb+CPn8E/fMl/f/GCK/IkzqdGcrMqh6W2AlaGq7g2UE1ygAR/FzPC/JwI9XMhOTaQmFBvIoPcCfW2JybAmYQQD2TRflSE+7CUFMWwxJQ4vcO4HlahNNyLL67OsVhfwMPmIhaj/JgxM2Yt0Ic5PwceVedwuyaHK6khdDrq0+WhTYvXIbqj9BmMN2Y604aZDAlz2U6MJpgzHmtJm5MGHb7aHAvVpTlYk7ZIXXrjjRjLkDCWIWEoyZyhdCsGkswZy7RlXGbHRLYdY1kSBpJMGU61ZEpmy6RMwkSWNeNSS6bzHPnVg5P84flp4U+Q2TKb48CpLFtmU20YCtGlN0CTwVA9zqbbcSXHnWEfbeYjLJkJM6fHV5vpeBsGoy3ojjShK8qSp2PlTGd5Ml8cyotT9UwHW9AVYMjxIF0Bj0sxEabjJGNlwlFfoiF9iYZKf8JIqjlDKWb0ROvRHqbNQIgeU8GmTAUYMZPjyLzcmZO5tkxlWTGVZcXpIidOFzlwvtSBKxVOXCh3ZLnRl9vdEWx0RHKx1o/bA2n808sp/uvbFfjNLf7n62X42QZ/fDjEtystrA2kEW+xi9oIc+4PRvJsIolvllv5w9OTfLZ8nKcnc7nTE8P1el9O5Ngxl2HDuUhrznoZsxZiz0cVsXzensKn4zLezcp5by6fd+dL+HKlmU+Xm/jd4yH+84uL/M93q/zl02v87sVJXp0rZ3Mgmpv9odwfCedOrw+PBv15OOjP2RIzRrN1GJPrstjnwsUeL2b7Izl/oprJ7kY664ppqsijQp5BbWk2NSUyygvSaK7OZ7CzjnMnhzl/coSFU2OcmRlSThGmhzsY729h6HgdvS1lTMeE8sTBlffs3PnIxZdX3l688PDkq3Qpn3c28bvFi/Avv4K/fQd/+5i//fMLPngyz/kTrby9c43ffvmW3//sY375zYeEB3vi4mSOnZVIjXG0s8DNzQ4XFxsRp+fphIerHT7ujjjZWuGqSDDycLbFzspUaW52kJjhbGeNs8MW3VNMGLw9nPB0ccDJ3hIvBVtBTBNMsTI3wtPViVxZOuOKJKOF86e5eukcS1fOiyb5ynmuXbvI2up1rit2409Oj9DRWk9nm5gedLU3MNTbzkDvcSEUBjoYGexS0nvHR3oZGexibFAIgUklbEzUzES/EiZ2YkrBTVBwB06fFFGdcyfHmZkc4uT0iGAHTI9wcnqYE1ND38eXKmNM+5keEwTkLQry1NTQ/2ISnJwe4eqlM2LtZ+UKy8uXWFkRImBt+SrrK9e4sXxFrPQsXWRp8TI3Vq+yvnadWzfXuH/vJg/vbXLv7iZ3b61z/9YN7t5a597tNe7dvsHdO5uiwb+xwt07m9y9fYP7dza4f2eDOzfX2FhfZnNjlRvry4pa4tbNNTEFuH2DBw/v8OD+bR4/usfjx3d5/Ogujx/d4+mTRzx98pAXzx/z8sUTnj97xPNnj3j54gkvXzzjxfOnPHsq3n/08C6PH93n6eP7PHp4h3t3b/L40QOeP3vEq5dPefXyGc+ePebFyyc8f/GYF88f8/zZI548vs+jh3e5d/cmDx/c4eKFMzg6WGEnMcfayhQLcyNsJObY2VpiaysIrw625kisTQTrwMIIawtjJJYmWFkqOAoKNoeNlTHWFoZYmukLQrO1Mebm+liZG2BtYYi5ueAs2Fqb4OJiQ1CQF/GxoRTkZlBalENNZZHST9DcUK5M0TquoG13K1KzthgaPZ1N9CgmWm1NlbQfq6HjWK2Cvt1ET2cL3cfFNZ3HauhoqxZCoK2W7vYGOhWgvu6ORjE1a2ugu6OZYy2K91uFmOjpaPye7L0lKDpE9XY3UiLPQJYRqzD/plCUL07aaypEglJxgZTaCrloqPPTKcpPozAnhbysZKrK8pTrR/LcVCqLsv/XhEEmTaCwQIo8N0XR0GdSlJ9BYa6U/EwxfcjJFDv72dIE4WeQpVFfWUhNRZ4iVSmGzPQ4MQmQZyr8ByLNqbQwi9KiLCpLc6mrltN1vJ6u4/UU5mfg621PaZGMmko5VWV51FUWKlKhsqirEqbw8pIcRQxtttJgXlqcJZp+hVgoL84WLIocwaWQK077iwsyqCrLobZS/J7aygKqyvKoKc0VQqEij4aaQprrS2iqK6G6PJf6ajlNNYXUVeXTWCWnrjyP2sp8sZ5Wmk11eS7V5flkpccRHuJNXFQgIb5uxIT7ExzgSWyUH3FRAUSGehMT4UtkqA/B/m7UVRUyOdbLublpzsxOcuHsDBfOzjA60ElNeSF52SnEx4STFC/YFyG+zqQnhJGfnUx1cRYdTeX0t1ZSlxFCT04EvXkhlIbYUBrnRVtdIa31RbQ3llNfIVcakdOTRUpTUlwo8dGBJMYGkRwfQkJMIHFR/kqIXkpCKKnxoSRGi0nC1vVxUf7ERfmTFBeseBTTk7iIABKjAogNE8IhJsKfuOhAYiMDkCZFkZsWS6EskcqCNNystXG31sJLooOLpQYW2nswPvgTzDV3Y6yxHX/7o3xyv4sv71Xws2d1fPKgEYnuj7E1NcDTzoWE4EDSosNYXJjn8tlZZidG6GhpISdTSlhQII62NhxUFaZlNdW9SkGgulcFdVVVVPfuUb6+ZVLeMixvcRNUd+9iz67d7Nm+k93btyka/23s2bEdtV27UNmxQwExE2tHO//u79izbRu7t29j509+zL49e9i3Z7cwKKvsZr+K8BfsU9nJfkXM6b69u5XxpftVdos1I3U1NParc3ifKofU1Di0Tx2NA1u1n8MKk7LOEcE50NHQQPPQfjQ19qOnqYHOkYPoax9FT0sTfS3hPzDR18FYTwd9rSMY6hzFRF8bUwMdjHS1MDPUw0j3KMZ62pib6GOiL+Bn5spVI/GaiaEOFkYGGOtoYqKjhbG2JhbGBpga6GJtbIi1kQ62RlrYGx8gyEGXFG9tTjaFc70nlvWBeG6NxLMxlMCN/rjVH33UXs0vz/SzWJPIqXwfLheH8zI9gQd+QWw4ebHg6sEf1i/xP794D372Gr54wfOuOk5HBzAfHchCchjXi1JYPV5GXrgbNlY6ONtZYmOkg7udGc7Whvi6WhLkLSHQ2Zz4ICeSQ5woDXHnrJ8P0+7O5EsMSLYzZKmrgVfTvaxU57BRkc5pT3uW/L054+3MhTAfVgsS2KyW0uNuTJeXHj3B+nQE6dATY8xoiiVTaVZMp9swEmfBeIQ5rc4H6Q4zpCfGlLYIfdqjDelNNGcsy5bhVHP6E43pTzZjRGrFuMyOsUx7JrLtmZRJmMmxZyTNgjGpJdMyG0YzzJjOkTCabg2/e86jmQpm5c7M5TtyTubAaLgePb5HGI7Q53SmHaez7Dkjc+BchgsTfsb0O2swEqDHXJoD0yn2jCZI6Im15H5/PiuNSRwLNeHhUBFPJ8ro8NDimJ8Wx0J16Ygxoj1Gl4FEI4ZTTJnIsGI03YLRDDMmpFZMy2wYT7NgKkvCUKopfbH6dEXp0Bupz0yYBePe+kyl2DCZY8tUrh3T2TaczLFhvtCehTJ3TuVKOF/swFyJM/fGsvjNnWH+56fL8Mub8If7/O2TizyZyebJRBq3u0N52B3GnZ5QrjUFUhGmhdRGizs9cbwY8+XVeARvJkJ5M5PF7+4P8tu7PTyfyGaxPoCLBc6cDDdh3teEsy76fCSP5nV9LG8nZHx+pZqvVlv487NR/vHZCH96Pspv7vfy6/t9/O7pKH98OcVvn8/wpw/P8s8fX+Cvn13lnz9Z4OuVFp7OSLnVE8i03ITGZH1WT5Tx118/5m9/fgH/+gH/9ZcP+e6zJU6PdjHa2cBQRyM9LVX0tFUy0FHLaG8T52eHuH7xJOvXzrByeY6LZyY4e2KIsyeGmB3v4cRIN5MDx5jsa2Gqo4bl7HQe2jnwgZc3nyUm8OeFafj8DfzpV/CXX/O3n73Pu/Upnq508snTUf7wzQ3++rv3+evPP+XffvUl/Pk3/OvX7+iMCyEjOggvNxtMjbRxtDPH1clKTA7c7HBzs8PL3R5vD3v8vVwID/LD18MJdydbJRTHy90JH09R/l4u+HsJiqiHqwOO9tZ4uDooTM12+Ho54+wgaMsScxOsLUyESMjKoKmulqHBXkYGepmZHOHE1Ajz81MsnJ/n8qXzbKwvc+3yeeZOjjM61EtHaz19ncfo7znO6GgvowNdjA0KQTA62svU+IDSUzAxOsDYsACVTU8MMj7eq+ATCAbBzOSAciJwYmKIk9OithKGZmfGRTznD6JHtyJLZ2dGBQBsVNCGJyb6lMTh2ZlRZmfHOXVqgpmZEWaVPACRRrR8/QI3by5z6+Yamxsr3Lq1wubmknKN58b6Eutri+JkX3Hdw4c3efhANO/Pnj7g8eM7PHp4h6ePFI3849s8fHCbRw/v8uD+be7fu8X9e7d4+uQBjx/d4/69Wzx6eJeHD+7w8MEd7t+7xb37t3hw/zZ372xy/95tHtwX1zxSNPQvnz/i9atnvH3/Fe+/95IP3r3h3dvXvHv7mg8+fI8P3r3Phx+85YN37/PBu/d58fwxb99/xetXz3jx8gnPnj7k2dMHvHr9jFevXigEwlPeffCG99++4qOP3/Lugzd89PH7fPzRW969fc2b1895+eIxTx7fY231On6+HthJzHGwtcTWWqwTOdiaY2trhkRigpW5AQ62FliY6mFtYYiDrSX2NhY42FriYGuJtbVYU3JwsFQSYR1shehwsLfG1lrcTyIRUDYne0tBx40PJy8vg4rSfBpqy2htqqapvkI5MdjiY2xVb1ezsrYEQm9nk+Bx9LTS09lEh0JAbIkEpam+u4Xu9gb6FdC/3q5mRUNcq7xHb6dYn+tqb6C/u5nezgYF60Pcp+t4vRAcx7+nfPd0NVBalEmBLIny4mzKimSKE/t0Kkpk3zflpXmUy2WUFEipKstBnpumMD2LU/2CrGRkGfGioc6XCnNxZgrF+VmUF2dTkJOqPM0XazrplBWK0/w8aTzFBelKwVGcK6UkL4OinDThk8hJpkieTrE8UyRDKRKg6quLqK8uVKz5yKitzKero47+3maOtVTj6+VITma8MhK2vrqI6vJ8ISiqCqmrLqKqXMTMlpdmU14qo6Ism8rSHCpKRPrT1m8uL5UpomtFbf2GakWTX1spp66qgOryXGoqCmioKVYkTuXRUCOnoUpObVku5cVZVJZm01hbSF1VAQ01QgxVl8ooL84UIqGiAFlGvNjbD/UnKTqUmHCxYhQTGUB8dCAJccHERgYQ7O9GsL8b/d0tzEz0c/70FAtnpjlzapwzcxNMjffRVFdKWZGM+KgQUuKFkTw2MgAfD1uyUqMoL8igsaaQY5W5tMrCGS6MozMziLIQa5rl8TRWFHCssYRjdSXUVRUopwfS5GilsTwtKZLk+FDSkyNISQglPTmSRMXKUHJiqFJAJMaGEBsZQHxMIElxwcRHB5CSEKoQFQHEhfuTHBNCfIQfSdHBREeIqUlCTDAJMYFkpkVTnJ1CSU4qVUUZ+Dib4mmni4eNLi4WR3AwOYjJkR2Ya+3BXHsvjvp7+epRK988quG7x+V8+6iC7x43UCXVxUeiSYy3G5lxASRH+tDfXsdAezsl8jxiI8LxdHHCycEOWytLbK0sMTc1Q1dbB+0jGmge1uCAutr3pmU1FVRV97JPTR01FVV279zFPhVV9u7ZpaxdO7eza+d2Ja9AZe9Odm0TEaUqu7azd8dP2LXtx+zZ8RP2q4ikogO793BIZa9CFOxVioQDqmLNSG33Dg7vU1WuGR1RVxUJRQfUOXJwHxoH1Dm8Xw0tjcMcPXQQjQP70divhsb+743KukdFhKmOxmHFWtEhIQq0DqOrqYH2kUMY6hzFUOcoxnpaYiJgqIuB9hGlIdxUV5iPjfW0MNUTwsHCUE9hPtbFwkBPiAQDXUwMdDHV18dMT1CULQ31sTTUx8JAB4mBFvZGB/G30ybW8yhjlQFc703g1mgS633R3BmJ585IEndGk7g7lrj6o01ZHO/V5PJ5bxXXK2LplLpQ7WnAqLc919y8eRIQzdOoBP5+fpL/fL0JHz6Bb97yb5tXmAv3ZiHcj4uhAdxOj+dObRFNaUG4GKrjYqOJn7spbs6GuDkb4+tkSpCnJVH+tiQE2ZMe5kSKhwnT/p5cDQtkKNKfKk873p4Y4KuzE0zHeLOaEMawlQnPctOZ9XbmamYYNyrTuJYTRZujJgPBJvQEGdAbZkxPmBFDCVYMxVrQG2TEMeejdPkY0B9pQX+sOUNJ1gwkmTGcas6Y1JKRdHMGk4wZS7dgLM2aiQwbMRXIc+JUgStTuY4MZlgwlmUtGvFMcQLfn2bDf//8AddbE5jLtmMu3YbhYF26fTSYiDPhbLYDF/JdOSdz5pzUiakwE0b99el1OsxMqAnzUgdmslyYkrpyqyODtZYk+mOs6Iww572FFs7keNHtrU2T/1Haw/VoD9fjWKgWHVHa9MTqMZhoxEiaKZNZQrycyLHjRI4NJ7PtGEk2pSdSh+5oPYZijTgZacVskBnz0RJmM+2YkFoxnmnBVLYlp0vc2OxL57Prx/jPL5bgl7fgN7f5988u8Yd7/dwZSOR8pQsXKh05W2LDQpkdi/UerDS7s97qwnSBI8Gau7neEsqbyQhejwfzejKMxwMBbLT5c77chetNAfz+QS9fL9WznO/OeW8TzrjocS/Gja/78vjtWjt/fjTMf3w8z18/OMFf387w69vH+XatkV/dOsbPbjTxqzvH+P2jfn71cIDfPp3kl8+n+NmTcb691c/P7o/w5nIDX93sh7+8gf/4TNRf3uPf//4W//Lb6/z9VxO8uNXJ1dlxzk31cf7EMAsnR7h0ZoSVKye4tXKe+xtXeXRniTtrl7hx/SxXz53g8plJzp4YYn5ygBMj3Zwe7+fc1CALg+1cLsnhj+fG4afv4Fdf899//AVfPVpiYaiOSwP1PLs2wb/96jX89Rfwl1/y3//4U/76q4/4999+Bn//Db+eGuRkhC+lQV6kRvjj5WaDo52FMBi72eLpZouPjwv+/u5ERwTi7eGIh7MtYcE+RIUH4Oftgq+XK94eznh7OCsmBiIb29PFAR8PJ3y9XHFzEZ4FD1c7EYvq7oC9jQU2lmZYmxljYWqAt7sL0VFhVFeV0dnRRk9nG+Mj/cxMjjA/O8XZ+RNcPHeahTNzzM4IgTDQ20HHsQZ6O9oYGexheLibsWHR5E+O9TM9McjM5BCTCsrw9IQAkG3RhMWkYEiQihWTgRNTw0oRsJX5v2UsvnBulgsX5jhzZoYL5+ZYOHtKmf8/p4CCzc9OKKJLx76Hlp2cZO7UNPPzUwqo2AyzChjX3NwkKyuXuX/vJo8f3eXJkzs8fHiTJ4/v8fCBaPTv37vJ7Vvr3L2zwZPH93j18gkffvCGjz96nw8/eE/RqL/i3dtXfPTuNW9eP+O9N895780LXr96wbs3L3n18ilvXj/n9atnvHn9nFcvnyref6Z8fP+9l4rH17z/3ivevfeCd29f8+GH7/j4o7d88flHfP7ZR3z15af89OvP+enXn/HNT7/gp19/zs+++5qf/+xbfvHz75T13bdf8dOvP+fLLz7hk08+4LNPP+SzTz/kyy8+4bPPPuHrrz7ji88/Fvf66ed88+2XfPvdV3z73Vd88+2XfPXlp3z26Yd8+MEb3nvznJubq/j7euDp6oCXuxCgDraWuDpJcHCwxE5iKvwI5iJa19bWDCd7IRJsrc0wNNBGYiMEgaurrZiY2VoIj4KNBZZm+mKyIBGgP0tLQ8KCfcjNTaeiQk5tbSmNjZV0dgoPzPBAJwO9bT8geLcxPNDO8EA7Q/3HRSxuXwv9vd8Lg8HeFgb7jtHb1UzHD6YDvR0tyjjdgd627wF8ijhekbolrhnoPqacmG2Z8Ad725Rxvj+sns4mQfnuaKSns4nKLQBbcQ6VRdnUlRdQX5FPdUmuYiUngzxZEiVysQqzFcNaUSJWampK8yiXZ1Fdnk9ZU0JziwAAIABJREFUYQ6VRbkU5WVSmCulKF8kD+Vnp1BfXURNRYFyRadUnk1hXjrVJbm0NJRTVVpARXEeJQUy5LIUqktyqSjOoqwok462ahHxWlWorK1Ep/pqufI3tTSUi8lJWy0pCaFEhPpQWZYnpjv1ZTTXl1FXVUiDwi9SUymnvCSHyjJFXGxFAbWVBVSWZisa/0JqK+VKEVBXVUBV2ffxsY21RTTWiqSopupiGmuLFMKgmPpq8Zn6ajmN1YU0VRdSW5lPdXkutZV5yvvV1wqhUFWWTVNdMXVVcnGqHu5HYmwI8VEhRIUHEB0hjMtREb7ERgUQFe5HiL8ndVWFAtDY3cLkaA/zs2Ocm59k4cw0k6M9tLfWKAVYbGQA6UkxpCSEExHoSUKUP6X5qdRW5FKfH8+xTH+G5JF0ZgVQEeFAe4WUttoSWuuKaW+uoKW+hPTkKBJjQ5AmRSlJ2lupVNK0GNKSwn8A34tSgvpSEsOUDAwB3gslKS6YpLhg0pMjSIgJVFK64xVTh+gIf+FhiAokKS6E3KwECrOTKclLo6ZEhquNHi6WmnjZ6uJurYWr5VGMDm/DVGsXJtq7sdHZy+MrVfzmVR1/eNPM794085s3dfzxbS1/+ewYGSH7SI0wpa0iGV9nO1ztzAj18yLU3x8PB0fc7RyRWFgisbDExlqCqbEJBjq6GOsboK+txZFDB9E4fJCDB/axf7+6YCSoqaCqsgfV3XvYs3vn/xIIu7dvY/v2n7B924/Zu3Mbu7eLR5Vd29mvugfV3TvYt+Ut2LuXQ3tVOLBHTA4Oqu1VgtMObEWWqqkoOQaH1FU4pLKHQ+oqaOwTUwLNwwfQOLBfIRL2o3n4+1WiQ+oqaB0+gK7Cc6B9+LDSkKynqYGBjqZIMzp6VOFF0MBEXwd97e8nCMYKQSAxMcTa2AATfW2lF8HCQBdTXS0sDHSxMjUUpnF9hW9BTx9jLW3MdHWwM9XBwfQoXja6OBurkxFiyGRtKMt9iawNJLDaG8lKVzCbA5FsDkRzeziOW0Ox3B9OWP3RpYJorsWHcy3anbuF4VzJ92csxZnWQHNa/WwZ83bhlocvb3yD+DAhiX8YG+CP12b5788ew+dPeFRVwFpMFK/zZbyQSXmam84tWSJdWcHUJftSIQ0kyNuUED8rQnytSIpyJjvRm4wYFxKCbUnzNGXCy5FriWEs5SQyGOrGh5PdPO+q5bSvC5MOEq7HhHAxwp/TUV4sFcVzo1LKULANQyHWjETa0h1sQmewEUPRVvT46dPmcIhedx16AowZjpEwGG3NSIItQ4kSemPN6I4xp9Ffm8YgLRoCjjKYZsVwqhUz2XbMy52ZkztyIs+OmVw7JhQiYVImYTrbjgeTZfzXrx5yqdSX+RQLenw1GAjV41KRJ2fznbgkd+NSvhtzSRJ6fDQZCNJhOs6U+QRbOtwOcyrLictVYdxoSeZqRRiDCdYMxllxuiiYjy61MxFgRI+3Fh3hRnREGtEZbkhXlCHHo3ToiNRmMMlYiJYMS2aybZnMtGZaZs2pPDvG0i0YTjKlL86YvhhD5sIsmAs0ZTLSgvEMCXPlPryar+Cnm/38f59ehW9W+Y+vFvl2rZ2HY1JOyW04XSThSo0jlyrtOVci4VyRFWcLrTlfYs1GkxerzS6cKnQkzvgnDKcJqNnTAW8e9vpys82LM0U2zGZbMplmzIlsK1ZbQnjYHMNlP3PO2Ouy4m/N24pofn6uhi8u1PLufBlv5uS8P1fAu/lcPjhXwMcX5Hx1vZwvrpTyxZViPlv4//l666iq0r//+/s89/2tMbCTEglBBOkOCSmlQ8JCRLq7U0TpTgkxsMVWMEAdGwwQu7snnBnH8fX7Yx/PzDzrWb8/rrX3OXufAF2Lz/t6VyBXmpYz0LiUi/XLuLcjhccH83jfWw53d8Pjw3x5doRbB4vpqw9hW7ojZ1pCuLI5nOON3pzvKuZgZwv7tjSwt7OZ/dta6N7bwfH9nfQe2k7voZ2cOLSDw3s2cWDnBro6W9m1qZmOpnI6msrZ0FjBpuZKdrTUsLOxjIPpifQmx7A7MoDNocs5UBBPb3MxQwe38PHWWT4/GuRGz07e3PyeT8+G+P3pIDy5yccDXexcMJ88Cz28jXRxtDBgga0pVia6GOoIqUfmxjqYGGqIE4lMjbTFmdamRtrYzTcTQIOh4Ecw1NPE3EQfE0PBo2BsoImxgSZ2882xMNUXDNGG2kJ8qr4WGmrKGOlroa+tgbqqEgZ6mri7ORITG05GagK5WamUlxRSW1VKTWUJNZUl1FWVU1ddTmXZOkrWraaseA3lJYVUlq2jqrxIuK+6jIbaCmqrSmn61vjbWElTUxWNdZU0N/zZMfBNLvQNFPy1a2B9YxXtLQ1saG1kQ2sjmzYIfQEbNwqRnls2trK5Q/AKbNjQSHt7gwg41InLw1qaqmlZX09rSwNNjTW0tNTS0lLL+vU1tKyvp61VeN3evdvo6+3h3Nk+zn7fK1rCDvqpvmP09Qo78H29PZw/d4rr1/q5d3eYO7eHuHP7BrdvDXH3zjC3bg5y+9agaIC/zvCNa9y6KQzqt28Nidetm4MM37jG0OAVbgxdFR+F1w9x+/YwN4aucvfmEPfv3eLho7s8fHSXJ4/vi9fTJw94+uQ+r14+4fWb57x984IXzx/z/Nkjnj97xLOnD8X3Pnxwh3v3b3Hv7k3u3hnm/r1b3L93hwcP73Dv7k3u37vFvXu3uHvvJrdvD3Pnzi1u3R5i6MZVBq8P0H/5PGdOn6SttRF9XQ30tediaqSLga4GetqCtE1ff664d0Nnrioa6iqoqyuhpaGMtraqWKIkblZWlRcZm1XRUBPAhaqyHLNnzUBFRQ41NUUUFaUxNtYmIiKQ5ORosrOTyctLIy8vjcJCweci+F+yWbdGAAelRbmUFuWKJWwlRVkUrc0Qx98WiyJyiwqzKC0SYna/JWIViyJ3i9cJ71NRkk+FyOBesi6H4kIhsrd4TQ7rVmdRVCCkaQnsRAZr8zPFsb5/Le8TCgKzxaxGbGQQCZGrSIhcRVJ0MAmRq4gLX0l48BKiwpYTG7mC0FWCQfcbUIiJWElyTAjJMSGkJ0QQEeJPeJA/CVEhRIYEELjcl5SEcGor1xIfEUiSKLp1XUGGWP4TFbachJhgUhOiSE2IIjzIn3UFGSTFhRIbFkBs+EoCl3oREbKc5PgwkuJCSUuKJCkuVGzmFnbwBYYgJSFCCCBYm01SXDBW8wyJCA0gLTmKzJQYMlNjBGARF0pSQghJ8WHERgaKgEDgX4BBIPHRgaJBPlj02cEiUBBCQswq8VEwhUeQmRRFUlwwKQlCBG1yTBCJUYEkRQeRLPrZk+KCSYwNEtiDyADx+yTGhRIf++d7erraiQdkd2cb3F1scXG0xtPNHhcnaxY6zMPawgDXhTYkRgVRmJMisEx5qaxbk0l9dRGtTZW0NlVSmJ8mYj0CWebthI+bqNnazYGF801xdZhHbOhyIhdZkb3EhOIQR1IXGRPtYUZ6TAApscGkJ4SRkRhOSmwoK5Z64u1qz3IfV3Hjtq+XqI3bR9TO7evMEq+F+Pu6sdjbmaWLBAbD22MBiz0XiMGBm5MV3h72uDpaimRIQvO2p6sNHq52uLsIjIm36Dv7L3Ej0F+Imo0KWYLHQnO0lKXQnz0dgzlS6KpMQ37yv5g1/TuBUZg6grxQe24dD+Lp6SQe9yXw7EwSL88k8u5CMi/OJXPnRAo7KtwI8tJjnu4s5ihMQUFOktmzFJirOoc5yiqozlJGWUEeOWkplBUUkZedgZy0lHh3fuyokUycME7cYDx61AhGfPcfxo2WQGLESCRGjGT0dyMEP8KI/yIx+juxLGiCxAjGS4xkzOgRouZlIe500pgxYjAwQWKE+PybEXnKWAmmjxfakKdMEI5SEwXzseTkiUhNmYL0tCnISk5HauokZCWnIiM5GZlpk5gxfRozpaSQnT7tbz6DGZJTURC1JH97XkVeHgVZKaELYaaM0HUwUxbZ6ZOF1CI5GVHpmZzAGsjJihkEZfkZKM4Q0o2U5GRQkJUSmAQFeVQUZqKuKIOuqhxmcxXwslCkImEBm1e7sWetGwdLFnGw2I2jJe4cr/Cip8xDDBD2r3HiUKHzrn8sNZvG7hw3bm/15fmGpRyKsKMv3pOuCBdSbdVItVAnz1STAxbWnLew47rFQl4GhnI3KZbPuzfB4Cm4eIwXDRX0JydyPiKE3uW+7HVdQJeLI62LHQm312bxfDWWO+qzzN2QMD9rEoNd2dSQw4b6dNqCF3FwpTe7fJ3Zt8qL7eFLOFucSZuPA4WqCpTqzGHvYndKDeeyabEjXdGL2RO5mIJ5c1hnr0G5ix65FspkGsqRazSTPPNZZJjOIkJ/JgFqUgSoSbFYeTKLZk3GQWYk5hP/jbvyFFyUJ+KpNoVVhvIEGcqSumAOBZ46VK0wpn6lLtXLBYBQ4z9XkOus0OfqjkJ+vLCZAutpFFpPo857Dm2BhmwKMaVjpQFt/noUzJem0FqaSrfZNCzRpHG5Ns3++uRYy1K3TJ99GYtoD7WmdrE+ZYu0KPfV52JrOv3NKZTMm0m+hTw5NgqkOcwk3WEmWQvlSF8oQ7q9FDlOsoIMavEcyhfPoXqZGmW+SlQtVmGdpzylnrMo8VSheIEi6101qbVX4URNMB/ONvH1zi6+3NjGvb0FXGyOZHuaAx0xpnTGmNAUpEbdCmUqfOXoiNBic6wBm2MN2BCpw/ogZTbF6LE/w5gDeQsJN5MhfJ4kRwrNOJxrxM5UHQpcp7LOeQZFnvIUeSiyOdqCnlw39kfMp8N6No1acmw0nMWZFQ7c3ZjMwIZITlQu4VT1Ur6vC+B8UxAXmoPpbw/l2sYQBjeHMdwZwfWOVVxtWcKZtQ4cSTHmXOFCXm6N4+eD2fxyvJA3h9dwpmIF3flu9K525kTmQvpS3NgXMZ/mxTqUrTSk/0A7J/ZuoHtXO4d2tnJ0z0YO79pId9cWju/fxvH92+jZu5XDezbRva+T7q5OjnZt4UjXZo4d2MbJwzvpO7Sd3iM7OL6rjb2JEVzyW8TZRc5cW+ZNf/BSzkUEsWupK+t9XdhYmMTn5zf48uaOIEG6d5tzK5ez292RRHMdHLTmYGmgjpOFAS62FtiY66OrMQfNObPQ11ITAwArM6FEzcRgLpam+pjoa2Okr4WRvgAiFtrPw9baVPAxiBgDUyNNzMx0sJtvhtU8Q3S1VLG2MMLawgQDXQ30ddRQVxfacrU1VJlvaUpAgB/5+elUVxTTUFshHtI7Wptpbaqnub6G9Y21NNfX0FgrDP11VeVUVxRTWVFMTWWJsEPfUE3b+nphp7+1Tmj1bW2ktblOWK1/DvKtzXW0ra8XswRCuVgLnZvahHSdLR3ijoA9O4Uoz2+eiB3bBQ/Brp2dbN+2WUjq2dnJ3m/JPbu30NW1VVh7tovShjrZu3cbu3dvYfeuTrr2bOf4scNcvXqeoRv93Bi6IhruB0U798Lu+6WLZ7l0+SxXBi5w5/YNHj+6x5OnD3jx8gmvXj3l9atnvHv7gtevnvLm9XPevX3J61fPePnimTC4v3jMs+d/Hh8/fiisJ/d59vQhT5884NnThzx7+pAXL5/w4vljXr54wutXT3n95hmv3zwXg4FXL5/y6uUTXr54LDz/+iVvXj8XgwQBQDzgyeP7PH50j0cP73Lv3k0xSLh3Vzh/cP82t28JQOfmzUGuXbtCf/8l+vsF1mHgykUuXjzPubNn6D3ZQ1NjDfp66uhqzhGAgc7cP0GCjhqGenPR01NHT1cDXZ25InPzbLRE/8c01VXQ1FBFY+5sAUDMVUFr7mw01VXQEqUeffMqqKkpoqamiKqqPFYWRri725Obm0pJyWpK1uWxJj9DZIzPFIGETErW5VBalCt4T8rXUFO5lqryNQJY+Ms14Tznz6QrUSJWedFqKkvWUF5SQHlJARXFBZQXraaseDWlRflUlqwRDPFFuZSszaFUlM71156OksIcStcKHpxvn1lSmEtpYQ5lRTlkpkaTEB1KZMifUpmosBWCzCZ0GVHBS4kO8ScmXEgICl21RMwgfGMGokP8xQxBdOgKAWAELiEufBXB/n4kRgWRHBNGbFgAVSWrSU2MJDFGGNDDghYTFxlMUmw4SbHhhAcvIyUhnOT4MHF6UXDAEtHufYjQDxEfJjJzx5KaGE5KQqi4TTo/O0mcSua+0BpvjwVkpQsm7oyUaNKSIkmMDyYxPpiMlD8BR0pCKElxoSTFhQglc/ECKEiMFcCEABDCSIwNISVRMIGnJYWLGIUw0pLC/+JBEPor4qMDSUkIFV2PJD05irSkSDHgyUiMJC0+VMw4CCsYBxtjnBZY4uJoLTb3fmMSFtqZ4WBnwnxLQ4L9fchIjGR1ZiJZydHkZyRQXJhFRUk+jbUltIhAQlJsOIlRQYQH+rHEy4mli5xZ7OmIs405dpaGLF/kRJSnJauXW7E20JFYZx0SV7iQHhtMZnI4abEhpMeHkpUcjb+vGz5udvj7uohauYUY3BV+7kIrt68z/r6uwmd4O+PtsQBf9wV4uy7A29UeTydrUeKRFR4u8/EQSY9cRKDIw8UWL2chxcnZwRoPFzu8XOzw9lggdHcs8xBSoAJ9WORsjZLUeKQnjkRZdjIKkmNRnDYSJcn/MEtyJCrTvmOhznSGTwTz7GwqT04n8PRUIk/PxPPqfDpP+5K5czSKB8fjGO5JJ3GxHt6Ws7HSmYWi1CQU5GSQmT6NmTLSwlA9bRoy06chOWUqUyZNFqJPR/2XSeMkGDtKiCcd/d1/GfHf7xj93QhxWdrYUSMZO2qkkGY08r9MHDOK8aMEn8GksaOYOG4UYyRGMG7MSKaMHyP2FgjMwUihVE1iFJLjJwityOMlkJk8EamJ45GaIjQgS00RHk8WMQuSkycgM30K0lOmICspMAky06cIXgPp6cyQkmSmjDSKcjLC4C4/A3kZSZQV5MSm5JlSUijKzRAN+dIoycmgqiSPioKcEGcqL4eKrAyq8nIoSE1DeYY0s2fICI3LUpKoKcoze6YAFGbJz0BRTgZFORnUleXRVJqOyZzppAa7kLLCkrZsd7bkO7FrtSt7VjvRVeDMgSJXeioWcbLKl946P46We3C41I1DJa4cr/De9Y/BYy3c7Wukp8KXLStNqPUypd3XnIOr7NnubUONnTHJppqkGGuy0dycfdpGnNKfx7CNC0+cl3LayYs/dm+Dy6fhwnFu1RZzPjORu6UFPK4u5FVjKdfzktnk68hqeyOSvecT52NNmLc1HtZziVhqT85iB7aF+LDZ0ZLtjlYcCvPneF4sZyrS6VziTLmhBh3O86mzNaNIbw67wvzYlxxApZ0+eVryrLZQI3GuNNFqsixRnISvmjSOsuOxnPhvjMb/G3NpCeZN+heWE/8X6yn/Yb7USEwm/y/zpv0Hkwn/ywI5CWxlR2E9+d84zxzHcg1ZggxnUrBIn8qlutQF6FG/Up8iH21+u7qXqgBTGn01WL9kLptDTdkYZMSmVcZUuipTMF+GGu85tKzUoy1Aj6YV2jQG6NASYsq+TA92JjrT5G9ChY8OVYt0KVmkQdVSE27tKWO9nzHrTOXIs5Yn3V6OVIeZpDvKk2InTbKtFHkuM8l3nUm+mxLV/no0rjJmU+x8jhX5caJ4MX3Fy6kP0GVXrA3D5eEMrwvmTKI7Tw9XcHfvGjalLKQ+SI/1wfpsCDVkS7gpWyPM2BJpTEeYHk0r1WleqcmuRHN2JJjQGWNAR7QxrVHGtMXacWTtIoKNpxE2T5oz7Ulc37uaI9UB7C5dwrb8RZysieRwaRAnK0K5szuTy8XLqdWToUpLllKVKfQusWWoKpqnBwr51N/Ij+fqOdMUwqmGIAbaI7naFsGV9jCuboxgoD2I/pYVnChxpmKZLBeqF/H1QgWcXsunvck8ag1luDGYy0XLOJflyYU0T46GzGOTmxJNC5XYEWLL5+vd8HKAL/e/5/TOZvZtqWd7eyU7NtSya2Mj+7a2sm97Gwd2buDgrg4O79nE8YPb6T2yi9M9XeJ1qnsPZ4/t5Vz3XnoPbGV/cyl7M6J5taOZ33p28uuRbXw5d4wvZ47w07keeHsPfnwKH5/wYVMrBx3ns81hPplO1niYG2CmoYKFjjpWRtq4LrTEwkgDI9256GrMRldjNga66liY6WNpqo+Rvjr6OqqixmWBKTAz1sHcWAtzYy0W2ltibWHEPFM9bC2FP2rzTPUwM9LBTBR7am6ii4WZodCnYKCBruZsVJTk0NfWYIGtFSGBSykvKWR9Yw0NtWW0NtfR3FQrFG1tWM/ubZvp2tHJnp2dQixmezMNtRVicLC+oZYNLaJm4I2tbNuyga1b29m2dSNbNrfTuWUDWzs7xK2/mze2smVzOzt3bGHXzk72d+1g7+5O9u7upGvXVvbt2c6Brl3s2yvEeR7Yv1vsGzh4qEssETrWc4jekz18f7qHs2dPcOq0sON//twpTvUdo3/gPJf7z/Hxhzf89PMHvvzxK/CZL7//Ihy//MLLlw958/oZr1895e2bF7x5LQzkb9485+37lzx/8Zg7t29w99YgT5884Mcf3vH590/AZ/j6Gfj9zyO/C8/zO1+/fuHLH7/y2+ef+fW3n/j06SO//PoDP/38gU+//MAPP74Tn//6y4/8/OkjP3/6wKefP/Dp5498/OEtP/z4jvcfXvP23UvevRVAwssXT3j+7CHPnz0Sg4Mnj+/z4vljMYvw8NFdHj28y4P7t8UA4dbNQW7dHGRo8AqD1we4evkC/ZfPc+7cab7//jR9fSfp6zvJyd4ewcR8+gR9vSfoPnqY6KhQLM0NxM3dJoY66Gmro6MzBz3tOejrqKGhpoSGmhI6mnPQEpWoffMlaM0VvAs6OnPQ0pqNpoYyGqqKYgZCU10RHY1ZzJ49Q+xdUJ41Ey3N2fh5u1JeUkB9veA9WVuQw+r8LDGbULw2l/Li1VSUFlBWvFrwwlQWUl9TLMjaqgupqlhNVVkBZUW5lBbnUVleSF11iZCUVb6GqrICKkrXCKtYOK8sW0NVeaHonrXUVgnpWmVlq6koXU1N5VpRupYQtVtZVkBpUT5lxXniiN/itdmUrsuhojifgpxksWcgMtRfkPVEriI9IYL4CEF2FB8RIEiKwgQ9fuiqJaQlRpMYE0ZMZCCRIQGEBy0XBnqRsTciZDlJ0cHEh60iJzWW1LgwEqOCSPqbXGiVWNLzzSsQE7GStKRI0hKjiI0MJD05iuAAIeY0LT6U7HShPyI3M4Hs9BgyM2JISgojPSVK/Nriwiyqy9eQEhuKhZEWWWmxYlOzwEaEk5MWRWZqFBkpkaQlRZKVFktafDjJCeEkxIaQFC8U2KUmRpCaHE5yYigpCaHitKo/XyvEy6YnR5CaGCaKqI0iIzFSBBBCSBPJndKSwkX3C9KnzFThZxHAiCBfSkkIx9HOEmcHa5wdrPHxXMhC+3nYzTfBxsoIOxsj7G2NcV5oRfBKPzISI8lNiyM3LYbMpChyMxMoWZtNfXUR6xvKqSxdTXpyFPHRQcRErCBgsRs+bg4s8XLCy3E+jg7zmG+oQZSrCQUr7cn0syDMzZSU8CVkJoeTmRBOenwYWSlRJMeHEOjvjYfjfJb7OBMUIIrFXepF4FIP/H1cRU3THoJnwduFRe4O+Hg64OXugKerHd5uAnPg7mwlRJw6zcfLxRoPF1uc7K1EkaiWuIhM2k4OFoKnwcUGH1HBXkjgYqLClpESF8QUif8wYdS/GPvd/zJx5L9RnDqWWZKjUZEaheLkf6Iu+U/O7l7Fg9PxPD6dxJO+OB6fjufa7iD62n04s8mH853+3O9LpjJen1UO8gQtVGeZw1xsjVWRnT4RySlTmTBa1Jo8dgyTxwutyxIjRzJOYrSoeXkEEiO+Y/SoEYwa+Z2QaDRqtMAyjB3DuNECMBg/ahSTxowRzMoSIxk36r+Mk/iOsaJeg8njJJg6VoLJEiOZOlYCqYnjmTp2NJLjJ4jTiiQnCN6DbyVnkpMnID1lCjLTRCZkkRlZYAcEJkFmuuA3mCE5BTlJSWZKSSE9ZTJKM4T0IuUZgldAYYY0SjNlhUQiBQUUZL+V0ckIZWjyQt+BuooiKgoCQ/DNk6AqNwNlGWmUpKRRkZVFbeYM5irJozJTilkzZVBXkkNLUQorDSnifA1py1vEvsrl7CvzZU+RJ/uLFrE735H9a1w4XORGd8Uiuks9OV7hTU+ZJ8eqfDhS5k53hSfHq312/ePdreN8uH2Sw01p5PtZEW2rSbqLAe2LrTgW6MkJf0822ppTqa9Hq8N81hsZ0Wtmx3mD+Vw1t+eJjz8D3ovpWerHi8ZquH4BLp6EvgP8emg7nD4CA2eg/zRPG4rZ5mXPTh8n6jxtaQz1Ze0KZ/w15bCZ/F88Jf7JVi1tdpub0e5sS395Jlfr8tjs40iJgSYbPRypNNOhwdWGrsRV7IkJJE1DmZDZM7CeMgoTmbHMkxyL08zJ2Ez6L4GGKoTZ6BFmo0e8jQbrXHVZba9KiYsOpW46lLnrsWbBXAoc1Mm0UCHdTovlhgp4zJXBWWUGLgrTCDacxWo3Uwo8TEhfqM3F9ZlULNNnU6gJG4KMaPCaQ5GdNNmmE6hwUmBzkDEbAvVoDdSlNVCf9UFGdIRbsSfVjd3JruQuUKBgoRKlHuqs81SnyFOT3uo4rrRlUWOlTKXtbPIsZ5LhqMg6Xy0KvTVoCrFmX94yTldHcqE5jottyZysjaK3JppDxas4WLSSwR2redxdzfOeau5vy+V2QxSdXhrU28hQ4zKLMk9FmpbOpXGZJo3+WmyKMGFLhCnbos3oSrJhZ4I17WEmnCxZzqMDRbw52cDXW3vhznG43QtPTtLfkY2T2hiu7qniy90D/H59N19vdfP14fd8HT4G93r4ev8of9w/wtfLW6gymUGzGBtVAAAgAElEQVTZnGkUKE5kv5cpV9O8uVkbxmBbNMPbkrm7r4BXfXV8Herkt0vN3OxM4kJLFKfrgzlQ7M2OPHfenm+FD6fg1VG+Hq/kUJw9x6Oc+H6VIyf853NiuTUn/edz2M+cc4ne/HaoEZ5egldX+ONCFxeTV3Ey2JVDGYF0tZezpamEzpZKtrbWsG9bK3tFa9/2Fo4d6OTk4Z2c6u6i7+huTh7eycnDOzl+cDvHD27n5KGdnDiwlZ7dGzi8tYUf71/ny8vb/PrwGnx8Bj+/gl/fwE/P4NEtDkYH0+XtRs8yX3Yv9iHGzZZF882wMdTEzlQfOwtDgQ5eYIGhjjrmRjri7oN5pnqYGwkNypbmejgtsMTRzgIbK2NsrEywNtfHep6+UJJmMJf5loaYGWliYSbEnJoZ62Bhpo+BrjqGenOZZ6qHhYkBhoaaf2tbXuThTFJ8FFWVJbQ1N7Bpw3p2bN3I1k4h0Wfv7m1Ces/BvRw52MXe3dvY0NpIdUUxVeVraW6oZlN7C9s7O9i9Ywu7d3ayb892unYJBV57u3bQtVcwAe/bu5OuPdvZu2c7Rw52ceL4EU4cP8K5s6c4feo4p3t7OHnsMH29PZw80c2p3uP0nThK38lu8bXz505zpf8cwzeu8uzpQz5+eCMazIX1x5df/vL4d/H5V34TDfa/8fXLL/z++Wfev3vJ+3cv+fjhtWi94cP71/z4wzs+fnzHTz++5+OHNzx+dI8H92/x9Ml9fv7pw18Awf9t/fG3x1/5zB9ff+OPr7/97fHn3z/x5fdf+Pz5Z3797Uc+/SIAiY8/vOXd+1e8efuCFy+f8OSxwAzcvTMsgJY7w39jB/4qKbp1+5u8aYjhG4MMXh/gyoDgb7hw/iznzp7i3FnBwHyq7zinTp3gZG/P31bvyR5OnjjG4UMHSE9LxMrSBDMzPUxNdTE2EBgtQwNNdHXV0NVVE0ek6mirYqg3F10tVTQ0lMWgQVdLVShUE625c4TSNXV1gUHQmqssTjhSU1Nk9uyZWJobEBMZRHNzNQ0NFVSVr6VwdSaFhdkUr80VJ2cJXpgCKssEFqGyspDq6nU01JXSUFtCU30ZtZVraawpEwEHkam9plRskv8WjysAgiJqKteKondLqasuobaqWGS2X0NFqQAUhEStteLHFaVrxD0c3yJ9ayoKxSzEN6NuVJjAAiRGBZEYFURMqOA7SIoOJjYsgJhwQdoTGxlIeJDAHmSmCoVu3yQ/aUmRhAcvEyX9rCQ2LJDkmBBS48LISIwkMzmalIRwMSNQXpxHcnwY+dlJpCZEEBsRRNiq5YQHCQVo4cHLiI8OISJkuXgY/xMkxJGfnSiKeI0iLnwlKQnhFOSlCv6P1ek4OVgQHR7AmrwUVuemkCkqV8xOjyEnI1YAGqkxZKfHkZkaI0iTRMP7N+YhLSlcKMJLCheG/uQo0pLCyUwVgEZWWjTZ6THi9Q14ZKRECt83KZKs5Cjx45yMWLLSosnJiCUzNYr05CiRnElgM5b7uOJoMw9HO0sW2ppjaqSJkb46C2zNcLA1wdbKkGV+bgQF+IrYiHDS4kNJTxa+T05GLNXlq2mqK2ZDUxVrspOJjw4SfCOrlrLEywlfd0dWeLvj52xDgJMZcW4m5C6fT9IiC+L8nUiNDyItIYTMpAiykiPJSIkgI0X4t51nqEnQci+CAoT268igZYQG+LBMBBxWLhV6NJZ4OYkbtMVN2h4LWORuh5eHHZ7fJEYuQpeCs4PAnLgstMDJwVzEoFjj4iiSXTnZ4ePhRKC/N8kxQWQlRzJt/CjGjfw340d/x9jv/sX4kf9CUXIcc2ZMRF1mDIoT/8ne5gAenY7l1YUMXp1P4/axGHoa3Tne7MmJVk8ubF3J/ZNJDOyJIs5VmmB7GVbYzkRh4v/L6H//QxRZ+k8kRnwnZgTGjhopKkiTYMzIEULCkcRoxo0exYQxEkwYPYYJo8eI2YWxo/5sQh43UvAYCIlFI0XSozFMHisa/ieMQ3rSeKQmjmfauDFIThjH9PFjBTAwdRJSkyb8DSBMnzSeGZJTRdcnCk3IktOQnTKJmSJPgey0b+Vn05GTlBQxBdORl5wmsAiS05ijMFNkTBb6DNSUFZkzSwE1xZnMVpQTAYSZqKsoia8ryUiiKD1d1LAsjaKkyHMgJYmi1BQ0lKTRUJiK0ezp2M2dRu5KW3YVLaG70o+jFd4cq17MkdJFHC7xortyMccq/eguXURPmRfHyhdxrNSL4xXeHCl2pbvUk6Mlbuxf68ShYo9d/3h1/RA/3znF1zfX+ePFBXg7yG/3LvD28hF629fRnRXBQGY017MTOBW6ku6VSzi+YglXly7ljLkVfWZWPIuK5ffaej401nN7XQEPa0r41LWRryf2w9luOHMUrpyBB9dh+CI/NlXQu9iV88u9ObHCh0Z3G1LnaeM45b9UKSmwR12LzSpzKTfR4mRBHNerclhjoEaVjQmtbnZkm2hTv8Kblfqq+KrL4TxzCs6zZFigMgMnZRmWqcuSZaJCvpES9XY6tNhq0WGnwQFPY7ZYz2avvTZ7FupwcpkNe9wMObLElk47HTY56tNgo806UzWiNRVZqaPESkM1Fmsq4zlLhigzTTZGLqI5cB7VbioUWEiRbzGdMmc52gM02BCozeYIMzrCTNkabU1XigsHc/zYk+rFlhgnGlfOo9BFldwFSpR7abHGRZU6fwvud1WzL9qDaksVKlx1KF9mwvpYB/o3ZXBr91pu7ipiYFMuJ6tj6MzyoatwOSeqI+irj2VgUzY3tq/mdEsCNZFWrPaZS+sKE37YkMWPGzPoWmxAq7syrV5qtPto0O6tTpuvOvujLdifbMPxInfONQYw2BnD0+7VvO4r5emJEl6fqGZgcxa7Mv2pD1uAn/507KVHkmuoxG5XAw4t1GCvgzbfBzrxKC+cH0oTeJSxnPtpfnR56VNvMIOi2dMonj2NDus59IXacKvEj9v1KxiuX8aNxiX01y5hcH0Qw1sSedFTzrHqYHbk+3CsJRE+nIdPA3x5dJiBfD92O6qxx06VMz4WHHAz5WFJLJzogIs7YLgbbnXDjaP8dnITD6riOBNnQ6+/MefCbOkNXsCWzKUcbFlL9+42juzu4OCuDvZtbxMzCEf3buL4wW30HtnFqSN76D2ym2MHttGzfyvde7dydO8WDu/exLGuTZzc2c7yhRb4WRuyfnUy13p2w6/v4Ne38NMLnp/Yy5P9nVxoKmF9ehjtubFUpIYSvdQNF2tjbM0NsJ9niO08A6E509IIG0tDFtiaY2dlgp2VKfbWZjjaWQppRWb6eLkvYIGd0KlgbqKLi6MN9jamGOjOwUhfHVsrI8yMRf0JRtpYmhuIwcK3EjZ9LXV0tNUxNtRBV0sNCzMjli7xJi01gfKyIloa6+jc2Mb2zg62bG4Xr21bNrCpo4XNm9pobqyhtqqUosI8qsrXsrmjhV1bN3Nw3y56ug/Se/IIvcePcOrkEfp6ezj7fS+nz5zg3NlT9PX10NfbzbmzvTx5eIfnzx7y5s0zfvj4llcvn/DwwW3u3B7ixtAVrl+7zOC1fq72n6f/0lkGLp3lxrUBfv/lJ75++e3/s3v/f1sCcPjl00d+/uk9H96+4OO7l7wRSYU+vH/Nh/eveP/uJR/ev+Ljh9d8eP+ad+/e8PHDO16+eMbTJw94+OA2Dx4M8/rVU3766T2//vqJXz79xKefP/LjD+/45dMP/PjDOz798gM///wjv/32iV9+/ZHPnz/xx5df+fz5Fz5//pVPv/zI719+4dfffuK3334S7v/0kR9/fM+Hj294++4Vb9684uXL5zx58ogH9+9y/94tbt8aYvD6FfHAf+3qZa5eucT1a/1cu3pZMChf72foxlXBUzB4jevXrnD92hUuX77IxUtnuXT5HGfPnuHc+dOcPScCCn0nOPt9H6f6jvP9mV5RlOoJzpw+yelTJ+g+epDEhGjMzQwxNtbF0FCI4DU30cXEWA8DfS30dOeiq6OOnq4aerpqf5EgzRFAhJawvpmaNTSEo5amClpaggRJkBwpo6osmJhVVOSwtTYnPz+D4uJ81q7NITc3ldWrM8jPT6ekZDUVFWvFSVbfOjGqKwqprFxHfV0JjQ1lNDeU09JUSWvzN5lbNU31ZaxvFLwwjXWltDRV0lBbQkNDmZiBqKv+diz6W5LWtzStmsp11Fato7aqiNrKddRUFFJVtlYsdRIAxxpqytdSVyVcz06LF3cPxEeuEnbURRKZ1MQIkuPCiItaRXx0COnJUeL+hZyMeHIzE0SynwhSEsLJSo4mKmwFKbGhFOakkJEcS2K0oIn/5iOIjxbMxvHRQaQnfxuSQ0lPjiE1IYqY8ECS48OIDhckUGFBS8X3CoN9nBABm54ojoXNyYgnIyWaxNgQcrMSxV0l3u4LcLKdR1ZyFGuyk8jPSiQ3PZ689HgyUwWAkJuZQFZ6rNAxkZlAfnYSORnxZKcnkJEifF5GaoyYGUiKDyM1OVwMDr5F1OZmxZOXFU9uWgzZaTFkpUaRkRhOZlIkmUlRZCZFkZ0WQ3bKn8AiNy2GnNRYEmMF70Ns1Cr8PBZiY66PvZUxZkba+C1ywtbKiIV25jjYGONgY4KP50ISY4LJzUgSGrQTI0iKCyU3M47VOYmUF+dQX72W9XVlrMtPE/8+o0P8iQwJYKmPG35uDqx0sSLcSZ8MP0vyAhyIXWRJWqgf6QmhYoCQlhBGelKYyDMRjIeLLYH+XgQF+BAa6Et4oB8RQYtZufwvJXzLF7FyqRfuzjb4ejni57FQ7F9Y6ivIkHxEPoVF7g4ixmEhzgss8XARko+Eox2uTja4ONrg5myHr6cziz2d8fd1w89jIRL/+R9G/vt/Gf3ffzHiX8K57OQxqMhOQmHqCNRmjMVObyR3Tkbx6lI2ry9l8vZSDrePJXBs/SKG9kdxeXcI+2pcqE/SYkOOJbkB6qQs18JGZwrSE0cyZuQoJEb8B4nRQgHaeInRglxo5CjGjR4tAgcSTBozjnGjRwlAYtQoJkiMZdzIkUwcI8HEsWOYKDFWYCREjMGkv3QaTB0/noki47H05AlipkBy4nimjh2D5MTxTBfJimZM/5M1kJ4yGZmpokQiyanISU1lptRUFKSE/gI5UQmagqwMM6WnieJLpcSSImU5IcJUVUGO2fKyKMlJo6IwQywrUpwhhYqcLFqzZ6EqL8ccJSVUleSRlxGAhqL0dJRnyDBbbgYKktNQkJmGipwMRmoKaM6ciJXGVNyMp5MfaMiuQjcOlSziQJEzB0pcOVTqxpEyT/avc+FwqRdHyrw4XuVDb7UfvZW+HC/35EzdEnqrfThZ5cXhIheOlrhyuMiF7lLPXf9IDbShKsmbnaUp/Dh8goend3C0tZD7p3bx+noPn+6d4/PDi3y+eQZun4dLvTwsK+RFbiYvEuN5l5hIn4szvYt9uJaZym+7OuHwHp43VDCUnsL9/BxeVZbx4+ZW6N0PAydg8BzcuMjTpjJOrVpKj5sD3Qus2a2vR+00KVql5elS16NZUZmc2TO5sC6ZrUG+ZOjPZZ2DFUtUFfGUl8ZHSY5YWxP8dWZhKzMey0kj8Jj8HXHSI9luqcr3KxZyNdyLGzE+3Izz5UaMN0PR3txO8+dSlCfXkpZwOdaP/sSlXElbxvW0AAbTg7mdF8GVhKWUm6kQoTQJb6mxrDLQwF9TmeXqKqzQmkm+iz51S+dzJMOfA2k+DK3P5ExpHOcr4rjenEZ/bRLfl8ZwJD+A/RnL6F4dwJHVKzlZHMrhvBUczvKncZkVp2sTGd66ls2LjOkKcuJ4eTR9NfFc7sjg0oYsTjUncKQmnL7WJPq35DKwIZtLtUl0pfrRuNyCdbazKTCUolJfhhpDWVoslWkzUmKHvQZPC4N415LC2Xg7NnrMptFeno0LZ9Npr8p+L0NOBNpwOd6LU4H2HFlkyl5nbXbZzeGouy57HbWotFchdb48bkoTcJYdQ7upNsds9DjlZMCVEBf+2N0Ap3fDjloehrlzycuc/dZqNOvIUqUrS778eDaYq7LHU5Mz0SZczrDhVKwxvdEGnE2Zx4ms+exJMqMm2JCNuX68HtjG17cX4ONl/njSzY22aE6m2fOoLpRf963jj+87YLgL7h+EOwfhbAeDlUHcro/kbKEnZ9c5c6bAnu/z7OjNs+bEWmtOrbVlU6od61Za05QdzMl9G+nZ10nPvm307NsmMAQixuBU9x5Ode+h99BOevYLAOFI12YO7BBAxaGdGzi+awPHtjSzqXw18d6OfHo8BL+/h8/v+XRngD25KfQ2VfH44nE+Pb/Bl9e3eHXnIpdPdhG62A0XOzPmGWpibqDFAmszHGxMmWeijYnBXDTVFLCzNmaBtQnz5xmx0N5S7EvQmquC1TxDbK2NMTbQFCcWmZvoYm1uiMN8c2ytTbEwEaJQLc0MmG9hjInIzGxgoCHa6VVHV2cuZkb6LLC1ZlXAMlKS46gsW0dHW6OoWEzQ/e/csYWdO7bQ2dnB1s6NtLc109xUR1VlKdXlpbSvb6Rr11aOdx/kwtk+Ll44zZUr57jaf56r1y5w9cpF0bAvJOWcOtnN4YO7OX++lzevn/654//1N3759IGXLx9y7+4wwzeucmPoCjeHr3Fj6AqD1/sZGhzg+fOHfP36JyPwd8bg/x8gwO/88eVX8TD//t0rnj+5z4O7w1y68D1v37z4G0h4++Y579+95O27l7x+/YxHj+4JBt+7w9y9NyyYiR/cEUl5bnPr5iB379zg9i3h+PDBHR4+vMPDR3d5+uwRT5/c5+WLp7x6+ZwXz5/y/NkTnj/7u9H48ZP7PHp8TzAU37vNvXv3uHVrmFu3hsVJRMK6yrWrA1wZuCQGCdeuXmag/wIDVy5y7Xo/g0NXGBy6wvXBAQFAiPwGA1cu0D9wgcuXL4kjTwf6L9B/6TxXBi5z+dIFLl+6QP+Fs1w6/z3nz53iwvnTnDxxlJhoQW6ko6WKqamuOHJXR1sdMzM99PXU0dOeg4GumtgfY2ggJHYZGGhgbKSLtoaKwCZozUZHSxUNNSU01ZWYpSgjbmpWmzMLFWV55qgqoSAvwwr/xRQUZFOwOpO8vBRyc1MpLiqgqqqYuroympurxQb5xrpyGuvKhWSr+irWi4zwreuraWmppqOtQbw2tNbTtr6WtvW1tDRViVO02ltqaFtfTVuz8Pr1DVU0N5QLufiNVULqVpMgyasqXyuAiKpiGmqKaawtob6qhIaaYvGqry6iobqUxrpS6muKBemQKO0nPzuJzGRh2E6ODxNFga4Q+w/SkyPFu/jf7slIiSEzNZb0pEiSY0LIzUwQZDCZCRSvzSUjOZaM5D+BRGpilFDqlhwjZiIEOU4kibFCWlDRmkzio4MIXSkUl8VFrRIxCHHkZsaRn51EdprQiZKXlUhuVqLQTyHyHpQV51FbtY7MlDjsLU1ITQxndZbQG1GYm8qabKE34ls0bGZ6NLlZieRmJggAJCOO9GQhLSlPVHT3zXcQG72S2KgAgU1IiiAvXWAE8nISyM0UAMjqzHjy0mMF8JAWS25KPDmp8eSkxpKfEU9eliCXys+IIys5muR4QboVsmoZLgutsDLXw9PVlkB/bxxsTEU77FbYWRvi6miFv587afGhwu9WxHpkpsaIwVJxYRb11UU01hZRWZpHVnoMcaKkptCgpaxa4cOlU4eI9ppPsrsReSvtSV1qQ+JSBxJDfEiLDyYjIZQMkWk5NTaYtKRwYiMD8XCxJSTQl+jwAEJW+BIT6k/4qsWEBfoRGuhLyCo/sfTMf4kHS33cWbnUixVLPVnq60rAYneW+7iyzM9NlHYkRKYucnfAw9UOD1c7XBfasMjFAfeF83F3tMHJ3gqnBda4LpyP24L5uDpY4+loz+QxowRw8M//4bv/+X8Y+c9/MmHkd8hNHY+q7ETmzBiH2ewpXNgbxf0z8bweyOHzvWr4cgi+HufjlTL2VbvRnGHC1nU2dDd6UZdsSvKSOXhYz0Ry3L8YO0qCsSNGMFFCgnEjBUZgwugxjBslwXiJ0UwYI8H4kRJMGj1WkBRJjGbi2DGMlxjDBAkJJo0ZwxSJMUwZN44Jo0cLZuPxY4TW4/FjmDZhApKTJiE5eQLTJgpswpTxY5g8TgLpKVOQmjyZiRISyE6f+qffYNpkZKZOQm6awBrMlJ7OTGmh32CG5BTkpaahKCPJTGnBnKwgK4WKvDSzZkiioiSHwgxpZivJozhDBiU5GVQUZqAsLzQkz1aUY84sQWokPDdDBARkUZaVRlVeDqUZgkdBcYY0ilLSKMvIoiw9HeM5szBSlsRFfzpOGv+iJt6Cjpz5HCx34VCRPYfLnDlc5MS+wgXsW+fIgSIX9q114uA6J46VeXCs3JO+msX0Vfv8ZXnTV+VJb5UXfdXe9JS60VPmsesfTYVBpAVYUxLpSUd+JDdPbOH09mqC3IxYPF8b13lzcTCdw3LHeeSs8qE+OZyz1UUcXbmMqyEreRoVxavkZO4lxnMnPYPHxUX8vqsTTnfDgT28aarhZlY6FyMjORccyJ2MRB4W5/Hr/m1w9TT0n+RNezUPcpMZXOpHv4sz3cYm7FKby15DQyqmS5FloEp3djyrNJRYPlueAO3ZrNBUpmaJB20R/kSrSRMxfQS77QzoW2zHzfjFDMf4MBjtzblgd7qX2XJgpSPNi6xo9LamzEGXOjczGhdZsXmVC5uCnNi6agH7Q1w4Ge3NxejFDGVF8rRuDU/r89m13JlMbSXidNVId7Fj0Sw52uICeHFyN8+6t/L88Gbu76xjYH0uZ8riuVgdz4XyGC6Ux9JbGEqTvzWVHrpsXmXHpkhn1gfZcrQgmOsbC7nXVcmdjQXsWGHPg9Y87nTkc3l9OufKYxiojOFMSTj7Ej2pd9el0mo2VYaKVOvJ0Wg+m2JtaepMZtFkokyt4UzarNXZbK9Di74C5wOdGV4TDvsr+XqgiOGSpfTFOLDZeS7rFyrR7qDCZlt1dtposdtWi93ztdllqMohYzW6zedywkSN3dbaLJ89Hcepo6k30aLbTJ3DJho8i10OR9r4ua2QoQBHTllpctnJiG47TdoM5ClTl6Jg5gQ6zFU57m/OiRA9esK0ORSsSW+UMSeiDNi1cg5lS2Zxv7scfh2Cz7fh1zt8eXiUU/me9Je6MNzmx/0NAbzYEcnbQ1m8PJDJrY4wLtf60N/gw8Vad85XuXC+0pkLlc58X+bAqVJ7TqyzoLvAmKOF5nSvncfGFEvWBVlRGO7JgS2N9BzYxLEDnZzu6eLssX2cPbGfsyf2c6p7D937Ojm4cwMHd29g/452uras59D2dg5ta+fwtnaObd/AkY56LnVt4Y93T+Hze/j1LZc2r2dv+Rq6GqvY1VTFrtY6trfXs2dzE7evnObl/Wt0ttXgYmuGhoocOmpKONmZsdDOHEcbE+YZaqKmJIOuhjLmhtpYmRniaGeJuZEO5kZ6GOhooK0xG2sLQ0wMNbA000VnrgqmBlpYmuliYarPfAsjrObpY6ijjoGOOkb6czE30WOeqQEmhjroa2ugoiSHnrY6lhamBKxYSlZaMuXFa2moqaSlqZb2lgY2bWxla2cH27ZtZsvmdlpbGmhsqKa+rpKaqlIqy9ZSX1POpo1tHD60j3OnexnoP8/wYD+3h69w7+4wDx/c5v69mzx8cJu7d27Qf/k8x3oO0dd7hIePbv057POZL79/4v27lzx9cl8Yxu8Mc/vWkCjGU0gDGhq8wvDN62KpDvwFJHz9U9LD19/48vsvfPr5I8+fPeTRwzsMDQ5w9vteTvUd48Txg+zv2sHG9mY2d7Tw7MkDPrx/zft3L3n37hmv3zzjzdsXvHz1lGfPH3Lv/i2Gblxh4MoFrl67xPXBfq5d72eg/xID/Ze5MiAM6VcGLgo7+wPC7v7g0BUh7ejGNYZvXOPO7WHu3rklWsPcvTXI3ZtDohSkIYaGrjF8Y5AbQ8LPfP36VW4MXePG0FVuDF1l+Ma1v6UnXR8cYOiGcO36tX5uDF/j5q1BcZTpzZuD3BCxCtcHB7h2vV8ADtcFluHG0HVuDF1n8PoV4fOu9XP9unDftauXudp/noH+85w+dQLvRW7Y2ppjNc8QMzM9LCyMMDLUwchYGyNDLTG7oK8zF309DfT01DE01ERfXw0jQy205ipjYqiFrpYqetp/+hh0tFRRV1VAV0uVubMVUFdVQk1V8CSoKMsTHxdJYUEOa9ZkU1SUR11dGR0b1rNt+ya2dLaxfXsH27a0sW3LBrZsbGXr5lYhCau9mQ2tjbS11tPe3kBbWy0b2xvZ3NHM5o5mNm5sZsvG9WzZ0ExHi2Ce7+gQ2re3bGhm44Ym2lvq6GhroLW5ig2ttQIb0VRJe3Mtrc011FUXUVu1jsa6Mprry4QG3sZqWhqqaGmsYH19Jesbyv9M22qqJjpM0P7nZQsNz2mioT0pPoyCrCTyc1LIzUwgJSFU0OeLjMNCBGmI0OScHEN2ShzZKXGkJ0cQF76StPhw1uSmkxIvDO+5mQmUrMshNTGCgtxUqorzyc+IIz05ioSYYNKTI0hPFqRLkaH+5GYmEhsRRPAqX6LD/cn+i7egIDeVghxRrKuoqC43M5EM0aBcsjab+ppi1jeUY26gReiqJWSlRVOQm0J+dhLrCtJYnZPI6pxE8rOTyMtOFr9PQW6KODJW6KBIYnWO0EuRmRollu4Iu/8hpCdHkJsVJ3qvBKGXIj2W7JQo1mQnUpCVIACEDOG5nNRoslIiyUqLJi89Vmygjo5YyUp/byH+1M2egGVeeLnZY29phKerHU4OFjjYmOLtsYCwoKVkJUeKpFGRIjlUJJnp0WSlRbM6J5Hitdk015dQV1XImrxUwXcStoLYiCACV/ixqbmUOM955CyxIdXbkkhXY+JWuBIf5kdEkDdRIUtE7dEBJEQFkJCuaP0AACAASURBVBAtSMp8vRYS6O9FeKCfIC0LXUF0yDLCA/2IFMXWhgb4sGqFN6tW+LByiSerlnmyconI3OztQsBiN5b7urHEx0UsR/L1csTb3RFPtwW4O4sal11scV5ohbuTHW6OgofB3UmIhnV3tEdJTgaJ74RW4tH/+Sdj/v0fRv3r34z77t9MGfsfFKeOZq7seKw0R+JhOoY435nsbXSCr4eB7/lhqIa+tiV0Ftiwo8SO7uZFtOXMJ2GpGs5msshOGsmEUWMZLy4uG8lECQkmSoxh/OjRTBg7RmAJxo5l3GgJARiMkWDSuLFMlJBg8tgxTB07hqnjxzNtwgQmjxXKzaZPnMj0SePFvQXTJwlMgfTUSWIp0bclOXkCcpKSyE6bJhwnT0F2+hSkp05i5vSpKEoLIEAACtOZIT1F8BHISaMkJ42CrJQ4glRFXmAKFGcInQdzFGYKZWfyM1CSlUJNSTAbq8jJMktOFkU5GSH2VE4GJVFp2rf4UyU5GRSlpZgxeQqairJoyI5mgfYE0pdosrfMg6519hypdOVQmTMHihdysMSRo6VO9JS7cKTElaMlbhwt96CnzIPeKm/6anzprfGmt8abM/VLOF3rx5m6xZyu9eV0rS9nGvz4vt6Pvlofjle6/R+q3jq6yjsN251z1nfmm86001KcQIjjCRB3d3cjQkhCEuLu7u7JjntCcKdYsOAOQRLcKTWkMp2h1/nj3dmd+eNdu1uz91qs1ef+Pfd9Xzv+UpzgRkmsMzmhVuSHOZOx3ohr+xs5PlxKd3EUdrpLsDNQxtFkLSHeloR6WOBlq0uYvy1JbmaU2Buwz9OR6xHhTMREcysmnhdVlfyxf5uQR7h8HC6f5NPlE/y2dwuPayq4k5PFxchN3M1I5f1wF1w4BpeO8nakgWMh7hx1sOKQrTk7DbQQrV5JkqIMMYZriNNbS4SuCjU25vS525G+WhGRnR77PSy4nRjAVJI/R4PsORztz+6NXnSucyTBVINwGx081ihiq7AAU5lZeCyTwVlxITaLZ2InNwvf1TKk2utR7GvJlrxNjLcX8eTAAN/tH+K3/X38PNLI9exI6o3WMpQaRqqjFe4qikzu6eOPS4f419m9fBzfzrvxUU5VxfFNfjBDUS7sTPThZFk0V5rT2RbhQoWBElv8rTiQvZ5T9QlMjJQzNVjCWJwnOzbYsi3YlgYLZaoNlajSl6VaT45aHXlqNBdTrb6INp2ltOgo0Wi5ggZbZeqsV1HnosqeNF+6gy24nBfO5fgADrmb8qQug3vd+QxHWbEzWJ+p6vX8MJREr/sKai2kaTWXp8NsKT0my9hqqswOs7UMqCuwRW8ZB42Wc9hAlTQNRewWfk7UWhnO5obxx+5GfquM4VqoEZfWG3FpnSF3gy254WvKASNl+jXkqV42n3KluYjUZDgTYcpkpQt3au252+jI3UZ7rtVac6HWgX9daIDXR+Hdefh5Aj7c4uneEm42+TLZ6cPUgA8PNvtxf2gdU8N+3On14kaHGxebbBmvs2C8zoILzbacb7LhfJMNZ5qsOVFjwZFyYw6VG7GvSJsj5cYcrTBhc6YxNZtsqI73YbStkqP7hzh5aBtnju3h/Ng+zh/fw4kDW9jc3cBITxP97bUMdtcx1NPEtp5W9vW1c3CogyP9LexqLOPuwe3w+/fw+zveXT/Hzspc9rRUs6OjidGORkY7WxjtbmOwq5X+9mYG2pvpbq4hcoMPPs5WaK1ZgspSGTydLHC0NcJITxUTfXWMdNaipboSLdVVGOmqY6KviamhUH+quVYZ9TUrMNBdi572aoz11bA00UNNZRna6ivRVlPGSFcdC1MdtNWUxVkGbQGyZqyHqZEu+jrqqK5egabGGmyszdgYGkRaSgJlRflUV5aKIWo1iJrr6OvtoK+7jbbWBioriqmpKqVVXHPaIWpksK+T/bt3cGb8BNeuX+Le3Vs8un+HR/fv8EB83Z+6zcStq5w6eZQtI/1s2TzA6dPHmJy8xbufhMH8zbfPefb0AVOTE5J2oT+rQq8Jnf23hMH8xs0rvH7znPfvvpe8/8cf3vDD25e8efWUZ08fcP/BXW7eusqVy+c5fWqMw4f2s2/vTgkYbWS4j+7OVro6healZ08f8N3bV+JQ8DNevX7Gq9fPef5CEAj3Jm9x89YVrt+4xI2bVyT2nhvXr4qvK+L7lyQn+9O3t25eZeLmNckmYHrgv3P7BrdvXuHuxLX/qkP9r+fuCKJI+Kwr3J4QhMbU5ASPHt7jwdQd7k/d4f6Du4IomLzNo8dTPH5yXxJcfvR4ivsP7v5XPkFcszr5p1h5+GCK+1NCnmFKzF24e+8Wk/cmuHP7BjeuX+b0qTEc7K0wNtIWWrJMdbEyN8BIXwNdXXHlrp4aGhrKqKsqY2igjbb2GnR0hJDz2rXL0dRUQU1tJeprhWyClroyamuWo7pmuZiVIFCbVVYukZCa5WWk8PF0oaK0gM6OJjZv7mXL1gH2H9jBgYO7OHhwJ/v3b+eb/Tv4Zv8u9u/fzoF929m3ewvbtwyxdcsQw8PdjI720d/fztBQFyODHWze3MPmkT52bB1k20gfo8NdDPULAmHzUDejw12MDHQx3NfJUH8ng33tjAy0M9gniImeHmHr0NVWR6eolq7WOrpEdXS319Pb0SwWBYKY6G6vp7+7mYFeYXNRkp9JfpYwYDc3lFNZmkVpYRqpiZvIS48nXxyGLSlIFU6/xcTn3Iwk8jKTqSjMJik2gtKCLEoLM4TWpYpC0uIjhFP+nGSy0mJpa64iPytZ+HvZSZTkplCWn0pJXhp5WYnkpQsDb15mMtnpccRFhZAYE05keCCbNq77n5P/UjFQrlgMqisuSKeiNEegSmcnUpCXJMAQq4uI2OCLv48zORnxlBdniX9fKqWFaRL6dGF+MoV5qRTlpVKcm0pxXpoEUleYn0xZUTolBamUFKSTnhwjtu8EkRATIm6FEtqSctNiKMpOpig7kaLsRErzUijOSaIoO1lsRUqkMCtR2DJkxlOck0R2egxxUcGEh/rh7WGPl7sdrk6WBPp54GhjjpebLX7eTgKB2VwPDxdrosIDhYxHqhCYTkmIIClWYEdkpsZQWih8305RPe0t1VSV5RIfFSyuXo1gQ6AXkYGubLRRJc1Zj6x1VmxpyyXEz5YNfs4ErXNmnYcN/p72bAz0IGrjOkLXexIc6I6HiyXr/VyIj95AbOR6kqKDSdwURHxkEJFhfkSHBZAULQg9gVgdQFSoPxEbvAlb70VogCfhQcLtxkAvAryc2LDOTdKQ5O3mIK5CtcbHwxEPZ1vcnWxwd7LB1cESdxdbXB2scLG3xsxIn68+/4yvv/i7IBQ++ytf/E24/fLvf2X+V58hP+cLVsvNwFpTlhgvFUZrXeHDNuA0Hx93c340nOEic0YrrTjc4UtHsSOhbqpIffVXvv5CsBjN+vLvzJrxObO+FJqH5s6YwbyZMyVbgzkzhI3BjH/8g/lfzUBqjkA7XjhnJvNmfMmCWV+zYNYsyTV/5kzmzZrB7Bn/RGrunxkDmWkr0dzZEiEw/bj0/DnILVqA3IJ5KIo5BtNVpQqLpSQNREsVpVESCwTlJYqsUpRjqaw0qxTlWC4OGi+RWSS8Vl6G1UuVWCa7GJUliiyXk0FZSUHIJyjIobB4odh2JI2CzCKUZBchLyOIkVWyi1CRW4iawmzMVT6nNsmYvfVuHGpw53irB8cbXBhrcGOswY2j9a4ca3DnWL07R+tcGGvw4FCVCwcrHTlU7cxYnTvHGz0Za/DgcI0TR+tcGG/x5XSzD6ebfTgr8uNsWwDn2wM52+7PuGjdjr/EeRuRHGBE4SY7Enz0yAgyI3+jHePbGji7o4Xu8mS8LdTZ6GFGhLclUf62BLgYEutjRaSTDusdNbE3XsZG0zUkGCjTH+DG7kAfTkeGcT4xjnul+bzrE/Hp8HY4cwiunhHyCfcuwrUx/rN/gNfdtXzc1wP3zsLj81wT5dLnaEaZ7irS1ioRslKWImtDsvVVafGyodlIkx3O5hwKsONKzDpupYbSZm+Ah8xcHBfNwnuFPLFmemzQUcVLUxkv1SW4qy7BSUUOp2WyWMvPwWWlPI5LFmMjMxczma8wWvxPLJfOwnrJbDw1lxBirkWavQn70qPZEebJp91dXE4M5VCgJ2lrlrJ+9VI8FBeQqLqEHj0NtpnqcDY2gHd72pjsK+RQdhDDGx04lhHModQgTuSEcyormEaDVXTZaLAt2oVrDdnscTGj22QNZ4oiOJcXRou1Oo3Wa2iwX0O5+QoqLFdSYbOSek91usJMqPdW52JzAg931zC1rYIHWys4J0qh09eYYTdDtrgY0WCwjCpjBcosllFkokipkRxd1st50BLJDyNp1Jsuos1CgWFLZbbbqnHAVY99dtpsNlShVUORlFVSeMh8hd2iL9gaH8DLbSJ+39vCp/5s3uR78yrLndeZ7nyb483TZDeO22oyZqNN26pFVCrOpUVDltMh5jwoduVBpSt3Kx2YqHFkssmJFz1B/HaqkrfnRPzx4ih8uMDvt/u427eOW11eXG934UaXC3d6PJnqX8fUoD93B7yZ6HbnqsiRM7XmnK4142S1KadqzDhTb8mpeguOVRlztMyAsQoTjlYacbjcgLEqM07VWLCjwILyjZYUhDlRlxfP8YObOX1E3GB0eBdj+zazc6iNvtZKOhpL6Wmtok9UTXdrNUOtNewTVbO3vpTWxDD+/eIe/P4d/PKWU00VdCVFsau5itHORoa7RAx3NjPc1cJgRxODHU0MdbbQ395Ie2MljRX5uNkYYailjImuKk7WhjhYGqKnpYKW2gr0tdegraaCmsoyTPQ1MTfSwcpMFwtjXYz1NDDWV8NQTxUTMXRNV0MgKVua6WJuoiuEPpfLoqm6CiN9NQzEGQULUz2MDbSFGlQtVWxtzLGztSAkdD2pKQlkZ6WRm5NBYV4mBbkZlBblUl1RLDTJFGSTk51GaXG+wEAQNdLZ1sTwQDenxo5w6eJZbty8zOS9Ce7fu8WDyQmm7k1w5/Z1Ll8eZ/+e7bQ01tDWUs+B/bu4fu0iDx7e5eGDu9wS25BuXL/E1SsXuHnjioQtcPfOTe7euSGBhk3cuibeBBzi+rWLXL92katXznP1inDife3qBS5eGOfc2ZOcPHGEo0cOsGf3dnZsH2XzSD9bRgcZHOhmsK9TaFga6mXf3p08ffKA16+eiatDH/Ls+UNJheijR5NMTk1wa0J8Ci8e6oWB/e5/Dd4T3LsrfN/bE9clIuH2xHVu3bwqec/0NuDO7evcuXmN2zemn5uQgNKmP/Phg3vcn7rD5L0JSW3po4eTAvtAHFS+f3+SR4+nePR4Smg0evZQ/Due8PzFY549fyRkKR4JsLXpxqMnj+/z9Mkjnj19zJPHD3n29LH4mrZW/dmINHHrGpGbQrE0MxQD/DSwMjfCUE8dQz11jI210dNTk1zTpHB9fXV0dARyuLr6KkE0qK2SCIXpsPI0eVlVVahEXauynNWrlrJkyWJio8Npa6lnZKSXg/t38M03u9glrrXdu2tUoGPv28bBfTvZt1cgZh/Yu43dO0bZtnWYrVsH2L59SGjZGulhZKSH0dE+tm0ZYLv42jbay8hIF5uHutm6uY8tW3oZHe5muL+TrcP9DPV3MNTbzkBPC8MD7RK7Uk9HA11t9XSJGulua6Snvel/RUJ3KwM9LQz0tDDY28rwQDv52UlUluRRkJMsBrRlUF6cIQzlOWniytUCyouzqK3MEwuGdKpK88nNTKAoO5n8jAS2jnQJp+3piRRmpVCalybUc2YmUJyfRnpyFEViQZCbmUBJXip56fHUVxSIW4GEcGxRbjolBWmUFWWRmij49MNCfSjISaRMTJ+eJk9XlGQLj+WnUV4siJS8rETyspOoqyqksbaE3MwETAzUxZmGJMqKMqkoyaSsOIuSwgzKitLFW4U0YXuQl0ZpQcafJOvidIoLUykrSqe8IE38e+NIjhFAcrHh64VT9DB/EiLWkxQZQnpCOIVZCRTnJFGal0JBtpBXyMtKpCQ3hfyMOPFzaeRlxZMcH06QvzuuzgIozc/bSWg3cneUnLI72ppgb22Er6cDMeGBQq4iNZrE2I3ER4cIGY6oEKLCA8nNTKC2LA9RYzWipkoqS3NIiAkVk6A3EhMZTGKYN27askTYqmKuLsVwdyn2Vlq4OJjiaGWAs40RzjZGeDpZEOjtSLCfKxsDPXB3MCPYz53EqA0kxoaQGBtCckwIcdEbBNhcVIhkuxAbuZ7oiAASIoOJDPFlU7APMWGBRIT6EhbsS3CgYEMK9nMnxN+DIF9XQSx4O+Hn7YyXqz3rPMXbBg8nPF3scHO2w9PFATtLU3w9XIRQ8d//Kr7+L1/87f8TCMb/9/8gNeNLZGd9juL8v6G3bDGu2osoCdfgwxMRcBw4yoNjeWzLs6U+SB3NBX9BYc5fWfDlF8yd8QVzvhD4BPNnfMmsL4VNwjTxeO7XXzHn6xnMnfkVUnNmMm/mV0h9PZNFs2YjO3+usBmYPYeFs2ezcK6wEZj79ZfC4/PmITVnJnKLFrBo3mwJ3Gzh3FkC1Exqvhh2Nl+SP5imJE9vDARxsFAsHuazRG6hmEewECXZRSyVXSSBmk3zDFYqCEJhmnS8SlGe5XIyrFIUCMjKSgoC8ExelhWKikjPm4fKEkWBfSAnjZL0PJQVpVBfIoWu0iwCLJSpSTTjm1ZXjrW4caTJjUN1zhxudOVEkwdHap052ezJqRYvTrd6c6bNj+ON7ow1uHOk1o3jjZ6cbPbkeKOnRCQcb/TkVIsPp1t9OdnsxYkmL042+XCmzY9zbeu40BXAuQ6/HX9J8DcjykuXzBAzCiKtyPAzpjbej8o4H7qLIzkyVMn4tka2NmWTEepMZ2UCmZFOVKWuIyPMhmQ/LaJ9VfEzUSDTWY88TwNK3I3oCXSn29eJRkdT2t3MaXfRp8pcmW2RLpypSeTB1iIeb83i7e5y3u9p5UFfDU2Bttzd3sq/75zgzeltxButIdtUm2ILHVI0VlFqrMb5uA1scTLgUU4U93MjGXa3wXD2DIykZhGir06eqz3ptiYEaSwn1kKDbC8zyoKdSHc1Yb3OcpyWSWMrPx+tr/6Ki9IcwrRlKXBdRpXfKsr815DrpYfNsgXoLZiJufx8TBd+ga/mUs721lKgtpR9PvZ8E+RIpooSgSvl8VBcSLz2ElKV5iJaqcAWcwO6vcy43ZnP7bZcOlz1qdNdweg6ay6VxrMnxJ3SZQvZ4mrKwQBHBkw1GfIxY3OWF+cHsjnblsb5zkyuD+dxeyif+1tLudSezDelGzhSGcaOLB9GE92o8dSi3lubEuulZBksol5/Kb1Gq+nSX0WtthJVukqU6ClQb7ScdgsVekzWMGKzhvdb8/jjZDN7/AwZNVlJ86p5NKyaS9vqRTSoyrNp6Tw8pWfit1SKidYSPh7o5X7aOo46LueUtzoXQ4y4FKTLtWBjTrlqctJRk2NW2uwyWMmo3gq2W6qxx02NsY26nI7W40CwMntCl3EkSY1HHT683pvMD6ca4fuT8ONJbvZtZKLTlZtdTtzpduFqmx0XWyy53uXI7T5Pbve4M9HpyvVOZ8432XC43IATtWacbrDkTL0F43XmHCnV50iFIUcrjThWacrRSiOOVhpxpNyIE1WmjGbpURFuQ0GEK0VJIRzbN8Spw9s59c0Oju0dZc9oO52NRXTUF9PeUExnUzm9rVX0t1azq6GEoZQI9pSkw/tX8Mtbvj9/nFNtNRwS1VEYGURvSzUj3a1s7mpjuLOVoc5WRjpbGO1sYbijmYGORtqbaynMSsLF2ggDzVUY66zFzd4UBxtjTI00MdRdi5GuQE3W01yDsZ5gITLS10BLfTVqa1ZgoCvYjKYvYwMhf2Csr4a9hRFm+sJ7TQ210NVWwUDcfGRsoCFwF8z00NfVwNLCGFsbc/z8vQkPC2ZTRChxsZEkxUeRnBBNTmYKhXmZlBTmkJ+bQWNDDaObBzlyaB87t42wY3SI08ePMnH9CpO3hRPuqcnbTN6+weSdG9y6cZWL506xY+sQzQ2VtDXXsX3bCJcunuHmjcvcvX2ds2dOiIf5gxw+tJ/jY4eF5qJrl8TMghv/M1zfuH6JkyeOsGVLPydPHOHc2ZOcGT8ubug5xvjpMc6eOcH5c6cYHz/KqZNHOS0WC4e+2cvOHaNCEHuwh61bBziwfxcnTxzh/tQdgTHw8jHPXzzi6bMHEm7By+ePefjg3p8D/uQEDx8JkLNpvsGL54949vQBT59O8viRcP1P65DYOjUNXps+1X84eYdHU8L9Rw8f8OChIASePrzP04cPePboPk8e3+fRw0mePhFyEMJwL9SbPnnykMePBVHw9NlDiUgQQGrTIuEhL54LYDVBFDzkyeMpsQh6zMsXzyQC4cmjhwK/QVyf+ujxFPen7nD92iUMDbQxNdLF1EgXE2M9DHQ1MNTTxMhICz1dDYyMtbG2NsTEUAMjIw2MjLSEoLO2IBp0dNaiprZSYjnS1lCRQP90NVajoarM2jUrWb1ymcBSUF6GnNwCoiI3UlKcR3VNqRAaFtXR3tFMZ4eQJxgc7GRgoIPRkX42jwptXDu3jbBt85BQwbull9HRPka3CG1dIyM9wnv62hkdFuxJwwOd9PeLGOrvEDILA20MDLYzMtTFUG87Q73tDPZ0MNjbylCfiKH+Ngb7ROL8Qgu9na2CxaitUSISeruaxLYnEUN9IgZ6W9k81ElJQTq5mQlUlGRSmJVAYXY8FUUZNNaUUVqQRUGuQGjOSIkmLiqIytIcaiuKEDVWC/79DMFv39FUQ7eoQfD1ZyaSmRRFfkYCeZnJkuG8ujyPwtwUstKiKc1Pp7Wugo7WGkRNFfR01VOcn0ZijND0U5ibQk66ECxOiN1IcX4KJUXC6X9RfppEGFSUZAnQuJJcKkqyxfYhgZfQ0VpDQ00hdpaGREcEkpMRT2VpDuXFWYKtqDBbvJVI+tMqlJtCWUEG+RmCuCktTqeoIIWSglQqCgWhUFmUQV56LOkJ4SREBhG90Y+oYF/CAz3ZFCQMw7HhAaQnhJOZFElmqpCnECxGSeSkxpKfkUBBZiKpiZuIjw5hQ4AH7q6WrPdzw93ZCg9HS3zd7Aj0dmW9nxtOdqY42Bji7+NIUnSwEIROjxcG/5hwYjYFkRAZLNTPJkRRnJNGa10ZvZ2NVJTmkCAWCAnRYcTHhJAYHYjy4r+jrvQFh/Z2YGO6GhsLXaxNdbEz18XBXA8XayPcbE3wdDAnZJ07gd7OQmuRiz1J0cESy1libAjpKdECtyIujISIDcRu9CclNpSk6GASIkNJjNpA/Kb1xIQFEhcRSPTGADYFr2Pjem+JYAhb7014oDcBXi74ejrh7+1EgLdgS/L1cMLD2R5nOyt83J3x83LD18NFLAz+D1/+/a/MEG8QZnz+GTM+/4x5X36B9JyZLJedh4X6EsIdVOlNsmWycxMfxpt51BhJj/UyirWk2Kg0G825f2fuF/+XhV9/hdTMr5CRmiuIgNlzhAzB10JeYP6sr1gghpgtmCMIg3kzv0J69hxk50mxeP48pGbPRnr2XBbPX4D0fGHonzf7KxbOFWxF0/TjaavRnxWm8wTo2cJ5KIobiBQWzUdRZiGyC+chL70AJVlpSfh4idxiMbdAAJ2tUJBjpbwsK+Rl0FJeyTJxwFhliSLKSgpiCJoMq+TlxJsDecmGYbmcDMvlFqO4eCEKMotRkJVjmaIc8lJzUVGQZo3cHOy1FlO00ZT2DEf2NwVwtNmX8Q4fTrd7M9boxJFaB442unGszp1Ddc6cavHiZLMn4y3ejIt8ONnszrF6AZImCAHh9nSrj0QQnG5Zx3irH6dbfTne6MmJRl8udQdzvj2Ai92BXOwM2vGXKNdVZESq019vxfFBV84NenJtNIAjDZ70ZvqQ42dGcagzRSHOJHqZkOqniShbh0u71zHxTRCvLkRwfzyAqaM+nK5zYUfaOtrWO1BsrUGuvgqVVvrszvTneJsXN3YF82w8ktfjUbw5mczD3TGMNQbTEeNMkbs+m8xWEG65mnAHDQo32NMa7EyxqSY5uquoNVZFZLSWE0EuvChI4FSoK7EqcrjIzKXA25XWmDBG81MYSQmjQG0pMdpLyHHXozzAjAxPA+LsNPFUkcZ03t/Q/vL/Y91qaZLMllHsokS9zxIa/JdT77eSat/VFPiZk+hgTIqLOQFGq9jkrIf+kq9xWvQVbgu/YsTblt3+TkSuUcR/xRLsF8+nKtCJfdF+XEgOZcjOiD5vC44XhvGwv5xmWy0a9FbQbq/J5eJ4jsT6IjJWZ6+PI302OtwczOXm1iLGu9K4ubmQLbn+7C4Mon+TDR0B+jR5alDjqEyV9QoqTZdRoS1Piao0FWoyVGsr0KSnxJClOk3qitSsladslTSNmkrUayoxYKHOqKk6W03VGdZaQb/BMv441cWD1mS6teUZ0pBnn95KDljrUqS+DG/Zr4nSUqQ/UJ9DYXqMhRtyZpMB4xu0OLfJgFsxZkxEm3PSXZNjNhocs1Bnm5YS+wzXcHaDBROlTtyrcuB+jRtT1W6ciFFlPM2UDwezeXe+kd/vbIXvjvPz1RZu9/txRWTPzS4XJnqE67LInvOttlzrcOJ2rzu3+zy42eXCDbFIGK8z53SDBWearCRWoxPVpoxVmXOs0pQj5caMVZtwpMKQIxWGjFWbsLvIhJIQC/I3uZET488327o5fnALx/ZvZu9oF6N9TXQ2F9NWX0RbbSHdDeWMNFayvSCdnvXu3B7pgF/ewvuXXGiv41JfC6dHu9k/2ElebBh9LdUMtTexuaedzT3tDHeJ2NzVynBHMyOdLQx3N9PZXElJbjLOVoboa6xEe+1ynO0scLQxw8pMF3NjLYz1NLA208PUQAsTfW2Mbpb3cwAAIABJREFU9TQw0xf4B+Ym2kJ7kY4ammqrhNcbqGMuziCsXqGItoYK+jprJKe82hoqwmmvgSa6WmuwMjfA3EgPczMjQkPWExsVQVxcFIkJMWSlJVNeXEBZcR41lSU0ibcGA70dbBsVwGUH9u7gwN4dnBo7wsStq0xNTjB575bEGnT92kUuXzrLubOn2LNjK411lVRXFDM81MvpU8e4fu0ik/ducfXKecZPj3F87DDHxw4zduwQp04e4/Klc+Kw81XJyfrU5ASTUwLgbP++nbQ0VrFv9zbOnTvOlcvnuHb1ApcvneXy5TNcu3yOq1fOc+niGS5eGOfihXEunD/NyRNHOHJ4P98c3MOZ8TEunjvB7YlrTN6b4PGjKV4/fyIeth/w9Ml9Xjx/zKvnj3n5/AkPH9yT2HDuT93hydMHPHsuDOLPnj78Hxry0yf3ef7sIY8fTfHs6UPxSb045PzwHg8f3peIgentwMMHwnPTNORHD6ckp/3Tn/H82RNePH/Ks6ePefH8KS+eP+HVy+c8fy6En18/f8LrV894/uKx5Lu8fPFEAmYTrFQvJeHpb9+8ktx/9fI5b14L8LfXr57z8tVTyec8ejjJ2TMnMDPVxcRQF1MDHUwMdTAzNcDcRB9TI13MTfUEUWCkhZ7eWgz1hEYtUyNtjAyFDIOulhCyN9BVQ097LVrqyujpqaGjuRodzdXi2l7hcVVVgamwevVSUlPiKSnMoaQ4j+KiXMpKCygrLaCqqojq6mIaGipoaqqiubmaxqZqOtqa6GpvprOzifb2BoGw3d0iIX+3tdXT3t5Ia3MtLY1VtLXU0iGqp0PUgKi5RkIA72hvFDchNUtCzf09IvHg3y4RCsJGoZme9iYh3CxqEIsEIQPR3y9icEAoAxgd7BaAbuV5dLXV0d/dzK5tffR01XPs0C5GBtqpLM0lK1UYroU8QTqVYip0dXke3e31lBSkCxTmpEgy0wU4WVZaLLlZyWSlxgubhzJhiC/MTaEkL5WCzETqq4voFNXS2lhBU10xxWIxkp4cRW6m0CyUlhRJalIkRQUplJcKOYGyokzKizPF9iGBMl1dkS+IhSJBAJQXZ9HdXk9rYwW+Hg442ZoKHIWSbGpKhe9SVZYrEQ2lhWmUF6SJrTppVBZlUV2SQ0VJjnjDkiX+3VlUl+dQVpRJSW4aBZnxpMaFE79pPZuC1xEW4MWGdS4EB7oTHOhOWLAvGzf4CKHnyGAx4TmM1MRw4qM3EBXuT8ymIMJD1hEc6Ml6PxdcHaxwc7SWVIf6eNjjZG+Gk70ZGzd4CbWsCZskTVFxUcHERm4gItSXkPWexEUGk5UcS1FeKu0t1XSKainITiUpPlwQCjHBVJelo6w0i2A/M7xdDLEw0cDcRBtzE21sLHRxtDLA0doYF3szfN0EynKwnyv+no64OVkSFxUkCICYYJLjBZtTRlIUqXEbyUyIID0ujPSEcJJjQkhP2ERqXDipcQKHIz46mNhwAcQXEepHVKg/MWGB4tv1hAd5ERbsS2iQN6EBAnvBz9sJf29XvD0c8fVwwdvNCU9XB2GD8I+/MfOff+fLzz7jq3/8jZni/MDMf/6DuV9+juz8WUh98X9Y9sX/Q7z0FzQvlmbzMgW2qq2kQ30JCasWE6gog+3i+SjMnoGi1FwWz5vFYnFIeLpq9L+vhbNnsmjuLKRmzUB6ziwWzZ6J7Lz5SH09k8VzhcyBvLQUclJSyM1fgLzUfEmwWG7+AmTm/mknWjhnlridaIGkpWiZggwKC+ezZPEi5KUXCK1EixexRHwpiTcEK+RlWCYrzUoFWZSV5FmpIIeS9EJhYyAvxyoFOVYpyompyEIwWVlJntVKYtEgKy0Ek6ezCDKLhVv5haxUXIiyzAI0leRx0FlOYagu26t8ONDgzb4qRw7WO3OkyY3jLZ6caHbnVIsHJ5vdOdXiKREHJ5s9xeLAk9Ot3ow1uHG6xVu8LRCEw9n2dYyL8wYnm70Zb/XjXHsgl3o2cL4zkItdQVzpCxHf9+dc27odf9nZFsPh0URObI/m3ulQHp8M5f6eIE42+1EcaEqMrQpR9ppkBpgyWrWOi1s8eXLcmycn1nP7gC9jbU7szDFjOFCPZpNV9NqvpcdFm4EgU3ZHe7It1oV9FS7sa3Zha7kJo6VGDGWZsCvPlSPVGzjbm8HjY+28OL+Fb6/t5saBNnIDLGiOcKXZw5QSgxUcjnRnh5c5t6MD+LEwnnITVVwVpch2MKN9UzB1Xs5UedhxqbOGa5ubOV+USJWuEpWuBhSsM6coyJrqcFdK/G3I9zaj3M+KYg9DSt1WU+K8mCpXeWrcFSmyXUSpvRxplkrEmq4k2UGXx4c38/31g8TZaxFmrIbpjL9j9s+/UuFgRrWtMQEqS3BRkmcoJ5G2YFdy7TTIU5ehzViVRmtNztWmcLomidF11jTqr+RorD/nczZRsXYJBStkSVZXwk9disIgU0RxDpztSWJP2QZK3dUosVxGoZY0pToyFGpKU6wlS6mmHMWrF1G6RppGNQUG9FQ44GZGl54KTepLqFddQoPaUhrVltCktgTRGgV6VZXYqrqcPVqr2amrTJeTOv++MMyeBDeu1CXy+5Wd3B4sI3S1FKmGK+gN0uJYpiHH0o04nm7AWLIe4+kGXM+35GaWJVeCTThmpsI3ZmvZoa3IaQddLoWZcbHEkmutDky0uTIhcqDVfy6j6cZ8vNTDh+v9cHMr/76zlanNEdzpdeF2hwvXO5yY6HFjotedm92uXGlz4FK7A5dF9tzsduVGl2A/mt4knGu04lyjNWebbbjS5sjVdhfONtgwVmHCkXJjTlabc6LKhJPVJhyvNGKs2oTtBYZUR9lTEOVBSUoIO/obGNs/yIHt3Yz2NdHfXk1nXREdtQX0NxTRU5HD7pwUqt3N+HjpOPz0kp/OHGasIIMTXQ2MjfbwzdY+Doz201Saz0hnC9sGOtkx1M3W/g629HUy2tvGaLeI0W4Rw11N9IhqqCvPx9nKGDN9gaIs/M/IAltLA6zN9dDXWouBpgBWMzXQwtxIRwxRW4P62hXYWZtgaaaPlqYKRtqqWJnpYmakiZ72arTUV6KhuhxdLUEY6GuvxUBHHS11ZUkLkqGBNsYG2jjYWxMXFUH0pjBSkuPJykylICeTivJi6morELU20N0lYnS4j82DfcLJ7HAfB/bu4PyZE0xNTvBCbGW5P3Vb7GG/zo3rlzh/7hQH9++iramO0qJsRob7OHP2JGfPCIP59GumrUMnjh/m7OkxLp0/zTWx9ejGzSvcuXuTyanb3H9whwcP7zI5OcGRw/tpqq9A1FjN5qFuxk+PcWviKncmrnH35lVu3LjEzZsXmbh1lbt3bvDwgTB8C1yBO8Ip/8Pb3Jq4zNVr5zh/4TQ3rl+SnNALdpt7EhjZk8f3BdvN1G3u3L3J1ORtnj1/xIuXT3j54pnkPS+ePxUP28/FsLOnvHn9/L+G9Fe8fv2SV69e8Fo8nE8P6W/evBJIy9PPv3rBt29e8vbbl3z39o1AVf7uW3744Tvevn3DmzevePvta3784Tu+/fa18Brx7Xffffu/98X/Pf0dfvj+reS5b9+84tu3L3n9+rnk/ndvxY+9ec7rVy94/uwRly6ewdRUF1MjwbJmYqiDtZUp1hbGmBoJ+QRrC0NJ45GhniomhloY6mmKNw7qmBrpSkSrnrYQctbR/JPWrKO5WmhEEpObVVSWoK2zVgguF+dRUVZIWWkBpSX5VFWWUFYqMBKqq4uprS2lvr6c2tpS6moEEFpdXRmNjZU0N1fT2lpLQ0MFDQ0V1NeX01RfRXNDpQSQJmquo62lHlFznSAUmmtpa6kV2pLaGmhrF1qSutr/FA1/CoZO+rr/bEoSQs4i+rpbJWJiaKiL4YFORge7qa0sID87SVJrWluZJ4RgM+IpzE2hS1RHe3MtTbXlFOcJG4am2nLqqgqpLcujpVYAv7U2VrB1pJuRgXbamqtoqislM03INIiaq6ipLKCns1EytA50Ngmh664m2luqObBnlJ1b++lur6e5voy6qkKqynKF75eTTElRmkRoVJbmUJIvnOxXFWdTXZJDVVkuVWW5VJcIQ395cTbtLdV0tdWRnR6Hub4WUaEBEuBYRUmmxF5VVpROWVE6pXkplOalUlqQTlm+8NlVZblUl+dRW1lAnZiI3dpYQWNNKTXlhZQUpFOck0JBZiLpCeEkRgYRFbqOAF8nAtc5E+Drgo+HPf4+zgT7ubPez431fm4E+ApcgajwQEKDBObAxkAPPF1tcLazwN3JRiIQvN3tcHU0w8fDlohQXyEwnRxNcnw4cVHBhAX7SoRGVHggkSF+ZCRGU1ORT5s4wF1ZkkdKYhRJsREkx2/kzIl9WJutpktUgLWpwL8xN9LBwkQbRysD7Kz0cbIzxdfDgRB/N6LCA4nY4Mt6Hxf8fZxJEosAIbwt1LBmJUeTlRxFWnwYqXEbyUiMICM+nLTYjaQnhJOeEE5qXLgA1osNJzkqlOSoUOLDgwgP9CQ6xJ+oUH82Ba8jYoMvYeu9CfJ1JWS9FyHrvVjv58aGQE8C1rnj7+uBv68Hc78WLEFff/EZsz//gjn/FNgDM//5D2Gj8I9/MPvLfzLvy8+R/vyveP7jbzTJStMiI8Ogtiop2ipYz5uL+dxZ2EjNZfW8WSgsmIvCgnnIiIPDQoh4FnO//IK5X36BzLw5LJo9E+l5s1kw+2th2J8/B+l5AuVYdr5gDZKRmoec1Hzk5s9FaaEU8lLzkVswj8Xz56MgtVDCM1AUV5hONxEpSUuhJC3FCnkZlsvJoCQrhI+XyUqzVGYRK+RlkZdeIISR5WQkeYMV8rIoKykIdaWKcqySl0VliQLKSvIoK8ihrCDHMllpVsnLSrYN0yJhyeJFYoqyNGuUpFCTn4etqhR+hoqUhtqxp24D+6ud2VVmx1izFydavRhrduN4izsnRZ6cbvflZLM7J5rcONHkxrjIi9PNXpxqEgTDtOXoZLMnJ5o8GRf5SoTDuMiHkyJvznX4cbbdn3PtgZzvWM+FziDOdwb+eXUEcrYrkOOt3jv+khCgT06oIYXBuqR4K5Hpvowg1c/wVvoHHqu+xF9fmt78DZzZls7jc8l8ezWM1xfDmTgUzuEOF8pCVzOS60hnhDnD0VYcKnLh1d4MPp4r5MPVPH48n8WP57L4/nQhU/vjGWtzpTdNn0LvlaQ6LCXNYSXJjuq0JvpQH+dFTqAl9SH2DG10YMTHhA57NcZCbHmSEcKT/EgSdVawXleTDA8nUixMqHGz5UJlLo0OFhxKj+XO9k7uj4g4tcmfgtUyRK6UIlxHCS+VBXiuWYDriq/ZpKtAnu1aKp1X0+a/lsFQXYZD9RjcoMv+eEe+SfXmm5xQxluL4P55LvdXcrQpk/2FcSRbaeOjuAirmV/gISeFm4I0jvJymMvMI8fdhuYNjgxHuDLkZUW1vjL9ATbc6i3meG0i99ryaDVSo89YnZLlckQtmoHZjL+gN+v/xXD+Z1gs/gs7y/052hrJUKYLgwl2bI6xodRakTZPdbpcNei0VqHBQJF2DQW2G6xlRFeZVlV5GtUUqVsjT+NaRdrUV9ClrUKb2lLaVsvTvUaBAVUldugqM+ZrzfYEV366voX317bBq3O8v7qTEL2FJFgqUO+7iq0xmhxM0Wdvmjr707Q4mKHLeIEpN4sdOemyhkMGKzlkrsYu3aWcddHhQrgR1yptud7qwtVGB660ONMYLMuRpjB4cYpfb22D+/v45WIL94bDuNvrxK0uN653unGjy5VbPe7c6vfkVr8n17rcudDqyKV2R270uHGrx53bfZ5c73HjeqcLF5ptudhix8UWOy6LnLjW4crZJjsOlxlxtMKE49XmnKw25XStIBaOV5uzv8ycwg0mFES6U5y4gcG2Ug7v7mXnZhFDXXW0NxTT3VhKV3U2o0UptLo707HRiz+e3oVXD7lYmsPJsmwOD3Wwb0sfe7b2cmBrP/tG+uiqK2egvYFtA51sH+xi24AgEEa629jc085QexMD7Y30tTWQlx6Pp5MNFoaCvcjKVGAi2Fka4+1uh62FEWb6GpgaaGGgrSrUmprpYqD9Z7bARF8T9bUr0FJdhYbqSgx01mBiJGQVLEz1BDGgJ0DYbK2MsbYwxEhfAKwZGepgqKNBUIAPWWnJ5GSnkZuTTnlpAS2NNbS3NdPb087IcB9btwyxbXSQLUP9jA73s2WknyPf7OXG1QtM3hNO+O9P3ebuHaFd59rVC5w9c4IdW4cpzMskOy2JlsYaxo4d4uzZU9y5fZ2bNy5z6eIZzp05yZlxwRp04fxprl29yJ2b17h/V6gRffDwHo8eT/H0qeCrf/3mOS9ePuHe3Zvs2L6ZhtoyaquK2bZtkCuXzzI1eZP7924xOTUhqSJ9/GhSfDp/TwJCe/3qKS9fPeLxkylu37nK1WvCJuLhoz89/1OTE9ybnBByE48mJeHg/94kvHj5hNevXvzPaf13b1/x9tuXvPn2Bd++ecGPbwV6808/fs+7dz/y7t2PvH//Ez/++D2//vwL79//xM8/f+DDh3d8/Pied+9+5KeffuKnn37g3U8/8P6/3vPx43t+/fVXPnx4xy8/f+D9ux/58OE979+/58P7n/jh+7fC3xG/78P7n/j44R0/f3zPj2Lew/Rrfvrxez5+eCfmQ7zlu+/e8O6nH/j++7e8f/e9AJL76Qe+e/uGF8+fcuP6JUxMdLCyNMHawhA7WwusLE2wsTTB1sJEEAnWxlhbG2NjaSRsEPQ1sLYwxNRIG1MjbcyM9TAwEILO0+1G0wFmoTpVBW0NFTTVhCpVZWUldLTViIncSFlxHnXVZdTWlFNTXUZdrTDwNzdUChRksRhoaawS6MiNlZINQ1tbPV3tjWIRIPANRM114oyMwD1obaiitamaDlE9zXUVtDXViMVDDa2ttYja6mlrE8L6vV0tdHeLtwT/tVno7xH9j4CYbkYa6u9gZFAQCUN97dTXlAo1pMmxkuailASB/puVFkt2WiypCZFkJMeSnhRDelKMuNVICPBmJEaSEBlM3KYNpCZuokhs9UmM3UhKwiYyU2OIDt9AVFgQiTHhxG4SvPyhAZ4UZCaSFB1KSmwE4UHriAzxIzTIm4SYUIL83Qlc50ZwoCfBgZ6UFmZQWZojEQml+SmUFf251agoyRaLA2GTUFGYSU1FPt3t9Yiaq7A10yM0wJPC3BQqy3KprcyjvDiD2so8KkuzhCxGQRol+SmUFmZI2o4qS3OoqcinujyPuqpCmupKxYyJChqqS2mpr6SxtoTy4ixBbOSnkhIbRnLMRmIj1hMa5MU6L0cCvFxY526Pl5stvp4OBK5zxt/HkXXeTmwI8BAzBFywszTG2c4CextjPN1s8RKzBFwdLfD3cSY+cgO5aXHkpsWIg8GBxEUFC9WmQeuICPUjItSPhMhg8rISaaorlWxrsjOSiY/aSFJcGKdP7GPX9g4MdVaho66Cga4axvpqWJlp42BjiKerFX7eTgQHehIdEUh4iPDZGzf44OvpQHpyFNkpUeSlCzW2uWlxZCRuIis5UnxFS67MBKFKNSs5ksyESFJjIkiNCSM9Loy02HDhihcAflGhglCIiwhi00Z/osWVrSHrvQjyF0RWoJ8H6/29CfTzYuHcmWL2wD+Z9/XXzJ81gzkzBOEw9+svhY3CF58z+8vPWfDFPzD455dkz/2a/NlfI9JQI91YBytZGcwWzsVBVhrd+XNQnD8XuXlzkJcSmoRkpOYiO198f94cZObNYfHcPxuIpOfPEb9uHnIL5iE7dw4KC8VbgYXzkZeah7zUfBQWCG1Ei+fPR3HxYhQXCZyBJTLSkhDyMtnFyEvNQ2WJgoRbMF1TOm0LWqUgx3IFWZYryrFCSZ4lctKSTYHKEoX/2irIorZyGcri4X+VvKwgEOSEa8nihSgrybNMZiGrFBajulwB1RVKmKxRxNtkHvsagzjVHcy5vmAu9G7gTFcgp9r8ONHqxQmRG8eaXDlc78RYsxsnW7050+bNuMjrT1HQ7MV4izcnmjwkW4UTTR6C3ajBg1NtPpxu9+Vsuz8nWn043iKIhtOtvhJhcKFrvSAcOvw41xEgbBtafXb85UTrOs53xyCKt6In2xtRpjd7WpLZ3ZrEjcMiXl7fzOML7Xx3uZePN7bwn3s7+HR7H/+5dQAeHobXx+DlEXh7EF7sgcntcG8EpnrgQTfcbuI/l6v5eKacd+fK+XRXBM928u9bm7k+kEGp2xK25nmyqyqaFC898gPNOJS1niObnBmyW8tBXzMeZQUzVRRFro02KW7O2K+Qw1ZxEVvSw6m10udCTjKv+5oZcLLgWnMpD7Z182p3L6dC3KnQXEKlow4NwXZUBdtQE2hBZ7g9vWG2DEfYsDXKgq1hpnR4qNHlqs6IjzEjPqa0epjAxCmeb2lmv689RzZ6s8XVks2uFvR72FDhbInj4gVoz/g7OrO/xFhmPqUBnnQFuzC8wYmd4e40GKuwOciRbyrjeHmolxe7WzgV4U+v9mq6dNTIUVjEYJQzZQHK9KYZ07RJl29qArgwlMy+hg0caPTjmyZfDlR7sL/QjWa3tdSZKlGpt5gjkc70uejQZLWGNkdN6syUKVZfTI2OEtUaClSqyNCoqUi74UqG7LU5VhzCreECnm4p583RNh7sbeTd9R3YrfoMt5WfUeGxkq6g1XQFrWJXsg4niyz4JkWHgynaHEnV4XScHsfslTlisJojpqvZo6XIMZtV3EizY6LGmSv1dlxtdOB8ox2dm5ZyuDkCfp/kt4md8GgfT/ZlcKbWiTP11lxoduFssz3nm+043+LE5XY3rnV5ca3Lk1MNDhyvteVCmwvnWx240e3GrX5PbvZ5cKXdhXNNthKhcL7FgYsiJ07WWnG0ypSxGnNO1AjNR6dqzBgTi4TDlVaUhJpRHOlBSfIGavLj2butky29TfS0VtBalUdjYRJbosIp0FjLoZI0+PEZf1w/w66N/hypLWRbRw1b+1vY3N3MgKiBoY4GRntb6WysoE9Uy2hvG9sGOhnpbmWkR8RIdxsjPW0Md7Wwe3Mfo30diOorsTUzQk99Fboaq7Ey1cfCQBdbCyMsTXRwtjfD0lgXXY3VaKspY2Oqj62lATaWBliY6gltRXoaGGirYmGii4mhFlZmuoJdyURon7EyNcRARw0dnTXo6aqjpSE0HRkbaKKjrYaBtirhoevJTk8hPzeDsuI8Gusq6RA10tMhorenneEhoVZydLiP0cFeBno7GOztYNf2Yc6NH+f8uVNcv3ZRnBu4xs0bl7lwXggp11aWEh8VTpeomak7tzh39hRXLp/n/t0Jbly/JFiBzo9z8dw4Vy6fF6o3xS1GDybvSGw4T5+KPfLPnvDy5VNevX7Gs+cPuX7jElu3DEkgWp1tDezfu43xM8e5cfMyD+7fFW8GhOvZkwd8/90rPn74gU+ffubTf37lP59+5f3H73n+/D4PH93jydP7PHooBIXv3rnJ3Xu3uH1HqFydnLotVIpOTjA1dZunzx7y+s1zfvzhO3766Xs+fviRjx9+lAzXwiD/jl+nB/r3P/Hbb7/w+++/8e///MYvv3zk07//w6dPQm3rpz9+59Onf/PHH3/w6dMnPn36xH/+8zt//PEfPn36D/CJT5/+zadPn/j9t3/xr99+5eefP/Lbb7/xr3/9i9//9Ss/f3zPxw/v+PjhHb/+8pF//fYLv//rV/7973/xy88f+OXjz/8lHt7z268/C9/xlw/88ssHfvv1g/A7fv6Rnz/+xK+/fOTD+594+eIZ3xzcg6OjJU6ONnh7O+PqaoudnRl21iY4WJthbqSDg7WZ8G/Z1AATQy30dVQxN9HGwlQPK3M9HO0sMTERrEemproC2E9rNWprlkrqUDXVVqGpsYY1ykqsXb0MaytTcjJTaKgTBvuOjkY6O1ro6W6js7NJqOrt76K3p53+vk76uoThfPp1He2NdHe3MtTfxUBvh+R0f6C3g/6+LoYHuhnq72B4QKhDHR3uY8vwAJsH++jtaae7u5XeXhEdnU309Ql/a2Swi4GBDrZuFrIMm4e6xVkGIc/Q191Kf28rfWIBMf2akYFOto320dZWT1ZqPCnxkRJAmtASlERRXipl+elCWDc7ifwcwe+fl51EcWGqwC5ITyA7JYa0hE3iAHIsWRkx5GcnkBoXQUJkKLFhIaQnRJEcE0FK7CbS4iNJ3LSBuIgg0uIjSIuPELgJqbEkx2wU4G4xoUSEBBAW7Et89P9P2ntGVZWm+759xr13nLNP9+7uSpaBLGK2zIIgknMQDOScBQQByTnnnHNGBERAcs4IGMtqq0pLy7KqLMuygpZZ+d0Pc0n33qf3vXufs8Z4xprvXHPNuXD44fm/zz+4LLsavQMJ6ckRpCdHisBBOOnJkcvUodTECNJFdKRyUR7EYWMt9LWViAz1ISk+RDRNEMCFIIAOJS0pnITYQBJjQ4QshshTJPwDUMjLEtKq39nL1lYWcLqugubGCupriqmrKqS6PIfywixyU+LJSo4mOuwkkUE+nDrhjr3FYSyPGeJoexRrc0PsrU2wtjTC1uoQDrZHsDhqgJGuKqZGmhwy1MDimCFW5iYcPqSN2RF93F2s8PN0JjrkJFHBJwg+6b7sJOTtYY+bsw0uDua4OZnj5W5DcIAnmalRlBVlUlqUSUxkEP6+npzwdObKxUlUlD5Bcc8WFPduR3HfJ2iq7sXEUI0jh7RxsBRCy3w8HfH2csDP2xX/E+54e9jjZG+Gv48rEYFexIT6ERF0cvk3RQZ5ExnkQ3TISQFAiNK2w4JOEH7Kmwg/L0J83YXf7uVM6El3Ydpw0p0QP3dOHnfE/7gTfseFVG8vFxs83WzxdLPFzckSJ/tjONlb4OFqh4ezLatXvM+qj97j4w//zOqP3meVqFZ+8FfqkZn7AAAgAElEQVRWv/9XVv7lfVb8659Z+Ze/suJf/ieb/vSvHP/X/0HKqhXU7d1N1v7dGIuvRHXNSgzWrEJjzSo2rlrJ+tUfs05cZCu6agVSKz8S1QokVnyIpAgcSIuJpgMrP0JmjSjIbM1q5MTWILNmlZBuLCFMEd6dl5OSYp2UuOBWtGYNcuKChel6CUnWi4uxea20kGAsLc6GdVKskxQTkpElVoumC5KslxZftiPdLCfDJxvXsmmtONvkpFkvtZqtclJsX7+ObbLCRGGjpDibpCTYLC3JFhlpNkpKsEFSgt1y0nwitYp9cmIcUt5CuN0uOrJ0mCgTdAbT5ZbMV9syX2PDfK0dc1V2TJfbMl1uzWylLdOVVkyWWzBdZsVMqQXjBUeWxcjjBcdETb/FMliYLbdmusSK8XxzpkusGSsSbE/HiizozzZlvNicyaJjjBYcZST3MINZpvRnmTKcYyoCGuZMFJq1/+GHoRh+ms3jt6uneXS9jd++7OOXL/u4f62dR9fP8eBCDbd6UrlQ4c+Nplh+n6rhyVwNLz9r4/WNNt5+cRa+6oSvu1m62cyT6Ty+aY/gx/Ph/NobzaP2cH4/H8/LiSz4shruNMOtDviqh98vn+HZfC2/TxaR42NIqOluplKPczXElgsuJvQcU+GHeC9uJnoRqLKdQFM9dDbKckDyY6z3bKMlxJs7FTnUmuvxsLqI68mRVBlocqulgq+ay7hTX8CwpzWZezfgv/5jfDavwXOrGE7rV+O89mNO7VpLnukBWtwM6fQ6Qr25Knn7N1CtsZMvmnLhiymGXY/QaniQRgNlGo2VadCTp/OIKj1m2oSq7EZ77Wr2fPgXdvzrv3BsrQQxu+RIU9hAqZY8BQc+ocVcj5EoT77uKOJmXSodeuqcVtrH6DETyuT3cf7EEXrC9DkfpU1ntD6zFSe4fCaEoTJ3Zk6f4EZ/HI8uNfDyRh/cGoOvxuHLYfi8H76bY+mrcfh6Cm4O8ObKOd582smj0Upu9RQyXxXFfH0MN84kc70+jqkML84EHKLMR49ke2U0xP4bJ3U3cS7aiv5gHZqct1PluJmOUwr0BSnRFaRA3yl5ei230ae1iRH17fSrbGZAbQuX7FS5EWbIFxmmXM01Zj5Ll4U8Y6p9ttCeZA6/f87v1zv4fbaYOy3+TGYY0RGpRmeMCn1JGvQmqTGYosl4lj5zhSbMFx9mrvgQXfEqNIXuoytelYEUDWYKjLlYZsrlysPMlxgzV2zAXJE+0/m6LJQcYr7YhKE0DQbTVBlKU2UsU5vxLC16E/fTE6tAX+IB+pI0SPfWIczZkBgfK+L8HWlvLKChKJXSjGiqYgMptzIlQ0uFH8c64KdbPJsdYiQmkO60SGrzE6kqSKOiIJXy/FRqi7NoqsjnTE0x9WX5dDRX03+umd6zzYz2dDA+cJ7pkT4mBruZGxtkariH8YHzlBdkYWduipriLlSVhBA0jYNC42+sp4GJoRZGuuocVNyJsuJOlBV2oqK4m4MHdqCksBMVpT0Y6KpwyEAdY301YTdKXRFtNaXlqYSd5REMdTQ4eGAPmupKqCrvW7ZCFZo2FSJDAslITSA3M42C3Axqqkqpriqj+XTdsvagr6udjrPNQrDamQZO11fR3FhDf28nU2PDLM4J9KALM+NMjg7S2X6G6PAg/LzdiQ4PYnykn79du8L48AB3b3/BzRvXuXZVSAr+7FMBFNy6eWNZJPsOHNz9+hb37t3lu+/u8d1397h//zt++ulHfvvtFx7+9ANf373F13dvsrgwQ0l+JnlZSeRlp9BUX8HgQCcjw30sLs6wMD/Djb9d4c6tG9z7+iZf3xEC0R7+dJ8lXgNveCtKbX785Ge+/fYOP3z3Dfe+uc03d7/i1s0by7kEfxNlEXx+41O+ufsVDx8+4PmzJ7x89VRIT37xjDdvXvHmzbuG/w1Lb1/z+vVLXrx4xtu3r3nz5hXwDgC8XV4L9f/1ertcS0tLonrL0tJbXr15KQIQr5ef8e6+AghZ4vXrV7x584YXL57z9OkTnj9/yssXz3jx/CkvXz7nxYvfefXqGS+eP+H5iyc8ffYbz579zovnT7n//Tc0NdZwxEQPK/PD2Fgfw8byKE72FliZH+boYSMOGepgaqyHoZ46OprKaGsIQYAaaoroiehxGqr7BUqc/HZUlfcJdKP9O1FXUUBfXxUNdUXkd33C3l1bBZH+rm0cPWJMclIsDfVVnGluoFUkPm5rbaKtrYH29mY628/Q3tpE+9lm2lubaGttpKWljubmGurqymgQ/Z8919ZIT1crHWeb6epoFYICz56m61wzXeea6e5soaerlZ6us5zvaKW9tYmW5nrONNfR0FBJY6MAItpbmzjb0kh7awMtp+toa6mnpaWOM82CvW9jYyW1taXU15dzurFKoBk1VdN2po62M3VkpsWTEBNMaKAnUWGCA1B4oKfgEhThJ7L/DCUxJoyUeKGhFj4LELn1BBMfcYqIYD8hEyHMfzkkLTrcnyA/T6JC/UmJDSc+IoiU2DDiIwJJjQshJTaUsAAvUuPCSE+IICUhnMjQk8REBBAW5L080QjwdRMmAMlRpKfEigTL4aQkCKAhNSGctETBkSj1HyYKqYkR5GUlUlNZQHx0EFpqCgT5Hyc1MUIEEiLJTI1Zvl9GSiSpiWEkiOxQ46ODiBWlMCfGhogAhSDALsxNoTg/jbqqQhpqijldX8GZxgpamsppb62hpbGC+spCSvJSyUuPJzzwBNGhJ/F2t+PEcQc8XGxwd7HG3dkKW8tD2FgJXH9DXRWMDTSxNDPC3uYIgf7H8XCzxsfLAR9PIVguPiqQ6PCTBPoJ+gIBIFjh5iy4Brk4mGNvfZjQQE8SY0Mozk+jtChT5HIk6BiuXpxESf4TFHZvRVl+B5qq8hwyUOOoiRYONkdwc7bihKcj3sft8fNxwue4E442ZjjYHMPT3QEfT0fB+jXoxHKidHiwN1EhQlZDVLAvsaH+RAX7Lk8Xwk95Ex0krMMCvIg8dYIQXzeCfdyICPAkIsCToBOuBPq4EODtjJ+nEz7u9ng6W+PpaoO7sxWOtsdwsD6Gq4MVrg5WSK5egdjHHywLgpf1Ax+9j9gH77P6vfdZ895fWPGvf2LVXz9A+o9/xOejD0ld9REVO7ZStXsn4ds3cXDVXzFdK4GejCSyKz5k3ZrVSK9agazkGtEUYRXSq1aw4r0/i0TGAkCQkxRoQ7Jiq5GVWIOs+BrkxCXYICnkCKyTFGetuBgb1kovaww2SEgiJyGGtNgqQWsgIcY6KQk2yEizTnwNW+Rk/k4DkpFAVmwVm2Wl2CIrzVY5GTZIiSxNZaXZJApB27BWmDJsWyeD7JqVApVIUoL14qvZKCmOzMqVbJAQZ5O0GJulJdm+TpJ9G8TQVViP9vaPiXdWZKLCkrESS2arLJmptGC6wpqZCiumyy2YrrAUQEG5FVNlFsxUWHGh2p75GjsWau25VOvEpVoHZkstmC0T9AaTRccYL3jnbmTGVPG7Y0vmK+yZLbNmvtKW+Up7LtW6MF/pwEypDdMlFowXiEBGkQVjecL3RrKPMJJtSl+6YfsfMh12EXRoE/4me/Ay3stJo10kO2lR7GNImp0iuU776fAz4MuSEG43JPFlbRzzZafoy3RhqjqQr/qzeTBdxg+TJfw8X8GDkWx+Hc3kQUsw9+sC+TLHgauJR3nSHMKbqUz4sgZud8G9GfjxAr8uNHCjM5cjeyQZKI/kYUk0X5y0Y87akEdx3lz2t8Jb8RPsDirgoKHE5r/8C7tX/hVPXRXqIn35rCabv6VF0mp7mIc1hXTYmVFjrMWnjXlcLU7jenEqV+NOkq+2k0C51Tiu/QivrWvw+0SSgB1SuG/8mLiD28jWk2cq0oOZeC+GU/zg3mWmojwp1dhBm6UOvdaGjDmYMGCpx4yLKYsuplSobqfEzJCTBurs/dP/wGD1B6TrKlBurEil7j66j+nQqKHAuN0RGhyNeDBQTbeDCb3G6jQp76JQcTPVFsqc9TVlJieQW115PJo/Czcn4PYM/G2cl3/r52pHNjUx9pxNcqM64DBDKccZT3SnJ8iC1pOmVLvr0h5uz2i6D1dq47lzroBvuot4dr0Xvp1l6YcFbnYWUHfSmNaTh/DY8z56Mv+NcLPdPJyo4oe2FBYij9LvuJ9+232MOSsx7XaQCcf99JluZkhtG1Nauzkvv55RzZ1cs1Lntq8JtyIO8XmsEdfi9LmUoMFMhhGlgRrw6gbcHef33kRulNkylqRPW4gyZ4KVaQ1TZjBVh4lcI6ZyjZgtPMzFcjOu1VixUHqUvjRtzsWrcy5Onc44NcayDJkpOMRCiQAipvL1mcrXYypfn7kiI6YLDOlNUqY36QADyQJIGElXpy9Jkc6IfXTFynM6ZA/JHupEuhgR5nKIWB8bmkszqM1PoiU2hBxDdeq97eCb6/DwDrebKxmOC6EvP5WG8izO1BTSVFXA6ZoiWmpLaG8o51xjBeeaqmmuLaX33BlGejsY6+9icrBnGSBMDfcyM9rP+FAPowPnqS4rENGNFNDTVMVQRw2FPQJP20hXHQNtFbTVFFFW3Mn+fdtQObAbTVV59uxcj8qB3ehqKqGpKo+mijxHjHXR0VQWGrKDimipHmDXtk3s2rYBLbUDGBtooq6qgKL8DjRU96OlriSiI8kTGSaAhJLCHCrLCoVMhJpymk/XcbbtNOfaz3Cu7bSwuyqaKDTUVnC6oZrzHa1MjA5wYWqMuclRBns7qSovIi0xllO+XsREhjA2OsjlxVn6uzuZmRjl5uefcutzwcr09ldf8M1dwW3nnWj2/vf3uPfNHb65e5tv7329LNa9f/87Hj58wC+/POL33x/z+++PefToIT89vM8P97/h5o1PKS3KpSAvjZzMBArykigryaC0KJOayiJqq0toP9NAx9lmujvb6O/poK+vg5npMd68eb6cyPzk91+49+0dfnr4Pb/+8pDHj3/myeNf+OWnH7n//T2++Py6KPfgCndu3+LRo4csvX357xr4N/9m/ffzIkDyDjyIrltaWvovgwRY+jfn/tkzl5b+8f3da2n52a9evWBp6S2vX7/k9euXPBdNOV6+fMbrV8949VKYQrx6+ZwfH3yHs6MN2lrKWFsexcHOAlurY1hZHMHimAlHTQwwP2qMiZEOpsa6GBtooaV2AFXlfejrqqGvo4qOpjI6msro6xxEX0cVtYPyqKkqLFui7tq1hYNK+zggv5td2zeirLiXfXt34OXpSmVFMUODPYyN9DM23MvQYA8jw32i6qWvt5P+vi56uoWshN7uc/T3ddLbc47OjhY6O1rpbD9DZ/tp+ns66O/tpPt8O+e7znL+fBs9Xa2MDnUzMtjD0EA3gwPdDA90M9DbSW/3Obo62+g41yKyXG2lu7ON3vPnGOzrorP9DF0drcvPeeee9O69ubmG043VnGsTQMX5jjPUVhWTm5VIYmwQ4cHeZCRGLrsGJUUHEhMmZCMkx0WQEB1KQU4y2elxJMWFEhMRQEJkIGnx4RTkJAvC5IggkqKDSYwSgsqSooX3tMRo0hKjyE6JITctjsKsJApyEpdTghNigokOEyYZSXEhhAV5ERMRQHJ8GP4+riTEBAs6iIxEMtNiycmIJzMlmqzkaNITI8lMilzWEGQkRpKRGEV6QhTpSTHUVZdQV12EqbEW7i7WJMWHkZUWQ1pyFGmi6UNGSiTZadFkp0SRkShYqybFhS7TjhJFbkpJcaGkiEBGbmYChbkpy5SeuqpCTteX0Hq6it6uM3Sda6Cv5wzn2mrp7mik82w9ibFBhAWdINDPHV9vZzycrXB3tMDF2RLzowYYG2hy7LAe1haH8HCzJiTQm13b17N9y1pcHMyJDD0p+rf3x9/HGX8fl2W6kYPtUZzsjuHmZImzvRkeLoJ1bH52AmVF6eRkxhJyyosTxx3oaKtbNqfQ1VTikIEqlscM8HC1wc/HFT9fD7w8HPB0s8XF3hyLowa4OlgR5OeNp6sAEoL8PYgM8hEoRae8BRvbYB9iQn2JCj5BlIiSFH7Kk8ggIaE61M99mY4UdMKNYB9Xwvw8CDrhQpifJwGezgSfdCP4pDsB3i6ccLPD18MBdwcLvFxs8HZ3xNXRCmd7C9ydbZFetYI1K95HYvVHfPzBXxEXZQwIuoGPEPvwfSQ/+pA1773Hmvc/RPxPf8b+/Q/JWbWaBllZGrZvJW37Vvb95f/BWOIjzCTWsOXjD1m/chWyqwU3oXfNvYy4YEEqK7aKdeKrkZMQY4OUBBulJNkgIY6chJigK5CUZIOkFLLi4myUEgDBeglBM7BFRprN0lJskpZho6w0G2Qk2bRWCDiTlRRjk4zUsm3pO63BJ5vkkJMWZ8s6abbKyrBtvTRb1kkuaxY2yUiyXlJMECZLS7JJSkIABFISbJIU9A3rxFazc+0aDmyWZI/sx2hsX0G4zT4aYk2ZqHDkQq0zc3XOzFfbMltmzVjRUUaLTBktPMJ48TEmS82ZLDVnpsKK2QrB0Wimwoa5Khvma+y4VOvElTpHLtbYs1htx1ylLReq7QWhcbkNs2XWzJZZM1duw4UKWy6U2zFbYcdcha2wrrBjtsyWmVIr5ittuFBux1ypNVOF5swUWzNbYsVkgRkT+ccYzT7c/ofuhCMM5HrQlORISYgF9QmulIWYMV0bzHi5D7/Ml/HbpUqeft7E0t1Onlyt5/XNDl7f7uPpjfM8unyGp5+1wbf9Au3ou17e3jjDm7ky7rcnMpDgQIu3EZeiHPk8zJYpv8P8MlkH387z8NMRjpupoblTCt0d6zi8eTWXPW34ytuO2z723E/ywUbuYwx3f4LGRhlUZFazY8WfUJRcwf6Vf2GkJI0v20q5U5/DsI8T/W723EyP5YyRFt3Oltyoz6HBy5KrebHcrUwjXW0HDqv+iMXKf+H4ZjGC5NcTpbyNsL1yhO+QItNAnu4EL7h3kUfTbUzEnaDJXIvCg9soU9tOodJGqnV203tUk2k7Q3oMFBl3OMLZIA/8dA+isfo9zp1yZzjKnelID0ZdzKiU30adyh56vG24e66cobgTNHscpcbNlGvVqQIguL8I387x8rNBvh+u47epFi7VptMYYEuyuQqndLYQe0yeePN9HJH777juXkG1iyZT0TZMx9owm+zCSJQdbcf1qbVXp9lJh2YXLc75mtLja8atlgy4PweL5xhzPUzBJjG6NeW5bGHMJafD3Ayy46KDHou26iweO8AXNtrcsNbippUuN46qc/OYLt85mvCd52Huuhtxy9uIOwHG3Awy4NpJDRZ91Jh03ctssA5PJsvhh2meV/jzuMKV2URDzkdocC5cjeZTCjQH7qMnQZ3JXEMWSo5xucKCz+pt+LTOik9rbRnONqY1WpXWaDW6ErQYTNNlMteY6XwTpvOMmMjWZTRLm4k8AyZzDZguMGQgVY2exAP0J6kwkq7JWKYm/clKdEfvpzNWnq44FZJcDxLtakiYqzFJPhaURvhxLjaYdO2D9CcEsnTnM/j1Hlfy0uiNDaU9P4XGsmyaSnNpqsyjuaZwGSScbSijpbaEMzWltNRX0NN2mrHeTsYHzjMx0Mvs6CDzk8PMTQwxNznE9NgAg30dNDdUYX3UCD3Ng5ga6nDEUBs15b2oKO5Bed8OVPbvRU/zIJqq+5Hfs429OzajJL8DTVUhUE1dWR6NgwroaihjpKuOovwOVJT2oKK0F01VRdSU96OssIc9O7egpLBz2XJSU00RI30NtNSV0FQ7QHREMLlZqZQV51FTWUJ9XSXNp+sEF6O203R3ttHdKfjNd51robW5njNNtZxtaWSgu4OJkX6mRgfpP3+OkvxswoP9CfDxIizQj57Os1y+NM/YUB+fXb3Ezz/9wGefXuHml3/ju7u3efDDt/wi4sb/9PABjx494NFPPy477Pz0UFi/E97+KgII73bIX718zm+//swP998BjG94+OP3jI70U19XSmFBBnm5qZQUZol46ikU5WdQlJ9Ffl4GRfnpFBdkUSNKlq6qLKGlpZG7X9/ip4f3efL4V9Eu/FtY+jvd59dfHvL5jU+5ffsWT5789k8Bwf9ab0A0tRAa/HeNPf8BSPhnoOE/85y3/+67/3jvfwsk3rx5xdI/0JxevHjOy5fPef78KS9E9erlc54/+52fHt4nLNAPI30NjpgY4GRngb21OXYijrKjnVBHTPQwMdJFT0sVfW1VDHRVMT9qgJGeBtpqSuhpq6CrdQA9bZVlytHBA7vZt+8Tdu3cgsLeHSjv382B/bvQ0VTG3MyUpsZahobOMzczwfzMJBdmxpmeHGFiYoDRkX5GhvsYHu5naLCXoYEeRoZ6lwHE+Eg/4yP9DPd309/bRV9PB4P9XfT3dTE2OsDE6CATowMMDHQyNHSe/p4OBvrPMzDQzchwH6NDvYyIrHMHB3ro6+1advbqO9/B8EA3g33Cffv7ugTw0dlGZ0cr59rP0H62mY6OZs61n6Grq4XuzhZ6O1s521JPUV4qhfnJ5GcnUJyXSmpiBDmp0WQlR5IYLYSnJceHERcVTGlBlkBfKcygICeRrLRoMlKiKMpLJSctjviIQGJC/ZapQbmZcRTmplCUm05OmiB2zkqOXub452TE/z3/ID6MqDA/EqODSUsIJyHyFIkxIQT5Hyc+JoTczCRyMxPITo8ThMQiMXFWWix5qXHkpsWRmRpFamI4aYmR5KUnkJUcS0VxLi2nqzhkqIGxgTqpIspSdkY8manRZKdGkZceS25aDFnJkeSkRguha6LfFRcVSFJ0sJBAHR1KUmwYybFhZCRGk5kcQ3ZKHNkpQoZEvggwVJfn0dZcTX93K+Mj3VyaH2NxbpTFC6Oc72gSpiwnPfByt8PX0wFnB3PMTA04aqrLscN62FqZ4n3cgZTECPbt3MyubRuQ37WVAwo70dNWpjAvjbBg32VnoxPHHXAVcfff8fe9XG0I8vcQBatlUpybTFyEP97HHSgrzOSIsRZmh/WwNj+Ei70Fvp4uBJw8jr+vB+4utthZH8XZzgI7S1OcbMzwcLYlKz2B+JhQfD1dCPbzJNTfm1B/b8JPeRMW5EVk8IllqlFsyEmiRZOG6JCTRIeeJDbsHS3Jh8hTJ4gI8BTckPzcCPPzINhHoB0FeDsReMKFAE9n/Dwd8D/hhLeHPZ5u9rg6WuLqaImpsQ4y4qsQW/EeH/z5fyK5ZoWgDxBRgla99xckP/4IyRUfIvXxSsQ/+Ajx9z/A8I9/oXC1OHWSUpzbspnGrVsw//DPeMlK4L15LXtXf8AGCXHWrV6JrNgqNkqKs058DdKrPkZGXBAMy0qsRlYEEtb/O9chOSkpNkhKsXHtWuSkpNgoI8OGtdKsk1zDJhkpPlknx2aZtayXkRTuJy3BZjkZtm9evywm3iQjKQAFWWk2y0ixQUpc0CRIirNlrRSbpCXYJCNMGzZJSS4/f524GOslxNgoJcEGidWsF1vJjnXiaO6WQXfHh5js+Cvh1rvpL3BgtNCKhXpX5qtduNLgxtVGNz4948WlBjcu1jszW2nDdLkV0+UCaJgqs2Cu3IqLNfbMVFgxVyWAhMU6B67UO3HttCsLtXZcqLZlrsqOmQprLlSJQELpvwUJ8xX2zJXbMlNhy4UqBy7WCA5GF2tEDkZltn9PWy62FI6LLRjPN2O62LL9Dz8NZfLTRAm/XGph6fYw/DgHv83BvS54OARft8FPA/x8KYcXN6r47WIhD+YK6asJZaErn+8X2nj+5SB8PwO/XePNw4tU5wYRZK+Lg8l+nA33kn1Mi3l/dz6LDOD1XC/PvpqjtSCOua5KND9Zjeon0mhtk8Vv23q+P3Wcb3yd+SXaF79NEqhulmafxMfsXvMh2ptkUF8vhfzK99DbIImP1g5uthbweKqNr5ryGHKx5by9BdfCT1Gvosi1hGAuFyQxlRjEZ8WJ3G/KYyLGm+gDm3CWfQ/XLas4JS9H0IGNxClvJEx/N9yZ55fxM7R5W3AxLZipxJNcjD9BsdonpG9cRfy6D8jYIcbwMU0u2ZpwXmMP0z6OpB/Tw0V+D3WejszEnqDTzIDRYwacVtrNleQQFmvSeHihl1dXx+H+3+DHKyx9Oc6dpjwGY73ojT3OxcIYrtakMprmT1+qL3+rSeGziniGk9wZSnJhIN6BjigbjGT/Gw7r/zv9NuqMuOgxF27HTJA1rYf2cdpkLyNmasweVuWi8UG+MNflorkWC6banNXYxwUvS96ONvD7mXQuhFhxOcSWJ53Z/Hw2nUVvE66aqzOmuYtxtR30K29j+uBerh46yDU3db6IP8yNFFO+TD3MF6mm3Egy5nbaEW5lm/BDrTW/1EVxN9ODu+FHueikwOdBesxH6DGdZMJYxmEGkvXpjtNiMMOAqXwT5kqOMltowrVqK67X2XC12pq+ND3qA/fTEqFKR5wWI9kmjOcYM5VvynS+CVN5xoxn6zOerc9soQlzRaaMZ+szkq7JUKoGE9najGZo0B23n3Phe2kJ20F7pCIpzgcJd9AlwcecdLejlFgakaWrynd9LfDjl/Dd5wzFBdOREkFtWhw1eanUFWZQV5JFTUkmdWXZNFbk01RZQGNFPrUlOVQWZNBQXsDQ+XYmB7uZGx/k4twUly5Mcnl+ioXZCS7OTbAwM8bc1DB1VSWYGGoITb6OGqb66hwxVOewoTamhrocMzHEWE8TY301tNQUMNRRxcRIC3UVefS0VNA4uFewQ1UWbE/f5SRoqSlgoKuGno46e3dsZfcnG9m2ZR1bN69lo5wkCnt3YKinifKBvRgbaJIYF0ledpqIylFPW0sjZ0Ue8wKdoolzbaeXpwlN9VXU1ZTT2lxPf08Hg31dnO9opbaqlMTYSAJ8vIgNDeZsSyOXL11ganyImclRHv10n8e//cS9b77i23t3+PnRA54+fczz5894JuK9v25vWfgAACAASURBVBP1/v77Yx6L1k+fPuHp09949uwxT58++XvT/g/16y+P+PrOV3x95xaPfnrA098fc//7u1y8NEdf/3nqG6qpqCimqbGKhvpKqqpLqa2roLwsjxKRaLUoP4MzzfVc//Qyd7/+ip8eCiLely+f/y+79K9eveC77+7x9de3ef786f9G8/7/NzFY+g/O//vv/2ee8R9/Lvxdr5frHUXq1asXvBbV2zcvePXyKQ9//B5rs8N4uTnh5e7ICQ8nggN8sLUxx8XRBhdHG6zMTDhmaoiJkS521sewOnYIK3MTbCxNsDgqNGJGuuqYGGlx9Ig+enoq6Ggro66yD21tZdRU9qMov4v9+3aiflAeLXVlosKDmBgdZGZmjJnpMeamx5ieHGFyYpjxsUFGhvsZGe5nbHSQ8bEhRkcE4DAlumZmeowL0xNMj48wNjrIxPgQE+NDzEyOMDMl3HNqckQAFGODjI0OCABjpJ/xMQFATI4NLn82OjLAUP95YcrQ08XooAhIDPcxMtTL1PgQo0O9DPR1MdB/nr7eTvp6O+nubqOn5yx9ve2MDfcw3HeeuMhgqspyGeo7R1l+JtnpcVSWZlFakE5SXNiyzWhOZgIxEacozE2hqa6U8uIMUhMFkW9eViLlBRlkJccSExFARko0edlJpCRGkJESLYh9s1PJSY2lLD+dvPR4yooyKchJpjA3hdK8NHIyYkmIDiE7LYHk+DAiQ32IjTxFVHgAmWnx5GYmUpiTRm5GEnmZSeRlJZKfnURuRiL5WcI6JyOW7PQYMlKiyUqLJSMlmvzsJE7XVRByygs9bWUC/TzJyYinpCCdvKx4cjNjKcxKID8jgcKsREpyUyjITCQzNUYQLacLrkopsWGkxEWQFB1KalwYGYlRZCRGk5EYTWpcGGmJkaQkRIhoTLFkpyVQlJtObWUBXe2N9He3sjA3zoWZYbraG0mKCSP4lBfHXW2EfIRD2lgcNcD8qAEernb4+3pwur6MA/t2IL9rGwp7PmHvzi0oyu/gwP5dbFovRWxUICe9nfHxcMDbw54THva4O5rj4mCGh4s1IX7HyUiJpKwghaLcJDISwznhZkNZYTr6mspYHDHAzcGSk16unPB05qSXGw7Wx7C3sxBchCwOY2d5BE9Xe9KTYsjJTCIq/BQ+Xi74nzhO4ElPAn2PE37Km9AAT8JPiSYG/p5Eh5wkMsib+IhThPgJ14T7HyfMX3BnEoCCIGoO8/MgxO84gT5uhPgdJ8zfkxBfN0JOuhLs60agjwtBfh74ejnhf8Ide6ujmJkaILbyQ6REwEB61cdIrVr1d/rPmlVIr/oYWbHVSKz4ELEVK5D56EN2//HPJP/5r1St+ZiWTevo/mQ7xWskaNi8lbSN69EX/4BNYqvZKiNkDGyQEENOXGjI5USJxRtEGQUbRbv566WlBOGxrLTQuEvLsEFGhvXS0mwQgYT1oiCzTVLSbJKWYdM6GTask2LDWim2bZRDTlKcrWtlkJNYw9a10kiv/IjNMpLL04KNkuJslJJYnhRslJRg3Rox5MTXICchxjoxcWRWrxQmCNJi7JST4sBmKazUtnDCaD09BY6MFNkwV+XCxVoXFmudmK8SdAYLtY5crHfjSpMHV08f52K9K3NVQsM/U2HNpVoHLtU5cqXehcuNrizWOXCxxp6FWnvRsSMLtfbMVtswU2HFfKUd85XCfRfrnFioshfWVfYsVNkzV27DVKklk6WWXKiwZbHaiasNrlxrdBOoRxV2zBRbMlkkWKJOFlgwVWjJTKkV0+XW7X/I9zKiItyMrpJAlu4Mwc+LjFcEcDbjCJ/1BnFrLIi6WBVmaxz4ejSM76b8ud0Xxc3BCi73FHMmN5Cx1jze/HCFn7+aJDHYFm8rTU5Y6xDqZkqZjz0XQk+xEOgPlyd4/dUCp9wPY66xl67qLJTWrUR9owwmG2Vo1FTmGz9nHob50ONmhcF2WfbJSaAgJYaS9GpMd2/ASnELCh/93/jqbCPJYh8Jh7cxmOzBi/kOXo6epdPblovp4VxNCKJ2/y6uJYfyeX0W1wri6A1w5PH5Kp53V9HmeZhC/X1UHFai1Ead9hg3Xn81yY+DjSQorSdpjyx1R9TpcDdjKtaLq+lBTJ60o2T/Bkp3SnNObRtXHU04I7+JrwM9KDDVJPywEaaykpSqKdJjrUubwQGqzbS4PdwMDz6DR1/Co895PddNkcYnpCpuYCLek+EYN5p9j9IX5crtxiyulMYymuzLeJQ7g6EOXMz253qGL4v2Rnxuc5ibVqbctDbhmpoqE4r7GVXYyfSBPdwyN+YLu0PcsjHitpk+i4dUuH5Mjw6FrXj/X38gfbsk59wMuN2RCl/1snTjPN1R5pyPMYcb7dyNcGJEZRtTWvsY1djDmOpOZk0V+CLMmIU4beZStbmYa8B8lj6zqdpcSNflYq4BX7Qc45sxd3g8zbORLJaaIrgdZsr1k9pcdlJiMVCbqURjxlOMGEs5xGTWYS7kH2O+1JwrVZZcr7PlarUNV2psGM4yoTlMheZwVTritBnKNGEs25ipPBOmC02ZyDNmIseIuaIjzBUdYbbQhPFsffqT1RlK11h2OBpMUeFc5F7aI3bTFilPkpMiUfa6JNgakXdEgzwjNZY+n4cfv4AHX3E+zJeW+FDqshOoyEqkLCeZ6sIMqgrSqcxPo6owg6rCDCoL0inNTiI/LZZskQ9477kzjPZ1Mjs2wNy4MEVYmBljYWaMi7PjXJybYH56nOb6So4Y63Jw/240leU5pKuOqb46Zof0sDxqgqmhDqYGWpjqa6Knroj5YUMMdA5iYqSJsYEm2mr7UZLfiaGOGuqioDW1A/vQVt+PppoiygfkUTsoL9rNVUPlwF6UFHaiqryPvbu2sGvXZnR0VIiJDqOkOI/TTbW0tTTS2lxPa3M97a1NdLafWaZWvJsmtJ5poPl0Hc1NtZzvaKW/p522Mw0UZKcTERxAeFAAFSWFTE4MMz83yfn2Fq5cnOPJ40e8fPGEBz/c4+s7N3n1+pmoOf07Vebt0ktevXrxn26034l63+3wP/zxB65/epXrn17l6ztfcv/7u7x5/Yy3Sy+BVywtvWTp7QtYeskSr3j1+ikPfrjHvW++EtVtHv74PY9/e8Sb18958/rlPwUlL18+54cHQjbB48e//icb9v9dwPDPgMK71z9OCf7rIEGo1yyJqFYCDeotb9684e07XcXSS968ecHD+99yytcL7+MunPLzJsjPCy8PRwL9heA9extzrC1Msbc6ynEXO5xsLXGwMcPRzhwbi0PYWwte6yYGWqirKAiAQV8DQ0NNDPXU0dNRRVVZAUV5wb1LWXE3B/bv4WxLI2OjA0xPjTI1Pcrk5DBTk6NMTY4yOTHC9JQQojczPc70zDizMxOiIL0pLsxNsTA/w8LsFAuzU8zNTgrXTY0yPzvB3OwkF+ammJ0Rzk1ODC+Di6nJUSbGh5ieGGZ2coypyVGmp4T3qfEhxscGGR3pZ2y4TygRgHgHXibGhxgbHWB4qI+hwR4G+s8zNtbH2FgfM5NDdHe2UZiTRm1FEQ3VpZQX5VCQk0xcVAAFOUkkxARTXZ5HSUE6JQXpFOamiES8iWSnx1Gcn0JeViIlBekCACjKICstlpSEcEoK0inKSyUtKZKivFRKCjIozEmjoaaY4vw0zjSWUV6cRWFuCiW5qZTkJlOal0ZhVgo5qbHERQUSFeZHyCkvctITyc8SJhJ5mckU5KaRl5VIXnYSORmJFOamLFux5mXFL08pstJiyUmPp66qkP6eNo4c0ibA120ZxORnJ5GXFU9eejwFmYnkpsWSlx5LXnq8iFIUR2a6kKeQkxpPetI7UBBOekIE6QlRZCQL7kfvnJZSRcAoJT6SzJQ48rOTqCnNpaYin5amSjrPNjDQ08ZQXzstTZW0NVdz0tsZDxdrnOyO4GBjSnx0EHlZiSgr7EJFcQ8HlXahoSqPsuJODhzYhdrBvRxU2oXEmvfx9XIiNNAbdycbIQHawx7v4w54uFgTfNKDtKRIKvLTqCzNIi0pnCBfVzrbavD3ccPPx40THk54uTng5myDk625UPZW2FuZ4WJvjbuTHSEBJykpzKahtoy4yGA8Xe0JCThBZNBJIoNOLjsZvXNeign1EwW++RITdpKYUF8SIgOEKULgCSKDfIkO8Scm+CTh/scFTULgCcE565Q3IX7HiQjwJiLAUwQkfAj191xOmHawPoaZqQGb5KQR+/hDZFavRFZsNWvFBUHw2jUCWFi7eo3QPK8SRMLSH7zPxj/9lcg/f0D5xx9xdtMG+nbuoHWDHK2ystSt34Dlyj+zQ0KMnevXCenDa6WQk5YQCYUlWCe5hs3rpNkoKzT+G2WlkZOSEiUeiwtTAglJ1klKsl5amm1y6wUnIpEgeZOUNDKrVy6Ll+WkJNgkes7mtcLUQHb1SuTEBKHyBuk1rJdazQbJNWyQFGPrWhlkV69ig4Q4sqtXsVFKjE3Sa9i2VoLtcmLs3bgG9R1rsdfdSn28JRcaXbl02ob5Gnumy22Zq3JgusyO+WpnFupcmK20Z6HWmcU6Fy7WOzNf48BCraOowXfgcqMzV0+7cvW0K5cbnfn0zHEuNzpzudGZi/WOXGt24/NWb66eduVKkwsXqgVx82K1wzIAuVznyMV6Ry5UWLNQZStoEWocuFjvzFy5zTJwWKx24Eq9GxfK7JgtsWKq2Iq5cjsuVNiLXI7smCu3a//DiUPy3BivYun7KR7Mn+F0sj2NyUf58VI8P1+LJOPUTkZqXPhmLIwbnYGU+2uT6qKGp8keLDW2MNdTycuH1xlqLSA+0I7UKHdSQp1IDLKjxNuGxdAgPk+IZWlxmqXPFwlwMcbVQg9zLUXMNRRQWS+F0TY5klUVuOvrxBfu1nydEMbhnWs5sFESlfXimO7eiJ3iJjzUthByaBfZzgfJdztInrMC2XZ7ybTaR42vCY/HGnk1187DkQZ+Hm/kbmECeZ+sYzLGh4edlXQGOlBhrcNwvCcPzubzqKuMyzmh3DiTA9/Oc7s+nQyVjWQrbSBrlxxJm8SpOLCDDnt9urwt+Cw9hFuJ/vQYKDFhdJBrdoc4r7aHaydsydfej5+2Cm6aSsSZ6TNVnQTfX4Ef/gYPvmA6PYoGdxt+6GvmenYEZfvWkrRLht4oZ/JNlSiz02YuK4zZ2BPMWh7iM09bvjnlwU2Lw9y1N+Nrd0u+d7PmgacDN8wO8bmREV8Zm/L5ET0+M9Km1UCBZI1tjATZMepymDk3E66b6XHVXJ/Fw1qcPbiDbtODjNvr0OulT1u0Gc9udLD0xVkmM5xoNlNg8vBBxjT20K+4laGDnzBtd4DFOF1m49WZTD7IZJIq4wkHmc8yZCHTkIUcYwbTNfluyh0edbD0dRu/Tedws9KNqSgdLkTp8lmUMVe9tJh3UWEx1oSJTFPGsw6xWGbBlVp7Pmu059N6ez5rcOJSjS2DGcbUBynTFKpOe6weAxkmjGQaM5plzHiOESNZ+kznm7BQasZ8yTEulBxhPFuf4XRthtO1GcvW4UKREWOZmnTHKdIeuZOW8L1kOSoRb6lHtpEyJWbaPP9sDn68A/dvczbUmzOJYdRkx1KZk0JxVgKlOcmU56VSkZdKTVGmAA5ykinLTaEoI56M+DDiw/3ISo6ipbGKge52pkf6WJgaYXF6lMXpUeYnh1mcHmVhepS5yVH6z5/F1c4CfQ1lgWKksAeF3dvQVJZHV00JI21VDsrv5KD8TlT370ZNcQ/yuzejpaaAitIuIWlZRXCNUVUSrFJ11A9goC1wv3V11DE11sHM1AATQw1hwqBzECNddYx01VFXUcTIUIe83AyqK4oFepFIjHmurZHuzha6O9s43yGIOLvOtXCu7TSnm2qpqRZ0C++ura0oITkuirBAP9KT4jnf1c6li3N0dbTSfqaRZ09+FgGCVzx/9puIovNuB/vNv2lY/17/jHrz73bCefVPz//66898+cVnXL40z+VL8/zts6vc++Y2vz/5mdevn/H2zXOW3r7i7ZsX/P7kFx788C3f3rvD/e+/4cnjX3n18uk//IZ/Ak7evuDhT0LewePHj/8dXej/FCT8V9b/Z8/9u2bhjchBSRA4v337dnm9tPSGt29ecOfm59haHcPT3Ql/X0/8fI7j6e5ASKAPTvYWHHezJyLiFAEnj+PhbMsJd0ec7SxwsBH42rZmJpgdMeSIsS6ONmYcPaTH4UO6GBlpYWyszVFTfcyOGGJsoIm+jqoo9G8XXZ1tQjM+Nsjk1AhT02PM/kOD/67mL0yzsDjLwuIsi4tzXFycY3HhApcvLXJxcY6rVxZZXJhlcWGWhfkZrl6c58rlBRYXZrl4YYYLc5PMXZjkwpxQwv0nmZ4aWwYXM9PCsQAwJpieGmVudoKJ8SEW56aZE10zMz3G7IwIuEyNicCFkAQ+NTnCzPQYk2P9VJYUkJ2RSEFuBufbW6goySYnI5b05Aiqy/KoKsulrqqQwZ5z1FUWU5iTttz8FuamUFWWR015AWnx4VSVZVNfXURVWS752Qk01paQm5lAUV4qpUWZ5GYk0VQrpEU31ZVQlJdMSUE6VcXZ5KbFkRYfTnzEKbJThHTm+OggokNOkp+RRFFuOhXFgi1sYV46BblpokqlKC+VgtwUikXApDAnjaLcdGH3O10AEWdbarG1NMHB0pTsjHiKC9KpLs+jqjib0sIMSvPSKM5JoSQ/VRTwlkxBTuKy7qAgJ5mstFiyUuPJSIohIzFSoBmlCPSntKTIfyOcTkuMJjUhioykmOUsh6zkaEpyUynOSaGsKJPy4izqqgqpqyqkpryQqrJsVA/s5qDiTlQP7EZVSR4lhZ2oq+xDS10Iq9RS34+GKLhSRWkXcjKrWPHeHynJSSEi0IsAXxe8Pe1wczInOMCTpLhQCtITqCvPpyAnmbCA43SercPDxQY3ZxuOu9njaGOGh6sdDtbHcLA2x9nOCl9Pd9wc7fA57kZqQqwwwa2tJCzQDydbc4L8vAgLEBr+qGBfQv09RRoFL+LCA4gJPklcuB9x4X7EioBCXHgACRGniA0LIC48kOggP6ICfYgOOkF0iJDPER3iT1SwH5GnfIkNERy0wgIE4XNMqB8xoX6CWNvRGm01ZdbLSCAnottIr/oYWUkxNqwVHITWS0iyUUoaOXEJ1omJs27VKuTeW8Hx91dRsVqMc5s2MrBrO+e3bqJ9/Toa18vhv06cfdKS7F4nuxxYtmmdzDIo2Cy3li3rhPTiLXJybFy7ls3r1rFJVhY5aQm2rJVlo7QkO7ZsFK5fK80WWRl2b9nENjlZNsusZeu6tcupyZtkhPTjLbLSyEmsYb2kQC1aJ76aTTKSgqZASlxwPpKRYoOEJBslxNgsJc5mydVsXyeO8nYJdBUksdKSI8HtIG0ZR5mpdWKx3pWL9cJu/mKdCwu1jsxVOTBX6ch8rQsLda5cbvLgYr0rlxrcuHraneunPVisdhA18Y5caXLh6ml3rjW7c73Fk2vNblxqcGKxzoEL1bZcanDhWrPHMoC40uTBpQY3Ltc5s1jnwKUGJ66fdlsGFpcanLhc78zV0+5cbnTlYr0zC1WCkHmyyHw5RG2u3I6ZUgEkTJdYM1Nqw0yJLdPF1u1/uD11hqd3R/nti/OMno6gNNaA7y6lwoNyyhNVcbVS5KSbKkfUpTHX2YS9wR5CnHTwtFLj4Z0Ffr57ifggV1ys9HA208XTxghfx0OkuR5jMsSPKyFBvFkcg4tTlNiZcNxIjaPaB9DYuQGljVKobZTh8DZZUnfIccvPhbvBnkRryKO8fhUaGyQwk1+PjYIsLoprCdbbTpLVfnIcFci2lyfXcT95ToqkWu4mx24/NScMeNRfBdeH4HI/TybbuN9YwECUJ9+fK+Pn3jpaA205G+xAd4IXz6/0wb0LcHOSZ7NnmYp2Y9j3KBVaOyhX3kyr5j4alXbSorGXXhN1xiz0mHE7yuAxdS7ZG/KZgymd+7cx53iUXF0lkpzMmGur5O031+HedX4YaKbJ3YyZ1EBmk4Kpdbfmu+4mPi9LomCrOMWqu/iyJplblQl0BdvyeVY4X1ib8aWpEV+ZHeY7eyu+dbTkWxdrPj2kwzULI75wPMYNV3OuhdgxGWfOQpkFSSYfE64vy3H5tThsW431XkmO7ZJAX+ZfsZf9F3pc1Jlx0eKyix4XHLQZMlNm2kGTLld1JhId4HIzP9Qn0GMsz5D2XuastJnx1WIiRoWFVC0WUrWYTVZjNlGD0TglplM0mc3UZSpVi/PJB7kzFcXSt308WiyEm1Wixl2PyTQDFtNN+DTxGJ8GmjLvos50oDazKSZcKrPhYoUNV2vs+LTOgSvV9syXWjKUeYiGYFXKfJUo81WiPU6fgXQjRjIPMZSuT3+yJn1Jaoxk6DFX8P+y9pbRUa37uufu7jG6R3ffcfvuPmfvZUiII8GTQNyBQHD3EMedEOLu7m5VFXdPiEJC3AjuJEQgSHBY8OsPs8ha55y9z+kP98M7Zsmsygwhqf/zPraF1qiN1AUYUR+4ioag1dQHrqI+0Jgqb23KXFeQ77iY3PNLCd+6hIj1K4ndZsRUdyOMPuDb/SGKHU+S5WlPfKAbcSEeJEb4kBDmS2K4ryA1igkmJSpQYBSiAokJ9iIywBMfF3ucLxwj0MuJXHESdVWFXGuqpb25jq62FjpbG+m42kBPa6PgT2i5TG1ZAbu3rEVjmQpGuproaqihpS40Ia8y0EJXfRlaqouns5eXLVRmqYoSRrorMdBRFY4a6mipL0NLfRlqS1TQ0RRiTdWWzEdDfTGGeivRWbkMYz0NtFcsZYOpEYcO7MTq0B7M9+7ExfECAb4eJMZEkJWRgiQjmWypwbKiNI/K0iLKS/KpKC2gpDCLooJs8nIlZGakkJGeREGehNKiXJJiI/HzdMXD2YHCPAn9fV20NF8mS5xGfW0Fr16OT+9W/zAI8/3H/f8MJPxnu+FfpQzBPx7mv3//nc8fPzH5YoJ7928xMNhDX28HPd3X6Om+Rn9fJ709HQz2CkPk9cFehp8+5OOHd4L/4Ps/BiA/3lvoMnjJ+/fv+fbtfyZL8D8PBPxXwEQAN0ivH758+cSXL1/48OEDHz9+mDaIv5gcY6C/ix1bN3DisDUO507h5eaIv487F8+exP7MMVydzmN/7iRH7Syxs9zPhVNHOGZ7iCPWB4TSqn3bsLHcx3E7C3Zu2cC+nZvZt3sLVod2sXfXRjZvMGHdGgNBKmesi7GBJmrLFlBTXSbIhtqaBBDQ2UZ/X5fUPN7L4EAPNwf7GBzoYWBQWP0D3fT3ddHT3c5Afy99vZ309wk/576udnp7BIAgPN5Jb9c1ejuv0dPdTm9vO329nfR0t9PddY2O9qt0dQqgo7enXfr/Rzh2d7XR091OV2cbfV3XpksAr7W1/IPVTPu1FinL0UJjYxVx0UJRW35OBulJcYjTEkhJCCczNYbIUF9iIgJIigslITpUyjZEIE5LIjkugrTEaESp8WRlJlJZlEVFSTaS9ESS4sNITQ4jLiqQtKRIYiL8SYoLISEmiGxRIs2XK4mLCiQvKwVxehxJ0cFIUmPJSIwkJSGcqDBfgv3dcHU8g/2ZY0SHBZAYE0ZKQrgw0McEkxQfIV3hxEvbqZPiI0iMCyc2Ioj4KGnnhPR2XWUpMeFB7N62AQ9ne2mYQBRJcaHERQeTFBtOXFSgtAfBj/ioENKSIoV0oKgQAaBE+BMd7kdEsC/hAV6EB3gQ4u9JeIAHEcG+hAZ4EeznMQ0cgqSehfAAL0L93Aj1cyMqWChiiwj2FV4T6EGQn6sgpQrxRU9TFU21xWipC4lzBjqq00WWqwy0MNRZISTD6WtjoC0UoS1VUUJxzq9YH9qFl9sFwXx83Ar7s0LCUUyQDymxocRFBeLlfJ7SwkzsLPdha7EPa/M9HLM+iJ21ORb7d2N1aB/HDlthsX83p48dJjw4gDxJBsUF2WSmJHDqqC02h/YKsbjO5/B0uoCn0zm8nM/j7SIAO2+XC/i62OPjfAE/dwd8nC/g7XQeL8dzeDtfwP3SGTydzuHr4oCHo8AwuDmcFADDRSEVye3iKTwunsbL8RweDmeE11w6j/OFE0Jc7qkjWB3czVx5oWtA5ue/M19OkPsozRIkP/NkZZCf8aug2Z85A/lffkHup1/Y8tdfiP/tV1J+/hs1y5dQr76csnnzKFJSIlZRmeU//YThkiUsVlZgvpwMC+TkmScvLzACCrLCzr+CPAsUFVGWlWWBnLy0s0BgEBYpKaA4ewZKsrNZIC/IjeYpCMlE08BllpCM9INhUJo9A6XZM5k7R+hQUJDKiOR++wX5WbOQ/+1X5s35jQVzZqA2dzaaKjMxXD4b0xW/4HFUn+oEO1rS7WhNPUi3+BBdIiu6Mq3oSLegI92K9lRz2tMsaE89xJWEfTTG7KAlXkgtak89SK/YloFsO27mHmUo+zD9Wbb0iSzpz7aiR2RJd6Y1fRIb+iQ29Iss6csUJEJ9EhtBgiSyoDvdggGxnfB6kQAAujIs6M2wpDvzj9WTYUmfxIYekRVdGRZ0pB2QsgwH6Uu3pjPl0DR70Jawn2vxwmqN3cu1+IOFf/n8qIWiuAu4HNXl0GZ5xGGbYUzE89up2B7QYstmHVYbLMRYZz6GKxTZYLiYpBhnxh73MNBRye5NeuzaYMjWtfrsXW/M7g3GWG3QR2S5h+v2F/jWWg9DrYgtthG43ghLUwN2GGuhOVcG3fnyONvsYudyZa5YbGPohDmDl06xdbE8Boq/YqL8M/u1lLHUVcJOV5ELpgsI3KuO367FRFlrEWOtTch+VSLMVxK2X53kY8aITqxlqiGTj1fyGS5KgM4qPjcX8KW1mI8dpXzqLOX33ko+thZyrzAS0cmtBG7XQHxqCwPRF7kZdZF2HzuuedpQuteE+IWyz1CSGQAAIABJREFUeM38K6ELZpKhv5jyrdr0HdtN//Ed3Dq6g7JVqpSetuDNQDPfHvbx7kY7Ecf2Ux9wkXbXo8SZLafIxoziI5tpD3FiuDaHbvfTpC5VIl1DhZg1qgw6H2bkzFGeHtzPyJ5dPNm+jfvr13NrywYGN6+hSU+Dx7bm3Pc5Ra3TbnJPrqPacRe1Lnu4Ermf6lAzfPfPxWnzIo6vVcFA/r+x8pf/nU0L/gex1ppUndbi8gltrtoZ0WltSo/VWjq36NK9VoNrBsuo26bL0wxfJsTeXD67na/1KbR7baHD25hWb23afPVp8zWkxUefRi9d6n1NqPPRJ9pKnhy/1Xwbq+fz/XJ+v5/H205v2hM30Ry8mquh62gN3UhT4HravDYw6LCZvqOmdBxfxUD4Plqjd9IWs4OW6G00RW7jctAGSrxMiTuphf+hRQRaLCbzggGlnqupDTCj2m8NlT7GVPsaUxewhvqgtdQHrKbEVZNyT31q/Yyo9TOgyluXEtcV5F9aRuYpBbKtFpC1eykJ61fy+WYn30fvwKM+CpxOIvG0J9bXmfggT+JDvaflRanRwWTEhZASFYA4MQJRYgQp0UHEhfoQ7ueG09ljuNmfICHSn9K8dKrL82ipr+JKQzVtzYJZ+VrjZTqv1NPRUkdbSz15kjT279iA7ko1tFYsExpqNZazwVTwKQigYRlLVZRYPF8B9aULUFuigvrSBZgYrGSZihLLF82XPrYQLfVlrFBdyEo1FdSXz2eF6kI0VyxCS30JepqqaEiTk04dtyHQz53QIF+SE6LJTEskS5RKjjidHHEG+TliSgolQgxkSSGVpUXTICE/R4REnEZKaqxQtCZKRZKZQnCQL74eLoQE+tDYWMW1tmZKS/LJz5NQU13O+PhjvvNjoP86DRI+fXrL23dv/pT0889275HGff7+J3/AV37/9on/CCr+8VD/8eN7Xk9NMjzykJGRRzwdfsTos2GejTzlxXPBx/DvQch/9p5/9k38I9/Cfxz4/yvQ8M/O/69YFfgDTPAfzhXYAek9KTPw+++/S6NQP/D161c+f/7Mp0+fePX6JW/evOLlyxe8efOKV68meTk5ztjoU+ovV7FpnQknj9ni7eaIu/NFvNyd8HAWTKWOF0/jcOE0Hs722J85xqnjNjicO8G5k4cFOcfBHRzYuwWrg7uxtTgglVbsYs/OjezduYFtm1azffNqtm5cxdYNa9mwzpj9+3by5PF9+vq7uDHUz/0Ht7lz5wb37t7k7p0b3Lsr9Fncu3ubO7dvcuvmEDdvDnHz1iA3bw0ydH2AoetCZG1/Xw/dXR10dQrD/w+Q8GMN9AjH3p4OBgd6pkFIf58AMHp72hno76K/r5PBvk6u93cx0CuAzb7eTq73ddHd2UpvT4eUsWils1PKbHS20Xmt5Q+A2ttBT2crkWGBxEWHUFqUTV52JpkpcYjSYsnPTiMrI5nMlDgyEqNJiA4lMyUOcVoSGcmx5GenkitOJTszmXTpsC1Ki6WmIp/M9GiyxPFkJkVRkptBTIQ/CTHB083MCTHBlBdnkZYUSV5WktC2HBsu9Sn4ERboTWiADwE+rng425MYFUZ6UgyZ0jbplOQoxBmJpCZFC83SCVHC44lRpCZEkRQbTkJ0KDHhwcRFh5AYH0FRfhZXGqoxW23AYasDxEWHIEqPIz05ipSEcFKTIklJiCQzJUbaaB1JRmI0SXGhJMdFkJEcS3pSDAnRocRFCqzIDyN1VKjAXvwACj98E6EBngT7CIlOAT7OhPq5EuLvSYi/N5EhwvmBPm4E+QoMRXiQD4aaK9BUW4q+zkoMdVeyykALE30tVhnqSKOldTHSXYmhzgoMtNUFBldLjaUqSsxXlEFu9s8kJ4Tj7HAKx3PH8Ha5QFigB/FRIcRHB+HlfB6Xi6fwcruIi8N5HC+e5YidJZbme7GzNufkERtsLQ5wzNYKTxdH0pPiKS7Ipjgvi8SYCAJ8PTh22ALHcyfwdrmIr9ul6eXlai9trr4gNXsL7dXeLsL9AE8nAr2c8Pe4hK+b8NpALxf8XIX7wjmO+Llewt/tEv5uDn8sDydpu/V5vJztcXM4i8ulC4IEaJYQ9SmkAwlm3nkys6eHcuXZMijNnoXCb78y61/+FaMZskT9OotCudlcVl9Ok8ZyiuRlKVZUJF1RGa2ffmOJnCwq8rNZIAUGC+cqskBJXlpcNgcVBTkWKSmhIifLQnkFFsjLCkyBnMy0kXiBghyKc2SYr6CAspwgSVKSFUCCstwPQ7LMtFFZWWYmCrN/Q/bXnwSvg8yvyMv8zAK5OSxRmIP6XBlMNeazUUsGFxt9Ur33UB5tTmOSFe3pdrSn29AltqVXukvfkXGIa6nmtMTvpTVpH61J+2hLPkh78kE60y3oSBNWj8hGChJsGMo7zK28YwxlH2ZAbMVAtg2DOYcZyjtKr9iaHpGF1MNgKWUoLOiTCF6Fobyj3Co8wVDeUW7kH+FG/hH6s6zpEVlNy4u6MizoyzpMj0hgNnrSLWhPFWJUO1MO0pkkFKi1xOyeXj9AQlvcPkFulOa9k4DzpliaySEO28noQCRMNWB/aj27dxmxab0mJnoLMDVYxNY1qhRnh/PiWReNNemsMViMmYkae7aYsHWdPtvMjNixWovwrRu4e+4C4xmJMDxIiuV2MreuwW2LEZabTFmvo4rq7J9ZrjSL3Fh3Unet4uaxQ/Qf3ke0+XpM5s3ASOkX1i34jf0aCljrzcVCcw6nV83Fe7caAftVibHWJvWIIYnWuiRb6xNroUn6MWOyTplScGoTv7fkMF6QyANRGF+a8mlyP0bVLjPelacx0SCiMeg8AVtWELBVFfd1i3Fbu4jMI2aUXNhMleNOahx3UXzCjCwLA+xX/MxR5f8Tt+W/4rHoJ8qsNnDlzH66fU/ze2813O1koruWiAsWnFyrw+lV6iTsX0fyZl2qT+ym/vxeknaqE7Vdm+fFyTSbmdKso0X5wsUMmm3gkfl+hvft5eHObUyesuOm3T66rLZTZ76asr0GiHVUCFT+mSgNRXJtVnMl1I48hy1Ue+6m2n8TdZHbSbmgyem18hjK/K8Yy/wflEdfoCf/FM1JJmRfXEDFOXXKLFZSt2sltaaLuWq6gqFthlzfqMvQVgNa1uryNMWdF2VRfOvJ407cITp99Ljiq0ubrwGtvoY0eetR76FNjZcuRW76HDX6K4lO62Gsha+P6/k4lMbTakvqgw1oCVtNU8hqGoNWU+tnRLWHIZWX9Ok8v5a+Y2toOapPm89mGoM30RCygTLv1eS5GJJ0RhM/84W4756L3wEVMs4b0BSxg5aIbVwOMqPcy5BKb0Nq/VdxOXANJW5alLlrU+qqQ6WXHpVeOlT76VPtp0+5xwqqL6ykYO9S0tar8uFGI9+f3YYn10k6vp9M59PEejsQG+hKQrAXMUEepMeHkBwdQEyQB3EhXiSE+SBJikSUGEFqTDBxoT5cOm3HCet9eDudJSk2hMribBqqSmi+XMnVxhramuu41tJAe5MgPeq8Uk9bcz15kgxMdNVZvmiu8KGkswIt1UWsXL4QTbXFrFi2iOUqyqgvnseKZSosXzSf5YtV0F6xnMXzFdBUW4j2yqWoLp7PUpW5LF00j+VLFrB0kTIq8+RYslCJJQsUWThXjuWL5qK2dD66WqpEhPqRHBdFelIcmSkJ5IjSyJOkkZ2ZTK44nfysTIpyRZQWCR0JP7wIRflC63KOJB1xRiLijESyxWmI0pOICA8iLjKUqvIiOq+10FhfTVlpAcVFudRWl/Hg7nUEBuHHEgb77u6rNNRX8vnTO/5I//n3A/A3pqZeT0eg/jlN6J+DhH8MOL5Pn/uFPxiMf8Re/Ncg4ePH97x9K0in/pFv4f8vs/D9+3d+//2LNHr0I1+/So3DXz9Ld/Y/Se9/5fvv36a9AsL6ytev0nK1L1/4/PkzHz++58OHdwILIG1wFszh76eZgXfv3vHu3btpY/jU1BSvX79mYmKCFy8mGBt7xvPn44yOjjI+NszTJ4+40lKPmYkejhfPEhrog5e7EwG+7vh7ueDr4YSftxsBvh442Z/Fy9UBT5eL2Frt54j1Qc6dsuX8mcOcPWnDMdtDWB3cjc2hvdhZH+DEUUuszHdiZyUwDru2rWOz2SrWmOhioK/Fxw9TfJF6QMYnRhgfG2b02RNGhp9I43Ef8vTJI548fsjjRw+4f/8u9x/c5v79u9y7e5v79+5w+9Z17ty+ye1bN7h96wZDQ/3cGOoXwMBgDwP93QwO9HDr5iDXB3u5e+cGd+/c4P69W9y5e4Pbd4a4MdTP7VuD3Bjq48ZQ/3Rx4PXBHvp6O7lxvY9BaffH4ECPwGT0dkgZiA76+7oY6BfW9cFeBvs6yctOJy05irLCbOqry2m+XElSbDhZGUlkpsQRGxZAVXEukvREsjOTqSjOpa25juL8TPIkaeSKU8lMiSM5PoLSQjEpCeGI0mJJigsmR5xER+tlcsRJFOVlUpCdQX5WOpkpcVSX55GaGEFZkYSG2hJSEyNIiA1BnBFPaIAXUaH+hAZ44eHsgCg1kVxxKvlZ6eRmpU13PeRlp5MlSiYrIxlxhtAk/aNdWiiTiyc1OZrkhEgKcjNpvlzJmRPWbFu/mvAgwdBcmJNJdmYymWmxSDLiyRElI85IRJSegDgtgcy0WMQZieSIUsgVp5IjSkGUGk9yXISw4gWGIyUhnOT4MCJD/IgOCyA2IoiEmFCSokOJDvEjKthX8D0E+RAVGkhkSADhQX4E+3kQ5OtOoK8Lfp7OWB3ci6mxLroayzHS1RSCIPQ1MTHQZv0aQ0yNdTHR10RfSw1tjWXTbIKepjp6mupoqi1l4Xw5fL2EKFc/L0ciQ32mr9PT5TzO9ifIESdz8azAuh3ctxNbq4OcOm6HneVBTh+zw8XhPAnREZQW5FJSkEOeJIOE6HA8XS5hZ7kfF/vTBHm7Eujlgr+HE/4eToK5210ABv4elwjwdJ4e/AM8HaXnXSLI2xlft4v4uV6UejyE1wd4OhLq50GwtxvBXi4EeDgS7OVMsJczoT7uBHg64+fuSLCPG75ul/B2c0JJdhZzZWczf44MC+Rlp9mEeTKC1EdFTpZ5MrNZICODioI8Cr/OYsG//h3PWbOQzP6F+sWLuKKpyuUliylRUkAiJ4edghLzZsxguYICi5UVWaQgzwJ5WVQU5JgvJ4OKgiAZWiAnj4qCHIqzhPjS+VKDsoLMDKEdWUGOefKCxGiu1LCsNGs2crN++wMkyMxm/pzZLFSYg/JswYcwV+Zn5sv+xhLFWegvX4DRMkXM1GQ4v1+X/BBLrmWdoSnFipYUc66kWdKUsI+GuN1cSTOnS2xLt9haGOgl1vRnH6Erw2qaMfih/f/zrn6/SBjke0QW9InMGZTYciPHjlt5R6RehB+MgeW01EiQINlxPctGCgQsGMi2oTVpj/A+UtZBWHZcz7JjQHq7V2xLf5bttFm5L9NKYB7SDtGetH+6ebk1fh9XYvbSGr+HziTB+NyVcrDwLxXxO3E/pk9q4B7qc07ycfwy1xrTMF21jI1mWpitVmWt4WKOWWziwVAzL571ERF0DvXFMzHUWsBWM222rtNlvYkmprpqHNNUpWXfQYYcL8GtTkq9zhC13oDE7absX6vF/rWr2Wmii4ayDKpzfqY6yp17TifosdlFw56NHNKYj5Hsz+jP+Strlf6Opc48bHSUsdKYw2ljZZw3LiT0oAZxh/VIstMnzlKLJBs9Yg9pEG2ujuS0CaVOm2nwtOJtRTovi5KZyE/gc20WzTZ7adq+kXfVGTwrT6D84n4cjOVwWzMfD7MlhO1ZSdIhbXKOrKL4/HoK7TdR5rCZ7LOmpNjpE7ZtCa7GclxUncXn5gK43cX7knTExw/gstuUoyZqnN9kxLHVK/Beu5Jw3UXU2WynP+gU7S6HyLNex2dRNEMbN/Fw+04e7tvBq1PH+OBwmvZVBjRtNqDs5A5uivwZinSl2HYVhce0KD5hhGS7NjGq8jjM+m8kHjSkKfw4db4HqfTfTaHXNlz3qWEw539jt9rfcNq2mPr4o9wodeVGsTmPqrZT66BO3TZVqtcupnG9Gu0bNGgxXErvOm0e7F7LbZsNDJ7YyGSiCy/zA7kRcYDOQGNaffRo9dHniq8BjV66NPvrUe9vQOo5HXau+Fc+P23h65Nqfn/SyOO6wzwtP0hjiCGNwcbUB5tQ7W9Epbc+RS5aFDhqU+e2hi57U3qPrKL7lBndwXu4GrmdmsCNFHqtReRgSLC1Kj77F+F7YBHxJ7WoDdrCleidXIncSrXfKqp9jSn31KfCS49C55WUuWtT7q5LuYc2ZZ5alHtpU+WlQ/UlTcotVpBsuoAXHVV8fXoDJh9QYH+UkCN7iHA5TaivExF+LkQFuBEX5k1UsAeBHhcJ9XUi3N+F2FAvEiP8iQn2wtPhFLYHtmN7cBsnrPchSo4iRyRQ//WVxTRfrqS1pZ6Oq010tjbTfqWRnrZGeq41033tCo215ezeboaJoQZqyxawZb0pOmrL0FBdzJIFiixQkmXlUhXkZ//CPIXZLFZRRm3JQpYtnIf2iqVoqKmgtWIJmmqLWTRPngVzZZmrKMtcxdnoaqmirbEM7RVLWTxfAdWl8zHSW8nOLWaEBftQlCumMCeTknwJhTnCAFGSL6E4T0JNeTF1laXUVgnJRRWlBVSU5lFekkthnoS87EzE6UmI0xIQpSeSkhhDeIg/qQkxNDfUMNTfw9WmemqkcZBN9dW0XbnM+/eT/w4kfKK5oYKYSH/GRh9MD+o/fAY/WIORZ4/p6Gzlzp0bPH3yiPGxZ3+AhN//mSTo36b2/EcQIMicvv+nz3+F7/98+H//boq3b9/808Slf89kCDv4X/j27Rtfv36d7ib48uUTnz59mF4fPwpFZ58+fZiOI/3w4Z1QfvbhHR8/vOPTpw/Tj71//46PHz/ybuot76aEVud374QkqB/Ny+/eTU0nR01Nveb169e8ejUpxM++fsmLFxO8ePFCAAXjo4yOjjA6OsKjh/eFxuoHdxGlJ7Br8zp8PF2Iiw4jPiYMSWYSIf6e+Ho5ExzgTZC/MFgG+brj5X4JJ4czuF46h6fLRfy8HPF0uYiPuyOHrQ7gKm0XPntSaPo9dGAnJ45acnDfVrZsXIOh3ko2rFtFVGQo8JWXryYYnxCua2x0hNFnw9NrbHRkOjb32TPBUD46OsKzkac8fSJ0bYwMP2Jk+AnDT4RUqrt3bnDr9nXu3b0lZSNu8fjJfR48uMdjaQLXyPAjHj+5z6NHD7j/4A4P7t+eBhB3bg9x89aA8D43B6cbuu/dvcnQ9T5u3RwUJFD93QwO9HF9sJcbQ30MXe+TgpYhciSpeLlfpL66lLTEWFqbLpMnEUB7RlIMBZI0YsICSE2MkBaHJVCcn0lpoZgcUQr+Xi4U5wm3JRnx1FQUUFdVSEVJNnlZqSTEBJMcF0pRbgbitAQk6YmU5EsEgCFJpiQ3g9TECNKTo0lPiSYpPoyk2HDCAr2JCPbFy9VBYC6koCBHkk6WKJUCacBBflb6dOKZKP0Hsyi0WksyU0hLiSUxLpykuEjh72FTLRvXGOJ84RQVhblUlxVRnCcmNyuNgpw08rPSyBanIMlMITszmWxRCtniFPIkaeRnpVOQk0FGqtCmnZoUTWpiBKmJEaQlRZKeHEVyXASJMWEkRIeSlhhNRmK0wJJEC5Kt+JhQYiNCiIsMJT4qjOiwQKLDBF9FUmwkbo7n2bphDQaaqpjoaLLWUI/1a4ww0tfAQHcFulqqGBtoCuBAW23676yepjorli1CW0OVlWqLWb5kHtoay8jLSpFen3CNIQHuuFw6S44olSPWh7CzNufc6SOcOm7HUVsrjh22ItjPi9iIECTpKZTkZ1OUK0GSkkRsaDBeTg4c3LMNb5eL+Lk7EuIrDO8Bnm7ToCHI25UQX3fC/NwJ8/ckPMBr+vijKyMi0JMwXw/hPH9PARz4uE2fF+LjRpivBzHBPoT6uBPmKzz/4/xgbw+cz59BQWYmc6UMguyvPzNXfg7z5eawZK7SdDeB8uxZLFSQY94cWRbJyLHo59lc+NtvpMz4mXxFWdq0NWhavozyeYok/fp37GfOYJmMLCozZ7FQWYGFinLMnyOAjqXzFVCWmfVvAInCzN9QlrIEylKj8w+WQHm2cG3Ks2VQkVdg7hwBSMjPnoHsrz+xQMokKM7+hUXKs1FRnMGyuTKozZuBwbJ/4fBmRcLPmSDy2EBjohVtGXZ0Z5+gR3KS3qzj9GYfpjPDio5MKzozrWnPsKRTZM3VpAN0ZlrQl21Lf47dv9H/96Sb05F6cNp83C+ypDfjED3p5nSl76c77SC9mQe5nm1Nn8SawZzDDGTbSX0EllKfgsA6DGXbMiC2YjBHkCj98Br0SWzoSDOnV2wtsBRiOwbENnSmW9KbacOAWFi9Ylv6xdb0ZVoxILahX2RLd5olXakWdKZYcC1BSEZqjRciVK8l7iv8S3PuAXboyeB03Ij2+ji+vOrn4DY9DLVVWL9OHUNNZfZt1KG3pZjPU/c5tNeYLWvVMNVfirHOQkwNl7HOSI31JppsV11ChtFqrp8+AxMPGajK4PRGDeJ3mRG3ZQ2ndxhjucOUbYZaqCvMRn3G39iq/DNDJ83ps9xB1c41mMn+gpbMX9GZ8d8xU/qJQysUsNVWwk5bHusVM3HZsBDv7YuJtdYhzlKLWAtNEix1SLHSJXafKrknjClzNKPJazfXAmyZLIzjXWkyz7Pi+Fot4arFNtqsd3M/2YeHOcG0+h8jdJsqPhtUCNiyhBRLAyS2xmQfXUO6jSFl9lspv7SN/PMbiTykTXvyJbjZwOe2Mm76XyBjox4nliphZ7CMs2aaVIS74L7NCNeFsqSqKFOipUWRqR73HY7Rc2A7N/dvp2/9Wq7v2ET3KUtGylK4lxnCzUQ/htIDuFeRxIO6NKa6S+gSeVMdeBjJOTNyThiTuVsDn4W/4jLv74Rt16DMw4JcLysubFZD46f/hV3qM/HauYSgfUtJOG7C7WpvagN3MBizgVt+62let5LOzdpcXa1Gs/EyOnfr0HbUkPqz+nQ6ruKO4xYeelpx3fUg97zNGfLbQquXAdf8DGjx1aMlQI8rgXrUeGvgu38+FibyvL9RzfdnLVwVH+dO4V46EtZS629Aja8etX4GVHrrUuyqQeaZxeRcUCPPXp1KB336nTZy/ewm6g9q0ey/kWpfMwpcTcm6ZETkEQ0CLZfivluJlHP6VAdspClyC1ejtlAXaEqltxFlHgZUehtR7WtMpZcB1Z7Sr+elQ623HlUu2pQcWEKy4Uye1abx6VEPvLxP1llLvC224n/WFn+3c4T4OBLh50K4rzMRAa6E+DgR6H6RQHd7gj0diApwJ8jDgXNHDnHEfCeOZw5TWSyiQJJESW4GpXnpXK4ooLGmhKtNVVxruUz7lXqpL6GZrrZmetpb6Gpror66BIsD29mzYz3aK5ayRGUuC5TlWW2ozSYzI7ZvNuXA7u1oqS9BV2M5m9avQUdd8BfoagogQX3pApYvVEZFaQ4L58qxVGUuJgYrMdbXwPLALrZsXMMmMxPM927n7InD+Ho4ER7kLXwg56SRl51KXnY6+TkZFBdIKCvOoaq8gOqKIqorCqkozaOkMIviAgFAFEvbbEXpgtwgITaMAF8PAnzd6Gpr4vatQW4N9dHcIMRE1lWX01BbRUt9Fc+e3gM+AZ+F4/ePiNNj8Pdx4tnTu3/yKEiH9O+f6e/rRCROpbamnKdP7jN0fYD7927x9YuQWPT584f/cuf+hwH327evfPv6O1+/fOb79FCPFGx85cuXP5KMvv+J7fjxPj9MvfCN79++8nbqJW9ev+Tlyxd8+fIfwcqPsrLp3oFPH3j79g0fP7zn3VthmJ96+5K3b98wNTXFu3dvp+VLPwb9t2/f8ObNy+kB//Xrl7x6/Vw4vnrBm6lJ4fjmNa9fvmLqzSvevpni/bsp3r19xbu3b6avcXLyOS8nn/PixQTj4+OMj48y/Owpz54N8+DBPR49esDDh8KQfP/+XR49vC8dem9w/84QgT5u7NhoSnhYIMEBXng4XyQtLhoPZ3uiwwLISI4jNiqU5IRooiOCiYwIwv7cCVwvncPL7aIAClzs8fF0IiTIA083e5wdTkm13PZ4uNpjf+44Xu6XOLB3G6uN9Vi3xhhXl0tMvhjj9y8feDE5yosX40xOCt/P+LhgHn8+McbY6AgTUoAzMjLM06ePefxYYBkeP37I0+GHPHr0gMePhcefPL7P40f3pQBCABUTE2M8GxthbOyZ0PD9bJinww95/OQBjx7enV4PH9zh4YM7PHgoNIM/uiccHzy4w9MnD3n44B4PH9yZBhB3bt/k7h0BjNy5fYNHD+/w8MEtRp895tnTe8SEB9LfdY3CHDEl+dmUFeaQKxKG4+J8EZWlORRIUkiJj6S6rIC6ymIu1xTTcbUBUUocV+uryBEJgQl15YVUl+QJ8qSUOPJESZQXSOi42kBdZTHNteWUFmRRli9CnBJDfHQQotR4ygqzSYgORpKWQEq8wDTGhAdSlJ9JTWURVeVFlBblUlaYS2VZoRBoUCyknhVkZ1CUKwQf5EkyEKUmkp+VSUFuJtmZqaQmxHC5qozejqvs3mLG/h2bkKTGU19dyuWqEmrKC6koFvojKssKKcrPoqK0gPKiPMqLcqguK6CqvIDLVSVUleZTnC8kr+VJ0sgRpUjZ0AzyszLJk2SQmhBNRkos6clCclRacgyJceEkJ0SSFB9BfFQIyXGRxEeFTJuyk2IjOHfyME7nT7J70zrWGumwxkCLNUY6mBhqYaSvIUhCtVTRWbkMA90V6GguR2vlUnQ1lqOrqS4UAa5cjp6mOurLVdDRXMqu7WZUluaQJ0oiOtwPfy8X0pNiOXWSDPAgAAAgAElEQVTUlnOnj3H21FFsLc05edQOVyd7EqLDEaclUZyXRUl+NvlZmYiSE4gLDyXYzwsfF0eCvNyF5e1OoI87wX5eBHv/MciHBwg9FSF+HoT5exHm40Wojzuh3u5EBfkSGeRDmL8X4QFeBPu4ERPqT0SAL7FhgdPMS4S/F9FBvsQE+xEdKDwfEehNqJ8HYX7ehHh7sVBRnoVzFVmoKM9iZUUhkUhWjoXyCqhI1wJ5WRYoybFEcR7z58iweLYsh/77L0T97e+UKMjTprWShhXq1C6cR56CHH5zZrPsX/4FTSVl5snNYbGivAAMFGRRkpUyBNKGZCWZP2ROc+dIJU7Tt4XnlGbPYIG8YH6WnSGwDvPmzEZp5s8sUZyJqvJsdJbIobVoJpv057LDUIaMwH1cFZ+gO+sIXSJLusWWdKRb0CW2pSfrMJ1iO7oklnSJbejItKIj3ZKuTGva0y3pElnRK7GjP/sIA7mH6c2yoTfLhh6RDR0pB+nLtKAjzVzwBPzJN9CVYU5nujTaVHSA3ixBStQnFnwHfZlWXM8SAEdftjXXc+0YyrblepYNA9kCozCQLZichahUC7ozLYVoVel7dGVYSVkLIU1JMEwfpldsQ3/2EfqyDtMrsqMr3ZquNEu60izpSDaXGpn30Zp0oPAvB9fNw26nDvbH18P7QdobMtm1SYd1JqpsWKPGjnUruNFZxdTzW5w+vI1Npurs2qzH/m1GGGsvYp2ROqYGaphpq3Ju8TLuXnTgeXUx3yfuEeN+mAv7jIjZs5HoXaZ4HdnO0YMbMdNWRVVuFgaKsuxS/oXr+8xo3miIl+FyjOb8xCq5nzBV/BtbF83k0AoF7NeoYr96KecMFLm0Rpnw/eqkWOsTf1CTJEsdMqz1Sd+tSua2pYi2LKfxpClXzm6k7cw2Go5t53VuPO9L0xkTRfKpLpvaA5up3mRM9UEzniZ7cj3RkfhdKwjdvoRC29WUHl1Pqd1qCo6ZID6iT8H5TbTHX4SRZhgso+jIJgLn/437R3aSr7OcoK3GnN5ixC7defgdWIffWg3i5sgiUZxH5VI1WkwM6TbfwUikL/cjPHlbX8C3p93w8RG8uQNTd+H1A5i8CSPdMDkI473w/i58ugsfbjN5s5JyP1uit6tzVu7/4qKhPBc3qLFG8f9hv4YMlvryOGxaQpSVOimWmmRYanE724kOhx1cNlvOtU06XDFdSYPxUto2rKD7gAEtp/SottelzsWEq/5ruBq6C55W8CbNkftu+xi8sJ4+h/V0ea6hPcCYFj99Gn01aQ3U4fTa34g8vZbPD5r5cLMItz0zqA9fQ02gDmWeGpS4aVDprU+FpzalblrkO6wg54Iqpc7a1Hivoj98L3f899Bts5r6g5o0emykxmcDZf4bSbtogPe++YQfVif9ohHVgZumQUJLhJCO1Bi6kbaYLTSHrafEVYdiFy0q3HUp99GjykWDy8d1yN08j57Q0/z+tBvGhmjytSfcdjsBR/fjdsYaX+czBHrYE+J1iVBvR1ztj+HtfIZA94sEuF8kwO0C/q7nuXTKllO2BygQJVKclUa+KJHCrBRKcjOoLJRwuSKfppoSwYcgjT/tamuiq62FnvYWuq8109XWRPPlCs6fOYL5vq3s276RDaZGrFtjwAZTIzaambDR1JhtG9ax1sSAjWtXsXPbeiwP7GL7hjWYaAta2GPWB/DzdCE9KZqU+EjcHC8Q5OtBbVUJFeVFFOSLKC/No7wsj9Ki7GnJQWGu8KFeXCChuEBCVXkBNZVF1FYVU1ddMr0u15RQX1tGXXUJNZVF1FWXUVaUhygtgZjwQDyc7YmLDqPzWhO3hnq5e2uQ633dtLc2TbfV1lSU0ni5ivbWJsafPYBv7+D7eyqLRXi7nsfd9Szfvrzl+/cvfPv+ke984smTuyTEhhETGURBQTbDTx/S0lxPTU05jx7fY+rtK95MvRSK1b594evXT3z6/J7Pn4Xd969fPvL50zvev3/Nhw9TfPw4xYf3b/n04R3v300xNfWSj+/f8O7dGz5+/MD7d1O8//Bm2lvw+++f+fr7R758+cCXz+/5/EnYzf/8+SOfPr7n4wdBqjP5coyJ5yNMTU3x8ZMABt6/E4b0t1OvefP6Ja+lQ/qb1y95OfmcVy9f8Pz5uLB7PznG5EuhMG7yxQTPJ8Z4PjHGi+fjPH8+wfj4GM+fj0nPf8HE+ATjYyM8nxB2zcfGRxgdG+H58wkmJiZ49WqSF8/HeD4xysTEKM9fjDE2OszY6FMmxkcZHxtlVLrT/vjxQ+7evc29+3e4d/82jx894O6dWzx8cIf7924xNvqUp08f8P7dK+AzxXlitm9aS2RYIKFBvgT6uRMR4oPVwd0kx0VQkJ2BJDOFyLBAkv+kTQ8L9sHH3ZFL9ieICPUhJjIAX89LuDqdxcXxDC6OZwj0dcbJ4RSuTudwuHCKPTu3sGn9GrRXqnLYzpIrVxv+JBP7+m/A3w825of06ofU6u3bN0xOPmdy8jkTz0eZmBgTWIjxYcbHhqX/hiOMj40wMTEiSJkmRph4McqL5+OMDgsgYfjpY4ZHHvPkyX1Ghh9J+zju8uTxfR49ujcNHB4/uiewLo/v8+SxEKd75wfjcGOA21KgcP/2DR7du8X9ezcZGX7A5ItR3rwcx8PxIjcHemmoEToUaisENrKztZGmy2XkiJOoLiugrDCbhpoy+rtaaWuuo6Iwm6v1VVSW5tBxtYGhvg7qyvPJyUii+XIl5QViGqtLECXHUlmcS311Ka0N1VxrqqW0IIvO1kbqKkupKs2nsiSPXHEqJYVColmOJJWCXAEkXK4ppa6qjNqK0unf7dqKEhpqKqgpL6aiOJ+q0iIqywqlaWhCu3VetghJRirlJQX09rRTXCBhxyZTwoO9aKwtp7Wplqb6Suqry6bT1EqLcikvyiMvO42Swizp5kURddWl1NeUcbm6jJrKEkqLciktyKE4L4vi/GzKCgUQU5gjJj8rg8KcTApzRBTkiikpzKawQEJBrojCHBGFOWIKskWkJsQgSU1ElBSP28XzeDk5cPHUcXZtXsvGNYaYGuthqLdCaKnX18RYTwMD7RUYaK9AT/tH9PRKtFYux1BPEw31pWitXCoFEMvRVF/Mwrmy2J87SkJsCMH+Hvh4Cn0yx+2sOGpjwdkTx/B2dSUuKlRgarJFFOVKKMqVUJyXjSQticzEOKJCg4gM9CMy0I+YkEBiQ4OmV3RwANHBfsSHh5AaG0V0iD+JkaHERwQRGx5IUkQYceGBxIULr0sMF6RY0SF+JESFExHsT2xoEJH+AhiICRa+TlSQP7HBgcSE+gvGbx9PIgJ8CfbxQEVOGL4XKSpMS4Hmz5FhsbIiKvKyzJWZxZK5SixSlJ8GDSsUlNj59zlE/CKD+KefaFJXpVldlQqVeRTOlSdJURaD//FXls6ZjfKc2agoKaAkM5u5c2RRkpmF8o/UIkUFgcmYI+1RmDUD+V9/Rnn2TJRn/sZ8mVmozJFhgZxQijZPRoalcxVYoiTLsrkyLJX7idVLZrFR/Sf8jmhRHrufpgxrrkmOck10hHaRHd0SW7rENrSnW9CebkFP1mF6s4/Ql32U/pwj9GQdpltiy0D2EQZzjgpm5QxzujKt6ZHYMJBtx1DeUYYKjnEj/wSDOYe5VXiC67lHuJF/nOu5x+hMP0R76n5BGpRpQXfmIbrFFoK8KN2cfpEVfZkW9Gb8EWfaJRLW1cTdtCXvFczHqfvpzDCnWwoCejKtpmVMgp9BAAad6eZ0ZUhTl0SW9Ipt6RbZ0Jd1mH6pJKlfZMv1rCMMiA7Tm2FNd5qlsNKtC/9yYJchx81NqSuO5Nu7m5yyXcueTZrs26LLTrMVtNSI+fTmLqftNrNaV4W1hsvYaqbNnq0G7Fivy54tJmzSV8diyTKuHj/L48xkePmYghh33I5uxXXfKkL2ryfMYhPn7TZy6egu1mstQ3/pAlysdhG8biUd5pvJWbuSbUsUWKc0A2+rLQTbbif++D4kFyzJPn+Iep/jtAad5ErwUZoDLGnyOED5mS00O+8l39aYQnNdyrZpkWe4mCLdhVSsUaXEeAl1m/Up3rqaYXE4r4uSGBaF87kum2tnDlK9ShuJ9jI6vI5xI8aZQos1lBxaRdEBI4rMdRDtXkqGjQFfBkv4freGjsCjVOzWoXmrHhVGi3l55hA5yxZxXmEmHhsNkGwwpdF0LZ2r1tGqb0yHli6jp07yqSKbb08H4c1DeHEDnvbwqruSHlEAaWd2EmO9lvSTu7iXm0hT6EVC16kSZaZB4gETWmIceNCYzteHV+D1EHy4w9ub9fgeWoXez3/hoPoscj0sSXfcx56F/4MMO31E+9Uo2LiExi0radusQe9OAxpXqdGyRp269ctoOKBF9XFNqh20afQypTnQjKaQrbxvT4RHxfRH7mPQZyu3PXdww2ETHWdN6HRZwzUvY1oDdbkWqYfr5v+XupjjfB/t5F6FN2dM/m8yLmhQ7aNDjZ8+Nb4GXPZfTbWPAdU+BhQ7a5F/SY0KT12aw9bTEbuTzqjd3PLdw73z22myNqLdczt1fpso8DIj9qQWsSe1ybhoRG3wVlrjdtMet4trsTu5FruT9rhddCXupS1mO9U+q6jwMKDWbxUNQeu46rSOnE2KtDrt492NRpi8zWhxKgEHTPG02ISL9S48ztni63gSX+ez+Luex9v5DJ6Op/ByOo2381n8XM7h5Xga1/NHSYkKpDgnjfzMBArFSZTmpFGel0lNaR61ZQXUVxbTVFNGa1Mtbc11tF+p/wMotDdLexIauNpYQ0lhFpEhARw+tB+LPTvYbLaa1YbaHLExx+rgXpwunMbb7RJBvkJqR6CfsDsUFeyLODWe5toKWpvqudJQS0tDHe2tTXS1X6HtSoNQ6FReSHVZPuVFOZQWZVGYl0lxnpjSgixBXlQgoaQwi6ryAimDILAHFaV5UuAggIe6ymLKS6QRqKJU3F0v4eF6iZ7Oq/T3tDPQ28FAbwfX+7vo7rhKc0MN1RXFwiovEgaKqlK6O67Q3dFMY10pSdEB2J+x4cJZW/gudBfAe1LiInC5dBYfbxca6qu5eaOf9LREMjOS6e5qY3xsmJeT40y+GOP1q+dMvZnkzesXvHn9gqk3k7x+9ZyXk+O8nJyQHsd5/eo5b16/4OXkBJMvx5l4/ozxsWEmJp4xNjbCxLgwPL5+84Kvv3/k46e3vP/whvfvXvP+3WveTgm79O/evhEkPW9eMfligtHRpwyPPGJ8fFQ61I/yfGKMifHR6ZboiYkxxsZHpEP6s+n1/Pn49MD6bOQJo8+e8ky6ez36bJiRkac8e/aEkWePGR5+wsjICM+GR6TymqeMDD9hZPgRT54+4NnoE56NDDP2bHR6sB0ZfsKzkadSzf4D6fEhjx7e5+GDe9y/d5vbt67z+PE9Hj2+J3zfH9/y/dsXvnx+z8cPU3z/+gm+fYHvn3F3uoCTwxlcHM8TGuSDv48rAb5uxMeEClr0VCESNyYyhGxxCqkJUTg7nMHx4mlS4iOF8i1pvn5sZACxkQEkxIaQkijVlidGEBnmj4frRSzN92JqbMCWDeuwOLiHzo6rUvbnd/59a/S/XX9usv42bdQWQMQXqVH7s+Dn+PZp2gvy5csn3n94y6fP7/jwcYrPnz4w9eYNr16+4OXkcyZfTjA5Ocbkiwkmxn/4IoYZHX7C2OgII9Lj6LOnUuDxjBfPhZ/FyPAjAVA8vMvjRw948ug+I08e8vDBnenW8cnnz3g+9pSI4AC62lqoLCmgsbaCq401lBfl0FhbxpWmGjpbG2m/Uk9TfSWXa0rpaW/hckURnVfqaamv4mpjDX2dV6kqzedqfRVdbU0U54uprymhMCeT0oIsCnMEf0BpQRZXG2vIEaVMg4/8rHSKckVUlBSQK06nIDuT5oYq2q7U09HWzNXmy7Q2N9DZdoWOq810XG3malMdzfXVtDTUcqXxMo111TTWVVEnHeRLCnIoyBFS0G5c76Wrs4XNZqs4d/KwcL1d1+jtukpHayPtrU1cu9pIc0MNDTUVVJcXU1NZIoCTylIa6iq50lTL1ZZ6Wq820VBbSXVZEVWlhVSWFFBZUkhdZSkVxfmUFeZSkC2AgeKCbApz/2BCK4rzKc4TU5QrJisjhdzMNPJF6cRFhBDo44GnyyV2blrL3m1mbNlgwoa1hqwx0WWVkTYm+n94FYz0tdDXWYnOSlW0Vi5HR3sFOppqaGsslwZRqE0zwVrqS1hrok9yXBTHbC05bmc9nRQW6ONJbEQYyXFR5IjSqCjOp7aihMqSQvKzRMSEhxAZ6E9UUABRQf5EBwcQHxVGXGQosaFBxIeHEB0cQFRIALHhwaQlxJASF0VaXBSJMYKELDk6gqRo4ZgaG0VCRChJUWEkRoaRFhdNSkwkaXHRxIYGERMSQFxoAInhoSSEhZAeG40kKZ6U6DASI0OIDvIn1MeTebNnsWSuIosU5FikJLAJC+XlUFGQFbwEcrIsUpRngdRsrDxnDktlFdCbIYvnv85CPHMWPQb6dOnpUbdoEZeXLEQ8V54dv/zM/F9/Ze4cWeRnzUZp1hyUZ81GaabQwKwsMwu5334RIktlZqE0+1eUZH4Tys5m/sIieRnmzfqNRfKyLJaTRVNlPmrKsmipzMBg8U+sXzEHB3NNyiPNaU6wojXpIG2p++mRWNObdZiODGs6Mq3pyzlKf+5R2jOs6BDb0i2xo1tiJ+y4i20ZyDlMf/YRBnMFEDCUf4z+HLtpP8Jg7jGu5/5/pL13VNP5vve7/zhrnfvcde+zznPPc8re0yxTdWacPuPYRRDsgjpWbCjd3ntFEARUpNeEhISEnpCEFEgCoQVIQkeqvddRZ3TG1/3jFzN7n+ecc8+9l7W+68fv94sxAZf5vL/vFk6HIpxOZQTdxZF0FYXTXRxJhyKM7qJIj9nYJQ8WpEMFQueBU7oJe+5amnOE1Zi1Gpd0k1tutNnTutyQs8YdtbqeFvF62vKDaC8Iob0gDEdBMC1SwdjcJhZkTY78Te4VTKtkM05ZCO2F4bQXhuOUCTGq7QVhf7OcEsHD4JBsLvnTquU+hATO4sV9F71tKtYvmciG5dMIC/RFo7jE07tdnD0RifeUT5g9dQL+fj+yMsCLVUu9CVzuy/JFXgR5TyXVbwGXk5P4rbuZ3+50c3rXSg6H+XNktS/nAucQtXY+uzbMI3yVH15ff8ik8aPI2BNMdehSqlfNJ3PhTGaN/gtrJ37K8Z+8OOE/ldS188lcM5eMlbPIXeNFWeQizKeCaEoMx3Q6kBHxYdrOh9F0ei2mHQvQrppJhf8kDIHedB0P4n7eCZ4WJ3BfksgdaRLXM+N5VJpHb8pZnuqLGEo6TUPgQhRTJ2Dduor+uL30xe2hK2Yrjpgwfm0ug4cdvHJU0Hh4PW0R/thX+tAQMJPm+TN4sD0I4+TvUX/zDX3+y7gcsJS7y1ZzeU4AV6KPwbATnlyHewPQWcugIouyY1vpUaTSV56O/Fggl0JmIN7qS8rGqWRHLOSaOpsh5UXS5n5Nns835K/0ovz4RvQX9iA9GY4m4TAvrjTB08v8/qiXXlU6xTERiA8HsmLcf6c8fC7alVPReH2FfdF0av0mop/+BcZZX2ILnEnR8m84NekfKN8+Ee3xGRijvLDGzacpO5xnzjxc4jDq43xpPjubtth5dEUHcDclmNY986nbOo3mKG86suYg3fsetywiXg3qKYqax6bJ/xvnQydgivfBdM5HSBqK9qHqjDfGs75oT3uhjZqBPtYP26UlNCT/RHPaSlpSVjEYs47+XctojJxL05nlqKMXk7FjKsmRE5EenE3VOX8aM9ZQn/IT9SlLsSUvoTFthZCMdNEf7RlvjLF+aM/6YT41H03gD+g3Ted2vQLu9vG7XYMo1J+YIH+igpZxOGwlZw9EEndsFyf3R3J0dyiHdoVyYt8Wju2L5MTBbcSdPEBmUgyaknzKZTkUZKdQLMmmXC5CUyxBU1yAXqVEry6hWqPCbKjE5i5Sa7IKqUZvmIW6mirP/fpaI802waPQWFtDU53ZbXQ20mA1UaNXU6qQIBNnkZedRl5mKtlpF8lJT6KkMB+DtpS6Gj31VgP2xlpam4XVZq+jtlonDP5qwVNQWiylTClFVSL3UPvaiiJUZYUez4FGVURlhZKqyjKBQTCoqDaoMWpVHvBgqa7C1dpEd0cbvV1tdLpaaG224WxtxNnaSHODFYNOhV5bgVZdilZdjEZVhK6yDK26FHW5gpSkWPbtCid88yrsjUZ4/YyRoS5SLsaxa0sIJ4/t5/LldhobrFxMjEUuEzPQ382N6yPcvHGFmzeucPvWNe7dvcmtm1fdRtZhblwf4fp1wcx67eoIV90ykb/e4f1jYOtnZETQn18ZGeLK1WGh9+DpAx4/uc+Tpw949PAujx7e5eGDO9y9c5MH9+96dvpv3rjCtasjDA8NuHXvg57B/M2wf+3aFa5efTPkC4P9m0Sl27dueN7PrWsj3HAP8CPDg8IwP9LP4FAfwyOC/GdwsJ/hoQEG+gVt/PDQZa4MXmZosFeQvgz0MjhwmYH+Pg8QuDI4QG9PlzsJqNudCtTD4ICwE/7i+WNevXzm8YK85leeP3/Mjesj9HW7cNgbaWmqw1qjY+/OMPbtjCTq5CHiYk4Qfeow5+PPkJ+XTk56MlmpSUjzMti/axspF+JIjDtJXMxxLl0QcvPTL54j+UIM4cGBXDovZPTHxRzzRF+mXjpHfHwUR4/uJXDVEnxmTmOerzdhocGYjHohmva/bA7/z70hr1//Jrzf17/x8uWvHlnYG1na69e/8fur33j5y6/88vw5L1/+wosXgh/kyZNHPHnyiKdPHvHzo4c8ffKIR48e8PTpQx49vMvTJw959PA+Tx4Lx8eP7nHnznXu3RX+/dy7KwDYG9ev4mptFgDqzavCuj6MQibGpFcz1NdJe1sDjhYbjhYb9kYL7a0NNNVVY63R0dPZSm9HK/UWAzazntpqHTaznramWprqqjGbNJgNlRi15VSWFzLS30WD1UhttY4aYyWWai1Ouw2zoRKdqhhlQR4VxXKabTVUlhUhzckkKSGWpjozLU11tNnrsTfU0WSz0tJQR0ujjdZmG46WBtrs9ThbmmhrbqDN3kBzg1VotLaaqDHo0KrKKCsqxNnaSENdDefjY1iz3J9ShQRHS4M7LaoZR0sDrc026i0m6moM1Bi16LUVmHRqwdhdXYXNaqKx3iL0YjQIMs56i8ENkgzU6DVYjDpq9BqMWhVmgxZTVSXV7mXUqahxgwt9pSBf0pYpURcVkpeeQtyZk5yPiyYxNpodkSFEhmxkzQp/5vnOYM7s6cyc9gN+s6Yxe+ZUZs+ahu+sGXhN/VEAC5O+Y7JbijRt8rdM+eEbtwl6Ij4zp7JneyTBGwIJ37yBHZGhHN63i+OH9pF6MRFRVjoycS4KqYjcjBTy0lPIzUglI/kiaUnnSTufQEpCHBkXExFnpCLOTkecnY4oKw1RRip5acmIM9IQZwopWLkZqeRlppGbkUJ+VipZlwSAIDwulZyUJHJTL5GdfBFxWgr56amI01LcICGOzIuJZF5IJOfSRfLT08hPT0WUmkxWUgJpCee4GHOGb8eN4/OPP+SDd/7C5x8KHQWfjR0jSIzGjGbCB+8zbvQoPhs7hgkffcCEcR/x+eixfPvWWI7847tIR71HxUcf0jR9Kqavv0T/xacoJ3xC5Dt/5pN//hc+fmcUH77zLu+/9a4nunTM23/ms7Gj+fjdt/n43bf55N2/MG7UW3z10bt889G7fPPRe3z90bt89/E7TPtqDD7ffsCcr/6ViEXjKUoIxCyOpEkWQW32RuyiEFolodjFm7DnC8CgWRJMS0EodlkYjsIIWmVh2KUhNEqCacrfTKs0BFdhBI6CUFqkm2iVhniWUx6KszBU8BEURtCp3CKAB2WEp+fAUbCJTmU4PSWRdCsi6CoMp7t4ixtARHqAQqfbmOzIF8zNTslmOuUhggSpYBONuYE05a2lKW8tLWKhU6G9YDMdslDaCwQmoM3d0uyUheCSBtMpC6VLHuZOT/orE7NM6GFwFIRiF23Akb8ZpySEZpEgSXJIQ3FIg7GLN5T8aclP8zh6IIjndxxsWTWJ1XO/ZPumBcQcCePhNRdJcXuZPXk882d9zwLvb1i5eDprlnizZrkvK5bNxHf6l/w07n2MwSG8bqmF+wPkX9zP2QPr2BM8n92rvMlYv5iEoCXsXzuPyDXz+eH9f2bK6H9l69efo/H3weQ/j6hlvsx6/18J/Gwsm8e/Q/j499j59fsc/u5DYn78hEuzJpA+/zvi53zOuXmfkrbqG0RB3yMPm4oydDpl23zQbPWjYONEKnb50pS4gSHxbq7LDvJMl8RvVRncyo+l5eRW7stTuZqbwA1lGs9VYkyr5mFeNJ0S768ZTjnKjdIceDQED13YL+7BsOsnDIGz6Ni4hO71AfSuWERbgB8Dq/zpWrKQwdUrcc6dR/vcBbxMSQBDOb/12NBF70Vzag/DZXn0KS/hEMfjTDmFLOwnrEn7uGkSIT+4Evkuf9KCvEndMBXNiY3c0eZwS5NLwQpvUny+pGznMqyJO4n0Gsfsd/+eJV/8M/Hr5zKky4PnffDiMtysJyHQm4JlU6lZNIXmxTOpmPYZJp9vaVruTX3QLEzbpmI57UN28Afkb/kC/clZmKJ9qbmwjGctaVypPErzpUVY4ryxxc+i9uwMXOfm0RkbAJ0lvNZdonrjFAbz/HGIfXniKKa3IhpNwmICJ/4fXAr7Am30dEzxAkjQRM1AFzVLAAinvdBHz8aauBDbpWXUpyyjKe0nWtJX0ZocyOWoNXTtXYpjz2L0JxeRt306GVumIN7nhS5+MXUpK7AlL6M2yZ/alABsycuoubiI6sR56M/Opjp+HgfdwfUAACAASURBVHUJi2jeOof8BRPo0aXBNSf0Wqg6uBzJnkWc2TSfY0H+HA1bwbmjOzh9KJJDu4I5tGMzh3aEsjdyI6cObicjKRpZbgqF4jQKsi9RJE6nJD8bdWE+amUBmmI5lUVSqioU6FVKjJWlmHQVWIwazFUqDBXFlCskFBfkenbzavRq6i0GWptrcTTX0VRfg81qwlqjR1OuxFpdiUlXgdmkESj7gjyyM5LJSL5AZsp5cjMuUVyQh76ynNpqPfVWI/ZmGy1NdZ6GWYtJT3VVJQZ1CZryIlTFctTFMlQlclRlhWjKlRg0grxIV1mCVl0sAIYyJVVq90CvLkJVUeym+suxmrTYzEL3Q4fTToezCWdrPa62JrraW2l3NFNj1KLTVlCpLvUAi8oKJaqyQgoLRGRnJBEbfZTIsPWs+mkebc0mnK0WTh/fw+5toWRnJNPQYEEkSif5Yhznz52ls8PBlauDXL8+LGi/By4L0g33wDzQ38PIsKADHxjsZWjksvtckIAMDggRmW+04YN93QwOCPGZly/3CBGafX2MDA9y57Yw0AlswE1u3xbSdG7duCrs+t+4xvWbI1wZEQZx4XX0eHTqQ4N9nmF/2L0GhwcYGhqg/68G+JHhQUaG+7k2PMDQ5T4G+3rpv9zL5b4eLvf10NvX+Teru6edvt5Oerrb6e3p8MhW+no6PKbZN6u3p4PBvm4GeoU0n57uDgb6e7h96xo/P33Ib69euEHBS56/EBKPHjy4y+0717h6bZCR4csM9Xcz0NfOQF87Tx/dJjw4kPCg1Rzau52khBjizhzj+KE9pCXFC1KFiwmkno8VYhVPHCLq6F5OH99HZtoFkhJiSIg+QXb6eRQF2SikuVxKPEtS4hmy0hLJy7wogImUBI4e3cv6wJ+Y5zeTBQt82By8nvKyIh4+uPdfBAP/UbfEHx4TgWn4zfP9G5P4Ly9fuM3w7q/XeBKl3gCJX355zi8vBbbpl2dPePH8Z549f8yLX57y/NkTfnnxjJ+fPubF8595/ky4/vjpAx4+vM/jRw/4+eljfnnxDKejlazMFO7cvs6D+7d58vg+v7x4Ar+9oNZcxVB/F7euD9LuaKS1uRZViYKR/i5aGiy4WuqprlIx0OPC1VKPvdGC1aTFYlJj1JVSX6unsdGMq6WeYrmY3IxL2Mx6Gt0Aw6Arp7W5lg5nA23NFhqsRtSlSgpE2ehUpYz091CQk0mpTEKfq42edgc97W10udpwtTbT6Wyl09VCp6uFnk4Hna4WulxtdDpb6XDacbQ0eACBzVKNTl1ORYmS0iIZLY02ul1trFsRQEZyAr1dTgYHehju72Gwr4uhvi76Op10OVtos9dRX2v0/N/YYK3GZjYKjGlzPS1NdbQ222huMNNQZ6KprpoGq4naagNWQxVmgw6zQYfFpKeuxoDZoMVqqhKYV5Meq6mK6ioVVoOaOmMVRnU58rxspNkZpCUlemR0kcHrCVq/guU/zWf50gUsmOvD/DneLJo7m7k+M/GbMQ2fGVPwmzUdnxmT8PWagvf0SXhPn8xcn+n4zZrKXF8vjhzYS8imtezeFsahvTs5fmQ/acnnEWenuwf6VLLThF3+7OQkstOShfPki6QmniPjfALpFxLITDqPOCOV/Mw0D1iQZKUjzkhDkpVOQU4m+TkZSHKzKMjJROY+SrMzkWVnIs1MR5RxSbielUFBVgbSzHRkWRkUZGciSk1GlJqMJCNNuJ6dhTwnG3lOFqK0JDIvJHI+OkoAAuM+csePjmbChx/xxYcfeUrLvvzoQ74a9zGfjhkjxJV++D7j3xvL12+PZe+/vItk1HuYv/6SxqmTsP3wPbpxH1L+1aec/PBdJrz1Fz555x2h0Oytv/Dp6Pf45L13+Pjddxg/+j0+e/89Jox9j8/HvsPXH47ix09GMWPCW3h/+U94TfgH1vmN5UzEdM5tnY69aC+Oon24ivbjLNxKW0EYzfmhNOYFUZe9nkbxJhryNmPN2SiwBvmbBcmQLIxWWSit0hDaCsJwyiMEr0Gh+ygPpV0RSXvRFjqKInAWhtKhjBAkRsowN3uwhXZlOO2FYW6gEOpmDkLoKgynq1BgGoSo0y2CFKkwVAAPigjP0O+SBtMhC/U0MDtlgi/BJQ92g4NgOuV/pBa9ASBvOhWckmA6ZOG0FwgmZsEHsdEjR2rJD6JNvBl77noas4SOhLrMQGoz1tCQs/ZNG3TJn9avWcqtXhPPh/Ws8PqMTUt+IGKdLw9vdeKsK8Jv6ngWeH+Pv++PrFw8k8ClPqwOmMXKAC/WrvBhy7J5iJeu4FllOVxz8tvdDvaEL2T/Tn+2bvJj7ypvEtYv4MLGxexe7suW5X54ffYWk0f/E5vf/hfkPtOpnDeLJePG4Df6X5EdjODUoimETniPrV++x6HJHxMzewIXl31LauCP5GyYyoWfJpC96QeU270p2+WLeu9cKvb4odjuhWTLFEoPzqbqdADV0Yuxng2g9ow/tacX0XB2JQ0HliKfN5FrGfEM5FzgZV0pT3UybpzYhWaNHy9adfDkMk+sCq6K4xi6cIhXkgsgSuLlyQPYF/lwNXgtvT/583RnJJ0rF9O7aAn3doTzc/JRKiJWs+LDd2jPjqf86BZsF49jiNlDW+YZBotTsMbuRbZ8Ftl+32K7uIsRfTpNOUfIjpxH7LJvSN84C82JYO7oxTwxy1DtW8fu6e+zaMx/Y/HY/52k4NlkhXkjDZpG3sIJnJ80lrqE3by63QzPBuCag8HUE8hmjKc6YCLWZZOwBs3AsOVHKvdOQ39iGtd1Gyk6+CU1Z/2oiQ/gUX0ij6wxWON9qT4zBVusN3WxM7HFedFwzg9bjA9N5xbCNQNcr6N331rsB5bQERuCITaAklOzWfzxnxDvn0bFse+pjJqMKd4H7ZmZ6KK90ETNQHvaC0OML6ZzczHGzcGcuID65CXYM1ZgTliELW4JHSeX0XdoOdZtcyg54EdG+I8oDvlgSAzAdCGAmov+GBMXUpO4CFOiP+bzizHEz8UUNwdzwiIaDy5CveQruqQn+O16G9zpxHhkFYbTASgPBxAbvIBTm5dwPHIDqXFHSDi9n6gj2zm2L5y4E/tISziNOP08+RkXyEtPRJpzCaU4nWJJJiVSwYNQWVKAprQQbZncAxDMVSrMVSqshkrMVSqSzp0h6uh+Yk8d4dj+nezcEsLhPds4fewAopxUdJVllBQKsaMlcgmS3HQKRJnIxFnkZKaQnpLIuegTRJ08QkzUcaKOHyTm1BHOx0WRmZpAsVyM0R25qq8UtMO6yjJUZUqUckFeVCQTIZe6TcoyEcVyCepyBbpKIcFIW1GCurQQVYmcsuIC1KWFHmZBry3DoCmjSl2C2VCJ2aTBUq2lpamOdkezh0FwtAg7iJbqKjSqEo82WVUmmJ8VsjxEOamcjz/DwX1bWb9mCT8F+KLXFRETdYiDe7Zy+NBuGhtryMtOITH2DOLcDOpqq+nuEgzLfb2ddLS30dnhwOVswekSois7na10drhwuRx0dArL1S7EW3Z3uTzDdXe7i65Op1C29Tc5+S04HUIR1/DwIFeuDnL1yqAnVvPKyKBbcz7oAQDCzn0v3V0uIZ+/y0Vfr5DZ/0cKTqcwwHf9keU/0N9HX08PvT1ddHd10NfVTrvL4cn07+nupKurg65uF51dTjo6HXR2OenuctLb6aK7S3gPvZ0uejuFDoDuLhedHQ7aXQ6cDiHfv9cNHoaHLvPwwR1e//6ruyTOPUe/fs3vv/3KLy+e8OsvP/P40T2ePrrHwwe3efzgNk8e3gF+4fXvz+H1C/ZsD2ft8kXs2hpK1MlDxJ45zvFDezgXc8yTOZ8Yc5JTR/dz+vg+jh7YxYlDe0g9L8RSHj+8i9SkWC4mRCHKviQUYyVEkXYpjnNnj5FyKYa05HMcPrCTZQHz8J45iWUBC9i6JQy1uoJbt6///2YS/jPg8O9H1f7V+V+zEG4506tXv/Lry2ceGZMQYftHdO0vv/7My1fPPSDk118FEPL69W/cu3eHOnM1tdZqnj55wKuXz3n9+y/8/tsv1FmMdDlb6O9up9lmobqqEn1lKU111bQ11eJqacRSpcFmNTDS34WjpUFgIq1GGsx6bBYdna5GutrttDsaGervwKQvp6XJTJW6hKvDvTTaqqmvNdJUb8KoLae2WodBU4FCmotOVYyxqoIypYy2Jht9Xe1c7u7wrOH+XoYu93C5r4vh/l43YO0VwHdft2DkvtxNX7eLDqed5gYrJn0lWnUpg5e7cLY2siMylMhNG2hpquP6tX5uXx/m2sgA14f7uTZ0metXBujuctLhtONsrcdeb8XlljZ2OO10tzvo6XAy2NvJYG8n/b0dXO4SwExfp5OOtmYc7jbtZpuV1sY6WhpqabZZabZZsddb3clzZpxNtbQ0WIRNlKICbNU6jNpylAV5FIiySbsUT25mMof37WDTupVsWPMTa1cuY3nAQhb4eTPHeyZzfGbg6z2dObNnMm/2LJYsnMfCOT4sD1iI//zZHN63i7SkRLaGbebQ3p1cOBcj7PLnZCDJzUSSm0WxNJ9CUQ6SrHSUBWIKJSIKJXnIxLmIstKQZAvAQJqdSUFOFgqpiDKlnGKZhCKJmCKJiCKJCGV+HtLsTOT5eeTnZKCQiJDlZqEQ51KUL6IwN5uCnEyUolyKxHko8nIozM2hMDfbAyIkWRnIc7KQZqUiy86kpECCWiFHnpOFLDubtPPxTPjoA8aPHc0XHwsG5U9GjeaDt99l/OgxfPzuOx4mYfxYdwzpqNF89s4YvnnrHTb809uI//yvKEa9Q5v3TBqmTsb4xQTUn48j4aNRfPnnf2T8qLcZ/55QYvbZmLf55pP3+f6TD/hq7HtM+mQ0ft98zOxvRrHghzFELvmWgtg11El201FxHGteBC2Fu3CV7MdRtBe7fDv14lBaC7bgkEXikG+ho2g7LuU2nIXbcRZuxVm4lRZpOC3Sv/IbKLfgVERiLwilTRYm+A8UkbQrInHKw2krEECEXbIZu8TdRVAQ7AYKER4A0KEI90SXOgqE/oMe5VY65W/uCSyAx5uQt47GrNW0ija6k4eCcMg20iJZR6t0vUd21CrdSItkA235G3FKgnBKgtygItQDMNqkQXQqwnFJgmmXhniYCUf+JkGmlB9Es2gDbeIgWsWCd6Epz21YzlpDXeZK6jJXU5e5uuRP57atYFB/iRDfT1jt9wXHti3jSl8Nj261c3jbatb4T2fVoukErZpD0HJfQlbPY9OKuaxZ7MWGOdMJm/Q9Zas38kt7A9zvxVkr5+ThNRzZt5rg9bPYs86PhM1LiF45h7D5U9gc4MXX7/6fTHrnfxA6+i+ULZqDzGcGAePfZ96Hf0F76TilsfvYM+trNn3zDpGTRhG9/DsSN37PpeDvuRT8LSmbviIj+HsKd3lTcsCXkoN+lLpXwY6pyHdMRn1sHqYzCzCfXYzlzHxqYxdgObuA5pgAapbPoGT2D9h3h3FTlkKXOJH75jK44YK7PbSd3oll+kR0P36LK2QdgzvCuLIznN7Ijdw+uoNfYo/ydO82RjauYWTFCl5Lz4HpIvJlUwj66M8seO+fSQ9ahv1CFHmRq7msTCV++SwOTv+c+xViBvMTyVwyg+SpX5C/bi43a/JwSqKQ7lnK+bVTKdqzHOX+NQyVpBK1bBrz3v171nz6LxQfWo0pfh0lO3zIX/wlUu/PyJv0AeYlU2laO4em45H8XKeAp31w28EjfQbGgwEYIn6kfNu3lO38EfWRaQzpVzKgXo0pdg63dce4oz9BVbQPpqhJmE5PxnR6KuboGVRHTaPmzEyMUVOwxM7Adm4Wv98wws+9OA8FoQ+chOXkbCxp/uya/ffID/xA5akf0cXMoDrej5pzc9GfnY0hZjam2DkYYv0wxPphjJuDMW4OtRcCsCUtRX9uLpoYX4wnfOk6uZL2yIXoImaRHfEjop1TKDs5G3XMPCrO+FJ6Yhbq095oo30xnFuIMW4Oupi51Jzwp2zBV+h3+fOwTQe3O7CejcB4YiElx+YiOejL2eD5nAxeSvSuUGSZ8eSmRJNxMQpJViI5KXFkXIwmJeE02ZfikGYlIc1KQp6bgjw3hRJpFqXyHDdIkKEpkaEvV2BQF2PRqwXqv1pHY40eq0HQFvd2tHLzSj8DPS70laUUiDJJuRBH6sUE8nPSqKsxkJt6CXleNqVu0KCQ5iLOTiUjKZ7Uiwkkxp7xFACdiz5BUkKMp5E0N+MS2ennSUtOIPVSPJLcTLLThFjANykeKRfiPBrV3IxLFBaIEOdmIM3LElJAMpPJz0unID+LIpnIwzhoK4qE5BRdOSZ9JXptOWaThqb6GhrqamiqtwgygdpqaoxaD0hQlQm7h0p5PhJRFlnpF4k+eZiIkLUELPTh9Mm9aNSFxEQd4cTRA5iMWp48voc4N4OdW8JIiI3GoK/E5WyhrbWJepsFi9mIucZATbUei9mI1WKirrYGW52ZepuFxoZaGuqt2OrM2OrM1NnM1DdYPdctZiPVNXrMNQZqa4Q/b6szY7WasdVb6O3rZHBAkPD0X/6DrXgj1xHy9oUIy84Oh6fN1+VsoavTSU93O12dTvfgLjQCO1rb6Oxw0e5qpauzHaejlfZ2J21tLbS2NOJ02HG0tdDudLkf56Dd2eJ53s4OB90dbXS1C+3CToddaA5ubqC52Ya9pQF7SwPNTTYaG+qxNzfS1FhHY0MtLmcLI8OXuXf3Bo/u3+T+nWvcv3OFB3evcvvGIMMDXVzuacfR0oC9wUpjbY1bLlZGlaYUjaoIUU4yGwKXsnntT+zcupkDu7dyeN8Owjav4cDOcI7s3cr+HRFEHd3PicN7iTp+kNPHDnDi8F6O7N1KfMwJTh/fx9mow8RFHyX5Qgwxpw+xdpU/Rw5sJS76MGnJ50g6H01M1GHWrAzA13s6awNXsm1rONWmKm7cvPL/wBT8f1n/tk/jP2v6/l8BxevXr/n991f89tsrT3s14AYR/JGq9furv2nl9oCN31/x6OF9Xv76zG2Qf86L509os9fT2lRHncVIm11g6qxGDe12G/a6agZ6Ouhpd1BrNtDtbMbeIIQiOBqtdLvsDPQ66G5vor3Nxkh/F9eGemluMONqszHQ46LNXoelWoujxUZ1lYqWBgu9Ha1cH+7DpKvAbrNQZzZirTbQ0+FkZKCPm1eHuTokxOFeGbzsAcnDA32MDPRxZfAy14YHuDrU71lD/d30ugf9OouRsmI59+/dpMaoxWzQsn7FMvSacp48vs2zJ/e5d/cGD+/d5NH9W+4SvytcGeln8HIHvV1Outpb6el00N3lpK+3k75uFwM9AmgZGehjqK+Lkf4ehi93c7nLRU+7Q9hAcLTQ0+6go81Ot5sZ6XQITEhvh4P+bicj/V1YTVq0ZQpURQW8evEYm1lPja6CWyOXUUhzyUq9QF5mMtlpFzl2cDcbA5ezankASxbNZ/4cbxbOm82a5Uv4aclCAlctY+2q5VSWl2DQqdCoSigqlFCiEGKmCyVCJ01JQT7FUjGFolyU+SIKRTkUinLcxmopCqkIZUE+8rxsZLlZFIpy3GBATLEsH5WyEHWRApWykJKCfMoLC6hQyCiTF1Aqk6AqUaAuKqSisIDKYiX6shIqlYVUKGSoFXLUCjnaYiVlBVLKZVJKCkSUyiQoRXkU54uQZWdSKMqlrECCqlBGWYFwL+rIQT57X2AIvvr4Qz7/cAyfvj+a8WNHMX600HY8bsx7jBsrdBiMHz2KLz78gAmjxvD1W++w/J13EP/Ln1F98CGu2T60zJyB5btvUX06jvwvPmbBmP/B1+/9Mz9+9i6TPnuLSZ/+hTkTx7DSdzxhiz8j68h89BnrUV9agzFzI1ZRCI35kXQV76G3fD99FYfoLN1PZ/FeWuU7aJSE4yzcikO+jTbZVlqkkdhlEdhlEbTKttJasIU2WaQHLLiUW3AptuFURNIqD6dRIpSlNYmCcMrD6VBuoVUaiksWQbs8kjZJKC35m2mVCElGTnk4zsJQXPJQ7OKNNIuCaBYJ7clOWRjtheF0KCIFaZLijxK1FqnQeeCUBNEmDcIp3US7Gzi05a+jWRxIszhQuCfbTFvBBhwywaDskm6iTRoktCznbfAM/w05a6jLWElr3gac+cE48oNxSoQEJJfU3eQsC6FV8kaeFIxTKjxOMFavwy7eSGPuhpI/qU8GUnZyBSE+41g89QPOn4rgxb0udoX4E+D7HUv9JrJi/mSCVvsRtMKPtcu8CVzqw5rFXqzw+oFzs2fTHhUHT0bg5xFO7FxO3MmNnDm0ns3rvNi+1oeTq+dybJEXIb4TWe79HZM/+gvf/fm/E/LW/0Q6bxZxk77Fa+w7zB8/mqK4gxRF76E88RBnVs3ioN/nRC3/hsRVX5MdPpncLVPJjphIbthklDt9KN03h+IDfpQc8KX8gB/iLT8i3vIjJQdmURU1j5qYRRhOzcUcu5DauMXY4vxp2bMM1ZIZtISvQ7bEl+e2cng0wOtrDu5KLnLz6FZsc6bS478Q5xJ/ejaupmnDTyDLhLRzXAvbyJXN63D+tJCE9/9C0swJZMz7iqhJ45n7T3/PojH/RPbmFch2bqS/NIPnLVpac+OJWTaD495fMFxwgadGCYXr5pM9/RtEAdO5rU3nujaF+HXTuLDei+2zPmb2W3/HknH/gx5FEqbYHRRumYPh6FIse5Yj9/0R/eo5OEJ+on7NYuI+e5ekr96javVUKrYu5WlbMTxthRdOnCUnUR6ajWK3FxXHvGnM9uWaIYiBklBuaQ9iiV+I9sRkTFECQNCfnoLxzDRM0dMxRU/HEjMTy9lpVJ2ahO7YLIatEvj1GjeSozAvn8pQxnqUh76k4uRk9GdmYIr3oSZhHub4eZjOzaEmYT6mc3OpPreAmviFwvfx86g+t4Cqs3PQxfihO+OL+oQXVSfm0rbfn8ZwX2SB36HY40XpCV+0Z+ZTdsqX0hM+qKJ8McQvwnhuIZWn/dDu80W9/AeKF39Gb9lFuNbKfX0ehhMBmBJXUHl6CaK9M4kLW8DJkCUcj1jPyd0hJEUfIPncEZLjj5OScIqMi9GkJp5GlJ6IJOsCstxLKERpKERplEizKCvMRV2cT2WJBF2pHF1ZIfrKYkEmZKjEYtRwuaOVW1cHuHdzhFvXB7l5ZZBOh91jHBRnC9pQg7qEbkcTg13tNJpNVOsqqKosRV0mxPwp8rPJzUgh69IFoSgoWcj5zk67SH5OBqKsFERZ7vbTzGQKRNkUioSscVFWCjkZSWSmXiAnPYkCUSbKgjyK5WJ3hGCeGyRkUiDKplghpaxU8YdMqEROlboEk64Cg6YMk74SY5UKTWUxVToVWk05Bp2KpnoLluoqtOpSdJVllBXLKVZIURRKKMjPITcrmcTY0xzau53AlYsJ3bwGrVqJXJrFubOnyMvN4P69m8AryksK2b9rGwf37kIsyvIM91U6NZXqMjSV5VSbqqip1nuWyajDaNCir6pEp1VRpVNj0GswGLXoDRpqqvUY9BqMBi1aTQVaTQU6bQU6rQpdlRqNtgJTdRWdXQ56e9oZ6O36G3mPwBi0093VQW9Ph4fNaHZLvOzN9bS1NrlBg1Cw1eZodoOAVk+bb4u9geamBuzNjdTX19HYYKOh3kpzk43WlmZPI3CLvYnmpnpaW4TzVrf2u7WpnuYmGw21ZuqtNdTbLMLPx2qizmbG4t6dNtfo0VepMRhUGI1qrDUaDDrB5PnGmF5WXEBFqWBerygvQl1RhE5VLABCN3tUWVGIVJzOiqXzWLlsPmtX+bNudQBhmwIJ3xzIpvXLCQ8OZEf4RnZvCyNk4xq2hgWxe3sI+3ZGsH93BLFnjhF/9jjxZ48L7bdxJwWgmnmR6FP7OXZoJ0nnz3Lq+D7iYo6xdvVS5vjNIiR4IwcP7MFqMXHnP2QS/qtf/97w/58Zof8jkPAfAYnX/+b8b1vC3wCHfx/kvOK3Vy+EorxXL3j+9AGdzmZ6u5wM9Am75NVVldQaNdwY6qXTYWegpwONqoTmuhrsDWYudzmEGOJOO+1tNvq6WrDXm6mrqcJeb6bd0Uhvp51rQz10Opro7Wqjv9fFUF8HPR3NdDmb6WlvoamuGotBi8VUhbXawPWRQe7fvsH927e4e/Mad25c5d6t6+5rN7l78xp3b17j4Z2bPLx7i0f3bvPw7i3u377BtauDXBnqY6CvE2drI1Wacnq7nDTazHS6Wgheu5qTR/bx+MEtXv3ylJ8f3+fJg7u8ePqIX5894eXzpzx/+oBH929x69oIV4f7GRns5epQP9euDnFlqI9rQ/3cvDrM3Zs3uHVthNvXr3D/1nVuXxvhxsggIwN9jPT3cqW/nxE363FjZJCbV4cF5qO3k+vD/dy9cQWzoRK9ppjigjz6O9vo67TjbLRSJhdTXJDnbr3OQJydSlbqBY7s38mB3dtJSzqPqkSBzWLC0dxAQ10NZpMOs0lHbY0Ri0mP2SiYsat1ldTotViMVZgNWozqcmoNOgyqcozqCqrKS1AXFQpdNZXlaCtK0ZYWU15YgEopp0Iho0IhR1dWQplSTlV5KVXlpejKSqhQyCmTS6ksVqAuUqApKUJTokSllKMtLqKqtBSTqgKjuhxdWTFV5aUYVGUYysvQFCk9AEOllKMtKUJTpKRCLkOlLKRSWYihvJRqjRpjRRnnY07y+Qfv8e24sXz36QdM/PwTPhn1Nl98NJZvxr3P+DFvM/HzT/jiw1F8/v5ovh33IRM//Yipn3/M7K8+YfHH75Az6i+UjhmF02smrbNmYv72GzSfjadowidEf/chG2e8T8rBVeRFraMyNYI60VbqcsNoFIXSkBtEkziUxrww6nODsWZuoDYriIa8CNpk2+ko2oWzaCedyl10FO2hs3g3ncU76SzeS0fRHtoU27HLInEoBRahmLm9owAAIABJREFUTRaJo/APkNCu3E5H0Q4BLCi3uAHGFpzyCByyMDqUW+gs2oqrMIL2wgicsjBaJcG0uBuU2xWRdBQJbEKrZBN28SaaRUE05Kz3NC0L5uJQXAqBTehRCsZmR8EmXAVCSVqreD2tog1/dCnkrsWeu9bjTehQuJkJt+SovWCzm1HY7OliaMnfQGv+RtpEG3G6AcKbxCO7eJMbxGzwpCG15m/Ekb+ZNlGw+zWvpT4rkBbRppI/NZ7fxNk1X7PB+yOWeX/Gi3tddDVW4u/1Bf5+P7Bm8QyCV80hcv1iQtctJGT9IjaunseKBdMJ8fOiJGgjnbnZ8Ow2v95wsX2DH6cOBnJo5xI2B85kx1o/Di/14eTCWYTOnUrwYi++H/U/8f3gLSL/8R8Q+U7n+LRv8fpkDL7jxxI2fxralJMkbw/EmHEcY/I+Ti39koshU8jePh3RtunId3sh3j4d6baZFOyYSemhOZQdnovq2AKku2Yg3TEdfbQ/hugFmKMXY45ZRE3MIqyx/tTFLaX51HKK50/iXlo8L5xGeNTPw9Jc+k/vxbF2Md0hK2gPW8Fv2ed5KU2Hlhowq7ixfwcNi+dT4zODwZANnPrkbeK/H0/CV2M5Nv5d0oKXMvvP/43dcyZydoUP9pyz3KsphN46uOLi9zvd6E6HkbxuFrfVWbxsUdOQcgRZSAD5G+ZxS5VEp+wMqz/7R3ze/TvCp3+MbPc6XHlnGVFcpDNmC9rAWRg3+dN/NBLntnUkThhL/LhRZHz3AYb1PtQd+ImGo8vQ7fBDvXsulzWx8LINXrbxc3cJmviVaM/N40plON2Fmyg7PA3diRlUx3hhPDODmrOzqI6ZgSl6OtazXlRHTUN34geqTv+I9vhEyo7MolZ8FF5dhd8GeKbMoGrVVCyHvCg5+C3lJ35Ed2Ym5sT5mBMXUHtxEZbzC7EkLsaWtBRL4mIs5xcKwCFuPtoz3mhO+6CNnoM2dh7amLmYoxfTd3w19sj5VO+ag+7UAqrOLKL8lB+qU3NQn5mH8fwSahICMBybi27jdOSzx1Ebu5EXPVa42kLV/sXUnFuDKe4nKqIWIt3vS2zoXE4EL+FExFqObVtP1L5wzkfvJzHqABkXo0m/cJrs5LPkpSWQn3keWa4gN1KK06kozKNMkUNlaT6aUil6lRKDugijrhSjVog/NZs09LS3cGWgm6H+Ttpbm+h2ttDtaqWv28XlLgdNVqOH4tariqkzaTG6h7PyYiEju1CSgzQnjazUC6RfPEfahTgykhPJThMAgShLMDSLs1MRZaUgzctCnp9LkUSEPD/b86EmzkklPyeNQokAHv445nlyxtWlQvShprLMIzUyVlVQo1cL8im3EdKgKcOkUwkfhMYq4cPQbMCgU1FZUUyJskAoXCqUIMnPQZybRuqleM7HRRG2aS1rlvuTdP6s26eQS744C4O+kls3r3D/wW0qyovYvS2CQ3t3IpXkYTEb0VSWo1RIKVLKKClVoK+qxGjQegCBMPSr0GoqqFSXodVUoKksR1NZTkV5sTAEq0qpVJehVpWiqiimvKKIsvIiiksKKSqWU1FejL3ZRleng75uQdoj7P47cTlb6O5y4XK2ucFBA/U2C7Y6M7VWM7XWamx1ZhrqrTQ11tPYUEudzUxDYy2NDXUedqOxoZaGOgu2Oit1tW+ONZ5lMRuwWkxYLdVYLSYsZiO1VhMWswFzjZ6a6iqsFiOW6irqzCbMJj3maj0GoxajSUu1qYoqnYoqnUr4PWpK0VSWoKssFUyaaiXqChkatZxKlQydWukGBmUeo3lluZLyogIUboladkYSc32n4b/Qh2X+fqxevpCQoFUErghgw9plhAStYpsbJOyIFFqVd2zZxMG9W9m3K5yjB3dwdN829m4LIeroXs5FHeHEkb0eydHRQ7s5H3+Gk8f2sn3LJgJXLWHGjImEhgRx9MghbHXWf+NJ+LeD+v9bkPBmWP/rof8/AhNvjv+2oO/fAog3QOHN4/54vjcFgf/r3/HGH/FKkIO5n/vliyc4mm1cHeyjv7udwd5OmustdDqa6HbZGeztZKSvg96OVoxaFbVmPd0uO9eH+7jc3UpPZwttTTaPPKnbZaepvoYrg50M9rYz1NfBSH8XwwNdOO02Lne3MtDjorXRSpezmQZrNXUWIw11Ndy/fYOnD+/x8O4dHt69xb1b17l36zqP79/h0Z3bPLhzm0f37vLs4UOeP3nMi6dP+PXZE54+ui+kcF0ZYGSwl77eDmx1NThbG3n25D6utia2hG5ke1gQD+/dBF7y+8sX/PLzY359JjzHqxfP+f3X5/z2yzOePX7I/ds3uHvzGjevDnPr2lVuXh3mxpUhbl0b4e6dGzy8e4sHt2/w6O4tHt25zT03qLkxMsjtq1e5ff0KN68O8+CvQM/Na0M8uX+bx/duYTFWoqkoxKSrQJaXhlKWw69P7mG31FChkFJUkEehOIvMSwmIMi5RKMohOT4WUXoKDWaTwFK4nPS42nC1CBLMliYbTbW1tDY0UF9tpNagw1ZjxGKswmqqwqrXYjPpMes0mHUaairV6CvKqDNWUaPXUF2lwarXYqqsoFqjwlSpwqLVYNXrMVWqqDVUYanSYtZVCveqtNRo1dRo1Vj1OuqMemoNVVh1VZg1WmqrdDTUCK/DbNAJr8dkoKHGRI22En2FADiM6gqM6gr0ZaVoiwXAoC0uQlNShL68iJTYoyyY+gU+337A7uAlrF44Ba/vP+DEnvX4e3/FQq/PCVw4Cd+JH+D93Wimff5PrJg9jl2BUwle/AU7F39L6ZRvKR4zmsbJk6j98XtqJ36HfsLnFIx7n8yJn5KyfRbl5wJpkW7DId9Ko3gzzflh2AsiaZSE05wfSpskHHt+KE3iCOz5glyoOT+cVkkkzaII7JItNEu30pgfibNwO+0lu3EV7eGy6iAuxTZcim10KLfTrtxOZ4lw9AACRSR2yWac8gg6lTtpV2ynq3QH3WU76Cp1P16xhQ7lVjoVW+lQRAodCbIwt2k5kk5lBC35f/QWePT/7pKzVpGwe9+pFPwHLnkwTukGWsUbhO6DgmAc0s2e0jWHKEhIJ3LLjToU4UKakVRgG94Yn9+YpFukQqyqo2CTx4vQKtr4Nz0KLnkorZJNgqRJGuRuYg7GIY2gRRyMLWut0Bqds67kTwM5W7kU6k2E//folGm8uNvD9s3+LPD6kgDf7zi+exM7g3/ixO4QNgcuIHCpD8sXz2D14umcXrIQy65d0O2En29zw6Hn8NZlXDgTzoGdy9i8zoftgXM4tMSHY9O+Z/Piqayc8yMTx/wr09/6vzj+2Yfk+0xm75QJTP94FF4fv4fPuPdQJZ0m68AmDq+YjjnzGClb55ESNo2c7dMR75hJ4W4vRBFTyN8yDcm2qZQc9KPs0BwqjsyjYOcMcsJ+wHDGH2PMIqxxS6iJC8AaF0BdwjKa4pZRd2Y5ht1BMNACI238mnaOjvkzaFkxh661y7hyajfP9IVwxQG9jdyPPkLbmqVU+k1DOvkbsr/4gLK5M0n8cRwxX48mde7XyMMXcmjRZHze/nsyti/HJY+lITuanuJU7KI42iWJ/HbFBtcboduE/nQ4osgFvGoo5rVdzXOrEuW+jfi/9Xdsm/oRyqOb2DP7C05OHEX1mtlY182ldccKOg5sxHUwmLIVs0mb/hU5075EtXAqtVsW03hsNU2n12DYu4DKPb4YDvmiPzKHqtMB2DK3wO9O+K2D3soLOGSR6M/OpPzgVNTHpqA7PQPDGS8Pi1AVNQVD1HQMp6egPz0V3cnJaE9MpuLYbH7vN/NsqBbuOOHVFX6tlGBcP5Wi0M8p3vc96hPTqTk/H/OFBdReXIzl/CJslwKwXQrAcmER1fHzqY5fiCl+EfrYuWijfdGdnUNV3AKq4hagjZpL/Ul/2g4uoSbEG9P++aiPzaP0qDeKfdMoOTob49kALLEBNB5finzhZ0hXTGRYmw23O1Du8Ud/ehHG2GVoYwKoiFqIeN8s4iLmciwsgKNhyzkSuYrog+HEn9jNhbOHSTl/kvSkKLKTYxClCyAhP+MCspxkFKI0iiWZlMqyUCvFaMsKMFQoPZ6EGrdp2WLUUK0tR1uqQFUip0avxmm30dshfCAP9XUw2NtOZ2sDNVUqTJoyarRqDJWl6DVlaFTFlLnbUaV5GWSnXST5fCzJ52NJuRDPpcRYspITPexBbsYlRFkpfxjZctPdoEEACVJROjJxFjJxFpK8VAoLcpHnZ1NSKEVVohTSPjRl6LVl6HRlns6EN6BAX1mKTlVKeVEBqpJCNOXF6CoFZqHGqKXNXo9Rq6JMKRitFVIRElEWElEGWelCvOWhvdvZsCqAHVs2UaKUUFokpVgpQVVRjK2uhqtXBnj85B754mzCQzayd1ckWdmpFBfJKS9WUCiXUCAVUaSUuQf/UpSKAhSF0r86SikuklFSLKdIKaO4SEahXIJclo+sQEy+OAe5LB+JNI88URZ5oixE4mzyRFnki7PRVpbTUG+hscFKQ72FutpqGuqF3fqGeiu11mpqrSZqrdVYzAaMBg1mUxUmgwZrtQGr2YjVYnQP+sIy1xiwWU3U1uipdV+rt5mpqxWARV1tNXW1wvMKUqoqTEYtRoMGnbYCvbbij6PbZG7QlbtbsQUgp9WUoNEUoSqTUVEiQ10mR1UmQ6NSoFUrqSyXoysvpKpSQZkyj/JiEarifEoKsymWZ1Msz0Wa939T9pZRce55vu+s++Kse+65M6fvmXWmZ7p3y0zb3t3b986WuEGABIsrcSAKSYg77hbcoZDCoXC3QgtKoHD3EMHdPvfFU2F3z8y5Z90Xv1XyPEUR3uT3/X8tmOiIQAJ8XAj0dcXXyxEvdzvu3brGYWMd9u3dhp7WDo4Y6XLmqAHnTh/i4tmjXDA5wtkzxpw9dZAzxw9yx8KUq6ZnuG1hxjXTc5hfOsX929e5aHKcZ49ucevGJR7dtcDV8TkONo95+eQezvZPuXvLHH29XWhpbWOf9i7OnzPB6s4tVEo5k5PvNrwA/3smYf0/ee9/JTf6/2YSfvrO/6ydm393be1vPAt/CwT+f/gk1pepry6ju01Nb0cLPe1NqOqraG2sp7NFSYtcRm9HC03yGhpqygWjcEM1rY311EqLqZUWo6iTMtTbyehADx3NCrrbG+lpb6K/u5XONgXvxgZoa1bS3qKgp72JjmYFzUoZTXIhkrS9RYWspoKJd6MsLswwPzfDzPSkYLCenWJxdorl2RmW5qaFk//ZKZbnZ/jQVL6yMMvkuzHej40wNjzAYG8XCplgaJ6fGSczPYHeriauXzahvDhP026+yvraEouzU6wszLK6sgAri8K1lUXWluZZnp9hZuId0+Nvea8BBFPv3zD57i2zk+9ZmJ5gbmqC+elJAdyMv+H92MgGsJkef8/s5HvmpsaZGX/L5NvXLM5MMvXuNaraKjrVcipLClhdmCI9KZal6XcoayuoKsklLV6ErKKU9PhY0sQxRIcEEhHgS2ZqIvXVFfS0N9PZ0kR3WzM97S10NDfSopLT2qigtVGBoq4aeW0VqvpalLIaGhvqkFdLaZHLkFWUIaso0wCJfGRVFVSXl1AvLaehsoJ6abnmeuHGc2lRETWlxdSWFVNdUrQBCKSFeVQW5VNVXEhtWQm1ZSVUFRVvgIa68lJqSoupLCqguqQIWUUZDRVS6spLqS4poqq4EGlhIbKyUioL8qkoyKMoN4vS7EyKsiSU5kgoSg4j1uMBItcblMU6UBLznJLYZ2QH3iLFy5w036uUxz2iNukZ0tiH1CU+RZn2EnnSY8qjb1MdZUXplYMk/fbX5H/2CUpdLWTbt5H58R/I+eJTgr/7mKDbOuT7nKNGdB1Z9A3qYq4hj72OKsGS+pjr1EaYUxNuRp3oGrLoG9TH3KQh1gJl/G0U4ls0JlpRJ7pObbQFsugbyKJvoBBb0Jh4m9a0+xp2wYqWVCuaU+7QLrlPe8Z9OnMe0pl1n/YMK9QpFjQlW9AuuU9Lyi3BpJxyg5Y0C5pTb6JOuokq/hryWHMaojUNxx9MzX/FMjREX0IlNteUmAkn+B/AgzzmIk0J5qgTrwgjNhNSi6IvCH0JGg+CMu4yDZFCa7Ms4jT1ovMbjEBtqAkK0SWU0ReRx1zekBA1RF8S4lU1rc2qODNk4eeQhZ+jJvws8pjLG9c+sA4N0RdpiL6MItacmvDzlAYcRxp6mnrR5dS/60h+ySMTHa6d2sPcWDsttblYXDDm3JE9nD28m6smBlheOsJt8xOcP6nLqSNaXDh9gCvGWoQcPIz07gOYew+zb4j3fIbVZQNe3DvFozvHMD2vy9XT+3h6Uo9nP37NecMtnDbawfe/+Sd+/Kf/jv2XfyJGdxfXvv8z2z7+V7b/8Zfs+fOvOPL9p1THePPw4Gaua31CtciaVDsTQq9uI+7uXlIe6ZFgpUXU9W3C3NhCysN9JD/QJt5qN+FXfyDXxoBiJyNKHI0ocz1IqZMR5c7GlDsbM5BsDRMtrDUU0nbiMJ3XjzPr/JT6iwZ0ej6H930w0sy6OIj2y6dpu2JCg9kJvL//GIfP/43wvd/jvukTnn/6EcEHv6fS6RJ5jmYYf/wzzPd8TE3UMyrDnnDP8FsSbK4zWZlCX4ofcRd1iT6nxUR2IPRUsFCdToGtBYVOVnid3ovpd/9KjPkxUs7p0On5iLrLRtSZ7EV+xZjK60cptThGynkDkk7pEGe0gzTjfeSd0qXuySmkDueocDShyuEUJS8PI7U/Ru4jLYqe7KPixX7KXuxB6n2IgQInWJbDUivDZf6k22qR9mwHOdY7KLTbTZHDHoocdlLgsIMip52Uueyh3Hk3hXa7KHHaRbXvcZhupz7dl/X+Knor42FtgLGCcCIN/kjyxS/IfLKNXEctyjwMBObA01iQGnkYUeCiS4GzHvmOuhS5GFDgpEemrTZZDrpkOeiR5bSfbOf95NnrU/BQF/XzU1RaGlL27BB51oZInuuQYS2wC6U2Bym6qo3U0ojmjFesj6l4mxdCucNhij2OUuhxmAL3Q2Q6GBDzZB9u1w/w/Kox1jdOYHP7HM9vX8T+iSU+rs8J9LIl0MuWEB8nRMGeiII9EYf7Eh/hT5IoiNTYUCRJkWQnR5OXFk++JJE8SQKFWcmUaMzLpQVZ5Gelky9JpbQgh4Ya4SRQXluBrKp0I7KwqqxAoLmz08iXfGgeTSYzNYlkcTTx0WFEhwcSEexLoI87fl6CjyHEx4uIAF9iwgIQhfojCgskLiKI+KgQYiNDEYsEpiA+OoykuEhSE0SkJkYRHxNKQmwoYcE+QqNrkpjcjFTBd5CdKiyhuULjcmGehOK8DM2JllCalCP50ISaRElhDuUl+UjLCpHLqqgsLSRHkqwx/IUSExVKdGQIIYE+eLo4cM30HCbHjHGwfUx6SjzJCTHERIUSFxNJakoCDfU1dHW24uPlys0rF3n66A4B/t64u9gTFRZMZGgQwUG+iKJCiY2JIDI8mPCwICIjQoiMCCEiPJjwsABCQ/wICw8iLDSQiIhgwsIDiQgP0lwPIjjIj4CAVwQG+RIY6EtQoC8BgT74+3kTEuhDliSZksIcigqyNZKkDArys8jPzSA/R0LxRuGVhMIcyUYnRFFeJvnZaeTnpFKUm0FxXiZ5WcIJfnZaApnJsWSmxpGbkUROegL5WUlkpyeQkyEmO0NMWmIE6cmRpKeIkCSLSE2IICUuFHFkgDDRgcRE+hIf5UdSTCAxYT4kRAcSHxNEQkwQMRF+hPo7E+rvQmSwB7ERPkSHehEe6EZ0qBfxkb6II14REeBIhL8joT52hPrZIwp2J9TXiQAve4J9nPH1sCPIx4moMB98Xznw7OEdDPfvRl93JwZ6ezDW28OJg3ocO6THEWMdTh835PQJI0wvnuScyUFuXDHB/NIprlw+jemFk1y/cg6La5e4fOEUN66e59Z1U+5YmPL88W2ePrTE4tpFLK5dxPTCCY4c1EVXZye7d2zG5MwJLpw/S1dXB3Oz03+1cP9nIGD9pyV741T/r+/7j56Av/3cfwY6frr/QzTqhzbunz4vfOe65r319VVWVpY0noP1DU/C/w4s/PtrDTVSqsuLGert5P3rATqaFXS2KBnsaaOxoZq+ToEFUMoq6WptoqwwG1WdlHa1nLTEGJqVdRt+hJGBdgZ7WulqVdHSKKOusoTRoV5GBnvobFEy1NuOUlZJb4eavs5m2pqF9KLxtyPMTb9naXGWpcV55qcnmJ+eYGlOKCdcmJ9lcXZKIw+aYWVhdgMwLS3OMzX+nrejI4wNC6f+rU1K1Kp65qbeU1ddytrqLBdNjuPv7a5hUgRWRWAPFlhfFobVJYS+jhXW1pZYXJxlYX6a2cn3zEy+ZVEjT1pZmGV9eYHVxTmWF2Y14GaKmUkBQMxPT7E8P8fKwhwrC/Mszs6wNDMl/Pz1FUrzsqmXltHbqqa6NB95TTmSRBH1lcVUleRRmJVKVUkeGUmx5EtSiQsPIS48hMLMdFrkMkb6u+nrbKOvs42B7g56O1rp7WjdAAmtjQpaNB4JRV01rY0K1IoGWhsVNMlqUdZUCvGyNZWoFfWoaqtRVFfSVF+Hul5Gc4OMJlktTbJamhtkKGtrUdfXoZbLUMpqaKqrpV5aTpNcRkONFHmVlCZZLY11Nahqa2mokiKTliOvrqShSkq9tAJFdSXyKinKmioaKqXIK6U0SCuQlZdTW1pGdVEx1cXFVBQXCCxFXgalOalkiV6RFfKc0sgXyJPsaUpzpDnNlpZ0W5qSX9CY9BRV8kPkCfeRix8gj7+LKukBikQrGhKtaEx5RNHTY0h+9xvyPv0Ypc5u5Fq7KPjsL2T9+U9EfP1H4h4ak+N9BqXYioY4S2qjb1AVKbAGdaLr1EVepTbqmsAixNykPuY6spibyOMsUYhv0ZJ6D3XSA5SJ91DE3UEhvo087iay6GvUi29QIzJDHneDhtgrmpI0S9oyH9Cd95ie3Ef05D6iN+8xbRIr1CmWf8Ug3KQ51QJ1igXqJAEoNCXeQBFnjiLuCkrNNMYLvgNl3BXkMWYbngRFrDkKTWxqQ/QlmhKuooi9RGO8+YZs6MM0xZn/lGgUc4nG2Ms0xl2kMUGQBinjzFCKzVHFXtroQJBHXUQWeV7DWFxCJrqALPoiSrE5ctElqoNPUx1yBmnwKWrCz1IbcU6TXiQUrdVFnqMu8oIgixKZUhF8hvpoUxpizVL/LingKScP/Ii11Xne9Sq4cf4AV0wOYHpSjye3znLhqBbXzxnxxPI8ZmcNOXNEi1OH9nLTUIvcS1dIuHiR1ZEumHuN9ZWjvLx9iie3TnDbzIiLJrpcO6PDw0N7ebjtG8wMtnFM90c2//rnfPHf/gv+278hYs+PmHz1Bzb96y/Y+fFHbP39z9n78UfE2ltREmzNha2/5cXJLcjj7BE/PkT8Q31Snuwn/Zk+4jt7iby2lagbW0m8t5eUh/sQW+1GZLkVydN95FnrUuJkQLmDARUORtQ6HGUu2xGaM5gPd6XxqAFqIx06n1iw3iWHkQ4Y72UhU0SNmRFZ+j+SobeVpP2b8dv2GZYf/xMPP/mIF5//Cofv/5XiBycptDEhy/oUPqY6/PiP/wexj07QEGFFbchtkl+c5PiXP6PQ9xGTJSKWc4KZ9H9Bju7XJB7axmq7lIXaXK58+hFPvvo9sQbbqDxriNzsCK1mJ1DfOEXawS346X1D6AktEs0PEnloOyK978k/rU+S0Q5Knpyg2O0sBS4XKPO4RL2vKTKfi1Q4HCL74R6yH+ym8Kku9d6HkAcZEGnxFc4mHzNYGyiAhblalOL7ZDkZkOegQ6HdXooddpNvs4N82+3k224l5+WP5NpsIdd2Kykv9sG0mtDHx6CvlOoEe1QSF1jvZLYlgyDt35Jq+i15L/ZQ4WlE1auDVHgLDcmFrgcodjek0FWfHHsd8p32k2GjRa7DfnId9clzNCDNeh+pNtpIHPSQPNcm/4EuqqcnqbhtSM4jXSQvdch4vo+85/uRPj2M5Oi39Ka7sdRbCqM1FD8/SoX3cUq8DpPvZkiu8wFSrXWIuL8Ht+sHeGZuxBPzY7y0NMH2wVU8bO7j6/KcIG87Qn2dCfZ2JMLfnchAd2JCvUmICiA5Opg0cRiSxEhy0mLJS42nQCLEnxbnpFBeIKGsMIOywiwqinKoKMxGWpJHRXEu+VmpFGWnUZSdRq7GEFxemENpQRal+ZkUZKSRn5VKfmaKcGqfFEvCX4EEfy8XAv6qNTPIx5PIYB+iQv2IjggmOkyQHYnCAogODyYhJpLEuHCSxVGkJ8UhSRYjSY4nPSmOzPQETdlaqgBmslIFkJCTRm6OhLysVLIkiRrTcjp5mSlkpSUgSY4nKU5EYmwUWZJkSotyKCvOo7mxAbWijoriXHIkyaTEixDHhBERGoC/rydPH97hzPGDmJ4/JciREuKICAkgLMSPoAAfIsKDaW9rYnCgh6eP7nLrhilhIf5ER4Zg8+IRDrbP8XBzIjjIl9DQAPz9vPF/5Ym/nze+Pp74ensQ4ONFgK8Xvj5u+Pl68crLFX8/L4KCXuHn64afrydeni54erjg5+tFYKCPABD8hZ/h5eGEl7sjAa/cBINikA8Bvu6EBHkR4ONBsK8nIX4eRAZ7ExvpT3ykP/FR/iSLw0iICiQ6xIfYMF/C/F0J9XUmzM+F4FeOhPu74O9hQ2SgG+EBLgT7OBDu70y4vzOhvk5Eh3gQFeRGRIALob6CgT7U15FgH1tCfGwJ9bEj2NuOoFc2BPvaEeZnR2SgE6G+DoT4OBDm50zwKwfC/V0I83cm2MeREF9nooI9iQn1IDLAmQh/JyL8HQn3FcBBkJc1Ia/sCPKyJczPhcggD/w87AjwtMff05ZAbzsCvWzw9njOi4cW6Oz6Hp29W9De/SP6OrsxOrCPJ1FNAAAgAElEQVSHI8Y6GB3YxWEjLY4e0uPoIT1MThlx6pg+hwy1OH/mEBdMjnDi2AHuWJpjfvk0V0zPcPPaJa6anuGCyRFu3byM5bVL3Lx6gSumZzA20GLPzu/ZtvkbTh07jJnpJVpbm1lb+UnCI2j91zVm4fV/t2Cv/rvHn078PyQLCelD86ytrbK+/hMI2OhIWFtlbW1tY7mHv30Oq6yuLm/cs7q6yOrqEqurKxtRqSsrS6wur7CuaYVeXV1mZeUDuPhrgPG3IGF9TQAhirpKmuR1jA31MjzQTZNSRmNDLc3KelobG2hraqBdLadFJWOws42OpgYGu1vpbFHSrKyjt72J4Z42ejpUlJVk8Ga4h8HuVno71PR2qBnp7xQYzfZGRvo76dKAhdHBbprkNbQ1K+npbGFxbpL1tUVh8Z6fYXFukuWleSH6dXaa+ekpZqfHmZ+b0hQiCkzI+toKMxPjvBkZ5O3oEO9Gh+jvaqe3q5XerlZYXyInJ5WczGRuX7tMZ7t6A2Cwvgxrgj9jfXVRWOI1s76+zNraImvL86wszLE0Ny0wG3PTrK4sbHxmfWWRtZUFFhdmmJsWmIOluVmW5+dYXVxgbWmRlYV5WBEAAutLzE68Yfb9KJOvh+jvUJMnSaKjSYa8qoTCrBTK8jOpLSsmNzUBSUI0JTmZhPv7UFNeQndLE8N93Qz3dTPa389Qr+b5QC+DPV2M9PUx0N1JT3sLPe2tdLc109Wqpqu1eQNINCvqUSvqaVer6GlvoVUpp7lBRotSSYtcQauigXalklaVMM319bQqFDQrG2hskNGiUNBYX0+TBjQ0N8hoVyppVzdqgIMAQD5cb6yrQS2rp7G2DrVcTmN9PW1KJU11MuRVUtT1dSiqK1HVVlNfLaWurITqkkKkBRlkRHqQH/mCungnFMkOqFJsUCU/pTH5CcrERzQmPUKRdJ/6OCvqYu5QI7qNNOImlRHXqYu2pEF8j4ZXl0j540eUffMFTbp7kWvvpOKbr8n87M8kfPlnRNe0yfc7T0OMJapEK1RJd2kQ39J4Du7RlGRFQ6wFCvEt5HGWNMRaII+/jTr1AerkezQmWmnuu0tT4n1UYitU8bdpSrJCIbZEFnMNedwNFOKbyOOuIxNdoU5kTkP8DRpTbqFMuE5r+h1a0gRw0JF5j86Me/TmPKQv7xGdmfdQJ19HGW8uNDDHmdKYeBVlnGACFtKNrmuKygRDc73oEvUijalYdJmaCOG5WiykETXHXxU6EhLMhaU/1gxFrCnKWFPkURdQxlxCGXMZRexljdH4MvIYUxpjTWmKu0KT+BqNsVdQRgvpRc3xVwW5UpyZpmRNE4EaKxioFbGCObkmzARZ5AUUossoYs1oiDalIUaQRjXEmCETXaYhxjT1726e0efQvq8oTA0iPyGIO5cPcv6IFscNd/DIwgQT492YGO3h4c0LnDusw9XThpw5vI9bhtrknL+E+KoZzL1jbbQVy+PaXDmuxcWjWpgY7+D8SR0uHtzFXf0dmH3/Cdf2/ciRPZv46l/+EePf/YqQ7V8TvW8Hx7/+E1s+/g17P/0tOl/9EZ1Pf8WxzX+kKtaVVBcLrE9spsj/Lqoke2IfGpP+zJjUpwdIeqBD7K3dhJr/gNhqD4n3tBFZbCPs2ncU2hwk13o/xS/3I7UxpvyRAc02Z+l2vILyrgmdV85Rq7uXvNP6rA01wswAa9I0uuyuI7c6SfOTsygtT5F1WhfvrX/CT+dbbn36EXf+/EvcdvyF/LtHkdpdoMjpLJm2pzn68d/zbP/HVHmaIfc3p8HHHKnrRdKtz2Cl/TsKbhhTa3WUCe+HNF8ypOrgNsoOfE/lgW2oTPRRmOjTcP4QfQ+vUGp2FLsdn2P6l5/jYLyVSpc7VDy7TNYFfYovGlJ42RiPbV/gZrSJ2Ef65Lqcozn+GaqYB5S/ukye40kyn+tR5XKU/shrDMSY0RZ9jKZoA8R3vybHUY9Kn+NIAy+zNJANa2qWBvOoDDVH6mFIhfM+ihy0yLPdRYnzXkqctCh106HYVRtZmBnr78p4evhLVvuL6C0JRGRzHGWqLay0M10rJsLoT+Tc2kq5iz4Vrwwo8zKg2MuIfLcDFLkZUuhqQKGrAXnOByh0NSTTXvAZ5Djqk/pyH6nW2qTZ6pDhsJ8cmwOU3NuP6uEJ8q9pkWixHcnt3eTc1ib7zBYyLuygMuIJvGlAGXKHEtfDlHsco9z7IIXu+uS5HCDdVhfRwz243dDmqakBj8yO8OTaKWzumeH24i4+zs8I8LTBz92GkFdORAa4ERnoTnSIIDdKiQkmNT6U9IRwMhKjyEmJIyc1juzUOAozUyjNS6OsKIOSvHQqi3OQFudSXiT0HuRlJJOfkUxOWgIZSWIyksRkpsSTlhhDZko8GSnxZKTGkysRdOLZ6YmkJcZsSIqCfdwJ1BRTBb4SUo2iwvyIjQokThRMQowgJ4qPDiNZHE16kpiMlDgy08RkpMSTlZYkpF1Ikv8mtSgvM0UAC9lpFOZlkK+RGuXnpJGXmUJxjoT8LIFtyEiJJyMlgbTEOHIzUqmuKKVBVkWjoo7WxgaalTLKi3NJSRARGeZPgK8n3p7O3LhygTMnDvL0yX2K87PJzUwjNzMV25ePcXayJUYUTotaibyhlmvmF3ny8DaZmclI0hNwsHuEi/NLAgO8CQ7yxd/fE3c3R1yc7HB1dcDD3Ql3Fwc83Rxxd3XAy90RL08n3F1scXe1x8XJBlcnW1yd7fBwc8DLwwl3Vwe8vVzwcHfC08MZL08XXnm54OvljK+7AwHezgR4OxHgI0yovxsRQR4E+zsTGexGTJgXEQHORAa6kCDyI8LXBZG/K6IgF8J8HQnztyfM34Ewf3tC/e0I9bEjIsCJiAAXogLdiApwJdTHgeBXDoT6OBHq40i4nzNhvk4EedsR4utAeIATIT52hPnZEupjQ6ivDVFB9kQG2hEVZEeEvx0R/vZEBjggCnYkNsSZyEBHIv3siQp0Ii7UldhgZ6IDHYgOdETk50BUgAPRAfZE+dkS6feSSH974kJcEQW7Ee7jiMjfAZG/NVE+zwhyfYCf631ePriCse42dm3/ht07vkVnzxb0tLeitftHtHZ9xxFjbQ4b7cPowG6OGO/jsJE2Rgd2c+6kEWdPGnHymD4mp404Z3KIi+eOcd7kGBfPHRdM0GcOc/ncScwvnebC2aPo6+1Ae/eP7N31A8cPG2FpeZ2hoT6Wl5c3Dv7X19ZZXV0ROg3WVzeak4VFfIm1tRWWlub/6r1llpYWmJ+fZW5uhrm5GZaW51hZXdIAAmGZX19bYX197d+9/sl4vLK0xPLSAivLCywuzLKwMMfc7BQL89PMzU6zuDAvfMf8DHNzUywtLrC8tCCcuC8usLi48B+AwZoGRCwvL7K0PM/S0ixLizNMj49RXV6EWlFLfa2UjmYVY0N99Ha00Nki9CM0yWvobFEy3NvJYHcrrY319HW10NPaJLAIPW1UlxfQqq6DtTnKCrPp61TT1aoSvFIdTQz3tjM62EV3q4qxwW76OpspL86ltUlBW7OK+ekJ1pcFX8DS3DTLCzPC4j07ydTEe6Yn3zM3Oym0c2uWbdaEk/+5qUnevRZMzbMT73g/NsL4m1F6O9tgfYmEhCgm3w1hceUiRXkZwBJomJqfzNyLAuhYXWR9bUmYlSVYXWZ9eYmVBQ14WZhhbfmv719ifXWJ1cU5VhYExmN1eZGVJQEgfBhWl4XvXF9mqLsVRU05fe1NjA10kZEipl0to69dRXa6mJqyAgoy0pCVF1FTmk9JTiaJogja1UoGujuYejfG+9Fh3o2M8HZ4mNdD/bwe6md0cIDXA30M9XQx2NnBYHcnAx0dDHR1MdDdwVh/L4PdXbSpG2lvbqK3o5Whni76O9roblbT09ZGT0srPc1N9LS20NfWzmBnFx2NSnpaWuhsbqKzpYme9lY6mhtpV6toV6vobm1hoLOT7tZWOpvVqGR1qGR1tKqUggxK0UC7QolaVk+zvB61XEGrSkWLvAF1fR1tSjnq+joa66pR1dVSLy1DVlGMrCyPakkwlWI7lKmuNKU5o0h4RkPcfeSx95DF3kEmukW16Da10beojrhBdeQNqqNuUhdtSU34dapEN6kJMiX6Dz8n/9NPaNPXo0lvL1WbNpH7+aek/ekPuOn9mURbI2qjb6BOuY869QGqJCvkGlCgTrlHc8o9jTH5PsqEO8jFljRopEbNyfdpTX1AW/ojWtMe0px0j8aEe6hT7qNKuINKk3SkiLdAlXALZfxNGmKvURNtTk20OXLxVVQJN2hMuklTqiUtqbdoTrGkI+MufXmPGSp8xkDeIzoz79KZdZfOzDu0pd2iJcWC9vTbdEpu05ZqQWuKBerEqzQnX0eddJ1GsTn1UZdQia8KhufonyJJVXFmGh/CZRQxlzTgwhR59GUaIjUxpTGXNZKgSxpfgbkmJtUMlfgaTbFCWZrwngAQGmOFaY6/iipOKHxrEl9DLRbM1Y1ic1Qx5sijLqIQmQplcTGm1EacozbiArUR55FFnE39uzP62zhl+CONVSmcNd7J/u2fs/nz36K/6xsMdn/LCf0dnDbaw1G97RzV285xvR2c1N3BnV3byLxwiRzrJ7A4ztrbTs7qfscxrU2cMd7FhSNanD68h9MHtmK28xsufvMnzHZ9i/6Wz/nyn3/GiV/9HJ+v/4Lz7i3s+8tv2fbnj9j5yS/Q+foP7Pzj/+Tczo8JfnCa9pxAPK7qEHxLn+ZUZ5oTbEh5cZDUpwdIeaRH/N09xNzaichiBwn3tIm8sY0o881kPNpPwX09Ch/sR3rPkCpLYxRWJ1FanUJ9/yL11jd4lxYOE73Qr2YuKYTa+xdIN9Wh5uEJ6h+eIt/0AMF6mwg33oLb/m+59dlHPP/uD3jv/gy5y1WU3ha0+Nwm7uQWrn7892Sd20fFlYNknd5NyuEfST7+AxmHviHzyCbyjvxA3fm91Jzeg+KUNi1nD9B54RCD147z+sEFVA/MsPjmtxj+/L9w88tfYfbFRzgZbUHuehu1/XXKzQ5SduUgRTePcu+bX3D+k/9B0qNjNEU/oTvdmd4MV/qzPJiSBjMpfcVkmRsDKQ+Q+51EHmTIQOFxWpKPkGe/l2JXfaTeRyj3OITU1wRp2A1YkMOSkqEyD6r8TlHlfRipuyFS74NIvQwp9zSg1seYhWo3VlpCqQ7dT1uJF/2VoTw++RVZXmfJD7oJS90MF/jhsO1npFtuodzNgLJXRpS/MqbU8yAlHsYUuOgL42xI+ss9pNvsQ2KrS5q18Jhuq0uyzT4y7PeTbqND8t3dVN7Wp/baAVLP/ED+dS0KTPeQfXQT+c+Osz5SwVhxADm2RpR7H0b66jgVrw4J/gaHA6Tb6JBirYvfbW2szQ14ZnaEFxZncXhwBbeXd/FxfY6f+0v83G0I8nYgIsANUbAncWG+AkiIDSElJoSMBEFulJMixKDmZyRRmJVKSa6EMo3HoCg7jYK/SospzEknT5JEbnoiOalJQvJEavxGR8GHJuTsdOEEP0eSRFqi0J0Q4u9FwCs3/D2d8fd0JtDbldAAb4L9PIkM8SE6wh+xKJSEGA1zkCwUp2WkiMlKF5MjSaQgO42C7DSKCzIpzsugOCedwqxU8rNSKchO+w/larlZAlDJSBGTlZaw8fukxEeTEh9DXmYa0rLCjfKk5sYG1Ko6CvMkJMRFEBnqT8ArD148vs+lsye4YnqWZrWCvCwJRblZ5GSmCpKkiFAK8nN5MzJIWXEeVreu4+zwgsI8CeKYIOye3cPdxZqwID/8vFxwdXqBs8ML3JztcHW1xcXFBjdnzThZ4+rwEi9Xe9xdbPF0s8fD1Q4PF2vcXWxxc7YRyr2c7fH2cMbR7gWBfl4E+AnxsaEB3oT4uhHi60awrxNBfs4E+ToR6udKRJArof6OiELcCA2wJzxAOPWP8HMl+JUd4X4uhPu7ERHoSZifE5EBDkQFORDmZ0OYry1hvrZE+dsR5mdNuL81McEOiMNciA13RhTsSGSAA7FhLohD3BEF2BMTbE1ciDUxQdaIQ+wQh9iSFO5IYqgNyeH2xAY8JyHoJZkxjqRHWJMT7URaxAuyoqzJiLIlL9aenGhr8mJeUhJvTWHcM0rEjymPe0S5+DFVyU8pF1vRkPGExrznqHKf05RnTWeJHd2l9jTnvaA++zm5CbYcPrCdHVu+ZO/OTeza9i3au79n985v2bPjW/bt2Yz2ns0c0NnGQYM9GOjtwNhgNwcNBLbB5KQxR4x1OHvqICeO6nPh7FHOnTnMxXPHuHzhBOYXz3DuzGEumBzC6MAu9u78nt3bN3HQUIebN8yZm59ienqSqclJ5mZmmZ6aZHpqgqnJ98zOTDE/N8Pc7BQzs5OaZX1OOOXWgIIPjzMzUxszNzfDwsIci5r40eWlBRYX5ljULMHry0usapb3xcV5lhbnmZmeZGZ6gpnpcaanPrQqv2VudpKF+RmWFud/+r7ZSY1MR5DqrGh+zoqmQ+FDr8KcRus/OzPF7MwUc7OTrCzPszQ/SZO8lpqKElT1NXQ0q+hoVgin/QM9zE68RVqSx/vXA/R1tjLQ3cpQbzttTYoNL0OLSkZFSTZjw92oFbX0tDXS362mq01BX7ea/p5mhnrbUdVXIassoV2tQFVfw+vBXkb6exju72F+emJj0Z6bGmdq8h0T714LRYOvh3j/bkyQgq0LXgRWF2FtmaW5WXo62hnsFdKRPqQejb8ZZbC3i6XFGeLiIpiZGMPdyQ4ry6u8ezu8sbB/AAmrKwsaZmKJtVWhR+KDDGl5aY7lxVlWFmZZmptmbWleYBvWllhfWRR8DRoGZHl+htWlRQ2LMK/5N83ByrJGyrTE0vQ7inPSqSorFGJDU8RMvBlkfW2OytJ80uJFFGamU1NWQH1lCemJcRRkpNHb0cLbkQGm379h8u1rJsbGmBgbY/z1aybejPJ2eJh3o0O8HRlkbKifscEBRvv6GOjqYrS/n7HBQV4PDNDV0sJgdzfDvb2M9fUx2ttNX2sr/W3t9LW20dfWwkBHG4MdnQy0dzDU1cFwVydDXR0MdAugo6+jg+7WVvpa2+jv7GSop4e+jg5629tpa2ykrbGR7rZmAUQ0N9GjbqZD1Uhnk4q2JhXdra10t7TQ0aikr62FJlktrYoG2lRyVNWVyKXlNJTnocyPRJ39ivbcV7TneFEeaklF6HVqIy2Rx95BFnubapEFNdGW1EZbUiOyoEZkgSzmDvL4u8jiblMvsiDpx38l69Pf06qvR7P+PqTffUveF59R8vVX+Bp8SbrDYaShptTHWVIfZ4k8/jaNSXdpTLRClXCHpqS7tGiAQFv6I9olj2lJf4Q65T5taQ9plzymNe0h7ZKHdGU8piPjCW0ZT+jKekpr6j0UmvjTllQhAakz8zHNKXdoTLlNu+S+EIOaYIEq8SZNyRYo4q9RH2uOIv4qlaFnadEkHLWn36En+wHdWfdpT7tNZ8ZdujPv0ZF+h06JFR3pt2hLt6Q55QYd6XeEmFGxuaZPQWhbVide2zAwK+Muo4i+SL1IkAB9KDT7IA2qDjtNdZgJVaEmNERfoF50kfoIITmpKvQs8hizjehSIbVI6D9QxQoeBHWiUNjWHH9VeJ18VWh+TrxOS8J1AURoRgAJF4TG5aNaW/Cyv8mbvmp2fvNv7P3uEwz3bOKQ1g8c19uG4Z7v0dn6JYa7f+Co9laOaW/lxN5tPNfTJeP8eRRRQTA5yspYJyd2fM7hPd9wbP8Ozujv5LjhTk7obeHsV3/G/IfPubLtW07t/p4tv/xHjv6Pvydy8/dYbv2aHZ/8Ep2v/8C+z36N3rd/Yt/nv8Bs98fcNfiCwqBH9BQF8eqKNqm253lbGUZF4HWSnuiT9EiX9Kf7SXmsS6zVHsJvbCX0ymYiL2+h8MEBSu8aUHX/KMvpXsxE2tJsa0rVk2NUe9+EqXZ438F0ZjiVLy1Zk6ZRa3+d2Au7yb19GLHJHry0PyfyyHbCz+7D4rt/49Znv8Dui18jvXeWumfnyb6gQ86xHUgMfyDbYAvpRpspOatN6QUdKi7vo9JMB5XlEequ6lJkpk3hs4uc/N3PuPzZR7ge2kPg2cMc+8PPOfyrf0D3X/4rL3U2E3fOgDq3Wyg9LKl/eRHp9cMorU7RYHWcuJM7MP/D/8Xtv/yc+GtGFHpeoDriHvVRD2lLecLrEieUMbfJcDqB/7VtOJ/8Nyp9DJmouEpH+mGKXPeS+UKLfEddyj2MqPAwptLrOFW+Zyh7ZcKUKgpWm+BtKdWhN6j1N0HqfYS6gFPU+R9HEXiChTIbpguvMlt1DIXElMG6V1ga/Zmre39Dst1BCv2uwnIrzXE2uG77fwg7/nvSnu0k+dEW0l7sJtNWm0xbbQpc9Ml3MiD12R7SrLXJcthPhrUOyc/3kmajQ7qtLul2eqRY7yPu3nYy7uyj2sqQ+usHqLi4h4KDmyi5sBN5gj2My8l/qofU+whSH6FkrdTzIOXehylyNSbPxZBsJ31Ez42wNTfg5dXjvLx5FscH13B6egsf1+cEuFvj7/aS0FdOiAKFCNSoEE/E4X4bnoSsJBHZybEbbct5ksSfjMsFWRvFaiW5EoqyJBRmplOQnUqeJEn4DyhRrImqSyArLYH0pFjhlF+zjOdnpZKbmUxmajwp8SISYyOIDg8myNeLYB93IgJfER7ks2FQ3gAHSbGkJ8WSJUkmNyOZrHQxWWlx5EjiyctKIj87eQMQlOZlbICEDxGnJYVZlBZlU1qUTXlJLiX5mZo4zHQKsiVkpyeSmZpARkoC2RkpVJQWbICE+tpyysrykJblk5YcTXiQDx7Otjx9YMXJI4Y42r2gqrKUtKR4CnOzSE2KIzk+hsLcHNRKOfK6atydbNDauRntXVuICvbC8toxvvv8I14+s8DN5Rmujs9xdniGm7MN7i72uDja4OJsh6uLPU6ONjg6WOPoaI27iz3uTjZ4uFjj4WKNn7cTAT4uBPu7E+TnRqCvM/7ejgT5uRIR6EWonyuRwR5EBXkQ6utMkLcDob6ORAa4EBPqQVSAE2G+toT6WiMKsEfsb0ecnw0xvi+I9rchJsCO+EBHEoOciQ1wIDrAgYRQWzJinJGIXEgJtSM93JHkwOdkRdqRHvacjPCnlKc4IE2xp0T8gqwwK4rED1Dm2tBa7ERbiRNN+Ta0FDvSWmxHa7EdqpznqPOtaS9xoKvciW6pE10V9vRIHemtdKa7womeMjs6Sh3oKHWgs8yRjmI7ukvt6Cy2ZrjCltFKe0bK7RiusGG00o5R6QtGpS94V2vHpNyBKaUzs03uzDS6MdPiyaDCDwOtz9m59St2b9/E9s1fsWvbt+ze/g3ae39AV3sbOlpb0dn7I/v3beWAzjYM9HZwyEgbY/29nDx8gEMHtDlooMWZE0acPGbA6RNGHDu8n0vnjnHl8hkunTuKyUlDTh07gK7WVrb9+CXG+ntJiItgYXaC16ODvB4d1oADjSH13Wsmxt8w+W6M8fdjjL9/zfz0BNNT75nRSGCmpyaYnZtkenqSubkZZmcEwDE7M8H83AxL83Mszk4xMz3O1OQ489MTGxGc8xpAMDH5lsmJt7x7O8rbNyO8fTPC5MTbjd9jdmaCudnJjZmfm2F2ZoKF+WkW5qc1S+pPTcwfHj+Ag5lp4XvnpiaZn5tiaXGW9ZUFZDUVjI8N01hXjby2AkWdlLnJN7wZ7mVm/A1N8hr6OoUIz3a1fCPutL+rje42NUW5Eloaa5l+P0p1eSFtTQ20qIQo1Lbmenq7mujtbGSot52B7lZaVA0oZdXIawWfQ1drE+9eDzM3Nc74m1HevR7mzethxob7Gervpq+3k4X5WYEZWV9maU7wjbC2ymB3N2qlgoGebqbevxEK+sbfMv5mlNdD/Yy/GaWnuw1xTASJsVFcN7+IukmuKf0TQMLK8iJLi/OwvroRD7um8RysLc2zuDCz8fddnJ0S/AvrK7C2ssEwrCzMCv6DhTkN8zDL6tIsK4saD8XqCqytwfoSHY0KuptUNMlqqC0rprwohxxJEm9H+qgszSc3PZFWZR3N8hpU9VUki6Moyk5jsKeDtyMDjI+NCFGwGoAw/vo170dHGR8b4d3ICOOvX/N2eHhjxgYHeTs8ypuhEcYGBxnsFqRKb/oHeNM/wFh/H2N9/Yz29DLa08tIT9fG69e9fYx0dzPW38ubgT4GuzsYGxxkqKeHga4uRrp7Nu4d7upmsLub3vZ2etraGOgQAMdgRyfd6mbaFEq61AJ46O1oE5iLNuGe7uYmupsaaVM2oK6rQVEtRSXNp7U4mpYcLzryPGnP9aBFYk1j8kPksXeoi7pJjegm1VE3qY25RW20JbLY29RGW6KIu0d9zC3qYiypjbpG2PbfkPn5H1Ef0EFtqEOjjhapv/8deR9/gt+OP5BkrU+hzzkKfU02UooU4lvIom9QHXFFkBjFWaJKuIM6+R4N4lvUxdykIc6SxkSrDRDRmnafzszHtKbdp13yUDOPNszL6mRhWlLv0Zp2H3WaFc0pd2lNu09LqhVK8Q3UybdRJ92iIe4Kshgz6qIuUx1+gerw80hDTKiNFKQ5zUk36cq4S6fEik6JFW1pt+nMvENHxm060u/QlnqLjvQ7tKZYotIUtCnEZoJsSWyOMs5MiC2NuYhCdIG6iHPURp0XJuIcNeHn/gokCOBBrilyU4g+dDUIqUmyKOF3qhddpjbinNB7EH6RhmhTmuOvb6QyCWlMFrSn3qItSQALzUnXNeDlBk0J12lOupH6d/rbfkBWksDEoIzdX/8evW2fcUjrBw5pbWbHV39Eb/vX6Gz9Er3tX3NUWwANx3dv5rH2LlIOG9GUEAXvhlhsq+bwl7/j+K5NHNXZwbF9mzHc9R1HtTdj+vXnXPvua8y/+4Izm79m9y//Jw83fdtMUkkAACAASURBVEHkjs1YbvuaLX/6Z3Z/9mt0v/gNet/8joPf/Y6nxzfz7Mgmnp3cwkR9CnKxA6/Md9Ge5cJArhfixwdJe2GM5Lkhkmf6iG5uJcR0E+HnvyXl8naktw3IvnUMXteyLk+mxvkKUvdrTCtTYF4Nw1W037pIotY2pE9vMluZiujOSbyO7+D+t//G/a9+g9Puz4k7Z4jVN7/i4abf4rb9E0K1vyHOeCviQ9uJPbiTDOMd+G/+EvftX/NwyydYbPmY5/rf43VaG5PPf8n+j/+ZB/u3cE3ra3Z+9H+z/Vf/yPf/8g98+9F/47tf/hc2/eb/5Ptf/wPbf/5fyba4QObxXaQf+JaSU3vpeXiOLtvLqGzOEnz8Gx5s/gWPNv0Lnnqf0hltRbvEgq7867RkmFIjOkeqnS5uZz/jxq6fcXvPP5LroIMy/Cj1YYZU+RhR5n6QAhd9KjyEErPKV0ep8jlBpc9JanxOIvU9Q2mAGetzDTArpzvPDUWEKTV+J6n3O05DwAnW5e68y7rEXNVF3tSfRyq6yi2D32Om/VvSHI9S4nWSuthHsNqFyscStx3/nSSz78h5sY9May0ybbXJcdAlz+mA0H3wQpsMax2ybPVIeboHyct9pGtAQqaDPsnPtRHd2UL4tR/JuqOL3Oog9Sd3Uqm/icznx2CsntcFr0h9tpUSN31KPIzJdztAsbsRFa+OUO59mHznA2TY7SP2mT72V/bz4uoJnl83wfHBNTxs7vPK6Tn+bi/xd3tJiLc9kf5uiII8iQ7TyI2ig4WeBHE4mYlRZCaLyE0XkmPyspIEBuFDTGhOOgWZKRRmplOUJREakbMkGznVuWnJ5EhSyJEkkZmeQJYkWZMeFI8kWWg+TokXbUSZRob4EeLvhZ+XGyE+XkQG+hEdGkBcVIgQVxkn2sjJzk5PJC8zhdzMRAqzkinOk1Can0lpXgZFuRKK87Ioyc8UQEBeGkV5aRTnSSjKy6C0KJuSwiyKCzI1Dc4Cs5CXmUaOJIW0xDhSE2NJSxaTnyOwCVUVhRTmSUhPiSM7I4lEcSShQa9wsbfm/OnjXD53klppKdnpyZQV5lKQn7URT1ovq6a/r4tGuQwH6ydcPneaM0cNMTtzkNtmh3F7cYVHt0/jbHMXd8cnuDs+xsvlGX7uNvi4vcTT5SleLs/wdnmGr/tzgn1sCPO1ITLAlphgO+JCHBAF2CDytyU60J4IX2tigmyID7Ej1v85sX5PSAh8htj/CXH+jxAHPiEu8BGJQU9JDHpKcuATssKfkxH+gtTQF6SFPyUr6hnZMc/IiX5MXuwzCsXPKU+8T0PmI+ozHyGXPKK14CU9ZbaM1DozWuNMX5kNw1UODFbZ019hy3CNHWN1doxU2zNSZctotS1jdXaMyxyYkrsyLnNhvN6N8XpXJuVujDe48q7OmfcyF97UODJWa89ItS3DlS8ZqnjJUKUdQ1WOjFTaMVBhw5DUlqFKa0Zr7BitseONzIE39fa8r7djrMaG1zUvGKt5yUjlM4alzxitecG7elsmFA5MKOyZanJmSuVKd6ULR/Z/v8Ei7N35PXt3/cDOrV+htUdgFLT3bGb/vq3oam1GT3sLetpb2LfnR/bs/BF93Z0cMhQAg77eLo4d3s+p48acOWHEqWMGnD1lxJkTBhwy3MthIy327dnMAa1tXDc/g5+3E0X5GVSU5lFbXU5vTzt9vR001FUyOtTLUF83Q33dvBkd4P2bYWbG3zI9JSzvH078pybHef/+LROTwmI/MzPOzPQ4CzOTzE6OC8vrWyH3/0OM5vibUcaGB3g9OsjIyACjo4O8GRtm7PUQr0cHGX8/JgCUiZ9AwuK8oM+fndEwDFM/MQ4z05PMTr7XvH7P3PQEMxPvBE3/5E+JO3OzkywvzbGyPMfq0iwF2RLKCnOpKitCKaukRSVDrailq7WJsaEeVPXVtDbKaVbWb8Sd1laVCOxAdTE1FUVUlxfSLK+hs1lBWXEOzY0yZDUltKpldLWqUCtqGerrQCmrpK+zmYaaSpqV9VSXFzPS283rwT6G+7qFduWuNno72+nrauf1UL+w0K8vs7w0x9rqMqyt093eRp1UiqxayuhgPzPjbzf+pm9GB3gzOsDYSD8T42NEhgXS3qLi3p2beLo5aVKOBF/Cwtw883NCstLc1LjAGs1MszDzU0zqwswk89NTggl5bprl+VlWFxdYmptlYeaDqVoACcvzcyzNzW50MCzOTsPaqgZYLNPf3kJ1UQF15SWo6qRUluUy3N9OW1MDE2+GkFdVUFdRREV+FuqGahpqypEkxzHQ3c670SEmxl4z+eYNU6/HmHzzhvejGsAwJgCEqbdveTcywtjgEG+HR3k3OMT48E8A4gOr8HZ4lNF+gV143dfP694+YQYGeDc4tAEiXg9owERfP2P9vQIo6O9nZKCfN0NDG9feDgwy1jfAsAY4vB3sZ7S3i5GeLvpa2xho76C/rZ3h7m4GezoZ7OlkpLebkZ4ugaVo76BLraJZVkubvJo2qYT2onC68j3oKnCnNev/peo9w5rO8/3vve89/3Ofs2fP7tk9e28/uzM7zenq2CsKKjYQsYwFC2KjgygqKlakWBEL0lsoIUBISKGFhBIIhEDovXcUdXScsjOv/4NfzO558Ll+6SEPuK7P+/tuobTmX6RFcoYm8WnMWaeoeSMvSvOjNtWXygR3DGl+1CR5U5voTb3oBHWpvshcVyL75B2qVy6jY5sjjRvWofnsc8o++5yUBe8iClqP5uEhqpPchfSidF8MqR4YRT4Y0/wshmVvapKFhKNakR81qT5WSVJDpj9miy/hDWjokgfRXXCOjvyzdOSfpV0aSFveSdqlp+iSn7E8d4ZO2Vk6ZKdpl56iLe8kbbkBtOcJfQuNEj+MIg8LUDhIeeweapIOUWcxJtenHqMp04vWHF9Mme6Ys4XbrRIf60LenutHe64fLdnetOf60JLtTqvEg2axB+bMo9SnHcKYfACTpcfgDVtQE3eAqrg9VMW5WEDCIQsAcKMx9fj/6j4wph6hLvUIhmQ3apIOoU88QMXjfVTG7sOUcoSWDC9aMryEJuksT1olPlazdWO6YLxuFnvRkOFOU5ZX7k9s53/KdG8N6qxH2C/9CIdVc3BasxCH1QtwtF3I+uVzsF/xBZtXLWKDzTyc7Razffl8rqy3RbR5LXWpMTAxyFe1Glzm/JUv7ZazbdVCttvOZ+uqhey2W8KR+XM4Pm82J1cu4eCC2dj94ddcXDib2HUrOe1gw5L3/382zH+XDbP/yqYF77Fjybtc2buMi7sXcGXvMq7vX8kzUzbJ53aSfNaJr+rS0Ub7kXNmI7nBm1Bc2IzkxBrSDs4n22Ue+sOreKqOha+6eKrPovyuH4aES/C0AZ4a6UyPQLJvM3fnfUjE2iVEum7lzrHt7Jv7Fjt/+x84/PynbP3FT/CZ9VsuLXqf8BUfEWc/H8k2WxIdlvNwy0ru7t2K+9ql2H70V975+c/46Jc/Y9bPfsqyv/43C/70S+b+/pd89Kt/49Pf/AeL/vArbP78nxy1+Ywjqz8kyHkeJ7Z8ygHbj5j39r+z6I8/ZdOv/oWLs36DettSus648iIqkCKvDVzc+DZhX35K+O7PuLHjE2IOLEF+wZHKB3toyDjORMUFalIO8NB7EZFH53Pv6AJyLm6iIMSR0lubKY90RHfXgfLILVTe20H5vZ3o7jijvb2F8rvbqIjcScW9Hegid1J1fw+Vkbsov3+Ab/tk8G0TA5r7lEfuoub+XhpjXPhafZpxyTGak7bwdbsHBQ+3EXt2E1vn/CtZIQ4U3dqB/uFBnjZmw/edGK4f4L7t7yg4Z09R2GaU1zZQGLoZRegmVCHrkV5cg+yyPTnnbcm9sJb8S+uQX7En/6o98uubUd9wIj/Ugdxz68k7sY5S3w0Yty1Hv3URr8wqmGyl7PpONDc3U3ZnC+qwjShC7CmK2ET5ve1URO0QpE03tyC+upkIn21c8drNNZ+DApNwwZ+7YRe4dzOYB7eDeRx5heRHNxDF3yMtLhJx0iNyUuKsIEEoUxNO6Yvk2ZQUSChVSy1LuMAovJkyVQFqeZ4g8ZHnoZbmCEBBKiZfko4sJ8MqPVLmZaHIy6YgT2z1JaQnx5Kc8MDS+HmfxEf3SY17SGZyLNlpCeRmJCPNSkWalYpCKhFkQnnp/wRgcv4hK1Jb5EZvpiifihKhAK5CU0R5mRqdRkV5mRptqWBM1harKFULv0GRn4M0J5PszFRys0QUyARpkjRbRFpyDOmpcWSlJ/Lo3k1Cr5xn367tHDnoQrFajlohRVOspKiwALVKhqZUTXdXO91dHcQ/fshR170cdd3LkX07uBx4gOTIQFLu+ZNy7yRxN09yP9SXmJuniLt5ipR7QYiizpAedRpR1GlSok4jij5Leuw5sh+fJS/mNLKksyiSzyGLO4My6Tzy+DOok4MoTrtAsegcpaLzlKYFUZZ+HlVCAIVJARSnBFCWHogm9SSV6SepzjhFQ94FmuVXaJWfp1V+ktZ8H7pUPnQpj9OrPkZfsS8j2pNMVp1juvoS41UXeFp3lRcNobxoCOPrxnBeNYTxtTmcl+ZwZowhPKu/ztO6a0zVXGKk/BxjlRcYq7jIeHkwE/orjOuvMlMbxlNjONM115jUX2G6NoTp2lCmDNcYqQhmtPIiIxXBTOqvMFlzmcmaa4zrrzJWdYmB8iAGKy7wpD6UF40RzNRfF8YYwkT1Jcb0Fxl9852VF5kyXOG5KYwXDeE8N4Xy3BTKM1MYfbpQHO0+Zfniz1i5fA7Ll85m9YoFrF65AJsVcwXZ0aqFrLb5wipBsl01n7WrBTCxfu1yNq1fzub1K9i8fgUb1y9nh/MGnLesY9uWdexwXofjxtU4b7Jjnc0C1qyYh82yL9i22Ra9Vk5lWSG5WcnoK0ox6HVU6opQyiVWtqu6XENZkZJipYyaKg3lpWrq9Fram4QegcG+Dnq7Wulub6Gzo4Wu9iaG+jsYHephZlI46R0f6mNyTMjRHxvqF/L1B/sYGuxleKiP8bEhK5MwMjzI1OQoT56O89TSDiwAhimeTI/zZHqMifEhJsaHGRnuZ2J8mLFRAXBMTY0J7dczUzybnuCFhQl5PmVJ4Hn1jFcvZ/jh+68ZG+qmVC0X4nM1ajpbTDwZ7afTYlpuNtVYfAlmxkf6MJuqaTJV0d3WyLOpEcpLVeRkplCslFFbVYaxWkdjXbmgtW+pQ12QzTevn9HXZaZCo6asqIDaqjJGB3qoqdCiKZTTVFtNs6kWk1FPo9EgtIq3NPFkelJY5r//hq9fPOcHiym8r7ONCk0xFaWl9HZ28Gx6gpdPnzA9PsLU2DATYwOMDfcwMtjD2OgACbEP6etqJ/hsIKf8vXgyMcLfv/2ab14+F4DBsye8ei7Emb58JsSbCsBgRgBVz5/x8ulTXs384/6r5wL4e/lshhdPZ3j57Dkvn83w1cxTvpqZ4cVTASy+ev5UkCj9+CM/fPctHY0m9JpijFVltDUYMNaUMTrYyfRILyWKXJrqKuG7r9Ao86ksVTE13Et9TTn93R1MDA3xZGyM5+MTVgbhzcxMjvF0XAAQk6NDFiAwwszoGM/GxpkZHWNyeJixoUGmR0ctQEIACRMDfUz0CezC1OAQT4ZGmBoUmIjpkREBLPQNWpiFXsYG+5gctjw/9AYoDP1jhoaYHOxnaqCP8f5eJvoGGOrsYqirg9GBXob7uhnp62F8oJfJwX4mBwYZ6+1joL2DnqZG+hqr6SoX06K4Q3vBdVrzL9EiDaZNGkxTzhlaJGcwpvlhTPOjNkWQHtWl+WFI9kaf4EFNkheGJB+qkryoTfVB6bmBovkfUbNiKU0O6xnc9SW6uXNRf/Qhks8/RHbekeJIFypiDlMRf5TS2ENo4w5TJ/KxJBb5WeNNa1O9MGb4UZ3sjSn9BHVpXv8rErUx6wSNWScwiwMEWVJuoBUMdBacpV1+mmaJPx35J2nNP0W35bE22Sna5adol56iNVeITDXn+AvdChJfmsReNIm9qE05TL3oGI2ZnjRneWO0lKvVph6iLu2w0NQs9qIt14/2XB868vytIKEl29MSm+pOY+Yx6tOPYBQdxpDyhj3Yb210bkgV+g5MoiNUJ7pSnXCQ2iRXquJc0McfwJR2xCpNqo4XUoqMqW4Ykg9RFr0LdaQTmgdfUpN4gOYMT5ozPDCJjtGY7k5jpgctYl9axD60iL2tIKFZ7IU50zP3J2sXz2a6x4DfQSe2rVvA1jXzcLZfwBa7eaxZ+BGbVnyBg90iHO0WsX3jSrbaLeXL1Uu5aG9H2taNNKTF8ONwF6+MZbjNeQvnpfNwXr2I7WsWsW31IhyWz+HLuR+zZ9a7BK1ZzeG5n+Pw1h+5MOcTMhzW4mb3OWtn/w27OX9j/dy3cFr2MXtsPiDCzY5Q1xVcdVlK6IFltMluM1aRRHygIx35YUxUxZNzbguyoE2oAzai9VlP+QFbSnav4Gt9BnwzSL/yEdKrh/m6qwRetjPTJCfQ9l12v/Uztv36X9j7h5/j9Pufse2PP2fd7/4Pa3/1Uzb+60/w/vCP3NmwgNt2nxK5fgFhtrM58flfcX3/t9j/6v/D9m+/5IPf/JTPf/9zZv3XT1n45/9k1s/+H2zf+y1L3/olK9/7LfP/+gsWv/0bts6fxQnHhciv7cdw2xXjfTdqHx6i/KwTnZf3UemzncSVn1B9yJG+Mwdpv+hK7y1vuq7uI277p4TsmIXD336Cv+1feHhoEcnuyxD5r0IVshnVra00ZHjRkXeOO0fmEb7nUx4cXUTGWXvk1xwouelIyU1HNLcd0d7eIoCDu86CLCdyO1VRX1IVtQvtHWfKI3dSGbWLinu7KL//JeVR+zBnXYTvWvhmtBj9/YOY7u9iMseX51I/aiOdaM8/RmPOKdIuOrF70c/JCXWi+P4OSu59SVmUGzOdSvi2HcUJex6s+R/Krm+j7PY2tHe2U3LDidKbzhRHOKEM2UTB1U3kX1yP7NoGZNc2kH91PcU3t1EQuhlFhBO55zcgO7WesmN2FDnPp9xrK8x08U1nFYqLQllb2Z0taG47UXLTkaKwTRSFbaIwfBPFt7ZQfHsLaRfXEu69RYhA9d1P+FkPwi/4cy8smAe3rvDg1iVBb/7oJqkxkaTFRZKZ9ABx0iMkaTHkpcejzElDkZtOoexNupFgAn7DJOiKCqiwJBzpCpWUqQospTcygWEoEORHyvxsqydBKk5HbgENUkk6eeI0stISrI3K8dH3iHsURcLjKKvMKDcrFWm2CFlOBur8bOtnqmQSVFIxhZbv0iikaC3yoTeMQpEij2JVLiVqKaVqGZpCBWVFBcLt4gKhB8ESgaopVFCslKEsyCU/Vyh7y05PQZyeiCRDKG9LT45FlBJLRlo8D6Nu4n54P3u+dCbmQSQZKQko83PQaQopK1FRWqKmwVhDT3cb1XodESGX8TzqxpH9OznrvY+4G75kPjhJ+n0/MqJOkBXlT270SSRR3uREHic/6hiyqCMoow6heexOebw/lVHH0N/Yi+7hQbQJx6lI9cCUd4oOVRAdqnN0qC/QoTpHp/oCXYUX6FSeo70giFb5GRpzTmAUe1Gb5UmDxBdTtgftMl+6Vf70qQMYKDrJmPY0YxpfJso8mdR6Ma3z4YnuBJNaH6Z0/kzoTvK0+jxPaoKZMV5hxniNCf1FZgxXeF4XwktTKF81hPK07hrThivWmaq5zFjFRUZ0F5iouMB41WXGqi4xXnmJieorTFVfFU7/9ZetM1Z1iXH9ZaYM15isucx07VUm60J4agy1PHaVmfowXjXf5mXTLWbqw6zL/7j+IiP6YKYMwmdP11xjxhjCi4YwvmoM56vGcF433+F1622mTbdxspuFnc18AQCsXGD1DaxeMR+b5fOwWT6PlUtns3b1YtbZLGKd7RLBq7B6MatXLmD1ivnY2czHafNqNq5bwYZ1K3DYsIrN623YuG4FWx3WsGnNctavXsI6m0WsWTGPbZtsuH/7InpdMWZjJTqNipJCGQVSMQ21lZQVFVhSt7LRFCqQ5mRSIJMIMbVFcqTZIuprKlHKJehK1FRXllFVXkpxkYI8iQilLIdSdQHG6gpUslzKSwvR60pprKumSCWjtrqc6spSJseEToHG+hpqq8upr6licnSI7s4WRgZ7GB3qZaC3nbHhXsZH+pkaH6Kvt4Ph/h4G+rsZGhT0/W+AxpuZmhwRZmyYZxa9/vNnU3z14gmvXz6ltlqLrkRNlbYEea5YAEHaUgzlJRirdbQ21lJToaG9Seg46Gwx0d5Sh9FQjqYon/JSFd1tjfS0NzLQLfQtvHgyRndbI/U15XS1NtBUX02jscIazVylLRGSbCp1lKplVJaqMFRqqKnS0lhfQ2drE1OTY0LC0/evef31C378/jv48Qf6utoplEkpyJNQXV7GcH+PUIA2OkR/t8A+jAz0MjzQzehgHyMDfRhrqoh9dJ+megOex9wY7OkQFumRQabHR5iZGuf5k2lr58IbsPFmnkwIC/mzqXGeTIzz1FLw9kYe9WRinJmpSetzz6aneDY9xczUJM+fTPLNV8/44btvmBwd4vn0BGWqAuoqtHQ2GanVl1KqltJsrGK8v5sieQ6dTUYGOptpqCmnXq+loVbPSH8P44ODTI2MWBmE6dFRASSMjzA1KgCIiaEhxgb7GOnvYXJogOnhQStImBgaYmxokMnhYaZGRhgbEFiBN8v/9PAgU5b3PBke4enIKE9GhqxL/FhvH5MDg0wPD/J0fJzp0VEmB/sZ7upmvK+fyYFhK4sw3i8AgPG+fqscabhLkCiN9vQy2tvNWF+P8LqBQUa6e+hva6erqZGehmoaCx5SL7lIa/4FumTBdMmC6S64QEd+kDVlqCEjAFN6AI2ZpzClB1CT5EV1oifViZZrijfGNG/q7x5H9tk76JYsoNXZgefHj1Ax7wsUH35A3iezSDqylNK7LtSleNGQ4U991gmMGX5Wf0JNqhfVKZ4YLKVppqwTNIhPUZ/hb+1NMKWfoCEjQGAVxMK1Ls2bhkw/GrOEdmZzjj+tuQF05AfSqzpLlzKIXuU5OuVnaJMFWrsUWnJO0JZ3kua8E0Isaq4/7XknaMv1o0nsRWOmhxUMtEp8hA4Fy8LfkC50J7Tm+NKe62NlE8yZFi+C2MMCGITlvDHjmFU21JB+lKYsdwvL4GF9vD7tMLXJh6xSIn38mzhTVwxJBzGmHrG2JhtTBdZDfXcb8nAHquNdaRH7YM70oDbZjXqREOFqEh2j8Q1wyHC3xrk2ZLrn/uTgNnu+Hmlh76Zl7HFYynb7RWyx/YLtFrnQzvXLcLJbiPO6pWxds5ita5ewa+1yTtrbkOi0maLwy3zT3cjrxgr8FrzP7sVzcLZdwo41S3FaOZ/1iz/H/tO3cZv7KSdXLOXworns+ttfuLNsIXm7ndhr8zGr57yN/fz3cVj4HpsWvofbuk+4e3wtN9xsuHl4FTdclxDhuoRvm3LpkN0kOWgLr1vFZPutp8hrLRVH7TG6baDeezt/7ymDr/vIvuzGlW2L+X6iEV73UPXgNF6Lfs+pFW9xauGfubdyHqFz3idm/XJCls7G64M/cXnuLO4sn0vkmgVcXfohrv/zn+z74y/Z8bt/Y+87v+TAnN9xdusC7vpsx2n+31j5t//ipqcD6df3UfjQk+SL+7h+zJndKz8jcLc9gU5LKQo5gDZ0B/qwvRhC9mA+t4Ny93VUH92E3nUdrQGO9AXvw3zOFZ2/E+UntlLsvxlj+H56Yr1RXt/GI087XD75OfHuK0n2Wk6C1zIyA+1Q3thOVcwR+uTBpJ2zJ3TXx9xzW0C870rkVzdTfMORiqgdlNxxRHt7K7o7zpTc/Mftisjt6O5sR3t7K8XhgplYc8sZ3d2d6CK3U/7AhXrRafi+HV41UP7YncEsL6YKTlP9YC85ITvICdtDTOA6/Db/D7kRzlQ93k9VjCs1MS5Ux3nw92E9fNWOyGUuN9f+npJwR0rubqX0zlYKbzmhjtiCMswBZYgDqhBHFKGbkYdsJPv8GuRXN1F8czuKCGeU17aiCLQna/37FO9aykyjDCZbKL12FE3odrR3HCm/tx3tXWd0kQIQeWOU1tx1RhO5FcUtZ6JOOnPdbxchJ1y5GnCYW5dPcfd6EA9uXObhzSvE3Asl7n44abH3EMVFkZn0gOxUoUxNmpGAQpKKKjeDkgIJJYocNKp8qydBW6ygrFgoVitR5aNRyimWSylWyoSoU0vSUaFMYjUHS7NFFEgEE7MyP5uCvCwUUjGSjGRSE6JJiXlE3KMo4h5Fkhhzn4THUaQmRJOblWqJJ01HnZ+N4o1h2dLmLMvJIF+Sbk0zKlLkUWy5FinyKC2UoinKR1eipLy0EF2JEm2xAl2J2sIiCIVppUUKS6uyBGlOOllpCaQmxCBKiiE9OZbUhGiS4x6SlhxDQux97t0JZ9+u7fh4HsWgLyMjJYGyIiWVZcXoNIVUV2jp6Wij1dxAligZP88juB/cyxmvfSTfPU3mg0CyHwUiiz+HOuEC6rgAimN9KI45hvbxIarj3dA/3ofh4R7MD1xoDN9BVaAdxvAd1Me5UJ34JTXJOzFlutImdadL7kO30pcuhQ9dch865V50FXjTVeBNr8oPc7YbrXnH6VH40qPwo1/lz0ChD/1qTwaLvBnV+DNdHsBkmS8TxZ6MFx1nrOQ442WejJV6Mq71Y0J3kqnKc4yWBTJQfJKR8iDGq4KZqrnMTN01XhivM1N3jSe1V5nQX2SyMpipqsuMV15itDyY0fJghjRn6FQFMFAWxHD5OYZ0QYxVXmC08qIVGExUX2Ky5govGm/wojGcr8wRfGWO4HlTBC+ab/Gq+TZft9zhdetdXrfe5SvzTV413+aV+RYvzRE8bwjjRWM4LxrDmakP42ntbxh1UQAAIABJREFUdSb1V5jQX2Ss8gJT1Vd5Vn+d6fprjNdGsGv9bFYvm43tsrmsXjEf25XzsV25gJVLhfurls+1goe1Kxdiu2KRABhsF2NvtxRbm4WstQCHdbZLWG+3gg1rl7PZfiWO9qtx2LCKrRtt2Wi3gjU2S1i24CO83LaTkRhJTlYCGakx5OdmIJdmUaLKR1usEOR0MsG3oytRC23fOZkU5EuENu+0BBQ5YqEHpCDParxXyiXWCGBtsRJlfg7FShlqeQ6aQjmFBbloivJRySSUqmWCt8fyv6iQSgS5oDzPItlTUFlWjLZYQaFC+Ht0JUqKVDKqy8vobG1CW6qmq72Jvq52+rra6W5vYXSwj47WRgb6uxgb7mNqfEiI6nwxxTevZvj29XPMpmqqy0tQy/MoLy3EWF2BoVKLoVIrxCmr8tGVqKz/UzUVpZSVKDDoy6xdLLlZqZiNevS6YqTZwqGDUa+lQqPGWK2jpqKU2qoy9LpiyksLMVRqMerLaWmosx54VGjUGA2VDPR28PL5ND/8/Ru+ff3GB/At/P17hnq7SHh4n/SEOHQlhXS3t1jjT4f7e+hub6Gno5Xh/h7GhvoZ6uum1dyIqdbA7YgwzPW1BAX6Ex11h1azib7uNob6uhkbGmRsaJDRwQHGhvoZ6OlkfKif8aF+JkYGmRobZXJUAA6ToyOWGWJidMCSLjTE5OiI9ToxMszooPD4lAUYfPfqBZ0tZoqVcopkUsb6uqnRFaMrkqEtlGGurWSkp5MOcx3GSh1mg54fXr+ko7mBjuYGQZ4z0Mdofz+TI0MCKzDYx9ToEOND/Vb/wUhfHyN9vYwO9DI51M/T0WFmRseYGR1jtL+fiaEhpkdHhQjV3l6rv2Cwu5vRgV7hNw8PCABheISpoQH621sZ7hK8CuN9/TwZEQDJ5PAwI909jHT3MNYrSJEmh4aYHh5krK9HAAF9/Yz3DVrBwVhv3z9uW+RG4/29DHd30tvaLHQ9GLQ05IVhzDiFWXyKZnEgrZJAq0HYnHWKulRfqhM9qUkSTvTrRf7UpfpSm+JDbYovxjRfakWCVKg2xgOdzTzKli6gYaMd3532o8luNdI//xXlB7NI2rEAdfgOahIFuVF9pj+mrBM05QTSlh9EU+5JTFknqEv3pVbkQ226ABqsRud0X5rEgTRnn6Yp65SVTRCkSH5WlqE+XUg2Mot9aZb406s8R586iD7VeXoUQXQXnKVXeY4u+Rl6lGdolvphyvSgMcuHFok/rTl+NGf70JjpidlSoCaUqnnQkOGO2VKs9qaJuS1HkBy1Snwst71os8iR3rALb8zMwkm+h8Xk7Ikp/bg12ag++RB1ia7UJh2kJtHV6lGoinOhOmG/EG+asN9SnnaA8sd7KbzrjC56D6a04zRlelmiUC0dD5bEpbqUw9SnHaUpy1NIOko5SkOmZ+5P7l0N5NVgM34HtuB9wJEzx3dx8tgOju3ZgMceB47vccB12zoOOq/FY/cWXHfY47ljIz6OtiRv28JD1708bzHwqqWGgEUfcGzpPPass2Hn2mXstluM09LZbJr7AQc+fg/fxV9wZPk8dn/yLjdWLkLteYiTm2xYv+ADHBbPYsviD3BcMoujaz/l9uGVRB6zIfKoDVHHV/Dg6GJi/dfwvDaVrDAXfuyS03rVnap966g6aE+phxM/jNbC0y6uu6wl9cwB+LqLH542k+q/jYRj64k9YkfcMXvuOy7lwfLPubPkYy5/9DZBc94laNFHBHz0V4689RsO/OHnhK76jMfOq9j3p//gzNJZKM4foCTUFUXoPqK9HXH48NeEHdmA+q4Xmkc+VEQHcNl5BT72iznttJKUwxvR+W+lxMse2YGV5DkvpnT3ahq8nWlw30JnwB5aArZR57eF78sS+F6bgi54P8pAZwr9N1EYsIWOaG960gM5tfYtDn32S2LdV5Pqu4YYjxVknV1H3jUHiu7spi3nDL0FwUS4fELY7s+I8bEh7dQaVNcdKbmxlaKbTpTccEJzcwvFNxzQ3t6K9vZWSm84UHrDEe1dZ7R3ndBFbrUs2Nsoj9xJxb1d6B8dQB9zjB9f18N3TTTmX2JceYXKx3tRRe4h8dxGTjq/wzW3z8kOdcKQ7IY+Zh91sfuoiz2I7uFx+L4NxvUkOn9I5qH5lERso/SWM8qQTajCHSzjiOq6I0U3tiEL2YwsZBOKUAfyrzuQc3UT+cEbUHuuIW3TLFSX9sJ0G4yaUbmtovTSVrR3tlmYk82U3t1CyW0nSm47UXzDgdJbW9Dcdab43g6i/DcT6ruDq36uXPY/TMR5fyJDz3En5CyPbl0l7l4YSY9uIYqLsqYbZadGIxHFIMtKoiA7hUJpBiWKbIoLJGjV+ejU+ejLCq3dCMLirRJkPMUqtGoFGqXMWkqmtJiWs9OTLNGlyUgykq0SJFlOhvWUPin2EfHR94h5cIfkuIckxT4QFiGpGG2xgvJSFVUaNRoLU/AGMMhzMlDLJKjyc4SmZGkOCqkEpTwXpVyINi1W5aEplFtYAznaYgWlRQo0xUqr5Ki8rAidphBtiZpipQyFVEJuloiMlATSEmNJePyA1KQYUhKjiX5wh9Mnfdm7axsPo26jKshBLs1GV1JIpa6ECm0xhupy2tua0JUVEXr5DF6ue7lx9gjJNzzJvu9PXcE9BqoT6a+IpiHvMprowyhu7aYkai/6x/tpSD5CV6YnbTH7aQnbTk3AOkyh26mL/xJD4pfUJHyJKW0P5iw3WnOP0y71pEflT4/Kjz61Px1yLzoLvOlR+tKr8qO/0I/BQn96CrzolnvSq/RkoNCbfoU7A0ovepXu9KmO01twhG6ZG53Sg3Tk7aNH7sZgkTvDJd4Ml/ozqjvNcGkgw7qzjJSfY1h3ltGK84xXBQvAoPoSUzWXmaq6yLT+EhMVF5msvMRY5QXGq4IZKT/HUNk5RisvMmW4ZvEQXGKi+hLj+ovWmTJc5SvzTStIeNV8k5dNN/jKfJOXTbd4Zr7BTGMYM/XXeVYfxvP6cJ7XW0CBMYRnplCemYT70zXXeGII4UmtYF5+2XiTFw1hzDRGMFV/A7fts3G0X4SD/TLWrl4sMAorvmC1Zexs5rHaZh4rl89hzapF2K1axKrl81i5dA5rVy9l/ZplFtAgJCGtWbWIdbaLcNhgwwa75Wxcu5wt61dhs+wLbJZ9wcpFnxIa7E18VKgg7xMnk5uVikomQZotQpIh3JfmpCMWJZIvySRfkkmeJIPszBRyspLJyUwRukIyksjOTKYgX0yxhUEryBdTpJKikIqprdJSWVZsBQOyXBGlhVJLkeFjcjJTkOVkUKyUIc/LJCtNYMRkOVnIc8WIRcnIcwXwkidOoyAvm1J1AWVFAug26HWo5TkYDZVoihVUaIvJzxFjqNIhyxMjyUpBU6hArZAy0NtGW7ORb149paayFEOlho7mButCb9CXoS1WIMvJsID+PKHkUJpDqVomgKP0RGs6Wokqn4pSFbUVpeRL0tGo8ujtbEQhFVOqllGQI0JbrMBYraNIkYdYlIgiN4MSlQCWyksLqa+tYnpiGPiO778R0p++fSWYfn/4+7cUK+XEPLhHwuNHSCVZNDUY6evtYnRwgP7uDjpazZjra2ltaaS7q43O1iYajQaqdBqqK7Q8irpLiVpB6JWLXL4QRE9HK0/Gh5kYEcDBUF8vAz3d9Hd30dPR/o/Cst4e+rt76O/uYri/h6G+bnp7Ohjs66S/u43+7g4Gerqt7x3s7WKgp5Ohvm4Ge7sYG+rjyfgITycmGOjuoLBAislQgTIvi5HedipKCmhrqKHFqKdGW0pvayMGnYb2BiP97S10tzXR2mhksKeT4d5eRvv7Ge0XvAMTQ0NWI/FYbx+D3d3WpKHB7n8s9dNDw4z299Pf2Wl9f19Hh3X6OzsZ7u0XWIXBQcYHh5kaHLFIjAYZaG9nuLuTqcFBQYY0JPgRRnv6GOnuY7RHAAIT/QMCiBm0sAd9AnAY6RaYhMHOdguo6Gaoq4ORHkGCNNzdyWBnu1D8ZqimWSenKT+UtrwzwuQG0S49TWuusICbMvwwS079Q/4j8qY81o2qhGMYRT7UJHlRl+pDfWYA9Wk+1D4+jnzhh1QuW0zLBju+vxLIU49DqN/7COXf3iNr+xK0d/ajTzxOdYon+mQPwZic6SMwAGJ/a7JRS85JzGJ/zGJ/GjL9qRX5UBnrRk2iOyaRP205p2mVBNKWc5qW7FM0ZQX8E2jwpj7dm6bsEzRk+lKf7k1LzgmaJQLD0KsIok8ZxFDRRYZKghkoOi+0MOcG0CLxp0XiiznLC1O6u8UDcBhTujv1ouPUi4ST+MYMdwtQeNOfIICGfz6tb5X4CqbmXH868wPokJ6gU3qC3oJAuvID6MjzpyXbWzj1t7Q8Cw3KrjSkWvoNktwwJB2iLuWQJcL0APr4fYIsKfEQtcnC84ZEN8wZnphFx2lKdxd8B2IvmrO9BUbBAhrqRceEMrWM47k/ybh/i9cjLYQHHiP8tDthp48RduY4l/1dOeu+m/NeLlz0Pcg574MEHt/LBe/9nPfcR9ihnTzes4XYvTsYr9cyUCwj1NEG94WfcXzjGlw2rmK3/TJc1ixl85z38Vwyn+NzP8Vz2XxcZr9PmM0iik56cdRuPmvmvs3mRR+wbfnH7FmzEF/HRTz2syfWbx2J/vakBm4gyd+GGPcl1CWdZrI6noHYyzS576R8ux0pe9bAkxaY6Sb95CE61SnwTS/P6+WI/BxJ99lIwlE7Eg+t5YHjYiJXzuPe4s+JmDOLKzafEeXhiPTmCez/8O9sf/uXJLjYk7rLlrtr5vJw0zxKzu5DF+KG/o4Hskv7cHrnP9k5+7ekXthPxoW9XN+yDM/Zf8N/3vtcWfwBaeu+oGyXLZUHN1DtuZVyDyek+9YS7biAHHcnZP47UQe5kHNmJ4E27+Gz8C+0R5+n/IIrabtXkLZrBZl7bRHtWkaBlwO+n/4Kz8/+m9PL/sLVTR9yceM73Dn4BSkn7ci66ID8xi56FMEoIr7kkvO7ROyfS4zXCiTnN5F3ab1wUh+2mcLwTZTccKIkwoGSCAfKbm2h5KYjZbed0N4WCs/K722nPHIHFVE7LBKk3dQ83E9VtBvPWnPghxbGdfepid5P4d295Ic7E3ZkEa6r/p2Es2uojN1DbeI+DHF7MDzeS32MK9WJPvD3Tr4qjePmit8jP7kORegm8q9toOD6RpRhDihCN6MKc6Tw5lbUN5wpubMT9c1tFIQ4knNuHdLzGyk4uBSF2wray9LgWSevDGpaTzuj9VxDabij8LvubkVzbxuV93eiuetMaaQzZfec0UQ6obrtzP3ALVz1EkBCsJ8b18/5ci8smLth53h05wqP7l4mKfoGabGRpMXeIz3+PpKUaHJEMeRnJqLKFVEozaJEIUiNylT5VBQpKLcs7MIJvKD1r9IWUVNRhkGnoUZbilYtJB+9iUZVySSoZLnWGNTKskIqNIL8oUpbQplaRmF+LpKMVDJS4kiJf4QoIZrs9CSK5LnoNCoqywrRaVQWFkAp3C8qoMwSd1qqkKGW56GW51nTioqVMoqVMgtAKEBX8g+QUFaioqxERUnxG5AgtCuXa4ooVQtyjoy0RFISY0iKiyYlPoaMtESSkqJ5/PAO7kdccdm7E7k0i4y0REqLlOjLy6ip0mI0VNLaYsZUbyA+OpJT7i5c8tzBg/N7iLu4kxrxBTrU4ehTvSlPdKfs0X4qog9Sn3CMuvhD1MXtpyF+Pw23dlAb5ED5CTvqI5yoj92FKWkPzRkHaRUfpkV8kIYMV1okR2mXedGr8qdX5Uevyod2uQdtUg96lL70qYXpV/nQKTtGh+wYA4U+jJedZEobyJT2JOMaX8Y1vgyq3RlQHaNbdoiu/EN0Sg/RqzxGf6EXA8X+DJUGMqw5bQEIQQzrBDZhouoyU9VXmdRfsQKGaf0VpvVXmKi4yGh5sEX2c52nxhCmDILP4M11ovoSY1WCd2DScMmy6Ifx3CwwAl81hvPKAhKeNd7iSd11npnCeVZ/nRemcGaMAjh4agzleUMYzxquM1MfytO6UJ7XRzBVfU3wPlRfEqbmMjP115k23cBn/zycNy7Ecd1SNtktwX7NEtbZLmTNqgWsWTmfdasXYrtqIevXLGPD2uXYrVrIOttFrFqxQAAFtgtZs3oxa22XYLdqMXY2C7FdNY+1dosF0LFqPmtXL2bVsvksXzgbmyVzibkXTPy9ELJTYslMiSE9OQZ5bia5WalkpyeRlZ6IKOUxWWkJZKTEIc0WCQb+zGTEGUmkJj4mU5RASmI0GWnxZKUnIs0WkSdJJSMtlqTYKETJMYhFiWSlJSBKFlixjNQYcrKShM9LjydLFIdUkirE/2YlkZUSh0qWgyxPTFZaEhkpCajleRQp8tEUFpAvyUCjlFFVWoRWrSArLYns9BSy05PQFitQ5kuo0BShKVQgFiWjKRQ8QlW6QppNNVZ2pFCZh1IupkJbSIkqnzILQ5knTqNIKbAW6nyBEVTlZ6OWCoWHJap8VDLLIURuNorcDCpLVaikYsSpcYiSH1GkzKFYKaWiRIm2WE6VtghptlC2KElPIiX+EUN9Xbx8Pg0//lPfwOuv+Pv338KPf2dqdJiH9+5wO/w6kTfDKciTYKgqp7O1hc62VrramjHX11Krr6C6Qku9QU9DnSDZ0us0GCoqMNVWkxT3mMhbEagK8vDzdkeRn8tQbxd9nW2WjP82Opqb6Ghppqutld72drpam+hsMdPV1k5XWyttLY10t7cIQKS9ha72ZjrbzBYGo52utnZ6Ojrp7eygq62Z7rZWBro7GBvsY3xwkK7WJhpr9VQUqyiUimk1VmGsLKXDXMdgVwtfTY0wPthNZ5PRIuNqRlOooNlkoLu9he62VisAGO7tZaRPAAZDPX0MWLoK+trbGWhvZ6C9g8HOLib6BePxYHc3PW1tjPYIIKKrpYW+9nb629vo6+iwfGY/Y70DjL659vQz2NFNb0sLg51tTA72W1mA/s5OetuFqNSR7j6GewVp0Whvt5Bq1CNEo4729DLc1c1Ae4c1VnWgo43BznZLvGoPQ51dDHS00WIyYaqsoKFYTGPeNTrkwXTKztElD7Isy6dolpykWRIgpANJAjCJ/GiRnKYuzQejyAtDijsGy6Jfl+aNMdUbw+NjVOxeRdXCL2h1WE+7y1Z+CLtE8cefUfDBh8R98Vdkoc5Up3lQm+ZJTYoHlYlHqU51pyb5ODXJxzGkCLeFpCNvGjL9acgIwJx9klbJKRozfKlL9aJe5ENTVgCtkkBask/RnH2SpuyTNIoDaBAHUJvqQX26N/rE4wJgEPvSnO1HS06AZU5gyvBAn+RGo8SHxiwf2qWnaZeepi3vJE1ib5qzfTBnedEk9qZF4ktzto918W4SewmMwj+BhIZ04eS+QSSc5tenHaVBJHgD2nL96MwPoEXiQ1uOr2B0zvGnWexNa7aQjCTIjdwwJLlSm+yGPv6g4ENIPExt0mFqEg9iSDpIdaIrVXH7qE0+ZGlSPowh0Q1jyhGqEwQWojrpEGaxJw0ZFqCTehij6DCmjKOY0t0xZbjn/kSTI2K0pZLokEDCAo8SFnic8DPuhJ/1IDTwGFcD3Ag9fZyzni6ccXchyHsf531cCfPYT8yXDkQ5r2fUoKKnMIe8i74c+Oxd3FYvYfeqJexYPo+dy+fx5Yp5HLdZgteSeQRutsX9vbdRe7mhvnyKHYs/wXHxR2xa+D6Oi2ax124Rtz0cSA5cT/qZjUjObSI7aAN5ZzeS5r2ajAPLmIi+hOnYdgo3L+HWpoXwegj6jaQFuPCqWw+v+zEkXSLZZyMpR+x5uHMJt9bOIeSLDwn77DNCP/uYsPffpi0uhLLos4TsXYXLZ3/mxOovEHnuImHnah7YzCZx23IKfJ3J99uG1G8HIk8n/JZ/hMvHf2HrO//Nuj/8C/tn/TdHZ/2Wh2vnU7pnPXXHt1B5bBPlRzdStn8dsSvf48rnv8X3vV+w44//hy//5+fsefcXbH3733D887/i9Lt/Zctv/gXHX/6/+L39C27N/4DIhR8R9vlbhH/2Vy5//DuCZ/+eoIV/4vTi33Ni0e+44vABEXs/58GxJWRdcCLv+k5ac4KoS/blwtZ3CNn9MSF7PuGRxxLSAlchvWKPPGQDxTccKLmxhbJbjhRHOKC57YT2rjOV93dSGbWdyvvb0T/cReW9HVRE/iP9SH9/DzVRLlQ+2M+rbhn80MV4VRyFt7dTfG8PpfcPcsTmv7iy7wOq43dTHbOTqujt1MR8iSFmDzWPXOiQhsD3bTTd9+HRuvcpvOCI+toG1KEOFsmRI4pQB1QRTpTc2YkmchdFN3cgu7SZbL/VFPjakfflHNK91sDrHnjZTWm4G43BDpi8N1B51p6Ke9upiN5FXeJBTKlHMcTvpyH1MKbUw9QmHUQXs4eY846E+H7JlROHuHrqOFfPenMrJIioiGCi717lceR1Eh4KnoT0hPuIU6LJSXtMbnqsJQI1FXV+lpAepBRMyeXFCvRlhVRri6jWFmGs1mGs1mE26i2NqQbazPV0NDfQZjZiqqukplIwWwopJsXodcXU15TTUFuJ2VhNnb6cugotZaoCcrNEgu4/KYZMS6qRIjcTpVQsSDEKZRbmQk1lWSFVGjXaN6lGijxUeRKLsTn7fxWqFavyKFTkCPIjtcwCFJSUFSsoKSygpFCGTqOirESBtlRNWYmS/NwMUuIfkxT3iNSEx2SnJyMWJZGaGM2V4NMcObgHf5/jFKnlFMhyKC1WUl2lxWiooLWlkba2FuT5OQT5HOay13auuG8g1HsTD886orrvSsn9Pejuu6B/fBBT8jEak4/SmHgYc4Irpvu7qA/fQtVZe0zXt2OO2oM5fi8NyS40iPZhSt9PU+ZBzJkuNGbtpyn7IF0FHnQXeNKj9KZH6U23wpOBohMMl56kv9CHXqUXvUpPugvc6VcL8qIJ3SmmywOZLj/JWKkPw0Ue9BYcoSvfla58VzryDtCee4B2qRs9Sg+GSgIYLTvDsOY0w5ozFoBwkQn9RcYrLzFVfVUACtWXGK8KZrw8mMnKYMbLzzNZGcxMbQhP667xtO6axWgcyvPGMJ43hvKy+Qavmm/ylfmGZW4KgMAUysumG7w0R/CiMYIXjTeYMYXzvCHCwiII86Q2hCe1V63eg+emUJ7UXuVJ7VWe14fytC7E6pWY0F9iyhDCTH0YU/URBLh+gYvTQpw3LsJ5wzIc1y/DwX6FJcVoCWtXL8J21XxWr/iCNasWsH7NUgvLMJ91dkuxXTWf9WuXY7dqEWttl2Fns4TVNvNZs3oxtisFf4PtigWsWjIH26VzWb3wY9JirnHneiCP7lzj8b0IkuMfkZIYTZYogYSY+yTHPSRPnEZuVirJcQ9JTYgmPTmWtORo0pKjSYl/SGZqPNnpSaSnxJKSILSRpyU+Ji0xmsy0WFISHpAcF0VORjIZKXEkxESSFPeP3pGcrCTSkh4RF32HuOi7pMTdRy4RoZCKyc0WkS/JICczDXmuGIU0m7TEx4gtYOQNCyhOTyRTlEBa4mNS4h+RJxZZwUVmagIqmcQqB9SVKMmXpFNYkEta4mMkGcnIcjMRixKt/5ey3Azk0gzht6UlUCiTIBYlIrMko+VkJZGREkdawmMLmyjIDlVSsRDBnJeOIl+IVi60fHduVio5mSkopdlIszPQV2j48e+v+e71C755/ZWlVE2IGP3m1TOKVDLu373JjbAQkuNjkOdmU1lWQl11JU2mehpMRupqqqjUlqKU5aEpUlFRpkFXWoSutEg4LKiowFhTRZYohbBrl6nUlhAcdBpRcgJ6nQZNkYoqnZZ6Qy0NdbU0N5joaGmmqd5IZ4vQItxcX0+TqR5zfS2NxlrM9XU0mYyYTUZMdQbamsy0mEy0NJhobWygucEkvMZopM1soq9TKCArLy2isCCXer0WQ3kRXeZ6qrVFaAvltDUYGOptZ3Sgi/GhHjqb60l6/BBtsYLm+mrazPXCZ3W009chLOhvlv2ulhY6mlpobTDTZW6mq7GJTnOzAAQ6Ohho76DVJJSYdZqbaNBXU6+vprmujo6GRjobzfR3djLQ1cVAVze97e10mpvobWmlr0WIKB3t7Wa0p4fBzi56W9ssr7X0J3R3M9TTy2BHBwMdbfS0NAudC5ZUo96WVvpahV6F7tZWOpub6Wtroa9V6Gfoa22jy9yESV+JvlCOSZVEi+waHfI36UDCgtyWF0hzdgAdeYF0SE/RmnOS9rwztEnP0Cg+IfQRpHlRnXCMmuTjgnQozYf6ZC+azrlQ+MksGmxtMO3awI8lWRR++hEFsz5AvPBD8q84Up54GJPIF1Omv3DSn+WLIcWTujRhqpOOUZvqRV2aJ7WpXhhSPalJ80CfJHxfbaoHjVknLJGmpzCLT2BI8aAm2UMABZn+tOScpLvgAm15ZwR2JEcoXGsWC0xDZbwbdWnuGEUeVCYdpuShC5XxhzGKPDGLfWnI8MCc5YXZ4k0wZ3nRIQ2gLdf/nwCDt8W74EljuocgHRIdod4CEIypR6hLFhKJGtKP0yL2oSNPiE1tFnvRkXuCzrwAOvMCBM9DxjGrtKkpwwNjkuBBqE0WwENdyiHqUtwwWNgD4Tk3SwLSUeG7LK+tTRH+jjcG6TepSLUph9EnHaI25WjuT6IunaW/voxbQV6EnjxC2KljhJ46xo2znoQFHiciyIPQ08eICPLkzNE9nPVyIdjnABG+h4hx3UXkVnvM2Qm0SdMwp95n5zu/Z81ff8u6T95j82ezcJr/KdsWz8ZlxUKOrl5CwLYNeL33No3Xgoj13M+G2e9gP+cdNi/6gK1LP+XgusVEea4n4/QmpBe3khvkgDx4C6rgrZT7baHcZSP6batJtZtLqvdO+LqXr1u0qK6fhuc98KKF3EsHeeQRQV0vAAAgAElEQVSyisdOy4lY9SnBn7/LuVlvcfmTDwj+8D1uL/yCe3M/QX/Vl8htSzn8l1/j9/nbPHZaweO187n6+dtcm/M3UretJs5pBeHrFuA//wMOffw/bH3792z+0y/Y9tavOTb3b0S72FN++jAtV9zpvHaEzutHabp0gNoLuzFc2kfjDXcqLu5Fe2kP2qsuKAK2k3p4HfJTu4hzseXS0lkc+csv8H/3v7k8+21ufPEBdxd+xPWP/8KFz//EjaXvI3KxpS32HHlnd+A9/zcc+ODfuH1wEREHvuDO4UVknnegPMadibLbBGz4IzcOzCF8/2dEHplPcoANuRftUYYJLcdlt7f9k8TImbI7W6mIEpiDqgdfUhW10wISnKm8t53qB7uofriHmgeCDry3JBJemuD7Tp42ZmJI86Iq0ZXvmh9wavN/UnhjI5WPtgkgIXYP1Y/3on+8C91DV6bqRfBdB2q/9Txy/AD52XXIr2ykIMSBglBHCiOcKb69A939fZQ/2kfxrR0oLjsi81qLfPcSZLsX0i6P5MenrfwwYUQZvIbqKxtpOb2Z4gPz0UVspfThDvQxezHEH6Qu8aBF3+dBa7Y3DenHiQnaRLj/bkJPHuVKwGFCz3lz+1qQtXU5NiqM/0vWe4a1eebrvrPbda2zz1nXPmvttc9qM7OmpU8S9zh2XOMWl7g77h0b22Bs44JtbIwxvYNAvUsUIRAgUSWKUEcF0TE27iUuKU4mmbZmfufDS8he1/7wXHqE9L7At+f33v/7vjXSQvSKEiq1ZVTrxdQaZViqVDSZ9bTUGX9MNWqx4Gy34e1ow99tJ9DjwNvZztBkM+pIf5DRgQhjg+GpWdaxwTBD0SBhv5uQz0XQ5yTkcxH2u6YaVftDfsJ+N74uB811NZiNWmqrdJj0SqomYaHBZBB8DNZaOtutuDqb6elswtXVjKezFXdHi9CJ0NJAe5OF5obaKaN0m62O9uZaOlobcLQ20NHWODW69IOi4OoUDKOOtkZ6OlvodrTQ1GjGqFOiV/3Y02Cu0lJXrUctE3H+9HEO7N1GpUFJg6UKm82Mvb0Jn9dJJORlaLCPgf4wOWmXSD29n4yTG8k8tpyC+JXor26kS3aEHtkRerXHGKg8Rb8mlqj8MEPyw/SV7MJ9dTW+K6sJZKzHm70Bb8kmeorX0qvYRr9xD0OmAwyZY+g37SNatZ/BmkNTh/+JlpPcbUvggeM0jzoTedJ9jocdZ3jUcYbPned51nOBz3su8MJ9gZeeJJ71nOOBPZ4JWwzj9QcYs+xntG4ft62HuW09zETzMe60xnO7WYCEpz2Xee5J4ctAGq8iWYLp2HeN5/7rvAwIT+tf9qbxMniDL4OZfNGbxlP3FZ64r/CyN40vQul8Fcrkm2ge3w0V8fuRUr4fLuL74SJ+N1jIN/15fN2Xw5fhLL4MC+NCr6LZU9DwKprLt/25UwAhfJbLt9E8vgoJpulXfVlToPCqL2vKrPz9UD7fDxbwbTSPL0LC/Z8Fsym8vJKda2ewdfU81q/4kM1rl7B5zWI2rV3Mp58smIw//XGkaPmSuXy8aDZLF81h2ZK5QjvzUiESdemiuSxfOp/FC2axdNHcKRP08kUfsGzBTJZ/NJ1ls3+No7YYreg6BkUxeoUIpbQYiSgPSWkusvICpGX56BTl6NVitEoROlU5Bo0EhaQQhaQQo1aCUSuhQidDpypHKS1GISnCoJFQZZBTbVQI1ylFaBUitMoyARpUwmu1Tk6VQYlWKUIlK0QpLUIhKUSvFn6nUlqMrDQfjbwMnVKCTilBqxAjl5SgkorQKsrRa6SCkmFQTXl2DGopBrUUraJ86lUt+zGMQK+SUKmVU6mRUWNUU6mVUq2XY6urpN6ko6mhCnOVGpkoD7WkGEVZIUaVhAqNDINaTKVWQkt9NbbaSqq0cqq0MirUEtoaa2htqKFaJ8eoKkcjL8VSpcNSrcVcocFsVKOTl1GlV1Nl1PCnP/6Ov/zpO6FF+a9/5sXTR3S0NVFeUkReVjpFedkYNEqaGurosLfh6nLgc3XjcnbQ6WjD3mKlxVpPQ60JR2sTne0tdDvacHa043N1E/S5sbfYqK8zUVpSgKW2ivhjR8hMu4a9xUZ3Rzud9ja67A68Lie9Xg99wV4GIyGivQHCfg8Rv5+I30+vx0PQ5yXk8xLwuIn0BggH/ER6A/T1Boj29hLx+wl6PIS8XkJeL5GAl5tDAwxFInz5+ec8f/yAsN9N2OPk2YMJutus3B7u48GtYUb6AoS9Xbx8eI/hcIB7t0bx9Tjo73UzHA0y1BdktL+fsYEhRqJRRqIDDIRC9AeD9AWCDIejjPUNMBrpZzgSZbivn7GBAW4PDtPn9TEYDDEcChP1+Ql5vQwEg1OQMD40xGh/P0ORCGMDA9wcHORmtH/q87sjo9weGRNAY2iIsQHhmjsjI5NKzDC3BgYYCocZjfRxM9rPxNAwN6ODjIQjkz8bZGxggJFolNuDQ9waGOTuyCh3hkcY64sS8boJ2S2MtEm43ZLKRHMyd1qSmWgW5vbvt6fyoC2VB+0p3LFd4mZ9EjcbLzJcd45B82kGzWcYNJ2hr+Lk5NP/E/jVxwgbTjKWdwzXrGkEF8+nd8cncMuHe850mt98nfr336Azawd+wxEGqoXD+kDNGcLVCUTNiVPjRZFKIQpVGBs6RWASEoKV8fRWxBHQHcOvPc5w3Tn6qk5OjhQJCkfQcAKXKoZu6X4CuuP0VQoqwXBdIkM1iQyZExkwC6AjAMkR/NojuJWH8Kpj6NXH0lcVT19VHH1VcUSr44ia4hisTWC47hTDtT+uH7wLI5YzDJtPCcbmKmGsRzAkH6XPKIwSRSuOETHEEjb+aCAeqzvDiPkUNy1nuFl/hkHTCYbNgtIwaj7FWM0pwQdReWyyC+EEIX0MQX3MJIDECOrBDwVpuiP0ag/hUx+gV3uYoPZHSAkZhO/1TgJEQHfE8pOFr/+adXPfJefsMTISD5N59gjpZw+TnSSMH+VdjiP3YiwZ546QmnCQi3G7SInbQ/6pgzRkX6Qibj/O0izGLEr6zTJubFzGpt/8nFW/+AUr33yNDTPfYeeiWexeMoft82dyZf9Wdv7sHxjLS0EZu4uNs99g7ezXWD/3bVZN/wWbP3yT4mPLqUlaQ2PKRiyX19KSsgn32c0EYzYS2LYKxbJZhCqK4bsHPHHXca9RA7+7x+9vdqM9toWydQtJm/MGaTN+zY1pb3L+V//EuV/9M2nT3uDGO78m/Z03KJr2WwrffgPZjGnIPpyBeN57KOe9g+Sj91AsmI500Xukz/ol+376f7Pxn/+Gtf/8N6z9x//G/jf/iYzVMynbtIi0j96kcu86Knatou3kdnyXD9JzeReu6/sI5x1jID+OSHYskfQYItcPUR+7jJrP5qH85B1UK99CufxtZCunkzn/LQoXTCfzw7fJXfUGysNzCJccInbaf2fPz/4L6et+y83aLO5Ys1GeXs7B2X9P4ie/IHXHm+QcmInm7MdYMrbxzFlEfcY2cva8R8nhGWTv+S2aM4uovrSM1pz1gpm3cIvgRygQ2ol7SrbgFm3DU/YZvvJd+Mq2C1GpxZtwFW+iu2A93YWf4izZgke0gwl7Lnzh41a3FP4yzO/vNeE3HOGBM5m/PsmlvXQpAdUmguptBBTb8St3EBBvx1m2DVfZAfjSx19fBjBseoeWhJW0ZmykPX8L9rwtOAt34S7bh1d6EKd4Hy0Fm2lMWUtz3EocmxegO7SIb1744etRbnfKsKUupjttLcFrnzJ4fh2B86txl+/EJd5Oj2QXXtluQpp99OkPMVx5DL9qL8rL68k+vYPMszGknztC5sU4clMSKc2+gjg/FbkoC420EI20EOMkJNRVKqmrFCJQmy2VU0pCV4sFt92Gz9GOt6OVXlcH3k47YW830aDnPygIN4eijA/3cWskyp2RQe6Oj3Dv1ih3bg1x5+YwE2NDDEdDjPSHGeoL0h/y01JvotFUibWmShiP0CsxqKRU6ZWYDWqaak3YbXU/mpA7rTg7bFMRrB0tjdhb6mmxCUqCrcFEs9VMW7OFFptQsNbRbqWj3SqMHU1GoP5gYvZ0/2BobsHe3EhdtRG9SoZGKaFKr6auxkBNlRajTs6NlMsc3r+D/Xu2cff2MBazkY52K50drXg93fQG3IRDfiq0UpLjd3Pt6FquHVpGesxSSuKX0Fdxhv7qU4Q1sQxp4xhQH2dAfohw6S56MjfiS9/MsGg/o/LDjCj2ExZ/hrd8C27xJtqLVtEhWk20ag8DNfsZrtvPaP1hxq2xgseg7TQPHIk87j7LM3cST53neeo8z+c9F3jSfY7PJ98/dZ3jhecSz9znedBxirttcYw3HGTUvJfRun2M1x/mVkMMd5uOcbvpODetsdxqOs5EWwK32k4z1pzA/a4kIZrUJ6QXPfMJI0aPe67ysEcwJT/1Cl6Ep56rPPOn8qI3jS/7snnVl8vv+gv5/VDpZDpR3qTfQDj8fxXJnISEbL6K5PAyksFX/bl8O1DI7/rz+b4/l+8G8/huoIBv+nP4uk+AiG/6cn8Eg2gerwbzBfjoz+ebydGkL4OZU2rH80AGX/UXcj3+Q/Z8+gHb1sxj46q5bFo9j+2fLmX7+sVsWbuILeuWsnaFUKi2YtlcVq6cz+JFs1myZC5Ll85jyZIPWbp0Hh8vnc/HiwVYWPHxPJYs/IBFH81g8cIZLPjwPZZ+NI1lH01n08ev02cvQVeShKQonbL8dKQlOSjKC1BLClCU5aKWFKCSFaMszxcasaWFKMpy0StEqGTFSMryEBVnIS3LEa6RFCIR5aJXi1ApipCJ81FICjFoxGgUpagVpahkxULZXkkOakkxyvJCdCoRSmkBBl35FCgoyvKRFGcjK81HJy9DLS9BLS1GKsqbLO7LQy0TIRMXoZSVUqlToFWUIyvPp7wkm/KSbNTyEnRKsWD218io0iuF96oy9KoydPJSKtRiaisU2Gp0NFbrqNRIMGjKqNSUU6EWXvUKETppCQalGLNRSaVKjFFRhlElQSMVAEsnL8Wkl2NQijHIy9HJRWhlJZiNairUYnTyUvSKcowqKSpJCV+9fAJ//SNfvXzK8ECIupoKbly7QkZ6KrmZNxCL8tFrpJgrDTQ3WrA21mOzWrDUmWioN1NvqaGu2ki10UBNpUFInmqspb3ZSmd7C132Vmz1tdSaq7DUmSgpzkerlqGQlHHpfCIahRRXlwN3dxfubifODgeO1lbc3Z30dLTj7uyk1+3G53TiczrxdDkJeH5873V24e/pwdvjFFZ3N56uLno62nHZ2/B3d+J1dhL2+Rju62cwHCbg7sTe3EiP3YbbbuPh7RFcna0MhH14nG00NVTR3SrEWY8N9uHuaiPo6qbP5ybi8xDt7WUgFCHaG6IvECTsCxD2+Yh4vEQ8fqK+Xvr9QaK+XiLeABGPl6DHh9vuwN/VTa+zB293NwGXi7DPT9QfJNobmlp93gB9gSAhr19YHh8DgRADwTAhr4/B3rAAIaE+hkN9jIQjDIVCRHt7pyAp2ttLNBBgKBihPximz+sj7PYQ9YUYCIQY7A0yHAozFOplJBxhsDeIr6uD7mYbfquBIWsOt5suMdF0idvNl6dSgO63pzLRfIW7zVe535zKeMNlxixJjNWfn+wgSGK4TniKHzULasBAdSL9VWcYKY2nY+Z7hBbPw7P2I7gXxjHzfWp/+lOsr/0K+b4ZeNT7haZl0ykilXH4DbH0VggqQl9VwmRz8in6qwSzcrjqNC5NLD7dpLKgjyOoO0m/6cxUy3LQIFwf0MXSWxFLyBhHuCKevqqT9FWdoK8mXlA99CeE36ePJaA9Qsh4nKDhGGHjcXzqw4QmYcSviyVccYJoVTx91SeImuIYMJ9kpF5QEkYtgsE5WnWCgZqTDNUIRudQxVGCRuEpfrTyGNHKY1Om4mjFcaJVcUQMwmc/+AlC+hgGTXGCOdp0ksGak1O+hyHTSfqrhXSiwUoBLsLGowS1h4nojgrgoT/6o6dBH4NXJZiae2R7cCv24VHuw6vaP1XY5lMfxKM8aPlJ1pmjfDLnDd79x/+HizG7uJ5wgNSEA6SdOcj1UwfJvRxH7uUTZJw/Skr8Pq4c30XOmYMYM87ikGbjl+dStO9ThkxS/Koi2guuEP/hb1n/639h7Zu/YPPsd9kxfybbF8zg+NplXN23ldQF0/FmXqT4xC62zXmLzR+8xeb577Dj4+kcWT0DafwKTElrsKZtxZa2lc74DQT3rce34xNqty7lXnslfPuIv97y80WwFb67z90WHTnrP+LazLe48Jufc/bf/oWEn/4DJ//574n/2d+TNfcd8ue9T/a0t7j+1q8pnzEN0fTfopw5jYoPZlK7cCaWpR9gWDgdyczXuPizv2Xjf/3PrP+H/8KG3/wPSmO3crOqnPuNcv4SsMKEG+664W4PPPLDrQ7+2m/h9wEzY7o0Gi5+hmL/Ryg2vothxZvUffIuTZtm0rzlAzoPLqfzyFqqdiwhefYvOfxPf0Pi639P0cb3iWj2cb8jhsfdp2G4hKrEFaz715+QsXM2d6zZBBSJKM8u5sbON7m2/XXSd79Hzv5pVCSv5lFHCfora1GcXogsbj65u9+jNGYmhgtL6SjYhq98N66Sz+gp3kZXodBK7CrdiqfsM1zFW/CKPsMt2kJ30QY8pVvwlG7DU7qN7uJNeERb8It3MGxNh2/D9NZcxWW4DH8egKcOek0JfH/nOl8OxuHTryKk2UpIvZugZjcB1U58sh34pLtoK94Lfx7i20gVRUv/lbZLn9KcuZHO4u14y/biKReWo2Q7TTkbsVxdjf3wcto3fYi9+Cj//uomf/1iiKHaZEyX5tKQsozu1LX0p2zAH/cxvaLtBKS76JHuwivbQ0gjKAoB1W7cil1UpG8h89RnpJ89TOrpA1xLjCE75ZzQlZB7FY0kF1VZLlpJIRUaETVGIdnIUqXCatbRVl+NwyqYlrta63F3NOF3tuGZNApGfE4iPieDIS9DfUFG+sOMD/czNtjH+HA/48P9TIwN8fDOOE/uT/Di84e8ePqQLz5/xKO7t7g7PsLd8RHGBsME3N1CC7PVQoO5CnOllqrJjgSruYJmS7WQRtJcT7fDirPLSpe9EWe7DWe7jfbJJJhmqzBm1NxQI+xtQuPyD96IzjYrTkcrPV2tU6Dgd3XQ6xO8BM7ONtqb6qmtNmDUKdGpZdgaTNgaTNTVCC3Ll84lsH71MmwNJgajAawNJhxtjXQ5WvD7egj2emhpbuDUkV1ciV3PxT2LuLJ7IRe3TaNXFU+f9iQDmhMMa+K4qY1jUHaYqOgg4eI9TBjieVx3jjs1CQxqDxJR7mJQt58+zW6i+j30G/Yxaj7ETUsMNxtjuN8ez722OB53CslDz3rO8dxzgWfu8zx3X+SF9yLPPRf4wntZgAJXEs9cSVP7hx1nuN0Uy1DtfvordzFYvYfR2gOM1h/gVkMMNy0xjFgOc6vpOOPNcdxqTuBO2xnudyXx1HOVl4F0XvgzeBkQmo0fOa/woPsyD5zJPHAm89idwue+63wbzZuMHC3m6748vunP5dv+PL4fLOa7oWK+Hy7g++GCySjTTF5Fc3kVzedVJI8Xvencc17mkfcaL4M3eBXNFbwIfVl8Gc7gc18qTzzXhHQkz1We+1P5tl9oVf6mP2/q+0Kp2hUe9lzmmfc6T70pPA9k8MSfTuKu99i1ZjqfrZnP9rUf8dmahWxfv5Q9Gz9m76YlbF09j23rF7Bp9QI2rlnA6pXz+XTtIpYv/4hVqxazatVCVnw8jxUff8TKZfNZtmweSxfNYcXS+SxZMIvFH81i0fwZLF4wi5WLZpJ2ah3BphvoRcmU5qRSnHMduSgflbgQpbgQcWkOSkkJCkkhankhcnEuClk+Cmk+WmUxSmkBsvJcFJJCZJJcVLJCFJJ8ZOVC67aiLBeVpABFeR4GZSl6RQk6eTEKSR5ycQHSkhxkpblIirNRiQtRyYqm7qGQ5CMrzUZWmouiLBdleQFaWQlKidDmLS7N+T8avrVKEWp5EVpVGaWFGZTkpSER5aKSFU+CTgFqeQkKST5ycQHikmzKi7MxKMtorNFjqVIhF+WhlhRhUAoAoZaXoCjLRy0pRCMtRicvpbZChaIsnxqDAo20WIAFRRkGZbkAM5JilOVFaGUiVOJi1JISlOUFk63jRZTkppN29RJqeSnlpXkU5WWTnX6djOsp5GWlk5+TgUxcgk4lp0KnplKnQqtRoFYpMBo0aDVyVEopWo0Cg0aJUatCrxb2tVUGaqsraKg1YauvxVxtoKHWRH1tFTJxCfk56VQbNFy7koRYVIi9xUaLtRFbvYWGWhNWi5kWayNtTTY62lrpbG+j3WajzWrF0dpCZ2urkFDU0oyjtRlHaxMdrU3Ym5poszXQ3tSIo8WGw9ZIZ7OQZORsbSXQ7SLkctNqqWd8oA9fZxsdzfV4u9pot9YScHUQDggJUD3tLQyHe7nZH8HZJiRb9fZ0Eejpxt/TQ9Dlwd/jJtjjodfZI4BKdw/+rh58nV34nD14u5x4O7rxd/XgaG6ms7Udp70Dp92Op6sLn9NJwOWZWiGvn6DHR8Dlodftxt/TQ8Dlwt/jFgDE7SXkEtQRf08Pvc4eQi4vvs4uAt0CIP3wd/Q6e3C123F3duLt7sFt7yTQ7cLj6CLo8RB0ewi53ER8AlD0+TwEujrpbmokaNUwZEtn3HqBe21XmWhN4U77Ne60X+N2UzLjjReYaLrE3earTNiSGW+4yK3Gi9yyJnHLdlkoJ2u8yIgl6UfvgiWJUe15mj78LcElcxnZuhxe3sbz8VzafvkrWt98E8PBD+lR7KKv+iRB/TGChh9XpDKOSOVJ+qoSiFafmgSGH9qWhaf/w+azhIxxeLRH8aiO0ldxkqDhBOGqH5SHOPpNCQyaBaPyUO0ZBmpOTSogp+mrSpj0XJzBqz6MU7aPbul+PKpD9BqOTP4dJyeBJZ5w5XH6qk9MNTMH9DGEKmKFNKTqOAaq4ohUHCNadYLh2lOEK2OFQ71RgINoxXH6jMcmx5GOE606QdgYS7TiOBFDLEH9EdyKvVNFaiHDEforhUSlkOHoVLpSxHiUoDaGoP4IYWOsoCjoYvBrDuGS7sGr2I9PeUCAhskRo6DuMAGN0CLtV+8RCtjUB4T3uoOWn5jKMhgPNLFz2Rym/cvfsnrOuyQe2EzS0a2kxO0h7fQhci+fIDvpGFfidnPp6HYyT+2nOv8Su+f/luu71yBL2MuwSUpzfjK2wiT2T/spO379v9j8zi/ZNW862+fNYOeC2SR8upLLm1ej2reelsvxnF27iE2z3+Dg8umc37aIvOOrqUjbTdWV9ZiS19KYtJnmfcvxb1+Fb+dqOo9u4/tbvfD7pzzuroev78B396i6dISkWa+R8u6vSHnj11x97Zdc+c0vyJ7xFgUfvEvp/Pcpnv8eKW/9jISf/h03fvNz5B/ORPXBDLSz3kc9621q5k2jYdlcapbPIXBqP3+slvK7nnp4fhO+uSeMMr0chS/H4W6Iv0z4+Mu9IL8L2/i9p4qvu3X8cdQKD93w5SC8GoNvR+F+D984FLy0lDAqvowpbi3SddNJev8f2Pw//zMn3vx7StfMwnxkHf7MGMLivfRV7ORxWzx3bXH8wZ9F1bnlbHv9v2PPO8qDlny6yw5Te2Mt+kvLSNrwM65s/Q0FR2bTq09i2JJG3oHpVCStpujATHJ2v0PuvvfQnFmA9cZaOgq30Fm0VUj+KdhAZ8EGHJNG5q7CjXQWb8BZvHGqS8FdshVXyWbcos34xbvw6s7B1z7Gm2/gUSfg0ZyEP43wl2c+OqSH+OuTVO51HWSoYhf9ut0MVBwkot9HSL2LPs1ufNK9uJXx8JchBmRnEa3+Fd05n+GVHiSsOk5Adhif7BDd5btpyPwUW/JqOvcuxrJ6Oo+jFv7wfABe9KM9M5uay/Opu7KUpuuf4M3YzNilTbjOrsRXthuPaAce8Q480p14ZTtwibfTJd6KIXU9Oed2cP3MQdISD3Hp5H7SL5+mJOcK4sLrKMuy0IgLMSpEUwlHlgql8GSvVj8FCR3NdTjbG+mxW+l12XF3NBHydAlxeUEPff4exqICINwdH2JibIA7Nwd5MDHKg4mbPLp7i2eP7vHls8d8/eIp3zx/ypP7E9wfH+Xh7REe3h7h1kgUr9NOZ5tVKFgzG2kw6aiv1k9FoP4QCdlqraW1ySwc/pssdDRbsDf9GLfa1iSAggAdtbQ1mWlrMtP+v6kJru42vC4HQb+TkM9JuNdFJOjF7XTQ1Gim2qjBqFHQ0dpIR3sD1vpKrPXVlBZlc+ZEDIf37WB8NIqtvhp7qxVnZxueng487i583m6unI3lwuF1JH62kIRNc4j75G0qLm+gXxvPiCaem8oTRMuP0Ju/l1F5LDfVJxnVnGCi+hS3qk/Srz1IRLWbXtVnhFXbiah3ENXtZLByL0OmvYzUHeRmYwx3Wo5zvz2eZz3n+MIljA+99CRNgoIACy99F/nSd4kvfZd44b7Ik+5zPHMl8bnrPPfbExitjyGo24ZXsYGQbhsjloPcbjrCvbY4xq2xjNtO8KjzPE/dyTx0XuJR18WpcrRnvms8dV/jYbeQWPTUfY1nvjSe+dP4IpTNN/0FkxBQwh9GRfzpZvl/OLy/iubzdZ8wXvQ8cIOXQcEn8HVfHl9FcvkqnMNXkVxeBjOmwOCLUObkSp8aTXoVzeVFr9DZ8GUwk69CWXzTnyOYoH1pPHGn8tidwiNXMp/7rk11NDwPZPC59zqWop0c3vA+h7Z8xP6NC9i9fjG7Nyxh94al7NuymD0bFrBz0wJ2bFrMpjXz2bB2ARvXLWHdmkWsWb2QdWsW8enqJXyy/CNWrZjHJ8s/YsmCWaz8WICFJQuE0aSVy+azfNEMeso9/hwAACAASURBVMw3iFivoC2KQ1mSgVqci0KUgV5WhLI0B60kH1V5DnpZATp5IWppPjp5MWpxAUppAWp5EUrp5F5SiFpciEKUg0qSP/VzpbQAhTgXtTQftaQAjbQQaVkesnJBJZCWZKEoE8BEgIZs5OI8pGU5yEU5U58rywuQleYjLytEUpqPpDQfhbh06l5KacEkYBSikpcglxRSXpSFtESACbkoZxI6hL2gkhQhF+UiKc6kOOcaovw05KI84ZrCTKQlOQKElOdjVJVjVEkEcJAUISvNRVaai7Qkh9K8G0hLcpCW5KCVidBMjkiJi3KEv1lUgLK8CLWkBElxLkXZaVy7fI7C3HSy0q+Rdv0aORlp5GWlU1KcT7moiPKSQuRiEUppOXKxCIVcjERciqy8FImomPKyYiTiUuQSERqFFL1agVGrotKgxqhVYdSq0KqkaJQSjDolCmkJkrIC8rPTUUnLuJFymeKCbHQqOQaNGp1KSYVeTZ2pmjqTiUZzHQ21ddSba7FUV9NkmYSI2lospkospmpBpaiuoMFcTYO5GoupEmtdDQ3maqw11ZgrDVhrTThsNsb7B7Caaqg1GGlrsNBcV0NTrYleVwe9rg4e3h7hmy+e0t5k4dZglIC7G0eThXZrLZ3NVrpamnA72icP+d30ODrpbmkXoKW5GXtTC13NbXTYmuhubaPD1kJnUyudre102Fqw1dXT0tBAW5ONruYWnK12ulvacXd247Tbcdo7sDe10OPopKOlDVd7Bx5HF75OAQB8nU48nd04Oxx0tLTQ43DgcXQIMGAXiu2cdgfd7Q7cdgeudjvd7e242jroaXPgcXTharfT1d6Ct7MDj6ND+F5HB54OOz0tTbitZgZbldxqy+ROyyWhtbjlCuPNgpIgjBylcLf5qqAmtF6b2t+2XuK29TITtmQmbMkCUFiFe4xZk+mvOItr3Yd0z5vGyKYVMNLO89OxON9+i9bXfk31jg/w6WMYrb8wCR2XGbcKXojhukThMF9zioHq00SrTzJoPk2/KYGoKZ5otQABIWMcPr1gdA4b4hioOcNQrQASgzWJjFjOMm69xGj9ualOhB8gYcRylqFaASB+iDwdrTvPcF0iYw3nudlwnjHLBcYakug3CepAf3UcvYYjBPQx+PRHCRiPEjQeJWQ4OtnSfBC3Yh9uxV6csp14FZPFZ5OpSFPAUHmcqCmOvsrjk+lJx340FmsFE3JAd5iIUeg3GKiKo78yXgAMoxBdGlAfImIQWqD7JtOW+itPENYLqkKf8RgR49EfIUF7mF6N0O7sUwumZ496P37NfstP1OnnuBO0kXv+IJ/M+Q1zfvXPrPngPZJitnE59jOuntjJ1fg9XDq6naSYrVyN38X1+N1oM89zeddaNk/7N7IOrkebdJgecSaGy7HI43Zw/P1/Y+dbP2fv3PfZ+cF77Fk4i6OrFnD10xU0nj1C6paVxC6cTurWJYiOrqby6las1zZiSd9CbfoWqo8to37VHPzrlzGwbwv22O3wdAhe3uVJTz28vAnf3SVr61Iuz/oNl976OZfe/AWXXvs5BbPfo2zebKSL5yJbNIvCOW8i/vBd5HOmYZj/Abr5H6Kb+wHi2TO5PuMtGpOO0G+R8IfHEfj9/cn1EB4O8O/3Q/yur41b4lSep57Ds3E5oS2rGd23ldv7P8O9fAHuJXN5sPcznhzZyZ3zuwinHsSbfZJHNin/PtYJXw7AtzfhxQh8cxseRnjUpKL1xnEyl79L6tyfk7/wNcpXvEX15hnUb5mJeuObFGz7FVUXPqb+8gY2/Pw/UXFhIz3iOCZsWdSlb8KSsQnVuSVcXP8zru98C/3Vjbzwysk/OANFwkLKjs4hZ/c73Nj+BsqEBdSlrKIpcy2dRVtpz9tAW67QjdCWvYaWjFU0pH5MW/YntGWvoatwIz0lWwRPQvl2AtKdhOR7CVckwTMnd9oy6TMmEjGewq09AX8Z5Lv7DpSXlvOyN5GQcQMDul2ENTsJqXcRVO2iX7eXqOYwEU0sQ9Zs+HOU2jNrsKduJiI/Qp/mOAHZEVyivXQW76QtZwud5z+hY9sH1MSugK8m+PP9fp74jJiuLqYuZSkNqStpyV6HPXsD0Wub8O5dQF/2TjyF2+gu2oRTtBln2Rac5Z/RI9uOJX8HWae2cu3Ufq4lHiQlMYa0iwmU5FxBWnxD8CSICzDIS6ciUGt0UmorVDTVVWBvrMHZ2oCr3Yqns5lATztBt4Nel52BoIfBYICxaJib/RHGB6NTqsHje7d5dPcWTx/c4emD2zy+Ny40vj64y5P7Ezy4JYwc3b89xr1bw9y/PcK9W8MM9QXwdLcLCSlWM7b6ShpqDVNxqZYaHTUVGixVOuoqtdRWaLCaK+hottDZWo+zXUhUam+uxW6tEboSmixC0klbPfZWC/bWBuztQpGa29lOwN2J39MpRDB6nbQ1Wag3V1BXrae5oUZIYXK242hrxKiTc/3KBY4d3M2FM3EEvF00NdQInQiebnzuDpydLZh0Ek4f+JRjG+YQv2EWCetnc2PbHLy5+xgojsF7fTv+zB2MSI4ypDxCULQbb8kOeiV7iaoPE5bvJaLYQ59mN2HNboYqDzFiOsh4XQy36mOYsMVwv/0EDx2C+fhpdyLPXef5wnuR567zvHBf4IVXAIWXvou88Cbxlf8KX3gv89yVxOc9F3jmSuJx11nutMZz0xrLoHk/Q7UHGajZz2h9DBPNJ3jgSOS+4xwPOy/wuSuZL4M3hFI0z1Ueu5J57BJ8Bp97UrnXdZl7XZcmew+u8MR/nefBLL6KTI4IDRbx3VAx3/YLxWc/+Au+HSjkq0guzwMZvOjN5EVvJl9FBHj4KpLL15G8yXGjLL4IpQtw0JfN1/1CF8LvBvP4friIP4yW8N1QId9Ec3kVERqcn/lTeeRKFkaiJovafoCbJ27BTP25J5XnvjTudFzBbTyJLHULSYfmE7/7Qw5tmkPMtoUc3b6Iw1sXErt7Bfu3f8zOzUv4bNMitq1fxNb1i9j06RLWrVnIhrVLWLvqI1avmMe6lfNZtWwuyz/+gBVLBV/CsiWzWbFkDsvmvYWr+gKBmnPY5EcxS5KoUVxFX55ErTqNCuk1KuSpGGWpGCTX0crS0coz0clz0Mly0ctzMCjy0EhyhCXNQlmejlaWjUaejbwsFWV5+tRSlWWgKL2BsjwLVXkWanEOqrJs9JPwoZEWoizLRSMtQF6SjUIkLGVZDqqyPDTiAjTiAhSiXLSy4kn1oQilSAAIZXkeslJBkZCL81HLhaf34qIM5CIBONTiPNTiPJTiXEpyr1FWcANZaTblJZkU59+gtCALqagAWVkhpYUZSEUFqKQlKKVFaKSlkwf/rKklQI4ABz+8Ly/JRFyUNQUkggqSNwU6kuJcyguzKcnPJic9hYLcDApyMxAV51FWkk9pSQHlZQIEiEoKkIiKKS3MQ1xahFhUSFlJPmWiQsrFJYhERYhKC5GUFSEtK0EhKUOllCItK0EuFlFWkj95TS5iUT4ycTH5OelIRUXkZaaRk3kdUWkh1UYDdaZq6mtNNFjqsJjM1FZWU6nVU6HTU6HTUqHTYtRqJvfqyb0Gg0aJQaOkSq+h2qClSq+hQqtCI5dQoVLQUF1Bi8VMfVUF1Vo1jaYq6quMWGuqqNYpqFBLMaql3ByKYDEZ8HW34+ty4Ha0YTVX0FJvwmFroL2xns62FuxNTditNuxNLbQ22miur6exrhZrrYVWSyO2GjNWUw3NtXU019ZjNVtorDZTZ6yi3mSirqqK5to66qqqaLNasdXV0dJgpc3aRGujDUdzK02WBjpsLbjtnfS0OSYhpBlHcyudra1TqonDasPeaKWruQVHczNdbXa6WtrpbGqmp60dZ2vb5LLT09aOo8VGZ7ON7tZmulpa6GpposPWRJuljlZTBa5aDbc6yploTeNu6xUe2q/xqOMG99qu8rTrBk860xi3JjE+qRrcbbnCvZYU7rWkTCoLl7htu8iELZkRy3nGGpK43ZTMreYUBk3nce1ZjHvxLMY2rQG3iW9rtThef4Om116jbs37eLSHGG44z03recatST8ezuvPccsq7McbLnKz4Ty3bRe5aU1irFFoRx40C4VpfVUJhPQn6NUeY7juHMO15+g3nWHQnEi/KWGyfTmJ4YZzQmFa7RmGzKcZMCXQbzpNyHicgO4oQcMx+ipO4lHF4NceYdRylvGGi4w1XGC88YIwYmU5y5BZaGUOV5ygVx9L2Cg86Q9XHpsEhUP41IIvIKgVDvNhYyyDtYLBeWhyjGjIPGl6rhYMz9Gq4wT1R6aAw685hE95kIBGiDUNao9OqQ6RimP0V8cxWHOSkbrTRCqOCaqC4ehkXOtRIhXHCBmOEtTHCF4FrQAKQd1hvCoBEgL6w/h1MZaf6NLieRhuQJ55nN2fvMfKGb9mxs/+Pw6tX8rV49tIOrSBswc2cG7/es4f+JSLhzeTHLOFonNHqCtOQZ18jJaCZKquJ2AvuYo5LYGGzATkRzZwbPprHJ47nf0fzmDvvBkcmj+T2OlvU3F8HwkLZnNl0XS08WvQnl6GJvETaq5twJS6noqDH1G9bBqutYsY2rue++JU+O4+f7jTx/0uE3z3FJ6PkrRsFufe/xUJv/xHEv/tn8l8703KFs2mbPFMCuf8lpx3X6ds5tvoPphG7aL5GOfNoeCd1zn99q8oj93J/Q4zfHMX/vgY/vQUvn/Aq1t+esSZuHIv4rpwmJ596+nZuhL3jk/wbF1J3451PD6+n1fn4rlzYCeeZYsIrl7G4Po1jG1Zj3vtAuoXvk7VindI//BfuDjt70ib/6/YUw7DVzfhxS14NMgfI83wJAKPwnwXtOJMOUb9lvk0r59Oy+bZqOf/FOnqt9n7xv/Fsv/xE7a/9bdcXf8mNSnbiJqu0V+VTM21zdSmbUR38WOSt/ySlB1v87RHQtqONxEdm4XkxFzy971L1u53uL7lV6gS5lJzZSm2DCF61Jq+kub0VbRmfoI9dx1N6StpzlhB4/VlOPIEo7OndBtB6S4iir30KfcTNp6Fly4+d+YT0Z/ErzyEW7wXn+EU/KWfbydayTw0F/n5j+kUbSWs3E5QtZOgei9hzT5Ck69+WQyvhqrhuyiibdPwFx9kUJ9AVHUCr/gg9rxttKZvwn50AU1r36NXn8zvHw3w7w8GseUdoPrKEtrzN9FduJXWnHV05G0ikL6Zoctb8MUtIyzejbt4C56yrXil23FLdtAj3UFj/g6yT28j9fQBrp7eT0piDOmXT1OUdQVJUfrkISAXo6KUKnUZ1RoxtRUq6irVtDYIKoKvswWPowl/dxtBt4PBkJvhiJfRqCBJPxgf496tUR5MjHHn5uDU4f/R3Vs8vDM+1Xr6Q2RqR6uVsL+H0cEIE+PDPJgY5fG9cZ7cv8X92yNEAi483e10tjXS1FCFrb6S2iqdkOqiKqdKK0crLUcnKadSI8NqrsDRVEdXm9AA7Wxrpq3ZQqvNJPgpWhom4cBCe0vd5FhQ01R0a09HC67uNhwtDTTVm7DUGKg362lqqCLg7iQU6MHv7qKnow21rJwz8UeJPbQHi9mIw27F63Lg9/Xg8XTg7m7BVmvgbOwODqybzfH184jfNIsza6ZRl7iB3vQd3JKd4JEpiUcNF7nfcI679YmMm44zoI8hrNlLVH+QPt0Bovr99Cp3ENLsYMR0iPG6Q9y1HeFB23Eed8bztPs0T7pO8aTrFI86TvLQEc/nzrM86znH056zPHEm8qgzkWduwYPwqOMM9+2neNR5jifdF3jkOMsDxznu28/wsOMs9+1nuNM+aXpuSeBO62kmWk9zp+0M9+xnedx9USghC1znuT91aqznme8aj13JTDgu8MAp+BBeBm/wMpLFq8H8yQN/Ll8P5AlwEP2h56BwEgSyeR7I4FkgnWf+dF70ZvJ1X96UwvAymCnElEYy+KJPiDx9NThZqtafw6v+LF5FhdGi74YK+TKcxctgBi9603nsS+GJ5yove9N47k/lkesyT9zJPO1J5rknhWdu4X/4oZH5c98N7nRd4273NcYdV+k0JqDN3U3ayRXEbZ/NmQNLid2xiANbFxKzazn7ti5l99al7NyyjE9XL2TD2sVsXb+U9WsXsPaTeaxZ9QFrVn7Ip6sXs/LjD1m38iM++XgOp/avJtxwngFrMgPWRAI1F/BbLuO1XCHaeoP+ljQitqv0NV0j2JhGqDWdcGsW4dZswq15hOx5DLnKcVsz8dpyCdjycJrTaTem0F6dRr02FYc5H6sxnabKTGwVWViNmTQasqnT3MCizaJel0OtOodKeRaV8hxhyXIwSrIxynIwyrPRlKWjk2ajLc9AK8lAL8tCK81EVnwdrSQLvSQHnTQHlTgLSdENFKIs1JJsKjVFGOSFU7ChkeSjLMtBVpKBqjwHRXk2yvJcJKJsFJICxCU5KMXFqCVlSEoLKC/ORV5ejFJahFxciLK8CGW5MCIlKc5GUSZ4L4RxqHzkJblIRQIklBdlUF54A5koC2lpJqKC65QVZyAtyaEo+wZFORkU5mRQkJ1GUV4axQXpiIpzEJUWUFSYg6isiJKSfIqL8igtKaC4KA9RcR6lRdmUFGZN7nMpLymkvKQQaXkxZcX5iIoEyCgtyp0CC2l5MbKyItSKMmTiYgrzhesLczK4kZpMuaiQmsoKrJY6GutqqTObMGrUaOVKpKVlSMtESMtESESliEt/eC1CJi5HLhUjF5cLcCItR6uQolPKUEnLUYhFGBRSTHolVnMFrfW1NJoqqa8yUq1V0dpQQ22FhtoKDRNjQyglpbQ2mmltqOH5wwns1noqtXIslQZsFrOw6sw0Wyw0Taob1Xo9RrWWKoOR2spqaiurMRkMVOv1VGu01BkqMWkNVGuM1FeaqDUYMWl1NNTUYK2txVxZibmiAnNFFfUmMw01tViqayaVkwZsdfVYTTU0VptorDbTUtdAk9lCQ1U1rZb6/wAk1tpamusbaalroK2+kVZLPQ6rjc6mZjpsTbQ3NNLZ1ozD1khbfQPdLa04rML36iuMNOrVBBpV3HbkC+NFLVenOgMe2dN42pHG447rPGhPYaL58tQhe7zhAqN15xmsOc1Y/TnGGy8w3nCRoZpExiwXmbBdFfoNGpLpS/4Mz6LpjKxZxqPs8zDUSfc779D6zlsY5/0Sl3wfY7ZLjNjOMtZ4lrH6c9y0nJtMUjrNWH0it6xJgmG6Pomb9Re4bbvAbetlblsvc7M+iTHLBQaqTzNoEroVxq3JjNZfnIKWoZpEBi2JRM2niFYLBukh8+nJHoRz9FedpLdC8CP84F/o1ccSNBzDqxbGjvoq44kY44kYjjNQdZL+6pMMmU8zVJPIaG0i/dUniZoS6Ks8Tn/1SSIVJ4hWxBHWC0/9vaoD9BqO0F8dx5DpJCN1iYzWnma4JkFQFyoFVSGojyVScUKABd0RvIr9U0Zkv+bQpOE4hoA+ZlKx2EevLoaQQVAzwsbYqTGkKSiYNDgH9Ufw6w4T0B8moBX2ft1h/JpDlp9Iz24lZMmnWXKe1GPLOL9/CZ/O+hXv/N1/JTthOylH15F2YjPJh9aRtO8TrhxcR8rh9aQcXIcocT+aK8cRn9qH6OQutEmH6BRdpfbaMWwZCVxc+j5HZr5BzNxpHPloNofmzeLUR7Mp3b6REzN/S/biGdQcXYbpwmpMyRtpSNmE+dBizAun07tqAdGtn3C/RgTfP+Jhdy0POmrh+yf018mJn/U6Z9/+JSd+8b84+ct/xLx5HTXLlyBbOAfJ/OnoFn+AZfVSLCsWY1y6iNy33+LCvPdoLkzmz0+G4Y9PBNj443N4MMQXLQaKF76NaM5vqFr1AbZNi3BsXUbowAYiBzcRPbiV7s0raV31EYYPf4tu3nuI338Txay3UM99i66FHzKwcQ3Rz9bSs3ERwf0ruHN+O/euH2bg8g4C1/bgzDzK7fpy+PY2f302wIAhD1fuWRjvgi+G4HmYP3QreZB/iMELmyha+Qar/ud/Yu+7f4vh7CeoTy3m94N6vgipGW/KojJ1E4ZLq1CdW0JZ3Adc3foG97uKyTrwPkVHZiM6Po/8A9PIPzCNjO2vk7vnHURHp6E6PZeqS4uoTV5C3dXFtGQK6kFH/jrac1bTUyIkHvklOxnQHGDYcJCblbGMV8Vxq/4KPLdzvyWViPow3rKdeKQ7CWoOEag4C//ez5/uW0k7MI+tM/4bjtJthNXb6NMeIqTdQ1C9l5DqAB7xXlzSY/CHPv70yIk29iOC0lhCymO4yvdgz96C7con2PfPo2rlb/jLnR7u+23wZIyGrO205m6iu+QznKXbcZVsx126A3vGOvqvbMJ7ZDE9V1djz15LV+F6XGWf4ZXswCffhb1sH8UXd5N+LmYSEg6RnpxAYWYykoIbqMtyUYvz0MuLMMhLMGllWCq0U0pCR3Md7o6mqRXydNEf9BANuBiO+JkYHuDBxE0e3hnj6YPbPLl/m8f3b/P43m3u3xxhMOTG29WC3WamxqBArxBh0iuxNzcS9rt4eHecLz5/wFfPH/Hq5RNefP6QifFBQj4n3famqZbmar0SnbwURZkwRiApzkVSnItGWkq1TiE00k4amDtbhAKptkYzdpsZe0vdlGm5y26j29FEp91Gl6PpfwOXRqFkqq5KyIuvNeDubmOoL0Ak6KbXJxQx3Ui5SFzMHg7v20E07MWglRH0dhMOe/D0tGFQlpKZfFpoc//4XXYtn8aSN/9fDi96HVfRCR7UJfHIepH7zReYsJ3hZv1JbllPMmo5zmBVDFHDIXrVuwR/i2onEe0ehmsOca85jketCTxqjedRezxPu07xpDuB5+5EnjpP8bT7NI87T08pCp+7zvHEmcjj7jM86jrNg44E7rTG88BxmqfO83zpT+FV8Dpf917ni0AKL3xXeO5N5qnrIg8ciULpmiOR+/az3LOf5b7jHE97knnivsIznxB3+mKy1+BFbzpf9+XwRSSXV/0F/G5QSCv687iYP4+L+eNYGd8NFfLtgAAF3w4I6UWCslDI1305PPOn8dSbyjN/mpCMFMwQUo3CuXwdyf4Po0Zf9wmdCd8N5U+OK2VPRaS+igj3eh64zhch4T7CaFHK5LoqFLV5U3jpS50qWPsqlMWXwUyeuq/zwHmVe13JPHBeZaLrIjcdl4haL+KuOvP/U/WW4XHeh5523z3v7p5tt6dN2yRN0/Y0ZUrbNHEYHSduwHHs2DGzJFuyZIHFPMwkZmamkTRimBlJI2ZmtEyBJtmcwv1+eCZ6tx/+12hAmvEXX889P6KzMJB83QUSxCcIvfoqV089w6XjL3Hp1AFOHXmRy2ff5MQRQWE4+u6LfHDoJY4ffsVZp/o8773+DO//5WkKDeeYaQpnuiGU6YZQJswBTDQGM9scwWKbiIXWaJY6xMw1RTDbHM5Ch4jFDjmrPWo2HQbWevUs23UsdWtZshmY79Iy16lhyaZnpcfAkk3Hco+J1d4Y5jv1TDSp6akUYa+UMlCvZKBex1irgbFWI4NNBtrKpLQUy7BWqChP8cXRoKOtQkJrqYzmIiUtxSqaimQ0FstoKJRRnS2iNldMTY6ImjwxFVlRVOVIKEqJoipHTk2ukooMGYVpCnISJRRn6ClK01OaaaQwVUNhqo7cFDUZiVLS4yVkJ6vJSdGRGa+lIEVHWbaJwswY0uIUAlyYlGQ57VLpcRpSTApSYhRkJajJjFeRZJKTGq8gI0lDapyKjAQNaXEqUmOVpMQoiNWJSDTKManFGFUSdEopepWMGJ0Kg1aBXq3AoFFi1GpQKeXotErhKGXoVHL0OiUGowqDVopRpyTOoCLBpCHeqCZGpyBGp0CnlqBWRGLUSffAIyXeIDxvlGLQSok1aoiP0RCjUxEe5EucQU1hjmBPSk9OwKTTYtBoMGi0xOgNxBlNxBkNxOh1xJgMxDhhxGTQYtLriNHrMGo1xOn1xOo1xOo1xBt1JJsMpMfHkp2cQHNtNZWFeRRnZ1CQkUpBRirm8hIqCrMpy8+kPD+Hgsw0CrNSaKwsoaFKeC4vLZm8zFRKcrIozc2mJD+H4rxs8tPSyU1NJjs1lczUFHIy0slISiIrJYW81DSyUpLJSkwgNzmFrMQUclNSyUtNIzspmfzUdAqyssjPzKQgPYP8tAwK0rPISU4jPy2TgqwcCtIzKM7KJSctg7z0TEqycynMyKYgPYusxCRKsnOoyC/Ys09V5BfswUlZQQG1pWVUFxVTXVRMbUkptSWlVBQVUVVaRF1FKbWlxdSXl1JVVEBZTi5lOdlUZsQzWBPPUrOSFUs0KxYRK5ZIlhsjhJGx+kjhAr0miMkKwbrzVYB3tPgGYyXejJUKgeGxYl9GCr2ZKg9gtiaEmepQpiuCGZGdpvv5P9L/+jOMeJyCW+O0/fq31D72Y3Ke+CHtcReYrgllviGUubpAFuqCmHdajqYq/Zmu9Ge+NpiFuhBmnArDXFUg05V+zFb7M1Hmy3RlEONlvs6GI2/ma4UhuK9yCJMVAczWBDlVBH9Gim8wWuLtrDf1YiD/OgP5HgzkezBc5M1gwXWG8r0YzPdgqOA6gwWeDOZ50p99jb5MV2zpF+nLdWWo0JORouuMFgvQMFbqw2S5HzMV/kyUeTNSJIDCSIEnjpyrzot/QXkYL/Vx1qbecFaseu/BQX+umxMurjkVhcvYsy7hyBPeuzfLlZ4sV6wZF7FlXsKecYXeLBcnLLj/i4ogqAtuDOZfdQaphcd6sgW1oy/XFXvW5cqvFUe+T4XqPONVSjQeL6Fwe4WoSy/z8mPf4KkH/xuh5/cTfvk1ws6/SvSl14k6/wqyK28ScfplIk6+iOLyX9C6vIP87AEMru/RoAuiUeNPtdSLXN/ThLz6B6LffpHwd17B5c9/wPO5fXg9t4+AF54g/8Tr5Hz4LEU33qTE+wCJh56gNrF/wgAAIABJREFU9OnHGX77NaavnYVPZuHeCp2ZeuYbCuHzdYayTQS+8Dtcfv4DXH/yMIpnf0/NoTewHD1ExTtvkvPis+QdfBnV07/j7IP/i3M/eYAsjzN87GgULEofLcPn6/zzzgK9Jgm5779O46mDlL+9D/PhF6g+9DxNx/fTeGQ/racOUvfeS2S//gTpT/+O2Kd/T/Bvf4bvL36E768eIeiP/4n3498l7LWfkPjen+gKO8GA/DSTorMshZ+n79q72K8cZDbqEiNSNxxKN6zqa3QaA/lsvAs+X2UwKZr6kHP0p4ayXKPnH6ttfD5j5u54KQl+f8HrwKPkB71NRfR7WNRH6c3x5J9bdfBxJ2ttejJ9XyfO81lULn8i/INfMFUeRez1Z8kNfYOiiLfJCXyDNN8XMV35M7GuT5Lo8SRJ1/9MTsDz1Ej+QoP8bbqMR7DHHac34QSOpFMMpJxhOP08I1kXGc+9xGTuZWYL3Zkr8mCzUQSbVWw2RDJT5MF8sQczJZ5MllxlrPQ6YzVh8LcBuNVCyMknufLKd+nPPs9Q9nkGc84znHuZ0Xw3RvOu0ZfuQV+aH3w5wWypklrRUTpM57CoP6Q0YD9V15/D/OEfyDn+B7i3zFJ3BV/M2WgwXKBBd4Qm4zFaDMewJZ6hK+4kXcbj2MTvMez7Lj0e++mSHxL+bQkn6U07R3/mJVriL2AMOkHUjfOI/K8gDbqKItwHvTxsb3E5M15DdrKe3BQTRZkJVOSnU1eaR1NNMe2NVXS31DFga2XUIYDBzGg/s2MDzE8Ms7k4x+7mMne2V9lZX2ZzZYGZ8UGazJU015VRmBFPRrx+z2uckagjK9lEcU4aLQ3VzIwPsrowxaf3dvjir/f54q93uXd7g/mpEWEttaqEotz0PbtBnE6BSS0lVisnXq8kLd7gHH4qp7O1nvamOprrq52AUIGlpoSm+nJaLDW0NdcJ+QKLsIdg7Wigu72ejpZa2poEsKitKKKxrhRrp4X5mVHmpscYGbTT2WYhKz2BoJseXDl7jILsVHbWF+lqbWBytJexYTsleclEBbhz7v3XOP7WU/zpZ9/hse/+L375yP/mhZ9/hzifg6w0hbPSGMpqUwhLlpvM195gttqTqYpre2esxIWR/AuMF15kquQKCzXXWKrzYK3Rk7V6D5bMbizVX2Wt2ZPbXX5sd/qw2XaDjVZv1lu82Wj1YbXpOmvNXmx2+LHd5b/XcHTLFsLtnjBu28K51R3O7Z4ItrtD2OgIZL0tkPl6b+YbvFhq8mGlxY+VFr89NWGzI5TNjlC2rdF7NadCIFjDJ6N6bg8KNqB7w2ruD2u506/k4xEdn0/G8OmYYe8IViPBfvSVBemTUT0fDWu516/iTp+Ce4Ma7g6ouOtQcrdfyW2HbG8g7dMxDX8dF/YUvpjU8+mkgU/HtNwfVHDLLmbLGsH9QeceQp9sbzfh/qCC+4NKdvske4vQdxwSblkjue+Q8vGAklt2MbfsEm7ZpezYJKy0h7PUGsJqRwSr7eGstUcK3/Q1hjHVGM5IfTjthb50loYQcfUlfM88jcfJp7lx/hWunnqN80dexvXkQS4e28/5oy9w7ujLHH9jH/3lN1npFLHcGsFyWxjLbWEstYaw2BLCQnMwMw03maj1YabBnzlLILNNIax0SNjsUbFhV7LZo2HdpmKlW8GaTcVyl5ylThnLnTIWOkQstImZbopkvkXEfKuY6aZoxhujmW1TOI+KpW4taz1Glm0GFruNzLbrmG8XgGO+U8Ncp4aJFiVTLXJmO9RMtykZro9mzCJmqlXBUJ2IiSYNvVXRDJoVDDeoGDArcdTJGLZocNQqmLBoGKiT4aiR01Mtx16joLdGib1Gjb1GR1eFmrZSFbXZYhoKFDQWamkrM9Baqqc2V0lJmoiyTBUFyUpKM9TkJ0kpTJVSmCohNy6C/IRw8pIiyU2MJDs+nPwUCblJEvKSJeQnychLlJOTKCcrQUZKrIhEgxiDMhKdKgKdMgK9KhKNIhK1LBytUoRaEY1KFo1CEYFSGYZCGoFaJkYtl6BTyTCo5Ri0Cow6JVqVFK1CgkYejVwcjlIWiVYrxaiTEmdSkhSrw6QVFAutKpoYg4LkOD1piSa0CglRoYFIIwLRSCNRy0Ro5BK0Sil6tRKTToNercKkUxNrEMLVJp0ak16JSa8g1qDBpFVhUCv2bmN0akxaFUaNkli1hhSTidzUJMrzc8lOTqQwM43y/BxyM1IoyE4nLy2ZgvQkCjNTyE1LpCg7lYL0JBorS0jUq0gyaUiNN5Fk1JGdmEBWUgIZCXFkJSUQb9Tt5TZSEmJJMOlJjjORFhdDWlwM6XExpJpiSDGaSIuNIy02joz4BHJSkshKSiDJqCdepyE7MZH0uEQyE5LJiE8iyWAkLSaW9Lh4kgxGMuITSDHFkGKKISc5lZzkFArSM8hNSd2Dj6zEJLISk8hNEZ7/6vG81DRyU1LJTkolKzGJ/LR0irOyKUhPpywnm9LcbAEQsjNpLYplolbBbE0oC3VBzNWGs2COZL4ujKX6MFYbo1lpjGClMYLF+jDm60JYNIcyVXGTMWeV6FTFTSbK/ZksE850RSBT5QGMlfozVRJIn+IUPa88yfR7+3EcexnuLtH3/LPUPvYj6p/4NYOZN1isC2POEs58Q5hgN6oNYLEhhLm6QGZq/JmvDWSuJmCvRWihJpD52kAmyrydWw4BjJX6MFouWIcmym86V5p9hNB1fQQz1YFO0BFuJytuCtBQ5stggSc9Wa705VxjsMBLCDwX+TjbkjwFqCi+wXChcJHfk31FuNgudBcsRnluOHKuYs+4QlvCGdoTz9KX7cJA3lX6sgVrT1fKObrTL2BNu4Qt/TL2jCs4ct1w5LkxXOjJSJEXE2W+TFXcZKT4BoP5gqrQn3+N3hwXenJdGSr6KuzswXChJ71ZrvRmuWBzQkJ/rht92W5CqDnPjcHCa/+iLHy1Ev2VLakn8zI9mZexp1+s/FpWwH4Koo8wVinGbLxCrPfr6K+/RtTFF3n2B/8PL/74v6NwfxupyyuILj6P+OwzRJ1+msiTTyI58wyyc88TeewpxB8+jfjky8S4vUezPpiyqGsUh1ymxP8s6iOvELz/GU7/+jE8nn+a0798DPEbT1Fy/gDVp9+k/PjrhP7x+1S++gzjFz7g49IUuD/L7dFu4n0vcn+sGz5fp1oRyLHHvsOFH3ybG7/6EQORvpS8tZ/KN16h4o1XyH7peSL++HPOPPJNTv/8YXK9r/C3kQ64NQ+3l2B3hs/tzdRcOkX5i/uof/tlLEcOYDn2BvUfHKDg+AH89/2SIz/8D9569D9459HvcOjH3+Gl7/2/vPrQv/PUt/+NJx/4H+z/yXcJPvQMytOvkhF0FLPmCq0md3oSPOnXX2Q09hLDurOsRp9n4uYHDHkdpj/oJP3iC3SrztBtuk6l/BqTpYnw2QJzRVqMF1/i9JPf5tVHvsal1x5ivDwc7rTBWhVtie7Uqc5SK3+fRt1RPhtNg4/a4Qs7jvwAEjyeJ+XmfsTn/8DFp79O6Hs/ozz6EPWqw1g0J6lTvE/WzZfJ9HuJDO/nSPV8ilz/F6mVvkWX6Rh9iadwJJ2iP/n0HiBM57sxmXeFyfwrTORcYjLXjek8V9ZrgmGrlM26YJbKvVku92a52o9Vsz+rZj9Wmv34fDkB/jHAP27baEr2IPjwA9iTjzOWf5mxAldG8lwZyLpEf4YLQ1lezNVp4MtJKqNOUR15mMqwtym/8SoNLs9Q896vGc0O5x8rA3w21c5qcxoNujOYte/RZDxGk+EDuhJOYk04iSPpDP3xp5jRnqHr8ovYAt6kXfMuvSln6M06jyPzMs2x58iQXELqe5Fon4vIgq6hDPUmRhFJqlFORqyKjFgV2Yk6clNMlOYkYy7NoaG8gJbaEnra6um3tjDq6GJ2bICFyWFWZkeZGx9kYrCPxakxxgb7cNg6KS3IpTAng7Q4odc8NU5HWpyO9AQDaYkx5GcmU5iV5Aws6ojXK9HKo8lJj2Ogt53d7WU+ub/Nl5/f5+N724wO2GmsLSczJY54vRKDUoRJLSVGI8OgFJMWb6AgM5m68kKa6srpaKqm3VIrhJqrS6ivLKS5rowWp5LQ3FBBS2O1sIvQYaG7rXHPbtRmqRUWXy219Pe0sTA7yvLCJItzkww6bFSWFZKcoOOa6xnOnjzM2tIMlrpyutvrGXR00tJYjiTMh1OHXuHoG/s4+Pxvefg//js/eOBb/OjB/+DnD32T8+/8kfbsq6y3hrHcGMBcjRczVR5MV7ozUebCbLU701UeTFdeZb7GncU6d2GfoO4aq01erDV6smL2YLHOlcX6qyw2XGPF4sFaiyfrrZ5stXqx0ezJapMHa82eAiS0+7HZ7s9OVxC71hDu9IZz2x7GHXsEt22R7NrD2bGGstUVylprIGutgcKaclsQay2BLDfdZKnFn7W2YDY7w9juEjz8t+xi7jjkfDKs4bMxA5+M6vlkVMdHQ2o+HtLyyYiej0Z0fDxm4K8TJj4ZN/LJuJFPJ0x8PK7j3rCW2wMqtnqkbNgkrHdFsW0XbndsEm73qdjtU3JvQM0dh5BV+GovQahGVfDRkJJ7Awp2+6R7CsRur4il5iDmGn1Z6whhxx7F/UE5n0/o+HREy0eDKu465IK9qF/OHYeMew4p9/pkfNSv4E6fczHa+fdu9Qph51t2CVtdUSw3BbLcGsxKSzCrLQGsNN1kucWfpVZ/FlpuMtsYxHRjFM2p1ynQnscU9C4hl17A59QzBJx/HY8PnufSWz9jtjGU5dZwFltCnIAQylJLOIvNYcw1hzJjCWG2KZSVThGrXWJWuyVs92nZ7lOzYVew0CFhpimSxXYJS50yVrrkrHbLWLPKWbfK2exRsdOvY8ehY6tXw3avnq1eI1t9Jrb7TOwMxrIzGMe6Xc+aTcNKt5LlLiWL7Qpm26TMd8hZ6lYx3SJmtl3OtEXMeGMU4/WR9Jb6YivyYrAqkKHqAAYq/RitC2KqMZzZFhFTlijmWqUsdSiZbVUy3SJjoVvFaq+OnX4TuwNx3OqPZ7PPxHqvkVW7gc2BBLYHEljrTWTBFsd0m5GpNiPDjWr665T0VMlx1CqwV0npq1Zgr5RiLRXRXRJNd5mYzpJouksldJVK6C6X01WhoLVIQluxjKZCEU0FEhoKJNTlSihMCCM/MYosUzi58dHkJUjIMkWSaYoiwxhNhklEqjGaJEM08ZooEnUS9MpIdIpIDOpoYjVRGOThzuX6aDSSEHTSUIyqSOJ0YoyqKGJ0EmJ0ErTyaHTKKGINEmL0EhIMMnLTjMTpZEQF+xHkex1pVAg6pRSdSo5OKcWoUaBRStEoxWiUQnZBrRALQKIQo1NLMGhlaBUSFOIItAoxBpWgjOiUUjRyMUaljDitiozEWJJNBgoyUyjJTac4O5W8tCQyk+IozEimsiCTDOf/o8XZGc52qBjiNHJitXKSjDoSDVqS9DqSjHqSTHrS4mJIiTGRGGMgRqcmMcZArF5LnF4vXOTHxpFsNO2dBJ2eGJUALzE6NYkGHQl6LQl6HSkxRhL1BpKNsSQbY4TfMRhJ1OmdcBBL8h5oJJAaIwBHklG/Bx/JRhNJegNJesPeaxO0OpKdwJEWm0CaKZ70mDjSY+NJj40jMz6egtRUMmJNZBhU2Es1zJnFTFcEMV15k4nyQMZK/RkpFmw5yw2RrDREsVAnNBktmENZrg9nqT6c5fpIluojBM9+ZRATpX6MlXgzVXGTqfIApsqDmC0NYTbdm+ZnfkPH079h9PDz8NESwwffoes3v6b+V7+gTXqKudog5hqCmTeHsGAOZaE+mLm6IObNwcxWBwq1rHVBLNWHCAqHOYyFumDmzUHM1gYwUxMkwEVNEPN1ISw1RLBiiWTVEsmCOcw5oBbAdKXQvDRTHchUpZBrmHBmCwYLBJvRRLn/3hkp9mGo+AajJb6MlvgwWuzNYIEADYOF7gwXuDNY4L737X9fjjBO9lXr0UCe215OwZ5xiZ6sK1jTLtGdeh5b+iVszsd6s67gyLnKYL47IyXCFsNQgQd9ua44coULfqF61YuhgusM5LkLFa157kIYOceNvmxXbOmX6U69iDXtAr1ZV/Y+1/8NB2MlXowUXac/1xVHrhu92U67UUnUO5RLj2KJc6E/P4B0/zeI83oVvceriC+/xLOPfI23fvttws88R+S5pxCffRbxmWeJOvlnxGf2EfHhnwk/+kfC33+cqA+eQnXuFZI8DtNq8Kc09BKlwWcxh18l8uALHHz0AT749WN8+LNHKLl6jNKLf6HytedJf/wX9H54iJWoANichNuL5ET7I7l8nH/uLMKnG8RfOcqpxx7iwLf+DZfvP0DKvieofP0FSl98lvTnn0bxq5/h+vPvE/bG09hMEtiYgHuLsDvL30Y6mAn3YuLccWzH3sZ++hDWs0coOXKQjEMHCH7i55z6ybc49OOv8/ID/8a7P/omp3//EGf2/YALLzyG25u/57VffoO3/vAQb/3mIV784Td57T+/wfGnfsCh33yd0889zKl9D3Hz8O+RnHoB2clnUJx4HvmJl0g59jLlH7xK8+k36PrwAGnvPI7Pq7/g9J9+yOGffYtE7xPw5Rztcd5cevbbxHnsp0FzAnuKG31p15mqFPHlVAkfD2fTkXods/o4jYbjbHdr4P90wd/6mK+TUxh4kBS/V6nVnuPCU99EcvIJykVv0aQ9RrP+GPWqw+QHvkK23wvk3XyJTN9nKAh+mVrxQXoSTuFIOs1gyhmG0s4xknFJUAgK3JjMu8x0vgsTOS5M5bmwUOLNf/UoWa/yYbnCk+UKT1arfNgy+7NZf5Pt5mBu26PgTjr8fYD/Wq7kbn84pdHPYEs+gS3pJNbED+lJOYcj4yJDeV6M5AewM1QAX0yRF3iEIp/XKHJ5Bsu5Jyn9y8/5fKaFodI4WB+hO8mDJuNR2uNPYE06hz31HL2pZ+hJPo0j9QyDqacYjz/LSMRh2q++jFX1Ho6sc4zkuTCQfYWupItki06jC3ZBGXwNWdBVFCGexMojSFSLSNHLSDUp9iChPDeFhvICmqpK6GioZNDWwsSAlanhHpZnxlieHmV1bpy58cG9VqOO5gbMVWWYK0qpLi2gpaaSQWsHwz3dLE6PsTAzzNL8ODPjDobsbdSW5pCZpEcri0SnjEIS5k+Y/3VEEf6UFWXQYqmmr7uFypJc4o0qNLIotLJI9IoojGopRrWUpFgNuRnxFOekUVNaQHtjDdbmOprrK6mpKKCxppQWcwUt5gpa6yuFnxsraLVU09FspqOlAVtHC91tFucSdD22TgvDfV1MjztYmh9jZXGS+Zlx+nq6KC7IQikNw93tLOEhPqwuTVFWlEmvrZkGcwlaeSjul47z/oF9HDv4LM/96TF+/OC3ePg73+TRh7/NTx7+Do//9CH8Tj7OrW4JyxZ/pquvM1vjyUyVBzPV15ipvspsjQcLdZ7C3kGTF8tN1wVAsHix2XKDzRYvtlpvsNZ0nZVGd5Yb3AVVocmDbScorFk8WGl0Z83iyUarL1tOSNjpCmK7M4g79gju2CPYtUewa4vgdk8UO7YI1juCWe8IZq0lgGXLTZYahSzCalsQG13h7Nqj2O0RAOGrC/O7/Qo+HdUJkDBu5OMxA/eHtXw8rOPuoJrbAyruDmm4NywAw2eTMXw2ZeTTcQM7fRJ2HQp2emVsWkVsWEWstIcL39h3RbPVI+VOv5I7DgW3HXJuO+TcG1Tw8YiaO/2yvc+w49xpuD+g5I5Dyi27mLX2MBaabnKrV8TdfikfDSu5P6Dk40EVHw0quNUjYrdPwu0+IYtwzyHnTq/UCQoybvdJhdMr5U6vlF1bNFudoaw0B7DWEsiSxZcliy/LFj+WLH4sWm4yb/Fjpt6HWbMvM2Zf5hoCmGsIZLYxlOmGcEZrAhgs92PS7MdicwgrTjiYbwpiqTWM5fZIFlrCWGwJY9551q0SNu0ytnrkbFjlbPUouOVQs2FXstQhYbVbzlq3grVuOZt2BetWKXMtEax0SljplLBhk7HeLXGCg5p1u5o1q5KtXg0bdi2bdi3rVi1rVg3bvUa2eoysWVVs2nVs9miZbxWx0C5joU3KQpuMhXYZfWV+NGVexlbkyVBVAIOVNxk3hzBSHchqt5zlThkrnXKWO+XMt0Sx3CFj065lq0/HtkPPdp+R3f4Yth0GNnp0rNk0LFvVrPXoWbXp2Og1smHTs9KlYrFdznKngrVuDStdCpY7lMxaJEzWRzJRF854bQRDlUE4Sm8yUB7IWG0Ykw3RzLXImW2SMWORMmuRMmGRMtkkZ7xRwWi9lMHqaKab1Ew2a5lu1TNcK8dWGkl7fhiteWFYcsOpSQmmItGf+owwalODqUsPpyYtnNKkSIoTIsiLCSHHGEK2KYhMQyBp+gCyY8PIMISQZghFL/UhQRNMsiGMZEM4yYZwsuOllGUaSDaIiQzyRBTqjU4WgkERToxajEYWiVoWiUoejVQUhigyGGl0OApJFCpJNEppBEpZBEppOEpJJGq5GI08GoUoHJU0HI08CpU0EoNcTIxGQaJJQ4JBTUqslsyUGLKSYshJjiMz0UR2YgzZiUYS9UqSjBoS9Boyk+OI06uIVcsxqWXEqBUk6DXEapTE6zTEadSYVAqSjAZi1CpMKgUmlZJ4rZ54nQGTUk2cWkOMSkWsRk2i0YBRKcegkmHQKDCoFRjVCuK0apKNRuJ0GuJ0OmI1OidMqEnU6YnTaEnUG0jUm0gyGknUG4nV6IhVa4nX6kjU60nUG0gyxhCr1hCv0RKrUhOr0hDnvJ+o1ZKo0xGv0ROn0hGj0BCr0JCkM5Ck02GQiVFHRxArCmSqXsVSg5jlhigW6sKYrQkTRtJK/Zgs92fBHM6SOZwlp4owWx3EXI2QDVioC2O+VhhXm64IZKriJpPlfnuQMFbsx3RRAIOxLlgP7KP1yV8xfeQV+GiWpTMutPz0Mcw//SmJ7/2G3nw3pqp8ma0NYKEuhLm6IGdQOoiFumAWzaHM1wayaA5huSGUxboQARLqgpg3BzFnDmKxPowFcyjzdSHM14YKgFAXwoolihVLFGsWESsNkSyYwxkt82XCaZ8aKxOakxw5Hgw49xUmyv33WpJGSrwZLfFjouwmI0U3BFhwWpUmy3wZKb7OwFftRk7ff1+Oi7NC1Y1h57f/I0WCWjBUcB1b+kV6Mq8w4AwgC5DgRq8TMKwZl4Tgc+5V+nPdcOS6Mph/lUFn3mGizIfRYi9hZ6HAnZHi6wwVuNOT5Yot4wrW9It7UGLPuIQjy4XhQg/GS7yYqvBlstyHgYJr9OYIVa8DBVcrv1YpfY9q+TFq1KdYqJdhz/Ijze8ACT6vE+/3Nh5v/5bnf/hvfPDUw4SdehLRmaeRnN1H5Ik/ID7zZ6TnniHy+J+IOvY4khN/Rnn6aaQfPkny9YNYNNdpEF8h8/oRXJ/4JS888A3efvQhxG8/S+O1wzQfe42O15+n74N3+Ht7BdyeY72vBa9DryK6chy+2IHbi0S+uY+zD36Diw/9b0Q/fZTq117EvP8VUvc9gfRHj+D9w++QcPwd/mpvgVvLsL0Ii0NsyyOYvHiMsbf2M3viCK3v7qf8gwNoX3oS11/8J298+3/yxnf+O5cff4Tod39HXuC71KlO0hJzjmbjGQqCX6dadoRq5XEq5B9QFH2YJuMFysUnSPTcT27I+/i+/WtMHgdxefERRB/uI+KDpzG5HKRa5o7i3H5CjzxN0Fu/RvzUIzQee5WK/U8Q9MsHyXj7OXJc3qVedJ7Vnhz4Ypyx4jB6Uq5iT7xIf9pVWmPOUqc6Tkn0e9wZyITdbuYbVDRoj1MlO0St6iT3B7Phr3a+XCgjP+hN7MkuJPm8RMDBh9Cc/hVt+iN0xZykO/4UFs1hCoJfJtf/RVK9/kyO/3MUBr1EreQg3aZj9CefZiTjAkNp54QsQu4VZovcmCu6xmzhNRZKvFgo8WLLHMBqlQ9zZdeZLHRl2nlmS9yYL/dgrtqDzdZQPp3WwN/H+Oeamb9PBDBSeoSe9A/piD+KLeVDBvNdGC/2YqzYB3v6Db5cb4WPR8jzeJ3yC09Td/IJco7+kX/eGsaaqYXVAbqSXGnUvoct+TQDWVcYy3dhOOci/Rnn6Es5zUDyafrjTzFpOMNk0CHsnq/Sm3SK4RwXHBmXsaZeplB5GU3gJVQh11GEeiAL8kATdRO9KJg4ZSSJzmxCdqKemqJMLFXFdFlqGLC1Mj3Sx/zYIItTI2wuzXB7fZHb6ytsLc8z4rAy1NdNT3sjtjYLXU0NtDeaaTJX0tXehK27jYF+O3NTA6wsjbE8P8LS9CDjw1ZWFka4vTXP6GAXTdUlyKMCiAq5QaCPC/5eV/Bxv0B0qA9KcTCS8ADUknC0sgj0ymhi9UpSE4zkpCcIa8xlRTRUFtNUU0ZdZTHmqmIaqktprqugxVxJh6WWtoYqof3Iua78fx9ruwWHrZ1hh5Wp0X7WFqfZWp1nc22Ruekxem0dxBlUuF48heulkzRbKtlYnaGqPI+2pkqMOhFerqc59f5rvHfgSQ69/hS//8UjPPq9/+DRh77NDx7+Nj/9/oP87Aff47nffIuuHFeWGm4yU32duTovFs3ezNW4M1PtxoL5Ogu1Hqw2CpCw1nyDnTY/bnX4stPuzWaLJ5stnoJi0OjOepMHy/VuLJld2Wi+zlbrDVYb3VlpuMZKozsrFk/WW3zYtYaw0x3AdlegEFruCGS9I5CtTkFF2OgKZb0zlPWOMBabA1lsuilcELcGccsqjKDtOi+4BZ+/AAp3BxR7AeP7TnXg3rCWj0f1e61Fdwe07PYpudWrYKdHyk6PlFu9MrZs4r37Oz1SIbzcK/uX1+z2ybnTr+BOv5xtu4iN7gg2rRF7jUV3nGFnQdmQOjcbBFCvQbbwAAAgAElEQVRY7Qhjvsmf1Y4Qdnqi2e0T1p8/GlRxq1fIP9zulf7LudMj4ZZdzO0+KTt28V7z0Y5NxLY1io32MNbbglltCWSxyQlRzf7Mmb2Zqb/BYrM/y81BzNb7MVXnzYIlgNX2EFbagllsChRUjoYAZur9WGoOYak1lMWWEJZawplrCmGxLYKl9kgW2yJYaA1nrVu40F/tkrLWJWXDrmDDrmCrV8WaVcG6TcFmj5JNm5LtHjVbPQq2e5Xs9mvY7lWy3atk3Spls0d47UqXnPlWEatdKjZsWtZtWjZsGuZbRSx1SNmwaVmzKlnrVrNp17HUIWW+TcqqVc2aVcWaVbA4zbeKmLZEMW2JYKI+lLHaEIargljrVrHj0Aunz8hmj44dh4ndwXh2B03cHopldzCerT4D63YtGz06tnr1bPXo2ejRs2nXsW5VsdalYrVTAI6FNjFzLdHMt4qYa4pmuiF878w1RTNpDmag7AaD5b6M1wYzVhfCbFMU883RLDSJmG2IYLYpiuV2BZt2PRs2HWtWLcsdKmYsEqYbxYzVRjBhjma0OoqR2mgcZaHYiwIYrAilrziI4apIhqsisRYGYy0OZKA6nN6KIOxlQXQWBdOeG0hDui/mDF/q0vwwp/tTmx5IXUYgNWkB1KYFY84KpyYthJqMcArjA0nVepFluElubKCgbiREkmEIJ1UfSbI+mjhVOIkGEYlGCTGaKGJUERgV4cRpo4lRCzs3enkoWkkYGkk4yugIVOJIlOJw5FFBxOukpMfpSDQIVbSJBiUxKil5KQnkpySQGacnO9FInEpCglZGrFpKskmDUSlFJY3GqFFg0iqJ1avQq2SYVHKMShlamRiDQoFeLsekVGJQKDAqlehVcvQqGXqFEqNcgUmhQCsRY1DI0MnF6JViTCopJoWMWJWSWJWCWI0co1qBUS0nVq3EpJARp1FiUsucAKLAqJRhUEgxKmUYlQK4xGpUGOVyjAo1RoUSg0yOUa7AIJNjUiiJUSqIUyoxKZQYpEr0EgVGmYoYpYZ4tRqjTEJUwE1kgYG0ZYWz2iRhrVnGcmMU01UBe0vKk+UBLNSGsWKJZr05msV64Rv+uZqgvbah6YrAPWvRROlNxkt8BW9+kc9ePmGswJehZHcGj72K7dnHmf7gFZjpYlepw/b739P4i19ScmQftqzLjDvHyeZqBECYrRFUgrmaAOaqg4VsRHUgC3XBLNQFsWgOZr42kKXGUObNgoKwWB/GorO6dcEcKnzm2mCnTSqMRXM4i40RzDdEMFMnvMdXqsJwqe/e8vJQ4VfqgVC5Ol56k9Fib0aKvAQFodiT0VIvxsu9GSu7wWip114GYKjAnf7cq/TnXWW4yGMPEoYK3Bku9MCRI1h/Jsp8GHbuJQwVuOPIcWMg122vRrU79bygOGRcpDPlLG0JJ4UcQdYVHLmuDBV6MJDn7gQQAUJGS7ydwHOVvmxX7BlX6Eq5QHviWWzpAnjYMy7Rl+1CV9p57FmXBcUhx7Xya5Wiw9TJj1Mu+YBG/QU+GcikOPooGQEHSfB5Ha3HAV796Td45vv/RtCxfSiuvIDy8j4U555Eee5J9C7PIz/7JNEf/g7FmT9juPwcyR6vkuF1gGzfd+hQXSXijT/y4nf/B28+/ADnv/cf2D58l7lz7zN+7H1ue17hbwVJrJdk4vuXF/B//wCtKXr48jZfLg5w/cXfc+Hhf0f70x9S8MffYD10kMo3XyPwgW/g+Z1/p9nXhf9qqYY7S3B3iX8Md7EaegPHOweYOPoucx8epXv/SxQ//mtMv/0RHg8+gP/vf4nHE78m1/skTVHn6FNdok99EkfsaWELIPkMXfGnsMaeoUt/AqvpNDbTSazGE3Tpj2GLPYk17hi9SedwpFygJ/kCjuRL2BPOY407R3f8JboSLmCNP0+X4QT2+DP0J15iQHmG5eBzdB1+HtvxVxgLO8GQ6TI96b78bbeLf65bGMlwx5HuQn/KBTpiT9Os/4BGzVEqpe/TnnIDdrrY7E6mQXOWyqjDFIa9S27oIfjIyj+3GqlXnCbH7xla9e8xknuG4vBn6TQdwZ58kr60M1g0h6mIOkiN9C2qJX8hP+hFikJfwSx9C3vch0LNZPp5xrMvM5Fzhel8N6byXJkquCZYjvLd2DYHstsUylKlN5P5rswUuTFXem0PEqZLr9JofIfxKn/We/Xwj1luOxK4P3CNxeoz9KZ9wFDeacYK3JmpuslwoQe9aa7Uay/AFwt83FuC+cILNL73OHaDLyz10J+h4e9LVvrSXelJPc9wrgtTxdcYzbvEZJEr4wWuTORcYSj9PIMpZxhJOsOi6TxdZ59mQn2SwdzL9KRfwpp6kUzJGbTBF1EGuyMOcEV00w11uDfaaH8SVNGkGOSkxSgpSIultjiLLksN/V3NgnowPcHi1BjLcxNsr87z2Ue7fHxnh7/ev81Htzf5/P4t/v7Zff759y/5x5f/h799/il/+/xTPr13m/u3t9heX+DOrQ12NpdYmhtlcrQPe0cdHU1l9HbVM9jTzObqDDMTfYwNdbK+PMatzVk6W2vISDFQmpeCTh6BShyKUSXCpI4mJd5ATnoiuRlJ5GYkUZiTRnVpPuaqEsxVJVSV5lNTXkhTfTmt9RW0N9bQ3iiMrn0FBZ0tQn7B3tlMT1cLDlsnY4N9LM5MOGtbl9haXWRxZozm+iq8PVw4+t4b+Hm7MTZsJzZWSVVFLnFGGX7XL3H80KscfvMZ3n1jH6889zt+9p/f4wcPPsAPH36AHz/yPR57+EF+/uh3+d2j3+PcK19nutqd1Xpflht8WTZ7sVTnwXzdVRbM1wR7UaM7m83ebDV5s93mzVazF1utXqw3ebBmcWe18ZqgGJjdWK2/yk7rDbZbbrDW4M6K+SrL9VdZbXRnwezGcuN1VltusNbqzWqrLystfmx2BrFtC2PXFsmuXQgib9si2egKY6U9mLXOULasQr3pbo+E2w4Zt/vl3B1QcNvx1cW70nlfsALddijY7ZNzd0jDJ6M67g6o2OmRstktYccuZ8cuZ8sm3gsFb9sl/wIFWzYxm1YRWzbx3uObVhG7vYJisGmNYr0rguW2IDa6woSNBruYbbuILVuUsN/QGcFmdzg7NmFcbaUrnKXWQAEQnK1Hdx1y7g0qnWAgWI/uOoQxuFt2MTs9YrZs0Wxao9i2i9jsinTuK0Sw0RnBaouQJ1lwqghLFj/m672ZrHJnznyDmVov5i1+LFgCWGkOYrMjjK3OMGFboiOczY5wVluCmW8MZMESxHxTEFN1/sxZghmvu8lkfQCTtTeZs4Sw0ilivVvGerecDbuSdZtCuLXKWe6UsNQhZrVbxmqnlOV2Maud0j2w2O5RsdWrZHdQz45Dy45Dy+6AkW2Hns1ewWa01Klgtima0dogJupDGa8LY7ZJxIZNy1K7nDWrkvkWCTPNIqYaw5moD927nayPYNwcwnB1AFMNkUw1RDJjiRaUiB4NazYVW30Gbg3EsDsYz92ROO4Mx7PtMLLTb2KrV1AVdpxnq1fLZo+GDauCtS7hLLdLWWgVsdguZrFVzEKLiPnmaOabI1loiWKuKYKp+hAmzIFM1AUxXhvETGMEi61i1juUbHVr2OxSsmFVsWXXsGFXM9siZroxiumGSKbMUQxWBNNfFsB4XQTzLVKWWuVM1UcwXhvCpDmU+eZoJs2hzDVFsWARzkxjBLMWAVSmakOZa4xksDyA7lwP2jJcaU13pTvPC1uBN73FNxmqDGGwIoShyjCGqsKxFgcwWBVOf1UY1qJAugoC6SoIxVYSQWt+EI3ZATRkB9GeF0FbfgRNuRE05YYKCocTOOqzIqjNjKAsOZiSlBDK0iMpTokiwxBKhl5Mekw0uUkKMmKlpMfJyYpXkGoQk26SkhkrJytOQUacklSTHJ0omJxkI7FqKQa5CJNShF4uHJ0sGp00Cr1UjEEmRSOKRieTohGL0EhEKMVRqKMjUUSFI48MQyuToJREoZGLUYgj0cjEaCQi1OIodDLhbxhkUvRyCRpZFCa1lDidAqNcil4iwqgQo5UJrzUpZGglInQyMaroCGJUUvRyEbKIUDSiKDQiETFKBTqJGKNcjkEmRSsWoRFFoxcL76uMjEIVFY0iIhKdOBqdJJowPx+CPD1IFnmy0BjJqkXEXG3onj9/zhkQnq8NZqk+jIW6EBbqgoRl4UrfvUXmxTphH2G6IpDxEj8mSgOYqRQah6bKA5gs82es2JexYj/Gcz3pPbcf69O/ZeHEAbbiFdDRTOdvf0vtYz8n9ckfYk2/xGSlsF48UebNVIUvU1V+znrPm0yU3tzz689U+QvPV/gyW+0vKAl1gXuZibXmaJYaI1i2RLLWHL0XxF6sD2PFEsl0bRDTtQKILJj//4D0WKkPE+X+zFQH74Wcv3p80lmZOlHux2ipl2AHKvJgsPDa3gLzVxae3ixXrGmXcOS4CmDgHE8bLfJgrMSTgTw3J0hc+5eq0sFcod70qyYke6ZgSxKqSq/Qk+ki5AvyrjJW4iVASqkPYyVeQo1qqbezucmHiRIfhgs9GchzpzfLlY6kc/RkutCX4yrkG7KvCPmIjIvY0i8wkOta+bWi0LcojXiXatkxqhXHGci7yd+nS8gOe4+sgL8Q6/kGPof/yJPf+xqnn3kUpevLGDxeRufyLDFXn0fv+gzyc39EdvpxYtyew+TyPGnX95PhsZ/sG2+Rf/UQl370Dd74n18j6ek/MX36A9ZOvs/C2aMsnD/KmM8V6sQ+XHv291x46Q84KjPg7ztMNhVw+sGvE/2zH1Lyp9/R9sYrNB46yI3vfYOr3/06Oafe5p+tpTDXB4uj/C03gwX/61jf2U//22/Q9/br9Bx+k55Db2J/bz+tb73M2MUPGDj9JvazbzF69X0GLh6g5/yrTIQeZyT8A/pFRxlVn2BUf5oB7UmGTGfoN5zCEXsaR8JZ+hPP0Zd0nr6ki/SnXMCRfJ6BlHMMpp5nIOUCg6kX6Us8KwRlE05hjTuBLe4UnbEn6Yk9jcN0kiGfdxk4+xq2Ey8yF3GSccNFxjM8GCwIhP8aYblBxXCWB0OZrgymXaYv9QKt2qO0Gk9RrThKW8oN2LVyfzCXOvVJKiVHKYk8THbwO2zbkuBON33xlyj1/zMW9YtMFpyjIOBJWo2HsSWdpzf1MtWSg5RHHqBGdJAq8UEKg1+lNOw1ysNepkN/hKHkM4xnX2Y89wpTea7MFFxlutCduRIPZgpd+cyq4AubnIUyT5YqPFmu8mSl2ovFCg8WKjyYr7xKT64rnoceZMwcxBfrdfCPBeYsCsplLxPj8Qe6Ui4xmHcVR44L1owLdCSdxmI8RaXkDHw5za2UcFrff5xPrGV8MdjCp9YqPnaU0pN2Ucgy5AtgMFXsxmSRK2P5LozkXmQo+zzDGWcZzTzLaOJJFuWnaDn9JDMJFxhIu0Jf5lVqTFeJjbyCItBNAAW/K8iDr6OJ8iVGGU6sJorcZAMVean0tdcz0tPB4tQQyzMjLM9NsDo3xerCFJsrc2yvCyHlz+7t8Ne72/z17jaff7TLf332Mf/84iP+/sktvri3wcbCEHPDLdQXmDBnq2jIVdKQq8CSq8acJcGSr6Y6U055moKCNA35aQZy0k00VheytTbL0twwCzMD8LePmZsapLwoh/KiHJLjtRTlZ1BelENpXobgs83LwFxZjLmiiLryQmqcwPDVynKHpZbu5kahHrXZTGdLPdZ2YTXa2m7B1tGEw9bJ9NgQsxMjrC3Osr2yyPLcJA5bKwaNmCtnj+F2+RSpyTru3VkhMtSb7HQTl86+z4kjb/D2/n289dpTvLTvt/zhtz/m0Yce4JHvPcCPHvo2P374AX703Qf45Q8f4pfff4BnfvzfaEs5zUqjDyuNN1htuM66xYulBo+9s9nszXazDztNAiBsNnmy3nSdNYsHq43urFncBeWg2ZPV+qusNVxjtuIic5UXWaxxYbnOjdX6ayw3XGO58TqzdW7M1V9jscGT1WY/trqChSyCVdgMEJaRI9i0RnF3QKgcvT+q4Va/TAgjj6gFhWBExyfDur2hs3uDau44bUV3nKNn950tR3f6ldzqlbFtl7Btl7BlE7PaEcFKezgbnVFsdEexaY0S9hT6pGzZovfgYLdPyl2HkvuDam47G4juDij2BtcEZUD4vXsDMj4d03CrJ5pdu4g7Dslea9GWLZql1kAWLAHs9ki465AL0NMndv4sEzYUnArCZlckW199LpvQirTbIxEAqjtcWJNuDWGtNYj5eh+WLDdZsgiqy5zZmzmzNwtmH5ab/FltCWa5KZAFsx+TVR5M13gxU+vNnNmX+Xo/FuoDWGoOYaU1jKXmMOYag5ltCGKmPpDZhiAWmsKYaw5jpjGM2eYIFtqiWWoTCSDQJWO5Q8xyp4TlbilLHWKW28Vs2VXs9Gq43a9nt1/HVq9agIhuBUsdUladQedVq5qNHh0r3Spmm0RMWyJZ7VKy0xfDrf+PqvcOi+u+8/29e+/eu3fv3v2lb2Kn2I4dl9iOncQt3rgXFRdJttVRo/feyxR6L0ISAiSEEL3DDDPMMEMbYAqdgSkMMHQEkuUSJ9k48ev3xxnh5I/Pc+acOZyZhwee5/v+vpuxUGAZdNls6vPZGb3Azuh51odz2TYWsanPZ2UoG0dvKgvaVOZ7klnqS8fRm8xiX6rwc4ZcVnTpLA2ksT12nm1TMZ9MFnNrXHj+tqmIjZFctvS5rnszWOwVmIO7AGG5PwVnXzLz6qRdULCgkeJQJeJQxbuOiS6wIMLRI8LWnYRZFst0RzR2lYiV3nRuDuewPZLLxnA268NZrAxmsaBJwaJIYqItmqG6EMZaoplsj2OlP5vV3mzsKokAELrFOLpFzHTGMStPYKYzhrnOWMyyaMZbQjF3RDLXGYtFkcBwjT/9lT70XfNmsMqP4Rp/jA3BmOqCGG0KFaYhlJm2KKZaIrDI4nB0i5jrimeuKwG7SoJdIWGqNQ5jfQT62jAm2xKZ6BAz2Slhol3EZJuIqY4UJlqlGBsS0dcnMlyfyEhDEiNNEkaakhhqSqK/IR5NrQhVdSLKKjHyayJk10R0XE2k7UoC7VfENJUmU1mQyI0iMS1lqbReSae5LI3msjSaytKoK0vn+oUUqi6mUFuaQUVhMpdzpJTlplKcmsDFdBG5STFkJkSSJY5HFBmGOCqcmAAfssUJpMRGIIoIQxwVQUZSLEkRQaTER5AcF05KfBSpCVFIY8NIT4pFEhdBYmQY0pgo4kIDkMRFkBAWQmJ4GImRYWRKkkiOjyFNJNwrio5AEh2JNCaKlLgYUuJiSI6NJjk2Gkl0JOLoMCRRYcSFBJEYHoY0LgZpXAyi8GDiQgOJ9vdE4neQmY5EVtRillVJu6Zke6cg61nsinX1E0TgVMaz2BW7axqecS2ULa0RTDeEYG4MY6bBNU3hTNYKLchzzZFYWqKwtsZgbQxlIvIg2t88xNzBl1lICof5CQaf+hXqhx6j9vEH6Ss6xkStL1P1/pibgjA3BTPbHIy1LVz4XFe/wGxzCHMtoUw3BO6mHlnaIl2mZKH/wNoehV0WKxTAKRNZ7hZ8FYuKBBxdMSwqXUBHHoOtIxJzSyhzraFMNwUJP+9KShLiV4U4Vrsr3cnSFs5UfQDjtQHMNAcz0RTAdFMg001BTDcEMuZqQjZeF2RCE7W+jN3wEsrPqn2YqPNmyiUNGq+527ocyHRdEOM3fJipD2SmPhBzQ5DQb1DpiaHCHf1VYcdfV3oK03UPl9fAZzc2Vfh9CJ6QyTrXM5pCmaoNZLImAEOlF8YqoQtitNqP4QoP+kpP0ld6koFSN4aunGm953rMO9TG76Mmbi9N0gN0ZHzMgiKTtd7zlEa8xQX/18jzfwuPN37OC9+7h7Rzr1Lk/yqXg16jJOAVLvq/TIHHcxS4v0hJwH9RFvwm1SF7qAndS73vu1zd+wIXX/ol035ufF2cyR9iQtnxPsPt6ADGpCFE7vs9Pq88h//rz7E5NQB/uU1ZUgC+P/wW5Y89xMDbr6N452WyH3kQ93/7ZyoPvclnVRf5uvUKX5Vns+7vzk2vM8ydOYLhxCEu//ZxUl9+nKy9T7OluIQ6+Rz6TC+GM84wknEcQ+bHzGYcZzz2I/o8XmXEfw+D3m8xHLSHPr/XGAx6C33IHob838Qs/Zip9MPMnT/NdPEpxkrPYCo5g/HSKYwlbhgunmDkwnFMl05gvHgcU8kJDCUnGLl0DH3JcUYuHGbkwjF0xccYvnCcYelB1MdeRH/2bawRhzGcfYPlSz7MX/Fm+noQn1rr4I9jjF8LYOp6ABNX3TFePkV/0TG6Mg/RLN6LPPsw2pJA+MzETEsSqpxTdKQdozPtKO1px1gbuAS31HQlvEi3+EVMlw7TkbyPG9G/R5b+AboLp+i/cIzWpDdpT3qTdvFbtIjfpCbyd9RGvkR99AsM5X+IqeQYM1XuzFZ5YqvxZq7WW1iU3/Dks75UmLzIUks4ztYgltoCWGjxY6HFj6VWH+ZbvJltDiT2+IO05rsx2ZkIf5mDv5kxtogJ3Hc/HzzxP0k99TQtGe+hOv8RrWl7kGW9jzr3OPrScP7cUYTa7RXYnMZ0JRc2x3C0pWO85o3xigcTVe5M13gyU+uFpcGXuXofzLVeWJt9BeBw4yy2Gx5YS04zHfYOY6FvM1V6DmOpO/0lPlxNO0uhyJvsOD/SIr1Ji/ImKzGQwtRYygtTabh+iT5ZA5YJHYuzM6zMz7BsN2OfnWLaNMSwVoG2q42uphraqi7TUV2GvPYKqpZK1O1V9LZfp6e+CGWFiJ6KWJSlobQXnaM13432gnN0FLrTWeRJa4E7rXkedBR4ISv2pbnQj7oLImouplJbls2N8vNcv5xHxcV8Lhdl0t3RwOL8JHz9JWvLDsaMg4waBhjs60atbKevp9OVaNS2G5faUl9Fa+N1FG0NaLra0GkU9Hd30auW7QKEu6blQa0S0/AA44YhZidHsUyPMjtpxD47iWlIQ1VZEb7njnP2+CGiwrzZuengq68+JyEmgLCgc+x58wVeev4JXnnpaV596Ve88NvHePjBH/GjH3yb+37wHe797v/jvh98iwfu/R4P3fc9HvnxD3j8h/9GhfRjNvsiWdeEC0xBTwir3YEueVCwEGeqCWVDFcyq0m8XJCwrfXF0urPQ6cGy3At76xmmao4yef1jLPUnWZF5saLwZbMnmHV1MM5uwehsl3tjU/iyrAllayCWrcEEgUXQS9gcFrlkPGJBgmNMFUrLJjJdaUU5fDKRw51JQT706USOy0ScvXt+13tw23V9x5jOuk7iiiMVvAU7RkFutDYodu3Wi7ipF3buBTbhm138zWEJt0wZfDqWxReTOfxhKlfY/Temsm1I3m16vmVK4YvpXL405/Lf1kI+HU8XZFGuWNPbxjTWBpNYVEezoIoSJEpGIe1ox5i8a8K+a2beGBSx1p/IxqCImyNibhvT+NSUvvvehi6RVW0ci93hWGWB2LoEYDAnC8QuD2a2zY/ZNj/m2v1ZVISx2B2OTRbCTIsvs61BzMsjWFRG41RFYeuKwNYVjV0Zg10Zg0MV94/TI2JBI2axV8RCr0RgDVwAYUWXxvpINtujeWzos9g0ZLI2nCawBcZ8tow53DTlsjOWz5Yph2VdBitDLq+BPoctQwE2lQRjczjjbVFMdUSxoElhUZuKTSXB2Z+BrUeKczATR28qZkUi9h4xNrWYtaEc1vV5OAczhR15pYjFvhTMXXFYVQms6rK5M3mJO1MXhOPkJW6NFbuAgSAp2hjJZW04i9WhTNaHsljoTWbeJSta0AisgbMvmQWNBFt3kos9ELPQm8yCRoxTK2FBncByr5RFrYR5F4Cwq0TMyuMwdwk+EKcmmdXBDAGMjOSwPpTF2mA2KwOZOPvSme9JZkoWx2hzBBal6JvryiQc3SIW1VIW1clY5fGYZbHMdcVjkcUxJ4tmojmUsYYQxhuFo6kxhKFqX/orvdBe9aSn/ByG+iDM7dHMdsQx3RHLVGs0M21RzLRHMN0WzlRrGBZ5DLOdUVjkMVhlMZjbI745l8djlsUz3RHLdEccM51xmDsTmWqLZ7w5BlNDFPraCEZqQhmpCWOyLQ6bKhmrSopVlYytJ42ZLglTnSL0jfGYWhKZ6JAy0SllWpmGqTWJ6a5krD3p2HozsfakYdOmYelJxaxKZkImZqorhRlFGmZFGmZlOhNdqUyrMhhqSmKoSYyuSYr6hpiuigS6KhJouxhDc3EMnVeSaShOoK4ojrZSKVcyQqk9L+ZKZjjnJX7kxHmRFeNBviiQ7Dg/ksM8SIn0Icb3NDEB7kT5uBPpdY5wr1MkBfsQH+BBckwwMUFexAR6ERvoQ4TvOSL8PQn18STU15MwPw9Cvc8R4uVOiJcHMYE+RAf6ERXgT3RwMOH+noT5epASfJzZjgQWFLEsdyewokpkSZHAkiKOpe54ltVJrKgSWewS3l9WJ7KqTsTZHcdil4tlkAnFZtaWCKFE7W7aUX2okLpTE8RsUwQzjSHMNoUz0xjKQqEHQy89xdTbv2PO9zg4zQz86mk0v3iCtp8/iCbjAybqfZis82Oqzo+5llAsraFYXOyCrT2c2eZgZptDmGkMxNwk7JjfnZmmUCaaQpltj8bWEYtDLkiO7rIIdxmQ+c6oXWO0rTMSuyyK2fYIzM1hu7GoM02hwm783R6FJgEUWdsiBSajRYhlnWkOZrY1hKnGAMbrfBmv8WGi1tcFdgKYbggUdvzrA3ZBwli1z98VpvkwXiNIkYzXPQWW4LoHkzUBmBu+YQgma/zQV34DFAbLTrnkQ+cYuiJEoA6Vn2aw/Ayj1X7MNocw3x6JuSGIiWp/AUjU+wtm6xp/xmsDMFb5MFRxlsGyM3eZitZ7miUHaJMepFlygEbJQepF79EoOchEfQLGmooFsDcAACAASURBVAQqYt6jJHwP+YF7eO4//4mX7v0nzoe8w+XwtykJfo0Lfi9R6P08ue6/pjz4La6H7aMmbD+d4R/S5L6PtlMfcOtqHnTU8occCfO+p1grSGOkKJvjv3yIky89Ra7fGfjjLfjTBpe8PiL5p99H+dLz9L7ye8qefhz3H/0vSg6+wu3L2ezkiNlKScDqeQbbyZMsnjuLZt87SPY8w5X4E0xUSjDXp2CqjOfLqXpY6mbgvD892W70Zx9lJOcoQ5kfM5J+BG38u8gj3kEvPcR0+nHs6W5MxX/IZMxBjCH7MATtpc/vNYYi9mIUHWS68CRD6Ycw5B9hOP8j9EWHMV48yejF40yWnGby8hkMF04wXHwM/cVjDJz/kMHzH9N//giDqYdoOfQUA6dfYTr2Y5bS3ZmJOIDy9HMsXvbCWh3EZH0MfDXDVFM8ltpAzFU+TFW6M1xykr6io6hzD6LJO0Rf0WkcihzY7mOsOhpNsTudGcdQnz/HHVMZm4MFsHEDfe5b6HPfZ6Mng83hQjaNl5iVpWKVS9FcOoM86xCNSXvpTDtEV/oBWuNfpz78t3Sn7WGs9ATm6+5Y632w1ngLkqNqb+wNAXzWnwxTF3G2RrDQ5Iu90Zv5Bm/mGzyx1XlhqXXH1uRJT/ERMj0eRVt+mK/W5fD5OHw1zeC1cOrSjxG65z8RHX2IRuleZLn7kGd/gDrrMN2x++n3fAvW9fCJg/rQU3y9Msp8SzKj172ZuO7NRJU7liYf5hq9manzYLbOE2ujD+Z6T2brPDFXn8VcdQZz1Vlmkg8yeOI3WHKPM1Xty/iNAFQl/lzP9OWi2J/ceF/SorzIF4VwPjWWqkvZjKhbmZ/Ws+yYYdk2zeyojllDH3pNJ30dN1A1XaW79hLyiiw6r6SjqS9kuK2E8e4r6OrETLSm0ZJzkivRb3A5/Pc0JL9PQ/K7NKa9T2v2IVqzP6I99zCdeUdQFB5DWXiErsKP6Co8SkueN40Xomi9kkJjeRqNZYVUXymgsrSAqyV5NFWX8cnOCnz93/D1l9zZWWHVYWZ9ycLygpnZyVGG+3voaLxBTcVlaiou01Rdgay5FrWsBa2inV5V1y4ouHsc6lO5pEa9jOl1mCcMWKZHMU8YGB3pR9FWhzQ+lDMnPsb95IeUXsyFr79E0VmLv/cJXvv9Mzz7zC947teP8cwTv+CXv7ifB392Lz+//z4eeuDHPPDjH3Lf977Ffd/7D+7/0Xf5+b3f5eF7v8f9P/h3Xnn0u5hb/V2JRP67HgNntx8r6iCWVYGsqYJYVQSw1u3PuiqADU0QS13eODrdcXZ5sdbtx0K7O9M3DjNR+SGjlYewNLlhaTqFo9ODJbkvi3IfIRWpO4gFRQAr2gjW+wVPwkpfDGsDcazrEtkaERblt1wNyXemsrkzmcudyVw+ncoTAMB4tmBKnhSMyp+MZe3e/+lEjmBQdr2+M5bj8hQIXoMtQ9qu52BjSMqOMZVbrl39rSFhF39TJ949bo1I2R5J5c5oBl/O5PD5ZKbQe2BMFroZDFJum1LYMSbzyVgan7ne3zFIBemUTrzLDmwOS1jrF7HUE8OiOlowKpvSuT2aLkiQXKzDjj6FTZ3UNZJdz8OnpnTuGNPY1InZ6E/cZQhssiAcilAcilDs8mDmu0KwdgZibvVlpsWHiQYPZtsCmOsMZrYjCHNnCDZlpAscRGBXRGLrisKhimdBHc+COoHFnkTmu+OwqeJY0CYJkhZlDFZVHKu6FFZ1KWyOZLE+kikkGQ2ls6HPYsuYIwACYx6bhtzda9ujeWwaslnXZ7Kuz+HmaAE3RwvYHivE2i1mvDWKqc5YZmTxTLbHoKsOYEYWj7M/g2VdBqvDWSzrsljVZbPYm4qzP11gF8aLuTNdwqYhl9WhTJYH01keTGehL4WbpgI+nSrh82kBHNwaK2Z7tICbpny2jYVs6vN3AYJDI8bRI8GmFnbUbd1JOHok2FUizLJo5rri/05mJLAJi1oJzr7kXaZhuT9FSHnSJgv3aqRYVUlYlYmYZbFYlSJs3WKW+9NY02WyNpDpYirSWHDd69CksDGcy5oumzVdNrbuJKyKBOaVSVhksZg7IpntiMEsi91d1NuV8SyqJSz1SLErEnF0i7AoErDJ41lQSlhQSV1AQ4KjW4KtKwmrPBG7IpHZjhimWyMxt0djVwjX5pVJLo14HBZZHFZ5PDZ5PHOd8cx2xGGVJzLZHMlEUwTjzdHMtMcz0RjNWH0kUy0xTLdG7z7frowXQEZXHIs9YpwaKYs9Ylb7k9kcyWZ9KJOl3mSW+1NZH8rkpiGbLX0uW/p8bhoK2HSxPFv6HDaGhbk5nMuGLpP1oWzWR7K4aSoQJGPGAm6OFbEynMtiXyYrulw2jIVsmopZGclnY6SI9eFCrN0pWJRpWLvTsKrSsagymJGnMNEuZrJdzESbGF1NDKrSEOSXAui5GoKixJ/+ymgUJWHIy2PoKImjsSCMztJ4Wi/FcDXVn/KUQMpSQ2k4L6IgwZNLEj8yw05SIgkgN+4cGZFnuJAcSEl6OIWJvtTlR7Dan8vNPglrPSLWNYLfYEmRIIACdSJrWjFbfcmsa8Rs9kq52Z/CukbEWk8Saz1JLKsTcaoEI7O9I4oFecxu4pC9I3q39MzSEuVaYLsMthnHGHjuCcZeeRbL6YNgH6fvt79B8+hTdDz4ILbrflhdvQd32QJLa6jAKLSGCqbm9nBh9789XOgWqBe8ANNNQYzXBjBWH8hEYzDm5rBdr8Fdn8KSMpElZeI/eBCERX4Ysy3hTDeGCUlGLi+CID0SOhasbZG7AGGuKWxX6mRuCWa2JRBLexi2zggsraHMNPm72JBgV4OyPzONQf8AEkZveGGo9EBXfpq+khP0lZwQCs8qPXdnus7VnVAfwFRtgAAgKj3RXz3HwOUT9F9yY6hMKFLrv3ySvkvH6T5/BK0LPIxVCZ83WRPAVG0gE7V+TNT7u0BLEBO1AQxVnMVU5SP0KlR5t97TlnyIFvEHNIoOUJv4HtXx+6mO3UNV7H7Mraksa88jzzvLxZB9xB59nhd/+M+IT71ASdjblIW8RVnIm5QGvcrVsDeoCHudsoBXuebzOm2eB5hIiYQhOfS28uWFDNoP7iX8xSd59lv/ixe+828cfvZRRluuwV9usTmsQPTcI7T/5ikG334Z5SvPI3ngB7R6HGGrPIv1XBHmYG+sPmeYdDtO3av/heipR3jtX+5hz73/SnHoUSYac+koDORS4Lt0prozcCmMv83LWFcXoy3yQJN9HFXKx2izT9Cd9jHdaQdpT3qPTtF79GcfwVRwksmCE8wUnGI69ySW3FPYM04xJz7GaMS7DAW+zlDYW4zEvcuw9ABDmR9iKjjKWLEbpuKTjF10Y/zSKcYuuqEvPsrQ+aP0nz+CUrSXHq/XUR1+gamEDzEXuLFw0YfFPHcmw99jNPZ9nFWBzNaEw1+m+HpTg6U+EFu9PzNV7piunGbkshv95z9Gd+EIxnJ3DBUBrA+V8jdnJ8NXA1EXeTBQHshGXyEdGR/xhU4M5lT0BW/TEPEc7Sn7sSsk3Bkv409z1fzRUsfnMzf4q7ODPzta+Yu9lr+OXeBvw7nMXvHAfPUc8zd8uKNJYkcdz0KDP9PX3JlvDua/Ddl81itlqTUUe70X8w2ezDd4Y6/3wN7ggaXGndlqN5xdp6kTPYWh7AOGrx6HzS6W+y/DX2cxt4uZlR9kTr4fWf7v6Mh+h+aUt2mMepO2c6+iPPhb7kwoYdtGdcgJ2J5hrlkk/HPU+WBp9GO+LQBbi98uWJhv8We+xR9bky+zdR6Ya92ZqzmHvdqT+czD6LxeYr46gOmaAEauB9FZEkJlbjh5CT6kRXqSGevLlQIJuu5m5qeGWZwZZmKgC31HJb0NxWhqslHfSEFXJ0JfF8PA9VA0V/zQlPqjuuRD9wVvWrNPUJO0h+rEvVyJeoWKqN/TKH2f1oyDtGR+QEvWAVqyDiLP+xhZwWGU50+gKT6Fuug4PcXHUBUdoTP/KPKis6gu+9FVFoGsIo76imxqr16g5tpFaq4UU1d5idUlM3/8wx34+r/Z2XCys7nI9voS83PTyFobKD2fw/kcIbqv/EI+tddKaauvQtXZTK9Khk6jYEirZEirRN+vRj+oYWSgh9GRfqbHRpidNDI1qsc03Ida3kRBpoSoYG88zxwnNSkKy4wRvv6S7IxY3nrtOZ595hf85lcP89yvf8mvn3yEhx+8j5/9+D959OH7efTh+3n8kQd57KH7eeBHP+DB+37AAz/8Dr/48Xf5+X3f4vF7v8WF0OdZaPfAqRAW/ra2syzKvQTTcZcfzi4/Vrr8WVX67QIFR7s79tazzDWexNp8ivnm01gbTmJtOMlUzREma4/g6PRgWeHLmiqIjd4wtrThbPRGuBqWw3H2hLHYE8aiNpLV/lg2hpLYMaZwy5TJnfFsPp8s4POZIj6bLuT2eC5bhjTWBsXCzv5EDrdHM4XFvstcfHs0k9umbG6P53JrNJvbpmy29Rms6yS7BuS7Tcp3GYVtQwrb+hS2hiRsDSWzqRPvgoS7s6N3SYmmsrgzlsZtU4oADAxSNoeSWO2Pc7EJadwyCRKk1YF4VnrjcWpiBfagJ5J1nYh1nYRNnZhlbRyO7kjWB5L+rqAtaxckbI+kc3NYAAsbgxJ2dr9PCtu6ZFb7EljWxrGiiWW1JxanKgKHIhSbLAhLRwCWjiBsshDm2gMZa/Bipi3IlXIUybwyinllFAuKKBaV0SyoYrC5pEUWeSR2ZQzWriisigisymgcmkSW+sSsDCazPpzGtimb26YcNkbSWdOlszGcycZwJmsuA/NSf7LAFuhzWB/JZHUonYVeCcuDqSwOCDv1i/2prAynszqcxVBdEL3XvGkrPMpAlR8DVX4M1gRgUYpY6k9lXZ/D7ZmL3J68KKQRGYQ0ok1jATvjxWwaBbCxacjlpimfm6Z8rKokLN2JLPQmc2eimNsT57k9cZ6dsUK2jHlsDGez1J+KvUeMXS14CmzdCSxoxMKCXJGAVZmIo0fCojaZpd6UXRZhXp3EgkaMo0eQFgnnUpZ6U1jqTcHZl8pyfxoOjXTXiL2gkTKvFrOoTsapSRZ8CQOprA5msNyfxvpQ1jcMgy6Tld5UnJpklnqTBYZCmYhFHsOcLJo5WTQ2RRz2rjgs8hhsijhsijgcyiTmlUnYFYlY5fHMtEUx1xnLXFcis/IEZuVxLPVImVeKcWpSWe3LYFmbwlJPCgsqQc50l7mwyeMxt0cz1xmLVR6PtTMBS2es0MTbGctsWyzTLRGY22Mxt0Uz0RDOREM4U02RzLQJQGGmM4aZzhhsCmEcqngWVQk4tSLWBpJx9ktY06WzPpTh8n+ksjGUzpY+m43hTG4a8rhpyBNej2RxcySLzZEstoYz2BxKY02XKpzrs7lpyOPWaCGfjJ/n1mgRO8YitvUF3Bot4vZEMbdGC9kZPc+OqYgtfT5bQ7lsDGayPpjOan86C5pUVvvSWelNx6lOZqErEd01T0aqfJhoDMXeFceSOonlHgmrvWksa9JY6BYz3y3CIk9gTpbEVFsCc4pkpjskTLUmMdMuYrIlHlNNFIaacCab45hoisfUGMWSJoVljQAANjVSNjUSVpQJrHaLWFWLWVElsqpJYqNPwoZWzIZWzFaflO2BFG72J7OmFbGmFbGqSWJdI2ZDK3GxELEsyGNYUsQx3xnzjbG5I9oVNxqGoz0C62UvRl99HtMLT+M8eQAsBvRvvEHPI79E+/gvkUe/gaUxBFt7hEvmE4a1LRxbe4Rrxz+SeVfykWBajsXSFslMc7DgB3Bp8W0d0cx1RDDXHsm8LNblOxASjxzyOKztUbuswV3p1FxrBDNN4a4StUBMN/yFcjgXQzHXFs5sS4SQ3NQcKiz66/2YbQ5mrjUIW3s4cy0h2NrDsLaHYGkNZbohgJnGQGYag5iqD2Cq1l+QG7k8CHf7Cfovn9w1EuuvnmOo7DRDZUKDsqnKC9N1TyZcCUh3fQ1jN4QW5qGy0wyUnKT30nH6Lp1Ae1EYXflZ9Fe8GCw7jaHCnfEbPkzV+jPbHCKAhRpfpusCdj0LY9V+DFW4t95Tn/QejaL3qUvYz424PdyI28fViNepCH+Tq2FvYG6WsqDIR1UURH7gHp7+9j0c+9295Pu9ydXIt7kc+irFQa9wMfRNMjxfx/+tR8h/7yW+6mqAmUH+Kqtk2Pc40T/7Ab//n//MU//6Tzzxr/fQnCPh60+34I/bdKfEUPbUI5jf3cPMu3tofeFpSva/xNejKuiqo/vMAYzHPkbxzhsU/vYRop/8Kece/g8OP/yvvHfv/+Dgw//Okcf/g7d+eg8fPvB/eOuH93Dggf/NgYf+hY9++W94vX4/R5/5FlEHfklZ5PtURu6nPdUNWeph5Kkf0Ji4nw7pQXqyjqDNOsJIsRvGi27MXvZk9qI7CyU+WM6fY+GCJ3OpRxlLOIjM6wWG4vYynXacmfxTTBSfZLL0FJOXz2Aud2e67Bz64hOoRPuR+7xC+9FnMcQdxF7igaPSl+UbQaxUBbFxwY8hz9dwFJ1jvjqIW8YK+LOZqUo/bLV+WGu8malyZ7T8JMMlxzGUHsdQdpKRK+6MV4XCmhJndy5j16NxdKbi7EpBnraf1oT/YqXFky2ZP2utvlwN+DUNiW+jyjtBZ9ZhyqJeJ/T9H1MavY96qRsTFREMZH/MSMFR9PlHaYp7DXXKfibKTrOpiGVNFsW6PBpnWxhrsgiW20OZb/FnockbR6MPC02+OJp9sbmkPubaIyxpDrBjPIHx6n6mKo+w3BLMpiySFW0G/MWOTZbDtt6TLf1J1BfepUn0GtVhL6Hz24Pi0K9Y0zXxV8sASqk/bE5jbZFgaw/H3h7KfGsQjvZAHO2BWJp8sLX4sdAhXLO1+GFr9mOm3pPJylPMVJ/Fce0sg+deYCXlMFM3fBivDaftQjDFIm8yws8gDj5BRqwX2vZrjA3KMHSUMlibSt/1BHTXQhmuDEFfFcJYfQjmxkAmaoWIMUOlB8ZrQlpAX4kbipyPaUp+n+rEvdQk7dtlDzpyDyPLP4os/yiqIjd6S87QfeEE6ktu9Ja40Xf5FNqLx+ktFhB//+VTDJSdYeiqO4YqX/rr45HX5tNdm4ei7jyyuhKaqy4xOzXMpzvrLM6bcS6YUXe1cSE/m6KsdDKlCeSlS8hKTqQoO5WLRZlcv3qBhqoy2uor6e5ooq+7k5G+bgwDKgw6LeOGQaZGh5keG2FmXM+4YQitqpOKy/nEhvkR7HOOEN+zlBRn89Wf78DXX3DiyH6eevwBnn3mF/z26Yd59plH+PVTD/Pwg/fx2C8e4KnHHt4FCU889hD33/cDHrz3+zzww2/z83u/zaM//R7PPPg9Qj/4IUtyL1YUPix1ef/DLMq9WJL7stTpswsSFjs9cbS7Y2lyY6b+COaG49hbz7DU7o6zw0M4dvmw2h3ImiaE1Z5QVtRBOLuDWO0JZV0dzpo2kjVtJKvaaJZ7o9nQJbJjTGbHmMLt0Ux2jOlC3OZIKjuj2dway+HOWC6fTeTzxVQhn03kc3ssh42RFMFnMJLCxkgazn4JfZVnGKn1YkOXwrY+g7UBKWuDgs9geySVHf03TMLakITNYTHbesFDsK2XsDUsEuQ+g0kCeBgWsWOQsmOQ7pafLfdEsaETDMQrvfGs9yaxMShIhm7qJawNJrDSF4uzNw5nbxzLg4msDSaxNiiYnHdGpKz1J2JXhOPsjWNtMMl1r2CmXtYm4dTEM6+MwiILY7o1EGOtJ+ONvsx2hGCVh+JQR7CkimBREcGSKoq5zuBdtmC2I4i5zmCmW/0Zb/RlrjMUuyIac3swc23B2GXh2LoimFdGYVdEsqiOZ6knAac2SVjM9SSy3CtmbUDKhi7VlWwkZUGbhLMvmdVBoQ9hbTiDteE0l8wogxVdmutaBpuGXNZHMtnQZ7Ghz2J9OJ0VXRqbJsEYvDOWz+3JYua1UmbksYw1haGvDaLvmjdjbVFs6vPZMhXyydQlvpgr50vrVb4wl/GFuYwvrVf5g+UKn85c5vZkMVumfNZGslnRZXDTlM/GSLbge9Clu9iNQnbGCneZBOdACg6tWAAF6r9f7AuLf6synrmuWGblwq69o0fCykA6q4NprAyks+Fa1C71J++atVf7U1jpTWGlLxmHKhG7KlEACz0SpjsimW4LZ6Y1kqmWCKzKROZk0Sxpk1nuT2O5P42N4Ww2dVmsD2QIbIAsjll53O53sXUlMN8tjF0Zj00R9w/So8nmcEwNgYw1h2BsCBa8CrJobF0JLKik2LqTWOqRstKbtgsQBAZCONoViVhkccwrk1joFu0yCXOdsUw0hWGqDRQSZ5rCmGoOZ7Y9GnNbFFPN4Zjbophti8XSEc9cRwyzndHYlfHYlbHC77g7AadWglMrcf1dJbM2kLprcl8fEpKxdvR53B4t5KYhj21jPrdGC7lpyGFbn822PpuVgXSBtRmQCvI3jRhnXyrrQ1ns6PPYNhZwa/Q8G8O5bI/kc8tYyCfjxXxiOs8tYy7bxtzdZ20OZbDen8xKr2j3733JJSFz9iSy1i9lVStivVfCqkbEWq+ErcFUNvokOHuSWFTHs6wRsdEnZUWbzFpfCqu9qaz3Z3BzIJO1vjTWtak4u6VCGZoigYWueNbUySyrRKz0JLGpkbClFUDCplbMskJoVnYq43F0RbOsThCAQK8AEm72J7OtS2W9V8xKTyLL6jhWNSKcyniWlQmsqBJY7hZ8C0uKuG/Mzh0x2FojsbSEY28NZ7bCG93LT2P67S+xfvAq2AxYPv6Qwad/Q/cDP6fp9NNMVHm7JEXBLqAQvuuNmO8UytPush6LXfHCa0WCEHmqEOJPbR3Rf5dqFIetQ5BHzctiheSm9mgmm0KYqPdnrMbf5R3wZqxGaE2erA3+ZlxdEUJz8jc78FP1QkvydEPALhiYawlhXhaOtT3E5akIYqpeYBHuGrGtbeHMtYQyUeOHodKDkYpzLuPw303ZaQYvuzFYdkpgF657YbzmwWDZKUaunHVFpwoyocGyU/RfPoX6/GFa0/Yjyz2E5sJx+krc0JWfpa/kBNriowy5wIKu/DQTtX4uKZTAdNxNXDJc9269p0H0PnVx+6iKeJvr0W9TGbOX0pCXqQh9lWsRb1Ed9z7d+V6MVonouRTOmTd+znP3/TNRJ18j8MNniDj6ApHH/4v4s/t567GfEPDOy/ylt5W/aVvQ+Z+meu9LnPy//8xv/s+/cOaNZxm4Vgzbi3BnhTVZAzdeeZH+l3+H89iH2I8dYsj3OCwMgXWIz5tLadnzMmVPP07wv95D7aFX6fQ/SJ/kJMP5JxgsOs5gwQnUWYcZKDqJNu8oqtyj6Ep8aYh7n8akj0g89BQh7zzChdD3Ofn8d9n703s4/uv/4M2f/BN57q9SHfMBVTH7aU46gDLrGMq0j9GfP42hyA3j+eOYLp1i8tIZps6fYeK8G7Pnz2I7fw5HwWnM6UcYjf0AU9wHWPPOYinzxHzpHFPFbuhyP0It3och+n0Gzr7KuOgj5q96M3/DD0d1AEu1QTiq/FiuCMQUvI/ZxI/Zuh7ObGsqfDXHTU0+zpYwFpr8sNf5MlN5jtHyk4xdOYWx9Bim8lOMlLqzqsqFZQVD1yLY6CtkviMBRfpeFKlvosnZy/iVo8xcO8lyWyg9+Ye5FvkqrSkHaU87SH/xcSZrvMg89ROqwp6hOe5l2pJeRpGyn07pO1wPeZbm+FfpyT7AdKUXc9V+OJqCmG/wYaHJD2u9J/ZGbxaa/Vlo8cPe4I2lzh1b/Tlma0/gUH7MH+bdGG/cy2j5h4yXH2GzLYTlGk9W+4vgv23oa+MZKP+QnuJ3aJG8hTx+Lwb/t1Ad+x1sm9mRVTHfcom/Luiwy7NYlCewIA/F2RnCYkcoC+0hzLcGYm8PYLEzWAAKbcFYm/wFf0KjN3ON3ljqvdmuC0Ln9hxT6R8zWhNDXtiHBB17k3ivDxFHnKKqWEJZVgTlUk9M1XGM14QzVh3CaKVgMhKqzL0Zu+HFeI2A4kevC42KIxUeDJadQZ7zEQ2SvTQl7+dG/JvIcg+jOn+S7gsnkRUcprvoBE3pB2hKP4jqwil6y8+hLT2D5qIb6uITDJSdYfiKJyNXvRgoPY2h0htjlQ+GG4EMV4fQVx3LQF0ig835aNuv0N/dhGFQztzEEF3NDRTlpZKXKaEgO52CTCn5GWLyM8SuVuYULhZlUl6ST1N1BR3NtXTLm9Cq2tEPahgd6WfKqGPSNMT0hJ7JMT2KjiaKC9KQJkUSFeJHiO85UhPCmRobgK+/JFUSw4cfvMmzz/yC53/zKL99+he8+OwT/OqJh3nikQd48tEHefzhB/j1k4/y9JOP8utfPc7D9/+Yn/7w2zzwo2/xk+/9Xx772Xf58LWnmKrzZF37TQnaancAToU3iwofluS+LLR7sdbly6rchxWZF452d6zNp5lrPMlc40lmm04y33YWZ6cHy13eLMm8WJR7saryZ00TwoY2nDVNCCvqIFbUISyrQ1jTRnJbL+GT0VTujKXx+WQmn09mcsuUyidjmdwyZnFnLFdgBcZy+GQijztjudwZy+OTUQEwfDKRx01jFhsjaWzqU9kyZLA+nIpNFctUazCmel80ZSdw9olZd5mWt0eSdw3Ba4MJrA0msGWUsmNM5lOT0Iq8OZTE+qBgoN7Wi9nWi9kYSmTFFc16Fxis9iW4JolFdSx2dQyLmjjWBhKEGNeBeFYHBHBwFySsDySxqROz1i8AjAV1FDZlOHZlKEs9Maz2JbGsTcTRHYO5PRiLLBS7PJxFZSxLPQk4umOxKyJZ6olhRRPLck8UTnUkC93CMxbvxp52BgsdCfJQLLIQrPJI7IpoFlSxLHRH75qVF1QxzCtjcHTHsqCKwyKPZLIlcKr0rwAAIABJREFUGIcqHqc2yQUSUlgekLIymCxIjQbTdv0Iq0PpbBlyWB5IxapKYG04g5um3F2Pwt0kJCEiNZNNgwAObo7lcXOiiE9nLvGZuYRb40VYuoVkoo2RPG6a8vl0qpRPp0r5fPYKf7BX8uf5Sv6yUMVfFq7z5/lrfGm9yp/s1/jSWs4Xc6V8MVfKZzOXuDNRzI4pj9WhTJb6U1jQiNnSZ7NtzGVNl85SnxjngLCw3zVe94lx9glswIJGzFKv9BumQCNhdSCdDV2WIKsazmS1L21XZrQykCqwAv0CQFjuT8XZl8qaLlPwZbh2xpd7pSyoxNi6krArkrDKBb+Co0fCUm8Ktu4k7Mp4rF3xWOXx2LvimZPHMN0WLrAIXbG7Y5HFYW6PZrojmvGWcEES1JWAVR6PpSuemc4YLAohCWleLXWNGKsyiWWN8D3vsg6ObhGLKoFBuftsW1ci5vZYplsjGWsOYbjKl/GmYEz1ARiq/Rm45o6h1hdDrQ/GWj8mm0IYbwhiqjmcuY4YZtojmGmPcAFOgT1wakWsaMUsaZJY7hWz0ifBoYpneUCKQytmfSiLW4Y8bpvyuD1W4GIGCrk1ms+OIYft4Sy29dnsGLLYMWSxrc9kx5THjiGHm8M5fGIqZMdUwI6pgFuGfG7p89jW57Klz2bLxUbcNuVx25jH9kgum4PprPYms6wRsdwrZrFHxKIqyTUJLKrjWdOK2OiTCPIeF1BY7ZWw3itho0/K1kAKm7oU1vqkrPVJcfaIcPaId2dNI2WtR8Jqj4Q1jZQVtZh1jVQAHupE1tUi1npEbGglbGglbPZKWesRsaoWmIS7jMF6r5idwVRuDkjY6JMIkiOtiJUeQW60rEpgVZ3ISne8wCYoYlnscnUXuBb2jo4oHB0xLLXHYq3zp/+Vpxh+5kkch96BUTWLmXnoHnsK7cOPcOX39zNV7YmtI1RYcHdGYW2LxNIaLkSguuZu7OmCPBpHl8ASOJTC2FxFbHdjUB3yBNcI4GFJmYilMxZLZzTm5jDGawMwXPdmpMqb0RuCkXi8xpfJGpeZuEEwSwufG4dDFiuYgRsCmaj3x9wczGxTgGsz0Zepej8m6v2YaQpkqs6P8RofZhuDhWkO2W2Lvis/MlV5C2Vp1z1d5Wrn0JWfFpqZy07tFqKNVAhFa6ZKb/QVd4GCB6YqH4zXPAQAUHqKkavu6K6cFgzJJW70XjruAh/Cc4eunMNQ6cFMYzCW1ohdSdRYtR+j1QGt98jSzyFLd6M2+l3Kgl6hLPgVykNfpyLkTSoi9nAlfA8VUfupEx9GfTGQ2txAXnjkOzzz0+/w0Hf+N0/c+x1++8B9PPL97/OrH/6Ik48+jCMlnpq9r1Ox5zUyjr3Dlqmbv960wh9X+MvKDPrqMjJee4nO517AuO8NZg+8i8nnDH8b64FtG1hHmJdE0Pru60if/Cnpzz/A9kUJ9sxwbHnBjOWdZvTiUcbL3Jgod2es3J2x8rOMlZ1m9PJpRkvPMF7uzuhlD0yXfdCXB2BplsCqEkNVFDVxByjyehmfV37KOw/8D/Y98C9EvPs4TaKP6U4/ykC+G0OFxxk5f5KR8ycYKTiKMf84o4VujJ4/ydSF05jPn8J8/hT2fA8cKacxBu7HELqficQPMYgOoIl+h6GodzGF7sORfJz5Sx4s1Pqz2BDEcnMoS/XBOOr8cVYF4sg6y7DnmzjzPZluSIC/zrHclYmjwR9How/zDT7MXHdntPwUprLj6EsOY7h8HFP5Ofove8OijJm2NG4OXWSmLoSBwkP05r3LQNEBtLn7aU38LyrCf8efJksZvRHKjdh3aJTuRZl1iPFrH+FUHcTR/Q7VsY9TH/cidTEv0Sx6g/rEV7kR9RK1Ub9HnrKP0bIzTFd6Ya5yx17vK3Qo1Hsz3+SNrdETS507ljp37PVemKvdGKs+yB9sxxlv2MfQ5QMYy45grnBjqSWUpaZILF1p8Bc7dkUxZ3//ba5FvoEi9gAjnm9jjDwM29P0BJ3kz3NquDXDV8taxmoFutLeHsx8uy8LHQEsyYJxykNxdoWxIA9hURaCoz0Ia7PAMMy3BTDfGsR8awCLBSeRffgoBYHv4vPei4S77SPG/QOu5iVQmh2NNOgMGf7vMVEXgem6F6YqoSF6slbIOh694c34DR+MlUJmsf6aO0OugpLhq+4Mlp5jsPQcvRdPoblwEs1FN/pLz6C+eILektN05R+lWryfxrSDNKR/gPKCG+qLZ1AWHkdZeIzBMneGr3oyXOGFvtKL0So/wbxU48ForTumGx7or3sx3hjAVLsYg/wS/fJaNIoWRkc0zIwN0yNvofFGhdAmeuUC5RdyuZibxqWCdMovZFNTcYm6yjI6W+rQKNsZ7ldhGu7DoNMwZRpkcnSQ4UEVrU3XKb2YS6okhsgQX/y9zpAYHUyGNIav/nSLfo2M6HA/Dh98m+d/8ygvPvs4Lz77BM//+nF+9cTDPP7wz3jkwZ/w9OO/4NdPPsaTjz/MLx99iCcffYhHf/4zfv6TH/Dj7/8/Hvzh/4fXR7/H3hHEhjaYdXUgzi4/Fjq9WZR5sdDpybLcjw11IKtKP5Y6PHHKvViSeWFpOsVM3THM9cexNLlhbTnJksyT5S5vFjs9cXb5sN4TyFZfKLcGItnui2C1J5gVdQirmjB2hhL4fCyNT8fT+WQsbXdujabvegv+aC7mi5kiPp0q4LOJfD4ZzeHWmAAadkaz2TKks6aTstovYk0nZVOfxk1jJlv6dBZ7EpiTRdB39TTdl45iavRlURPPoiaehZ5YVvoTWBtMcrEXydwypXDbkMyOXsz6YPzubI+IWOsVPBMr2mhhUa6JYl4Zvts3MK8Mx64IZ6rND5sijPnucNYG4tnQJbI+ILAH6zoRWy6fw0pv/D8Yk9f6E5lXRuDojubmcJqw6OgX/AtOTTzOnnis8kicmkRWepNY1ibg1MQKIEETzWJPFDZZMPNdYdhdc5dJmG0LYLLFh+lWf6ZaApho8WO8yZeRG+cYa/DBKg/HIo/cTTKa6ghlrDGA8aZAbIoYlvvFrP4dSHAOSHcblRd6xdjU8TgHpDi0Iuw9SawOpbNpyN6NOr0LGHbG8tk0ZPPpdLGwqz9exJ3pi3w64zIWTwnRpBsjQlfBpjGP7dEitk2FbI8VcXvyIn+0XOVLqzC7zILtKl/YyvmT/SpfWsv50lLGnalLwuLckMvKQJqw29wvYX1YKIHbGElneTBZ2InWilnQiphXx+NQxTPvSimyKuNxuGRICz0iVnpTWe1LZXM4k63hTDYGM9lwSWU2hjNZ7U/BqZGw0pvqYgZSWRlI3WVdVgZSWelNZVEtEVKIZLE4VIksqJOwdycIrEBHJHOyaGblMVjkUVi7orDIo9Bd92SsIYjplnAmGoOFezpisHUlCNOdxKw8AYssjqmWCMZbwhlvCceiSGBeLcauEjHTGctMZwzmjhis8jjmOqME43JbFBZZHIsqMVZl4m7vg60rgbmOGKZawploDhGSkeqDhUSl9mjMHZHC9+2IwiaPxSqL+YZRaI/E3BHBVEcY051h2FSxLPWJWe2XsjGQwuZQGuuDKewYsvl8spDPpooF4GjIZceQxy1jrpCKZczlk9F87owVcGesQLhuFEDCLWMOW0PCwn9rOJPNkSxuGnK4acjlllGYnZFstkey2NCls6nLYGMgjZ2RTDYHU1nrk7KilbpAi4gljYQltQiHMoEldRIL3QKztt4r3l2kr2lFrPSKWNYmsdQjgIjVXjFrfVLW+5PZ7E9mTSvG2SNivS+ZjT4BDGxoJaz2iFnpSWJNK2ajT8qaVsy6VsymVsKmVsJ2fwrrPcL5ukYsgJK/+9yNPglbA8lsDUgFCVKfhJWeRBZUcSwqY3Eq41hSxLCkiGG+M5L5zqh/WMTfPZ/viMbRFsNieyTWc/sYe+5Z5t99g6+0LTChZ/Dhx9E++hjXX/gZk1fPYWkOwtoWtpumZG+LwNYqMArzHVHYXOzCvDwKR5fwWXZZFPNd8Swq43DIY3F2J7GoSGBRkYhDnsBCV6KrOyFJiHttE5qW51rChTK0OheLUOe/20ws9A8E7JqHBRYgDEtrGJZ2IQ7W2haOuTEIc3Mgsy1BzDT5M1bjxVSdP9P13wCO6boAplxdCML47CY+GirdGbkqRJ2OVJz7h46EvpITDJadYqDUDV35aVe0u/B6+MoZ9NfcMVS4M3rdi7Eqb0w3vNBf98BU7S0AiOueu4yF/pq7sG5xgY+RCqFcbbRaACpjdX6t97Co5OtZGdPVqXTn+FITfZC6hENURe3havgbVEW9S3XcQarjPuZi4Lu888T3efqB73D/9/+dn3zn37nvW//BT7/7bR78/vf41X0/5d0nH2eu9v+n6j3D2jzzdd+cfa599r7WXuusdfaaNW1NMknsJO5pMxlnJmUmvXd3bGOb3nsVvYPBHRsbY7DpVfQuJED0Ioq6EAhEx7gmmZnMzO98eGRl7Q/PJQkL8YL1vvrfz93y+fOMClZmYd3C3xc0aJvLCPrmQ977j38h4Ne/oPud9xl4+y10jge5n38OrBr+MtiKJtCd3s/fpua918l/93e0OH6F/kwodBZTf/B9yr74A21+n9IY+QntSd8weN6JqTxfRq65MZTryvB1d1T5Pkzf9GPsmhtjuW6MXfdivCCQv6grwdrJWHEQYzd96b7gSlOKI8n7X+Dr7f+Tfbv+GffX/pOikM9pTD6ALPMgiqwD9GQdQJm1n6HzR+nPOsDQucMMZB5g5OxhhjMPokr8BlXEF/Q4vka/w2uMeLyPMe4II4GfY0w7xtxVF8zFnuhLPDBX+rJYH8J8jT+6Ihf0xR7MXfNgyOMDpmMPYGpMgr9puKfMxlzphbnKjdlqL4xlHoxfd2T0ugNjeQ6oi5zRFnkwVRbCD3opt4fy+U51i8HcE3Sf/QrF2U/pyPgQedbndJ/9klsBr3DO7SX+ri9hqfsilfGfUxX3KW2ZX9KT+ynauq9Z6jpJS+Zb5Pv+hptBe6lN/JDKqHcpDHqNK+4vkee7F9nZ/QzkHGLyliO6EicMZS4YKlyYLHJEU+aEpvQUE7cc6cv5ho6zn1KT/BpjN48wcPULhq8dYfDqEaZvOXN/8Aq9N/3ozvOHv2i5o28k+svtKJOOIz/wJr2SI7AySq3DR/x9dYy76mZ+WOmHP08wURWJqS4YQ50vxlpvTFIfZur9MTeJZbCxCUapF6Zab4w1PhiqvTFWuaMtcmI8fR+XfD4k1OFdJJ77yYr35Wp6OBkSNyRuh6k948lEaRBTxZ6oij2YKHJjssydqXJhGBq56croLTcGbexBX57IKu677sRgvpu9Al1+xYGe644M3nJmuNAVZZ4TndnHaD7vQPN5B6pSv6Im42uazjnQlHWIhsz9tJw5QPdVR3pzT9B34xT9+ScZLDjFWJELmipv1NW+aGu90FT7oK31ETt4Tan0Nt6gubqIGd0EFrOWpQUDuukRZM01SMsKKL95lYrCXCqLcmmUltBaV0l3eyM9HU30dDaj7GplsLeDob5OWhoquJV/mQtnkkiLjyTQywm3EwdxP3kYP69TPLizyP11CzGRAQT5ufLBn37Hq7/dwWt7d/Pa3j289rsXeOn5bex89im2bfk1L25/lud3PMuu7c+wbetT7HpOAIXdzz7Nr3/6//H4v/8Trzz57xTHvI227hSmOhf0NacwSJ0xSJ0w1TthlJ5EX+2IruoY2sqjGGpOoKsSAGGy5KAdKMw1OmNt9WChxZ2FFg9bn4IPq3J/Fto8mWvywNLqzUpPMBt9kdwZiuXeWDL3xlO5p0rj4dRp7o6ncns8nTWbZ2BjOJW7qkzuTpzhvuosmyOnReuvMglrTwLW7jiW+xJZViax0pfCSl8yC93xWLpimLFFeWoagugvckbd4I+2IYCpWn8GS51ZVtriSYeF32BtII7bA/FsDiWy2hfDsjKWZWUM87JQFuRhLCkiBFjoCmehK4w5WSizHaHMtAdhagtkzgYkrN0SZtpCsMolrPbHsdofZytfi2ZBEYVFFoFFFsGCXMJidzSrfQks98azokxgrjMSTb0/Sz0JWBVxzHdFoWsOou/WSaZr/W0gIYqlnjgW5BLm2kMxNAeibfBDW++Lts4HU3MgczY2Qd8UiK7BnympD1NSH9T1gYxXeTMp9WWixoe+wlNMSX0xtUXYNOMR6NvCUdcHIcs9ynCZB9qWMGblsSwPpLIylM7qYAZLA6li9aexOnyatZFMbo+fY330DBtjZ+0m5buTF7k7eYm7k5fYVF3kzsQl7k5m28HBt5pcHqh/lAstDWaxMnyW1ZFzbIxf5KHmKt/pcnmoucr96Ss8UOfwF9NNvtPf4FvddR5qr/FQd427mmt2RuLeVDZrw2dYG8jAokhgVh6HuSMaU6cEU2cUlm7BGpi7YjB3xTCniMPcFcOsTOwmW7rihZRKkYi1V8SfPpIRWXtSWLENpat9p+3D6cpABhtDmdweOsP60BnWhrLYGBEMwqIyVZiT5UlY5MmYZfEY26LskiFDSyTTdcGoqv1RVfkzWuHLdH0IxtYIDC3haBtD6Ct0pe3yERqyvqE6/TNGK3ywKpKY64gXSxbPbKeQDGkbI9E2S+zm6ZnOeMyyBHQt0YKdaI7C2BqN3sYYGJqjMHfEY7Z5KkwdInJV1xjBdG0w07VCJjVRHWIzLQu2wtgqQdcUjrktmrmOWBa6hNxG7KBHM9sZzaw8Bkt3HLNdMYKpsQ3Zy8ok5uVxLCjiWRvIYGPkrGAEhrNYG8pibTBTSIyGMrk9nMXmyBluD2ex2p+OtSeRpd4klpWprCgzbMzCaZb701nuz7A/d3PkDJtDZwVQGMhgVZlmX+b2aDT1QegbQzG3SbB0xrLQlci8LA5LZwxWeTwLingWu+NZ6U1kpTuBuTYJ2rpAzG2RWOVxLCrisSriWOwWz1vqSWC1J5FlRQLLvUms9iSx0p1oBwSPDMazrZHMtUtYksez0BnNXGsE87bEohV5Astd8azIxbJ2xrDQGcNCRxSLXbEsK+JZVsSy0p3AkixWvG5HNObmcCytkcy1CJAw0xiKyQYU9LVB9h1zY10wppoQTPWhmGtDMIcdoH/nLibefZ3Z5CBQ9dK7dQcdz2xF+sZ2NLdcMdYGCO9BfTD62kC01X4YagMx1Aajrw3CUBsoko5q/NBJAzE1hGBsDMXcLH5XU6NIWxKJRhKMDZHMtsTYJEjisaEuFE2NSCjSVQcwbYtWna7wsSUSeQkfQamIFlVX+dmAhNf/IYdSV/oyXS6+V13ly2SZpz2+VF3hy3iZJ+NFbowXuzFV7sVkmTA1q21SpOlKH9RVvmir/VBX+NqTnCbLvZks86Lv+gn6b5yyyY6cGMg/iTL3GMrcY8gvH6Ljwj66rzgwXODMaKGbaHsuckWZd4KBfCcbC3ESZZ4jPdeP03PNke5rx+nKOYLsyhFkVw4jz3FAce0oXbkONY/VBH/NanM2zMhgpot/aNr4Vl2PujKV1gveNGa6Uh57mGzPdzm196d8tOMn7PzF/+JX//ZPPPGTf+XJn/4Hv/jXf2HLz3/Kcz/7Ge8+/wKKmkpqcs7he/Rz3njqZ7z29H+w6388xu5/egzXX/2M3F3PU/Pq72h6902MKeHQUslyeiStH79O7/53af/4j5S+/SrZr+/g6tsvcn7vs2S9soWM7b8k7ql/J3Trv+H9zL/w1X88xrHH/4nDP/9f7Pv1/8TtD/9J8Ce7OOf2Dle836Mu+TA92c4M5LowcN2TscIwvp0qBksTk+WhqG76M33Tn8l8H3qzXcj1fx/3N37O8Zf+jbQje5HGfU1nxkF6zx2m9+wBFOlf0XN6P13p39Bz+hu6kj5DmfoVfWlfMZzyDaqwz7CE7Gf6+Nv0fPkbNhJPspLjjrXch9kqXyw1ASzWhbBUF8JibTCLNYGYq31YrgjCGHeECd8P0dfEwV/03O49i0Xqh7nKA3OVJ6ZyT1R5J5i4cQJVviOqm05oCt1RlwbzYKyYvxvqWeg8y3DeCQYvH2To8gHGrh1mLPcIEwXHGcs/SW3ch0i++iX/sJTznTafxsyD1CZ/TF38B7Se/hj5xY8YuPolFVFvccnjBS647SHPby95/nu55PYiF11f4pLby9wI+B2tGZ+gzP6akWuHGMl1YOSGA4N5R1Be2UfXha9pzvyYEsl7nD62G9n5r1Fc2k9P9mFaz3xFe8Y3GBrj+PtMHc0XnJBd8+PPlhb4yyT3e66hOPg2U9lBsDbGjU/+AJtTLClvoqmOE83TDwZY7buEqTEKY10w5sZgZhqCmG0KwtwUiKneH221AAqz9QGYpL7MSH0x1Hqjq/FBW+5JWcx+zoYe5XxyELmZEi6n+HFa4k12nDvKgiCmyv2YLnVntPAkk8UuDN88yWjBSUZunWKo4BTdOUfoyxUAYTDfjf48V3qvnUKZ68RggQsD+U4M3XRmvMwDVZmIMlNeP0nfDRf6brjQn+9K05kD3Ip5l8qkz6hI+JSWM4doOXMQRc4xe1lKf8FJ+vNPoipzR1vni6bGi8kqL9TV7mikfugbAtA2SuiuSqOu5BL15QWM9HVhndOwaNFjmZnGoBllUNlBR0MNTbUVtDRU0VhTRm15IdUlBfbkI2nZLQpyszmXmUhakgRJqB++bifxdHLA2/kI/h6OtDdVwz++pbTgMpIwX/y8TnHi8Be8tnc3e3+zjddf3c2Lu7eybcvj7Hz2aZ57+gm75Gjnti3s3LaFPTue4bmnnxDgYesTbP/Vz4h3/xOaKk/0dR4CGNS52JdWegJ15VF0Vccx1Tiirz6Oruo4kyUHGS/cx3jhPiaKD6ApPYyp9qSNZXAW0qRmT6xt3ljbvUW0qsyPtd4QNgYiWOsLY20gms2RRB5OZthWJt9rznJ/KssedXp7LIPNiUweqM9zb/KM8CEMZ7DUKyj+xZ5Em7Y5gdX+NFb6Ulm0DRGLigSWlcmsDYgitfWBZCwyCSNlrsiuHWKg6ATqWh9R0tYXy3pfLIvdEsEYyMNZUIQzLw+3Df4RLHZHsKiIFEyCLIT57nAhSeqRMN8VyWxHGKvKaFZ6YphrD2W2LYS5znBbK3M0S8p4lpVxWLujmJWFY1FIWOyJYaknFqsiRvgZBpKwdEUyIfVG2xCAqS2MyVpv+gpPomsMwiITsiZtQwDGliD0TQHoGv1RN/ihbwpC2xCAoSEQY2OQDRD5MFnjzWStN+PV7kzWejNV64umXrAH6vpApmr90TeHYWgKs4OqSakfEzV+9BScZKzKh/meBLtpeXXwNOsjWdweO8vaUCartjSjB+rLfKfJ4YH6Mvens3mgvsxDzRW+1eRyb/KKHSTYAYJO7Pzfm77Cmk1+dHv8Ancms9mcuMRDzVX+YrzBA3UODzVXeTidw58NefzDUswP5kKb3CiXb3W53J3K4c7EZQFAVOfZHM8SxmplEvOKWOZk0cx2RmFsDcfancBsZzTmzmjmFHGCHVHEM2sbDOe7k1hUptp3/0XUawoLyjSsyjSWBzJs5tkfAcLK0Gk2RzK5M3qGDfuwm8lSX5rdzGxqFfp5Q5tgKYSsKBxto/AVTNeGMlEdhLoujCmpYBQMTREYWyVoGkKZlAYy15mEsSUKS1c8s+0xmFvF7XxHDPOyeCGBkicz25WIWSYMz/rWaFTSUMZrQkSCUaMEQ1M0uoZwNHVhaBsimOsUiUxz8iTmOpMEi9AQiq4xVLAEjRE21kIAjan6MPvxGxrD0NQGYmwOx9IZw2x7FDOtEmY7o21AwDZI94gyw9W+JFb7klkfSGXDxgo8Agi3R8+yPJjB8oBgBdYHMtkYOcPtkTNi+B/K4s6oAAHrQ5msDmSyMXyW9YFMVvvThezIDuIyWe5NZ7knhZW+NNb6MtgYOM2yMp2lnjTx9+qMwdIeJXwF3cksdSfZmIE4lnqT7GDdKo9nUZ4orik9Kaz1prLULSRGi93xLPcmsNybwFKPWIvdsSx1J7LWm8yKIpml7hQ7YFjojMHSKWRXS4o4Oyuw2BXLQme0WO1RLMliRZJRVxzLXbEsd8Wx0h3Pao/wJQgzcxzzHdHMt0kwNYQw0xSMqTFERKPWB2KsC8IgDRIpRdIAtNV+TJV4oKv2Z/jaCdTBnzLy8ouM//4VZo8ehLoShl/6DfItT1O389dMXj2Joc4fY30w+ppAtDX+6KR+6GtFaZq+LhhDnQAKWqnYyTfUBWFqCsNgYxJmGiOYbYrG3ByNqTmS2bYYjM0/goaZBgl6aRiaKtF/oKny/7HArcoXdaUPU+VeqCu90FT5oK32QycNsKUtBaCxPdbV+KOu9GG6wpuxYjdGik4xWuyEqsSNofxTqEo9UJULo7G63JvJMsEuTJV7oa7wZbLcW3gZqoRZW18TaGNNgtFU+qOpFMBBVerDZKmXTeHgwlDBKfrzHAWjcO0oytxjjBUJefRQoWhrHrghGIahfCeGCpzov3GCvvyTKPNO0Zt3gt48R7pyHJBlH6L9wkE6sw/TemF/zWMNwfspc/+CQpdPqQg4zEi2hDvyQjDJBHCY74K5TrAo+Ku5hx9mh3h72y958clf8Ox//ozH//e/8eRPfsKOJ3/Nnqee5vmnn+LjV1+hs7IQ66iMtYE2eq6coSM5hozDn5Dy9u849/IeOo8dYDYpEpnTQSre3kvOzl9zdcevGfjmI1ROB7AmBfPgSgpKtwM0HHqH1qMfIP3ydaRfv0nVZ69x64PfkvPBS4Q//3Octvwzx7f9Kyd/+3O+3Po/+OSZ/8Z7jz/GJ1v+O+8/+d/4as+/4/KnJ2g448JAQQgsdfH92E3UJcFobvmiyvNCXeDLxA0fWtIPUxLxJdFf7eGN//1/c9XrTwxcPIXy4mHGc52ZvOHM8GVHVFccUV08hv6qE+ZrrlhyXJm5cApLzGHmAr/C5PMFPV/Vc7YZAAAgAElEQVS9wlzGUcw3XZkv98Vc6ctCTSDz1UFYpUHMSQMwV/sxX+bP2mVP+lxex1CbAD+Y+G48j/k6f+aqPJiX+mOp8cNY4cn4DUfG8o4xceM4Y/lODOe68t10BSy0M1MXxdQtZ4auHKI/+xtGcg4yfOUAo7mHGc89iirPgf6cfeT472BzNIu/zRYzXOpJVdx7SOPfoTHpfaTx73DZ60U8/vj/cs59L+nHdnPR80Wu+/+RbM/fcd7ld2SdfJ6Lrs9z2eMFyiLfpC75Q7qzDyC7tI/G0x8hTXmf0ui3KJG8R8hHv+Rm+Gs0ZHxKXeonVMZ/QE38+1QlfcG3mnLmus4zVhrBRFU0c21n4MEw0qNv8q26AVZVFHzxe/hOh74hHXVVBOrKUHT1cXC/l38sNjPTkoihPhxdfSgzjaG23YZAdFWeTJe6oi4TSUjaCi9MUh+0FR7oK/3oy/OkPNOX7PQwrmdFcuNcNLdOR6C45sdEqR/6an/0Fd5oyj1RlbgyWujEeKEzqhJXcfIVutB77SgDeScFUChwYuimK6NFHvYTfbrSx66ZVBV72OnK4VsuDBY4M1jgQtdlB8oTPqD+9Nd0XjpM71VHcULnn7JlJruIi0aND7paP5GSIPXF2BCAscEfXZ0/k3VBKMrjaCw7T3PVLdpqy2mvK2VEKUM3NcSiRYdRo0I12ENbUxXlxdfJy7nA1QuZ5JxP5+qF02SfSeNMajzpCZEkxYURFRZAWJAnfp7ORIX5khwXxpxpir99u8G1i+lkJkcTG+6Pv7cTRw98zB9ffZ63X3+ZN//wIju3Pcmu555i+9Yn2b71SXY9t4Wdz25hz/Zn2fncVnZt28qe7U/y4vYtvLxjK2/t3cOZgPeZqvRAXeWMrtoFQ7UzhupT6OucMdY6o60+jrbymAAKtacw1p1CW32c6bIjTJYcRFPhgKn2JLMNzsw3u9kL1Swt7lha3FmW+bCpDObeUCT3RqK5PRjFxoCEzZF4HkykcX8inc3RVO6OpXBvLJ31oSTmuiTMdUmE0Xg4lY3R06wOpbE2nM7GUDoLijjmZNGYO6IwtIRj7ojC2h3PnCwaS1eMMCor4piXxzKviGOhO8YeKSriRFNY7o1HXefDaLkz5o5gVvpEH8FKXzSLPZFYuyNYUoSx2BPJUq+E1d4obvfHcXsgjrWBaFb7Y1hWRtrNy4s9ElGiZos7nWkLQd8UgLU7miVlrK3FWbQxW2QRzMkkLCqiWLR5GpZ64ljqEQlL84podE0hDJW5MFXry2xnlL38bbYjgpk2EaE61xmOqTUYY0sQ2iZ/jC1BGJoDMbYEYWwJQtcYyHS9H9P1PmibAkWbcks403UBTNcFYGyNQNsYYutHiEDTEIS6wZ/J+gCm6wIZq/Smr9AZdX0QZlkcM10ijUbIOk6LSFNbetHqsGATNsbOYu1LZW3sDBZlspANjZ7nvvoa3+ly+V5/nb/OFPCD+SY/mG/y15kC/mLK568zBXxvyOOhVgCH73S5PNRe4/70Fe6rc1gfO8/yYKYoQRs5w/LwaZaHRFmatS8dizKZ+d5ElgdSWR5IZbFPSFrmZMKUau4Qsa765jC0LaFoW8KYkUWzoIjHYut9eNQSbV82udBcdzLzvcl2D8ZCT7KNIUiyNUqL5J2NkTNsjJxlbfA01u4k9M0R9rjUR4bjR+tRSpHaJvuZrg0VnQU1wRTGv8tgiRvq2mDUdSECFHQl/Gja7Ypntj1OmIubwtE3C4OxsS2amc5EW3SriF21S4qaRfLRTFsshuYoNHVh6G3MwqN41EdL32zTk7dIMDRLBNvQHseMzbfwSCZlbJUwVeOPtj4YdV0gk1J/pmr9bcxUKLOdUczJolmwnYtLvYmsKJNEcld/KmsDaaz2p3JnVPgKHoGFDRsoWFGmsTGUyd2xc2yOZP7oRRhMZ2VQlPWtDKaxMphmBwhrAxk28HGalb5U5mTCjGyVxzMnixFMkcLGRvQksawQsqAFuZBCLXTF2f0Fi93xrCmT7WzBgjyWZUUCa73JbAymsTGYxmpfMgvyWDugWO1JZLUvGet/YRoevZ5FFm2XKs3LYlmQx7LYFWsDCXEsK36UEtl9B7aoU+FXiGOpK5qlLgEkFtqjWOqMYaEjEktbODNNwehr/THUBdnSiAIw1geirfZBXemFuswLfbU/xqoANGU+aOP207t9K1Nv/h7dpx/A+UzGXn6FrueeRrb1aZRZ+9BUeqGV+qKVinhRTY2Q8UxX+qCp9rOlCAXazMIiJtXUFCqiTpvDMTSEMF3tj6ExTDALTRFCetTyqCdBRLSqq0Sbs7baTwz7lT5oq33Q1fiiq/HFUBuISRqIXhogmIy6INTV3ujrxMakXuqHrkYAi+kKb1QlrkyUujFR5sZ4sQujhU6oytwYLRYS5kdrvNiNyTJPe5+CusqXqQpvJko8mSz3Ql3pI8rjKnzQVPqhrwlkqlzMGGPF7ozccmbkljPK3GP0XjlCz1UHlNeO039DJCT1552k9+oxBvJP/dgKXeQm5pZbQto8UOBCX94JenOPI7tymK7Lh5DnHK15TJHoiyLeD0WUB70Sb0YSgxmOC2AsOhh1XCSzSbEM+XrR5nyS6TgJM5czqYrx4b3dT7HriZ/z/FNP8NRPf8KerU+z58lf88LTT/Lh3t8QeuwQP4z184/ZSdCPgHEc1IMwMwYLk6AdgJEONIkh1H/6J9ref42at35P++fv0vTJG3Qe+wTpwbep/Op1bnzwArc+fpmCj1+m6NCb3Dr4BsVH/0iB459oCNhHvfcXVHp8RNb+31IZc5T2c/5cC/qGvlsSCmP2k+68F59PnuCDZ/4vPnj6MRx//1OU18NpSnOkL9uF8XwvJvM9mcp3Z/jqKRqTvuFW2Kdc8XyHr5/97xzf8090nznJ9E0f1LfcUN9yYqbYg4Vb3lgLvFm46or50kmMFx0xXTqBxfZ1Tew+ZCd+x8I1F2ZLPZmrFiBhqSaE+eoA5qXBmKVBWGoCuFsajMr3A5Zkl+GvJm53ncNSG4RF6oOlxo+F2gDM1T5MFJxgJNeB8evHUN1wYiTPkwfjhdwfL2Y435Opm65M5p9iKOcAA5f3MZQjQMJIzkFGrx5ElX8QdclRzE0+6JqD+GEmh7mOaOrSPqI24V0qY96hOuZD8oLe4tDL/w8fbn2MlKO7yXJ+gTTHHWQcf4lsjz+Q4bibtGM7uej+CqdP7KEg5E0Kwt7gVuSb5Ie9zq3wN2nNOESKwzYKw/9IWczbFEveokjyDsWSt5CmfMFISTD/MNdgaklGUx3JRIEfxvNe1Dq8Dg+MPOirpvCb38O3Wqbr09HWSNBVhaCpCUMnlbA5dB3u93FPdYu5tgzmWpIwN0ZhrAtCW+GDukyAA0O1L4ZqYWbWlHswmu9MX64jbZe9KDoTSlF2DNW5yXQXhDJ+y4fxYnfUZR4Yqr0xVPvaTmB3Jotd0VaIi5ym3BN1mQcTJW5MVniglfqirw20NUGK7GZDfYAtjSkQjY12VJX+eCEYK3az0ZVCp9idcwRFzhFxcajwYqrCR9wv82Si3J2Jcnemq7ww1AdgbAjE2BiCrs4fTUMII/UptFVcoquxjEF5E4rWGjoaq+hsqqa9oZqx3m4shmmmxvuoKsun9NZ1bl67xLWLp7l0JoWs9DjSk6NIiQ0jNtyfxKhgkmNCSUmI4FZ+DrdX57m9Oset6xeIj/QnQRKEJMyXYH83Th75ki8/fYuvP3+HV3+zm93btrLz2SeFpMi2dj23hZ3PbWX7M0+z89mtvLjjWV7c+SSv7n6cEx+/RO9NL0wN3pga/TA1eGGqc8NU54q+zlVIj6pPYZI6oysXwGCq9DBT5bZVeght5VFMtY7MNgjTsqXJlTmbaXmpy487g2HcH4nkwVg0D1WJ3B9L5N54EvdVqdy1SY1uj6dxT5XB5mgqa4NJzCui7Sk/S8p4VgYFUNgYPc3dsSyWlUms9qewPJCC1SY1Wu1PxdqdYJMiJLHSl/zjbZ/Y3bPIJCz1xAipTmckFlkEhuZAhkudmK7zxNwRzGKPYBOsXWEsKkJZ74uxr43+WDYGYlgbiGZ9MIZlZZSNdYhgQRFhj07dGExiYzAJiywCY1swps4IZuVRzCoiMXeGYZFF2I3Ly73xdiZhQR6NRR6FpSsGc4eEyRpfxis90DeFiN1wWST6lmAx7LeGYGoPQ9sUyExHCIbWAExtwZhag5lpC8HQHIi6wR91fSCa+kCmpH5M1wXQX+RCT8EJRis8me2MYrYzClW1L7qmUGbaJcy0SzC2htsAWBgTNX4Ml3mwYJPdrNkMwOujZ2zyoixuj57h3sRFHkxls6k6z/JgBhtjZ9lUnWdz8gIb4xfYnLjMffU1vtXl8mdDHn825PGD6RZ/MRTwve4G32nzeKgV//6d/jrf66/xnf668CxMZrMxfoGNERFfuj4qwMjG2FlWhzPF7vNgGmvDGawOpbE8kMLyQCrrg+ks9iQKw3C7RDRHt4Sjbgq2S6zmZDHMymL/z74Dm6H5UbzrI9/BbFc8+laJSDLqSRaRrz3JdpOzriUSbXOEXUqkbQyzR5Sa2mydAc0RaJsj0DWFo64PsQ/4huYodE3hYgjviLEZfQU7YJbFY1EksdCbKpKUOmOxdCYwaxvoHyUwqRsj0LfGMtuRaIs6jbYbmg1tMXavgb5JgqY+3Na9IMHUGoe5PYEFeSrzXUksKpKY64hltj0GY3Mkugbhl9DbjlvTEGorWBMMlLY+GH1jKPrmMGY7o5mTRdtN75buGBYUcSwrk1gfSGV9IJXbw6e5M5rF3bEzbIz+6Du4PXqW9eEzgj0YzmJjIJ07o1lsjGayOiSYgtvDgrXZeAQmxs+wNiziZJeVqSz1prDSl8JiT7LNTB7PsjKVtb50FnuSMTaLGNYFeayQCcnjmO+MZkEey4Ii1hY9nIxV8Whoj2FZEcuSXEilZjskWLtiuTOYxp3BdDYG08T1py/ZJjeKFwxBT4J4TXksi4oEFhUCRPzIGsQwb4swXe2JxyqLwdwSjqU9gvmOKOY7oljsFJ6EVUUCm32pbPQms9odh1UWxaIsCmunhIWOSBbaIljpimGpK5r5tgiRQlgXINiEhkDU1d5iSC5xFZ+hZd6oy3wxXXLG+M7rqF57hfnPPgJ3JwZ3Pk/n00/S/tQTTFw4hr7KB53UF71UbJJNV3kxWebOdKXwKuhrA9BKRfSoukqACVNDCOYWEXNqbAwV742GUGabJcy1RDHXEiUAQ0Oo+Nyu8hdMRbUfhmp/+6A/XeEpwI2NTTDWBTHbFMJsUwgzDUHo6/wx1Qfaf19jfSC6Gl+01QJgGKp9MUn97QBiqtwDTZW3kA9Xetlf/xGrMF7izliJYAHGS9xRlXqI+8VuTJR6MF3qibrSF1WJO8M3nRjMPynK1kpc6c87Qe9VB1rPfoXs0gE6Lx2k+9pR+m+cQH7lMF2XD9OVc0RIiS4fRpHjgPK6I4qrR+nKOULn5UMochzoyD6ILPsgXdmHah67X3uV75oKeCi9xkpuFlMp4ajig5mIC0EVFY4+UoIxIJj7WZlM+HmijQmjytuRT194hj/sfIYXtjzOC888xe92beOFLU+x64n/5LUdW/li53Nc2f17dG9/zeTbH7F64hQ/JKdgDQ7kXmYqf22oAJVSgIdZFRj7QNXF3+tvsnAuFmvBGTApYUUFG2pYHoSVIbgzDpsqWB6F1VFYHoD1IdgYgs1RWB2A5V5YG4bbw7A6CHdHYEMJS918O16F/GoIhbGORH/zCn5vP038VzupDv+C4UvuDFxwRp7uQFPcVzQn7Kc97TgJ+17k6K5/JuidJ+lMP4w69ySWPHeWrnszd8EZ8/kTLFx1ZeOmP6uFvqyU+LJ0y4v1Ah/m044xGvUplgpfZqt8WKwNZq7SD0tNAHPVgZilQVjrw7hTFcZc5H7mG87DX7UsNCey1BCGpdYfc7UPc1IfdKVuTBQ4MpJ7mMGcA0wUnGKyJJC/6StZ77vMWIEH6kJ3NIWujF0/wvDVA/Rd+pqhKwcZvLKPwSv7Gbp6kOmik2hrXDA2+aCp9+H+5EXuq7KpTv6E2rj3KI14i9KYj7js+wYx3zyH159+QuqxF0k/9jJJ+3eQcmgb6Q47SDn0DOkO28hw3MnpE7tIO/YcWad2c8bpRc677UFb68JFjxe4HvAaN4L/QEHo65RGvUvT6a+QXz7GSJEPf1YX8nDsOrrKcLTXvdFHHUb69QtgGeVe2y2mMrzgr3q+N7Ww3n8NtVTCZFUYUxVhqGui0TUl862+Eu70cG+0kIXOM8w2xWCsDWKs0JWpcgESNOXuTJe6MlXiiqpQJAJMFHqiqY6luziG/qJohgo8mCj0FB0VVcLsLE5ed9uFzY3pUnc0FV5oqrwx1QagqfJEW+3FZJkrpnp/zM2CbjU3BqKp9mKkyImeq4dRXDnIWJGzAAQlLoyWuKAqd2ekyAlViTPjpc5MlLkzUebGWIkLAwWOIgWh2gd1tbd96ev8MTYEYWoUy9gYhKElDFVjHLE+3+B+/GuK8i7S3VFLaUEOFYW5NFQUIm+uY0DRjnpigKV5PSbtBC31VRTfzOFm3iUuX8jgnK1T4VJWKpeykqktL8SkG2dzzcLoQDdnTyeSFh9BYlQw8ZHBhAZ6EBPph7eLAwe+/oD33trL3pd3seu5p9izfQu7nnuKHc88xa7tW3l+x7Ps2fEcO7Y+yW/3PMPvX9jGe7/dhcOfnmW00hdTsy+mBh9mGr0x1ntjqPNAW+OEvsYVXbUzhmpn9FUnMVSeQFNxFG2FI+pKB0aKvkZbdZTZBicW291Zk/uw2uXNmtyHzd4ANpXB3O0P5d5QJPdHo3g4Hsfd4Rg2BqK5M5rAvfEUHkykc3/iNHfGUmwAIZHF3hhM7WFM1vow0xEuWpEHU1keSGF9MI31wTRm2iOxdMUwL48T+f3yBOblIlpRSJDiWVDEsdQrJA6LvWIAf1RkNtMRajcNW7rCsHSFMdsZgr7Zj5n2QBbl4SzKw1nujmS1N4r1vhg2B+K4MxjPxkA0K32iJXq5O5LFHsl/iUKV2P0Gj/oWjC1BTEg90TUHYZFHYe4UTIK1KxKLLBKLTMJiVzRWWZQ4xp5YrEoR3brWn8SCPJrRCk+GS10wtoWibwlG1xzETEc4Mx3hGNtC0TYFoG3yR9saiLEtGHN7KOb2cJG41ByKsVncTtX6M17lQ3+RCxM1fqjrRfrMVG0AmoZgMeDZWJoFRTymzijmZDHomkScpUWRZNfZW3qSWFCmsD6aycZYFncnL/JQc4UH6stsqs5zb+oSdycvcm8qm/vTV7itusTdqSt8qxMA4S/GG/zVlM/3+ut8r7vBQ+11Nicu2UHBvalLfKu+wr2Ji9wZP8/tUZu8afA0a0OnWR5IE2yGjTmw2gDhSl8yS/3JtqEyndX+VGY7o4XnoiUCU1skprYI+/tlQRGPWRbNjCwWiyLRHre5Yut9WBnIEI3RNr38Sr/Ni6BMZU4Wh9kWnWpslTBRE4ChSXQWaBvDmKoJZFIaiKZBGH2HSj3puuGEssgNdX0ImoZQe5fBI3+Cui4M5S0Xmi7uo/XyYaZqg5io8UXTEIRZloCpI4Z5eQIrygxWlBksKBIxtIpOB0NbjD0Odbo2lPGaAKbqw9A0RWFojkHfEsNMWywzth4ETX2krfQsBkNzDHOdosNhXhaPuS0GfWM4hqYITC0S1LXBTNUECnajNhhNQzDG5nB0DSEYmiKYaYtkQSEkW4/OvzlFLHOKWCzd8Swqk36U//WliGSiwXTuqM6KYX/snN2cfHvYZl4eTGdtWLAFj/4/1wfT7UBhbSCNZWUyK30pIqa3O8nmjRDyJmtvCsvKZMEY9KTY0ozE7v5qn2ADVpRJdlBgkUVjVcTZAYQwCsfZVgKrfYIlWO0TBujb/ancGUxnVZnCskI8f7VHeBgWbWym8BEk2KJS4+zMwSNpkVUWzaIsyvZYglUWxZI8jrXuRNa6E1mSx7GqSGC9J4m13iTWlYksyWNYUQhGwdopwdoeyWKHhPnWcKztkVhawphrDsXcGIqpQbD89h36CiGxMVT6MXXlBMrf7WTk1Zcwf/g2m/s+o2/3LhRbn0G+5Wn6Yz5noshFgIAq7x8Z9eofWQRNlQ/jxS5MV3gyXeGJodYfc2Mos82iRdnUFIaxMZSZpkjmWqKYb4thrjWamcZI9PXBdl+Bptrfdow/fu6rSlyZLHO3ewgM1f4Yav0x1PqhqfFCV+sj/JF1ARjrAuyswyMGQlPlbQcGeqkfeqkfU+UeTJV7CKBT4WnzPHowUerGeIkbo4WCGRgqOMXQTSFdHil0ZfDGKUZvuTFZ6imkRrecRdpikStjRc4M3zxJ39WjyC8fQnbxIJ0XDwhgcPkQndn7xO2lA3ReOkBXzmG6cg7Tc+0YPdePo7h2FPlVB1uEqgPynIN0XTlc89hEjBfa0xEYzsQwFOnLcJgv2sRwHhRf5e9tdTA9CGYVf9eP8IN2CGYnwDxOX1U+rzy7hVd3buOVbVv5/e7n+PSN1/jmg3dJjQnhclQwZw/s47u6clD3Q0Eea04nWHA4yPyhAywdd8Dq7MjsyWPM+LlgvZAE070wMwCWEbBOgHWIvxvauN9fgll6lpX681ir0lmuTmetOo3lqjSWK5JYLI7FlBeO+pI/mvP+6E/70O1zCJnbQRqd9jMaH4ylIJMHPWXcH6yEeRvgWBqE9QkWO27QmuDC+cOvctlhL+2SfXRH7EcecRDVaQ8GLrjRmnQMtz2/4vhT/8GNb15hOuIw+lgHFs+5sl7gz+atAO7eDGC9KIDVYn+Wct1ZverO6iU3ev3eYaHIl3mpP/PSQJYaQpmvC8JSG8isNAhrXRiblRGYow/y56FS+F7FalMc1rpgzNU+mGp80FW4oS1xZaLgOIM5B+nPOcTA5aPMNifzD7MUc1Mc2jIftCXuqG+eQpV3lNHcQ8gyP2bg0n6Gcg4weGU/w1cPMJ53iOmiIxirnNBUuTFe5kTPjVP8zVBEXdo3ZB55lvivf03cvq1ccN2LIm8/nTfe5HLIFs657eGs029IO7aLFIftZJ3aw3nnPVxye4nL7q9w0eUlMo5uJ/Xk49wed6Q48nXyA97kRsBeKuPfoz7pExTZh+nLdURV7IWhNpxvVTnoK0Mx5nmhCvycnuD34OEMlsvxVLi8C3+e4q8WGWwOwHoX3+vKmevIRN+QgL4uHn19AiPFkfwwWw+rPdwfykdXG4emOgJDTSimumBmav0xSX2FfKjQlYkiNybK3Zgu9Wbi2ikaD+5Am3QI7S1PZhuDmW0MZLZB+Bt0NYJRMFR5oSkXLIO60lvoK2t80FR7oqvxxlTvz0xjAKbGAGYaApgqd2O0+BRjRacYL3ZiolSwDpNlrmil3uilPmjK3Zkqd2Oqwo3JMjc0Vd5opd6oylzozN5H3w0HRoudmar0RFPtJ1iEenFcMw0BzLaEYm4Nob/Mm6MfPs+uLb/g5eef5YVdT/Pb57fx4o6n+fid18hKiaEk/yptTVX0dbcyNTaAWa9mwaxjbEiBrK2WrrYGZK2NGNQqVhZmWFu0oJ0aorWhgpzzGWSlxJEYE06cJIToUF+iwn2Jjw4gLMCFz95/nZd3beHFnVvYvf1Jtv76F2zf+gS7dzzDjmef4sVdz/Hizmf56K29vL93C1khX6IsC0LXFMJMox+GBm/0te5MVzqhrXFHX+uOsd4TU50HBqkbM3Xu6CpPoC07irrcAWONE4bak6irHdBLHZlvdmOp05N1hS9rch/u9Qfz7UgE9wbCeDgcyXfjsTwYjeYHdSp/nU7jz9PpfDuRwn1VKvfHM7gzksr6YDwbw4ncGUvl7mga632Jos9gKIXNcZFkZFWKgd/cIWG4zINJqT/mjijmZHHMtEvQN4ehawrF3BEldsRlUZg6IrHIo1notkWeKoRkxyKPZF4hhvvl7kiWFBEsd0tYlEdgbg1AW+eJts6LNWUMq/2iI2G1N4rFrhCWFBGs9kaxpoxmtTeKlR4hNRJlbPGs9om+hY3BRDYGk1jrT0Db4Md0tTem1nAsMgkWmYT5znDMHWGYOyKwdESwJI9juTee+e4YFvuSWLZFti72xmHujMDUGsqE1BNDaxAL3TFYe2IxtYfZGQVTRziz3VHMdIZhbAvF0BqCvklIjnSNokBN1xKMqVNItNT1QUzXBaKuD0JV689IuQeahiCM7ZHMy2Ox9gg9vrU7gZW+FIzt0Zjl8Sz2p7EydJrb4+dsxuSLbKrOsqk6y/3pi3yrzeGh5gr3p7O5P3mJOxMXuD91mYeaq3yru853+hv8MFPA9/rrPLRFlm6MX2B97CKrI2dZH7vAbdV5Nsay2Bg7y+3xc3b50FJ/CiuDaWIneei0iBbtF4PgxlC6XQKyMZTO+kgGq/0pLPYkMtsZjaE5FFNLBEvdiaz2p3J7MIPNkUx7KdxCbxJmWRwLPcms9YlIzdVB8TPsUqOeVObkSczLE1jqTWG2MxZDizDxmtqi0DeEoasXMiJdU7iQBLVHC0lRbRDDZV5MVAcxXuXHaIUPI+XeqGtDMbVEM9MaxUxrlP17jK1C8z/THi0kU21RGJokmFokLCgSWexOxapIwdqdJH5+awzG9li0zRKma0NRVQUyUu3HeG0wmqYo9E2xzLQlYmiOxtQkYaYpGlNzLDNt8ZjbE+xlapbOOOZl8VjlSXYmQRxXDHMd0Sx0xWHpFDGms+1R6BpC7NIpoy3q9JHkz9Idx7wtGWuhV3QhLClTWVamcXv4tJ1R2ByzRZ0OZdgBwL1xAR7Wh7O4PZbF2nCGHVg8YogevTcf3bd0xbPQJXbtF3uSWOxJZtEWUbren8ZKbzIrvcl2tmCtV4CDtf4UVpRJLNu8TiJZLJYFWQRzneHMdYodfqsiltW+FDYG0rF2J7A+kMrmgD1jKeQAACAASURBVAALa71JLCviWesVPQoL8lg7SFjsisMqi7UDiCW5CCWwyqJZ6IzE2ilhURZrSzKKYrlLSIs2epNZ603iTn8ad2ygZF0pwMN6dzwrXTGsKuJZlcez1BmFtT2CxbYIrC3hzDWHi5CR2gD0Uj8Mtb4Yam2Dc4Un2mJPxq86MvLBq4ztfRnre++y+cXHWN59j8Ftu+n45a/I+/RpRvKPM1khhuixEhcmyl3FUF3miabKh5n6EIw1fkyVuKEu80BX6WtnBh6Zpo2NofaGZXOzBGNTJPrGcNTVgUzY5MFTVUJipKnxYbTY2T54DxeesiUdujJd6omh2ld8fku9UUu90El9xGe3TVI1UerGdMUjpsCDqUoBAsaKXBm+eZLBfEdUJa6MF7swbvMVjBU5M1RwgoH8E/TlOTKYf5LB/JOMFLqgvH4cZZ7wGowUujBR6M54kSvDN50YK3Szg4Tea0cZvuHEUN5Jei870HFhH+0X9tF27iuasz6j7fw3tF/YR8Ppz2g5/zVtF/chu+wgwEHucbouO9B12UF0KWQfpCfnaM1jw76nUIX5MBUVwERsEKPR/gxE+VDmcYzId/9AxIdv8cUzv+LLnU9y/A/PE37gY4798SVCj37Fb57+Fa88t5XfbN/Cazu2cfyTD4kP9CM1KpS6vCuEHT/IZGM1LJq4V5BL0dat3HzpBeQfvYXF6wj6Y19gOvoV2oOfo/nqQ1Tvv03fG68zcOQb7lbcgHUtzCr5+1Qji9IzGG/GslgUy+LNKJZvRHG7KJ7VgihWc4NZvuCDNcududSTGKMdmHL7nIHP3qD77d+g/uJ9pj99F8uJIzyI82M5wYtu7y+RuXzGaLIHGDvgrhoWRsE8xGLZBbrDjqBw/5j2Ix/SdfwjlM4f0338A4r+tJvcFx+n9p3dWKJPcSc7kMVL7mzm+XLnuhd3bgWwmOPBarYHq5ddmc84ymDI+1hueTJbI5KNrHWhLDdEYK0LxVoVzEy5P6uFwZiSHfm7ppK/jOdhqfJnocKPuQpfzJXezFR4oS91QV14krHco4zlHGX0hg/M18N8M9oSX/SlrkwVODCVdwxV7mHUN44xnnuYidzDjF7Zz0jOAUavHmTyxhGmCg6iKzyGpugoE/mHqI7/E2fd9vAPfQGb8jQuOe3ivOM2Mo8/yxX3PbRm/57plo8pSnmOS77buR78Kjn+r3DV/w+Ux39Aacxb1Kd+QqnkDdrOfEx+1FaWR/fTkf0Jjac/ofXsFyiuHGYg76St6U+Uj+ikwcx3JmNtj8d40wOV70e0u/8JHmjRhznRl+gOD8ZQN6ShbUhkqS8bVtrhthxuK/ibuZaNwWvMt2dilKYjzw7k7zPNsNrNn40tzLWcZ7Ezg9mmOGYbJJikgUyViHbCiVI3NFW+6Cp90V91Qn7iVdqcX2W+JhhTra+QG1V5YawSUiWTVFwY1JUe9h0Bc2OwbbckkLnmYBaaQzA3BqKX+jBV7oaqxJmpcjf0VR4YajyZLHNltMgRU70/6koPtBUe4kJS5YGqzAVVmQuaKrEToq72pvX8l/TkHmGsxIXZllBmmwXFKYzaIcy3h2GVRVCc8RWvPf8EO7f+ku3P/Ird25/i+W1PsfvZJ3juyZ/z8q5nOfLNJ1zMTOLGlbPcvHYBadlNRvtkqIa7MeknWZ43sTxvZnl+BqN2jPGhXlobqrlx5TwXs1JIT4ohThJMdHgwEYG+JEYGkR4bzIdvvsz2Z37BC7ueYs/2p9iz7XGe3/0kz+96ghe2Pc5vdz/O6y/+J0l+76PId2O+M5KV7igWu8JZlIVh7QxjptkHU4MPhjovZhp9MdZ7o61xRS91w1TvzmyjJ3MNnlhbfJltcMXS5Iax7hTGOkcsLa4sdnix2OHBYocHyzIv1hS+bPT4c7s/iNsDYdweCOP+SBT3R6J5MJ7Ag0cAQZXGnbE0VvpjWRuMZ30oiZV+cXt7JI21wWTuqTK5p8rkzliGzfibxIIijrFKb8YqvcWgKw3A1BZpT09ZUCSKgbAj3KZDl4jGZWUci93Rwg/QKSRC1u5IsRQRLCkiWemJYqVHgrUrDEOjD8r8QwwWHmWuPdjOLiwpIpjvtJmXO0OYl4eJIriBRAEO/staH0piYzgZqyKKsVJXRsvdMLaE2VmNBXm0bdcy1maAFGulP5ElZaytyyGWZWUSG0PpzMpEfOtyXwIbw6ms9Cey2JfAymAq6yPprAymsqSMZ2MwRRTG9SWy2B3PfFeM2Nm0LUtXDOr6IDQNQrpkbI1A0xDMdF0gM+2RzLRLsHTHMyePx9It9Pra5gg0LWGY5fGsDwtpyObEee5PZ/OtNodN1XkWB9N5qMnmO91VO6vwvf46P8wU8DfzTf5hKeRbXS63J0Q/wuZ/MTLfnczm7uRF7kxe4M7EhR8ZhLEslvpTmO9JwKpMZKlPSM1WBkQnxrw8FkN7BAu9Caz2p9hlaMtDqazbWrc3hzPsRu2ZdgnmDtH4u6AQ5vdHnoSFnmSRmtOXxmJPMvM9CczKY+1/g0e+gEf+hdnOWKHbtxmM9U3hYqe9PoTpumBbkpAAEPPyBMwdMXb2wdwm2Ad9c4S9QVnXFC7ARUc85vY4LJ2ifMzYHo2+OYIpabC9M0HfJLH7AzRN4WibI9C3RtmlRNP/P1XvGdfoea/rep91zt6n/NZea51kJU5sx44d14y7417ixN3jNhWGNgxlYOi99z69F2CYGYbeO0iIKgSS6L1KqAtEmfG4xclOrv3h0cgrH96fQICQeOHluZ//fd13Y4ywH7UlO47ljlQW2xKZb4lluSMBTadgFJY7hUDQylLQdIqegMXWWLTSZAc3sdQmYlJ1slQM3SLBSNymou9JY7UrmZUuwX7oe4TFyCzPwDKULYIE5CL6dEN1lHX1UXuhWR5WZa6jsXtDdRyb6hgbwyfsfMcpNkaOOwTF9sgJAYiPnOD22CnWhkRXgk15DLM822E1siqyHRafuzYfU2861oFMLPIMNhTZ/+XIxDaQyVpfumMasNYv+KB1ebrDcmTuEbagbdVRttRHuTVynE1VHl8PH+eW6ii31XaxMJTDhkLEGBt7U/8JTBaHKEk09Yo2ZRFzKh5fiIUkUZgmT2etT1iNNgYysPULgWHtE/fb+tLY6E9noz8Va3cyaz1JrHclYu1MxCJNYLUtksWG4H+2HjWFs9QYxkJ9GHOVgaguuzC27x0mXn4ZzdtvsP7Jh1h3foL68R10/Ppezr36c8auuTJZdZjJqsPi/2S5D2OlXsxUBzBe5s1sTSAL9aKfYLzMl+kqYQFeaooUR0s0C02RP/Up2DmFpaYo5ursTcg1AUxWBzJbF8R0lT9jpV6M3PRkuPggIzc9HVOFhZogFuqDmKsNYKzMh5HSQ0xVHmas1MsxIbg7JZiqFM93qvIwkxW+jsccLTnEaMkhhwhR3/BAWeTK8DV3lIVuDF51YzDfhcGrHigKXZEXutB/5W4JmjvDN4RgGS/zY7zUn7HSw0yW2pmHcvG+usgT1TVPVNcP0XPRid5LznSd30fPJWck5/bQfmYXknN76Ty/n66LLvRcOoDszAFk552RnNmD7Ow+ei4cqL9nKPIQxZ+/R/nej7n0+TvkvvscqW88TeALT+K04xH+9MDPef+RXxL11Z844bWXbI/dfL7jYT78/SO88eR9vPDEg7z2zBPsev9P7P7zn/E6sJ+UsGAOf/EZh/78LrenJ0h22s2r//3/4Kl/uYd37/03ig+8y3yuO8spTixnurMS68xS2G6Wvb9E47GHuV3vM7Hvj4zueoWtGCcs0a4YMg6iP+6PPvUgK0murOZ4ocnxZjHLg9kMZ+aT9zEZ8RnzCXuYjtmFJt0F6ykf1o55Y4l2ZeyLP9Hw0mPM+H3B5tlQjOf8WMrxROL6Dr0eHyP120Vz6D5+HKgG4xhYxvnraAvFvh+R/NIvKfrsBVTJXujOR6LP8qVn7xt0fPQiVe88ymjIZ6hCP0Ad9j4Dfm8i83qNHr+3GIx4j9mUr9i85s96bRimpgis7TGstSey1hSPpTkeY3Us+poYNqrjWT7uwcrVAHS1sViqItFWhaKrDUNfG4apIZLV2mA0VcGMFRxk8NwBrAPnwNbPWt8Z5gsPsnLNk6Wr7kxfdGb6rBMz55wYO7uH6UsujF12YuzKfsbznRjPd2Ku0JX56x7MFHswcc2ViSIPRooOctHvORRXnPmbOhdJxlv05P0Z9emPUJ37nKGiTxgs/4Tq7Ne4HvMWlSnv0Zz7GZ3n9iI5sxvZhT10XdiP7PznyK/uYbhsH7KLn6K46oS62I3x8kNiB79U1H/PVIUy3xDFX2avsinPQ1MayKjPH+kIfR9+mEfl8xk9GT7w/QyT9WksNSaw2JSIpjUNnfQoOmke/1ipgdtyuDUAtwfA2o+m6TQ341xY7boBBiX/0PWwqSrDKDnJSlMSM+WBTJQd+aeoscmbXsxeOsR49KfU7nmCpeOuzBV4MV3qi6Y6UCzcm0PF0SjGjYsNoSw3hTtEwmJtIAu19slAlR8L9UFMVR5msTaQpfoAtM0hGNojWGkMoj9/L8rrLgKkbghmuSnUvsMSwFxtgLjg2eGl8Uo/horcman2R9sagbY1An1HNKttkWjaIphuCsTjk8d46en7efqx+3n6sd+w49EHeO7J3/L8Uw/z4o7f8eKOx/jDjkd56re/5sUdj1F44QRFl05RcvUCtWVFSFrqGOiTMjuhRrs4zeLMGPLuDhpryrhecImTRzPJy0wmMSaMhOgIkuMiyE2K5OCuj3nhqQd4/olf8fQT/8lLzz7E879/gHeeu5+Ig29RmLafpss+TFQFoW0LQy+JZLUjEoM0AnNXFMbOKIyd0WhaQ1hoCGC+3p/5en/GKw8xXePFfP1hNM3+aFuOoG8PwigJwSwJxiQJYLXFF0PHYSyyQEyd/phlR7B0BbDWE8RaTxDrvcGsy0Ox9oezMRjFljKOb8dT+WE6i7/M5PL9VC63RrO4NZbD7fFcbo1msz2cw6Yqi+3RXIdgsA4KiNc8kIa+NwmzPANjXxrLkjgHHKku86PnqhvzrVEih30gB5Mi07Fo3FDlsT2cx+3RPG6NHGV7OIctdbajYfmWOpNtVQbbqgxs8mTW5AJSXh9Iwtgdi6knltGKQ4xWeGLoinaICK0sklVpBIauaHsCkoCYN9UZjljV7eEctodzuDWSy7YqC1N3Eqqb3mg747AOpGPu/0koGPqSMfQJ8WAdSGdDmc3aUCY2lbBF3G2b3lDnsNAumITN4VxsqmzMgxkYBzJY7RagqKEn6Sd7VXeC6FroSsDYm4yhV4gOXXcy861Rdmg5jhVpArPNkVgV2awPCQuPsPXksq4SkwPzUB6z7XFYh45ya/wstybFgv77hXy+X8gXCUcL+Xw3X8CPy9f4br6AHxav8uPyNX5cvsr3SwXcmbvEN/OX+X7RHmE6X+AoQdseP8P2xFk2hk+yPS786rZhMS1YVx/FNnyUreFjbKqPis4M9VEhGAaz2VDlOc63cSCDqeZwrEM5onRv+Bhrg9mY7F0PK11JzLRGMdMSIwrHOhPRdKVi6M8SNp7BPG6NnsaqyBW2JLuA0Pdl2ZOD0kSJWm8GGomIMJ1qiGCyKZzRuhAmGiJY6khA152GoTfDznOk23mPRMfO/GpXKitSwSIsdcSx0hGPVibu10iSWGqLZ6E9nsWOBBZafuIbliVCIGg700RqUmcyi5JkeydCGkvtKSy0JrHckeo45pqTmG6IZak9icW2eBZaYh0g86pMlLxpOpPRylKE9cluM1qRpDh6ERZaE5i1x7PqZMn2VCCx+L/7eyNiZFMcgvSuVdBiTyO7azW6CxjblAI8dkyKhvKwDOaKZmT1CbbHTznEwcaI+H0UYLLgECwDOawPHsfYm425P9cuFrKwDeZiHchyiGR9dzLm/lTWFBmORf9de4+pOwlDZyKr7XHCttoejUEmWtQNsgQ7JyD+hu6C15uqPDaUudxWH+O2Oo9bKjFVWOsXIsTcLwSCvjPRIRBEfKkQH4J1SHcAyzZ5OhsDGaz3ZbDen8ZaX6oQA/J0wSL0ZbDWm46lx25PkiVg6IxFJxEefaM0FpM0Fn17DJqWcBYbgllsCGa+LpDZmiOOxfVMdYCYJpT70XNuF9Zkd6T334/mjddY//RjVv/4FpOPP8fQY49T/toDjN9wYaZGiISxMk+mqnyYrPRm5KYnkxW+9km9WIxPVR4WG3ANIQ4ucL4xgvn6cDStsay2x4mAk5ZolprDmao+wli5L2PlvkxUiv/bC/VBTFR4MVbq7VjYT1YI+Hi20g9NYyjTVX6MlXoxWeXLRIWX3SUghMF4mTcz1f7M1fkzX3/E8RzHS7wYK/NkpMSD8TJvxoq9UF5zQ33DA3WRK+prLvRd2MNAgTPyS04MXHam99JeFIWuDBS4CW7xshPKQg9GbwiRMVbqw1TZYabKhFAYL/NjqsyfmQoRujJR4e9IP1IUutN7+QB9V1zoz3elv9Cdrosu9OV70HfFBfkVD7ouONFzwdl+7K+/5+yrvyfnxSdI3vEQqS88gfujv+aV+/6VF+77d95+5F583n+VWKePyPPbj8vrT/PBEw/w58fv563f/II3fvcgbz77JO88+Tv2/OElnN56A789XxK0ew/uf3yXva+/xUs//wWP//f/wYP/8t944J572P30z+k9egDV2V2Mn9rF8KkvGD+zi4Vzziye38fK5f1ozu5Hf94ZY9o+TInOGBL2MbLndZZcP2DG/QNW45yg8QTMNfFt9VFWz4aykR/DVlEstsuhrBeFsFEajqU0hLVrfpjOe2I74c1MyBc0fvoSbZ8/j+mUH6b8IKxXQzHkh7LZdBymWhhM8Wb0aCiDR4P4x2o3rA/BloqanMM4P/0/2f3Yv3B632skvLMDv2cfwe2RX1EV6MpUlj9LWW4sZbmizXNn4/xh1i8c4ZtrkVgLjnCrOgZLZQR36hNZr4zEcDOYzapoLGURaEqCuNWRwV/rslk56oLmgidLFzyRhv6R0YyvUCftRBb0DqUuz9Dk+yYXPnmIq8470HWc5H+ZWmjz/wO1+x6nxf1ZKvc/Tq37s9S5PkOzx/P0RfwZWfBbKMM/QBXzAePHvmK6wJXxK05MXt7LbMF+ZgudmCrax+zNAyyUuaGrOYRNGszfhhIxlHsyeXEXC1edGLr4Ba2n3ifH+zHc3/pXvP78b1RmfkbLyd20nPiUtlOfIrvwFR1nPqbzwk66zu+kNvN1VDdcGC91Y6LEjYkSLyZLfZkoP4KmIxH0FfxdcxODNJHlm76Me73DN5I8+H4BufuHjFyJhm/G0XSeYKU+muXGKBYbo9C2JrPamoKmJRltWzq6jkz0rcf523IT/9gagm+m4dYkf9f38vV0I1+PNWLpLWCxOYeJshjGb4YzXRbObHkEsxWhTJQJnsNQHoT5ki8Sz1fodn+ZlVPuLJYfYaU6GE19CJraILR1wSzZLyR3L3rzdYHMVR9mse4I8/VHmKn2F1xDQyBL9cJatNoahlkSi1UWi14SyVSVD+oiNzSNocxU+bFUF8RKQwiGtihWmsPsJSz2cWfxQSbLfRi96clszRH0HdHikMYwcMOHz978Db9/5Bc8/eh9PP3or3n+iQd57smHePX5p3jp2Sf5/WMPsePRB3jm0Yd47vGHefXZJ/j0vbdJj4+gsfIm7U01KOU9aBZmMGgWWZ6bYrCvk9a6Cq5ePsvpY9nkZiSRFBtOUlQ4OSmxxBzx4I0nHuSjVx7G6YMniPR4j6rTwQyWhTPbHMlySzAmSST69jBWJaEYO6NZ7QhnuTUATXso2vZwNB2RLLeEMV3ry1SVDzM1vszV+TFf789Cg91y1BqAri0QfXsQho5ADPYeBJMkQNiMOoVIsHQFYOsLY1MewaY8nE15GLcGI/lancB3Yyn8bTKLv87k8MN0Dt9N5/HNZB7fTR/jh9mTfD2ey9aw2IW3KpIx3LUCyVNYHxRpRFsjefbddfs0oT8FQ18yVrtFYK4lgsFyXybqRNGUQZ7BmjKXzZE87kye5NvJU3w/fYrbo8fYUueypRaL963hTG6pM0XTsjKdNXki1n4hAqz9CQJUHkrF3BvHclsIS63BrEoj0PfEoO+JQSuLxNAVjU2RjE2Zhm0ogw1lJuuD6WwoM9kezuH2aB5b6my21Nnou+MZKjlE06nPmKwLZEudK4DlvjTMA2kC0lZkYh1IF/5nZRbryiw21XlsDR8TE5ahLLSdcajLDzNeE4i+JwV9n0iOMfWns9qV5PBDa2RxaLvimWsNZ6I+kKmGUMZqAlloi0YrS3SwHca+dBbb45loDGOpMwGrwr5gUx5zwLnrwyewKI+yKEkUlpzhY9hGTrA9cZpvZi/x3fwVvpu/4og+/ctCIT/MF/LdbD7b4+e4M3OJ7xYL+Gb+Mt/MX+a7RSEqbk2fZ3virB1WPc66WiTX2JR5rKvzxLRAni52pIdyMA/arUV2oXBr9IQA2OUZmOUZ2JS5mBSZzHfEMNMSad+9znOIC6vdsuQoVhvM+yfeYU15gnXVSWyq45jl2cJjb/8Z6Hoz7DGmSSzaU4qWOhKE1cgOEC9KE9B0pTrAZtNADpaBHIx9mY5UIK0sBVOvAKpXu1JZliaxJE0SVjmpWLiv2Jt/NdIUh61pRZKEoTtdFLC1/zQ1uDuBmGmJY1GSzIokxc4ZJLHUnsRIZRjqsnCGK8IZrg5npjFGFLq1CgZirjlOTCbu2qba4x2va6UjkeX2JDH9kKU47Dx3C8TM8ky7OM9yhAasD+VgU+ayocrDpsy1n7tsLAOZGPvShN3rrtVo5Djb42JiYBs+ZmcQjmJTi2nC7bEzfD1+lttjp7gzcYbtkVOOsrRN1Um21KdFh8LgcawDojjNMpCFqS+NNUUmFnk6G4M5bNj/rizyNCz/ZaFu6k7C2peKUZaIvjMRgyyBlbYoViWx6DvjMfcmYupJcIiJjaFsRwrZhjKbOyPH+Fqdx7YyD9tAhvg+djGwocgUU4neFAfbsC5PFwlI8kwHwGzsSsbWn8mmIpPNgWysvems9adhk6c72IT1vgzWe9MdgLIQCnGYuuIxdcVjlMZilMZiaI9G+19EwkJ9EAs1AcxXH2Gi3EcwCeV+TJcfZrjYncX4/Uy/8AJLb7yK9dMPub3zUyYe/T3y3zxM5W9/wVjhAWarBBswV+XPdIU3s1W+jh35kZsHURe7MVp6iMkKL2Zr/Zit9WO5KQxNaySL9h6FpaYI4QJoDLVHqYYzWeXPaJkPo2U+jJd5M18XyHJTKDM1h8XEouwgU2ViIT5e5uvgFefrghkt8WK8/BBjpV72yYAQAePlhxgr82Sy0pvpKh+myr1YqAlirsrfbln2Y77Gj7nqw8xWif994yUHURcdQHX1AEOFBxjMd2Yw34WBAmeGCpxRFLogzz/AQL6z+FjhAZTXPFBddWeoyF3cFrgyeuMQ4zd9mCw7zGT5YcdkYbjY2xGP2nfFBXmBaHDuL3CnL9+d/nxX+i6JaUXPBWd6zu6n95xz/T3Zrz9D2stPkfLOS7z76//g2d/8klceeYA/PfoA3p+8RYLbF8Ts/pDdLzzBZ7//LR899hv+9Oufsf/xh4h65ilKd35M4/t/4sqHf0RxMo3wd17B5/XX+GLH7/n4Nw/y9i9/xjP/z7/wzL/9X7z7y/+PzuMHGb50gJFLuxm9tJvxS7uZvrKPqYu7GL/wFVMX9zB7yYm5/P3MXN7DwiUnNKedWTvhiyXejRm/T5jw/4CV5P38te08LLWDuQc2FGDt5pve8xhqUzDVpaCrjmO1LARj8REsxX5YrnmyesyV5v2vUffZc0zE7MZ0JQjr9RhMlan8XdsEZgma8mQ0FQloy+LRNGTxd10HfDsBGyouR+3n3Qf/Tz783f/N54/+Bweef4j3f/tz9j707+S98TCX336QoncfouCt+7j0zn0UfvAQWS/8Kzmv/BtHX/8Zx179Dy6+cy+X3rmXy3/8Nfkf3c8FtydgW8bfJNnUfPEIJTsf5eZnOyj7/Cnqdj9L9a4d3PjoYfpDP6DV+y36Yr+k65wfWBVYGuMZTnuP+azdjCbtRJ20k7njzkxm72bp+AH05zxZPuaKPPJDmg++SIvHCzR7vIjE9SWmEj5nLnsvC+dcWSp0Z7XSG12NN4ZGX6yNfmw2HWGtNZCNtmDWG0L4vi8OY3sEjaf2E7H/SXY++y/86ZF7cH3jv3Pc73HaTn3CtdgXyXL7NZUZryMv+IrRm86oipwYu76fyWJnJopdmLrpyUxlAKbOVNblOcw3hbLSfAR9mS9jLm+yVB4Nf9PTvutt1tsvwx01K+3ZLNdFs1ATam9XjEXbGo+2NY7V1ni0rbEs2iPXpquCWaiPY7n5ON9NN/B3Yx9sq+GWOL6fbWS15RRzNVmMlSYxWRHHRHEgMzfD0NXHs1IbiqkkGN3Zg0i9XqbV7UXMl4OwVcVirotitSGc5YYgFpuDWWoKZrExkMVGMS2YLvdirtYPXUsY+tYIVhoDma7yYbrKm+WmQAzt4RhawzBLo5mpPoy6yBVF/j5mqw8zWe6FpikEsyQWoySa5eYQZmsCmKsNZL42EH17NLqWCJYaQ5ms8GWuLhBNWxgz9dF8+PJ/sOPRX/Hk737Fjscf4Pkdj/LCU7/j5Wef5PU/PM8LTz/Ka88/wStPP8YfnnyE3z/0S9557lH++OITvPXC46REByGXNrI0N4F2ZZ7lhWmU8i7Krl/i7MlcTuSlU3DuFLlpCWQlRlJzOpjlzlS0nRFoJZEYpWHopAHoZSFo28PQSyLQSULQS8IxSSMxS6MxyWIxymIxSKMwyKIwdcWik0Si6YhguSWExaYg5huPoG0LY7U9DF1HOPr2ELRtwegkweglR9B3+KPr8McoDcAgOYKh3Q9jh5gi2PpCWO8LxdoTNggjywAAIABJREFUgrkriLWeEMw9wRi6QthSJXBnNI3vJjK5M5rBrZFMtoczuTOaza2RLG6NZrGhSmNtMFkAwHYY2DqQwpY6m9ujeWyPHMWmEjvr1sEMAffK7xapZWDoT0VddQRlhT/j9WHYlEf5evw0tyZOiDK2saN8N3WK26NH2VLnsanKYUuViW0onY3BNDYGU9kYSmV9MBmbItVhO7IOxGPui8PUG4e5L461gUQ0knBGq70YrfZiRSqaldcVKWwq09hUZrGpEoLAIRiUGawr07Ep7cVqilQWWiMYuO7GfEs45v5UNtS59qlALjZlDmuDWawNZmFWCEZB35eMwR6Tqu9OZKEtnNnmYCZqj9B33Y3x+kB03UlY5OmsDWY6QEyNLJ7VrgT0fcno+1Iw9KXZLVgJ9njKFCwKYQVZbI9nuiWS8YZQ9D2pIlZy+CSbwyexDB3FqjzGuuo4+r5MFjoSMCmyuDN1jjsz5/lmRoDGtybPCWB54hw/zBfw/VwB385c5lt7EdrtqYvcmjyHbeQ4m6On2Bw9bhcjYrf5bhOvZSALmzIP40C6w2JkVmSi603FMpjN1uhxRyTm5vAx1lS5GAeE7cqmymNNlcu6+q5/XSxUjQPpmAcyMQ9kYh3MYXP4LggrJgei/+EUa8oTrA0dw2xf4Ot7hP9+RZaEoT8dXU86K13JLHcmid13qYCBF9sTWZQksNARz4oshdWeDHQ96Rj6MzDLswUI3ZfDSmcKC20JLHckoZXZ+YPOVJZlqSx1ioX9sjTZEUe62pmMViZEwqq9D+Hugv3utEK0BaeKr5GloulMQytNRSNNZb41gemmeFQVEQxXRTJcFcFEQwyTjTGM10cy2RBtFwqxDsvTcmcyy9J4+3QjgdW71idZKlppIlqpPcKzJw1Tn70DQZGFaSCTtbtThcFsAd/fPbfKHIzydMzyDEz96fbW5KNsKO8KQmFDWleJ/om7k4Rb42e5NX6W2+Nn+XrinChJGznN9shpbOqTbA2fxKY8LgrVFEIkmPrt1qKBNMz9aazJhX3HJk/DJk9jrS8FmzwFmyKN9YF0LL3JmLqS0EnjMcgSMdptP6aeBIxdcZh6EtB2RNsX+OlistCdwJoinW1VLlvKXDYHc9gczMLck4ylNwVLr7i1DWSIdKS+VEw9CVj7UrH2pmHsSmJVEsd8YzgrbTGsSuLRtMaw2hGHXpqAQZbIWl86tgEhHCzdqZg6k7B0JWHtTsbam4K5OxFjZxxGWTzmrjghFCSxGDti0LdFoWkRQO9yvZ2vrAtkvlbEi89U+DFZ4sVU1JfM/+EF5l97GfP7f+bbr3Yx8+TTyO//LY2/vpeevM+ZLvdmrMSbqXIfJssOMV3hzehNT0auezJ205PRm+6M3nBnqsyLmUpvZqsPOyYMs/ZUwJWWCJabI1hqDGelWXQrLNSHMVrijfrGQUcAiakzjqXGUGZrhNiYLDvEVJk3k2W+zFQcRtMYyrIdXp6vF5uECzUBLNT4M1vlw2SlF5MV3oyXezJe7smY/bmN3nBjstST2crDzNccZrLsEHPVvsxW+TBT6cPEzYOMFrujKhIiQV3kgeqaG6qiAwxddUZR6MxgwX6UhS4MFrigLHJnMP8Ag4UuqK66M3rDk5HiQ4yVeDNR5stkqS9jN7xRXz9E/5UDdJ7dQ9+VAw7bkezCPjt/IIBm2dl9SM/soevcfrrP7KX3wr76ew499SieL+3gvYfv44WH7ufVh37JW4/cxxsP/pIvXnqST5/5LR8+9gAfPPYAbzzwn/zpgXvxf/ph8t9+mYGvvkC153P6v9jJD/IW0I+T//k7pL71POf2fEhtrDvt2b5cDfqUsvi99J/xZPSyK6OXnRm5vJvRy7sYu7yLmYJ9TOfvs9/uYfrKHuav7mPhqhNz+U4sXDnA8hVXDPmeGM4dRHPMhYXUfYwFf8pM5D6WToVgqz0OlgFY6xPWk+0u/rpcyXrXMcxtWWy0ZWNrjsJWHYy16AjK0PdpdXqRm589zuLpw+iL49DVZYCxDTa6sHSeQN+UirUlh9X6LHStx/mHsQtuD/P3jSFupLkRuHMHHz35P3n+/7+HZ3/230j84DlGTx5Gd8mXsdxdTObtYfzYbvoTPqQ/fieKlC8YP+rEUMZXDOftR5HxJX3Ze+EHJVhkLGTvQ3fCFUtJEMuFPhhK/Jm77Mbi9UNoSw6jue7PZH4Af11ugzszbMsvMH1pL+Pnv2D24h4W8g+wcs0DXYkn+uueLOe7sHjZheXLbixf8GD+pDNjaZ8zk7mboZD36PV5nXa352lxfQ5V7Ics5bujrz2Mqc4bXY0nulovTHV+GGsPY6jxwdJ4BJskgtsjx/lm9gZ/Xa5le+Y6003+nA/9DTeSnuBy5NNcS3iZmVo/xks86Lv0BYMXv0SZvwf55V1M3nBltvQQ02U+zNYEMFMXwmSdG1rpQUyVXky4vstkaQx8r6XN+S009afhx1kWmtKYqwlnrjaYxYYwlhojWWoMR9McjbY1RlyEGsOYqQ5itMSH2Wp7pnFzFNqWOPTtyczWxKPvOMa3c/VgGYKvZ+DWDHfG25ipP8FUZQ7a1mMsNaSx0pjGSmMy5tJoti8F0eP9Csqgj9CeC0BbFYiuMRxTayT6ljCW6gNYrDvCYkMAekkkurZwNE3BGNsi0LeGslDrz3JDIIt1/qzUB7DaFMxqs2iEXm4IwNgRia41krGbHizVB2CVxWPsiETfFiUEQ3s0xvZodK1h6FrCWWkKY6rqMJOV3kxW+TNRE8bpmM94/amf89qz9/Pyjl/z4hP38sqOX/Hm8w/z6tO/4f1XfsvHr9/Hnvcfw+PzZ9j52r347X6NyP1vcuzA29wI+oKqTD8Mc2pM2kWmp1V0Seq5kX+eE+lpHE9PJjUhmqjwIxQdDWOlIxG9JBKDNBhTVzjmbmEfMnfFYO6KwSSLwtIt3rbKYjFII9FLxKGTRLLaEYGmLYyV1lA07WEst4Sw0hKCtj0cgzQSY2cUBmkkho4wdB2hrLQeQScJwNAZiKEzEGt3MGs9IWz0h7PRH8Z6bzBbAxFsKaLYHBTHWl8Ya/IIrP2RrCvi2BpKZFOZiFUei6ErCr0sCp0sHGNPFJb+WCz9sawPpWJVJGPqT8IkT8SqSMUiT3GkBK0p0thUZTuAXuugsB7p+1IxDmRgkmeg60tjpjUKVbkfloFMvp89z53J02wO52IeEGVlm8MCjv5m8ihbw5nYlGlsKNOwDaZiG0phTZHMxmAqm8q7wiURy0Cioz9B3xPDsiSMqYbDjFZ7sdAWIpgElZh6rCnSHPGmpr4kMQ1RZrCpFu3Od2FmbWcsimJPZprCWVdmcWvsGLfGjjksRuuqLHu3QpojEtaiSMemysamsouPoUx0PYlMNYeikSVglmdgHRDJSHf5DYtc/KzWh7Id92u7Ehx2raGKw8w2RzBZH8pMaxTyEm8mGkJZVx91tAZbVcfYGDvF1uhp1lXHmWmNZaolks2xk3ZY+TJfT59na/wUX0+f5/bkeb6fu8KdaXH7zfRFvpu9zO3Jc2yNnXTsGt+F0c3yDAz9aRjtqTgiIScDgzxdnNv+dAy9qazaPe+m/nRsylxhNVLlOuxljh3roWzWVLkOHmF7+JiYMPSnixQku5C4m4pj7E3HYhcKjoK0IbHgXJEmsNyZICJJe9NY7UlHY+9e+K+5+ysyuye/S0SYrnQms9qV6rAb6XvSRSeBVBxaWQr67jQxJZAmsShJYkliZwTsUwptZ4ooTbOnJ92dRGg6kx02pcU2sYhfliSJRmWpKGyba41npjGWsboophoTGK4OZ7A0mIGSAPqL/VFWhKAoDWC0KpTphmh7/GoCy+32yUhHHEvtsXZRIMSJvjtNTA960hwQsEWeiU2Zx6b6GOtDuWwM5dkBYwGQWwayMA4IO5xNKToRvh4/za1RUXi3qTzqsBJtjBwXkajjp7g9cY5b42fZHjvDxvBJbo+f5dboabbHTrKpOsWW+jQb9j6EDZUoU1tTHhNTMHu6kLk/FWt/KuvydNbkKVj6EjH3JmDpScTam4S5Nx5TTxzm3kTMvUnoOmPRSWOw9CRi6orH0BmDURYrduq74ljrT2VrMIvNwUzW+sW0wGqfKqzLM7ENZNinBRn/PD0YSMM2kI61P1mIhD4xXdBJ41lujWZVIhqTjTIhTu52IWwpstkeyhHThZ40LF1CJKz3poqJQlcSxs4ELF1JmGXxmDrjHJNuTUu4A1Zerhds32JtINNVfsyW+zNT4cdMuTcjCV8y8eKzzL7yEhsffcDtzz7D9ua79P3qfup+/u90JH3CyDU3Rq97MHLdDfU1F4avu6K86oz6qivD11wZu+nBVLmX2J2v9WOmxp/5hiCmq+wdBWXejJV5MV7mw0TFYaar/FlsCGWm+gjDxQdFwEiJB3O1fqy2RbDUFMxMzWGmq32ZrfJlodafqSofpst9mavyZ6k+kLk6f6YqvVmoOyLcBDV+LNUH2EWCF+PlHnaBIYTC2E13RovdmCo7xFT5IaYrvRkv8bB/zIPR6+4MXxOva+S6B2PFnkyUHGSi1BN1sRvK6y4orzozmL8fZeEBhgqcURW5oCx0YajgAKqrrozcOMj4zUNMlvowUeLNRIkPY8VejBV7oihwYeiqGwMFrvRc3E/vJSe6L+yn8+xuZGd3039xP52nd9F5Zjey07vpOr2r/p53HnyIF++/j7cefYS3H3mIVx+6jzcevJcPH76PDx+5n7fu+wVv3/sL3vz5z3B75nGiX3iKk6/+nr4DO9EEezHj/CX/6GsA0yStfns5/94r5H/yChPZnkxdPIjqoisj+e6oL7kxfMWV0Sv7GS9wYrrImekiJ6YK9zF9dT9z15yYLdrHTMEeFq46MZu/h9mC/cwVODN7xYnZwv0sFB9gsdQNzU1PjNe8MF/0QpvnzkjQRygPvokhxZnFs15stWfx7Ug+rLXBN3K4JQWLlH/oWvhutpwN1Tm22jPQnPNGHvohxV/toMr3LeauR2PpPMlfZmthrZtv1YUY2nIwtOdh7DiGTnqMlfZjYOmFHyb4Ya2HeekVcoI+4+UH/wcv3XsPaU5/QF8Xg60+HENdOOa6KIw1EaxWhWJsjMPQlIRFmoOl6yh/nSmDb5XwdR9rN4JYPemKqcgPa6k/hnIftGV+LJf7slLlz3zpEaYro/mrvgd+mAWTlImL+1Cd+oDhCztRnfuYiYKvWCp1ZanElaUyNxZKXJgo2M104X5mC5yZLzjA3BVnFi46M3N6P3PH9jKT9SW9gW/Q4fo8jc7PoU7Yyex5JzRlh1itOYSl/jCGOh+MdT7o67xYqTnEbPlBVjviMPdl8f3UBdCe58eZNAz9+5Bf/5jhUmduqzP4ceY0P4yf4AdFBre7olmu9WGq2JmRImdkZ7/i7JEdXAp+jg1lOF9PhLJe7cvA7pcZyA+Hb5ZpcXmN2eqj8PU0s/XJzFaHMFcdaB/3hbDSGI62OQJtcwS61kiW64OZqfBHfcOD0RJfpqtCWG6MRNsSg6Y5msWaMBaqQliojmKpOp6V2jhWGtLYGCqGvyzAN3P83apiQ1GJvv0C+vazmNvPYWk7z1pjHutF0cgOvYPE+VX0Jw9jqYjA1ByOpS2S1cYgdM2B6FpD0UujMEujWao9wmylNwu1fizU+jNf44emIRCLJBqLJBqzNApjRwQmSRSWzljWu+OZqPBisNCZuWpfTO2RmDpiMLRHstoSirY5BF1rGHPVhxkvPSguWNX+TFYHMlUXSeMJF+qO70N6xZPhilBUJX6MVBxhtimElfZQsWPfHo6mLRyDLIqFpjDGL3kxnLibkcT9yNJ9id37One0CpYnu5iU11NwOoOT2YlcPplFdnwIxceDGbzpi7Y9CENHKPr2YIySMFZbgzBJIjHJogVnIItitT0cXUcEuvZw9G1hGKSR6KRCHOg6ItBJItG2izSolZYQlppET4JeEoFBGo6xMwJLVyS23lj07UFoW/wwdwZj6fpJIGzKI9hWRHB7KIrbQ1HcUcXxtTqeO8OJfD2SzHcT6dwZTeH2cArb6mQ2lYmsK+LtSUIJmHpjMXRHY+yOZlUagVYaiaYzkpXOKAx98VgGkrEO2MvJhlIx9iVgHhApRRvqHDbUOViGMjEOpGGQiyQV82AWpqEs+m4cZKDYi9WuZDv0ms6iNAZNTxzmgTS2RwUHYVOkYFUkY1UkC5EymOJgFbaGM7k1KmxIt4ezWFMkOxqWzfJELP0JLLaHMFnvx3xbGKa+JIfVaE2RxsZQBiZ5Msb+JKyD9sX9kBASG+os1pWZLEvjGK7wY7YpzCFiNtQ5rCszHbyBTSVgXMtQJhvqHDaHc9kczrY/RhbrqmzMinQsCuEBt9gX3SL6NR2zPA3roIChzYp09H0pmBVih946lG1nN3KFRUORxUxrJIMlPhj7M7g1cZbbU+cddqLvF/L5cbGQHxcL0cszWB85wXfzl/h27qJ9onBeCAD1MbZGjrM2KPgQy1AOlqEcNuw2IZsyl7XBbDtoLkBqszwDqzIHs92S4gBfBzIxD2ZhHvyp+8Isz8CqyGJ75Dgb6jwsQ9kYB9IdtqQ1Va6AuVV53B49wXfT5/h26ix3Jk5zZ/oc38yc5/bkGb4eP832yAlM/ZlYBnIcTclr9lZlfV8muu40FqXxaHtS0PaksCxLRNOVZC9os9uMmiMZqw1irEbY3e6KALHLn+x4e8UOK692pYqPyUTR12qXmAKsSjPEBOAus9CZLNKGejIx9maLz7MzC/qedPTdmSKytCcLjX2SsCRJZaEjian6KGYa4xiri0JdFc5QWSj9xf70Xj+MojQYVWUow9XhjFWHMd0YyUJbnHje0mR0MpGmpJOJwsLVrlSMPelY5VlCHPRnYpVnsa4Q58tkPx9meQb6nlSxk2/vLxHMQa4jnvZuhOndY1N9TAgGu3jcHj/Fnelz3B4/zZ2Jc3w9cY6v7wqEkRNsjthZhZHTbKqPsakWJWqia+EkG8qjWOWitM3an8qaPJU1eQprijSs/cJOaO1NxNKTiKEzGr00Ck17OLrOKFYlERg6ozHKYrD2xGPpiccoi8Eoi0HfGY2lJ4GNgXRs8tR/shTdnRb8M+eQbH8/QXx/++TC2pdqB6JFi7JtIAtTdwoGaSI6SSwrreEYOuMxyhKwdKeyOZCNSZaMXhrHfF0wK80RGCRxjomCviMWbauYGmhawtF3RLPSHMZ8XaBYPNtZu+XGULtV5wjT5b5MlvowecOT6dx9TPzhecaf3YHh7bfY/OgDlp9+lpHf/Y72+++lI/4TJq4fZOyaByPX3Bm54cbwdVdGrrmiLHBCcWUvivy9DBcdYKzYndkKH+Zr/FioDWC+5oiDE5ytEXan0VJPJsq8mK7wYaL0kFhoFzmjvubMaLE7c9V+aJvDmar0ZqZSPNZosbtDmKiKnJkp92Kh1pfZKm8mSg+KTbtyLyEKKryZLDvEZLkHU+WHmLgphMDwdReGr7s4hMF4iQfjJQcZLznIaLEbI9dcGLZbjoavuzJ63Y3R626M3fRAdcMVxVUnBgv2o8jf57gduuaMukiIhP4r+1Fed0F1wxXltQMMFTozUnyQ8RIvRq57MFzkxkSxN1Nlh5ko8WGowJ3eC/vpOrMHxWUXes/tpevMLmQnv0Jy/HNkpz6rv+eNR37H24/9jj8+9Tte/NXPePvhB/jg0fv45KFf8uH9/8m7v/oP9j7xG05+9TGnP3yTE6/tYDw9nH9Iy7h9KZMfO0phbZ6RtGAuv/sCNz56HVXUAXTX/Fm8eZjZm95MFB5kosiT4SsHGM0/wHj+Pqau7me+2JW5Gy7MXN/P/A1n5q47MVO0j5kiJ+au7mOqYB8T+buZKdjDZMFu5m84s1jiynK5K5pKd/QlnqwXH2az0B/tURdm4j5hKuoTlpP2sX7aj7VLgaxVx7Dens5fJgtgpQa2ewXoersP7shhuxs2ZfxtrgpL5xn+Ol2JqecKP8zWwtYgf5uuwdJ5AUvnWYydp9FIT7PUfoaF9jP8XSeFb6fg9gRb402k+L7HZ0//Gxm7n2WyJILluhhWW5JZbk5mpS2L5dZcWKyDpXpYqQdzK7au46yXxrN2zgfTGU+sRT6slhxipdyTpXIf5m4eYvzaQQZvHOFHowx+nAZDC4tlvkxe/pKRS58ycv5jxi7uZPLKF8wV7WGl5ADLpW4sl7oyU7SP6at7GS/YxUThbsYK9jBWuJfRy3uYuuTE0hVXli65YLzsyXzWXgaC/sjND+9nKu0rDMX+6KsPo6v2QV9/GG2dN/OV7kzfdGauzJO5qkPMV3owV+XJcp0/i81ezNf7UJ74KqEf/b84Pf8vhH74M2pS36H3wnss1XgwU+ZCZerrxO/6Gcl7/5Ppcl9MXcGsSg6zfs2PHpcXMErOwTdzNOx9Hm3refh+ltnaeBaqQ5mvDrRDvmEs1weja4lA2xTGanM42qYwVhrCmKvyZ6UhBG2TfZLQGiMuYM3RLNWFs9IQgb45CpskmfWWZCwV8SydDWQo0ZXJs1GwMQyWQX6crGOrrxBbz1VssnzWpflsNObxdUkCqxmeSN3+wFTml9hqwrjdloi1VSz6ze0RrHdEsS6JYbbci7Fid6YrvLF0xrAui8PSGYOpIwazNBpjZ7QQCrIY1nuT2JSnYOtLoe/KbpYa/DBLo7B0RqNvC8PYEYm2OYTlhgAxlWgMYqUxEG1zCPo28fq1baGstodikEbZYeAjrLQFoZMK+85qexja5mBWm4KZKz/EzBlXJuK+ZDRpH50nAol/9zmKvHdy2f/PqGszmW0TaSgaaQIjDSHoOuNZ6xbPZ7khwPH9V1tCWG0NFcJAGoFRFoNBEsNqWyTLzcFo20LRtIeiaQtjqSWE5ZYQFhoDWWoOZbEpiJWWYPshHkvXGopJGo5FFomtNxprVxhr3eFs9Edg6wvH1hfGrcFobg/FsK2MYWswim1lFLdUIsloYzCWbaVoVd4aSmRbmcS2KpXbI2ncHklnYygJqzwOc18Mxp4o9F0R6GThmHpi0cuiMPXEYVMkC8vPYAo2ZSqWgSQMfYkY+8XO/IY6m+3RPLZG8vhm6hTfTJ3izuRJbk+e5tbUaUyKLEaqAui/7omi1Ad9f5ojTtQ6mIFFkYpJnswtdTbbasFDbKjS2VBnYFOmsa3KYEuZLtqVFSlYBpKwDCRh7k/C0JOAqSfOkYZkkaew2h2HtjMGY2+iXSiksT6UKsSEna3YHs5jwz4JsShSWRtKZ12ZiaEnian6IJbao7g9eoxbY3lsjeRgG8nGPJSOeVDskFuVWaypstkayeP2+FEhIoZz2Rw9ilWZw7pSLI5tQ1msKcRrFV+baRcb2aypsllX57CuzmNtWDRY24aPYhzIQNsjugTmW6MYqQ1ipCYY00AWm2On2LaLBWEpusA3s5ewjRxntS9DRJzOXuDbuYv2YqujjjSmdWWWAyYWpXYi8WXtbhmeQnjYLQOZ4vPUOdhU2VgGszEPZmG0n6+7525tKFP0ICgyMcvFNGF79Ci3x4+zOZzLuiqbLfvUwKrIYmv4mBAmo8dZU/0UoyrSdQSXYBzIxNCfjrFftCzfvc88mI15UKQq6XtS0XQno+1OQdeV6ojZXe1Kdiz47/IF+t4M9P2Z4vHscLOpX2T437XoWPqzRWFbb7pdPCSglSaz2pnGamcaKx13HzfFkSSkkwlGYbldpBLNtcUx2xTLZF0ko1WhjNSEM14TyUyjaFmerItkqj6aqaYYRmsjGa2JRlURjqIkGHlxIIM3AxmviWSqLtLRgbDQFiOSwmSJ6LtSMPSkoutKYlWWiEYaj0aSgE6Wik6SbBcTyRj70zHbpwQCHs/l1vAJUYKm/qkleVN9lNtjJx3xpreGT9gBZvE160O52IZFBOqdybN8O3WO76Yv8s30RW6Nn+XOxDlhRxvIwjiQyeboCQfYblUJjkHEoWaw2B7DiiSGmYYgDF2xWPsT2RhMF7bCwVQ2FanY5MlY++IxdkWjk0Sw2hGBQRaFvjMSvSSClZZgjJ3RWHsTMHRGo5NEYpTFsD2Yic0uPMy9QhCs2UHjjYEM1gdSMfQkoetKQCONZbYplBVJDAZZPHpZLJaeRMzdCZi7k7DamQhjV6Ij2cjcnYBRluB4/+5UwdAZj74jGl17lOhDkMRjloi4U0PbTyJhtT2ClZaQn6y4TUEC4q0LZL76CAs1AUyWejNW7Ml8qS/aQm8mX3mJ6eeewfLuuxjefhPNs8/Tde8v6Pvtb5BFfMREkQdjRa6orzozcs0FZaET6qvOqK8eQH5pF4r8vYxcc2HipgeTJZ7MVPo42IX56iMClq4LYKZGwM9jN92ZKj/EyA1XlFedGCrcz8CVPfRe+IrBgv0s1h1hptIH9TUXRm+4MV7sztgNN1RFzsgv76b/8pf0Xvyc7vM7GS12Z6r0ELMVPkyVegrLUKEz8itfMXbTHVWhEwOXdovJx7UDjBa7MXbTnZEbrkyUejJecvC/iAhXlEVCJKivuTBV7sVE6U8fF89zL8qrzuLtwn30XviK3kt76buyB8XV/fTn76X38i66LnxJ78U99FzcQ9eZL+k6+zm953czWLAf1Q1Xei7uo+fcHiEMTn9B1+kvkZ7YScexj6hKep2Oox/W3/PRI4/w8X33sueRBzn40g6cf/8Au37/G7564n48nvkdp/78JlVfvkflV3/mwkevgkoKy0P8o7ce7ekEsM7yQ2Mxuc/+lhvv/4HB4D1MHnVn+aYvcyU+zJX4MH1DxHZOXHVl4qoLk9cOMHXdmbkSD2avH2Ch+ABzNw8we8OJuetOzF0/wMz1/UwV7WWicDczRfuYu+7E4k0XlkoOsFzuykqFG4ulB1gt88BY5oWl2BN9kTuasx4sxO5nLvJLFiI/YyXhSyxXDmOpOIKpIQx9XSQbkgxMzRmY23Nr3PfHAAAgAElEQVT5y8g1/tdiDdj6YX1QsA1bQ/D1CGwp4Y4abAqwDfGPdQVYh/huoYO/LrVjlF/Hqq7gb1oZfDsPP2rZnuug7nQwC21n+H6+DbZGYXsE7ozCHRX/sEj5fvQ6CxUxzJUFYLgejOmcN9ozbugue2Eq9mG1/CCL5b6MFboweNmN6fpU+GYE/jrFX+aLMTSHsVDmweTVXYxf2snI+Y8ZubiT0QufMluwi4VrTmjK3dBWeLBS5s78DWcmr+9htPBLhq98ifLylygv7WLw/BdMFjgzle/M7BUX5q+4snzFlfkT+2k98Dz1nz/JTNZeNKWHMDcGoK3zZbHqEHMVbkwVH2C63J25ck9myw6xWOXL5M2DjF53Y6r8IL0XP6c2/S16zn+OttULm8IPTas7M6Ue9J77gv6LuxgqdGKixIux8oPMVfpguuiBwutVZquz4IdlmjzewNR5Bb6fZaY2mpnqQHvjsbjIrDaH/xPoq2kMRdMYylJ9ALpW0YuwXB+KriUCXUsYupZIlupC0DVFYpbEY5bEYm6NQVcbjrE8AkNhMLdKEtGmeKLwep/ROGf0+YnY2i9hkV3htqKY9c4zbDZnY2tMx1qdgP6SL93+ryLxeZWxtL1sVkeyUuWPpvYICxU+TBcfZL7Ch6VqP0ZuuLFQfwRLZwwGaRQmWQzGjgiM7aGsSiMxtEdg7IxirTeBtb5EDNJIYcFpDsHQHo5VFsNqSyiapmBW6gPQNgahaTyCtikAoyQMkyQSQ0coxo4IrN2xmLujMXZGYJKGo5eEYeyMQNcWjLYlkOUaP2bOu7KY5sx4zC7G0g9wwvVtkj/5A8kfP09Z3E6ma4PRdcaInS5JBKv2KcRqe5jjor9UH8BKYxDLDQEsNwaw2BTIfFMAC00BaNvCBF/QEeGYKmjahLVoqSWI5VYhFvSSSLRtoay0hbDSFoJeEoa5KwpDp3jO5u4w1nvD2BqIYlsRjU0eydZgDFtD0WwoIlnv/9+dvWd0W9mZrumf86dn1p3BWrfb0/F2d91ut6/dbnXbvm4H2a5cRWVRoiRmiaVEMYABzKQkKlJZlERKYk5KTGAGSIAgEkkwRzCBCAQIMEmq5DAzz/zYh5BUVW73zI9vIR0c7LPPAfC9+/ve95Xj7ZHj1Sew3JOISxuPS5uIz5DJqjmTtd4s1kyZrJtzWO/LZs2UiUubhK1TjkubhM+YwVpvNuu9p1k1ZePVZ+IzZLFmzGHNfJqNgXMiee89jV2bwrw6kYVOBYuaFLzmXNYHLvFi+DIvR66yMXiZ9YFLrA1eZsVyGWf3aUbqYtGVhDHw5ASunmyx+t6fy5I+x286ZtcoXoEAfYa/UiBajVJxdiWzqErEY8jEbcjB1Z2JS/MKICwbcvAaT+PUpmPrSGK2LQGnNl24OmsUzKkSmFcnY+tKwdGdLiRNjTm4TTn4es9KEqlZjNdG0/MwhAVVCg59Ji5jNs7XEv0l4xmcRlE5sXWlYNdmYOtKe+02HUe3RH42CdKzr/ccvv5LePvO4zHn4uu/wMbwNdaHrrI6eFXct+TxYvSGnzDs7bvEojYHc80JnPpcVgauCSAwfsfvf/DZ5D02Rm7hMl7Abb6E23wBj9T2Y9cJXweHJkMoNUlAwCXxKxzabBzabD9Re7Pq4dGfxW06i6snG5s2A3tPNk5dlj/c+lfH5Dacxm08K45Tqi44ujNx9GRLrS1ncfSc8Ss5LUnP+fovs2LJ48XoTVFNGLyGz3TRb7rm6DkjklpLHmtSQrtuueKX1XTrc/GahBnYsv4CXsNFlvWXcHafxaHNecNcbao1lZHGeEbr45iS5EQdXdm4tKcl0CD5B0hGWwIkZDHfnoFdJdyO51Wi/3++Pc3/2mxrGpNNwijN8iiGvupoeqtOYq6MZuCxICVPS4TkiYZkRhqSGKxNZOhpAuaqWMzV8RgrYhipTWasXsF0UyoLbeIzppuSJC8PoYzl0GRJ5mKZkulfNt6eXFYM50VFQQJ7XrNQjto0MnRos/1EZq9JEJc3jRBX+175U2wqUnkMuXj7hGP2+uBVNgauCoUtSTJ11XKNJcMFZtqEE/hCVxaL2jO4jRf9Znpie3Gt+XrPsd5/UWojSvd7oHh06Sx3i1gxZLKiz2LFkIFdJSq8rq5k3F0K3F0KfJpUljoV2DsSBYDoSGSpU8Fz8xlW9Dm4OkXC79Zk4tMLzsOKLhu3Jh27Og2XJg23NvMVR6E7A4dKwUJrAtamWMaeHmO6IZb51kTsHcl4dVl4dVl4tBm4Neksd2eypBaEZIdKgaNdLP5sEpSX2lNZVmfhUWXgUqXhaE/B3qZgXhnDfOMppp4eZaruONP1xyW/oWimnx3zg4TRyigmKo8w8TCMoV/9iLHvfA/vz36Be+tWFn70I4b++1t0fftPKXvnH4T0e1EIAyWHGCgTSftwSQiDRaKaYLwfiOVhEOb7+zDf38dAWbBo0yk+SG/RAfrLwugvD2GgUpCcR6oiGKoIfbUiL4EE4/199Nzbg/lhEKPVkZikBF9/bye6ezvouSMAienhHvSFu9Dd3Ynh3h76iw4wUiES/s1kfrA0mMHSYCwlQX5A01t0gN6iICylh7AUH6Sv+ACmB/swP9xPf8lB+ooPYnqwX4y56CBDZSGMVIUzUhUuQIQEIEYqwukvPoCxaD99xeK54UqhnNRbdABD4V567u2h5+5etLd3o7m1i86b2wQYuLkN3Z29dN/bT+eNXbTnfYzqagAdVwNozH0b5blf03zhHZovvlf3raTv/T05P/sfJP/kOxz7t7/hwPf/ggM/+EtifvwP5P74O3Qc2E7xRz9npjAPPNNgG2T5TDwz8gh+r2sBxzDn/unPeLzt39GEvMdYThAzD49grz3JVGUUU5VRTJYfZrw0gomycKbLwxkvC2aiPISx0kPMVIYyUxXMZOlBJsuCBFAoC2K8ZB/jJYGMFe9lrDiQydKDzFSEMFcdzmx1iBSHsD0KZ/5RKAs1wcxVH8JReYS14hhWbx9j5UIkQ8d/zfCpX+K8uA/3w3C8z07grY/DXReP46mcpWcJeJ/Fs/w4AU+1nOXqJMy5h3gS/ku+bCvkC1MFvxt6Al+OwG+n4dMB8PaASycAwGovrPXB52PwxZRoW/nNJHw+Dp9N8X85DayO1OHoecBYw1nGn2YwXClnuPgo4w8imL4bzsy1Q0xfDsR17xPmiz/BdHcfhnvBTD1LgaVW+N0YfNrPsvYKC7WncNQeZqYyiNGHOxnI/xDL7Q/pzw9gIP8jhvI/ZvJhINMlgVjLDzL/KIzZ6hAmyg8wXLSX/oIdWAp30n9/N333dmIp2Ifp9i4GC/Yxev8A0w+CmX0YymJhJLqYrTQEfofGsO+zWHKEycpwrM+OMP0onLGyYCYrw5iujmCiKoLRcoHyh8pCGK0KY/JxOOM1oUxUhzBaHsxA0QHMdw9iurcX8/399BcfxFIazHB5GCPVkYxVRLJ4Ixjlnn9gw1QOn89Qd/AnzDZcgy8nsbdlM/5YAISZ2himn4ofnMnH4gdnXFIJmKmNllbYo5lviMXeLEizzjaRhLvaE/GoFbg7UljqSGKpLRFbYwyzz05iexaPrS6BleY0NloyWC1LZuFcFNqQtzEd285I1icsPcnF2XCW5aazeJSn8Shz8NRmslQSTdfJn1K1+y2eHPgeU9cOsVh+DMejUyxUHcP27BT2pjicqkRsrXGi4tCWiL1djrNVjrM9gaVmAWaGqyNwdMSKZLkj0V9N8GkVLHcqcLYlMN8YjfXpUWbqjzLXeBxHazxulWhhsjXF4OyIx92VhEeTjEeTjFubgkeT4q9KTNccZvzGASbS9jCdtgNV2m6if/EPJL+3hU9+9BcYCo5ga5Pj1qRia0tgvjmWuaYYoVLRcJJZpVj1n64/wXzjKf9ja2M0U40nmWuOFS1FbfJXXASJoDyjjGb82VGm6k8w3yxUjmzt8Sy0xErVjhhsrTE41XG41Al4dYl+gPCyN5UNcwor+kRW9Il4tXH4uuNxa+LwdAtugVOTiEuXyooxG68pC7smWQAGUzar5kz/NovqWOydctw6BT5jOqtmsc2KMcsfXn2mf7V+k6+wbMrGaxbtOpug4PnAZb+vwkrfef/zG8PXWO69wKImi97qo5gqj2DXZog2JcNpXD3Z2LVpOLtTcWhTsGsULGoUOLtTRQXDkOkfh8+QxUZ/Lqu9ubh7svAZslg1CTWjtf6zfnnVtb5zLBtyWFAlM9eeyHxHEtaWeBY1qSzpBaDwmSSjtb4zeM05ArgYT+PQZNBX/Qn60nBm2pNwGbNxm6TE2XAaR082jp5s7Los7No0CWwIEveSPoeVvgusDV5hffDVfIjqwQV/FcLbd54Vi1CQeT56k5djN/l0/BbPR67zfOSGWJU1XWJRe4bxpmTmO7PxWa6yNnSNTyfy/VKnv519yMvx2zj0Z5ntzMBtFu09S1JivukB4e6RVv9NZ3F0Z4gKikE41y6bTvvH6DWdZ63vEuv9F3kxmMd6/0XW+i74yeqbq9Si1Uo87zVL7+u/zIuha7wYvSYdx3U+H7v9Wtzii/F8Pp/M54upu/x2ppAvpu7yxdRdPh+7/Vqiek5UDFTpglugyWJBnS61C2Xg0OYIh++uLGbakhmtF206E8okrK2p4n0daVhb07C2Z7KgEp4dIlk+75fmdOkkMzbdORxd2f5Y6Ej3G5k5uk5jU2VgU2Uw35HKQke6cItuS2NKmchMSyqTSlFJMFeewFB2FFPFcQYei/ahSQkgjNUnMdKgYLQxhdG6ZEZqkxh8ImfwiZzJRoVUucjyKxX5jBf8jsObIMGpFbr+dlWqpOmfjad7s+f/tB+keQy5UrJ+XqoeibYi4Vx9RrR+DV7l+eA1Ngau8HzgiqgwmQQvxWU4K8jpXVnYOjP83JRNfopbL4CJxyCUtdYGRaVi2Xjezy1Z6jnDslH4g6wac6UWn2x8hixWjNks96Tj68nE15PJiiETnz4DT7cCV1cSSxoFLnUCHk2yaLfsSsKlTsKuEq2cHk0q3u40nptPs2HKYbYphvFnx5ltimOxXSEpDqXhUqXgUCtwqNNwdKb4gcpmBcHekcxsUxwLrQnMNcez2J7EYnsSs01xUnU3hvkWUS2wtSTh7hT73OQcODsU2NuSJNAg2o4WWxOxS/w5W1OsWNBqjmW2KUYYZjbEYH12kolHR8Uqf7VY4Z+vj8Za9Ql97/4r09/bgu2HP8Tzi5+z8KMfMvqP/0jXn/8p5T/7bxjyd2N5GETvg/0YC/bSK1USeh8EYZaS6kFpxX+4PFRarQ/1J+ym+0H0FgfRW3qQ/vJghqvCGa0RbT69D/aL/d4PpOfebrrv7MRUuE+s4peHYSoMxFCwi56CnfQ+2E/Pvd1o83dgKBRtTvqCPZgeCGCyWZkwFwViuLcHU2Egpvt70N3ZRc89sYpvvB9Ib1GQP3SFe+i5txt9gbjV3d0lgMnd3eKYKkLRF+zBXBSIpfggQ+UhDJWFMFB6gL6iffQ+2I+l+BD9RQfpLRJAyVC4l56CvfQUBGIo2E/vgyAM9/aivvYxmts70N3djbHwIN35gXTkbUN9dQeqqwE0n/+A5gvv0XrpA5Tn3q77VsJ3/xbFT/6O8H/6L1wN+jll0QEok4N4FvE+z3ZtRZd5CpxDMN/L7+qLWDy8n9nIXUznKuC5E1Xkdpp2/BDtgV8zFrebuVvhTBaHM1IUylhJuD8mysKxlkcyUxmJtTKSqYoIJitCmaoMYbYqjLmqMKbKDjFVfoCJ8kNMlB9grHQ/Y8WBTJTux1p5iPnqUOYfhTFXE8rCYwEWxP0wbE/CmK0+hOtJFO5HR/CWH2Hl4ScsFYbjvHmIibQPGEz4Of3JP8F5dx/eikh8NUfxPj6O90k0q8/i2HgWz/MncpYensB1O5LyD/6MsdQP+KxGjqc+jc+HSmCtH1b7RUVhpp2V4Tpm2u8w13KdxeY8hiuSGKhOo/9xLr7RJngxDeuj4DHwG3snnw4/wqHJx9qQy2hVEpPVSRhvRKDN3cfs0/PMN1/jd3NN8GU/fN4LL/V4tFdxNaWzWHeK+ScRzD8KZq56P1Nlexi49zHmmx/Sd+NDzNffxXz9XfRXfo3x6tv053/klzWdrgpmvEyYqA0X72a4aC+Wwj303t2N8fYuTLd3MVywn+miEGYqIpipjmCuJILRC7tpPfgvVAX8DabU95mqOcLkoyOMVYcxVRXOWGU4o+WhWB4GYXkYxFBpMMMVIYxXBjNSeYjRqhCGy8MYLAum734g5vv7MBbuxly0l4GyQwxVCVLOREkEs6f3oI36MUtdD+HlGK1H3sPenA+/GWWmMZm5OjmzdfHM1ccxWyd+hOYaolloOMVM3Qmmnn7CWM1hLKXBfhLTYnMcS6pEvF3JuDpEUu5WJeFWJbPcqRCJdadYoV94dor5+hjsbfE42pLwtCWwok5ho1HBi4pUBqN3ogv9FX3HPmL2whFWn2bjaTyNrzab5WcZuOtScT1JYuZOJIak91Ed/SmDZ/bgLDzCUtkJvErhCbDUpRA9+lJJ1tEcz2JjDLaGGIZvBVG757vc/OjPmK49yrIqmaWORDydiSypxNgFUJBjaxKmY/Z2uR9ILHcq8KiTsbfF4ulKwtOVhE+XzqoxixV9Ft7uNBwdCczXfML4lX2Mpe5iNOVjypJ2E/vuv3D4J3/P4Z/+OYM1x7Gr4nF2JjHfImdGGSu8IBoFEJhpjH5D5m2y9hhT9SeYbhCKS/aORD842AQQs8pT/m02t1toicPWLkDCJkBYbIvF1hrjJ0RvgoQNcwob5hQ+7c1gw5DCuj4FnzYBT1csy5oEVg3pvLDkMtsez8CTw6xbcvGZc4RSkU6Yj823xbGojsfeKWeh4xQ21avHLo3C7z9gbYrG2nSKhXY5zi4FPkMWLywXeD54XrQD9Z6VTMrOs94vkvPV/gusmM/5Hz8fymOl/4IgvurOMK9Kp6/mKPqyCLQPD7KoSRceDPpMPMYslqXwmrJZM4u2hFWTaDvymc6wZj7Let8ZwSkw57BqyhGcBcsFv8Tpev/FN2Kt75wwWOsV4GKt75zUYrR5DGdYs+SyPnCejUEh1bpuycPamkzHvf3MtCexZrnI+sAlViyXRCVBl+VfgfcYzwhgZLnI6sAlNgauCPOwgUusS+HtO8/a4BUJGIj2pBXLJT9BdGPoGusj13gxepPnI6Ka4DLk4u3NY74zm+F6OZ7ey3w2eYdPJ/L5bPIeX1rv86X1PuvD1/ENXMaqUjCqjBek4O4cP0BY7EzDplb4fS6WdJn+yssmwdvRLcjYbv1Zv4+BUK56VUVYNpzBZzrPuiQBu3lszwev+BN8t0lUTNaHrvJidLNV5Tafjd7i05EbbAxcYW1QxMbwdTaGr7M6IHwW3IZcbJpMFrs2++8zsXUKPwlndw4L6gwhM6vJ9st9CsBwBq8xD5fuvERgzpYS3GxJfShbajfK8Rt9CUOxCyzrL+AzXGDFcN5v9mVTZfhVgxbVmdhVGTjUGSyo0phvF60+s60KppsTmWtLZV4iKo/VJzFal8hYfRKTjQqmlelMNiqYUib7TdXGG1IYb0hhoiGVkdokxuuTmGlJY7Eji4WOdGbbFNi7MiVQkM18R6q/t35JI8i2Pv0ZvD2n/e7EXikZd0t8hGWjkDjdbB8TLWeX/RWDtX7hgO3uEU7Fwh37vETCFxWJzevAbRDXukt3GntnFrZO4cmwKbm66bTsNZ7HazgvyNJGYWTm0QvZ0TXzWXyGHFZN2fj0Gfj0Gaz0ZLBuzGbNkMWqPhNvdwrLWgEOrA3HGKoJxtpwlLEnkSy2xeLoEGIOttY45ptjcHcp/O+daYyWFloScKpTcKgU2DuS/S1BC60JLLQmMNsSi0vzSqp0sV14Gtg7knGqpeRfncqSOhV3Zxq2tkTsbQphENqhwN6cIJJ8ydPH1pLg9+qxtyUJUNKejKMlkcVmuVg4qj/JfHOsaCttjGa6ThiUWp+eZPLRUUarhErRaHUk42WR9O/9GdP/9H2m/vkHuH/5M5a3/oyxf/oOur/7a+p++o/03NwrgYL9IvEuDPS3HvUVH6Cv+IBo3ykPldpzQhkoC/Gv0pse7Pfft5QeYvzRYYYqg+kvDcJSEoSxYC+6O9vpubsDXf5O9Pk7MRbsFYCj9ADmB3sx3d+DsXC3VHEI9IMEw/3d9NzfjbFov0j67+7C+EAk9X0PgzDd34NeaokSK/wCCGzett/4CM3t7Wjyt9F9Zyf6u7sxFu7GULCL/qIDDJQcoPvudgz3d2MpO8BwxUEMBbswFu6m5+4Oum/voO/+PswFe+mV5sZUGIjmzg567u3BcG8v5nuBmAv2or0RQMeVD+i8uQ1TYRCGe/vQ3NiN6sp22i5/SNP5d2k6/y6t59+j7cJ7dd/65Psyio6/TWXch6hyw2hJO0jN4Q8pP/g+XxoawDfFurIEw/FAZg4GsHhwOxNR+8E7xmetxXTu+wnG8Pfoj/qYkaw9zJZEMVEcyUhRKKMlkYwUh0lAIZTJkjCsFRFMlYUxVR7ObFUE8zURzFSGYq0IwVoRwmRFMDOVoUyXB2OtFATcmcpQ5qrCmK8OZ746HNvjwyw8Dsf2KBzbkwhsNWHYnx7G9iiUpWeROB5F4HgUiq0ymLmyIBwVIXjLw/HcD2b6cgCG5B9hTvoJ0xc+Yq04nPXKw6w/OsqLp8d48ewY608+Yf3RYTaKQ1jI2U7t7r/GezOY5ZpTWKuPsqhMY8WQDysacKvB0ylu7Up+M1jBsi4fuzaf4pxwtv3zX1GYeZKBhnu4LUp+5zLD55Pw+xn43RR8ZhGtRJ8Nwm8GYEMHHg2/n3yMrTkbV0sqjsYYlhqO4aiLZOFZKAuPg1l4HMJczSHGivfQm/8h+stvo8/7Fbq8X9F9+ZdoL23FdPM9eu8GYCncyUT5AcbLDjJedpCR4kAGH+ylv2A3vQV70F4PQHdjO7139jJSdIjJ8ggmKyOYqojA8fgEzrJjDCe+z9Odf4/y6BbRNlZ+iMmKUEYqQxivCWe4IpiBUnExj5YHM14ZzFh1GOM1oYxVhzLxKILpmiiGS4MZLAvCUiK+qINlohw3VRLGbPYuDCd+ynTTbfh0iMYj72IpzYIvh5lrSme+PoG5emFaZq09Ltpu6k+y0BDNXN0JZmvFqsRs7QkWlTF4OpJwtyfiapWzrBIqOz5NKh51Mt6uFDzqZP9KvbNFjrNFjqs1AUdHEo6OOFxdCla60vBqU1nvTGO1M52N5lRWSxIYzzqI4WQAgxn78daks1p/hrWWs6w2n8bZJOR3p28dxnY9lN6sj+lNeR/r9WDWGpJZaVfgaU/E0SpnoeEU842nsNVFY70fweDRd+ja9mP0cb/GWX8KT1sCXrWC5a4kPJ2JuNoT8KgV/vB2p4v2JG0a7i4F3q4UfJo0VrrTWepMZqUng+d9Z1iT/qRcXcnYW+XMlh5h+vJBJjN3ok7cRtzuH3IhKoADP/k/Uez7Z/ofHWa+LY6Z5hisjTHMNsaw2J7EnLTyv9ASx3yzxCdojmVBaiOabYrBJikUOToSsLXHM9MkOAfWxmipkiDAwkxjNLPKU0xL7Umzymjhi9B0koWWU9g7YljqisOtiWe5OwGPVs6qKQVfTwJejRxnezTO9mjc6ljWDCk878vhef9Z1sw52DoTGWs4xmj9UWydwql4UZXAfFsc821xwoBMnciiKoGFjlgWOmKxq5NYVCX4n3NphYmZszMJhzoRtyadjT6RWK/0neH54HleDF70m5WtS4Bhre+CcBuWCL5C/vKcSEZMuUwq4xh8dpzRhlNMtyawpM8SrT89mZKykpBfdXanstSTLlqdjKdZ7xXKRF5jjqSGdFaAkYHLfnO2FfNZlg1ncHULl2SfKZcV6bNXzEIS1W+O1n+Ol0OXeTl0hc9GrvHZ6HU+n7zFZxM3eTF6DVdPNubKSOxd6TwfEH31XlMuHuMZ7NoMxpriMFZGCNWivvP4Bi76wYKv9xx2bQYuw2lWLBelxPkGL0Zv+D/j03Gxuv6pRDZ+PnKDT8dv8+X0PV6O3cLXn4dDl4tddxpv/2U+ncjn5bjgJDwfFb4G68PX8Vny8JjPM6dKwymRMJcNkkRtdwY2tQKbOlV4QWgzcGgzRNuKTgABj9S/7dSJOXN2Z+E2nMZpyBKO07psPHrhIC0SSsnzwHKZ1X5RIdlsZdkYuOoHO5+N3uKz0Vu8GBIyq96+i6wO5PHp+C1ejt1kfUisZm9Iq9luCaAsdZ/BpTsjtc6I5NdnviglryIhdXXnvOY2nMm8Kh2HVhCthVxqhp+QLVydc/wAYnN7a6uCuXYF081y5jtSmW1TMN+RymJHOrb2NNF+pHpl4mVrT2VBMluba09htjUFa3MyI3XxwsitLpGxegVjdYlM1KcwXp/EaG08A49jGXgUw2htAtNNCsbqEhirkzOlTGZKmchscxILbcnY1KI9TEQWrq4sP0jw6k+zasz1K/d49IIk7+7JwWs8i890jhXzBXxmcX16jef8wgLCx+Kq1F50WVSDei+K16TvqwCPOX4VLwEUxXx6DLmCIG0URm0+80XJEVsAhGVDLu6eMzi6hGO5AC9nBQ9Inyn8S/QZLOtS8HaniIqwVoFPl8qL3hw2TFmsGTJYM2awZkxluTuJZW0yi22xLHUm+7kJc02nmG+OwalKxKNJwalKZKEljjlJGc7ekexf4V9sTWSuKc7/uzzfIn7L55pjmVZKv+lNcf73ODsULLYmvVYdSGaxXfjwWBtFxXimNhprXTRzSuGevNAsZ04Zx0Ljq1bf+YZYbE1xzDacYq5eVA6m60+IVqOGOPHf/SSa6SenmHh0jPFq0W40Xh6JPTsU679uYfS732X517/E8/OfMfqdf0T3t39D1d/+Vyz3RK4wUHqQgaID9N3fR+/DQHqLpVxCUuiRaHcAABVvSURBVA4aKJFW8h8G0Vt0APPD/RgKBcAwFQZifiBW2Y33AzE+2IPu3g50d7bTeeNDuvO30Z2/DWPBLgy3t6PP346xcCfGwp0YCnZhuLMD/b3tmB7uFQueD6SWo8JdGIsC/QpGI9WhfjDRfWcn2tsBGAv2YLgnQn939xtVhp6CnejubEd/b5cY7z1RKbGUBNFfcpDeon30lexnqDKYiUdhDJYFoS/cie7uTrpuBKC+9hHdNz8W48vfKVqiCnaJY7srwE5vYSB99/dieRhE9+0d9NzZTc+dXejv7kF3axeaa9tQXf0IzbUAms6/TfOFd2i/+EHdt56mbkN9JgxlxkFKw9+lYO9PeHIikP/HNwerM9Sf2E/Fz7/PXPAO3MG7cR4M4NOWMvCOMxIfiCny1wwc+ZihpB1M5AczURrBeHk446URjBSHMVoaykRZOKPFYYwWhzFVGs5kaShTFRFMlYX4241mq8KwVoiqwlRlCDNVwczVhDJbFcrCo0jmqsOZr4lg4XE4i08jWXwaiePpYRxPD2N/GonzWSTu+iiW6o7geBqB/Uk4C49DWXgcgrMuEndtJO7H4Xiqw3AWHcRVsJ+J0+/S/ckPGE7+Gav3DrFRdpgX5VGslkTyovooLyuiWH0QjvfKfp69/216jv6I54+i8TyNwllzhMW6aOy1MSw0JLGhvwrTVTD7CFZV4FaCu5G2O2n8+M/+Fxb1tdTfVXA84AdkHXkfvhiHF8NMlMXj7brCp+abrHefxafOxNuegr0hBnv9KVzKUzgbjmJ/Fs5iXRjO+nAcdRHYnoZgexLKRMkehgq2Y7zxDt15W9Fc/AWd538mQMKt9zHf/oD+wm1SRSGUyYpgRor3M/QwkP7CvRju7EJzLYCuqx+jv7WTvoJ9jJSEMFQczHhFBNNlEcxWH2WuKIyZq0HUb//vtET/O5MV4UxWhzFeFcnk40gmqyMZKQthoPgAlof76C/ez1CZYO9P1BxmsjqS8cpwRivDGSoLwVJygIHSAwyVHGKoLJTJmiOMpQWgivg3ppquwucTqKLfx956C34/ilOTx4Iyg9m6OMZrPmG0MtwvKepQxrCojMGmPImzKRZ74ymcTbG4O0QPvr01hqV2OW5VsgAIagkgdCb7pTmXOhW41EksdYofTE9XCh5NqtQvmsmaIZt1Yw4b+mzWtBn4WtPYqM5gLOUAPeHvM5K4l5fPTuNuzMbTdpal1lyW6jOxP5LjroxjqfwkjtsRWOQfMpy9g9V6OZ6meJHod6bgbkrAV3aK1g+/S/17f8/8/XAWak+y1JrAUluCqCZI4MatSsbblYq3KxWfLh2fJpVlbSqe7lS8XSksdypY6kzG250mVpyMWawaM3DrFIIU1xrH7MPDWM/uYzhlB5XRH5Ec9FPuZ4aw6wf/O3eT3mG89pRUglZIJelYZpvimGuOx9Ym/pzsbQn+lSinOllSKhIgwi6R8Bba4phriWGhLU7yQohhqOYI48+OMd8ci70lTuI7xGFvF+1F9vY4cc5UcSx3JYjoFuHrSRK32iTc6ng8mgSWu5Pw6hSsSi1Fm6vw65az+MyZDNcKwLOiz2JRlch8WxwLHbHYVHEstMcz33pKEAXVidhVchzqBBxqOTZVLF5DGj59GkvaFFyaFGaaY5hXJUhyozmsD5xjzZKLr/e0aEMynsZnymXVKJJzr/EsK725eAynpRYXoTrk6slmsjmWqZY4JppicHZnsmw4jc8kyMab/ASXLg27RoFdrWBJl/nq/d2bXARhpuTRi8/ejM2kacV8Aa/xrLSynu5fQfcaT+PuyWKl9yxr/RdY67vAxsAVXo5d58XoNVYHLrEycB5bVwqDT46xoEpl2SgIy6v95/CaBZF32XSWF8NXWB+4xKpE3vXoT6MvDWXgcRTz6mTWh/J4OXaTLyfyBTCYusPnk/mvtRnd4OVoPi9Gb/Ji9CZfTN3lN9YCXozekLwHzjKrTmN14AovRm7zcviWUJwZue2vPHhNmyvpWbh7RKLn1ArXZ5s6FZs6VbSv6LJZ6hGSrF6j6GffrLT4AdfAJeFhYbnISl+uvzq01n+Ztb5L+DZbWSyXhQ+C5TJu0zm8faI68nLsFp9N5PO76QK+nL7Lb6fu8vnYLT4dv8Xnk6LlaG3wKsu9F1nsyvS7eLuNuX5egseQ+wZI2DQAc+lOs6w/i0+fi0+fi1t3Frsm29+G5O45g7vnDE5JqnWT2OzSnWGxK8vvLzDbpmCuPYX5jlTm2gU4WGhL8evkTzXEM9UQx6RSzkj9CSYa45htUzDTmsx0cyJTTQksqNKYbklmQpnAdFMSMy2pTCjF7XSTcFOebExgtDaesTo5g49PMVYnZ6wujonGeKwtSUw1xjPbnMBcSyIL7YnYu1JxdqWKlhmNaJVZaE9krjXOL3SwqFLg6t48z+lCCMAgKgM+03mWJU6Jx3hGcIYseRJZOY+V3kuiGtR3yd9att5/EZ/pvODVqFNx6bKwa9JxdWex2JXJYqcAkF5zLj6zMGDb/Cyv8ZyoMFmEQtJSt5j/ZYOoUi31pLPck4FHl4anO5VVQyor+hRWDKn4dKl4Ncksdyfh04nHvh4FXl0yK/oUnhszWdWl4uqIZ745mvnmGOwtgq8103gcY9F+dA/20lt+iKGaSKbqTzDXIrWANsVjb1f4FeQ2qwv2jkTmmmOZaxYtRRO1J/yOyDMNMdhaErC1JPh5CPa2JGEYWnuMiWdHmXx2gulnQjTDWn+KmYYYAQwaNzmAooIw/eyYn/g7U3eC+YZY5urjmKmNYeZpLNNPY5ioPsbkIyGBOlkZydzFEKw/+jFTP/gBK7/4BUu/3MrU//gehrf+lid/9Re0n3+P3mKRmPc+DGSwWOQZwyUh9BUdFK0+ZQewFB/EeHc3PXd2YygMRJu/A91dwYEcLA3xcwR6HwZivLsT3a0AuvO3obn1IZ033qfj6jv03NlGb+Ee9Hd3or7+Hqq8t1FdepvWy1sx3t2O8e5OAQIKRSJuuL8bw/3dDJYdZLRcGMcOlgYL/kCRGJO+YCfmAsFt0Nz6mK78AEyFAmQYHu7DVBhIf9EBkTdJJOnh8lCGykLoLw9isPoQlopDmB7uRX9vBz0FO9He2Ybq2vuorr1Hz+2P0eVvQ393N7r8XejydwqAkr8T0/19fkDSK1U2jAWB6O/uEVWRuzvR3foYza2Pac97H/WV92i59GtU1z+s+9bN0P9J1Pf+D6K//6dk/PQtlPGh8NLG/z3VSUHgVi79298xsO9DPMG7cQZtZ+pQAHy2wGpbBf2R72M+8i4jx3YweTUYa0kkkxWRTFVEMlUhlHnGS8MYKwllvDSC8dIIpkrDmSgJYbw0lPEywUWYKjvEbFUY0+WvwIK18hBzNaHMVYcJkFATylxNKPOPQrE9ES1Hjtoj2J8dxll7BFftYdz1UTjrxK2jNhJX/WEctRG4G6NwN0Tiqo/A9TQc17NwluujWH36CZ9WHWco9W36Y/+dsYy3sV3aie9eCC9KDvN55VF+W3GClyVHeX43kp7Q79G44694fuMQyw9DWX4chutJJPanUTifHmXxSSTOp8dYenYMd/1JlpXH8LYeJ3PfvxC45b8w+OQMqjsnqZQHULXt39CGvYOjOAFvSzrLbQpW2pLwtsbjbT2Fu/kYS80ncLecZKn5GC7lJzgaDjP/JIT5R8FMle9jumI/0+X7GCvaheXOhxiu/Iqey7/0VxOMN9/DfPcjLPe3M1a6n4lyQRgfergHy4M9mO7spPu6AAjqvA9RX/4Aw+1d9BfuZ7DoEOMVhwWvpCqKyfII5koOY8n6iCfb/47ikLcYKw9j4lEYU4+jGK+OZKg0mJHyEPqL94svb3koY1URTNQcZqrmCFPVolVptDJclPDKDzFQcoiR0lBGi8PpPfFLuo/9O2PPzsFvxtDGfcxIRSZ8PoBTc4X5xlRmG+XMKuOYqTvOfP1JbI2nsDfFstAQzWJTNPbmUyy1x+Npi8fVFodbnYCzPY4llaS93yaqBc62BGlVXoCF5c4UPGoFrvYkXG3JLGsycHemsaLP4bn5HGvGs0KZQp8jekl7svB2pLPSlMnz1tMwXEVL5K8YyglkrjSauUcJuFtz8KrO4mnLYKE2CW9jCt7HCbjvRGI++SsG0wPwPI5hQ5WCryGO+fsR9ET9T3xlJ1moOYq3KdYPEtyqJDzqZHyaVH8VxK1Kxt2Vgrc7HY9EdvbpMgRw6MnA250mytk9ot3IZ0zH1ZXMbEM08/c/wXr6AP2nPubmvh+TevDnFGYHs+tf/zcargUzq5Rj70hhsV3BYrtoOZpvkTPTHMdCa7woHzecFH9MzbHMKIWp3ExDNLNK4Xew2J7AvERcXuyQ41An4+pS4NGm4ZaAzXKngsW2WNxqAQZ8PQp8PQrxZ9qdzLI2EbcmHo/EPfBqRWXB2R6Do/0Urs5YljQJLGmSWO5JY9koVuN95hwhHdp/hpXeHNzdqYw+i2KhPV5K+BUsqhKYa41lpkn8uS60x+PsTGZJm8KSVsF8ewz2TjnL+lSWe9Lx6jNYVCcw3RSNtTWWxa4klk1Z+HpP+wnHoiKQJa0+Z0vuqlm49Tl49GJl26lLw6nLYNmQw3xHEsN1Jxmpj8atz2Zj4KJwfZZ8GVzdGSyqFcy1JzLbliCiI4Hp1ngWVMmilUYj1I7sXaksatKxa1Lw6LMFabkzhQVVCoudIuyaNJZ0mSKB0WXi1gt+xfrAJcEhsJzDZciRFH1yWO49h6M7k96aI4w3yfGac3k+lOcnaa/2X8BjPMNq/wXWBi/j0Kaz2JnKVFMcju50NoYu8cXUbX47nc8Xk2IFfW3wChsjN15rubnC2uBVNiRp0M8n7/D55B1+P3ef5yPX8fVfZsmYy6gyHrvutJ/46/XLjp4RPAltBuPKWGbaE7Br03Bo0lhQJTPTKvfzMsQ8JrGgSmFBlYZNncpiZ6qQpjTmsGw6zWq/AAhCAeq0f0V6pe88q71SG9fARZaMZ/CYz+GVeBDLvRexabLwSWDB1y8UjdaHrvrVm5z6M5Ic6zmWjGJuXd1ZePRnpV520dsuWlYEsFzSZbPYmc5sWxLTzYkioVelMdOaLI6hM5MFTRZzHWnMtClYkiRobZ0ZUmvROb8Ttr0rE5s6HZs6XVQJJFUbuyoNZ2cmrq4sFjvSWGhT4FALPoJDk4Fbm4VdlY6tXcFcezLzHQJkzLWnMNWcyHRTEtNNCiaUSUwqE5lsTGKmKYnpxgSsygTGa2MZenKC8YY45loSWexIwa5KlRzXY1hsT8CuTsKuVgjzMMnF1ymBBkdnCjPKU8y3JQgSsF5UeJb0Wdi6UlnoTGW6RY5Tm8mcSvGqWiapGb0YvCraxCx5UpvReX+Vbdlwhrn2ZHTFwQw8+oQlXTZObRbO7hx/u9cmuX1Zfw637qwELgUIX++/LABk7yWWuoVXwaa3iuAVZQmVMlM2K4Z0vN0puNQJOFVyVrpTROWgO4llrQJ3lwAMKz1pvDBlsa5Pw6dV4FaLhaIF5SlsrXHMKk8y9kQ41E/VHWOq9jgzjdFYG6MZe/qJJI8d5feeEZ408UJEok3uF5WYVZ5iqu44U3XHJZU50RY62xSHrVV4HEzXnxBeQA0nmJbEKvzeQLXHRVtRQywztdHSa8eZfnYU61MR44+OCIWhp5IU+ONjjNccY7QyirEqoUA0Vh7OYPZOxn/0r8xu+Rd8P/85zz/6ANuWLXT/5Z/z7K//kqbsdzDc34np4V6MBXsxP5BWxwv30190kP5ikU8MlgYzUhbCUFkoYzWH/Ym6uTAQ8/1AzAW76bu/l8HiIMwFO+m69h7a6+/Tde092i7+Es3199Fefx9T/g4Mt7ejvvIO7Zd+hSrvbbpufICxcCfmB3tR3/wQ7e0AdHe2YywQoMRUuA/LgwMMlob4CcnGwkB6H4icqtefrEstQVJVQV+4i577u9EXBgrpU0n9aKD8IEOVwYxUhjBULojOm5wI9e1ttN/4CNWtAJqvvYP6dgCqWx+hvhNAd8EetPd20V2wh56CPfSXHMRSfBBLSaCQci0V7VXGB3sxPdjHcFUIo9WhTFWFM1EVxkDpIYbKDzFUfqjuWwFv/Yks4E/+RCZ/69sypTxKhtsqe2nRyAqCtsoKtm6RaQK2ytxBQTJrUIDMGrBVhqZKxku3zCqPklmiAmSWqACZNTtIZi2IklmromSWKnH7ZgTJLAVB/vuvbv8z8eZ+Xn/erfz/E0FvPq6Kkr2sipK9LIiSWfOCZJbsrTKNfIvMmhcge1kgnt983Z0XJHNnB8g0QVtkmoC3ZNa8oP/UZ1qrgmTyLX8ii9ryLZm1QC6zZAfJrPIgmTJqqyw74C2ZVSmXuZVymVsjhVIuvVf+Wrza19cjQGYpCJBZ8rbKNF8JS4H0mnQO/LcFQTJNQcCryHsVm6+/Omevzqu7KkpmyQ6QVQV8W6aUb3m1T/924vHXr4FvDsvr14w8QJyDqmwZL60yZdRWmbUqW8ZLi8yqzJO5ldkytyZb5lbKX83ZN4RVGSWzvjZ/m49FvLat5g9F9n8Q8jfvK+X+cWGtkrmV2TJl0BaZJVuak80xa6TxS5/9skoue1kQJbPIA2Qa+VaZuyBK9lJ63l0lF/elY/3D4/vqcXzD+L4ydqtSLuY6L0pmlQfJNEFbZXlBW2QF8iBZgTxAFhXwbVlBdoCYp6++zx+v5tN//qS5/fp2rx7/4fkW8VIjl720ZMteWrL/6Lb/387Zq+OwKKNkmoKg1+ZHhPUb9um/Xjafs2SL+Mp8+D/f8pX4Y+ORtrNK49oM/2uvjdH6Tef3K59h1chl1q/tP+9r2/zhseS9sf1LS57spVUKS57MqpTLLFVRr17b3F4KqyZbpimQrntpvja3ez02txf7L3jzdWuB7KW1QIZ0+8Z7/GN983O/eixfPUarRv6V6/nN+INj+w+ee31e/lC4LV+fo28e73/m2n3tfL+2D+tX4pvn56vXwGvxDd/T/2yI771cZvkj273xffkj3+Fv+p14/ffE8sZ38utz9Ma5lq7pb76G/vj31T8/bzwv7esr5+Pr5/8/2vdXf6P/0PG8ng+8uv/V3+DX/9u+/to3z+Mfijf/R1/7v6j6w+/5xqh6877lK//1ljdCyiHygmSWrVtk1i0i3Fu3yqxbtsgsb70lU771bZlSvlVmqQp4tX3Vm/nMG/HGNlH+nGQz73kjB8r7anw9j1K+nk+9kUMFvZFDvXruzfG8kWtJ8cZYC74+XstrOd43HbP/c6q+Mo7XXtMUBMk0/n1Kofzq/Ee9to1cpiwIklmq5DJNQZTMXBH9v/6/3X43UNbw9gYAAAAASUVORK5CYII="/>
          <p:cNvSpPr>
            <a:spLocks noChangeAspect="1" noChangeArrowheads="1"/>
          </p:cNvSpPr>
          <p:nvPr/>
        </p:nvSpPr>
        <p:spPr bwMode="auto">
          <a:xfrm>
            <a:off x="155575" y="-2087563"/>
            <a:ext cx="7400925" cy="4352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4" name="Image 1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1286" y="542862"/>
            <a:ext cx="2035514" cy="1197391"/>
          </a:xfrm>
          <a:prstGeom prst="rect">
            <a:avLst/>
          </a:prstGeom>
        </p:spPr>
      </p:pic>
      <p:sp>
        <p:nvSpPr>
          <p:cNvPr id="56" name="TextBox 73"/>
          <p:cNvSpPr txBox="1">
            <a:spLocks/>
          </p:cNvSpPr>
          <p:nvPr/>
        </p:nvSpPr>
        <p:spPr>
          <a:xfrm>
            <a:off x="3812914" y="657649"/>
            <a:ext cx="2386060" cy="8002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B050"/>
                </a:solidFill>
              </a:rPr>
              <a:t>Low cost for a prototype (&lt;1k€)</a:t>
            </a:r>
          </a:p>
          <a:p>
            <a:r>
              <a:rPr lang="en-US" sz="1000" dirty="0">
                <a:solidFill>
                  <a:srgbClr val="00B050"/>
                </a:solidFill>
              </a:rPr>
              <a:t>Fast </a:t>
            </a:r>
            <a:r>
              <a:rPr lang="en-US" sz="1000" dirty="0" smtClean="0">
                <a:solidFill>
                  <a:srgbClr val="00B050"/>
                </a:solidFill>
              </a:rPr>
              <a:t>prototyping and optimization</a:t>
            </a:r>
            <a:endParaRPr lang="en-US" sz="1000" dirty="0">
              <a:solidFill>
                <a:srgbClr val="00B050"/>
              </a:solidFill>
            </a:endParaRPr>
          </a:p>
          <a:p>
            <a:r>
              <a:rPr lang="en-US" sz="1000" dirty="0" smtClean="0">
                <a:solidFill>
                  <a:srgbClr val="00B050"/>
                </a:solidFill>
              </a:rPr>
              <a:t>Adapted to </a:t>
            </a:r>
            <a:r>
              <a:rPr lang="en-US" sz="1000" dirty="0" err="1" smtClean="0">
                <a:solidFill>
                  <a:srgbClr val="00B050"/>
                </a:solidFill>
              </a:rPr>
              <a:t>SiC</a:t>
            </a:r>
            <a:endParaRPr lang="en-US" sz="1000" dirty="0">
              <a:solidFill>
                <a:srgbClr val="00B050"/>
              </a:solidFill>
            </a:endParaRPr>
          </a:p>
          <a:p>
            <a:r>
              <a:rPr lang="en-US" sz="1000" dirty="0">
                <a:solidFill>
                  <a:srgbClr val="00B050"/>
                </a:solidFill>
              </a:rPr>
              <a:t>Complementary to chemical etching</a:t>
            </a:r>
            <a:endParaRPr lang="en-US" sz="600" b="0" dirty="0" smtClean="0">
              <a:solidFill>
                <a:srgbClr val="00B050"/>
              </a:solidFill>
            </a:endParaRPr>
          </a:p>
        </p:txBody>
      </p:sp>
      <p:sp>
        <p:nvSpPr>
          <p:cNvPr id="58" name="TextBox 73"/>
          <p:cNvSpPr txBox="1">
            <a:spLocks/>
          </p:cNvSpPr>
          <p:nvPr/>
        </p:nvSpPr>
        <p:spPr>
          <a:xfrm>
            <a:off x="6757261" y="3025843"/>
            <a:ext cx="2301979" cy="98488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B050"/>
                </a:solidFill>
              </a:rPr>
              <a:t>Low cost </a:t>
            </a:r>
            <a:r>
              <a:rPr lang="en-US" sz="1000" dirty="0" smtClean="0">
                <a:solidFill>
                  <a:srgbClr val="00B050"/>
                </a:solidFill>
              </a:rPr>
              <a:t>(&lt;</a:t>
            </a:r>
            <a:r>
              <a:rPr lang="en-US" sz="1000" dirty="0">
                <a:solidFill>
                  <a:srgbClr val="00B050"/>
                </a:solidFill>
              </a:rPr>
              <a:t>1k€)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Fast production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Mature technology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Bonding can be done at home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Possibility to do complex structure</a:t>
            </a:r>
            <a:endParaRPr lang="en-US" sz="1000" dirty="0">
              <a:solidFill>
                <a:srgbClr val="00B050"/>
              </a:solidFill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637" y="3213515"/>
            <a:ext cx="1914359" cy="544552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V="1">
            <a:off x="5469063" y="2484504"/>
            <a:ext cx="885242" cy="2343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46606" y="2580360"/>
            <a:ext cx="4283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</a:rPr>
              <a:t>5cm</a:t>
            </a:r>
            <a:endParaRPr lang="en-US" sz="1050" b="1" dirty="0">
              <a:solidFill>
                <a:srgbClr val="00B050"/>
              </a:solidFill>
            </a:endParaRPr>
          </a:p>
        </p:txBody>
      </p:sp>
      <p:sp>
        <p:nvSpPr>
          <p:cNvPr id="62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77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Silicon</a:t>
            </a:r>
            <a:r>
              <a:rPr lang="fr-FR" b="1" dirty="0"/>
              <a:t>  </a:t>
            </a:r>
            <a:r>
              <a:rPr lang="fr-FR" b="1" dirty="0" err="1"/>
              <a:t>microchanel</a:t>
            </a:r>
            <a:r>
              <a:rPr lang="fr-FR" b="1" dirty="0"/>
              <a:t> </a:t>
            </a:r>
            <a:r>
              <a:rPr lang="fr-FR" b="1" dirty="0" err="1"/>
              <a:t>cooling</a:t>
            </a:r>
            <a:r>
              <a:rPr lang="fr-FR" b="1" dirty="0"/>
              <a:t> </a:t>
            </a:r>
            <a:r>
              <a:rPr lang="fr-FR" b="1" dirty="0" err="1"/>
              <a:t>optimization</a:t>
            </a:r>
            <a:r>
              <a:rPr lang="fr-FR" b="1" dirty="0"/>
              <a:t> </a:t>
            </a:r>
            <a:r>
              <a:rPr lang="fr-FR" b="1" dirty="0" smtClean="0"/>
              <a:t>@CPPM</a:t>
            </a:r>
            <a:endParaRPr lang="fr-FR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431605" y="813662"/>
            <a:ext cx="6679769" cy="3945180"/>
          </a:xfrm>
        </p:spPr>
        <p:txBody>
          <a:bodyPr/>
          <a:lstStyle/>
          <a:p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possibilties</a:t>
            </a:r>
            <a:r>
              <a:rPr lang="fr-FR" dirty="0" smtClean="0"/>
              <a:t>: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err="1" smtClean="0"/>
              <a:t>Anodic</a:t>
            </a:r>
            <a:r>
              <a:rPr lang="fr-FR" sz="1400" dirty="0" smtClean="0"/>
              <a:t> </a:t>
            </a:r>
            <a:r>
              <a:rPr lang="fr-FR" sz="1400" dirty="0" err="1" smtClean="0"/>
              <a:t>bonding</a:t>
            </a:r>
            <a:r>
              <a:rPr lang="fr-FR" sz="1400" dirty="0" smtClean="0"/>
              <a:t> of </a:t>
            </a:r>
            <a:r>
              <a:rPr lang="fr-FR" sz="1400" dirty="0" err="1" smtClean="0"/>
              <a:t>connector</a:t>
            </a:r>
            <a:r>
              <a:rPr lang="fr-FR" sz="1400" dirty="0" smtClean="0"/>
              <a:t> on </a:t>
            </a:r>
            <a:r>
              <a:rPr lang="fr-FR" sz="1400" dirty="0" err="1" smtClean="0"/>
              <a:t>cooling</a:t>
            </a:r>
            <a:r>
              <a:rPr lang="fr-FR" sz="1400" dirty="0" smtClean="0"/>
              <a:t> plate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err="1" smtClean="0"/>
              <a:t>Anodic</a:t>
            </a:r>
            <a:r>
              <a:rPr lang="fr-FR" sz="1400" dirty="0" smtClean="0"/>
              <a:t> </a:t>
            </a:r>
            <a:r>
              <a:rPr lang="fr-FR" sz="1400" dirty="0" err="1"/>
              <a:t>bonding</a:t>
            </a:r>
            <a:r>
              <a:rPr lang="fr-FR" sz="1400" dirty="0"/>
              <a:t> of </a:t>
            </a:r>
            <a:r>
              <a:rPr lang="fr-FR" sz="1400" dirty="0" err="1" smtClean="0"/>
              <a:t>sensor</a:t>
            </a:r>
            <a:r>
              <a:rPr lang="fr-FR" sz="1400" dirty="0" smtClean="0"/>
              <a:t>/</a:t>
            </a:r>
            <a:r>
              <a:rPr lang="fr-FR" sz="1400" dirty="0" err="1" smtClean="0"/>
              <a:t>electronic</a:t>
            </a:r>
            <a:r>
              <a:rPr lang="fr-FR" sz="1400" dirty="0" smtClean="0"/>
              <a:t> on </a:t>
            </a:r>
            <a:r>
              <a:rPr lang="fr-FR" sz="1400" dirty="0" err="1" smtClean="0"/>
              <a:t>cooling</a:t>
            </a:r>
            <a:r>
              <a:rPr lang="fr-FR" sz="1400" dirty="0" smtClean="0"/>
              <a:t> plate</a:t>
            </a:r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r>
              <a:rPr lang="fr-FR" sz="1400" dirty="0" smtClean="0"/>
              <a:t>In chip 3D </a:t>
            </a:r>
            <a:r>
              <a:rPr lang="fr-FR" sz="1400" dirty="0" err="1" smtClean="0"/>
              <a:t>etching</a:t>
            </a:r>
            <a:endParaRPr lang="fr-FR" sz="1400" dirty="0"/>
          </a:p>
          <a:p>
            <a:pPr marL="534988" lvl="1" indent="-17780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253" y="2965783"/>
            <a:ext cx="1892779" cy="131544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2530222" y="2312020"/>
            <a:ext cx="1274795" cy="2242284"/>
            <a:chOff x="4650758" y="584201"/>
            <a:chExt cx="2020200" cy="328836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4165"/>
            <a:stretch/>
          </p:blipFill>
          <p:spPr>
            <a:xfrm>
              <a:off x="4650758" y="584201"/>
              <a:ext cx="2020200" cy="194243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112"/>
            <a:stretch/>
          </p:blipFill>
          <p:spPr>
            <a:xfrm>
              <a:off x="4650758" y="2436395"/>
              <a:ext cx="2020200" cy="1436168"/>
            </a:xfrm>
            <a:prstGeom prst="rect">
              <a:avLst/>
            </a:prstGeom>
          </p:spPr>
        </p:pic>
      </p:grpSp>
      <p:sp>
        <p:nvSpPr>
          <p:cNvPr id="40" name="TextBox 9"/>
          <p:cNvSpPr txBox="1"/>
          <p:nvPr/>
        </p:nvSpPr>
        <p:spPr>
          <a:xfrm>
            <a:off x="2821406" y="4811314"/>
            <a:ext cx="353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Onur</a:t>
            </a:r>
            <a:r>
              <a:rPr lang="en-US" sz="800" i="1" dirty="0" smtClean="0"/>
              <a:t> et </a:t>
            </a:r>
            <a:r>
              <a:rPr lang="en-US" sz="800" i="1" dirty="0"/>
              <a:t>al., </a:t>
            </a:r>
            <a:r>
              <a:rPr lang="en-US" sz="800" i="1" dirty="0" smtClean="0"/>
              <a:t>In chip microstructures and photonics devices fabricated by nonlinear laser lithography deep inside silicon. Nat Photon 11, 639-645 (2017)</a:t>
            </a:r>
            <a:endParaRPr lang="en-GB" sz="300" i="1" dirty="0">
              <a:solidFill>
                <a:srgbClr val="C00000"/>
              </a:solidFill>
            </a:endParaRPr>
          </a:p>
        </p:txBody>
      </p:sp>
      <p:sp>
        <p:nvSpPr>
          <p:cNvPr id="41" name="TextBox 73"/>
          <p:cNvSpPr txBox="1">
            <a:spLocks/>
          </p:cNvSpPr>
          <p:nvPr/>
        </p:nvSpPr>
        <p:spPr>
          <a:xfrm>
            <a:off x="5195286" y="1152101"/>
            <a:ext cx="1628972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1100" dirty="0" smtClean="0">
                <a:solidFill>
                  <a:srgbClr val="0070C0"/>
                </a:solidFill>
              </a:rPr>
              <a:t>Cost &amp; time saving</a:t>
            </a:r>
            <a:endParaRPr lang="en-US" sz="800" b="0" dirty="0" smtClean="0">
              <a:solidFill>
                <a:srgbClr val="0070C0"/>
              </a:solidFill>
            </a:endParaRPr>
          </a:p>
        </p:txBody>
      </p:sp>
      <p:sp>
        <p:nvSpPr>
          <p:cNvPr id="42" name="TextBox 73"/>
          <p:cNvSpPr txBox="1">
            <a:spLocks/>
          </p:cNvSpPr>
          <p:nvPr/>
        </p:nvSpPr>
        <p:spPr>
          <a:xfrm>
            <a:off x="5219775" y="1665448"/>
            <a:ext cx="1893467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T</a:t>
            </a:r>
            <a:r>
              <a:rPr lang="en-US" sz="1100" dirty="0" smtClean="0">
                <a:solidFill>
                  <a:srgbClr val="0070C0"/>
                </a:solidFill>
              </a:rPr>
              <a:t>ime &amp; material saving</a:t>
            </a:r>
            <a:endParaRPr lang="en-US" sz="800" b="0" dirty="0" smtClean="0">
              <a:solidFill>
                <a:srgbClr val="0070C0"/>
              </a:solidFill>
            </a:endParaRPr>
          </a:p>
        </p:txBody>
      </p:sp>
      <p:sp>
        <p:nvSpPr>
          <p:cNvPr id="10" name="Accolade fermante 9"/>
          <p:cNvSpPr/>
          <p:nvPr/>
        </p:nvSpPr>
        <p:spPr>
          <a:xfrm>
            <a:off x="7068553" y="1094874"/>
            <a:ext cx="445168" cy="9565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TextBox 73"/>
          <p:cNvSpPr txBox="1">
            <a:spLocks/>
          </p:cNvSpPr>
          <p:nvPr/>
        </p:nvSpPr>
        <p:spPr>
          <a:xfrm>
            <a:off x="7513721" y="1412587"/>
            <a:ext cx="1087157" cy="4308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B050"/>
                </a:solidFill>
              </a:rPr>
              <a:t>Call for tender 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in September </a:t>
            </a:r>
          </a:p>
        </p:txBody>
      </p:sp>
      <p:sp>
        <p:nvSpPr>
          <p:cNvPr id="45" name="Accolade fermante 44"/>
          <p:cNvSpPr/>
          <p:nvPr/>
        </p:nvSpPr>
        <p:spPr>
          <a:xfrm>
            <a:off x="6474995" y="2751220"/>
            <a:ext cx="445168" cy="9565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TextBox 73"/>
          <p:cNvSpPr txBox="1">
            <a:spLocks/>
          </p:cNvSpPr>
          <p:nvPr/>
        </p:nvSpPr>
        <p:spPr>
          <a:xfrm>
            <a:off x="6920163" y="3068933"/>
            <a:ext cx="1499128" cy="24622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fr-FR" sz="1800" b="1" kern="1200" noProof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Rounded Elegance" panose="02020603050405020304" pitchFamily="18" charset="0"/>
              <a:buChar char="✓"/>
              <a:defRPr lang="en-GB" sz="1800" kern="1200" noProof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rgbClr val="00B050"/>
                </a:solidFill>
              </a:rPr>
              <a:t>Thesis in co-</a:t>
            </a:r>
            <a:r>
              <a:rPr lang="en-US" sz="1000" dirty="0" err="1" smtClean="0">
                <a:solidFill>
                  <a:srgbClr val="00B050"/>
                </a:solidFill>
              </a:rPr>
              <a:t>tutuelle</a:t>
            </a:r>
            <a:r>
              <a:rPr lang="en-US" sz="1000" dirty="0" smtClean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8133" y="4171218"/>
            <a:ext cx="29802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smtClean="0">
                <a:latin typeface="+mj-lt"/>
              </a:rPr>
              <a:t>O. </a:t>
            </a:r>
            <a:r>
              <a:rPr lang="en-US" sz="900" i="1" dirty="0" err="1" smtClean="0">
                <a:latin typeface="+mj-lt"/>
              </a:rPr>
              <a:t>Tokel</a:t>
            </a:r>
            <a:r>
              <a:rPr lang="en-US" sz="900" i="1" dirty="0" smtClean="0">
                <a:latin typeface="+mj-lt"/>
              </a:rPr>
              <a:t> &amp; Al - In-chip </a:t>
            </a:r>
            <a:r>
              <a:rPr lang="en-US" sz="900" i="1" dirty="0">
                <a:latin typeface="+mj-lt"/>
              </a:rPr>
              <a:t>microstructures and photonic </a:t>
            </a:r>
            <a:r>
              <a:rPr lang="en-US" sz="900" i="1" dirty="0" smtClean="0">
                <a:latin typeface="+mj-lt"/>
              </a:rPr>
              <a:t>devices fabricated </a:t>
            </a:r>
            <a:r>
              <a:rPr lang="en-US" sz="900" i="1" dirty="0">
                <a:latin typeface="+mj-lt"/>
              </a:rPr>
              <a:t>by nonlinear laser lithography </a:t>
            </a:r>
            <a:r>
              <a:rPr lang="en-US" sz="900" i="1" dirty="0" smtClean="0">
                <a:latin typeface="+mj-lt"/>
              </a:rPr>
              <a:t>deep </a:t>
            </a:r>
            <a:r>
              <a:rPr lang="fr-FR" sz="900" i="1" dirty="0" err="1" smtClean="0">
                <a:latin typeface="+mj-lt"/>
              </a:rPr>
              <a:t>inside</a:t>
            </a:r>
            <a:r>
              <a:rPr lang="fr-FR" sz="900" i="1" dirty="0" smtClean="0">
                <a:latin typeface="+mj-lt"/>
              </a:rPr>
              <a:t> </a:t>
            </a:r>
            <a:r>
              <a:rPr lang="fr-FR" sz="900" i="1" dirty="0" err="1" smtClean="0">
                <a:latin typeface="+mj-lt"/>
              </a:rPr>
              <a:t>silicon</a:t>
            </a:r>
            <a:endParaRPr lang="fr-FR" sz="900" i="1" dirty="0" smtClean="0">
              <a:latin typeface="+mj-lt"/>
            </a:endParaRPr>
          </a:p>
          <a:p>
            <a:r>
              <a:rPr lang="fr-FR" sz="900" i="1" dirty="0" smtClean="0">
                <a:latin typeface="+mj-lt"/>
              </a:rPr>
              <a:t>Nat</a:t>
            </a:r>
            <a:r>
              <a:rPr lang="fr-FR" sz="900" i="1" dirty="0">
                <a:latin typeface="+mj-lt"/>
              </a:rPr>
              <a:t>. Photon</a:t>
            </a:r>
            <a:r>
              <a:rPr lang="fr-FR" sz="900" i="1" dirty="0" smtClean="0">
                <a:latin typeface="+mj-lt"/>
              </a:rPr>
              <a:t>. </a:t>
            </a:r>
            <a:r>
              <a:rPr lang="nl-NL" sz="900" dirty="0">
                <a:latin typeface="+mj-lt"/>
              </a:rPr>
              <a:t>VOL 11 | OCTOBER 2017 | 639–645 </a:t>
            </a:r>
            <a:r>
              <a:rPr lang="nl-NL" sz="900" dirty="0" smtClean="0">
                <a:latin typeface="+mj-lt"/>
              </a:rPr>
              <a:t>|</a:t>
            </a:r>
            <a:endParaRPr lang="fr-FR" sz="900" i="1" dirty="0">
              <a:latin typeface="+mj-lt"/>
            </a:endParaRPr>
          </a:p>
        </p:txBody>
      </p:sp>
      <p:sp>
        <p:nvSpPr>
          <p:cNvPr id="18" name="Sous-titre 4"/>
          <p:cNvSpPr>
            <a:spLocks noGrp="1"/>
          </p:cNvSpPr>
          <p:nvPr>
            <p:ph type="subTitle" idx="1" hasCustomPrompt="1"/>
          </p:nvPr>
        </p:nvSpPr>
        <p:spPr>
          <a:xfrm>
            <a:off x="6320126" y="4879549"/>
            <a:ext cx="2904565" cy="203442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Prospectives </a:t>
            </a:r>
            <a:r>
              <a:rPr lang="fr-FR" dirty="0" smtClean="0"/>
              <a:t>IN2P3 - GT08</a:t>
            </a:r>
            <a:r>
              <a:rPr lang="fr-FR" dirty="0" smtClean="0"/>
              <a:t> </a:t>
            </a:r>
            <a:r>
              <a:rPr lang="fr-FR" dirty="0" smtClean="0"/>
              <a:t>- 24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53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7679</TotalTime>
  <Words>1243</Words>
  <Application>Microsoft Office PowerPoint</Application>
  <PresentationFormat>Affichage à l'écran (16:9)</PresentationFormat>
  <Paragraphs>262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Cambria Math</vt:lpstr>
      <vt:lpstr>Courier New</vt:lpstr>
      <vt:lpstr>Helvetica Neue Medium</vt:lpstr>
      <vt:lpstr>Michelin Black</vt:lpstr>
      <vt:lpstr>Michelin SemiBold</vt:lpstr>
      <vt:lpstr>Roboto</vt:lpstr>
      <vt:lpstr>Rounded Elegance</vt:lpstr>
      <vt:lpstr>Symbol</vt:lpstr>
      <vt:lpstr>Times New Roman</vt:lpstr>
      <vt:lpstr>Wingdings</vt:lpstr>
      <vt:lpstr>Office Theme</vt:lpstr>
      <vt:lpstr>MICROCHAnNEL COOLING</vt:lpstr>
      <vt:lpstr>OUTLINE</vt:lpstr>
      <vt:lpstr>Thermal management problematic for pixel sensor</vt:lpstr>
      <vt:lpstr>cooling with Si microchannel</vt:lpstr>
      <vt:lpstr>Si microchannel cooling applications</vt:lpstr>
      <vt:lpstr>Aida 2020 Ongoing development</vt:lpstr>
      <vt:lpstr>Silicon  microchanel cooling optimization @IN2P3</vt:lpstr>
      <vt:lpstr>Silicon  microchanel cooling optimization @CPPM</vt:lpstr>
      <vt:lpstr>Silicon  microchanel cooling optimization @CPPM</vt:lpstr>
      <vt:lpstr>LAPP EXPERIENCE from CO2 COOLING OF FUTURE ATLAS PIXEL</vt:lpstr>
      <vt:lpstr>LAPP CONTRIBUTION FOR MICROCHANELS DEVELOPMENTS</vt:lpstr>
      <vt:lpstr>LPNHE Experience from CO2 COOLING OF FUTURE ATLAS PIXEL</vt:lpstr>
      <vt:lpstr>LPNHE CONTRIBUTION FOR MICROCHANELS DEVELOPMENTS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Marios Flourentzou</dc:creator>
  <cp:lastModifiedBy>beurthey stephan</cp:lastModifiedBy>
  <cp:revision>996</cp:revision>
  <dcterms:created xsi:type="dcterms:W3CDTF">2017-06-15T21:55:29Z</dcterms:created>
  <dcterms:modified xsi:type="dcterms:W3CDTF">2020-01-24T08:35:14Z</dcterms:modified>
</cp:coreProperties>
</file>