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/>
    <p:restoredTop sz="96291"/>
  </p:normalViewPr>
  <p:slideViewPr>
    <p:cSldViewPr snapToGrid="0" snapToObjects="1">
      <p:cViewPr varScale="1">
        <p:scale>
          <a:sx n="157" d="100"/>
          <a:sy n="157" d="100"/>
        </p:scale>
        <p:origin x="1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36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5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90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89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98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20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68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3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7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99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25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1922-772F-6C46-ADDE-55D41CB7B4B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EC6D-206B-E847-B30F-1DD723CED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93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F113863-26E1-F44C-AA01-DE8C41E78834}"/>
              </a:ext>
            </a:extLst>
          </p:cNvPr>
          <p:cNvSpPr txBox="1"/>
          <p:nvPr/>
        </p:nvSpPr>
        <p:spPr>
          <a:xfrm>
            <a:off x="609601" y="1499446"/>
            <a:ext cx="77145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Bienvenue à l’</a:t>
            </a:r>
            <a:r>
              <a:rPr lang="fr-FR" b="1" dirty="0" err="1">
                <a:solidFill>
                  <a:srgbClr val="FF0000"/>
                </a:solidFill>
              </a:rPr>
              <a:t>IJCLab</a:t>
            </a:r>
            <a:r>
              <a:rPr lang="fr-FR" dirty="0"/>
              <a:t>: Laboratoire </a:t>
            </a:r>
            <a:r>
              <a:rPr lang="fr-FR" b="1" dirty="0">
                <a:solidFill>
                  <a:srgbClr val="FF0000"/>
                </a:solidFill>
              </a:rPr>
              <a:t>Irène </a:t>
            </a:r>
            <a:r>
              <a:rPr lang="fr-FR" b="1" dirty="0" err="1">
                <a:solidFill>
                  <a:srgbClr val="FF0000"/>
                </a:solidFill>
              </a:rPr>
              <a:t>Joliot</a:t>
            </a:r>
            <a:r>
              <a:rPr lang="fr-FR" b="1" dirty="0">
                <a:solidFill>
                  <a:srgbClr val="FF0000"/>
                </a:solidFill>
              </a:rPr>
              <a:t> Curie</a:t>
            </a:r>
          </a:p>
          <a:p>
            <a:r>
              <a:rPr lang="fr-FR" b="1" dirty="0"/>
              <a:t>Bonne nouvelle</a:t>
            </a:r>
            <a:r>
              <a:rPr lang="fr-FR" dirty="0"/>
              <a:t>: Pas de grève prévue dans le RER</a:t>
            </a:r>
          </a:p>
          <a:p>
            <a:r>
              <a:rPr lang="fr-FR" dirty="0"/>
              <a:t>	- Compter une heure de Paris-Châtelet à l’</a:t>
            </a:r>
            <a:r>
              <a:rPr lang="fr-FR" dirty="0" err="1"/>
              <a:t>IJCLab</a:t>
            </a:r>
            <a:r>
              <a:rPr lang="fr-FR" dirty="0"/>
              <a:t> (porte à porte)</a:t>
            </a:r>
          </a:p>
          <a:p>
            <a:r>
              <a:rPr lang="fr-FR" b="1" dirty="0"/>
              <a:t>Intendance</a:t>
            </a:r>
          </a:p>
          <a:p>
            <a:r>
              <a:rPr lang="fr-FR" dirty="0"/>
              <a:t>	- Accès au labo: nécessairement avec un habitué des lieux (badge)</a:t>
            </a:r>
          </a:p>
          <a:p>
            <a:r>
              <a:rPr lang="fr-FR" dirty="0"/>
              <a:t>	- Déjeuners (offerts) mardi et mercredi à 13h15 précises (tickets)</a:t>
            </a:r>
          </a:p>
          <a:p>
            <a:r>
              <a:rPr lang="fr-FR" dirty="0"/>
              <a:t>	- Dîner de collaboration demain à 19h00 à Orsay (proche du RER)</a:t>
            </a:r>
          </a:p>
          <a:p>
            <a:r>
              <a:rPr lang="fr-FR" dirty="0"/>
              <a:t>	- Wifi: </a:t>
            </a:r>
            <a:r>
              <a:rPr lang="fr-FR" dirty="0" err="1"/>
              <a:t>eduroam</a:t>
            </a:r>
            <a:r>
              <a:rPr lang="fr-FR" dirty="0"/>
              <a:t> et </a:t>
            </a:r>
            <a:r>
              <a:rPr lang="fr-FR" dirty="0" err="1"/>
              <a:t>LALPublic</a:t>
            </a:r>
            <a:endParaRPr lang="fr-FR" dirty="0"/>
          </a:p>
          <a:p>
            <a:r>
              <a:rPr lang="fr-FR" dirty="0"/>
              <a:t>	- Retransmission par </a:t>
            </a:r>
            <a:r>
              <a:rPr lang="fr-FR" dirty="0" err="1"/>
              <a:t>Renavisio</a:t>
            </a:r>
            <a:r>
              <a:rPr lang="fr-FR" dirty="0"/>
              <a:t> (détails dans mail d’Olivier du 30/01)</a:t>
            </a:r>
          </a:p>
          <a:p>
            <a:r>
              <a:rPr lang="fr-FR" dirty="0"/>
              <a:t>	- Amphi + salle bleue attenante réservés pour les 3 jours</a:t>
            </a:r>
          </a:p>
          <a:p>
            <a:r>
              <a:rPr lang="fr-FR" b="1" dirty="0"/>
              <a:t>Organisation / agenda</a:t>
            </a:r>
          </a:p>
          <a:p>
            <a:r>
              <a:rPr lang="fr-FR" dirty="0"/>
              <a:t>	- Merci de poster vos présentations à l’avance sur INDICO</a:t>
            </a:r>
          </a:p>
          <a:p>
            <a:r>
              <a:rPr lang="fr-FR" dirty="0"/>
              <a:t>	- Prévoir 5 minutes de questions dans votre temps de présentation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1131D1-8BB5-E24D-BEA0-5246337DE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0072"/>
            <a:ext cx="9144000" cy="1408386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Journées LSST-France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sz="3600" b="1" dirty="0">
                <a:solidFill>
                  <a:srgbClr val="FF0000"/>
                </a:solidFill>
              </a:rPr>
              <a:t>3-5 février 2020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12A6E-2BB2-CB49-89D3-309650CF0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41" y="5382832"/>
            <a:ext cx="8534399" cy="13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939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142</Words>
  <Application>Microsoft Macintosh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Journées LSST-France 3-5 février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Journées LSST-France 3-5 février 2020</dc:title>
  <dc:creator>Microsoft Office User</dc:creator>
  <cp:lastModifiedBy>Microsoft Office User</cp:lastModifiedBy>
  <cp:revision>5</cp:revision>
  <dcterms:created xsi:type="dcterms:W3CDTF">2020-02-03T09:26:45Z</dcterms:created>
  <dcterms:modified xsi:type="dcterms:W3CDTF">2020-02-03T10:42:20Z</dcterms:modified>
</cp:coreProperties>
</file>