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7" r:id="rId2"/>
    <p:sldId id="269" r:id="rId3"/>
    <p:sldId id="270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80C535"/>
    <a:srgbClr val="27509B"/>
    <a:srgbClr val="2750FF"/>
    <a:srgbClr val="27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6568" autoAdjust="0"/>
  </p:normalViewPr>
  <p:slideViewPr>
    <p:cSldViewPr snapToGrid="0" snapToObjects="1" showGuides="1">
      <p:cViewPr varScale="1">
        <p:scale>
          <a:sx n="159" d="100"/>
          <a:sy n="159" d="100"/>
        </p:scale>
        <p:origin x="156" y="30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48" y="18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78"/>
    </p:cViewPr>
  </p:sorterViewPr>
  <p:notesViewPr>
    <p:cSldViewPr snapToGrid="0" snapToObjects="1">
      <p:cViewPr varScale="1">
        <p:scale>
          <a:sx n="68" d="100"/>
          <a:sy n="68" d="100"/>
        </p:scale>
        <p:origin x="-308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6B484-8B0B-4A0B-B3E2-CF98B936C513}" type="datetimeFigureOut">
              <a:rPr lang="fr-FR" smtClean="0"/>
              <a:t>03/10/2019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A7F91-264B-40E8-B730-0B569A674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18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B44EB-3B01-45B1-A8AF-F9B5FED763EA}" type="datetimeFigureOut">
              <a:rPr lang="fr-FR" smtClean="0"/>
              <a:t>03/10/2019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FBFB-8083-4D95-9E74-89EC1E3AD9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78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37791" cy="5143500"/>
          </a:xfrm>
          <a:prstGeom prst="rec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4200" y="1846807"/>
            <a:ext cx="8229600" cy="857250"/>
          </a:xfrm>
        </p:spPr>
        <p:txBody>
          <a:bodyPr/>
          <a:lstStyle>
            <a:lvl1pPr algn="r">
              <a:defRPr lang="fr-FR" sz="2800" b="0" i="0" kern="1200" cap="all" baseline="0" smtClean="0">
                <a:solidFill>
                  <a:srgbClr val="27509B"/>
                </a:solidFill>
                <a:latin typeface="Michelin Black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385916" y="2708903"/>
            <a:ext cx="3427884" cy="345796"/>
          </a:xfrm>
        </p:spPr>
        <p:txBody>
          <a:bodyPr/>
          <a:lstStyle>
            <a:lvl1pPr marL="0" indent="0" algn="r">
              <a:buNone/>
              <a:defRPr lang="fr-FR" sz="1800" kern="1200" cap="none" baseline="0" smtClean="0">
                <a:solidFill>
                  <a:srgbClr val="27509B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 titre</a:t>
            </a:r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469900"/>
          </a:xfrm>
        </p:spPr>
        <p:txBody>
          <a:bodyPr>
            <a:noAutofit/>
          </a:bodyPr>
          <a:lstStyle>
            <a:lvl1pPr algn="l">
              <a:defRPr sz="2000" b="0" i="0" cap="all" baseline="0">
                <a:solidFill>
                  <a:srgbClr val="27509B"/>
                </a:solidFill>
                <a:latin typeface="Michelin SemiBold" pitchFamily="50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0"/>
          </p:nvPr>
        </p:nvSpPr>
        <p:spPr>
          <a:xfrm>
            <a:off x="457200" y="873125"/>
            <a:ext cx="8356600" cy="3800475"/>
          </a:xfrm>
        </p:spPr>
        <p:txBody>
          <a:bodyPr/>
          <a:lstStyle>
            <a:lvl1pPr>
              <a:defRPr lang="fr-FR" sz="1800" b="1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Rounded Elegance" panose="02020603050405020304" pitchFamily="18" charset="0"/>
              <a:buChar char="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3" name="Organigramme : Entrée manuelle 2"/>
          <p:cNvSpPr/>
          <p:nvPr userDrawn="1"/>
        </p:nvSpPr>
        <p:spPr>
          <a:xfrm rot="16200000" flipV="1">
            <a:off x="38029" y="-37342"/>
            <a:ext cx="302428" cy="377040"/>
          </a:xfrm>
          <a:prstGeom prst="flowChartManualInpu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4813663"/>
            <a:ext cx="9144000" cy="329837"/>
          </a:xfrm>
          <a:prstGeom prst="rec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457200" y="576581"/>
            <a:ext cx="207264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52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4699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fr-FR" sz="2000" b="0" i="0" dirty="0">
                <a:solidFill>
                  <a:srgbClr val="80C535"/>
                </a:solidFill>
                <a:latin typeface="Michelin SemiBold" pitchFamily="50" charset="0"/>
              </a:defRPr>
            </a:lvl1pPr>
          </a:lstStyle>
          <a:p>
            <a:pPr lvl="0" algn="l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contenu 14"/>
          <p:cNvSpPr>
            <a:spLocks noGrp="1"/>
          </p:cNvSpPr>
          <p:nvPr>
            <p:ph sz="quarter" idx="10"/>
          </p:nvPr>
        </p:nvSpPr>
        <p:spPr>
          <a:xfrm>
            <a:off x="457200" y="873125"/>
            <a:ext cx="8356600" cy="3800475"/>
          </a:xfrm>
        </p:spPr>
        <p:txBody>
          <a:bodyPr/>
          <a:lstStyle>
            <a:lvl1pPr>
              <a:defRPr lang="fr-FR" sz="1800" b="1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Rounded Elegance" panose="02020603050405020304" pitchFamily="18" charset="0"/>
              <a:buChar char="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7" name="Organigramme : Entrée manuelle 6"/>
          <p:cNvSpPr/>
          <p:nvPr userDrawn="1"/>
        </p:nvSpPr>
        <p:spPr>
          <a:xfrm rot="16200000" flipV="1">
            <a:off x="38029" y="-37342"/>
            <a:ext cx="302428" cy="377040"/>
          </a:xfrm>
          <a:prstGeom prst="flowChartManualInput">
            <a:avLst/>
          </a:prstGeom>
          <a:solidFill>
            <a:srgbClr val="80C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4813663"/>
            <a:ext cx="9144000" cy="329837"/>
          </a:xfrm>
          <a:prstGeom prst="rect">
            <a:avLst/>
          </a:prstGeom>
          <a:solidFill>
            <a:srgbClr val="80C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57200" y="576581"/>
            <a:ext cx="2072640" cy="0"/>
          </a:xfrm>
          <a:prstGeom prst="line">
            <a:avLst/>
          </a:prstGeom>
          <a:ln>
            <a:solidFill>
              <a:srgbClr val="80C5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07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 userDrawn="1"/>
        </p:nvSpPr>
        <p:spPr>
          <a:xfrm>
            <a:off x="1203974" y="2172855"/>
            <a:ext cx="7772400" cy="679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0" i="0" smtClean="0">
                <a:solidFill>
                  <a:schemeClr val="bg1"/>
                </a:solidFill>
                <a:latin typeface="Michelin Black" pitchFamily="50" charset="0"/>
                <a:cs typeface="Arial"/>
              </a:rPr>
              <a:t>merci</a:t>
            </a:r>
            <a:endParaRPr lang="en-US" sz="2800" b="0" i="0" dirty="0">
              <a:solidFill>
                <a:schemeClr val="bg1"/>
              </a:solidFill>
              <a:latin typeface="Michelin Black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59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</a:t>
            </a:r>
            <a:r>
              <a:rPr lang="fr-FR" noProof="0" dirty="0" smtClean="0"/>
              <a:t>to</a:t>
            </a:r>
            <a:r>
              <a:rPr lang="en-GB" dirty="0" smtClean="0"/>
              <a:t> </a:t>
            </a:r>
            <a:r>
              <a:rPr lang="fr-FR" noProof="0" dirty="0" err="1" smtClean="0"/>
              <a:t>edit</a:t>
            </a:r>
            <a:r>
              <a:rPr lang="en-GB" dirty="0" smtClean="0"/>
              <a:t> Master text styles</a:t>
            </a:r>
          </a:p>
          <a:p>
            <a:pPr marL="742950" lvl="1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GB" dirty="0" smtClean="0"/>
              <a:t>Second level</a:t>
            </a:r>
          </a:p>
          <a:p>
            <a:pPr lvl="2"/>
            <a:r>
              <a:rPr lang="fr-FR" noProof="0" dirty="0" err="1" smtClean="0"/>
              <a:t>Third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3"/>
            <a:r>
              <a:rPr lang="fr-FR" noProof="0" dirty="0" err="1" smtClean="0"/>
              <a:t>Fourth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28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1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1" latinLnBrk="0" hangingPunct="1">
        <a:spcBef>
          <a:spcPct val="0"/>
        </a:spcBef>
        <a:buNone/>
        <a:defRPr lang="en-US" sz="2000" b="0" i="0" kern="1200" cap="all" baseline="0" dirty="0">
          <a:solidFill>
            <a:srgbClr val="27509B"/>
          </a:solidFill>
          <a:latin typeface="Michelin SemiBold" pitchFamily="50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lang="en-GB" sz="2000" kern="1200" noProof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ü"/>
        <a:defRPr lang="en-GB" sz="1800" kern="1200" noProof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Micro-canaux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Collaboration LP3/CPPM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043110" y="4704348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17/04/2019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 alternatif: </a:t>
            </a:r>
            <a:r>
              <a:rPr lang="fr-FR" dirty="0" err="1" smtClean="0"/>
              <a:t>Anodic</a:t>
            </a:r>
            <a:r>
              <a:rPr lang="fr-FR" dirty="0" smtClean="0"/>
              <a:t> </a:t>
            </a:r>
            <a:r>
              <a:rPr lang="fr-FR" dirty="0" err="1" smtClean="0"/>
              <a:t>bonding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2731170"/>
            <a:ext cx="4568040" cy="12994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437" y="956510"/>
            <a:ext cx="1969218" cy="293570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382500" y="3892215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</a:t>
            </a:r>
            <a:r>
              <a:rPr lang="fr-FR" sz="1600" baseline="-25000" dirty="0" err="1" smtClean="0"/>
              <a:t>anneal</a:t>
            </a:r>
            <a:r>
              <a:rPr lang="fr-FR" sz="1600" dirty="0" smtClean="0"/>
              <a:t>=350°C</a:t>
            </a:r>
          </a:p>
          <a:p>
            <a:r>
              <a:rPr lang="fr-FR" sz="1600" dirty="0" smtClean="0"/>
              <a:t>P ~ 20 bars</a:t>
            </a:r>
            <a:endParaRPr lang="fr-FR" sz="1600" dirty="0"/>
          </a:p>
        </p:txBody>
      </p:sp>
      <p:grpSp>
        <p:nvGrpSpPr>
          <p:cNvPr id="7" name="Groupe 6"/>
          <p:cNvGrpSpPr/>
          <p:nvPr/>
        </p:nvGrpSpPr>
        <p:grpSpPr>
          <a:xfrm>
            <a:off x="1442759" y="1188547"/>
            <a:ext cx="3251810" cy="822327"/>
            <a:chOff x="3084022" y="2172394"/>
            <a:chExt cx="7771005" cy="1651461"/>
          </a:xfrm>
        </p:grpSpPr>
        <p:sp>
          <p:nvSpPr>
            <p:cNvPr id="8" name="Rectangle 7"/>
            <p:cNvSpPr/>
            <p:nvPr/>
          </p:nvSpPr>
          <p:spPr>
            <a:xfrm>
              <a:off x="3084022" y="2867890"/>
              <a:ext cx="5627716" cy="6068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90851" y="3100647"/>
              <a:ext cx="407324" cy="3823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08021" y="3103417"/>
              <a:ext cx="407324" cy="3823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41814" y="3097875"/>
              <a:ext cx="407324" cy="3823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00551" y="3092334"/>
              <a:ext cx="407324" cy="3823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64825" y="3100644"/>
              <a:ext cx="407324" cy="3823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84022" y="3491345"/>
              <a:ext cx="5627716" cy="33251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>
              <a:off x="8462356" y="2360815"/>
              <a:ext cx="1371600" cy="6899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9784080" y="2186247"/>
              <a:ext cx="652000" cy="494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Si</a:t>
              </a:r>
              <a:endParaRPr lang="fr-FR" sz="10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9720351" y="3311236"/>
              <a:ext cx="1134676" cy="494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Verre</a:t>
              </a:r>
              <a:endParaRPr lang="fr-FR" sz="1000" dirty="0"/>
            </a:p>
          </p:txBody>
        </p:sp>
        <p:cxnSp>
          <p:nvCxnSpPr>
            <p:cNvPr id="20" name="Connecteur droit avec flèche 19"/>
            <p:cNvCxnSpPr>
              <a:stCxn id="19" idx="1"/>
              <a:endCxn id="16" idx="3"/>
            </p:cNvCxnSpPr>
            <p:nvPr/>
          </p:nvCxnSpPr>
          <p:spPr>
            <a:xfrm flipH="1">
              <a:off x="8711738" y="3558477"/>
              <a:ext cx="1008612" cy="99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386944" y="2172394"/>
              <a:ext cx="2199631" cy="509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Micro canaux</a:t>
              </a:r>
              <a:endParaRPr lang="fr-FR" sz="1000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5785657" y="2590052"/>
              <a:ext cx="808227" cy="635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28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" y="584201"/>
            <a:ext cx="3095233" cy="232142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31" y="114301"/>
            <a:ext cx="3328738" cy="24965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47" y="2274325"/>
            <a:ext cx="3334024" cy="25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3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</TotalTime>
  <Words>18</Words>
  <Application>Microsoft Office PowerPoint</Application>
  <PresentationFormat>Affichage à l'écran (16:9)</PresentationFormat>
  <Paragraphs>9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0" baseType="lpstr">
      <vt:lpstr>Arial</vt:lpstr>
      <vt:lpstr>Calibri</vt:lpstr>
      <vt:lpstr>Michelin Black</vt:lpstr>
      <vt:lpstr>Michelin SemiBold</vt:lpstr>
      <vt:lpstr>Rounded Elegance</vt:lpstr>
      <vt:lpstr>Wingdings</vt:lpstr>
      <vt:lpstr>Office Theme</vt:lpstr>
      <vt:lpstr>Micro-canaux</vt:lpstr>
      <vt:lpstr>Concept alternatif: Anodic bonding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Marios Flourentzou</dc:creator>
  <cp:lastModifiedBy>beurthey stephan</cp:lastModifiedBy>
  <cp:revision>826</cp:revision>
  <dcterms:created xsi:type="dcterms:W3CDTF">2017-06-15T21:55:29Z</dcterms:created>
  <dcterms:modified xsi:type="dcterms:W3CDTF">2019-10-03T07:51:55Z</dcterms:modified>
</cp:coreProperties>
</file>