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93D4-C121-4A35-92FC-8AAFC8029142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BD81-B30A-4ACD-8866-80F582BDDE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9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93D4-C121-4A35-92FC-8AAFC8029142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BD81-B30A-4ACD-8866-80F582BDDE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864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93D4-C121-4A35-92FC-8AAFC8029142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BD81-B30A-4ACD-8866-80F582BDDE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443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93D4-C121-4A35-92FC-8AAFC8029142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BD81-B30A-4ACD-8866-80F582BDDE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8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93D4-C121-4A35-92FC-8AAFC8029142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BD81-B30A-4ACD-8866-80F582BDDE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52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93D4-C121-4A35-92FC-8AAFC8029142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BD81-B30A-4ACD-8866-80F582BDDE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56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93D4-C121-4A35-92FC-8AAFC8029142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BD81-B30A-4ACD-8866-80F582BDDE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15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93D4-C121-4A35-92FC-8AAFC8029142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BD81-B30A-4ACD-8866-80F582BDDE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20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93D4-C121-4A35-92FC-8AAFC8029142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BD81-B30A-4ACD-8866-80F582BDDE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10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93D4-C121-4A35-92FC-8AAFC8029142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BD81-B30A-4ACD-8866-80F582BDDE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87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93D4-C121-4A35-92FC-8AAFC8029142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BD81-B30A-4ACD-8866-80F582BDDE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49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F93D4-C121-4A35-92FC-8AAFC8029142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0BD81-B30A-4ACD-8866-80F582BDDE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37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oleObject" Target="file:///\\marfiler\share-meca\lagier\0-KM3Net\CAO\2-NOEUD%202\1-Frame\1-ModuleBatterie\211-EnsPiecesModuleBatterie-V2.CATDrawin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2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6622" y="4518833"/>
            <a:ext cx="1703622" cy="232964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41928"/>
            <a:ext cx="3171825" cy="341607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27044" y="649281"/>
            <a:ext cx="2324616" cy="317870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238523" y="444979"/>
            <a:ext cx="992579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1. </a:t>
            </a:r>
            <a:r>
              <a:rPr lang="fr-FR" sz="1400" b="1" dirty="0" err="1" smtClean="0">
                <a:solidFill>
                  <a:srgbClr val="FF0000"/>
                </a:solidFill>
              </a:rPr>
              <a:t>Noeud</a:t>
            </a:r>
            <a:r>
              <a:rPr lang="fr-FR" sz="1400" b="1" dirty="0" smtClean="0">
                <a:solidFill>
                  <a:srgbClr val="FF0000"/>
                </a:solidFill>
              </a:rPr>
              <a:t> 2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338022" y="1517359"/>
            <a:ext cx="840682" cy="1111541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267720" y="4693160"/>
            <a:ext cx="2341464" cy="198821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683460" y="2331207"/>
            <a:ext cx="2199188" cy="196242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892075" y="2117991"/>
            <a:ext cx="2208715" cy="237787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476" y="4791581"/>
            <a:ext cx="3078807" cy="199281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125" y="2193929"/>
            <a:ext cx="2179749" cy="2187647"/>
          </a:xfrm>
          <a:prstGeom prst="rect">
            <a:avLst/>
          </a:prstGeom>
        </p:spPr>
      </p:pic>
      <p:cxnSp>
        <p:nvCxnSpPr>
          <p:cNvPr id="14" name="Connecteur droit 13"/>
          <p:cNvCxnSpPr/>
          <p:nvPr/>
        </p:nvCxnSpPr>
        <p:spPr>
          <a:xfrm>
            <a:off x="5419725" y="4469823"/>
            <a:ext cx="6693776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5419725" y="2155248"/>
            <a:ext cx="6693776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-1851" y="3526"/>
            <a:ext cx="737126" cy="307777"/>
          </a:xfrm>
          <a:prstGeom prst="rect">
            <a:avLst/>
          </a:prstGeom>
          <a:solidFill>
            <a:srgbClr val="FFBDBD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CAGIRE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1316116" y="3526"/>
            <a:ext cx="865943" cy="307777"/>
          </a:xfrm>
          <a:prstGeom prst="rect">
            <a:avLst/>
          </a:prstGeom>
          <a:solidFill>
            <a:srgbClr val="FFBDBD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KM3 NET</a:t>
            </a:r>
            <a:endParaRPr lang="fr-FR" sz="1400" b="1" dirty="0">
              <a:solidFill>
                <a:srgbClr val="FF0000"/>
              </a:solidFill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3279045" y="626403"/>
            <a:ext cx="0" cy="59397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7889001" y="3851853"/>
            <a:ext cx="1126847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b="1" u="sng" dirty="0" smtClean="0">
                <a:solidFill>
                  <a:srgbClr val="00B050"/>
                </a:solidFill>
              </a:rPr>
              <a:t>Jonction Box</a:t>
            </a:r>
            <a:endParaRPr lang="fr-FR" sz="1400" b="1" u="sng" dirty="0">
              <a:solidFill>
                <a:srgbClr val="00B05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1693948" y="4558071"/>
            <a:ext cx="529312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2. IU</a:t>
            </a:r>
            <a:endParaRPr lang="fr-FR" sz="1400" b="1" dirty="0">
              <a:solidFill>
                <a:srgbClr val="FF0000"/>
              </a:solidFill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7251" y="3887409"/>
            <a:ext cx="1809059" cy="1465734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624156" y="5177101"/>
            <a:ext cx="1345403" cy="1869192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248459" y="386037"/>
            <a:ext cx="2905186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+</a:t>
            </a:r>
            <a:r>
              <a:rPr lang="fr-FR" sz="1400" b="1" i="1" dirty="0" smtClean="0">
                <a:solidFill>
                  <a:srgbClr val="7030A0"/>
                </a:solidFill>
              </a:rPr>
              <a:t> Parfaite connaissance du </a:t>
            </a:r>
            <a:r>
              <a:rPr lang="fr-FR" sz="1400" b="1" i="1" dirty="0" err="1" smtClean="0">
                <a:solidFill>
                  <a:srgbClr val="7030A0"/>
                </a:solidFill>
              </a:rPr>
              <a:t>cryo</a:t>
            </a:r>
            <a:endParaRPr lang="fr-FR" sz="1400" b="1" i="1" dirty="0" smtClean="0">
              <a:solidFill>
                <a:srgbClr val="7030A0"/>
              </a:solidFill>
            </a:endParaRPr>
          </a:p>
          <a:p>
            <a:r>
              <a:rPr lang="fr-FR" sz="1600" b="1" i="1" dirty="0" smtClean="0">
                <a:solidFill>
                  <a:srgbClr val="7030A0"/>
                </a:solidFill>
              </a:rPr>
              <a:t>-  </a:t>
            </a:r>
            <a:r>
              <a:rPr lang="fr-FR" sz="1400" b="1" i="1" dirty="0" smtClean="0">
                <a:solidFill>
                  <a:srgbClr val="7030A0"/>
                </a:solidFill>
              </a:rPr>
              <a:t>Chevauchement des plannings</a:t>
            </a:r>
            <a:endParaRPr lang="fr-FR" sz="1400" b="1" i="1" dirty="0">
              <a:solidFill>
                <a:srgbClr val="7030A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270801" y="-3022"/>
            <a:ext cx="7249998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rgbClr val="FF0000"/>
                </a:solidFill>
              </a:rPr>
              <a:t>Développements – Gestion fabrication / outillages – Intégration / tests – Livraison produit et suivi</a:t>
            </a:r>
            <a:endParaRPr lang="fr-FR" sz="1400" i="1" dirty="0">
              <a:solidFill>
                <a:srgbClr val="FF0000"/>
              </a:solidFill>
            </a:endParaRPr>
          </a:p>
        </p:txBody>
      </p:sp>
      <p:cxnSp>
        <p:nvCxnSpPr>
          <p:cNvPr id="32" name="Connecteur droit 31"/>
          <p:cNvCxnSpPr/>
          <p:nvPr/>
        </p:nvCxnSpPr>
        <p:spPr>
          <a:xfrm flipH="1">
            <a:off x="5318064" y="2238632"/>
            <a:ext cx="15051" cy="443348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3404446" y="2155248"/>
            <a:ext cx="1807816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069293"/>
              </p:ext>
            </p:extLst>
          </p:nvPr>
        </p:nvGraphicFramePr>
        <p:xfrm>
          <a:off x="3314298" y="2241344"/>
          <a:ext cx="1987564" cy="1422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essin" r:id="rId13" imgW="10098000" imgH="7225560" progId="CATIA.Drawing">
                  <p:link updateAutomatic="1"/>
                </p:oleObj>
              </mc:Choice>
              <mc:Fallback>
                <p:oleObj name="Dessin" r:id="rId13" imgW="10098000" imgH="7225560" progId="CATIA.Drawing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14298" y="2241344"/>
                        <a:ext cx="1987564" cy="1422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ZoneTexte 27"/>
          <p:cNvSpPr txBox="1"/>
          <p:nvPr/>
        </p:nvSpPr>
        <p:spPr>
          <a:xfrm>
            <a:off x="3643850" y="3493780"/>
            <a:ext cx="1396985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b="1" u="sng" dirty="0" smtClean="0">
                <a:solidFill>
                  <a:srgbClr val="00B050"/>
                </a:solidFill>
              </a:rPr>
              <a:t>Module batterie</a:t>
            </a:r>
            <a:endParaRPr lang="fr-FR" sz="1400" b="1" u="sng" dirty="0">
              <a:solidFill>
                <a:srgbClr val="00B05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404446" y="961840"/>
            <a:ext cx="2905186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+</a:t>
            </a:r>
            <a:r>
              <a:rPr lang="fr-FR" sz="1400" b="1" i="1" dirty="0" smtClean="0">
                <a:solidFill>
                  <a:srgbClr val="7030A0"/>
                </a:solidFill>
              </a:rPr>
              <a:t> Adaptation</a:t>
            </a:r>
          </a:p>
          <a:p>
            <a:r>
              <a:rPr lang="fr-FR" sz="1600" b="1" i="1" dirty="0" smtClean="0">
                <a:solidFill>
                  <a:srgbClr val="7030A0"/>
                </a:solidFill>
              </a:rPr>
              <a:t>-  </a:t>
            </a:r>
            <a:r>
              <a:rPr lang="fr-FR" sz="1400" b="1" i="1" dirty="0" smtClean="0">
                <a:solidFill>
                  <a:srgbClr val="7030A0"/>
                </a:solidFill>
              </a:rPr>
              <a:t>8 revues à ce jour : rendement ?!</a:t>
            </a:r>
            <a:endParaRPr lang="fr-FR" sz="1400" b="1" i="1" dirty="0">
              <a:solidFill>
                <a:srgbClr val="7030A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9616" y="587120"/>
            <a:ext cx="2273524" cy="152900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9534" y="587120"/>
            <a:ext cx="2151753" cy="1538859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8127240" y="1765352"/>
            <a:ext cx="650371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b="1" u="sng" dirty="0" smtClean="0">
                <a:solidFill>
                  <a:srgbClr val="00B050"/>
                </a:solidFill>
              </a:rPr>
              <a:t>Frame</a:t>
            </a:r>
            <a:endParaRPr lang="fr-FR" sz="14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87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50</Words>
  <Application>Microsoft Office PowerPoint</Application>
  <PresentationFormat>Grand écran</PresentationFormat>
  <Paragraphs>12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Liens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\\marfiler\share-meca\lagier\0-KM3Net\CAO\2-NOEUD 2\1-Frame\1-ModuleBatterie\211-EnsPiecesModuleBatterie-V2.CATDrawing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Lagier</dc:creator>
  <cp:lastModifiedBy>Philippe Lagier</cp:lastModifiedBy>
  <cp:revision>17</cp:revision>
  <cp:lastPrinted>2019-10-03T07:31:29Z</cp:lastPrinted>
  <dcterms:created xsi:type="dcterms:W3CDTF">2019-10-02T16:43:55Z</dcterms:created>
  <dcterms:modified xsi:type="dcterms:W3CDTF">2019-10-03T07:36:33Z</dcterms:modified>
</cp:coreProperties>
</file>