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0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553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5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055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14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69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486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09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282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98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96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05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58D0A-B705-434F-9949-9BB1085BD7B4}" type="datetimeFigureOut">
              <a:rPr lang="fr-FR" smtClean="0"/>
              <a:t>06/02/2020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35788-AD78-4CF7-83ED-56C3ADC21F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03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034998" y="344983"/>
            <a:ext cx="8112093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Cycle du combustible et matériaux - Quels enjeux dans les dix ans à venir ?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75780" y="920154"/>
            <a:ext cx="1191666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Challenge/Endommagement des matériaux </a:t>
            </a:r>
          </a:p>
          <a:p>
            <a:r>
              <a:rPr lang="fr-FR" dirty="0"/>
              <a:t> </a:t>
            </a:r>
            <a:r>
              <a:rPr lang="fr-FR" dirty="0" smtClean="0"/>
              <a:t>            Comprendre des mécanismes fondamentaux : premiers instants de la création des cascades de déplacements d’atomes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Comportement du combustible UO</a:t>
            </a:r>
            <a:r>
              <a:rPr lang="fr-FR" baseline="-25000" dirty="0" smtClean="0"/>
              <a:t>2</a:t>
            </a:r>
            <a:r>
              <a:rPr lang="fr-FR" dirty="0" smtClean="0"/>
              <a:t> en conditions extrêmes (rôle de l’oxydation), migration/diffusion des</a:t>
            </a:r>
          </a:p>
          <a:p>
            <a:r>
              <a:rPr lang="fr-FR" dirty="0" smtClean="0"/>
              <a:t>PF, de l’He : axe fort</a:t>
            </a:r>
          </a:p>
          <a:p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Quid des études sur les autres matériaux (moins soutenus), MP ?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rgbClr val="FF0000"/>
                </a:solidFill>
              </a:rPr>
              <a:t>Structurer</a:t>
            </a:r>
            <a:r>
              <a:rPr lang="fr-FR" dirty="0" smtClean="0"/>
              <a:t> la communauté (GDR SCINEE), fédérer </a:t>
            </a:r>
            <a:r>
              <a:rPr lang="fr-FR" dirty="0" smtClean="0">
                <a:solidFill>
                  <a:srgbClr val="FF0000"/>
                </a:solidFill>
              </a:rPr>
              <a:t>et développer </a:t>
            </a:r>
            <a:r>
              <a:rPr lang="fr-FR" dirty="0" smtClean="0"/>
              <a:t>les moyens  d’irradiation et d’analyses in situ </a:t>
            </a:r>
          </a:p>
          <a:p>
            <a:r>
              <a:rPr lang="fr-FR" dirty="0"/>
              <a:t>	</a:t>
            </a:r>
            <a:r>
              <a:rPr lang="fr-FR" dirty="0" smtClean="0"/>
              <a:t>	Répondre à </a:t>
            </a:r>
            <a:r>
              <a:rPr lang="fr-FR" dirty="0" smtClean="0">
                <a:solidFill>
                  <a:srgbClr val="FF0000"/>
                </a:solidFill>
              </a:rPr>
              <a:t>l’AMI PIA 3 </a:t>
            </a:r>
            <a:r>
              <a:rPr lang="fr-FR" dirty="0" smtClean="0"/>
              <a:t>d’ici mai 2020 		</a:t>
            </a:r>
            <a:r>
              <a:rPr lang="fr-FR" i="1" dirty="0" smtClean="0">
                <a:solidFill>
                  <a:srgbClr val="FF0000"/>
                </a:solidFill>
              </a:rPr>
              <a:t>via</a:t>
            </a:r>
            <a:r>
              <a:rPr lang="fr-FR" dirty="0" smtClean="0">
                <a:solidFill>
                  <a:srgbClr val="FF0000"/>
                </a:solidFill>
              </a:rPr>
              <a:t> EMIR&amp;A : soutien de l’IN2P3</a:t>
            </a:r>
            <a:endParaRPr lang="fr-FR" dirty="0">
              <a:solidFill>
                <a:srgbClr val="FF0000"/>
              </a:solidFill>
            </a:endParaRPr>
          </a:p>
          <a:p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Gestion du combustible usé issu du multi-recyclage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Gestion des déchets métalliques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Assainissement-démantèlement/déconstruction</a:t>
            </a:r>
          </a:p>
          <a:p>
            <a:r>
              <a:rPr lang="fr-FR" dirty="0"/>
              <a:t>	</a:t>
            </a:r>
            <a:r>
              <a:rPr lang="fr-FR" dirty="0" smtClean="0"/>
              <a:t>Développer des méthodes de caractérisation, nouvelles matrices de conditionnement 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Problématique du retraitement : radiochimie (</a:t>
            </a:r>
            <a:r>
              <a:rPr lang="fr-FR" dirty="0" err="1" smtClean="0"/>
              <a:t>nbreuses</a:t>
            </a:r>
            <a:r>
              <a:rPr lang="fr-FR" dirty="0" smtClean="0"/>
              <a:t> </a:t>
            </a:r>
            <a:r>
              <a:rPr lang="fr-FR" dirty="0" err="1" smtClean="0"/>
              <a:t>collab</a:t>
            </a:r>
            <a:r>
              <a:rPr lang="fr-FR" dirty="0" smtClean="0"/>
              <a:t>. INC) - spécificité de l’IN2P3	  </a:t>
            </a:r>
            <a:r>
              <a:rPr lang="fr-FR" dirty="0" smtClean="0">
                <a:solidFill>
                  <a:srgbClr val="FF0000"/>
                </a:solidFill>
              </a:rPr>
              <a:t>IR Radiochimie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67691" y="5507720"/>
            <a:ext cx="676275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1282189" y="3599895"/>
            <a:ext cx="676275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5819330" y="3615789"/>
            <a:ext cx="676275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467691" y="1409700"/>
            <a:ext cx="503859" cy="58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034998" y="6363184"/>
            <a:ext cx="7708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Collaborations étroites avec le CEA – impacté par les évolutions récentes/GEN IV</a:t>
            </a:r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9144000" y="6061587"/>
            <a:ext cx="410973" cy="2127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3748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157</Words>
  <Application>Microsoft Office PowerPoint</Application>
  <PresentationFormat>Grand écran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Thème Office</vt:lpstr>
      <vt:lpstr>Présentation PowerPoint</vt:lpstr>
    </vt:vector>
  </TitlesOfParts>
  <Company>IN2P3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 Moncoffre</dc:creator>
  <cp:lastModifiedBy>visio</cp:lastModifiedBy>
  <cp:revision>16</cp:revision>
  <dcterms:created xsi:type="dcterms:W3CDTF">2020-02-06T08:06:59Z</dcterms:created>
  <dcterms:modified xsi:type="dcterms:W3CDTF">2020-02-06T09:37:51Z</dcterms:modified>
</cp:coreProperties>
</file>