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6" r:id="rId5"/>
    <p:sldId id="264" r:id="rId6"/>
    <p:sldId id="265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4204">
          <p15:clr>
            <a:srgbClr val="A4A3A4"/>
          </p15:clr>
        </p15:guide>
        <p15:guide id="4" pos="2880">
          <p15:clr>
            <a:srgbClr val="A4A3A4"/>
          </p15:clr>
        </p15:guide>
        <p15:guide id="5" pos="5605">
          <p15:clr>
            <a:srgbClr val="A4A3A4"/>
          </p15:clr>
        </p15:guide>
        <p15:guide id="6" pos="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6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044" y="60"/>
      </p:cViewPr>
      <p:guideLst>
        <p:guide orient="horz" pos="2160"/>
        <p:guide orient="horz" pos="4043"/>
        <p:guide orient="horz" pos="4204"/>
        <p:guide pos="2880"/>
        <p:guide pos="5605"/>
        <p:guide pos="1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4" d="100"/>
          <a:sy n="54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246CE-5699-764C-ADCF-189F9DB9DE85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57126-28FF-6F46-88F9-1B2CA9F36F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903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D19A-B570-364B-8AC2-9A7DA7BB1D6F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B6BE-15AB-E445-A6EB-0A60EA3B5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65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B6BE-15AB-E445-A6EB-0A60EA3B51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30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B6BE-15AB-E445-A6EB-0A60EA3B51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6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0488" y="3783299"/>
            <a:ext cx="7772400" cy="167200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73115" y="5571924"/>
            <a:ext cx="6400800" cy="63702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2771800" y="116632"/>
            <a:ext cx="6096426" cy="125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6600"/>
                </a:solidFill>
              </a:rPr>
              <a:t>Institut</a:t>
            </a:r>
            <a:r>
              <a:rPr lang="fr-FR" baseline="0" dirty="0" smtClean="0">
                <a:solidFill>
                  <a:srgbClr val="FF6600"/>
                </a:solidFill>
              </a:rPr>
              <a:t> National de Physique Nucléaire et Physique des Particules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29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055" y="248722"/>
            <a:ext cx="6475171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061" y="1639074"/>
            <a:ext cx="8683165" cy="465849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75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8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055" y="235764"/>
            <a:ext cx="6475171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5061" y="1652032"/>
            <a:ext cx="4310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52032"/>
            <a:ext cx="422002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9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055" y="235764"/>
            <a:ext cx="647517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5061" y="1638777"/>
            <a:ext cx="43123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5061" y="2304455"/>
            <a:ext cx="43123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38777"/>
            <a:ext cx="4223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4455"/>
            <a:ext cx="4223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6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055" y="248722"/>
            <a:ext cx="6475171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64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62" y="273050"/>
            <a:ext cx="3280451" cy="116205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062" y="1548500"/>
            <a:ext cx="3280452" cy="46910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293176" cy="5966513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4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30/10/2019 - CC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smtClean="0"/>
              <a:t>Réunion chefs de service informatique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0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5061" y="1600200"/>
            <a:ext cx="8683165" cy="465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506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30/10/2019 - CC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z="1200" dirty="0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346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246D-A279-B44C-A704-08625B4C807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" y="1"/>
            <a:ext cx="2376264" cy="1628799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96426" cy="125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grpSp>
        <p:nvGrpSpPr>
          <p:cNvPr id="12" name="Grouper 5"/>
          <p:cNvGrpSpPr>
            <a:grpSpLocks/>
          </p:cNvGrpSpPr>
          <p:nvPr userDrawn="1"/>
        </p:nvGrpSpPr>
        <p:grpSpPr bwMode="auto">
          <a:xfrm>
            <a:off x="0" y="1425663"/>
            <a:ext cx="9144000" cy="131954"/>
            <a:chOff x="1063" y="6373816"/>
            <a:chExt cx="9144000" cy="494690"/>
          </a:xfrm>
        </p:grpSpPr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23212" b="20467"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84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renom.nom@in2p3.f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.massu@in2p3.fr" TargetMode="External"/><Relationship Id="rId2" Type="http://schemas.openxmlformats.org/officeDocument/2006/relationships/hyperlink" Target="mailto:sip@admin.in2p3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7650" y="4292599"/>
            <a:ext cx="8625238" cy="1488635"/>
          </a:xfrm>
        </p:spPr>
        <p:txBody>
          <a:bodyPr/>
          <a:lstStyle/>
          <a:p>
            <a:r>
              <a:rPr lang="fr-FR" dirty="0" smtClean="0"/>
              <a:t>Service Système d’Information Projets (SIP SC-IN2P3)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73115" y="5781235"/>
            <a:ext cx="6400800" cy="637028"/>
          </a:xfrm>
        </p:spPr>
        <p:txBody>
          <a:bodyPr/>
          <a:lstStyle/>
          <a:p>
            <a:r>
              <a:rPr lang="fr-FR" dirty="0" smtClean="0"/>
              <a:t>Laurent Massu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chefs de service informatique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8" name="Image 7" descr="CTA_view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SIP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39073"/>
            <a:ext cx="8650288" cy="477918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Effectif 2019 de 2 agents CNRS permanents* (1.8 ETP)</a:t>
            </a:r>
          </a:p>
          <a:p>
            <a:pPr marL="457200" lvl="1" indent="0">
              <a:buNone/>
            </a:pPr>
            <a:r>
              <a:rPr lang="fr-FR" sz="2300" dirty="0"/>
              <a:t>*(en 2009 </a:t>
            </a:r>
            <a:r>
              <a:rPr lang="fr-FR" sz="2300" dirty="0" smtClean="0"/>
              <a:t>6 </a:t>
            </a:r>
            <a:r>
              <a:rPr lang="fr-FR" sz="2300" dirty="0"/>
              <a:t>agents </a:t>
            </a:r>
            <a:r>
              <a:rPr lang="fr-FR" sz="2300" dirty="0" smtClean="0"/>
              <a:t>perm. + 1 CDD tous </a:t>
            </a:r>
            <a:r>
              <a:rPr lang="fr-FR" sz="2300" dirty="0"/>
              <a:t>métiers </a:t>
            </a:r>
            <a:r>
              <a:rPr lang="fr-FR" sz="2300" dirty="0" smtClean="0"/>
              <a:t>informatique </a:t>
            </a:r>
            <a:r>
              <a:rPr lang="fr-FR" sz="2300" dirty="0"/>
              <a:t>– 6.8/7 ETP</a:t>
            </a:r>
            <a:r>
              <a:rPr lang="fr-FR" sz="2300" dirty="0" smtClean="0"/>
              <a:t>)</a:t>
            </a:r>
          </a:p>
          <a:p>
            <a:pPr lvl="1"/>
            <a:r>
              <a:rPr lang="fr-FR" dirty="0" smtClean="0"/>
              <a:t>Nadège CHOTARD – Assistante statisticienne AI</a:t>
            </a:r>
          </a:p>
          <a:p>
            <a:pPr lvl="1"/>
            <a:r>
              <a:rPr lang="fr-FR" dirty="0" smtClean="0"/>
              <a:t>Laurent MASSU – Responsable / développeur IE</a:t>
            </a:r>
          </a:p>
          <a:p>
            <a:pPr lvl="1"/>
            <a:r>
              <a:rPr lang="fr-FR" sz="2000" dirty="0" smtClean="0"/>
              <a:t>Télétravail : tous les deux - 1 journée / semaine le vendredi</a:t>
            </a:r>
          </a:p>
          <a:p>
            <a:r>
              <a:rPr lang="fr-FR" dirty="0" smtClean="0"/>
              <a:t>Portée de notre activité : Direction et Laboratoires</a:t>
            </a:r>
          </a:p>
          <a:p>
            <a:r>
              <a:rPr lang="fr-FR" dirty="0" smtClean="0"/>
              <a:t>Développement d’applications et réalisations de statistiques pour les besoins de la Direction de l’Institut</a:t>
            </a:r>
          </a:p>
          <a:p>
            <a:r>
              <a:rPr lang="fr-FR" dirty="0" smtClean="0"/>
              <a:t>Admin. complète / Admin. locale</a:t>
            </a:r>
            <a:r>
              <a:rPr lang="fr-FR" dirty="0"/>
              <a:t> </a:t>
            </a:r>
            <a:r>
              <a:rPr lang="fr-FR" dirty="0" smtClean="0"/>
              <a:t>de </a:t>
            </a:r>
            <a:r>
              <a:rPr lang="fr-FR" dirty="0" smtClean="0"/>
              <a:t>SI / Vue Institut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IN2P3 : Atrium, </a:t>
            </a:r>
            <a:r>
              <a:rPr lang="fr-FR" dirty="0" err="1" smtClean="0"/>
              <a:t>Zimbra</a:t>
            </a:r>
            <a:r>
              <a:rPr lang="fr-FR" dirty="0" smtClean="0"/>
              <a:t>, NSIP, </a:t>
            </a:r>
            <a:r>
              <a:rPr lang="fr-FR" dirty="0" err="1" smtClean="0"/>
              <a:t>ListServ</a:t>
            </a:r>
            <a:r>
              <a:rPr lang="fr-FR" dirty="0" smtClean="0"/>
              <a:t>…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CNRS : Réséda, </a:t>
            </a:r>
            <a:r>
              <a:rPr lang="fr-FR" dirty="0" err="1" smtClean="0"/>
              <a:t>Dialog</a:t>
            </a:r>
            <a:r>
              <a:rPr lang="fr-FR" dirty="0" smtClean="0"/>
              <a:t>…</a:t>
            </a:r>
            <a:endParaRPr lang="fr-FR" dirty="0"/>
          </a:p>
          <a:p>
            <a:r>
              <a:rPr lang="fr-FR" dirty="0" smtClean="0"/>
              <a:t> Autorité </a:t>
            </a:r>
            <a:r>
              <a:rPr lang="fr-FR" dirty="0"/>
              <a:t>de Certification </a:t>
            </a:r>
            <a:r>
              <a:rPr lang="fr-FR" dirty="0" smtClean="0"/>
              <a:t>CNRS2-Standard pour l’INS1618</a:t>
            </a:r>
          </a:p>
          <a:p>
            <a:r>
              <a:rPr lang="fr-FR" dirty="0" smtClean="0"/>
              <a:t>Correspondants Protection des Données pour </a:t>
            </a:r>
            <a:r>
              <a:rPr lang="fr-FR" dirty="0" smtClean="0"/>
              <a:t>l’Institut</a:t>
            </a:r>
          </a:p>
          <a:p>
            <a:r>
              <a:rPr lang="fr-FR" dirty="0" smtClean="0"/>
              <a:t>On dépend du réseau de </a:t>
            </a:r>
            <a:r>
              <a:rPr lang="fr-FR" smtClean="0"/>
              <a:t>PMA et </a:t>
            </a:r>
            <a:r>
              <a:rPr lang="fr-FR" dirty="0" smtClean="0"/>
              <a:t>son assistance technique</a:t>
            </a:r>
            <a:endParaRPr lang="fr-FR" dirty="0" smtClean="0"/>
          </a:p>
          <a:p>
            <a:pPr marL="514350" indent="-45720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8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2768" y="248722"/>
            <a:ext cx="6475171" cy="1143000"/>
          </a:xfrm>
        </p:spPr>
        <p:txBody>
          <a:bodyPr/>
          <a:lstStyle/>
          <a:p>
            <a:r>
              <a:rPr lang="fr-FR" dirty="0" smtClean="0"/>
              <a:t>Applications</a:t>
            </a:r>
            <a:br>
              <a:rPr lang="fr-FR" dirty="0" smtClean="0"/>
            </a:br>
            <a:r>
              <a:rPr lang="fr-FR" dirty="0" smtClean="0"/>
              <a:t>Etat mi-octobre 2019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91190"/>
              </p:ext>
            </p:extLst>
          </p:nvPr>
        </p:nvGraphicFramePr>
        <p:xfrm>
          <a:off x="247649" y="1601675"/>
          <a:ext cx="86629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10">
                  <a:extLst>
                    <a:ext uri="{9D8B030D-6E8A-4147-A177-3AD203B41FA5}">
                      <a16:colId xmlns:a16="http://schemas.microsoft.com/office/drawing/2014/main" val="2140127473"/>
                    </a:ext>
                  </a:extLst>
                </a:gridCol>
                <a:gridCol w="1528191">
                  <a:extLst>
                    <a:ext uri="{9D8B030D-6E8A-4147-A177-3AD203B41FA5}">
                      <a16:colId xmlns:a16="http://schemas.microsoft.com/office/drawing/2014/main" val="2773615177"/>
                    </a:ext>
                  </a:extLst>
                </a:gridCol>
                <a:gridCol w="644970">
                  <a:extLst>
                    <a:ext uri="{9D8B030D-6E8A-4147-A177-3AD203B41FA5}">
                      <a16:colId xmlns:a16="http://schemas.microsoft.com/office/drawing/2014/main" val="2680227169"/>
                    </a:ext>
                  </a:extLst>
                </a:gridCol>
                <a:gridCol w="910387">
                  <a:extLst>
                    <a:ext uri="{9D8B030D-6E8A-4147-A177-3AD203B41FA5}">
                      <a16:colId xmlns:a16="http://schemas.microsoft.com/office/drawing/2014/main" val="4084885953"/>
                    </a:ext>
                  </a:extLst>
                </a:gridCol>
              </a:tblGrid>
              <a:tr h="326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Application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Hébergement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Dév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Admin.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42791"/>
                  </a:ext>
                </a:extLst>
              </a:tr>
              <a:tr h="3266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NSIP</a:t>
                      </a:r>
                      <a:r>
                        <a:rPr lang="fr-FR" dirty="0" smtClean="0"/>
                        <a:t> : gestion des temps travaillés sur projet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https://nsip.in2p3.fr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52105"/>
                  </a:ext>
                </a:extLst>
              </a:tr>
              <a:tr h="5715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EAOM</a:t>
                      </a:r>
                      <a:r>
                        <a:rPr lang="fr-FR" dirty="0" smtClean="0"/>
                        <a:t> : 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Entretien Annuel Objectifs-Moyens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https://app.in2p3.fr/ilabdb/ilabdb_main.php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746041"/>
                  </a:ext>
                </a:extLst>
              </a:tr>
              <a:tr h="5715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A3CS</a:t>
                      </a:r>
                      <a:r>
                        <a:rPr lang="fr-FR" dirty="0" smtClean="0"/>
                        <a:t> : Accords de Collaborations Spécifiques (Comités Mixtes)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https://a3cs.in2p3.fr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46981"/>
                  </a:ext>
                </a:extLst>
              </a:tr>
              <a:tr h="5715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/>
                        <a:t>JdE</a:t>
                      </a:r>
                      <a:r>
                        <a:rPr lang="fr-FR" dirty="0" smtClean="0"/>
                        <a:t> : formulaire inscription aux Journées des Entrants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https://jde2019.in2p3.fr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357927"/>
                  </a:ext>
                </a:extLst>
              </a:tr>
              <a:tr h="3266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Suivi_budget</a:t>
                      </a:r>
                      <a:r>
                        <a:rPr lang="fr-FR" dirty="0" smtClean="0"/>
                        <a:t> : notifications aux laboratoires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Serveur local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27471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SiRH</a:t>
                      </a:r>
                      <a:r>
                        <a:rPr lang="fr-FR" dirty="0" smtClean="0"/>
                        <a:t> : suivi RH personnels IN2P3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Serveur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84767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47649" y="5533595"/>
            <a:ext cx="8650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Application à portée Institut </a:t>
            </a:r>
            <a:r>
              <a:rPr lang="fr-FR" dirty="0" smtClean="0"/>
              <a:t>|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b="1" dirty="0" smtClean="0">
                <a:solidFill>
                  <a:schemeClr val="accent3"/>
                </a:solidFill>
              </a:rPr>
              <a:t>Application à portée Direction</a:t>
            </a:r>
          </a:p>
          <a:p>
            <a:endParaRPr lang="fr-FR" sz="1600" b="1" dirty="0">
              <a:solidFill>
                <a:schemeClr val="accent3"/>
              </a:solidFill>
            </a:endParaRPr>
          </a:p>
          <a:p>
            <a:r>
              <a:rPr lang="fr-FR" dirty="0" smtClean="0"/>
              <a:t>… sans oublier les sites institutionnels, de la Direction, de la com … non gérés par le SIP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7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39073"/>
            <a:ext cx="8650288" cy="477918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Analyse et suivi </a:t>
            </a:r>
            <a:r>
              <a:rPr lang="fr-FR" dirty="0"/>
              <a:t>des données démographiques de toutes les catégories de personnel travaillant </a:t>
            </a:r>
            <a:r>
              <a:rPr lang="fr-FR" dirty="0" smtClean="0"/>
              <a:t>dans les </a:t>
            </a:r>
            <a:r>
              <a:rPr lang="fr-FR" dirty="0"/>
              <a:t>laboratoires de </a:t>
            </a:r>
            <a:r>
              <a:rPr lang="fr-FR" dirty="0" smtClean="0"/>
              <a:t>l'Institut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graphiques statistiques pour les EAOM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suivi des mouvements (entrées/sorties) </a:t>
            </a:r>
            <a:r>
              <a:rPr lang="fr-FR" dirty="0"/>
              <a:t>en vue de l'allocation des ressources par la </a:t>
            </a:r>
            <a:r>
              <a:rPr lang="fr-FR" dirty="0" smtClean="0"/>
              <a:t>Direction </a:t>
            </a:r>
            <a:r>
              <a:rPr lang="fr-FR" dirty="0"/>
              <a:t>de </a:t>
            </a:r>
            <a:r>
              <a:rPr lang="fr-FR" dirty="0" smtClean="0"/>
              <a:t>l'IN2P3</a:t>
            </a:r>
          </a:p>
          <a:p>
            <a:pPr lvl="1"/>
            <a:r>
              <a:rPr lang="fr-FR" dirty="0"/>
              <a:t> suivi des ETP IT CNRS sur fonctions </a:t>
            </a:r>
            <a:r>
              <a:rPr lang="fr-FR" dirty="0" smtClean="0"/>
              <a:t>supports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contrôle et validation des données des SI de l’IN2P3 et du CNRS à </a:t>
            </a:r>
            <a:r>
              <a:rPr lang="fr-FR" dirty="0"/>
              <a:t>des fins statistiques et </a:t>
            </a:r>
            <a:r>
              <a:rPr lang="fr-FR" dirty="0" smtClean="0"/>
              <a:t>prévisionnelles 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diverses statistiques selon les demandes/besoins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39073"/>
            <a:ext cx="8650288" cy="4779189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Arrêt du serveur local</a:t>
            </a:r>
          </a:p>
          <a:p>
            <a:pPr lvl="1"/>
            <a:r>
              <a:rPr lang="fr-FR" dirty="0" smtClean="0"/>
              <a:t>Migration au CC des applications </a:t>
            </a:r>
            <a:r>
              <a:rPr lang="fr-FR" dirty="0" err="1"/>
              <a:t>S</a:t>
            </a:r>
            <a:r>
              <a:rPr lang="fr-FR" dirty="0" err="1" smtClean="0"/>
              <a:t>uivi_budget</a:t>
            </a:r>
            <a:r>
              <a:rPr lang="fr-FR" dirty="0" smtClean="0"/>
              <a:t> et </a:t>
            </a:r>
            <a:r>
              <a:rPr lang="fr-FR" dirty="0" err="1" smtClean="0"/>
              <a:t>SiRH</a:t>
            </a:r>
            <a:r>
              <a:rPr lang="fr-FR" dirty="0" smtClean="0"/>
              <a:t> </a:t>
            </a:r>
          </a:p>
          <a:p>
            <a:r>
              <a:rPr lang="fr-FR" dirty="0" smtClean="0"/>
              <a:t>Applications</a:t>
            </a:r>
          </a:p>
          <a:p>
            <a:pPr lvl="1"/>
            <a:r>
              <a:rPr lang="fr-FR" dirty="0"/>
              <a:t>Nouvelle version de l’application </a:t>
            </a:r>
            <a:r>
              <a:rPr lang="fr-FR" dirty="0" smtClean="0"/>
              <a:t>EAOM sous Symfony</a:t>
            </a:r>
            <a:endParaRPr lang="fr-FR" dirty="0"/>
          </a:p>
          <a:p>
            <a:pPr lvl="1"/>
            <a:r>
              <a:rPr lang="fr-FR" dirty="0" smtClean="0"/>
              <a:t>Migration des applications « Framework maison » sous Symfony</a:t>
            </a:r>
          </a:p>
          <a:p>
            <a:pPr lvl="1"/>
            <a:r>
              <a:rPr lang="fr-FR" dirty="0" smtClean="0"/>
              <a:t>Historisation / archivage ISIS</a:t>
            </a:r>
          </a:p>
          <a:p>
            <a:pPr lvl="2"/>
            <a:r>
              <a:rPr lang="fr-FR" dirty="0" smtClean="0"/>
              <a:t>Exemple de besoins: ETP d’un projet, affectation agent/projet…</a:t>
            </a:r>
          </a:p>
          <a:p>
            <a:pPr lvl="2"/>
            <a:r>
              <a:rPr lang="fr-FR" dirty="0" smtClean="0"/>
              <a:t>Entités: Projet, ETP, Agent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57350"/>
            <a:ext cx="8896350" cy="4760912"/>
          </a:xfrm>
        </p:spPr>
        <p:txBody>
          <a:bodyPr>
            <a:noAutofit/>
          </a:bodyPr>
          <a:lstStyle/>
          <a:p>
            <a:r>
              <a:rPr lang="fr-FR" sz="2000" dirty="0" smtClean="0"/>
              <a:t>Sites web</a:t>
            </a:r>
            <a:endParaRPr lang="fr-FR" sz="2000" dirty="0"/>
          </a:p>
          <a:p>
            <a:pPr lvl="1"/>
            <a:r>
              <a:rPr lang="fr-FR" sz="1600" dirty="0"/>
              <a:t>1 </a:t>
            </a:r>
            <a:r>
              <a:rPr lang="fr-FR" sz="1600" dirty="0" smtClean="0"/>
              <a:t>espace pour </a:t>
            </a:r>
            <a:r>
              <a:rPr lang="fr-FR" sz="1600" dirty="0"/>
              <a:t>l’application </a:t>
            </a:r>
            <a:r>
              <a:rPr lang="fr-FR" sz="1600" dirty="0" smtClean="0"/>
              <a:t>SiRH + 1 espace pour </a:t>
            </a:r>
            <a:r>
              <a:rPr lang="fr-FR" sz="1600" dirty="0"/>
              <a:t>l’application Suivi_budget (ticket ouvert</a:t>
            </a:r>
            <a:r>
              <a:rPr lang="fr-FR" sz="1600" dirty="0" smtClean="0"/>
              <a:t>)</a:t>
            </a:r>
          </a:p>
          <a:p>
            <a:r>
              <a:rPr lang="fr-FR" sz="2000" dirty="0" smtClean="0"/>
              <a:t>Outils du CC</a:t>
            </a:r>
            <a:endParaRPr lang="fr-FR" sz="2000" dirty="0"/>
          </a:p>
          <a:p>
            <a:pPr lvl="1"/>
            <a:r>
              <a:rPr lang="fr-FR" sz="1600" dirty="0" smtClean="0"/>
              <a:t>Zimbra</a:t>
            </a:r>
          </a:p>
          <a:p>
            <a:pPr lvl="2"/>
            <a:r>
              <a:rPr lang="fr-FR" sz="1400" dirty="0"/>
              <a:t>Accès à Zimbra Admin en dehors du VLAN </a:t>
            </a:r>
            <a:r>
              <a:rPr lang="fr-FR" sz="1400" dirty="0" smtClean="0"/>
              <a:t>IN2P3</a:t>
            </a:r>
            <a:endParaRPr lang="fr-FR" sz="1400" dirty="0"/>
          </a:p>
          <a:p>
            <a:pPr lvl="2"/>
            <a:r>
              <a:rPr lang="fr-FR" sz="1400" dirty="0"/>
              <a:t>Alias </a:t>
            </a:r>
            <a:r>
              <a:rPr lang="fr-FR" sz="1400" dirty="0">
                <a:hlinkClick r:id="rId2"/>
              </a:rPr>
              <a:t>prenom.nom@in2p3.fr</a:t>
            </a:r>
            <a:r>
              <a:rPr lang="fr-FR" sz="1400" dirty="0"/>
              <a:t> (automatique ou pouvoir le </a:t>
            </a:r>
            <a:r>
              <a:rPr lang="fr-FR" sz="1400" dirty="0" smtClean="0"/>
              <a:t>gérer soi-même)</a:t>
            </a:r>
            <a:endParaRPr lang="fr-FR" sz="1400" dirty="0"/>
          </a:p>
          <a:p>
            <a:pPr lvl="1"/>
            <a:r>
              <a:rPr lang="fr-FR" sz="1600" dirty="0" smtClean="0"/>
              <a:t>Box IN2P3</a:t>
            </a:r>
          </a:p>
          <a:p>
            <a:pPr lvl="2"/>
            <a:r>
              <a:rPr lang="fr-FR" sz="1400" dirty="0" smtClean="0"/>
              <a:t>Accès à la connexion plus stable (très lié au réseau utilisé)</a:t>
            </a:r>
          </a:p>
          <a:p>
            <a:pPr lvl="2"/>
            <a:r>
              <a:rPr lang="fr-FR" sz="1400" dirty="0" smtClean="0"/>
              <a:t>COM : augmentation du quota (512Mo) pour édition partagée de documents et fichiers graphiques</a:t>
            </a:r>
          </a:p>
          <a:p>
            <a:pPr lvl="1"/>
            <a:r>
              <a:rPr lang="fr-FR" sz="1600" dirty="0" err="1" smtClean="0"/>
              <a:t>Rocket.chat</a:t>
            </a:r>
            <a:r>
              <a:rPr lang="fr-FR" sz="1600" dirty="0" smtClean="0"/>
              <a:t> (en remplacement de </a:t>
            </a:r>
            <a:r>
              <a:rPr lang="fr-FR" sz="1600" dirty="0" err="1" smtClean="0"/>
              <a:t>Slack</a:t>
            </a:r>
            <a:r>
              <a:rPr lang="fr-FR" sz="1600" dirty="0" smtClean="0"/>
              <a:t>)</a:t>
            </a:r>
          </a:p>
          <a:p>
            <a:pPr lvl="2"/>
            <a:r>
              <a:rPr lang="fr-FR" sz="1400" dirty="0" smtClean="0"/>
              <a:t>Export complet </a:t>
            </a:r>
            <a:r>
              <a:rPr lang="fr-FR" sz="1400" dirty="0" err="1" smtClean="0"/>
              <a:t>Slack</a:t>
            </a:r>
            <a:r>
              <a:rPr lang="fr-FR" sz="1400" dirty="0" smtClean="0"/>
              <a:t> / import </a:t>
            </a:r>
            <a:r>
              <a:rPr lang="fr-FR" sz="1400" dirty="0" err="1" smtClean="0"/>
              <a:t>Rocket.chat</a:t>
            </a:r>
            <a:r>
              <a:rPr lang="fr-FR" sz="1400" dirty="0" smtClean="0"/>
              <a:t> ?</a:t>
            </a:r>
          </a:p>
          <a:p>
            <a:pPr lvl="2"/>
            <a:r>
              <a:rPr lang="fr-FR" sz="1400" dirty="0" smtClean="0"/>
              <a:t>Chaine/MP inter-unités IN2P3</a:t>
            </a:r>
            <a:endParaRPr lang="fr-FR" sz="1400" dirty="0"/>
          </a:p>
          <a:p>
            <a:pPr lvl="1"/>
            <a:r>
              <a:rPr lang="fr-FR" sz="1600" dirty="0" smtClean="0"/>
              <a:t>Tableau Software</a:t>
            </a:r>
          </a:p>
          <a:p>
            <a:pPr lvl="2"/>
            <a:r>
              <a:rPr lang="fr-FR" sz="1400" dirty="0" smtClean="0"/>
              <a:t>Accès à </a:t>
            </a:r>
            <a:r>
              <a:rPr lang="fr-FR" sz="1400" dirty="0"/>
              <a:t>Tableau </a:t>
            </a:r>
            <a:r>
              <a:rPr lang="fr-FR" sz="1400" dirty="0" smtClean="0"/>
              <a:t>Software en dehors du VLAN IN2P3</a:t>
            </a:r>
          </a:p>
          <a:p>
            <a:pPr lvl="1"/>
            <a:r>
              <a:rPr lang="fr-FR" sz="1600" dirty="0" err="1" smtClean="0"/>
              <a:t>ListServ</a:t>
            </a:r>
            <a:endParaRPr lang="fr-FR" sz="1600" dirty="0" smtClean="0"/>
          </a:p>
          <a:p>
            <a:pPr lvl="2"/>
            <a:r>
              <a:rPr lang="fr-FR" sz="1400" dirty="0" smtClean="0"/>
              <a:t>COM : « Mailing </a:t>
            </a:r>
            <a:r>
              <a:rPr lang="fr-FR" sz="1400" dirty="0"/>
              <a:t>liste générale (tout le monde à l’institut), pour envoyer une lettre spéciale. De préférence avec possibilité d’une mise en </a:t>
            </a:r>
            <a:r>
              <a:rPr lang="fr-FR" sz="1400" dirty="0" smtClean="0"/>
              <a:t>page </a:t>
            </a:r>
            <a:r>
              <a:rPr lang="fr-FR" sz="1400" dirty="0"/>
              <a:t>web. (La future </a:t>
            </a:r>
            <a:r>
              <a:rPr lang="fr-FR" sz="1400" dirty="0" smtClean="0"/>
              <a:t>Newsletter </a:t>
            </a:r>
            <a:r>
              <a:rPr lang="fr-FR" sz="1400" dirty="0"/>
              <a:t>CNRS ne pourra pas le faire</a:t>
            </a:r>
            <a:r>
              <a:rPr lang="fr-FR" sz="1400" dirty="0" smtClean="0"/>
              <a:t>). »</a:t>
            </a:r>
            <a:endParaRPr lang="fr-FR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chefs de service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39073"/>
            <a:ext cx="8650288" cy="4779189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>
                <a:hlinkClick r:id="rId2"/>
              </a:rPr>
              <a:t>sip@admin.in2p3.fr</a:t>
            </a:r>
            <a:endParaRPr lang="fr-FR" dirty="0"/>
          </a:p>
          <a:p>
            <a:pPr lvl="1"/>
            <a:r>
              <a:rPr lang="fr-FR" dirty="0" smtClean="0"/>
              <a:t>Nadège Chotard </a:t>
            </a:r>
            <a:r>
              <a:rPr lang="fr-FR" dirty="0">
                <a:hlinkClick r:id="rId3"/>
              </a:rPr>
              <a:t>nadege.chotard@in2p3.fr</a:t>
            </a:r>
          </a:p>
          <a:p>
            <a:pPr lvl="1"/>
            <a:r>
              <a:rPr lang="fr-FR" dirty="0" smtClean="0"/>
              <a:t>Laurent Massu </a:t>
            </a:r>
            <a:r>
              <a:rPr lang="fr-FR" dirty="0" smtClean="0">
                <a:hlinkClick r:id="rId3"/>
              </a:rPr>
              <a:t>laurent.massu@in2p3.fr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30/10/2019 – CCIN2P3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chefs de service informatique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246D-A279-B44C-A704-08625B4C807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27091</TotalTime>
  <Words>483</Words>
  <Application>Microsoft Office PowerPoint</Application>
  <PresentationFormat>Affichage à l'écran (4:3)</PresentationFormat>
  <Paragraphs>114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Service Système d’Information Projets (SIP SC-IN2P3)</vt:lpstr>
      <vt:lpstr>Service SIP</vt:lpstr>
      <vt:lpstr>Applications Etat mi-octobre 2019</vt:lpstr>
      <vt:lpstr>Statistiques</vt:lpstr>
      <vt:lpstr>Perspectives</vt:lpstr>
      <vt:lpstr>Besoins</vt:lpstr>
      <vt:lpstr>Contacts</vt:lpstr>
    </vt:vector>
  </TitlesOfParts>
  <Company>CNRS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Applications Etat des lieux</dc:title>
  <dc:creator>Laurent.MASSU@cnrs-dir.fr</dc:creator>
  <cp:lastModifiedBy>MASSU Laurent</cp:lastModifiedBy>
  <cp:revision>805</cp:revision>
  <cp:lastPrinted>2017-03-09T10:41:51Z</cp:lastPrinted>
  <dcterms:created xsi:type="dcterms:W3CDTF">2016-10-13T15:31:15Z</dcterms:created>
  <dcterms:modified xsi:type="dcterms:W3CDTF">2019-10-30T12:43:51Z</dcterms:modified>
</cp:coreProperties>
</file>