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90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4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026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473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4394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161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822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36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32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671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41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797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08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801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58637-6E12-4E94-A51F-896917E8DD76}" type="datetimeFigureOut">
              <a:rPr lang="fr-FR" smtClean="0"/>
              <a:t>30/10/2019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5EBB0D-2100-4714-8132-1A8FD52B1E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5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 SI LPSC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5334510"/>
            <a:ext cx="7766936" cy="1096899"/>
          </a:xfrm>
        </p:spPr>
        <p:txBody>
          <a:bodyPr/>
          <a:lstStyle/>
          <a:p>
            <a:r>
              <a:rPr lang="fr-FR" dirty="0" smtClean="0"/>
              <a:t>Frédéric Melot, le 30 octobre 2019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92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LPSC : </a:t>
            </a:r>
            <a:r>
              <a:rPr lang="fr-FR" smtClean="0"/>
              <a:t>240 utilisateurs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SI </a:t>
            </a:r>
            <a:r>
              <a:rPr lang="fr-FR" dirty="0" smtClean="0"/>
              <a:t>6 développeurs et 4 ASR</a:t>
            </a:r>
          </a:p>
          <a:p>
            <a:endParaRPr lang="fr-FR" dirty="0" smtClean="0"/>
          </a:p>
          <a:p>
            <a:r>
              <a:rPr lang="fr-FR" dirty="0" smtClean="0"/>
              <a:t>Principale préoccupation concerne les aspects RH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706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 Infrastructure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Remise à niveau du réseau électrique et changement onduleur</a:t>
            </a:r>
          </a:p>
          <a:p>
            <a:r>
              <a:rPr lang="fr-FR" dirty="0"/>
              <a:t>Changement du cluster de virtualisation </a:t>
            </a:r>
            <a:r>
              <a:rPr lang="fr-FR" dirty="0" err="1"/>
              <a:t>vmware</a:t>
            </a:r>
            <a:r>
              <a:rPr lang="fr-FR" dirty="0"/>
              <a:t> =&gt; problèmes rapports avec DELL</a:t>
            </a:r>
          </a:p>
          <a:p>
            <a:r>
              <a:rPr lang="fr-FR" dirty="0"/>
              <a:t>Tier2 : arrêt programmé pour dans 5 ans </a:t>
            </a:r>
          </a:p>
          <a:p>
            <a:r>
              <a:rPr lang="fr-FR" dirty="0"/>
              <a:t>Fusion LPSC - LSM : intégration des personnels / unification des services Modane et Grenoble en cours</a:t>
            </a:r>
          </a:p>
          <a:p>
            <a:r>
              <a:rPr lang="fr-FR" dirty="0"/>
              <a:t>Changement infrastructure </a:t>
            </a:r>
            <a:r>
              <a:rPr lang="fr-FR" dirty="0" err="1"/>
              <a:t>équipex</a:t>
            </a:r>
            <a:r>
              <a:rPr lang="fr-FR" dirty="0"/>
              <a:t> BEDOFIH</a:t>
            </a:r>
          </a:p>
          <a:p>
            <a:r>
              <a:rPr lang="fr-FR" dirty="0"/>
              <a:t>Ajout de fibres optiques entre la délégation et le LPSC</a:t>
            </a:r>
          </a:p>
          <a:p>
            <a:r>
              <a:rPr lang="fr-FR" dirty="0"/>
              <a:t>Changement du cœur de réseau</a:t>
            </a:r>
          </a:p>
          <a:p>
            <a:r>
              <a:rPr lang="fr-FR" dirty="0"/>
              <a:t>Souci de reprise de nos ESX suite à un arrêt électrique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741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</a:t>
            </a:r>
            <a:r>
              <a:rPr lang="fr-FR" dirty="0" smtClean="0"/>
              <a:t> </a:t>
            </a:r>
            <a:r>
              <a:rPr lang="fr-FR" dirty="0"/>
              <a:t>Aspects RH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Départ de Bernard en 2016 non remplacé</a:t>
            </a:r>
          </a:p>
          <a:p>
            <a:r>
              <a:rPr lang="fr-FR" dirty="0"/>
              <a:t>Catherine s'en va (maintenant)</a:t>
            </a:r>
          </a:p>
          <a:p>
            <a:r>
              <a:rPr lang="fr-FR" dirty="0"/>
              <a:t>Un apprenti réseau pendant un an</a:t>
            </a:r>
          </a:p>
          <a:p>
            <a:r>
              <a:rPr lang="fr-FR" dirty="0"/>
              <a:t>Départ des 3 ASR dans les 5 ans qui arrivent =&gt; réorganisation du service </a:t>
            </a:r>
          </a:p>
          <a:p>
            <a:r>
              <a:rPr lang="fr-FR" dirty="0"/>
              <a:t>Obtention d’une NOEMI gestionnaire de parc + une demande de CDD</a:t>
            </a:r>
          </a:p>
          <a:p>
            <a:r>
              <a:rPr lang="fr-FR" dirty="0"/>
              <a:t>Télétravail : 8/10</a:t>
            </a:r>
          </a:p>
          <a:p>
            <a:pPr marL="0" indent="0">
              <a:buNone/>
            </a:pPr>
            <a:r>
              <a:rPr lang="fr-FR" dirty="0" smtClean="0"/>
              <a:t>	Au </a:t>
            </a:r>
            <a:r>
              <a:rPr lang="fr-FR" dirty="0"/>
              <a:t>LPSC : surtout services administratif et informatique </a:t>
            </a:r>
          </a:p>
          <a:p>
            <a:r>
              <a:rPr lang="fr-FR" dirty="0"/>
              <a:t>Suite au départ à la retraite de l’acheteur, achat de petit matériel informatique au SI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263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 </a:t>
            </a:r>
            <a:r>
              <a:rPr lang="fr-FR" dirty="0"/>
              <a:t>Développements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Version 2 de AMI en production</a:t>
            </a:r>
          </a:p>
          <a:p>
            <a:r>
              <a:rPr lang="fr-FR" dirty="0"/>
              <a:t>Valorisation AMI pour d'autres expériences : NIKA2, </a:t>
            </a:r>
            <a:r>
              <a:rPr lang="fr-FR" dirty="0" err="1"/>
              <a:t>SuperNemo</a:t>
            </a:r>
            <a:r>
              <a:rPr lang="fr-FR" dirty="0"/>
              <a:t>, Rosetta, </a:t>
            </a:r>
            <a:r>
              <a:rPr lang="fr-FR" dirty="0" err="1"/>
              <a:t>Filae</a:t>
            </a:r>
            <a:r>
              <a:rPr lang="fr-FR" dirty="0"/>
              <a:t>, </a:t>
            </a:r>
            <a:r>
              <a:rPr lang="fr-FR" dirty="0" err="1"/>
              <a:t>nEDM</a:t>
            </a:r>
            <a:endParaRPr lang="fr-FR" dirty="0"/>
          </a:p>
          <a:p>
            <a:r>
              <a:rPr lang="fr-FR" dirty="0"/>
              <a:t>Dématérialisation de formulaires dans le </a:t>
            </a:r>
            <a:r>
              <a:rPr lang="fr-FR" dirty="0" err="1"/>
              <a:t>framework</a:t>
            </a:r>
            <a:r>
              <a:rPr lang="fr-FR" dirty="0"/>
              <a:t> AMI</a:t>
            </a:r>
          </a:p>
          <a:p>
            <a:r>
              <a:rPr lang="fr-FR" dirty="0"/>
              <a:t>Implication dans LSST depuis 2 </a:t>
            </a:r>
            <a:r>
              <a:rPr lang="fr-FR" dirty="0" smtClean="0"/>
              <a:t>ans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26782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190</Words>
  <Application>Microsoft Office PowerPoint</Application>
  <PresentationFormat>Grand écran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Facette</vt:lpstr>
      <vt:lpstr> SI LPSC</vt:lpstr>
      <vt:lpstr>Intro</vt:lpstr>
      <vt:lpstr>1 Infrastructure</vt:lpstr>
      <vt:lpstr>2 Aspects RH</vt:lpstr>
      <vt:lpstr>3 Développements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LPSC</dc:title>
  <dc:creator>Frederic Melot</dc:creator>
  <cp:lastModifiedBy>Frederic Melot</cp:lastModifiedBy>
  <cp:revision>25</cp:revision>
  <dcterms:created xsi:type="dcterms:W3CDTF">2019-10-30T08:47:47Z</dcterms:created>
  <dcterms:modified xsi:type="dcterms:W3CDTF">2019-10-30T13:01:03Z</dcterms:modified>
</cp:coreProperties>
</file>