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313" r:id="rId2"/>
    <p:sldId id="397" r:id="rId3"/>
    <p:sldId id="320" r:id="rId4"/>
    <p:sldId id="324" r:id="rId5"/>
    <p:sldId id="321" r:id="rId6"/>
    <p:sldId id="323" r:id="rId7"/>
    <p:sldId id="347" r:id="rId8"/>
    <p:sldId id="404" r:id="rId9"/>
    <p:sldId id="392" r:id="rId10"/>
    <p:sldId id="401" r:id="rId11"/>
    <p:sldId id="402" r:id="rId12"/>
    <p:sldId id="403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  <a:srgbClr val="5B9BD6"/>
    <a:srgbClr val="4BAC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 autoAdjust="0"/>
    <p:restoredTop sz="94694" autoAdjust="0"/>
  </p:normalViewPr>
  <p:slideViewPr>
    <p:cSldViewPr>
      <p:cViewPr varScale="1">
        <p:scale>
          <a:sx n="80" d="100"/>
          <a:sy n="80" d="100"/>
        </p:scale>
        <p:origin x="-168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1243991-6986-4B41-9BF9-F53C6A690CAB}" type="datetimeFigureOut">
              <a:rPr lang="fr-FR" smtClean="0"/>
              <a:pPr/>
              <a:t>22/10/2019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A90B5A3-0BB7-4F15-AC57-46058C0AD6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0100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0B046D65-0339-4604-9576-BB368F6A4F59}" type="datetimeFigureOut">
              <a:rPr lang="fr-FR" smtClean="0"/>
              <a:pPr/>
              <a:t>22/10/2019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848"/>
            <a:ext cx="5439092" cy="390876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D27BE90-D16C-49A8-ACAD-52FAEA8B744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77354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06ACB-0641-497D-A6F6-17171FCA9B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8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06ACB-0641-497D-A6F6-17171FCA9B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06ACB-0641-497D-A6F6-17171FCA9B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08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HPDA =</a:t>
            </a:r>
            <a:r>
              <a:rPr lang="fr-FR" baseline="0" dirty="0"/>
              <a:t> </a:t>
            </a:r>
            <a:r>
              <a:rPr lang="fr-FR" baseline="0" dirty="0" err="1"/>
              <a:t>high</a:t>
            </a:r>
            <a:r>
              <a:rPr lang="fr-FR" baseline="0" dirty="0"/>
              <a:t> performance data </a:t>
            </a:r>
            <a:r>
              <a:rPr lang="fr-FR" baseline="0" dirty="0" err="1"/>
              <a:t>analysis</a:t>
            </a:r>
            <a:r>
              <a:rPr lang="fr-FR" baseline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288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95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5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gray">
          <a:xfrm>
            <a:off x="4110832" y="-2654"/>
            <a:ext cx="5032375" cy="6867525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gray">
          <a:xfrm>
            <a:off x="-11906" y="2743721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6A10B0F-ABEF-B044-B61E-70B38C0029F2}" type="datetime1">
              <a:rPr lang="fr-FR" smtClean="0"/>
              <a:pPr/>
              <a:t>22/10/2019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Présentation IMT Atlantique Bretagne-Pays de la Loire</a:t>
            </a:r>
            <a:endParaRPr lang="fr-FR" dirty="0"/>
          </a:p>
        </p:txBody>
      </p:sp>
      <p:pic>
        <p:nvPicPr>
          <p:cNvPr id="2" name="Image 1" descr="logo_couv_1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612000" y="612000"/>
            <a:ext cx="2349500" cy="1384300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5" y="917575"/>
            <a:ext cx="5313363" cy="3852000"/>
          </a:xfrm>
        </p:spPr>
        <p:txBody>
          <a:bodyPr anchor="ctr" anchorCtr="0"/>
          <a:lstStyle>
            <a:lvl1pPr algn="r">
              <a:defRPr sz="3400" b="1" cap="all">
                <a:solidFill>
                  <a:schemeClr val="bg1"/>
                </a:solidFill>
              </a:defRPr>
            </a:lvl1pPr>
            <a:lvl2pPr algn="r">
              <a:defRPr sz="340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298286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gray">
          <a:xfrm>
            <a:off x="1373188" y="0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0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3EBAB7F-D1A4-6D44-893E-9FC71F595702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Présentation IMT Atlantique Bretagne-Pays de la Loire</a:t>
            </a:r>
            <a:endParaRPr lang="fr-FR" dirty="0"/>
          </a:p>
        </p:txBody>
      </p:sp>
      <p:pic>
        <p:nvPicPr>
          <p:cNvPr id="10" name="Image 9" descr="logo_couv_1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xmlns="" val="418400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1373188" y="0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gray">
          <a:xfrm>
            <a:off x="0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07040C4-082D-9B43-A729-8CC1601F0088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Présentation IMT Atlantique Bretagne-Pays de la Loire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342900" indent="-342900" algn="l">
              <a:spcBef>
                <a:spcPts val="24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650" b="1" cap="all">
                <a:solidFill>
                  <a:schemeClr val="bg2"/>
                </a:solidFill>
              </a:defRPr>
            </a:lvl1pPr>
            <a:lvl2pPr marL="342000" indent="0" algn="l">
              <a:lnSpc>
                <a:spcPct val="130000"/>
              </a:lnSpc>
              <a:defRPr sz="12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1.1 Deuxième niveau</a:t>
            </a:r>
          </a:p>
        </p:txBody>
      </p:sp>
      <p:pic>
        <p:nvPicPr>
          <p:cNvPr id="10" name="Image 9" descr="logo_couv_1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2"/>
            <a:ext cx="2658318" cy="453603"/>
          </a:xfrm>
        </p:spPr>
        <p:txBody>
          <a:bodyPr/>
          <a:lstStyle>
            <a:lvl1pPr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406681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4705D8B-3479-5842-8BDE-BE7AD82A3198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Présentation IMT Atlantique Bretagne-Pays de la Loire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0BB21B-9BEF-40D7-A347-5FAA069EF9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512888"/>
            <a:ext cx="7899400" cy="4292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8313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87F2E98-20D7-5648-BE81-5308C61C0234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Présentation IMT Atlantique Bretagne-Pays de la Loire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1999" y="1512889"/>
            <a:ext cx="4874400" cy="3976686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0.0 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13261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88"/>
            <a:ext cx="78994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669360"/>
            <a:ext cx="265114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72ACD25-339E-834E-97B0-676A55DB58E0}" type="datetime1">
              <a:rPr lang="fr-FR" smtClean="0"/>
              <a:pPr/>
              <a:t>22/10/2019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78000" y="6061075"/>
            <a:ext cx="558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cap="all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Présentation IMT Atlantique Bretagne-Pays de la Loire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35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logo_couv_1.pdf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612000" y="6061075"/>
            <a:ext cx="856800" cy="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8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500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700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00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►"/>
        <a:defRPr sz="100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10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tif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D4345-990D-B74C-8DD7-E32589E08FA3}" type="datetime1">
              <a:rPr kumimoji="0" lang="fr-FR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fr-FR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100" b="0" i="0" u="none" strike="noStrike" kern="1200" cap="all" spc="0" normalizeH="0" baseline="0" noProof="0" smtClean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" b="0" i="0" u="none" strike="noStrike" kern="1200" cap="all" spc="0" normalizeH="0" baseline="0" noProof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IMT Atlantique Bretagne-Pays de la Loire</a:t>
            </a:r>
            <a:endParaRPr kumimoji="0" lang="fr-FR" sz="1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3635896" y="2564904"/>
            <a:ext cx="5313363" cy="3168352"/>
          </a:xfrm>
        </p:spPr>
        <p:txBody>
          <a:bodyPr/>
          <a:lstStyle/>
          <a:p>
            <a:pPr lvl="1"/>
            <a:r>
              <a:rPr lang="pt-BR" sz="3600" b="1" dirty="0"/>
              <a:t>IMT Atlantique</a:t>
            </a:r>
          </a:p>
          <a:p>
            <a:pPr lvl="1"/>
            <a:r>
              <a:rPr lang="pt-BR" sz="2400" b="1" dirty="0"/>
              <a:t>Bretagne pays de </a:t>
            </a:r>
            <a:r>
              <a:rPr lang="pt-BR" sz="2400" b="1" dirty="0" err="1"/>
              <a:t>la</a:t>
            </a:r>
            <a:r>
              <a:rPr lang="pt-BR" sz="2400" b="1" dirty="0"/>
              <a:t> loire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/>
              <a:t>General </a:t>
            </a:r>
            <a:r>
              <a:rPr lang="pt-BR" sz="2400" b="1" dirty="0" err="1"/>
              <a:t>Presentation</a:t>
            </a:r>
            <a:endParaRPr lang="pt-BR" sz="2400" b="1" dirty="0"/>
          </a:p>
          <a:p>
            <a:pPr lvl="1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58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62E75A-7ADD-094A-B80B-2AABD67B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33" y="172153"/>
            <a:ext cx="7014462" cy="439200"/>
          </a:xfrm>
        </p:spPr>
        <p:txBody>
          <a:bodyPr/>
          <a:lstStyle/>
          <a:p>
            <a:r>
              <a:rPr lang="fr-FR" sz="2200" dirty="0"/>
              <a:t>SOME </a:t>
            </a:r>
            <a:r>
              <a:rPr lang="fr-FR" sz="2200" dirty="0" err="1"/>
              <a:t>RESEarch</a:t>
            </a:r>
            <a:r>
              <a:rPr lang="fr-FR" sz="2200" dirty="0"/>
              <a:t> </a:t>
            </a:r>
            <a:r>
              <a:rPr lang="fr-FR" sz="2200" dirty="0" err="1"/>
              <a:t>highlights</a:t>
            </a:r>
            <a:endParaRPr lang="fr-FR" sz="22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9C6F1B2-1574-3A40-9BCD-03A33C43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5D8B-3479-5842-8BDE-BE7AD82A3198}" type="datetime1">
              <a:rPr lang="fr-FR" smtClean="0"/>
              <a:pPr/>
              <a:t>22/10/2019</a:t>
            </a:fld>
            <a:endParaRPr lang="fr-FR"/>
          </a:p>
        </p:txBody>
      </p:sp>
      <p:pic>
        <p:nvPicPr>
          <p:cNvPr id="8" name="Internet-of-things-lg.jpg" descr="Internet-of-things-lg.jpg">
            <a:extLst>
              <a:ext uri="{FF2B5EF4-FFF2-40B4-BE49-F238E27FC236}">
                <a16:creationId xmlns:a16="http://schemas.microsoft.com/office/drawing/2014/main" xmlns="" id="{02CC7C30-86EE-BE42-B3E1-C0ACEE2666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7504" y="980728"/>
            <a:ext cx="2216743" cy="1473898"/>
          </a:xfrm>
          <a:prstGeom prst="rect">
            <a:avLst/>
          </a:prstGeom>
          <a:ln w="3175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9" name="Picture 2" descr="C:\backup\RECHERCHE\Tournees\EIGSI Rochelle\ILS2012\Figures\figure1.jpg">
            <a:extLst>
              <a:ext uri="{FF2B5EF4-FFF2-40B4-BE49-F238E27FC236}">
                <a16:creationId xmlns:a16="http://schemas.microsoft.com/office/drawing/2014/main" xmlns="" id="{D32F3691-30D2-964F-91FD-AC893181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2016225" cy="20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31FAE1-51F5-9048-BC9C-291EC861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1062397" cy="16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FB5BC40-CDE3-A540-8B3B-B7BD7307BD96}"/>
              </a:ext>
            </a:extLst>
          </p:cNvPr>
          <p:cNvSpPr txBox="1"/>
          <p:nvPr/>
        </p:nvSpPr>
        <p:spPr>
          <a:xfrm>
            <a:off x="467544" y="285293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Cloud &amp; IOT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88E643A-433A-3B45-B4B1-EDEFB35CA3AF}"/>
              </a:ext>
            </a:extLst>
          </p:cNvPr>
          <p:cNvSpPr txBox="1"/>
          <p:nvPr/>
        </p:nvSpPr>
        <p:spPr>
          <a:xfrm>
            <a:off x="3856667" y="571044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Logistics</a:t>
            </a:r>
            <a:r>
              <a:rPr lang="fr-FR" dirty="0"/>
              <a:t> and</a:t>
            </a:r>
          </a:p>
          <a:p>
            <a:pPr algn="ctr"/>
            <a:r>
              <a:rPr lang="fr-FR" dirty="0"/>
              <a:t>ITS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9393EAF-5520-464C-82A2-D495E52E150E}"/>
              </a:ext>
            </a:extLst>
          </p:cNvPr>
          <p:cNvSpPr txBox="1"/>
          <p:nvPr/>
        </p:nvSpPr>
        <p:spPr>
          <a:xfrm>
            <a:off x="3203848" y="292494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Industry</a:t>
            </a:r>
            <a:r>
              <a:rPr lang="fr-FR" dirty="0"/>
              <a:t> 4.0</a:t>
            </a:r>
          </a:p>
          <a:p>
            <a:r>
              <a:rPr lang="fr-FR" dirty="0" err="1"/>
              <a:t>Cobotics</a:t>
            </a:r>
            <a:endParaRPr lang="fr-FR" dirty="0"/>
          </a:p>
        </p:txBody>
      </p:sp>
      <p:pic>
        <p:nvPicPr>
          <p:cNvPr id="14" name="Image 6" descr="hum-uln3.bmp">
            <a:extLst>
              <a:ext uri="{FF2B5EF4-FFF2-40B4-BE49-F238E27FC236}">
                <a16:creationId xmlns:a16="http://schemas.microsoft.com/office/drawing/2014/main" xmlns="" id="{005B4015-617A-C348-94FC-EFC9D28532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240" y="4479197"/>
            <a:ext cx="875080" cy="1106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xmlns="" id="{5DF5238E-9432-0746-BD44-48605515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4221088"/>
            <a:ext cx="1512168" cy="13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BA3156D-F8BF-C84A-B3B0-7EC92521DB5E}"/>
              </a:ext>
            </a:extLst>
          </p:cNvPr>
          <p:cNvSpPr txBox="1"/>
          <p:nvPr/>
        </p:nvSpPr>
        <p:spPr>
          <a:xfrm>
            <a:off x="6826168" y="5680263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Aid</a:t>
            </a:r>
            <a:r>
              <a:rPr lang="fr-FR" dirty="0"/>
              <a:t> for</a:t>
            </a:r>
          </a:p>
          <a:p>
            <a:r>
              <a:rPr lang="fr-FR" dirty="0" err="1"/>
              <a:t>Surgery</a:t>
            </a:r>
            <a:r>
              <a:rPr lang="fr-FR" dirty="0"/>
              <a:t> </a:t>
            </a:r>
            <a:r>
              <a:rPr lang="fr-FR" dirty="0" err="1"/>
              <a:t>Gesture</a:t>
            </a:r>
            <a:r>
              <a:rPr lang="fr-FR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9393EAF-5520-464C-82A2-D495E52E150E}"/>
              </a:ext>
            </a:extLst>
          </p:cNvPr>
          <p:cNvSpPr txBox="1"/>
          <p:nvPr/>
        </p:nvSpPr>
        <p:spPr>
          <a:xfrm>
            <a:off x="6228184" y="299695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Energy</a:t>
            </a:r>
            <a:r>
              <a:rPr lang="fr-FR" dirty="0"/>
              <a:t> transition</a:t>
            </a:r>
          </a:p>
          <a:p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network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/>
          <a:srcRect l="7931" t="24671" r="66806" b="40066"/>
          <a:stretch/>
        </p:blipFill>
        <p:spPr>
          <a:xfrm>
            <a:off x="5868144" y="1340768"/>
            <a:ext cx="2915816" cy="162799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F9393EAF-5520-464C-82A2-D495E52E150E}"/>
              </a:ext>
            </a:extLst>
          </p:cNvPr>
          <p:cNvSpPr txBox="1"/>
          <p:nvPr/>
        </p:nvSpPr>
        <p:spPr>
          <a:xfrm>
            <a:off x="107504" y="5374957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Environnemental Engineering</a:t>
            </a:r>
          </a:p>
          <a:p>
            <a:r>
              <a:rPr lang="fr-FR" dirty="0"/>
              <a:t>Water-air-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nexus</a:t>
            </a:r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611560" y="3349703"/>
            <a:ext cx="1800200" cy="1982407"/>
            <a:chOff x="755576" y="3356992"/>
            <a:chExt cx="1662802" cy="1831102"/>
          </a:xfrm>
        </p:grpSpPr>
        <p:pic>
          <p:nvPicPr>
            <p:cNvPr id="46086" name="Picture 6" descr="Résultat de recherche d'images pour &quot;Air &amp; water energy nexus&quot;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3356992"/>
              <a:ext cx="1662802" cy="1831102"/>
            </a:xfrm>
            <a:prstGeom prst="rect">
              <a:avLst/>
            </a:prstGeom>
            <a:noFill/>
          </p:spPr>
        </p:pic>
        <p:sp>
          <p:nvSpPr>
            <p:cNvPr id="37" name="Hexagone 36"/>
            <p:cNvSpPr/>
            <p:nvPr/>
          </p:nvSpPr>
          <p:spPr>
            <a:xfrm rot="5400000">
              <a:off x="835200" y="4107600"/>
              <a:ext cx="864000" cy="738000"/>
            </a:xfrm>
            <a:prstGeom prst="hexagon">
              <a:avLst/>
            </a:prstGeom>
            <a:blipFill dpi="0" rotWithShape="0">
              <a:blip r:embed="rId9" cstate="print">
                <a:alphaModFix amt="84000"/>
              </a:blip>
              <a:srcRect/>
              <a:stretch>
                <a:fillRect/>
              </a:stretch>
            </a:blip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06469" y="3948357"/>
              <a:ext cx="25446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>
                  <a:solidFill>
                    <a:srgbClr val="72AF2F"/>
                  </a:solidFill>
                  <a:latin typeface="+mj-lt"/>
                </a:rPr>
                <a:t> </a:t>
              </a:r>
              <a:r>
                <a:rPr lang="fr-FR" sz="800" b="1" dirty="0">
                  <a:solidFill>
                    <a:srgbClr val="72AF2F"/>
                  </a:solidFill>
                  <a:latin typeface="+mj-lt"/>
                </a:rPr>
                <a:t>AIR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1060935" y="4086260"/>
              <a:ext cx="458038" cy="218348"/>
            </a:xfrm>
            <a:prstGeom prst="line">
              <a:avLst/>
            </a:prstGeom>
            <a:ln w="19050">
              <a:solidFill>
                <a:srgbClr val="72A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1518973" y="4253715"/>
              <a:ext cx="101786" cy="50893"/>
            </a:xfrm>
            <a:prstGeom prst="line">
              <a:avLst/>
            </a:prstGeom>
            <a:ln w="19050">
              <a:solidFill>
                <a:srgbClr val="72AF2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6458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EC739A9-7BD5-9347-BEB6-0D5EB751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5D8B-3479-5842-8BDE-BE7AD82A3198}" type="datetime1">
              <a:rPr lang="fr-FR" smtClean="0"/>
              <a:pPr/>
              <a:t>22/10/2019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5CACFF1-3ED3-3F43-886E-5B2233081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5938291" y="3286845"/>
            <a:ext cx="2664296" cy="26605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47A7797-391E-434C-BD45-6AC33B2B14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364088" y="1700808"/>
            <a:ext cx="1907704" cy="15074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28BAE9-026C-6945-AB84-6BEB729D07BB}"/>
              </a:ext>
            </a:extLst>
          </p:cNvPr>
          <p:cNvSpPr/>
          <p:nvPr/>
        </p:nvSpPr>
        <p:spPr>
          <a:xfrm>
            <a:off x="4436656" y="1233096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Smart objects for Future of Internet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617010-829A-B44F-A0D4-9BE8D40DAC7D}"/>
              </a:ext>
            </a:extLst>
          </p:cNvPr>
          <p:cNvSpPr/>
          <p:nvPr/>
        </p:nvSpPr>
        <p:spPr>
          <a:xfrm>
            <a:off x="6444208" y="5879437"/>
            <a:ext cx="257827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7200" algn="ctr">
              <a:spcAft>
                <a:spcPts val="600"/>
              </a:spcAft>
            </a:pPr>
            <a:r>
              <a:rPr lang="en-GB" dirty="0"/>
              <a:t>Enablers for </a:t>
            </a:r>
          </a:p>
          <a:p>
            <a:pPr indent="97200" algn="ctr">
              <a:spcAft>
                <a:spcPts val="600"/>
              </a:spcAft>
            </a:pPr>
            <a:r>
              <a:rPr lang="en-GB" dirty="0"/>
              <a:t>Smarter Environments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F5B67F64-0F55-1D46-99B8-E21590E7AE55}"/>
              </a:ext>
            </a:extLst>
          </p:cNvPr>
          <p:cNvSpPr txBox="1">
            <a:spLocks/>
          </p:cNvSpPr>
          <p:nvPr/>
        </p:nvSpPr>
        <p:spPr bwMode="gray">
          <a:xfrm>
            <a:off x="579733" y="172153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/>
              <a:t>SOME </a:t>
            </a:r>
            <a:r>
              <a:rPr lang="fr-FR" sz="2200" dirty="0" err="1"/>
              <a:t>RESEarch</a:t>
            </a:r>
            <a:r>
              <a:rPr lang="fr-FR" sz="2200" dirty="0"/>
              <a:t> </a:t>
            </a:r>
            <a:r>
              <a:rPr lang="fr-FR" sz="2200" dirty="0" err="1"/>
              <a:t>highlights</a:t>
            </a:r>
            <a:endParaRPr lang="fr-FR" sz="220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A5582557-44D0-824E-ABB0-52B95CF9D678}"/>
              </a:ext>
            </a:extLst>
          </p:cNvPr>
          <p:cNvGrpSpPr/>
          <p:nvPr/>
        </p:nvGrpSpPr>
        <p:grpSpPr>
          <a:xfrm>
            <a:off x="490226" y="1401332"/>
            <a:ext cx="2160240" cy="2875272"/>
            <a:chOff x="899592" y="1273808"/>
            <a:chExt cx="3949046" cy="5916294"/>
          </a:xfrm>
        </p:grpSpPr>
        <p:pic>
          <p:nvPicPr>
            <p:cNvPr id="13" name="image.jpg">
              <a:extLst>
                <a:ext uri="{FF2B5EF4-FFF2-40B4-BE49-F238E27FC236}">
                  <a16:creationId xmlns:a16="http://schemas.microsoft.com/office/drawing/2014/main" xmlns="" id="{30E70530-1E42-3346-9EE3-E928BA7E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99592" y="1273808"/>
              <a:ext cx="3930651" cy="14732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image12.png" descr="stockage-v2.png">
              <a:extLst>
                <a:ext uri="{FF2B5EF4-FFF2-40B4-BE49-F238E27FC236}">
                  <a16:creationId xmlns:a16="http://schemas.microsoft.com/office/drawing/2014/main" xmlns="" id="{F2CC4DA6-F861-C34E-AB5E-46A686D0F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65902" y="2328717"/>
              <a:ext cx="2306384" cy="218199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image7.png">
              <a:extLst>
                <a:ext uri="{FF2B5EF4-FFF2-40B4-BE49-F238E27FC236}">
                  <a16:creationId xmlns:a16="http://schemas.microsoft.com/office/drawing/2014/main" xmlns="" id="{10F5DC1B-1D2A-BA48-BFC9-2FE50242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71357" y="3934240"/>
              <a:ext cx="1667413" cy="164484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 370">
              <a:extLst>
                <a:ext uri="{FF2B5EF4-FFF2-40B4-BE49-F238E27FC236}">
                  <a16:creationId xmlns:a16="http://schemas.microsoft.com/office/drawing/2014/main" xmlns="" id="{0494A802-91A2-FE40-83F8-75A747547158}"/>
                </a:ext>
              </a:extLst>
            </p:cNvPr>
            <p:cNvGrpSpPr/>
            <p:nvPr/>
          </p:nvGrpSpPr>
          <p:grpSpPr>
            <a:xfrm>
              <a:off x="2325167" y="4783688"/>
              <a:ext cx="1079501" cy="936626"/>
              <a:chOff x="0" y="0"/>
              <a:chExt cx="1079500" cy="936625"/>
            </a:xfrm>
          </p:grpSpPr>
          <p:pic>
            <p:nvPicPr>
              <p:cNvPr id="17" name="image.png">
                <a:extLst>
                  <a:ext uri="{FF2B5EF4-FFF2-40B4-BE49-F238E27FC236}">
                    <a16:creationId xmlns:a16="http://schemas.microsoft.com/office/drawing/2014/main" xmlns="" id="{5AA9D55A-0F6B-764F-BBBF-D01993CE3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79500" cy="9366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" name="Shape 364">
                <a:extLst>
                  <a:ext uri="{FF2B5EF4-FFF2-40B4-BE49-F238E27FC236}">
                    <a16:creationId xmlns:a16="http://schemas.microsoft.com/office/drawing/2014/main" xmlns="" id="{9941E550-B87E-A143-8666-D68F33C8F726}"/>
                  </a:ext>
                </a:extLst>
              </p:cNvPr>
              <p:cNvSpPr/>
              <p:nvPr/>
            </p:nvSpPr>
            <p:spPr>
              <a:xfrm>
                <a:off x="417297" y="15810"/>
                <a:ext cx="64990" cy="66406"/>
              </a:xfrm>
              <a:prstGeom prst="ellipse">
                <a:avLst/>
              </a:prstGeom>
              <a:noFill/>
              <a:ln w="38100" cap="flat">
                <a:solidFill>
                  <a:srgbClr val="0053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1A171B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" name="Shape 365">
                <a:extLst>
                  <a:ext uri="{FF2B5EF4-FFF2-40B4-BE49-F238E27FC236}">
                    <a16:creationId xmlns:a16="http://schemas.microsoft.com/office/drawing/2014/main" xmlns="" id="{60A0B768-782D-4343-B672-C4881B132DD3}"/>
                  </a:ext>
                </a:extLst>
              </p:cNvPr>
              <p:cNvSpPr/>
              <p:nvPr/>
            </p:nvSpPr>
            <p:spPr>
              <a:xfrm>
                <a:off x="722403" y="37945"/>
                <a:ext cx="68410" cy="68303"/>
              </a:xfrm>
              <a:prstGeom prst="ellipse">
                <a:avLst/>
              </a:prstGeom>
              <a:noFill/>
              <a:ln w="38100" cap="flat">
                <a:solidFill>
                  <a:srgbClr val="0053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1A171B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" name="Shape 366">
                <a:extLst>
                  <a:ext uri="{FF2B5EF4-FFF2-40B4-BE49-F238E27FC236}">
                    <a16:creationId xmlns:a16="http://schemas.microsoft.com/office/drawing/2014/main" xmlns="" id="{49908B8B-1785-C54B-99F2-48A49DCCBB3C}"/>
                  </a:ext>
                </a:extLst>
              </p:cNvPr>
              <p:cNvSpPr/>
              <p:nvPr/>
            </p:nvSpPr>
            <p:spPr>
              <a:xfrm>
                <a:off x="168287" y="170122"/>
                <a:ext cx="66358" cy="68304"/>
              </a:xfrm>
              <a:prstGeom prst="ellipse">
                <a:avLst/>
              </a:prstGeom>
              <a:noFill/>
              <a:ln w="38100" cap="flat">
                <a:solidFill>
                  <a:srgbClr val="0053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1A171B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" name="Shape 367">
                <a:extLst>
                  <a:ext uri="{FF2B5EF4-FFF2-40B4-BE49-F238E27FC236}">
                    <a16:creationId xmlns:a16="http://schemas.microsoft.com/office/drawing/2014/main" xmlns="" id="{0087E9DE-1393-9443-BF57-416102A0F573}"/>
                  </a:ext>
                </a:extLst>
              </p:cNvPr>
              <p:cNvSpPr/>
              <p:nvPr/>
            </p:nvSpPr>
            <p:spPr>
              <a:xfrm>
                <a:off x="166918" y="657092"/>
                <a:ext cx="66358" cy="66405"/>
              </a:xfrm>
              <a:prstGeom prst="ellipse">
                <a:avLst/>
              </a:prstGeom>
              <a:noFill/>
              <a:ln w="38100" cap="flat">
                <a:solidFill>
                  <a:srgbClr val="0053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1A171B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" name="Shape 368">
                <a:extLst>
                  <a:ext uri="{FF2B5EF4-FFF2-40B4-BE49-F238E27FC236}">
                    <a16:creationId xmlns:a16="http://schemas.microsoft.com/office/drawing/2014/main" xmlns="" id="{9FDA7359-0424-6749-8517-5D37233D1703}"/>
                  </a:ext>
                </a:extLst>
              </p:cNvPr>
              <p:cNvSpPr/>
              <p:nvPr/>
            </p:nvSpPr>
            <p:spPr>
              <a:xfrm>
                <a:off x="414560" y="815831"/>
                <a:ext cx="68411" cy="68303"/>
              </a:xfrm>
              <a:prstGeom prst="ellipse">
                <a:avLst/>
              </a:prstGeom>
              <a:noFill/>
              <a:ln w="38100" cap="flat">
                <a:solidFill>
                  <a:srgbClr val="0053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1A171B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" name="Shape 369">
                <a:extLst>
                  <a:ext uri="{FF2B5EF4-FFF2-40B4-BE49-F238E27FC236}">
                    <a16:creationId xmlns:a16="http://schemas.microsoft.com/office/drawing/2014/main" xmlns="" id="{1A96109E-F36D-DC4C-8A00-37F39A950473}"/>
                  </a:ext>
                </a:extLst>
              </p:cNvPr>
              <p:cNvSpPr/>
              <p:nvPr/>
            </p:nvSpPr>
            <p:spPr>
              <a:xfrm>
                <a:off x="722403" y="790534"/>
                <a:ext cx="64989" cy="68303"/>
              </a:xfrm>
              <a:prstGeom prst="ellipse">
                <a:avLst/>
              </a:prstGeom>
              <a:noFill/>
              <a:ln w="38100" cap="flat">
                <a:solidFill>
                  <a:srgbClr val="0053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1A171B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4" name="image.png">
              <a:extLst>
                <a:ext uri="{FF2B5EF4-FFF2-40B4-BE49-F238E27FC236}">
                  <a16:creationId xmlns:a16="http://schemas.microsoft.com/office/drawing/2014/main" xmlns="" id="{0E8F1593-230F-864A-8575-0EF080875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989549" y="5493116"/>
              <a:ext cx="2859089" cy="561976"/>
            </a:xfrm>
            <a:prstGeom prst="rect">
              <a:avLst/>
            </a:prstGeom>
            <a:ln w="38100">
              <a:solidFill>
                <a:srgbClr val="0D3191"/>
              </a:solidFill>
            </a:ln>
          </p:spPr>
        </p:pic>
        <p:pic>
          <p:nvPicPr>
            <p:cNvPr id="25" name="mr-pl-net-sm2.jpg" descr="http://www.egi.com/images/stories/research/images/home/mr-pl-net-sm2.jpg">
              <a:extLst>
                <a:ext uri="{FF2B5EF4-FFF2-40B4-BE49-F238E27FC236}">
                  <a16:creationId xmlns:a16="http://schemas.microsoft.com/office/drawing/2014/main" xmlns="" id="{56088CD8-AA47-B948-963A-525AA6B1E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89795" y="5716901"/>
              <a:ext cx="976361" cy="14732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01215FB-083F-2F4D-9380-BD523D7E176E}"/>
              </a:ext>
            </a:extLst>
          </p:cNvPr>
          <p:cNvSpPr/>
          <p:nvPr/>
        </p:nvSpPr>
        <p:spPr>
          <a:xfrm>
            <a:off x="-1" y="919030"/>
            <a:ext cx="357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Neuro-inspired and embedded AI</a:t>
            </a:r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A9E916B0-D206-5247-9A15-418CAD4CA0D4}"/>
              </a:ext>
            </a:extLst>
          </p:cNvPr>
          <p:cNvGrpSpPr/>
          <p:nvPr/>
        </p:nvGrpSpPr>
        <p:grpSpPr>
          <a:xfrm>
            <a:off x="3389216" y="2570694"/>
            <a:ext cx="1512712" cy="2769432"/>
            <a:chOff x="8790484" y="3241012"/>
            <a:chExt cx="3270892" cy="5477700"/>
          </a:xfrm>
        </p:grpSpPr>
        <p:pic>
          <p:nvPicPr>
            <p:cNvPr id="28" name="image.png">
              <a:extLst>
                <a:ext uri="{FF2B5EF4-FFF2-40B4-BE49-F238E27FC236}">
                  <a16:creationId xmlns:a16="http://schemas.microsoft.com/office/drawing/2014/main" xmlns="" id="{D09CA4C7-4B49-E34E-9EF9-D253C79B0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037075" y="3241012"/>
              <a:ext cx="1728789" cy="164623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image.pdf">
              <a:extLst>
                <a:ext uri="{FF2B5EF4-FFF2-40B4-BE49-F238E27FC236}">
                  <a16:creationId xmlns:a16="http://schemas.microsoft.com/office/drawing/2014/main" xmlns="" id="{0FE755AB-7097-2C46-9F08-74E453053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790484" y="4646657"/>
              <a:ext cx="1895476" cy="13335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image.pdf">
              <a:extLst>
                <a:ext uri="{FF2B5EF4-FFF2-40B4-BE49-F238E27FC236}">
                  <a16:creationId xmlns:a16="http://schemas.microsoft.com/office/drawing/2014/main" xmlns="" id="{E16BC0C2-F4BC-2145-80A4-110DBB9C4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27800" y="5694039"/>
              <a:ext cx="1933576" cy="153511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image29.jpg" descr="https://encrypted-tbn2.gstatic.com/images?q=tbn:ANd9GcTf3g-W3xAzRVvG8YBvyEI5lXNb1PNuS_f9l057JHesthITWXDnOA">
              <a:extLst>
                <a:ext uri="{FF2B5EF4-FFF2-40B4-BE49-F238E27FC236}">
                  <a16:creationId xmlns:a16="http://schemas.microsoft.com/office/drawing/2014/main" xmlns="" id="{2E40B3A1-B6B4-EC49-82E7-26C4D441D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23875" y="6989925"/>
              <a:ext cx="1728789" cy="172878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843362E-ED16-F144-B1E5-7B27225909EC}"/>
              </a:ext>
            </a:extLst>
          </p:cNvPr>
          <p:cNvSpPr/>
          <p:nvPr/>
        </p:nvSpPr>
        <p:spPr>
          <a:xfrm>
            <a:off x="2263388" y="5459786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Radars</a:t>
            </a:r>
          </a:p>
          <a:p>
            <a:pPr algn="ctr"/>
            <a:r>
              <a:rPr lang="en-GB" dirty="0"/>
              <a:t>3D devices, physiological sensors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0247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FCF1A64-7988-CF48-B7A9-A9BEEF91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5D8B-3479-5842-8BDE-BE7AD82A3198}" type="datetime1">
              <a:rPr lang="fr-FR" smtClean="0"/>
              <a:pPr/>
              <a:t>22/10/2019</a:t>
            </a:fld>
            <a:endParaRPr lang="fr-FR"/>
          </a:p>
        </p:txBody>
      </p:sp>
      <p:pic>
        <p:nvPicPr>
          <p:cNvPr id="8" name="Image 14">
            <a:extLst>
              <a:ext uri="{FF2B5EF4-FFF2-40B4-BE49-F238E27FC236}">
                <a16:creationId xmlns:a16="http://schemas.microsoft.com/office/drawing/2014/main" xmlns="" id="{D6EFD76F-EEDE-B341-821A-2A5B78441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2735" y="1091388"/>
            <a:ext cx="22018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>
            <a:extLst>
              <a:ext uri="{FF2B5EF4-FFF2-40B4-BE49-F238E27FC236}">
                <a16:creationId xmlns:a16="http://schemas.microsoft.com/office/drawing/2014/main" xmlns="" id="{63112A35-ADA1-7046-A604-C1AFA46107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8413" y="1352550"/>
            <a:ext cx="24098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A8D1CCE4-BD33-DD48-A46C-F450CCE0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1913" y="3062288"/>
            <a:ext cx="23463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xmlns="" id="{70CC767B-EC3A-5B4D-8F30-043C9912A0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46563" y="3062288"/>
            <a:ext cx="1965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2B00C4-A329-7D40-ADC3-EBD88BE034AE}"/>
              </a:ext>
            </a:extLst>
          </p:cNvPr>
          <p:cNvSpPr/>
          <p:nvPr/>
        </p:nvSpPr>
        <p:spPr>
          <a:xfrm>
            <a:off x="828717" y="5199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Human Robots interaction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D8F809EE-5DAB-DA4B-9B31-C1C3E8DC1879}"/>
              </a:ext>
            </a:extLst>
          </p:cNvPr>
          <p:cNvSpPr txBox="1">
            <a:spLocks/>
          </p:cNvSpPr>
          <p:nvPr/>
        </p:nvSpPr>
        <p:spPr bwMode="gray">
          <a:xfrm>
            <a:off x="579733" y="172153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/>
              <a:t>SOME </a:t>
            </a:r>
            <a:r>
              <a:rPr lang="fr-FR" sz="2200" dirty="0" err="1"/>
              <a:t>RESEarch</a:t>
            </a:r>
            <a:r>
              <a:rPr lang="fr-FR" sz="2200" dirty="0"/>
              <a:t> </a:t>
            </a:r>
            <a:r>
              <a:rPr lang="fr-FR" sz="2200" dirty="0" err="1"/>
              <a:t>highlights</a:t>
            </a:r>
            <a:endParaRPr lang="fr-FR" sz="22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BB84B97-BF84-9049-92D3-D18ACF5F41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733" y="3038273"/>
            <a:ext cx="3101047" cy="20506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FA1B1C-561F-FD49-85DD-4B0843FB6746}"/>
              </a:ext>
            </a:extLst>
          </p:cNvPr>
          <p:cNvSpPr/>
          <p:nvPr/>
        </p:nvSpPr>
        <p:spPr>
          <a:xfrm>
            <a:off x="6159043" y="4720231"/>
            <a:ext cx="2835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Human Avatar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5871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C01C80C-D564-794B-907F-48EEBDAB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2E98-20D7-5648-BE81-5308C61C0234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E7666B1-8C83-E74F-86C4-719C60F7A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16D936B8-5B42-1044-8207-1C7D9F1C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1" y="260648"/>
            <a:ext cx="7014462" cy="439200"/>
          </a:xfrm>
        </p:spPr>
        <p:txBody>
          <a:bodyPr/>
          <a:lstStyle/>
          <a:p>
            <a:r>
              <a:rPr lang="fr-FR" sz="2200" dirty="0"/>
              <a:t>IMT GROUP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2389BB88-DED1-D644-87AF-10D32856865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897587" y="2132856"/>
            <a:ext cx="2936826" cy="2966905"/>
          </a:xfrm>
        </p:spPr>
        <p:txBody>
          <a:bodyPr/>
          <a:lstStyle/>
          <a:p>
            <a:pPr fontAlgn="base"/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fontAlgn="base"/>
            <a:r>
              <a:rPr lang="fr-FR" sz="1400" dirty="0"/>
              <a:t>13 « grandes écoles »</a:t>
            </a:r>
          </a:p>
          <a:p>
            <a:pPr fontAlgn="base"/>
            <a:r>
              <a:rPr lang="fr-FR" sz="1400" dirty="0"/>
              <a:t> </a:t>
            </a:r>
          </a:p>
          <a:p>
            <a:pPr fontAlgn="base"/>
            <a:r>
              <a:rPr lang="fr-FR" sz="1400" dirty="0"/>
              <a:t>12 300 </a:t>
            </a:r>
            <a:r>
              <a:rPr lang="fr-FR" sz="1400" dirty="0" err="1"/>
              <a:t>students</a:t>
            </a:r>
            <a:endParaRPr lang="fr-FR" sz="1400" dirty="0"/>
          </a:p>
          <a:p>
            <a:pPr fontAlgn="base"/>
            <a:endParaRPr lang="fr-FR" sz="1400" dirty="0"/>
          </a:p>
          <a:p>
            <a:pPr fontAlgn="base"/>
            <a:r>
              <a:rPr lang="fr-FR" sz="1400" dirty="0"/>
              <a:t>4 200 </a:t>
            </a:r>
            <a:r>
              <a:rPr lang="fr-FR" sz="1400" dirty="0" err="1"/>
              <a:t>diploma</a:t>
            </a:r>
            <a:r>
              <a:rPr lang="fr-FR" sz="1400" dirty="0"/>
              <a:t> </a:t>
            </a:r>
            <a:r>
              <a:rPr lang="fr-FR" sz="1400" dirty="0" err="1"/>
              <a:t>delivered</a:t>
            </a:r>
            <a:r>
              <a:rPr lang="fr-FR" sz="1400" dirty="0"/>
              <a:t> per </a:t>
            </a:r>
            <a:r>
              <a:rPr lang="fr-FR" sz="1400" dirty="0" err="1"/>
              <a:t>year</a:t>
            </a:r>
            <a:endParaRPr lang="fr-FR" sz="1400" dirty="0"/>
          </a:p>
          <a:p>
            <a:pPr fontAlgn="base"/>
            <a:endParaRPr lang="fr-FR" sz="1400" dirty="0"/>
          </a:p>
          <a:p>
            <a:pPr fontAlgn="base"/>
            <a:r>
              <a:rPr lang="fr-FR" sz="1400" dirty="0"/>
              <a:t>64 millions euros of </a:t>
            </a:r>
            <a:r>
              <a:rPr lang="fr-FR" sz="1400" dirty="0" err="1"/>
              <a:t>research</a:t>
            </a:r>
            <a:r>
              <a:rPr lang="fr-FR" sz="1400" dirty="0"/>
              <a:t> </a:t>
            </a:r>
            <a:r>
              <a:rPr lang="fr-FR" sz="1400" dirty="0" err="1"/>
              <a:t>contract</a:t>
            </a:r>
            <a:r>
              <a:rPr lang="fr-FR" sz="1400" dirty="0"/>
              <a:t> ressources </a:t>
            </a:r>
          </a:p>
          <a:p>
            <a:pPr fontAlgn="base"/>
            <a:endParaRPr lang="fr-FR" sz="1400" dirty="0"/>
          </a:p>
          <a:p>
            <a:pPr fontAlgn="base"/>
            <a:r>
              <a:rPr lang="fr-FR" sz="1400" dirty="0"/>
              <a:t>1 837 publications per </a:t>
            </a:r>
            <a:r>
              <a:rPr lang="fr-FR" sz="1400" dirty="0" err="1"/>
              <a:t>year</a:t>
            </a:r>
            <a:endParaRPr lang="fr-F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3C9C877-5E53-6846-A42A-150E32A88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E810269-CE41-E54B-8CBD-8E33F12C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40" y="1628800"/>
            <a:ext cx="508251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6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C1FD4-D565-794E-A594-A2F3D05B094E}" type="datetime1">
              <a:rPr kumimoji="0" lang="fr-FR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fr-FR" sz="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4"/>
          </p:nvPr>
        </p:nvSpPr>
        <p:spPr>
          <a:xfrm>
            <a:off x="107504" y="1052736"/>
            <a:ext cx="9001000" cy="4752528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French Elite </a:t>
            </a:r>
            <a:r>
              <a:rPr lang="fr-FR" sz="2000" dirty="0" err="1">
                <a:solidFill>
                  <a:schemeClr val="tx1"/>
                </a:solidFill>
              </a:rPr>
              <a:t>Graduate</a:t>
            </a:r>
            <a:r>
              <a:rPr lang="fr-FR" sz="2000" dirty="0">
                <a:solidFill>
                  <a:schemeClr val="tx1"/>
                </a:solidFill>
              </a:rPr>
              <a:t> Engineering </a:t>
            </a:r>
            <a:r>
              <a:rPr lang="fr-FR" sz="2000" dirty="0" err="1">
                <a:solidFill>
                  <a:schemeClr val="tx1"/>
                </a:solidFill>
              </a:rPr>
              <a:t>School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under</a:t>
            </a:r>
            <a:r>
              <a:rPr lang="fr-FR" sz="2000" dirty="0">
                <a:solidFill>
                  <a:schemeClr val="tx1"/>
                </a:solidFill>
              </a:rPr>
              <a:t> the joint  </a:t>
            </a:r>
            <a:r>
              <a:rPr lang="fr-FR" sz="2000" b="1" dirty="0" err="1">
                <a:solidFill>
                  <a:srgbClr val="7D7D7D"/>
                </a:solidFill>
              </a:rPr>
              <a:t>authority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</a:p>
          <a:p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err="1">
                <a:solidFill>
                  <a:schemeClr val="tx1"/>
                </a:solidFill>
              </a:rPr>
              <a:t>Minister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  <a:r>
              <a:rPr lang="fr-FR" sz="2000" dirty="0" err="1">
                <a:solidFill>
                  <a:schemeClr val="tx1"/>
                </a:solidFill>
              </a:rPr>
              <a:t>Industry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</a:rPr>
              <a:t>Electronic</a:t>
            </a:r>
            <a:r>
              <a:rPr lang="fr-FR" sz="2000" dirty="0">
                <a:solidFill>
                  <a:schemeClr val="tx1"/>
                </a:solidFill>
              </a:rPr>
              <a:t> Communications</a:t>
            </a:r>
          </a:p>
          <a:p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err="1">
                <a:solidFill>
                  <a:schemeClr val="tx1"/>
                </a:solidFill>
              </a:rPr>
              <a:t>Minister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  <a:r>
              <a:rPr lang="fr-FR" sz="2000" dirty="0" err="1">
                <a:solidFill>
                  <a:schemeClr val="tx1"/>
                </a:solidFill>
              </a:rPr>
              <a:t>Higher</a:t>
            </a:r>
            <a:r>
              <a:rPr lang="fr-FR" sz="2000" dirty="0">
                <a:solidFill>
                  <a:schemeClr val="tx1"/>
                </a:solidFill>
              </a:rPr>
              <a:t> Education and </a:t>
            </a:r>
            <a:r>
              <a:rPr lang="fr-FR" sz="2000" dirty="0" err="1">
                <a:solidFill>
                  <a:schemeClr val="tx1"/>
                </a:solidFill>
              </a:rPr>
              <a:t>Research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b="1" dirty="0"/>
          </a:p>
          <a:p>
            <a:r>
              <a:rPr lang="fr-FR" sz="2000" b="1" dirty="0"/>
              <a:t>Filiation : </a:t>
            </a:r>
            <a:r>
              <a:rPr lang="en-US" sz="2000" dirty="0">
                <a:solidFill>
                  <a:schemeClr val="tx1"/>
                </a:solidFill>
              </a:rPr>
              <a:t>merger in 2017 of Telecom Bretagne and Mines Nantes. A Graduate Engineering School of IMT.</a:t>
            </a:r>
            <a:endParaRPr lang="fr-FR" sz="2000" b="1" dirty="0">
              <a:solidFill>
                <a:schemeClr val="tx1"/>
              </a:solidFill>
            </a:endParaRPr>
          </a:p>
          <a:p>
            <a:endParaRPr lang="fr-FR" sz="2000" b="1" dirty="0"/>
          </a:p>
          <a:p>
            <a:r>
              <a:rPr lang="fr-FR" sz="2000" b="1" dirty="0"/>
              <a:t>Ambition : </a:t>
            </a:r>
            <a:r>
              <a:rPr lang="fr-FR" sz="2000" dirty="0" err="1">
                <a:solidFill>
                  <a:schemeClr val="tx1"/>
                </a:solidFill>
              </a:rPr>
              <a:t>combining</a:t>
            </a:r>
            <a:r>
              <a:rPr lang="fr-FR" sz="2000" dirty="0">
                <a:solidFill>
                  <a:schemeClr val="tx1"/>
                </a:solidFill>
              </a:rPr>
              <a:t> digital, </a:t>
            </a:r>
            <a:r>
              <a:rPr lang="fr-FR" sz="2000" dirty="0" err="1">
                <a:solidFill>
                  <a:schemeClr val="tx1"/>
                </a:solidFill>
              </a:rPr>
              <a:t>environment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</a:rPr>
              <a:t>energy</a:t>
            </a:r>
            <a:r>
              <a:rPr lang="fr-FR" sz="2000" dirty="0">
                <a:solidFill>
                  <a:schemeClr val="tx1"/>
                </a:solidFill>
              </a:rPr>
              <a:t> to </a:t>
            </a:r>
            <a:r>
              <a:rPr lang="fr-FR" sz="2000" dirty="0" err="1">
                <a:solidFill>
                  <a:schemeClr val="tx1"/>
                </a:solidFill>
              </a:rPr>
              <a:t>shape</a:t>
            </a:r>
            <a:r>
              <a:rPr lang="fr-FR" sz="2000" dirty="0">
                <a:solidFill>
                  <a:schemeClr val="tx1"/>
                </a:solidFill>
              </a:rPr>
              <a:t> the society and the </a:t>
            </a:r>
            <a:r>
              <a:rPr lang="fr-FR" sz="2000" dirty="0" err="1">
                <a:solidFill>
                  <a:schemeClr val="tx1"/>
                </a:solidFill>
              </a:rPr>
              <a:t>industry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endParaRPr lang="fr-FR" sz="2000" b="1" dirty="0"/>
          </a:p>
          <a:p>
            <a:r>
              <a:rPr lang="fr-FR" sz="2000" b="1" dirty="0" err="1"/>
              <a:t>Resources</a:t>
            </a:r>
            <a:r>
              <a:rPr lang="fr-FR" sz="2000" b="1" dirty="0"/>
              <a:t> : </a:t>
            </a:r>
            <a:endParaRPr lang="fr-FR" sz="2000" dirty="0"/>
          </a:p>
          <a:p>
            <a:pPr lvl="3">
              <a:lnSpc>
                <a:spcPct val="114000"/>
              </a:lnSpc>
            </a:pPr>
            <a:r>
              <a:rPr lang="fr-FR" sz="1600" dirty="0"/>
              <a:t>500 permanent staff.</a:t>
            </a:r>
          </a:p>
          <a:p>
            <a:pPr lvl="3">
              <a:lnSpc>
                <a:spcPct val="114000"/>
              </a:lnSpc>
            </a:pPr>
            <a:r>
              <a:rPr lang="fr-FR" sz="1600" dirty="0"/>
              <a:t>70M€ budget, </a:t>
            </a:r>
            <a:r>
              <a:rPr lang="fr-FR" sz="1600" dirty="0" err="1"/>
              <a:t>including</a:t>
            </a:r>
            <a:r>
              <a:rPr lang="fr-FR" sz="1600" dirty="0"/>
              <a:t> 27M€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own</a:t>
            </a:r>
            <a:r>
              <a:rPr lang="fr-FR" sz="1600" dirty="0"/>
              <a:t> </a:t>
            </a:r>
            <a:r>
              <a:rPr lang="fr-FR" sz="1600" dirty="0" err="1" smtClean="0"/>
              <a:t>resources</a:t>
            </a:r>
            <a:r>
              <a:rPr lang="fr-FR" sz="1600" dirty="0" smtClean="0"/>
              <a:t> (20 M€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&amp; Innovation).</a:t>
            </a:r>
            <a:endParaRPr lang="fr-FR" sz="1600" dirty="0"/>
          </a:p>
          <a:p>
            <a:pPr lvl="3">
              <a:lnSpc>
                <a:spcPct val="114000"/>
              </a:lnSpc>
            </a:pPr>
            <a:r>
              <a:rPr lang="fr-FR" sz="1600" dirty="0"/>
              <a:t>3 </a:t>
            </a:r>
            <a:r>
              <a:rPr lang="fr-FR" sz="1600" dirty="0" err="1"/>
              <a:t>campuses</a:t>
            </a:r>
            <a:r>
              <a:rPr lang="fr-FR" sz="1600" dirty="0"/>
              <a:t> : Brest, Nantes, Rennes. 94,000 m2.</a:t>
            </a:r>
            <a:endParaRPr lang="fr-FR" sz="700" dirty="0"/>
          </a:p>
          <a:p>
            <a:endParaRPr lang="fr-FR" sz="2000" b="1" dirty="0"/>
          </a:p>
          <a:p>
            <a:pPr marL="628650" lvl="1" indent="-171450">
              <a:buClr>
                <a:srgbClr val="5C6670"/>
              </a:buClr>
              <a:buFont typeface="Wingdings" panose="05000000000000000000" pitchFamily="2" charset="2"/>
              <a:buChar char="q"/>
            </a:pPr>
            <a:endParaRPr lang="fr-FR" sz="800" dirty="0">
              <a:solidFill>
                <a:srgbClr val="5C6670"/>
              </a:solidFill>
            </a:endParaRPr>
          </a:p>
        </p:txBody>
      </p:sp>
      <p:sp>
        <p:nvSpPr>
          <p:cNvPr id="14" name="Titre 9"/>
          <p:cNvSpPr>
            <a:spLocks noGrp="1"/>
          </p:cNvSpPr>
          <p:nvPr>
            <p:ph type="title"/>
          </p:nvPr>
        </p:nvSpPr>
        <p:spPr>
          <a:xfrm>
            <a:off x="578545" y="206376"/>
            <a:ext cx="7986910" cy="665460"/>
          </a:xfrm>
        </p:spPr>
        <p:txBody>
          <a:bodyPr/>
          <a:lstStyle/>
          <a:p>
            <a:r>
              <a:rPr lang="fr-FR" sz="2200" dirty="0"/>
              <a:t>IMT Atlantique – AT A GLANCE</a:t>
            </a:r>
            <a:br>
              <a:rPr lang="fr-FR" sz="2200" dirty="0"/>
            </a:br>
            <a:endParaRPr lang="fr-FR" sz="22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558924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30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C1FD4-D565-794E-A594-A2F3D05B094E}" type="datetime1">
              <a:rPr kumimoji="0" lang="fr-FR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fr-FR" sz="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0" normalizeH="0" baseline="0" noProof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IMT Atlantique Bretagne-Pays de la Loire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4"/>
          </p:nvPr>
        </p:nvSpPr>
        <p:spPr>
          <a:xfrm>
            <a:off x="611560" y="908720"/>
            <a:ext cx="8346950" cy="2448272"/>
          </a:xfrm>
        </p:spPr>
        <p:txBody>
          <a:bodyPr/>
          <a:lstStyle/>
          <a:p>
            <a:r>
              <a:rPr lang="fr-FR" sz="2000" b="1" dirty="0"/>
              <a:t>Education :</a:t>
            </a:r>
          </a:p>
          <a:p>
            <a:pPr lvl="3">
              <a:lnSpc>
                <a:spcPct val="114000"/>
              </a:lnSpc>
            </a:pPr>
            <a:r>
              <a:rPr lang="en-US" sz="2000" dirty="0"/>
              <a:t>2300 students – 1400 </a:t>
            </a:r>
            <a:r>
              <a:rPr lang="fr-FR" sz="2000" dirty="0" err="1"/>
              <a:t>generalist</a:t>
            </a:r>
            <a:r>
              <a:rPr lang="fr-FR" sz="2000" dirty="0"/>
              <a:t> and </a:t>
            </a:r>
            <a:r>
              <a:rPr lang="fr-FR" sz="2000" dirty="0" err="1"/>
              <a:t>specialized</a:t>
            </a:r>
            <a:r>
              <a:rPr lang="fr-FR" sz="2000" dirty="0"/>
              <a:t> </a:t>
            </a:r>
            <a:r>
              <a:rPr lang="fr-FR" sz="2000" dirty="0" err="1"/>
              <a:t>graduate</a:t>
            </a:r>
            <a:r>
              <a:rPr lang="fr-FR" sz="2000" dirty="0"/>
              <a:t> </a:t>
            </a:r>
            <a:r>
              <a:rPr lang="fr-FR" sz="2000" dirty="0" err="1"/>
              <a:t>engineers</a:t>
            </a:r>
            <a:r>
              <a:rPr lang="fr-FR" sz="2000" dirty="0"/>
              <a:t> </a:t>
            </a:r>
            <a:r>
              <a:rPr lang="en-US" sz="2000" dirty="0"/>
              <a:t>.</a:t>
            </a:r>
          </a:p>
          <a:p>
            <a:pPr lvl="3">
              <a:lnSpc>
                <a:spcPct val="114000"/>
              </a:lnSpc>
            </a:pPr>
            <a:r>
              <a:rPr lang="fr-FR" sz="2000" b="1" dirty="0"/>
              <a:t>780 </a:t>
            </a:r>
            <a:r>
              <a:rPr lang="fr-FR" sz="2000" b="1" dirty="0" err="1"/>
              <a:t>graduates</a:t>
            </a:r>
            <a:r>
              <a:rPr lang="fr-FR" sz="2000" b="1" dirty="0"/>
              <a:t> </a:t>
            </a:r>
            <a:r>
              <a:rPr lang="fr-FR" sz="2000" dirty="0"/>
              <a:t>/ </a:t>
            </a:r>
            <a:r>
              <a:rPr lang="fr-FR" sz="2000" dirty="0" err="1"/>
              <a:t>year</a:t>
            </a:r>
            <a:r>
              <a:rPr lang="fr-FR" sz="2000" dirty="0"/>
              <a:t> (of </a:t>
            </a:r>
            <a:r>
              <a:rPr lang="fr-FR" sz="2000" dirty="0" err="1"/>
              <a:t>which</a:t>
            </a:r>
            <a:r>
              <a:rPr lang="fr-FR" sz="2000" dirty="0"/>
              <a:t> 80 </a:t>
            </a:r>
            <a:r>
              <a:rPr lang="fr-FR" sz="2000" dirty="0" err="1"/>
              <a:t>PhDs</a:t>
            </a:r>
            <a:r>
              <a:rPr lang="fr-FR" sz="2000" dirty="0"/>
              <a:t>).</a:t>
            </a:r>
          </a:p>
          <a:p>
            <a:pPr lvl="3">
              <a:lnSpc>
                <a:spcPct val="114000"/>
              </a:lnSpc>
            </a:pPr>
            <a:r>
              <a:rPr lang="en-US" sz="2000" dirty="0"/>
              <a:t>5 engineers diplomas including </a:t>
            </a:r>
            <a:r>
              <a:rPr lang="en-US" sz="2000" dirty="0" smtClean="0"/>
              <a:t>apprenticeship</a:t>
            </a:r>
            <a:r>
              <a:rPr lang="en-US" sz="2000" dirty="0" smtClean="0"/>
              <a:t>.</a:t>
            </a:r>
          </a:p>
          <a:p>
            <a:pPr lvl="3">
              <a:lnSpc>
                <a:spcPct val="114000"/>
              </a:lnSpc>
            </a:pPr>
            <a:r>
              <a:rPr lang="en-US" sz="2000" dirty="0" smtClean="0"/>
              <a:t>20 Master level in French and </a:t>
            </a:r>
            <a:r>
              <a:rPr lang="en-US" sz="2000" dirty="0" smtClean="0"/>
              <a:t>English</a:t>
            </a:r>
          </a:p>
          <a:p>
            <a:pPr lvl="3">
              <a:lnSpc>
                <a:spcPct val="114000"/>
              </a:lnSpc>
            </a:pPr>
            <a:r>
              <a:rPr lang="en-US" sz="2000" dirty="0" smtClean="0"/>
              <a:t>5 PhD doctoral school</a:t>
            </a:r>
            <a:endParaRPr lang="en-US" sz="2000" dirty="0"/>
          </a:p>
          <a:p>
            <a:pPr lvl="3">
              <a:lnSpc>
                <a:spcPct val="114000"/>
              </a:lnSpc>
            </a:pPr>
            <a:r>
              <a:rPr lang="en-US" sz="2000" dirty="0"/>
              <a:t>Very active in educational innovation (MOOC, etc.).</a:t>
            </a:r>
            <a:endParaRPr lang="fr-FR" sz="2000" dirty="0"/>
          </a:p>
          <a:p>
            <a:pPr marL="628650" lvl="1" indent="-171450">
              <a:buClr>
                <a:srgbClr val="5C6670"/>
              </a:buClr>
              <a:buFont typeface="Wingdings" panose="05000000000000000000" pitchFamily="2" charset="2"/>
              <a:buChar char="q"/>
            </a:pPr>
            <a:endParaRPr lang="fr-FR" sz="800" dirty="0">
              <a:solidFill>
                <a:srgbClr val="5C6670"/>
              </a:solidFill>
            </a:endParaRPr>
          </a:p>
        </p:txBody>
      </p:sp>
      <p:sp>
        <p:nvSpPr>
          <p:cNvPr id="14" name="Titre 9"/>
          <p:cNvSpPr>
            <a:spLocks noGrp="1"/>
          </p:cNvSpPr>
          <p:nvPr>
            <p:ph type="title"/>
          </p:nvPr>
        </p:nvSpPr>
        <p:spPr>
          <a:xfrm>
            <a:off x="617538" y="188640"/>
            <a:ext cx="7986910" cy="665460"/>
          </a:xfrm>
        </p:spPr>
        <p:txBody>
          <a:bodyPr/>
          <a:lstStyle/>
          <a:p>
            <a:r>
              <a:rPr lang="fr-FR" sz="2200" dirty="0"/>
              <a:t>IMT Atlantique – AT A GLANCE</a:t>
            </a:r>
            <a:br>
              <a:rPr lang="fr-FR" sz="2200" dirty="0"/>
            </a:br>
            <a:endParaRPr lang="fr-FR" sz="2200" dirty="0"/>
          </a:p>
        </p:txBody>
      </p:sp>
      <p:pic>
        <p:nvPicPr>
          <p:cNvPr id="9" name="Picture 2" descr="C:\Users\abeauv12\AppData\Local\Temp\schema-Anne-version2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265708"/>
            <a:ext cx="8208912" cy="3592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52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C1FD4-D565-794E-A594-A2F3D05B094E}" type="datetime1">
              <a:rPr kumimoji="0" lang="fr-FR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fr-FR" sz="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4"/>
          </p:nvPr>
        </p:nvSpPr>
        <p:spPr>
          <a:xfrm>
            <a:off x="617538" y="908720"/>
            <a:ext cx="8526462" cy="5184576"/>
          </a:xfrm>
        </p:spPr>
        <p:txBody>
          <a:bodyPr/>
          <a:lstStyle/>
          <a:p>
            <a:pPr marL="628650" lvl="1" indent="-171450">
              <a:buClr>
                <a:srgbClr val="5C6670"/>
              </a:buClr>
              <a:buFont typeface="Wingdings" panose="05000000000000000000" pitchFamily="2" charset="2"/>
              <a:buChar char="q"/>
            </a:pPr>
            <a:endParaRPr lang="fr-FR" sz="800" dirty="0">
              <a:solidFill>
                <a:srgbClr val="5C6670"/>
              </a:solidFill>
            </a:endParaRPr>
          </a:p>
          <a:p>
            <a:pPr lvl="3">
              <a:lnSpc>
                <a:spcPct val="114000"/>
              </a:lnSpc>
            </a:pPr>
            <a:r>
              <a:rPr lang="en-US" sz="2000" dirty="0" smtClean="0"/>
              <a:t> Many </a:t>
            </a:r>
            <a:r>
              <a:rPr lang="en-US" sz="2000" dirty="0"/>
              <a:t>academic partnerships, including international collaborations</a:t>
            </a:r>
          </a:p>
          <a:p>
            <a:pPr lvl="3">
              <a:lnSpc>
                <a:spcPct val="114000"/>
              </a:lnSpc>
            </a:pPr>
            <a:r>
              <a:rPr lang="en-US" sz="2000" dirty="0" smtClean="0"/>
              <a:t> 51 </a:t>
            </a:r>
            <a:r>
              <a:rPr lang="en-US" sz="2000" dirty="0"/>
              <a:t>double degree agreements, &gt; 70 nationalities on our campuses.</a:t>
            </a:r>
          </a:p>
          <a:p>
            <a:pPr lvl="3">
              <a:lnSpc>
                <a:spcPct val="114000"/>
              </a:lnSpc>
            </a:pPr>
            <a:r>
              <a:rPr lang="en-US" sz="2000" dirty="0" smtClean="0"/>
              <a:t> 20 Master </a:t>
            </a:r>
            <a:r>
              <a:rPr lang="en-US" sz="2000" dirty="0"/>
              <a:t>level in French and English.</a:t>
            </a:r>
          </a:p>
          <a:p>
            <a:pPr lvl="3">
              <a:lnSpc>
                <a:spcPct val="114000"/>
              </a:lnSpc>
            </a:pPr>
            <a:r>
              <a:rPr lang="en-US" sz="2000" dirty="0" smtClean="0"/>
              <a:t> 4 </a:t>
            </a:r>
            <a:r>
              <a:rPr lang="en-US" sz="2000" dirty="0"/>
              <a:t>off-shore formations (China, Ivory Coast, Morocco, Vietnam)</a:t>
            </a:r>
          </a:p>
          <a:p>
            <a:pPr lvl="3">
              <a:lnSpc>
                <a:spcPct val="114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/>
              <a:t>Sustainable development &amp; Social responsibility</a:t>
            </a:r>
            <a:endParaRPr lang="fr-FR" sz="2000" dirty="0"/>
          </a:p>
          <a:p>
            <a:pPr lvl="3">
              <a:lnSpc>
                <a:spcPct val="114000"/>
              </a:lnSpc>
            </a:pPr>
            <a:r>
              <a:rPr lang="en-US" sz="2000" dirty="0"/>
              <a:t>Strong commitment of IMT </a:t>
            </a:r>
            <a:r>
              <a:rPr lang="en-US" sz="2000" dirty="0" err="1"/>
              <a:t>Atlantique</a:t>
            </a:r>
            <a:r>
              <a:rPr lang="en-US" sz="2000" dirty="0"/>
              <a:t>, labeled at a national level.</a:t>
            </a:r>
            <a:endParaRPr lang="fr-FR" sz="2000" dirty="0"/>
          </a:p>
          <a:p>
            <a:pPr lvl="3">
              <a:lnSpc>
                <a:spcPct val="114000"/>
              </a:lnSpc>
            </a:pPr>
            <a:endParaRPr lang="fr-FR" sz="2000" dirty="0"/>
          </a:p>
          <a:p>
            <a:pPr lvl="3">
              <a:lnSpc>
                <a:spcPct val="114000"/>
              </a:lnSpc>
              <a:buNone/>
            </a:pPr>
            <a:r>
              <a:rPr lang="en-US" sz="2000" b="1" dirty="0">
                <a:solidFill>
                  <a:srgbClr val="7D7D7D"/>
                </a:solidFill>
              </a:rPr>
              <a:t>Contribution to scientific, technical and industrial culture</a:t>
            </a:r>
            <a:endParaRPr lang="fr-FR" sz="2000" b="1" dirty="0">
              <a:solidFill>
                <a:srgbClr val="7D7D7D"/>
              </a:solidFill>
            </a:endParaRPr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7538" y="175668"/>
            <a:ext cx="7986910" cy="665460"/>
          </a:xfrm>
        </p:spPr>
        <p:txBody>
          <a:bodyPr/>
          <a:lstStyle/>
          <a:p>
            <a:r>
              <a:rPr lang="fr-FR" sz="2200" dirty="0"/>
              <a:t>IMT Atlantique – AT A GLANCE </a:t>
            </a:r>
            <a:br>
              <a:rPr lang="fr-FR" sz="2200" dirty="0"/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xmlns="" val="330093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05D8B-3479-5842-8BDE-BE7AD82A3198}" type="datetime1">
              <a:rPr kumimoji="0" lang="fr-FR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fr-FR" sz="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6" name="AutoShape 2" descr="data:image/jpeg;base64,/9j/4RT3RXhpZgAATU0AKgAAAAgADAEAAAMAAAABDbQAAAEBAAMAAAABCbAAAAECAAMAAAADAAAAngEGAAMAAAABAAIAAAESAAMAAAABAAEAAAEVAAMAAAABAAMAAAEaAAUAAAABAAAApAEbAAUAAAABAAAArAEoAAMAAAABAAIAAAExAAIAAAAkAAAAtAEyAAIAAAAUAAAA2IdpAAQAAAABAAAA7AAAASQACAAIAAgALcbAAAAnEAAtxsAAACcQQWRvYmUgUGhvdG9zaG9wIENDIDIwMTcgKE1hY2ludG9zaCkAMjAxNzoxMTowNiAwOToxMjo1MwAABJAAAAcAAAAEMDIyMaABAAMAAAAB//8AAKACAAQAAAABAAAH0KADAAQAAAABAAAEIwAAAAAAAAAGAQMAAwAAAAEABgAAARoABQAAAAEAAAFyARsABQAAAAEAAAF6ASgAAwAAAAEAAgAAAgEABAAAAAEAAAGCAgIABAAAAAEAABNtAAAAAAAAAEgAAAABAAAASAAAAAH/2P/tAAxBZG9iZV9DTQAC/+4ADkFkb2JlAGSAAAAAAf/bAIQADAgICAkIDAkJDBELCgsRFQ8MDA8VGBMTFRMTGBEMDAwMDAwRDAwMDAwMDAwMDAwMDAwMDAwMDAwMDAwMDAwMDAENCwsNDg0QDg4QFA4ODhQUDg4ODhQRDAwMDAwREQwMDAwMDBEMDAwMDAwMDAwMDAwMDAwMDAwMDAwMDAwMDAwM/8AAEQgAVQ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9VSSSSUpJJJJSlF72saXuMNaJJVHqGbkYuTS1hYa7GvcavTc+13pD1bW1bbK2731+2v2fTVdvWz6m81ufXYKgytpb7XOdkNe71PobLPs7PR3f9BPGKZjY6hhlzOOMjGRIINf83jdMZOOSALGyeBPKX2rG/0rfvCot62xz2M9Fw3vLB7hOhY3a5v0mXV+pvvof76aa7rfzFVd1mvI2vAspcWtDWttYAd5qPu3bmt2faKv/Zj/AESAw5T2+z/0NbLm8IHzX9JOwcrHBg2N+/5p25FD3BrXtLjwAddFjM6lU9rJsuYbHe1xsZpu2O2e1u32Mso3f6P9In/a9b8bY5ri11Tg/c8CwbjTtc7JrLfRb6eU39J+ZZ/xaPsZfA69v/QkDnMXU07iS5b0MJtjqhZmk1uFYdZmWtDGltzgGurf/pMX0Pf9P9DZ6v6RI/YzLw7LJeGyG5dlbYLWurYWep+gq/7j/wCnr9ez9Ij7Muy773h/e79JdHqUll9KyKGtyK6ftFjK3Mfute65xFjWxs3uscxvs/m/+ufnq99pr/df8djv7lHMiJ4ZGj4+LLCcZjiibGv/ADfSmSQhk1ns/wAPoO5/zUvtNUx7j8GuPn+6m8cf3h9q5Kkose14ls+GoI/6pSTrtSkkkklP/9D1OyxlbS95ho+ep0AAH7yZt1T2hwcIInXQ66atd9H6KVtTbWbHTEgggwQQdzXBBdgY753bnE8kmST7QXf2tjEyRyX6QCK66aqQZuP1C7IFmH1FuKwVlppNTbQXEiL5c5jtzfof6NAbi9Z3gjrFbmtcN7fs7O3vez22+32bVYsxsel5Ltzht3Na2AW7S57rN3t/OsUTX0twDS+YBaNTpLGVu/6LWJhzTGhEAR0lL+xDWdjdYbY9jesj3y+sOxmO2MLnFm97HMbtbU3Z+Zv2ep/ISON1yupr8jrDGvjc5rMdhBAG97avdvf/AF//AAJXbDgWEFzz7G7QBIA5/d9vt2+7/wAE/wAGoZnpMrpprY66y7cKWBwYNuw+p7nfzbPT/N/fT4zySsR4JHp/6EiRERZOjAYvVQ+px6q01sFXqN9Bkvh36Z2/d7PtP82zY39EotxOsj2/tZjnA98dnc7gxwbY3+omdZ0poLrPUY/hzdrnEHX1WNNLbK3+l/M3+g59dL/+EUhk9LqsbcXOa2sPfrXZoXOs3Gx+z96u1lNb/wCwnAZ/82Ppr/3Kz3sX78f8Zh9k63IczqzHnczc11DA2Nw9QDY7d727/TVxzvUuc6rIDQGgkctABcHOG4+l+b7v3Nipvs6NWXMe54bWJLi122Q842zRvvs347/Z/wBcU7HYRqtuobZcaHBsNa8AEudq13p++up1nqv9P1v0f76bKGeVXjA16Ex18/Sn3sevriaF/NZrybP6UPcz7T72hrne0Rrp/wB99rED7WCP6aNOR6ev3fvJYjen5BaKtwc0Ms2gktBEP9tzd1Nrmep7/StsUn9ZxGV2E7jaxtjxVtdr6fre3ft2Ne/7Ld7Pp+xGGGRsTjK/6s5rZZY0CMkQDe/quv8ACischrmu/XARoHezgHdH0drm/S+l/ITjIrc8ivLEPf7RtLoJI2t/q/5id3Usayr0i8sufFbhWyx8OIdvFThWxz/T9O1nqbf0VjP0vv8A0aCzqFBY4ty7Ia0Ok0v4HpiRuZ7/AOepd7f30Tho0MWSXiJ/xR70f87j/l/1Rn9sZs/pzZIEOLByQrLeoYbtBaCRM89hJ/Iqf28Fxb9pfDTHqeloYFbm+n/pvV+0V+n6X84i05Qve2qvJIsAc501mDqx23e9jGb6mu2PZ/OJCJjZ9rLt1kJKGWzXuQ3qq/L9YnHUMMmPVE+Gvf8A3qysn9pUem17MxxBAcCanQWDduf9D93Hvd/6TSZn0z6X2tzJc1lc1kbi8Ms9st+hsurbv3/o9/8AxfqEjJdDDP8A5qY5odckDe3Ca/7qTrJLNq6riN3WPyXOrazcQ6l7eTXDhLP+Hp9v/CLRBBAI4OoSqQHqiY/3mSOSE/lkJV+6eJ//0fVUklmdSz8nGvNdRYGil1g3Mc8l43bWSx7fpR+7/wB8ToxMjQWZMkcceKWye85ovJZS22sAbAdoGv0jvcd+/wCl/g9np/8AbaF62fIa7BaTBP0hGm0RujbvUXdZeBZsxbC6v1dodDdxrG6G/Sd7/wBzbv2fpP0ijd1Hc/caHFrfUa1zXESWOqr3+o0tayn9Lu32J3BKv5uJPiaYDlx6kZZjvp/30E7DmvfsuxaxWZBeHA6EP09P/ttv01B1eVkYhZmYjLbGNDmNLgAXgeMu9L6SFXmMde9vp2tZUy0va7eXONZpcxzNfzt1rdn56h+0a9vtx7muLJBLnQ1x/RkP/dYzd/OICOQGxjiNtpFByYqqWWRGo1APF9OD9Fk7DuL3u/Z9Gwgfo5aJI3N+mPo/o/b9D/1GmYNoyPVOBXAAZsNjdkPP6axrNn85ttt37/8ABpjlkNpYKbA97KLHv9+yHvYyyple7f8ARc7/AIr2b0qs9j2hzcW1peG7vUeWw1zxS53L3foWu/Sf6H8/99OvP+5Ht88llYL+c383yR/9Vr2YzmAtHTa3VtJY3a4EwbNzXbY3e7+e/wCD+mneMhtL634NWx7t7ibAwGw7Xbx9LbZ6vv8ApJvt1UA/ZbfeA4AvOsu9Nrne7+R+k3fzf6L99Txstl9rKhVYA9+5rnEgt/Rssc0+ofe79I+t7GJE5q+SOmvzyKR7JIAyH1VEVCHX/qSzq8imbWdPr9sPAYRoWNNdW1o+m9tft9rPofo0HIoy23ObX0mi+h1bSXG4MO9/rfaGua5j/Yz1n/8Ab9qj9sxy0O+y31yD9I+4Bu47XNO7b/N7bP8ARKdObQHNsbjvIcYbsJdDTsZuH5r/AHXO+gh+v/zYHiJlMZ4Afm4geko7f1vkRsf1EWC4dGoA3bxY3JaSXxsrcx3pN+l6lv8A24msrzKq2kdDpf7axAvZ7XP9NrmDdX9HHcytnqf8F+jRK86p1YrGJeBa1shxEGXtoa3cT+b+f/okvtdDSRZQ8mZLi47QRY5kOc+fZ7fUssQrmP3Rf9/qu93liOlb/J/6CxFfUHOLT0ShrWiGu+0CCIZVAijc39E3/wABV7p2NW+pmRdgtw8gF7TVLXloB9Bp9Rnt/S011u/qKmc3Baa2uxct3q1V2NcxllrCLQ/2+rVv/SVfy/5CR6jhEMecTO22BzWzRZp6QYz3VOHqM3+r+ic+v9N+k/tsMs23CO3zyZhDGakIx/eGg+10K+n4IdLGDYK3VCsRtDXu33e0fnWvYz1P+KUx0/BDmubQwOZtLCBEbBsZH9VnsWX+0enOAJxM73kc418jfPuP6P2fy1qHBxzOhE8kEyeeT/aQ483Uf87/ANBSMcP3Y6eDH9l9O27fs7IjbEdoa2P82qv/ADFZa1rWhrQA0CABoAAo1VMqBDBAc4uOs6lTR4pEeo/jaYwjH5YiPkKf/9L1VJJJJSkO65tIaXNc4OO32NLo0JlwZPt0TZNjqseyxkbmNLm7piQO+33IDc57ZFtTg4l20Adm7v8AyH0/+ErTDkhGVS80G+miVuZU8gbbAXQNa3jU+J2rOuzxRl31Oa51GPtDnV2ODhuFfph3qFtH6Wyz021+p6n+EVv7eWucHVlw1Ldo0ADGPhzp2u9z/wAxP9rqdVZb6UNBrDt0CS7b9Kf9HvSGbASeIXQOh6V6ixzjkIAExEg3fD4bNN3VMcgOpZc+su2C02hrSfROY3/C7/5rZ+ak/qmPtbaC4VNd+mfvJBHpW3H0Gss9Te30W/zlf6Vnvr+n6qsty2+5rqZ9w2iA0+72s3tcfp7/ANGpMy6y4EUxO0DQAjWyvV30fzP0aIy8ttwLeDN/nRv+6gq6hiXO2NFwf6LrgHP2ghri0t3ep9Ld+f8Azfp/4RVqOrMdRVvc9uW9pdoSagQyu5pf+ns3Vbcind+k/r+ixXHtyrmC/DAraGFraXAN1aX+1wja9lv9b9D/AMKoOGYzez1aA4TBcwhgeWu2jj9yxn5+/Z/22pAOXoSqNSoxs6/kxyOe6s6aEiHplf8Ah/MiPXqvcb2tdQKmmxrdpJeSG2bWus/mG7v8LXX/AKSv1alPNz6qbX0VNeyyrY1o3NbWRNfsYwWscz2W7GWPZXT6vs3q2X0lwNdlIBABBAOo89zfBCrbULLLW2UusuANh2uc47B7fZ6n7o/NamnNhJ1hY/vRolf7eaq9wWf0uHWMfVt/zGu7q+G2o2RkFjWC1zg5phrtjG6+r/pHOr/4ynIUh1LEHqMta+4AWb2S2xu2t1jWyHu9z7PR/M+h/hPT9RWGNrh9zHVD1A31S5pIgfzTYc/9Htn6H+k9RObaxMvqcZiQwnVxbv8Az/8APQ9zAKIgR1B4gngz9ckfLhZt6jjGqm33BlzA9h2kgA8bnV72NT/b8WCQ4mBuPtdxO391R9ZwgNurJMNDQ2dZ/N9/0fc1L7QTI+0VtkaGIg6c7nfykPdh2P8AjQZKn+8P8X/0JkOoYhMB5M8ex3/kUdj22Ma9hlrgC08aFVm5R0Lra2tn3BzS0geXvRvtWN/pWfeEvcgdtPMxTHi/SIPkOH/upJUkkk5c/wD/0/VUkkklKTOc1uriACQBOmp0CdQsqZa3ZYNzZBI7GDOqButN1NTOx78k0vxs12KIIaWBrw4u2vYff7He1jvzfoWfmWfpFWd0vrD6yz9sOLtJccekw4FrtzW7B+6h2W5NW4jpN9gYXHcy5hkNLmN2tfayxz3MrZ7GMS9TKf6g/Y9zdlbn1l91QDnNbLaD6VtrmOstbs/m31f4VD9bXyw/xv8A0FCPIGU3KdWzrDq3DJDTU6hj3N9YPfRXQ5zT+Y7Z6v8AN+jXbv8A8KneMylpe/rjrZhzGsqo0Zv9F1jvb7qq32M9V6fIZkuIym9NyLLrHeq9otoa+s1uqApa5z9u25uPVZ+js2f8IgV0ZVf6NvSsoMbq13r0GT+gt22fpP38ev6Hq/4RTgY9NfP5fqwSPMeqox68J9X+C6JtzqqaD9rotfXSPtFjy2tj7HBuy7Y1r3Mqftt2bLEvVs9Vt91mKaoebII+iz6XuO7f9nc33P8A5b/0azace4Brm9IymbyyHG2gkbdljX2te/fX/MUtsrY3/B/zfqJGmxr2V19KzLA1jTXuspaz30tqfW/9J+j2M3493/Cf6T9CjWOqOv0CwjmCbrcg1xnhH/N/db1Lr7Xsk4oDnNY81k+4ANvsZV6jdlu5jt/sU6K+oitrmvx7zYyS8xE8PDPRYz1Gfvu/P/4NUg3L9QuPSsl8j3OfbjHcSymst2ept2t+zUu9Vv6T1a/0X6NE/ZmFkYuLXl4FzDTvDGusO+sGwS5z8N+z9Lt9Wv03/wDB/okyZxQjdR6fo2uhjyk+syAF6iX92vS3DT1MNMVYpnTZDoAG787b7/8AA/m/mJ3U572tLW0yx7mgQA01gba9389+f7/ZYqtfSejttbazDuFgcLGS+2Nw2Obo63Z9IKLeh9Ee8NGHY0S4th9zQHO3Pf7d7WtZ7f0f8v8A0aj93Fe0ddPlZPa/ry/xm1YzOqDrXsxRXX7y9wIIALnbpaPZsbs/fUsf1i8Otbi+gZJLAQ7hjmaO/lF+5AxMLp2M201YtrftbAy9u6x4I/d/SP8Ab/PP9/6NFbjdOfa15xXmxzh73gkg/T3Pc5x/cRGTAeg17RWmGQEcMrH9aX/oLcFWI8ja1hLZ0Ef1XSB/WU/Rp/0bdedB8UHFwMbFJdU33Ebdx1MS58f5z1ZSMIA6DTyZY8RHqAB7A2pJJJJc/wD/1PVUl8qpJKfqpJfKqSSn6qSXyqkkp+qkl8qpJKfqpJfKqSSn6qSXyqkkp+qkl8qpJKfqpJfKqSSn6qSXyqkkp+qkl8qpJKf/2f/tHJJQaG90b3Nob3AgMy4wADhCSU0EBAAAAAAADxwBWgADGyVHHAIAAAIAAAA4QklNBCUAAAAAABDNz/p9qMe+CQVwdq6vBcNOOEJJTQQ6AAAAAADvAAAAEAAAAAEAAAAAAAtwcmludE91dHB1dAAAAAUAAAAAUHN0U2Jvb2wBAAAAAEludGVlbnVtAAAAAEludGUAAAAAQ2xybQAAAA9wcmludFNpeHRlZW5CaXRib29sAAAAAAtwcmludGVyTmFtZVRFWFQAAAABAAAAAAAPcHJpbnRQcm9vZlNldHVwT2JqYwAAABEARgBvAHIAbQBhAHQAIABkACcA6QBwAHIAZQB1AHYAZQAAAAAACnByb29mU2V0dXAAAAABAAAAAEJsdG5lbnVtAAAADGJ1aWx0aW5Qcm9vZgAAAAlwcm9vZkNNWUsAOEJJTQQ7AAAAAAItAAAAEAAAAAEAAAAAABJwcmludE91dHB1dE9wdGlvbnMAAAAXAAAAAENwdG5ib29sAAAAAABDbGJyYm9vbAAAAAAAUmdzTWJvb2wAAAAAAENybkNib29sAAAAAABDbnRDYm9vbAAAAAAATGJsc2Jvb2wAAAAAAE5ndHZib29sAAAAAABFbWxEYm9vbAAAAAAASW50cmJvb2wAAAAAAEJja2dPYmpjAAAAAQAAAAAAAFJHQkMAAAADAAAAAFJkICBkb3ViQG/gAAAAAAAAAAAAR3JuIGRvdWJAb+AAAAAAAAAAAABCbCAgZG91YkBv4AAAAAAAAAAAAEJyZFRVbnRGI1JsdAAAAAAAAAAAAAAAAEJsZCBVbnRGI1JsdAAAAAAAAAAAAAAAAFJzbHRVbnRGI1B4bEBywAAAAAAAAAAACnZlY3RvckRhdGFib29sAQAAAABQZ1BzZW51bQAAAABQZ1BzAAAAAFBnUEMAAAAATGVmdFVudEYjUmx0AAAAAAAAAAAAAAAAVG9wIFVudEYjUmx0AAAAAAAAAAAAAAAAU2NsIFVudEYjUHJjQFkAAAAAAAAAAAAQY3JvcFdoZW5QcmludGluZ2Jvb2wAAAAADmNyb3BSZWN0Qm90dG9tbG9uZwAAAAAAAAAMY3JvcFJlY3RMZWZ0bG9uZwAAAAAAAAANY3JvcFJlY3RSaWdodGxvbmcAAAAAAAAAC2Nyb3BSZWN0VG9wbG9uZwAAAAAAOEJJTQPtAAAAAAAQASwAAAABAAIBLAAAAAEAAjhCSU0EJgAAAAAADgAAAAAAAAAAAAA/gAAAOEJJTQQNAAAAAAAEAAAAHjhCSU0EGQAAAAAABAAAAB44QklNA/MAAAAAAAkAAAAAAAAAAAEAOEJJTScQAAAAAAAKAAEAAAAAAAAAAjhCSU0D9QAAAAAASAAvZmYAAQBsZmYABgAAAAAAAQAvZmYAAQChmZoABgAAAAAAAQAyAAAAAQBaAAAABgAAAAAAAQA1AAAAAQAtAAAABgAAAAAAAThCSU0D+AAAAAAAcAAA/////////////////////////////wPoAAAAAP////////////////////////////8D6AAAAAD/////////////////////////////A+gAAAAA/////////////////////////////wPoAAA4QklNBAgAAAAAABAAAAABAAACQAAAAkAAAAAAOEJJTQQeAAAAAAAEAAAAADhCSU0EGgAAAAADPwAAAAYAAAAAAAAAAAAABCMAAAfQAAAABQBuAHUAYQBnAGUAAAABAAAAAAAAAAAAAAAAAAAAAAAAAAEAAAAAAAAAAAAAB9AAAAQjAAAAAAAAAAAAAAAAAAAAAAEAAAAAAAAAAAAAAAAAAAAAAAAAEAAAAAEAAAAAAABudWxsAAAAAgAAAAZib3VuZHNPYmpjAAAAAQAAAAAAAFJjdDEAAAAEAAAAAFRvcCBsb25nAAAAAAAAAABMZWZ0bG9uZwAAAAAAAAAAQnRvbWxvbmcAAAQjAAAAAFJnaHRsb25nAAAH0AAAAAZzbGljZXNWbExzAAAAAU9iamMAAAABAAAAAAAFc2xpY2UAAAASAAAAB3NsaWNlSURsb25nAAAAAAAAAAdncm91cElEbG9uZwAAAAAAAAAGb3JpZ2luZW51bQAAAAxFU2xpY2VPcmlnaW4AAAANYXV0b0dlbmVyYXRlZAAAAABUeXBlZW51bQAAAApFU2xpY2VUeXBlAAAAAEltZyAAAAAGYm91bmRzT2JqYwAAAAEAAAAAAABSY3QxAAAABAAAAABUb3AgbG9uZwAAAAAAAAAATGVmdGxvbmcAAAAAAAAAAEJ0b21sb25nAAAEIwAAAABSZ2h0bG9uZwAAB9AAAAADdXJsVEVYVAAAAAEAAAAAAABudWxsVEVYVAAAAAEAAAAAAABNc2dlVEVYVAAAAAEAAAAAAAZhbHRUYWdURVhUAAAAAQAAAAAADmNlbGxUZXh0SXNIVE1MYm9vbAEAAAAIY2VsbFRleHRURVhUAAAAAQAAAAAACWhvcnpBbGlnbmVudW0AAAAPRVNsaWNlSG9yekFsaWduAAAAB2RlZmF1bHQAAAAJdmVydEFsaWduZW51bQAAAA9FU2xpY2VWZXJ0QWxpZ24AAAAHZGVmYXVsdAAAAAtiZ0NvbG9yVHlwZWVudW0AAAARRVNsaWNlQkdDb2xvclR5cGUAAAAATm9uZQAAAAl0b3BPdXRzZXRsb25nAAAAAAAAAApsZWZ0T3V0c2V0bG9uZwAAAAAAAAAMYm90dG9tT3V0c2V0bG9uZwAAAAAAAAALcmlnaHRPdXRzZXRsb25nAAAAAAA4QklNBCgAAAAAAAwAAAACP/AAAAAAAAA4QklNBBEAAAAAAAEBADhCSU0EFAAAAAAABAAAAAE4QklNBAwAAAAAE4kAAAABAAAAoAAAAFUAAAHgAACfYAAAE20AGAAB/9j/7QAMQWRvYmVfQ00AAv/uAA5BZG9iZQBkgAAAAAH/2wCEAAwICAgJCAwJCQwRCwoLERUPDAwPFRgTExUTExgRDAwMDAwMEQwMDAwMDAwMDAwMDAwMDAwMDAwMDAwMDAwMDAwBDQsLDQ4NEA4OEBQODg4UFA4ODg4UEQwMDAwMEREMDAwMDAwRDAwMDAwMDAwMDAwMDAwMDAwMDAwMDAwMDAwMDP/AABEIAFU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PVUkkklKSSSSUpRe9rGl7jDWiSVR6hm5GLk0tYWGuxr3Gr03Ptd6Q9W1tW2ytu99ftr9n01Xb1s+pvNbn12CoMraW+1znZDXu9T6Gyz7Oz0d3/QTximY2OoYZczjjIxkSCDX/N43TGTjkgCxsngTyl9qxv9K37wqLetsc9jPRcN7ywe4ToWN2ub9Jl1fqb76H++mmu638xVXdZryNrwLKXFrQ1rbWAHeaj7t25rdn2ir/2Y/wBEgMOU9vs/9DWy5vCB81/STsHKxwYNjfv+aduRQ9wa17S48AHXRYzOpVPaybLmGx3tcbGabtjtntbt9jLKN3+j/SJ/2vW/G2Oa4tdU4P3PAsG407XOyay30W+nlN/SfmWf8Wj7GXwOvb/0JA5zF1NO4kuW9DCbY6oWZpNbhWHWZlrQxpbc4Brq3/6TF9D3/T/Q2er+kSP2My8OyyXhshuXZW2C1rq2FnqfoKv+4/8Ap6/Xs/SI+zLsu+94f3u/SXR6lJZfSsihrciun7RYytzH7rXuucRY1sbN7rHMb7P5v/rn56vfaa/3X/HY7+5RzIieGRo+PiywnGY4omxr/wA30pkkIZNZ7P8AD6Duf81L7TVMe4/Brj5/upvHH94fauSpKLHteJbPhqCP+qUk67UpJJJJT//Q9TssZW0veYaPnqdAAB+8mbdU9ocHCCJ10OumrXfR+ilbU21mx0xIIIMEEHc1wQXYGO+d25xPJJkk+0F39rYxMkcl+kAiuumqkGbj9QuyBZh9RbisFZaaTU20FxIi+XOY7c36H+jQG4vWd4I6xW5rXDe37Ozt73s9tvt9m1WLMbHpeS7c4bdzWtgFu0ue6zd7fzrFE19LcA0vmAWjU6Sxlbv+i1iYc0xoRAEdJS/sQ1nY3WG2PY3rI98vrDsZjtjC5xZvexzG7W1N2fmb9nqfyEjjdcrqa/I6wxr43OazHYQQBve2r3b3/wBf/wACV2w4FhBc8+xu0ASAOf3fb7dvu/8ABP8ABqGZ6TK6aa2Ousu3ClgcGDbsPqe5382z0/zf30+M8krEeCR6f+hIkREWTowGL1UPqceqtNbBV6jfQZL4d+mdv3ez7T/Ns2N/RKLcTrI9v7WY5wPfHZ3O4McG2N/qJnWdKaC6z1GP4c3a5xB19VjTS2yt/pfzN/oOfXS//hFIZPS6rG3FzmtrD3612aFzrNxsfs/ertZTW/8AsJwGf/Nj6a/9ys97F+/H/GYfZOtyHM6sx53M3NdQwNjcPUA2O3e9u/01cc71LnOqyA0BoJHLQAXBzhuPpfm+79zYqb7OjVlzHueG1iS4tdtkPONs0b77N+O/2f8AXFOx2EarbqG2XGhwbDWvABLnatd6fvrqdZ6r/T9b9H++myhnlV4wNehMdfP0p97Hr64mhfzWa8mz+lD3M+0+9oa53tEa6f8AffaxA+1gj+mjTkenr937yWI3p+QWircHNDLNoJLQRD/bc3dTa5nqe/0rbFJ/WcRldhO42sbY8VbXa+n63t37djXv+y3ez6fsRhhkbE4yv+rOa2WWNAjJEA3v6rr/AAorHIa5rv1wEaB3s4B3R9Ha5v0vpfyE4yK3PIryxD3+0bS6CSNrf6v+Ynd1LGsq9IvLLnxW4VssfDiHbxU4Vsc/0/TtZ6m39FYz9L7/ANGgs6hQWOLcuyGtDpNL+B6Ykbme/wDnqXe399E4aNDFkl4if8Ue9H/O4/5f9UZ/bGbP6c2SBDiwckKy3qGG7QWgkTPPYSfyKn9vBcW/aXw0x6npaGBW5vp/6b1ftFfp+l/OItOUL3tqrySLAHOdNZg6sdt3vYxm+prtj2fziQiY2fay7dZCShls17kN6qvy/WJx1DDJj1RPhr3/AN6srJ/aVHptezMcQQHAmp0Fg3bn/Q/dx73f+k0mZ9M+l9rcyXNZXNZG4vDLPbLfobLq279/6Pf/AMX6hIyXQwz/AOamOaHXJA3twmv+6k6ySzauq4jd1j8lzq2s3EOpe3k1w4Sz/h6fb/wi0QQQCODqEqkB6omP95kjkhP5ZCVfunif/9H1VJJZnUs/JxrzXUWBopdYNzHPJeN21kse36Ufu/8AfE6MTI0FmTJHHHilsnvOaLyWUttrAGwHaBr9I73Hfv8Apf4PZ6f/AG2hetnyGuwWkwT9IRptEbo271F3WXgWbMWwur9XaHQ3caxuhv0ne/8Ac279n6T9Io3dR3P3Ghxa31Gtc1xEljqq9/qNLWsp/S7t9idwSr+biT4mmA5cepGWY76f99BOw5r37LsWsVmQXhwOhD9PT/7bb9NQdXlZGIWZmIy2xjQ5jS4AF4HjLvS+khV5jHXvb6drWVMtL2u3lzjWaXMczX87da3Z+eoftGvb7ce5riyQS50Ncf0ZD/3WM3fziAjkBsY4jbaRQcmKqllkRqNQDxfTg/RZOw7i97v2fRsIH6OWiSNzfpj6P6P2/Q/9RpmDaMj1TgVwAGbDY3ZDz+msazZ/Obbbd+//AAaY5ZDaWCmwPeyix7/fsh72MsqZXu3/AEXO/wCK9m9KrPY9oc3FtaXhu71HlsNc8Uudy936Frv0n+h/P/fTrz/uR7fPJZWC/nN/N8kf/Va9mM5gLR02t1bSWN2uBMGzc122N3u/nv8Ag/pp3jIbS+t+DVse7e4mwMBsO128fS22er7/AKSb7dVAP2W33gOALzrLvTa53u/kfpN383+i/fU8bLZfayoVWAPfua5xILf0bLHNPqH3u/SPrexiROavkjpr88ikeySAMh9VRFQh1/6ks6vIpm1nT6/bDwGEaFjTXVtaPpvbX7faz6H6NByKMttzm19JovodW0lxuDDvf632hrmuY/2M9Z//AG/ao/bMctDvst9cg/SPuAbuO1zTu2/ze2z/AESnTm0BzbG47yHGG7CXQ07Gbh+a/wB1zvoIfr/82B4iZTGeAH5uIHpKO39b5EbH9RFguHRqAN28WNyWkl8bK3Md6Tfpepb/ANuJrK8yqtpHQ6X+2sQL2e1z/Ta5g3V/Rx3MrZ6n/Bfo0SvOqdWKxiXgWtbIcRBl7aGt3E/m/n/6JL7XQ0kWUPJmS4uO0EWOZDnPn2e31LLEK5j90X/f6rvd5YjpW/yf+gsRX1Bzi09Eoa1ohrvtAgiGVQIo3N/RN/8AAVe6djVvqZkXYLcPIBe01S15aAfQafUZ7f0tNdbv6ipnNwWmtrsXLd6tVdjXMZZawi0P9vq1b/0lX8v+Qkeo4RDHnEzttgc1s0WaekGM91Th6jN/q/onPr/TfpP7bDLNtwjt88mYQxmpCMf3hoPtdCvp+CHSxg2Ct1QrEbQ17t93tH51r2M9T/ilMdPwQ5rm0MDmbSwgRGwbGR/VZ7Fl/tHpzgCcTO95HONfI3z7j+j9n8tahwcczoRPJBMnnk/2kOPN1H/O/wDQUjHD92Ongx/ZfTtu37OyI2xHaGtj/Nqr/wAxWWta1oa0ANAgAaAAKNVTKgQwQHOLjrOpU0eKRHqP42mMIx+WIj5Cn//S9VSSSSUpDuubSGlzXODjt9jS6NCZcGT7dE2TY6rHssZG5jS5u6YkDvt9yA3Oe2RbU4OJdtAHZu7/AMh9P/hK0w5IRlUvNBvpolbmVPIG2wF0DWt41Pidqzrs8UZd9TmudRj7Q51djg4bhX6Yd6hbR+lss9Ntfqep/hFb+3lrnB1ZcNS3aNAAxj4c6drvc/8AMT/a6nVWW+lDQaw7dAku2/Sn/R70hmwEniF0Doeleosc45CABMRIN3w+GzTd1THIDqWXPrLtgtNoa0n0TmN/wu/+a2fmpP6pj7W2guFTXfpn7yQR6Vtx9BrLPU3t9Fv85X+lZ76/p+qrLctvua6mfcNogNPu9rN7XH6e/wDRqTMusuBFMTtA0AI1sr1d9H8z9GiMvLbcC3gzf50b/uoKuoYlztjRcH+i64Bz9oIa4tLd3qfS3fn/AM36f+EVajqzHUVb3PblvaXaEmoEMruaX/p7N1W3Ip3fpP6/osVx7cq5gvwwK2hha2lwDdWl/tcI2vZb/W/Q/wDCqDhmM3s9WgOEwXMIYHlrto4/csZ+fv2f9tqQDl6EqjUqMbOv5McjnurOmhIh6ZX/AIfzIj16r3G9rXUCppsa3aSXkhtm1rrP5hu7/C11/wCkr9WpTzc+qm19FTXssq2NaNzW1kTX7GMFrHM9luxlj2V0+r7N6tl9JcDXZSAQAQQDqPPc3wQq21Cyy1tlLrLgDYdrnOOwe32ep+6PzWppzYSdYWP70aJX+3mqvcFn9Lh1jH1bf8xru6vhtqNkZBY1gtc4OaYa7Yxuvq/6Rzq/+MpyFIdSxB6jLWvuAFm9ktsbtrdY1sh7vc+z0fzPof4T0/UVhja4fcx1Q9QN9UuaSIH802HP/R7Z+h/pPUTm2sTL6nGYkMJ1cW7/AM//AD0PcwCiIEdQeIJ4M/XJHy4Wbeo4xqpt9wZcwPYdpIAPG51e9jU/2/FgkOJgbj7XcTt/dUfWcIDbqyTDQ0NnWfzff9H3NS+0EyPtFbZGhiIOnO538pD3Ydj/AI0GSp/vD/F/9CZDqGITAeTPHsd/5FHY9tjGvYZa4AtPGhVZuUdC62trZ9wc0tIHl70b7Vjf6Vn3hL3IHbTzMUx4v0iD5Dh/7qSVJJJOXP8A/9P1VJJJJSkznNbq4gAkATpqdAnULKmWt2WDc2QSOxgzqgbrTdTUzse/JNL8bNdiiCGlga8OLtr2H3+x3tY7836Fn5ln6RVndL6w+ss/bDi7SXHHpMOBa7c1uwfuodluTVuI6TfYGFx3MuYZDS5jdrX2ssc9zK2exjEvUyn+oP2Pc3ZW59ZfdUA5zWy2g+lba5jrLW7P5t9X+FQ/W18sP8b/ANBQjyBlNynVs6w6twyQ01OoY9zfWD30V0Oc0/mO2er/ADfo127/APCp3jMpaXv6462YcxrKqNGb/RdY72+6qt9jPVenyGZLiMpvTciy6x3qvaLaGvrNbqgKWuc/btubj1Wfo7Nn/CIFdGVX+jb0rKDG6td69Bk/oLdtn6T9/Hr+h6v+EU4GPTXz+X6sEjzHqqMevCfV/guibc6qmg/a6LX10j7RY8trY+xwbsu2Na9zKn7bdmyxL1bPVbfdZimqHmyCPos+l7ju3/Z3N9z/AOW/9Gs2nHuAa5vSMpm8shxtoJG3ZY19rXv31/zFLbK2N/wf836iRpsa9ldfSsywNY017rKWs99Lan1v/Sfo9jN+Pd/wn+k/Qo1jqjr9AsI5gm63INcZ4R/zf3W9S6+17JOKA5zWPNZPuADb7GVeo3ZbuY7f7FOivqIra5r8e82MkvMRPDwz0WM9Rn77vz/+DVINy/ULj0rJfI9zn24x3EsprLdnqbdrfs1LvVb+k9Wv9F+jRP2ZhZGLi15eBcw07wxrrDvrBsEuc/Dfs/S7fVr9N/8Awf6JMmcUI3Uen6NroY8pPrMgBeol/dr0tw09TDTFWKZ02Q6ABu/O2+//AAP5v5id1Oe9rS1tMse5oEANNYG2vd/Pfn+/2WKrX0no7bW2sw7hYHCxkvtjcNjm6Ot2fSCi3ofRHvDRh2NEuLYfc0Bztz3+3e1rWe39H/L/ANGo/dxXtHXT5WT2v68v8ZtWMzqg617MUV1+8vcCCAC526Wj2bG7P31LH9YvDrW4voGSSwEO4Y5mjv5RfuQMTC6djNtNWLa37WwMvbuseCP3f0j/AG/zz/f+jRW43Tn2tecV5sc4e94JIP09z3Ocf3ERkwHoNe0VphkBHDKx/Wl/6C3BViPI2tYS2dBH9V0gf1lP0af9G3XnQfFBxcDGxSXVN9xG3cdTEufH+c9WUjCAOg08mWPER6gAewNqSSSSXP8A/9T1VJfKqSSn6qSXyqkkp+qkl8qpJKfqpJfKqSSn6qSXyqkkp+qkl8qpJKfqpJfKqSSn6qSXyqkkp+qkl8qpJKfqpJfKqSSn/9kAOEJJTQQhAAAAAABdAAAAAQEAAAAPAEEAZABvAGIAZQAgAFAAaABvAHQAbwBzAGgAbwBwAAAAFwBBAGQAbwBiAGUAIABQAGgAbwB0AG8AcwBoAG8AcAAgAEMAQwAgADIAMAAxADcAAAABADhCSU0EBgAAAAAABwAIAQEAAQEA/+EM7Gh0dHA6Ly9ucy5hZG9iZS5jb20veGFwLzEuMC8APD94cGFja2V0IGJlZ2luPSLvu78iIGlkPSJXNU0wTXBDZWhpSHpyZVN6TlRjemtjOWQiPz4gPHg6eG1wbWV0YSB4bWxuczp4PSJhZG9iZTpuczptZXRhLyIgeDp4bXB0az0iQWRvYmUgWE1QIENvcmUgNS42LWMxMzggNzkuMTU5ODI0LCAyMDE2LzA5LzE0LTAxOjA5OjAxICAgICAgICAiPiA8cmRmOlJERiB4bWxuczpyZGY9Imh0dHA6Ly93d3cudzMub3JnLzE5OTkvMDIvMjItcmRmLXN5bnRheC1ucyMiPiA8cmRmOkRlc2NyaXB0aW9uIHJkZjphYm91dD0iIiB4bWxuczp4bXBNTT0iaHR0cDovL25zLmFkb2JlLmNvbS94YXAvMS4wL21tLyIgeG1sbnM6c3RFdnQ9Imh0dHA6Ly9ucy5hZG9iZS5jb20veGFwLzEuMC9zVHlwZS9SZXNvdXJjZUV2ZW50IyIgeG1sbnM6ZGM9Imh0dHA6Ly9wdXJsLm9yZy9kYy9lbGVtZW50cy8xLjEvIiB4bWxuczpwaG90b3Nob3A9Imh0dHA6Ly9ucy5hZG9iZS5jb20vcGhvdG9zaG9wLzEuMC8iIHhtbG5zOnhtcD0iaHR0cDovL25zLmFkb2JlLmNvbS94YXAvMS4wLyIgeG1wTU06RG9jdW1lbnRJRD0iNzU0RUQzMzdBN0Q3NDJCNUFGRTdCMjMwMkU2QzRERUQiIHhtcE1NOkluc3RhbmNlSUQ9InhtcC5paWQ6MDczNjUxYWYtYTU0OC00ZWVmLWI1MTItYmE2ZmZmODJhYjdkIiB4bXBNTTpPcmlnaW5hbERvY3VtZW50SUQ9Ijc1NEVEMzM3QTdENzQyQjVBRkU3QjIzMDJFNkM0REVEIiBkYzpmb3JtYXQ9ImltYWdlL2pwZWciIHBob3Rvc2hvcDpDb2xvck1vZGU9IjMiIHBob3Rvc2hvcDpJQ0NQcm9maWxlPSJzUkdCIElFQzYxOTY2LTIuMSIgeG1wOkNyZWF0ZURhdGU9IjIwMTctMTEtMDZUMDk6MTE6NTUrMDE6MDAiIHhtcDpNb2RpZnlEYXRlPSIyMDE3LTExLTA2VDA5OjEyOjUzKzAxOjAwIiB4bXA6TWV0YWRhdGFEYXRlPSIyMDE3LTExLTA2VDA5OjEyOjUzKzAxOjAwIj4gPHhtcE1NOkhpc3Rvcnk+IDxyZGY6U2VxPiA8cmRmOmxpIHN0RXZ0OmFjdGlvbj0ic2F2ZWQiIHN0RXZ0Omluc3RhbmNlSUQ9InhtcC5paWQ6MDczNjUxYWYtYTU0OC00ZWVmLWI1MTItYmE2ZmZmODJhYjdkIiBzdEV2dDp3aGVuPSIyMDE3LTExLTA2VDA5OjEyOjUzKzAxOjAwIiBzdEV2dDpzb2Z0d2FyZUFnZW50PSJBZG9iZSBQaG90b3Nob3AgQ0MgMjAxNyAoTWFjaW50b3NoKSIgc3RFdnQ6Y2hhbmdlZD0iLyIvPiA8L3JkZjpTZXE+IDwveG1wTU06SGlzdG9yeT4gPC9yZGY6RGVzY3JpcHRpb24+IDwvcmRmOlJERj4gPC94OnhtcG1ldGE+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D94cGFja2V0IGVuZD0idyI/Pv/uACFBZG9iZQBkQAAAAAEDABADAgMGAAAAAAAAAAAAAAAA/9sAhAABAQEBAQEBAQEBAQEBAQEBAQEBAQEBAQEBAQEBAgEBAQEBAQICAgICAgICAgICAgICAwMDAwMDAwMDAwMDAwMDAQEBAQEBAQIBAQIDAgICAwMDAwMDAwMDAwMDAwMDAwMDAwMDAwMDAwMDAwMDAwMDAwMDAwMDAwMDAwMDAwMDAwP/wgARCAQjB9ADAREAAhEBAxEB/8QBdAABAAICAwEBAQEAAAAAAAAAAAgJBwoBBQYEAwILAQEAAAYDAQAAAAAAAAAAAAAABAUGBwgJAQIDChAAAAYCAgACBAwGAgEDAwIHAwQFBgcIAQIACRARIDc4CjAhMRITFDQVNTYXGEBQYDMWGXAyQSIjOSQmJzqAsCgaJUYpKhEAAQQBAwMCAwIGCAsOCwIvAgEDBAUGERIHACETMQhBIhQQFVFhMiMWCSBxQrV2thd3MIGRUjPTJLR1ljdAUGDwobFiszR01CW3OHDB0bLSQ3OTNZXVJjaXGHjh8XJTlCe4gpJjRIbGRyiAg8NUhEVlZqZXZ4cZCrDCZKVGVjl5oqTEVadYmRIAAgECBAMDBgQNDggKCAENAQIDEQQAIRIFMRMGQVEiEGFxMhQHgZFCIyChscHRUnKyc7N0tBUwQPDhYpLSM9MklDV1FlBggkNTkzQ2cPGiwmPD1JW1CIOjRFRkhMQlF6RVZYBFdrDihaXVJlb/2gAMAwEBAhEDEQAAAN/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y7jGNA+XdzbnroLjLVxvYAQpxYgZrZTxwAAAA44eRpzp6+pO4AAAHByADEluPHopR1zxd6IAAhtjFAy7ySjfui+QAAAAAAAAAAAAAAAAAAAAAAAAAAAAAAAAAAAAAAAAAAAAAAAAAAAAAAAAAAAAAAAAAAAAAAAAAAAAAAAAAAAAAAAAAAAAAAAAAAAAAB8EHxR1qbkE7MvJh5KmusmL7RXUy7r/Jy5jzZeFl9kpG4RtTD5Nrz28vIOnZR3PjqZ6TDyYjYr4+Qmbbq+8XrAwmY7ne+CrRQ+SK59fTz/vjehvL9vVlq43via3fhl+5Pthy2XhMTJqOq/wAApVNXKmOj/ZmGllkZGRPx2g5GXuia78J5fPfMSPxPbnx9DOu3sKm9PBUf544ojymNk5GxLxxg5fZKxsUMdoP64jn29Wenkqb6TLygjeQAAAAAAAAAAAAAAAAAAAAAAAAAAAAAAAAAAAAAAAAAAAAAAAAAAAAAAAAAAAAAAAAAAAAAAAAAAAAAAAAAAAAAAAAAAAAAAAAAAAVz4SSzENtPGWeRkZim3fl+XHHzQ6Rt7omP9nYbxFJ9PRTnn01Qd8bUF5ZduV7yjyCi8oV761R67pR3c17SJvbE+pqDtHOyMNhK1EPIC80T0Un6/VEc/LD8SLvfFRFxsg/STztZDnHM6+cMZbkyvvXFdu/LE9ufGdOXMw66B64st55eSpzz+bxfVEc/P4cdxM+3wwvH0evMyMn42rjX7KZ0ZazDAtoYb9vTn1FQd57ZgTDnkAAAAAAAAAAAAAAAAAAAAAAAAAAAAAAAAAAAAAAAAAAAAAAAAAAAAAAAAAAAAAAAAAAAAAAAAAAAAAAAAAAAAAAAAAAAAAAAAAAB5qRdYWYsQM2Mq47xlLdIz2JhO3mXb1dQ9/778Y6onpnG7HvhK1fhkCsvTwVHefraj75euX75TuD6wmxUgM6XciMB2dh8qXE9fG0r0+uJ57ycdsYW+8e7mvb3VX+ngqR88v3I9sJ2s8JxZYR8cLHwvYRvbB9qIeQ96YmPFlYbKVwfbzMg6fJD8dfBcfh4sk116+Rpvp3847exqf0j/ZqGlTkNF1vYNyzI1b+nQyjrZLnLNPSz3sAAAAAAAAAAAAAAAAAAAAAAAAAAAAAAAAAAAAAAAAAAAAAAAAAAAAAAAAAAAAAAAAAAAAAAAAAAAAAAAAAAAAAAAAAAAAAAAAAAAAAAAAAAAAAODkHHDnkAAAAOOEKLoY0TXthkty5AifcCw8qKBvn9HX1A4MFWjh8t3H9/FUt55Qr71A1+6tkdSNRSbddtjWeLIjy7vpz23HbEkR4wDm8DD2N8pFQnraXJI/Jfh7fDzxRJU8pkpD823U5N8VRPl6Tz76gVwKa2raGn+Xof19h5+nkPTphqI8M8wsTrjVfI9jKkJ3h+J8c8wkRGKOhJXwEZyAAAAAAAAAAAAAAAAAAAAAAAAAAAAAAAAAAAAAAAAAAAAAAAAAAAAAAAAAAAAAAAAAAAAAAAAAAAAAAAAAAAAAAAAAAAAAcGr3nbo4zFTVyrssYdln3eMZlynrgYOqm2GWKer3x0zpzv4Ob+Cm9Kehg5r2HjF/v19fGzGnabMldct3mLezfjnr6uX1Bi6fURVLkBgLdDjJsq+P1hvWS+oAAABwf53F4aB6jvxtqW4rPULuPRXn/TjtvD3k1De/Q+0HM6VzOPnvxU7UUqkZBe/d8dMi+PfZKo6cZZgJtqV3Co7zXr1+Tvz7Xw9MkwsXZFKYmO0T0oPrCnNougarqxnsB8PtCSOgI36+fOuucQe9hamtLDpXGAAAAAAAAAAAAAAAAAAAAAAAAAAAAAAAAAAAAAAAAAAAAAAAAAAAAAAAAAAAAAAAAAAAAAAAAAAAAAAAAAAAAAAAAAAAAADXzzC1FzqtPlXheprcYMqu1PpIKcxLuFYWW9u7/x8rKz/uZRVmTpFW/ewk1wpU9uJcW8v7K6gL7Vv3pw58tMJH1/vLu3hpjFOvrHTRtpkRISjrwVlXwwt2h8Ed4PPIAADBsT5f5iN8LbydgYm0unp9GOaSaPUV17rpzZlI5pAacyqweTTSNcZ41rTuWW8U1PIDzuVTElsTeRTM0y9BTPWXrmko2xnnl2Hi7raZmmcISI/wA/O79v/wDUrsLc/SNuhR/l/Tyy7DRXg/eFtHkE3kDAxOulW1MbPtC1RsqUZPgAAAAAAAAAAAAAAAAAAAAAAAAAAAAAAAAAAAAAAAAAAAAAAAAAAAAAAAAAAAAAAAAAAAAAAAAAODkAA4OQACs++GE1RWRmumzyxGddtOPWwQAAAAAAAAAAAa/eX2pX8iTNEXq6f3gf756+Uj6flfb7IGOFa2VydIq6gtdfFe5bGnY7SZlDrO2QsKty8X66sjDW5WOXmY+n8RVHb6SdEXr6z3gelipX6iX1Fgqq7U3m4rbQ/t84gcA5APFevn5b06e18vSmafy+qGpJFtGUJVOlZcmktsmgqmm7LYnzPp1/vhH+K882w3r+TjCMT5SsgvesSbw9OlSyLZ5oio/27dfbePpDePhtVavaa3vrV1nXbOIKVED79N6dO68++AIvyl/LoiuGcQVn0lj/AK+OQAAAAAAAAAAAAAAAAAAAAAAAAAAAAAAAAAAAAAAAAAAAAAAAAAAAAAAAAAAAAAAAAAAAAAAAAAK7rx4ga5eaulwAD9OvtuaazfpU+3ziABGauLKavueGiewizuX+wnhzuEAAAAAAAAAAAAAAAEVa9sRDi5OOkwLc5E9b7wMw7cZDgAAAAAUt5N60cFVZanYZw43CAADjg5cn8n9AA/nh/XLH83pTWJzr0Y31YkbaZl2zyQcuQDgHIAAAAAAAAAAAAAAAAAAAAAAAAAAAAAAAAAAAAAAAAAAAAAAAAAAAAAAAAAAAAAAAAAAAAAAAAAAAAAAKu774Na3ebekvaEwM3wa12b+kewGz2Ycx7aZLa1OcWjvfU1IfWn9/lEgAapuwHQVJ+hL47CeHO4QAAAAAAAAAAAAAAAAAAAAAAACg3LnUxgirLT7NODW78AAAAADVez60MXsYnbXJk22yLxXPqG1O9hPz77FGGG5ieFp8qQAAAAAAAAAAAAAAAAAAAAAAAAAAAAAAAAAAAAAAAAAAAAAAAAAAAAAAAAAAAAAAAAAAAAAAAAAAAAAAAAAI71haKD11cW7acetgOm3sr+bO1vH3YHbzjlsVqyv5gZctjTsjrqvNhzDu5eNcq7fZBWZ2Oza/rjtqm7AdBUn6EvjsJ4c7hOp94Gqq/wDgTg+qrU2AWfy/m3a/JsYWqW21VeQOAvbwsztax+z8yZJK0+P0h6uL8YKRvriycxLaZJ2PWWzMwpU9s6zL54PyToi9vSRMsi3X9hLcsc9iEGLrYrxzray1smPOwbJkjrWnjJLXRkuR1rIijLxV73jw8s4sVnNjWeURBC7WJ1k9kM2pZW+v9Tfknrj+f0h7l8Z9klUOQWAuPpzR1tePOwWMNdWOhnczGqdNp8rIdXKxu8rMJBcNjbsc83HSWqLILALKEhr21CwedwiVcHH+t292FGZqYufatYDPbu4aZR8q+0dXt+cEv16+lpdg88850pdKn/JDXZrSZx6ObxcU9rE9LSZZemgJ3F2vbD2G2bzHknRV5eoiJfVbf3A3BFW2km9avKawG0OW8Va+sPAu7mJczbY5MR7rKz2GamtncFjfsZ91K6o8RMqaqKyN13+ImtK2V2OzdlxbzIIAAAAAAAAAAAAAAAAAAAAAAAAAAAAAAAAAAAAAAAAAAAAAAAAAAAAAAAAAAAAAAAAAAAAAAAAAADTb2V/Nna3j7sDvJxW2k8FFGV+qymPJvWRbVjvsQqbyG16XA427Ir7MSdseqdsB0FSfoS+OwlhzuE1UM/8AQdhmp7Xz8tBlzTNk3rP2k8B99cr7e5Aaa+zD5qbLbG5w4kqO3UYK7sXulaxPpp1gs7dGEQrk43WS2QzaqbyG17XIY0bLLa8eNg+rhntocj/WFoZzWnysivcHH/ws2paZlscmcC1faCRFGXq2o8Ad9uqJsF0DQounipL+22SvmI+no71nZiRdFXt7XwjMC1dabeB1X/Uhq0576I6wr8YF76upD60tejMfT7RTlhqf3cNW/wBQkT7g2E1n85dHX1+UwndaXKuue9WFt6OKG1633HDYpqyZ9aF/JzCntybWn9Jlfd38R9U7YHoAuQxp2U17Xkw4z9R15Nq/ADfjpJ7R/mAnNajKrooyUQsufjHuzauPp/16MydPdI+U2rCzuxGeNglncwfbyuqNbfNzSPsq4PbwLWcf8+NSzYZ8+eGqotdYJZ3MKozIzXXfTiNtvmfbLJXWMzs0XeTmEjnZafKuDd1sU7SLB587IWFG6LVXz90J/L3g5P0JfekHKjVtvRaovqp9fL6hHWwPHYx3PxQnH1RHP6d3g6R8+ik/XLNxvYDx1M9PEUn55nuj788gBwcgwFZ2HzRdH37SYc88gAAAAI12MhZKXzigAOODlyAAAAAAAAAAAAAAAAAAAAAAAAAAAAAAAAAAAAAAAAAAAAAAAAAAAADTb2V/Nna3j7sDvJxW2k8GjptT+Weftn8vZt2tyhg5dXFeJtxMeN0jWL9NOqdsB0FSfoS+NzmMmzHSL2mfLfenidtgzJTVyao8g9fkmKGvfJGib2103owz2/NcP0W11Xnw41ns5NIO2Prz+gvTE2c/Mxuc6yfpjllb2/1Vl/sDNZbOjRpvZanfq4188w9QEVrgWF2vtfO/+iHLHVLXLevCrb41x/RfTDkzrSpvyX1tbl2s/wClKqe/+BGvDmbpp3ddWf1GVwXrwx1as+NC+9fqe+rKEd0MZtQDZF84G+3qO+tiD90sYNQ/Y186O+vqQ+tLFVQUDoxbWPle3dNW31A5+pC72nhsk+cG0awmet5GKu0nV0z00QZFktc7I+E26amDJrWpTxklre3Jtaf0mapWwLQLIii7z7FmGO5OinK7VZXPenDPbt1z/Q/UVkVr0/vj19FBzfVgz80H7zOqj6n8sU9cDQp23/JfuCa3fo+mlbLJIaTm0T5gtgbDzcHKGgb76aOzP5oN3nVl9SecKWufTPktraoUy61Jbwmq/wCpLVUz+0IZ+pC7OxZhhuW128y9OMeKzs7tWYA78NVHP/QbF6vrB2047bDsv0zc64bHHYlyccKXNW0jtEz/AJtUlrgk1tOx2c+qn/b6ffmB+IkvyVXHr62pO+Ta+9eklPWLWPsJ6moe8zsoY79/Z5SnOn3x3MRsbYOU+QcX00r64HtB4ZKrr16OV9ct3H9fui+3zeHHbzHt8MLx1Et6djG9utgGV7i+uJ7dePazDmFuLcDLbI+M9HO+/wCXm7WY8/FC8YDs5DyAvLEeDpDzzddeI8VSnnkCs/QAAAAAAAAAAAAAAAAAAAAAAAAAAAAAAAAAAAAAAAAAAAAAAAAAADTb2V/Nna3j7sDvJxW2k8GjftV+WKetocuZ92iy3HvZPV9sePuf2qdsB0FSfoS+NyuM+y3ST2k/LneTijtbkBSF2xJSiL3Qjuni7WffHB3cW1sfSF/XHP8AHPGA6utPpJ7Sfl23P9Y/00SsoC/VWd+8EdY7OvRdva6nPq418sw9QMZa6shtYa/9+lE+V+quu29GF+3Vro+iSmnJfWxTNkzrU3L9Z/0pVTX/AMCNe/MfTnu06ufqDrovPhrq0Z8aGd67VB9WEJboYz6e+yT5ut9vUd9bEH7pYwahWxz5zd9XUh9aWIKktzo6bUvlp3c9W31BZ+pC72nhsk+cG1nH3YHdti7s71f879E/uJTWWyRhNumpgya1qU8ZJa3tybWn9JmqRsD0CZqpa6OybhLuq4Pz464Nqu1+mHs3+Zy+rEbbZ38JNtbjNrSnvM6qfqeyxT1wdCnbf8l+4Drd+jyalsslOTSc2ifMFsDYebg5N0JfPTY2Y/NHu+ar/qXzbTFzKbMlNb9B2XmozeE1X/Unqq5/aEJIUTejYaw33D682ZGniNlbWW2q8Ad+FY19MIMOVJbivu8WHVbd78Jd2PVz9QWYqcuGK7MKJbgOzsN7irvTNFz/AH9JP+fyh+cU2+8fDUn0krfOJxZb/wAcm137Yqt75dfBdfy8+e6mzopPxlS4ftjOg/HopRx7Sqe/YRvOdrtxGJbceOC7Sw/tKp791Ne/jKX8+SV+RUZGGwcL18FxZ/n1NKq9eko72b9+0mHPRyjrlO4frhu2HjmS5/vDnGOCmFkxGdDKOvvKv9PE0p0itj1CXW7Up590VyAAAAAAAAAAAAAAAAAAAAAAAAAAAAAAAAAAAAAAAAAAAAAAAAABQRl1qXpIym1Y5lpm5+x7hPuqsLs7l7Q/llqmo4yr1T26457F+mipZ7KWVVYvZfMvWezk0d5Ek1Y7ReBW+HXczM05RauBj7aNYXPPDNS20sCs7mLYDaDLjTc2XfNZNi1uUcq7f39h5cjHXba13fQjqnbAtBUZ66sTZbY3OGpHIrXfcLjZsltyx12Faueeuh7H04pDZDwl3YULZcalMGVbaTZpwW3m0R5Z6oYq3Ax92PcJ91dQmRuuyEl1cUNnrBDe3UzkLr7rOvrgrs64I714CXexJpvyZ1lbH2Eu7Kx+yuaOlHtC+YGzqxOdWCqrtfDa52L14uKW1mf1ocuNZnOfRtI6iL5bDOG24rWUzp0X9zDTbYnwu3O0PZbal4t19YLZiwa3jekgZ7qgbCfn0tix52D+2llUdDEwFxWNexzTi2W/NbsQYZ7lo6VnZ2mTJvWRfdiLt1v9xC23aM+1j5XZj20yTnBarKmSNE3r1sc39IU17W5VbVeAG+7U52E/P34Sb0fYTZvMWn/JHXDfFiRtpmta/JzWLzt0W++lFXbHmE267XDzZ0o+BnFI7OmCW9LV3zz0RTvtLlhKigL9UP5a6nd2nVv9QeVZDXQrJwLldg+Z8xgxiRAZvu174HtBD+tqPv8AbFc9BKOuQqz9Pz6sZ0F5dxM+3mpF0yHWvp+3rz5mQ9MrXE9sDWfh+plvX0E57ZLrz1+j2589JOvSSvjz8l8/Rzzv1kBx2UdzMjJ6OhBifAS1yOjMvXK9qmtc8nzrdyI6yX8d3Ne0hb1REAcN5dN/K+PjdY6G9/WPr3M1Yst55ZNr71xbb3yntmDMO9m/YAAAAAAAAAAAAAAAAAAAAAAAAAAAAAAAAAAAAAAAAAAAAAAAAACsG+uDsfaws+LFrL5mSqoK+3BXjeTD2Dt1sVPaSqqrPbE5042ndFwIu3iWLTbCZ45hpu4tWF/MD4x15YXNlLXVtRsBnrkCU1ZhupLc1T5A4BeQmVNz5tDl3PK02VnV+0FVVkBgTHCtrITRthk/ZLZLNLBtV2uqzv1ge5TgtXlNB66mLPPCdVqMq4JXZxV/vrxLG3uQcSrh4+/o4mbbLJWItxceus95fLO3uQeA6utN4iaUrnmkrtWjWHzorZvbhdEi42OdqWP2fdZN9MH8hSasZOUNe6Ed0cYP45WJWZzHrwvLhwJ3WmywghdrE/nhNK2WTM7bT5UxSuBYSs++WD31dPezWxWcsnqEvhWJfbB2KNwse7EbMZlwVutizlOQV5bfjxsFhJdDGOue9eFk/wCz2YPRRUrijcHH/wDPnm6XGTZWc1QZB4A4Jq20c6rTZZWE2dy9iRcLH6ve8eHzlYZZrMivO8mG4sJs7mDkmSVpVnfzAvx8ypuz2xGdcraAv0AAAAAAAAABCLFKAl/ktG99N+wAAA+OF4iZjlBy+yWjevg+ISYpwE7MuZgBHCx8NlK4Hr72sPQAAAAAAAAAAAAAAAAAAAAAAAAAAAAAAAAAAAAAAAAAAAAAAAAAAAAAAAAAAAAAAAAAAAAAAAAAAAAAAAAAAAAAAAAAAAAAAAAAAAAAADg5AAAAAAAAAAAAAAAAAAAAAAAAAAAAAAAAAAAAAAAAAAAAAAAAAAAAAAAAAAAAAAAAAAAAAAAAAAAAAAAAAAAAAAAAAAAAAAAAAAAAAAAAAMF2k8I+WYhh+vpzPHL2P55AAAeOpnp8EHxkCsvQAAAAAAAAAAAAAAR0slDVUa8pRfFt6qAfzwhni9A+Co/pNfKmO9pVPcDjhhC1EPm+68RzyAAAAAAAAAAAAAAAAAAAAAAAAAAAAAAAAAAAAAAAAAAAAAAAAAAAAER47wiXHeUxYH0lPAxAAEYY3w/VxJmCiAAAAAKn51CWuSWLq4nMLZxJ4ns+OQAAAAAAAAAOg7de/wCvYAAARki/LK0P3yL07Y69OsYI7xnJLYgAAAAAAdD26wAmsHYJKo3uevIAAAGIrb+NIWp+Q2q7D5xWhgjK789w9QOHPLgHJxwcom45wfmZB1mxlXHc8ODnlwDkHHDnlwOA55cA5A4OXHBycAK38HZZZDnFM+ByHJQ/qHkF8G3ifiJOOEHCvFiBz/eSJwRaGGuB2YToc8OCojWxJrY9jE47SP555cA5OBw55cDhzyHAOQAAAAAAAAAAAAAAAAAAAAAAAAAAAAAAAAAAAAAAAAAAAAAaLd1KDkrBxOujV8k/0DrR13KSXR9aU7lfne/EDpvB2aU/NMcxMPFKYQ3f9ebq6ZnGs3XFN7SlB1Prg1lT895VF5ohYimapZTto2/qf2/n2/xaMmbOf6oFg7o/5T9/rWf68+Ot29aOtqcv/pKeQPmsFBCawm1DQdSaqFfUzdbTE2jrG+EYI3xvOpea691XSa1aQzDwnt51bz2BzzB+9tMgmMM5lCRzjfG0SRx9QNQS20iRzD/Pxu7QP+lNZS5E05bFaole01LSXxWbob0q5nkBsI0hO6jqileurWdL7hVta8tikcXqEXDpTWBryk/9XSwF19eqrpHjb38rnaam+stXFN7UVBVTQbVkjzDDes35bFTBlsdWDPJX5b08azJ1CX10nO/86u89ttpq3daXKyGPqcn0BZBJ431fn2q2nsBcDTsysuksxAA15NK9OWLZuTKZeT8bg20nhXthfLO4mffKNwPX64jnxdLeefrxxMOcY4HOd24nL1yvX5IZG2x0Lim3Pja5sUm9b+Dcs+bwWYZ4TSCmI0v81IuuO6J8rSNgU2hhi3A+CpDz8DR/nmq6XvhO1fhb5srnMbbGQ0UMdYPIda+kpsgYuvzDSXdrMecr3E98u3K9attfUpsJzTmeXrk+0OcZIL3NW97WNh83og1DyC+DbxPxgq0cPTprHkliGa8ymzlXMMIWoh65cIZb2MYsTzamdVOvCU3l7ap7WpgrLMN2w8JBXmie9m3aKePUJ1Es6zCyZjZe5KRlUmu2UfJD8WfZ9zaI2NkFga0MPm+6sRZNnTMwAAAAAAAAAAAAAAAAAAAAAAAAAAAAAAAAAAAAAAAAAAAABou3ToKNMarwnEu2KKQnF3dI1Xp63JovHvt4+28Pe8Wl53h+MgYHzaGi3HQWa4b077xj+s7wlbU7gLk6XnuIouExXEee7da+tLCJVGf5dd87cZ1g4yJExgd1+2FYa+9XyPF8ZBR/i/G4ino6ScqntVU/k0WJlAeY9fG4qnJthCL8a6pvBx0jPGZkv9rlqZnGSvHvTtUctqDqGUZdh4m0qRRmwFR1UaxFd0l+D0/0bLNV/wCL9OugVdejYDTyRTplUx2lqDqagSrpJBeZwc95b67JdCVnbDI4v/LyvpbLP0H77fluax0/Li0lsxUPU2vDWlM7dluqvqwncHBCdSWJkw8JbQHrs00LWOmVcqicURUNsNUbUeVfD010azprOUHHT/lUTLuWR+ujWlNeF9GzvQ1TQ8mcFuGW5q0ADXx0wU5bRscnGabqe/vKv9KE9PtP31bgKgod1CU/dTtPnlSmuCTyXvtFZNr71+2LYNtJ4Tny3j6f9Z0nuf2kzutXBOVyev8AReVrh+tW2vuUzOykjscUL55Lrz0xvQ/nla4nthW1cP76svXrIDjq5d1yHWvrVlr4k8x8n4+H+MsFfLt/qCkbVHIr6dwVQUOag6fvl2+1BRBqGp+9/bxUELMW4HFlvPGDeJ0DsFbmaiof1DyC+DbxPxjyi/Pzci6QMxAgPz6cYntz5XDbNJzBHEOXzTymjqetZ0luc2iTugvTtT80spo6HmMsDeztzn9S2uOUW2bIJxUvrglGebwRGdLu+3z+HPHHFSGt+Tzaytj4a4vQOw7uqqT++wAAAAAAAAAAAAAAAAAAAAAAAAAAAAAAAAAAAAAAAAAAAADR4uhRMMZj4x3jYXZqomoaHqplPQ9vCcsrmNOlSSa/aj6m9Ih8Pe/MJJrLrKJLMYZTGGvIpSea8VZU/DmZy++GlJ9SZU8k3F7cVddrTU3/AM7u7tD1I1FKLsKWnc4ZfERFj/HB8XCfZ09bfpFFwVj2DY2FwFFw3e9WDYyF2C6RnlLVRS+4Gm5vWhPpTebSs8ztD9teGrZPHuNhJmSqaSLhumwBR1T6eNxaO7Xs3NLa1f2HHbQcu1QXge/E6JVH7qVuKq1ba2kFN9TSb0HTneGtVXchobnQbuzQ18dKzyviawNeM7l8m5dGzylvvCCZQ15lKzvWdrmmP4c7FtGz+mOpZV0Xbx7Hz99jejqh6fv5ah1w6VsZkc0sKlUVbDT841YK9pPNsN7RbjvK2SQzDcNtzVoAwFZ2GpX1XySxrOKZV6YVy67bazPaUNVciuG2aTqnjWZJby9tE/rkwgleG7YeF4G2Gf1yYQSzBtpoeceWcfWXgVLLstrE8iZjjBxtsdDe9q70/T0fN4ceTpvpkCs/TFdvvLKVwPXGVBeXr6m9Pm8OOjlPX21V+keLJws1sqY7r4JJa+8TSpqtkdwuzOdU86y5LeXtrn1H+p2Q2rbDpvW7g3LLHM35nVJrvlNrmxGbVR67pRdttYnuWbje1ceEEtwdaaHyxcb185IuPriHdTbtkmufSSF8oqlTVdI7iNm06qR1vSexvN6ZfFDcevqTvWNgTK7Pc+5rV7r+lVheakxibjjBzIyfjstXI9ajNbcnsOzUmXwQfE5MtI/kAAAAAAAAAAAAAAAAAAAAAAAAAAAAAAAAAAAAAAAAAAAAAAHB0Pbr3/Xt+J0vfr6Dp2AHB0Hbr6Dr26Ttx9/HP1cPO9+vpOnYADg6Pt173r2AHQ89e947aS1yqUgXOJZvKWurWV0B79v17fqAD5+XXc9e569gAODo+3He9eQB1XPH3cc/uAAfBzxwffxz0Hbr3/Xt1XPH0n2cc9B26+g69gAAANSyvaaqznst2f6JqG6Cm5sAMV298sRW18B/ffnMVzfbDNr/AAyLXHrjqh/LPd4Yhy8PSXTN11/ePVlobzkj65ArL0xtQ3lI298T6Sed4z2IhemlfWVuREZHKyML+Pi7KO56OVcdtMefhhOPp9389X4eL7IrnOF2feKOO0H7irfTI1beuHLYeGRK39cd0R5Z7vFE4qt54/p6PW1F3w5bLw9dUnp/TjzUj65sur75Grf1/Poi/YGE6mW8SvyLi/178xRx3gueeZDXoio9WXhcu3J9u+nHeMNg4TMNzfb6ojnGtB+WSK69cc0N5Sav1F4PtRD48onyldkTGdZA8Rcx/hMr3E9s93hiOQAAAAAAAAAAAAAAAAAAAAAAAAAAAAAAAAAAAAAAAAAAAAAAAAAAAAAAAAAAAADg5AAAAAAAAAAAAAAAAAAAAAABwcgAAAAAAAAAAAAAAAAAAAAAAAAAAAAAAAAAAAAAAAAAAAAAAAAAAAAAAAAAAAAAAAAAAAAAAAAAAAAAAAAAAAAAAAAAAAAAAAAAAAAAAAAAA4OQAAAAAAAAAAAAAAAAAAADjhzy44c8gAAAABwcgAAAAAAAAAAAAAAAAAAHXesL2HlE8uQAAAAAAAAAAAAAAAAAAAAAAAAAAAAAAAAAAAAAAAAAAPy80W8f4TElt/HJtfe0r8h4v6PcAAAAAAAAAAAAAAAAAAAPPSbrD7GeC+SG4lnkbG+6q3uAAAAAB1Mu41z9I9NyryHi7m9oU6AAAAAAAAAAAAAAAAAAAAgVh9L6pdd8ouc2jTyWeRcWAAAAMeUV56/umunZuZWx9tOxybgAVjXzwkj3WFos4Utc+0ywudPJwcgHByYEq21WaaYuTBG62LU/7R5Y8jg5ccBzyDg5cHPDg55ccOeXByDjhQXlzqgvNxW2heogJ6Bwcg4OQODlwcgA4OTg5Bxw55YFqu1eeaTupzy4HDnlCu5uNkl6HvV72VVSBwcnByccOeQAAAAAAAAAAAAAAAAAAAAAAHQSbrSTqokXhKP85F3viY72ThskV163ibY59yAAAAAAAAAAADGtC+XkKZ6Z5vBEAAAAAD8fNQZp1p7JVeevYRfMY7CQmwjuhqP1VQ9wAAAOOESccYSV2REX9PugRh7L4rY9wt0G0adAAAAAAAAAAAAAAAAAADpJV1jpZGGlNkHF/wA8c0P6hafstzumktcjYsAAAAcFa+Cssx3RXnbbsfm4A4KKcrtWd62KO0yinK3Vn0MXKf36ROcaWudEm4dgJJ0RebClT22kzQ17cNVPbOO9aWYtvx02HRjrux2Fqmtv7mVVRjid0X4ea0xPG0mVeG6mt3dbjDsq1/svdS8j6LvND25GO8sreX7h1cjHadFqspYXXOxomva7JuFdz8abBrP5bV2Xmw+zdS1z8VT+gs90ldPDFT23t/xx2IY0ndD1bX6wX/Dv5SdoW9+OZxSmY6buJDW5mNuTpDXMqKAv1F2vbF5GktYxvray0o6CvtFmvrEyToi9Ee6ys/8Af4Ruc6VujGytrNSQoq8kbq3spmKmbjxtriyV6mKG1PEVSW8rqvLh9KmgL7Q1uXjlIqjLw5zpa59e14cRZOUJe6PlY2ikFSF28R1DQWVafrqM9c2Uk/Qt7Llsatj4AAAAAAAAAAAAAAAAAAAAAAFWevqUx0sjC3j7Zp/2EbzC7FqBrYwYll+24uofz6MFWjh+wjec1XS9/hheMTW48fX1N38xIOn3xnb39Y+mBLPw+brre/3xnOJ7c+Prqk74/o7z9tVXfIla+uJ7deP59GUrg+uILaePpp937OO5qP1uyfKVwvWwDMiY5Or718/JuuDLRw+XLle3tqr9MV288vy8+PZVR3x9Rfnmm6fuPF0v01x9H1M7Dm6upO+nHaqTXZKLbNj849DOu2KbeePkKa659vD7/R78gAYYtd4a/emmnr9txdQZRuB7QtxagYq49QtrWw+a+Tp3pnK7MQOvguMBWdh8gVn6ZNrz1HRyrrg20kPkyvfbINZ+nlKc6eDpHzyXXfrhy2Ph76sPXzMi6d3Ne3YxvPk6d6emnvfIVaegxFbbx+uI57eZ8+EpHpnS7fvga0EP7mre+Qqz9eDxNJ+eI7b+Wcrt+/3RXNfeGUuh5jNBW5bI5xmS6HvRDqGkFlWdk091VnfI1b+nuKs9B4ilPPE1ufHNl1Pf0k97jx1M9MUW68YoY7QfiaU6227H5v1Et64JtF4ZOr7199WHpTJkxrd6SJlna+Ex8TNKT6iIhPfSiqovV3ZaV9v785bp2vod3Ix1j9WNoZg24yEmlbDJ2ui9GG3HPX38oq3EVQUF2/hHSBo670DrtYp7RGCO8XXRzM09XWYxbLNerMXURZ1YrOCum8+HWaqYuPhipbeTJtrkdAy7WKU0LZZIj3MsqT0sBPsH1Ta/1UBPpJ0Ten3UpqSvm8OJXVRMq8bMqexNP6KzhS9x+kiYDp4mX5PkVaxrrezM4LW5NRJuHjzYrZnMev8Au7inLm3WQWNp7RH4c9MU1Db3FM/oWyuyOa8Srh48+PmNPySou8Nktkc1MS1HQFI+UWsuwizuW/rJdUHm4yT9TFSyIlxLAz2tLlXhKp7a40ntCegg5vZZZDNWkzKHWdZxYvN+1+wGd4AAAAAAAAAAAAAAAAAAAAAAFCGnqn7B8z5jOjLaPDhxy+KE4o21LSD5/F5ySdc+XhiLRdgU2ot1HSD8enHsqm9MJWq8M0XR9uolvHqag73MbQZ3RfqTp/zsk4zvd2IjzZWFuS2fTuCmIkvwFZ7wvw3D1BQ1p/p+Q17YmXGR8ZVZr0lPdTPmW2SMZPrMWY0a6lZBIe9cVG2xsLcxtBncCsPZdGCwkL7yrvTEVtfHZH3mVP8Ap3fzwpj1dSSLeP0JNvK2PsZzdmWTq99a58I5ZAjDuX5Irr16SVdb2tutQfR7ABTnrGkkKMV4KTt/IqyrOqaYltz41oYISz3lX98O2x8Lf9mE6lLkDF0P6hZBly4/rgu0cPZ7n3NZA3miaN9S0gzzeGJwDZuGtJ2Bzb0c87VCa1ZNmy6/vgezkPJ/IGLixj1Bz0zCmGZrn+9TGuOT2bZ6TayjOqZikTVFIcFWih8i1x64ltt45PuB7fZEMQW18dh7dbUmArOeFP8ArPksir2RMebKwtxWzmdVQ66JT4GkfPOV2fa7PaxP6LtSEg87I+nZx/OPaJ8tiPdlUsTMcoOpHW7J5C3qiY9WVhrttrU9+SH4pK1TSOQV54jAlnYeY+T0dbLsZm+v/pqpyR18YqJuOcJc9tHncjb3RP589P7470fZTawbdsddheS5JWf889f769h/Hbr/AHx2/lwP6c/w6/07f0ccOOX889f747OHPL8+ev8AfXt/Hbr/AFx2/jnr+nXt/Hbr/fXsHL8+ev6cdg4OQ5OOH8duv99ewcv4df747VxXpw6jHXVjrtMXdmnJ+js4OQ/Pnr/fXt/XLg/l15c8uf456/117fz26/3x244fz26/317OQ/jnr/fHb+Oev9cc/wBOQAAAAAAAAAAAAAAAAAAAAAAKHdQlPzbytj7B8zpiAIhY1QdXGv6U7AG5OoullfXXM0iU1fxuNqGE+K0FjahfG3nZROdffTNTtsexece5qzvR1qckWxlu5qSs/BGWeHpLzto2NzeuTCGWxtsZC2Y54TSmLV1JdhndNUVduFEtwTaTwuI2ZTmojWxJ8w3N9rFs2plVfr3lMdrKQ03sro+JmOUF7GpvSxTNqZUQahZBsN7qaj/jo9hU3cD4IPiPdmIavHCqXRpsRC7CW6Ko9dfSZTV+O4mof46cUgaoJHsAbkqh76b9gB8EHxrRaJKY2XN7VT9hG8wJw+l8P8Z4O7XazPKiNbEnyfX3r7KqO9dGEUssTzameALNw2HbY+OdLtxH1RK17YlN4k44QdUmu6UbCO6Co6ItRMhm3lXHTVyojfUT/vUrrjk+Ra29M9Xgia18FpXevtzn/IIy2IhKi9bMo2C9zVRVI64JP7OqfSz7Pmaa5GkKm7zttc+qo15Sf1E/7ydv3FwKw/l838ro731Y+kEsRoC8Da/PeCh7UJILFs3JlMbJqM1n9EVMbF27apaSdU0isXzdmM18qI+sLAaVYxoLy/Dx4y1cf3s4z1mlauCsrx5RXS13YlNtdTSTTUx8no729Wd7Ds1Zl6+pO4AAAAAAAAAAH88I5WPhh6+pe+YLmewAAAAAAAAAAAAAAAAAAAAAAA44VO66JPKzImMlvkfGAAAAdTLeOzmHP99gAAAAAAAAAAAAAAAFcWEEsgLhvL7x9tE+yhX/AK+CpDzhri/BZMrz1qv17ynYF3LVF5+T9ddPSRTWwBuVqKEGKED4ekvO2jY3N9f3TXT1uGyCceuqXvRlqVkOxlu5qSs/BGWeKpTztl2MzetbBaWYHtBD2S5zzOlXVfI9iXdhUlZ+CErxRb3yuI2ZTmojWxJ8v3K9rGM3JlVjr6lMaLEQthmaUycPe1l6ezqj0o61NyHYu3bVIAIoY7QdMmrqSbIW8epvhhWt1o1pi/PcTUND+oan7yNs8/z/AHkiOtgeOxjOYX4uQMkb5RWQaz9B8EHxrR6JKY2V969T9nMOYFYfS+KuPULdBtGnVSGt+T5Grf19tVXetPBOV2iZ/Tb+uXdTbtFnHyE/nhbPsam8QMaIKrTX7KtgrczUVEWomQ2QZxTOXuSkWMWW+8qMdSUgyxcf2sSzXmUt8kIwCMtiISpnXJKdgDclUNSmuOT5ArH1srzrmeufpIpu8fbLPqq9eco7+c9pi5MxvBmO53tiO3HjBDEOAvC2wT3jlQ9qEkFlud00lrkbF6z2iCl9indpUlJmqmR2GZozGb+WEfVxr+lXg6R8+tgOMr3E9rPs+ppWZgdK/C0j0tG2AzSBWH0v7aY9q8cKpbZhnhNJyZZx4AAAAAAAAAAH5+aiXUVT+N6H8rFc2plYjmvM462ThsjVv6ZErX1AAAAAAAAAAAAAAAAjjZCFyZXftkKtPQAAAACD+J8D0kp6T7zGmIAAAcKpdeEpmdlHGyMvbEgAAAAAAAAAAAAAAAfN4Kmtc0ngtiRAZLrr0xvQ/nN7K6Otg2LTik7VTIvHUz06KT9ZXZFxdkWck0og1C0/8ngsczfmVYeA0rlFf+K9nVPpB/E6AtJ2BzXoJRxXfhNLM23X98LWt8bstq09y3cj116dLNOZCrT0/T0eKpXrdRtOnkXrAwkAMNZbJy/cVaDn7NqNNSkgyBWnr8cJxPPMGYRTx3hIi42wdj2cMys7z4moHhqS6Ub6mJB/PV0kq65vuzEXWbUJ5AHDaXVkYEyrPl5IjxNJ9L1NuM/1v9HVM2fZ9TWyDOOZj8vNrv6Uqa9ZUXeyDOWaVea/5V0Up62k7BJrWBgFK/siubyNtM9pu1hSX5/Dj0M67SLvdEzuy7mNG2pan8s3H98LWs8LZtjc34681D615N7urvS/fcdUPaR/Ip01kSXCdqvC/TcVUP8AfYBRfqSkOALNw9nmfM0rjwflv7+3NjucMyqw17SmXmSkZYNmfMaYNXEkzldr38JR/nbtsonH6+nNGepOQ5VuJ7WHZqzKqXXfKc4XY9peZJxlW+vyVT2zBmEtckoyoTWjJc23YiMPWx8bvtsE983JOtJeqaRZtuv7Yltv589ltOx2b1J63pPK7IqMjdYuFuA2YzqSl9IkAAAAAAAAAAD+eqh3UJT9heaUyxBbTxnjmBMKQtTkhyrcX2m5lfHYYtd4eQpnpO/L6YRAxng8VW78LF83JnF+wML1Mv4wnamHsfzimeQq09KwsBZX9MRxZ9n1Nq0sEpZ6We84ntz5Zvuz74btf4z3zEj4KYiQEtckI2JmOEFNvK6Pk1fmKj/ZuGgLh1L823V97Dc1JlWtgtK8fUZ5y6yRjKqNeMpyzcb1m7ldH4Zth4+LpbznrmDMYc4xwOLre+NjOb80iRjhBeYp7rj+jfKyvOyaYHtD4RNxzg/n8OLMs8prXRhFLJT5CRcdbJQ2Yrm+3npN0xrQnnPvMaY174Xy2xbNuZ/V7q1sFpZkWtvSy3O2aVi4FSropP1sgzimeRa29QAAAAAAAAAAAAODydOdMV298spXA9fX1L3H89WG7Y+HbTLtk+vvX5IbjHFEeY9JO+3nJJ1+6L5/f2dVLuPRzztX9hpLvE0r5z7zFmOQ619PTz/vyeJpXz89Jevtqq9PHUz091Vvp2sx5whaeHyVXfr6if8Af44bjCtq/H0s+5yhX/tjyi/P4YPjvJt29tVXcAfl5sOWy8Pvi+csXF9ueXB42mPPGtB+eY7n+3czPtiq3vjkiuPX7ovkDy8g6Y4obzzPdH2xnQvn/XL1FQdvL0/14Mk1x6ft684atf4fv7c5fuX7f32dbBcYWtX4ZPuB6+rqHv5yR9fI0304Mn176/x148VSvWnLWPJJ35dzCbWVkcAMa0L5/P48einnbzkj68cPTT3t5uR9fvjOch1p6dLKuMN2xh8iVt6+6qz0csX0B5f33eoqDv5Km+n7+zupp289JevazDn3lYenmZD0xVbvyzRdL37SYcjytPdMf0b55ArP08vT/X31YenBhq1/hkyvfX11Rd3IAAAAAAAAAACP1moelbVfIpA3nicL2t8dgvc3UVTGuOUTiy1jc/3jidfrTRTtyOzud4MtLDY3obzsIzQmVLOrKR2YZ4zSGOLkFMHJmMjnZCG8hTPnNXKmP83Iekc7JQ3taq7/AGRHbHtG+ebbqe0arFws7Mu5jXThHK7TNg02qa1yyi6/alPPpiOYhY1wWLrfeUDcQYC+zcLUFDeoCnpf5MRsrMh4yDGJEBPDL6Pzzd2I199NNO3J7PJ5gez8L4KkfOf+ZEypg1byKwTM+Z4UtVDzYyrj6t9fUomblHH4jtv4ZFrb1+CD6/HCvf1n6Q7xlg7Ttg01pR1VyKX+TEdKTIKKiXjjByryFjK6sJJZbdsinNZGBMqnhl/MKn9c8nlNkJGTmy2j8vXJ9gAAAAAAAAAAAAAAAAAAAAAMY0D5UGad6f8Ay8+Lqtp88k5fuKAAAAAAAAAAAAAAAAAAAAAAAAAAAAAGAbOQ9FOoyQSZv1FXabV57+/qAAAAAAAAAAAAAAAAAAAAAAAAAAAAAAA+fx4p61myaRF7ImeOXswo71NyGxnN2Zxcx+hJCXqiJFXsiqWdWUjvL21T6P1mYeGmL0DPTMGYVjYESucuWsfGqxMLKTIOLiZjhB+tqTtma6ER0Mn6edkvXopR1yJWvrhm2HhI698TEvHGDmllNH+/rL0p51lyS0LP+bTEyZjeOFJeqiR2PZxzKpfXHKLj9nc6hfi1AfPDu7m3fwlIeUj75xMhr0RNLGrOSXm7ap9HWyUNELGqCnTlxMKz8D5XPPMGYRhsDCSmyFi4bYvwWbrrRHUy7r6GddvH0z0sqzrmlImqKQ5uuv72hZ/TatvBmWfR6ueXgqQ85Q3+i4iY1wU28ro/29V9+5mnaIONMFi233jIu90XO3LqPAAAAAAAAAAAAAAAAAAAAAA/LzdPK+o7SY8/T78gAAAAAAAAAAAAAAAAAAAcHIAAAAAAAAOOHXQXHYxvPPIAAAAAAAAAAAAADjhzyAAAAAAAAAAAGOZxR9dl58OZk20yRkhRd5QAAPgg+K6cJJbk2vfWX2S0bXthbLcpXC9c03R94XYuQUocgIqPFkoaW2SEZmi6fvCbFSCxJbaHnvmHMY12KhfBUf55Lr31xRbnxsAzKmMAMNpf9sUn9mTMYD4eS/2VTd/DUn55DrT0xdQHllq43tKG/wDF0i6pJFevtyn36d+RGexELGWwsL7mru+abpRGGrYeGP6M8p/ZkTHxdLdIY4uQMocgIuPFlIaXWSUZmS5/vCLFKAxTbrynzmLMI5WQhoV4swOa7p+9gWZcxh9jRBccOyju3nZH0nrmFMKYtXUkte2KTfJNcesEsRoDG9C+U+MxZhCPFCAyZXnrKTIGMgLh1LvpiFgeZkygbiBLuilHWwjNCZegnPYAAAAAAAAAAAAAAAAAAAAAAAAAAAAAAAAAAAAAAAAAAAYWqa21TeQuvvANX2jzfSt0LaMedg+dKVukAAAAAAAAAAAAAAAAAAAAAAMAVdaanvJHXH4maUvP20GXdnVi84f6cgAAAAfN38a4L1YZ2GWcy/7yFmYAAHSRMt0vtnHzPeFmtIy1t3kVtw67foXAAAAAAAAAAAAAA/jnrXDerDSfNocsvUQU7A8jTnSlrVnI7Ns85rJ2/kUAAAAAAAABU1rmk+JbdeV3216e8gA4Ke9Z0mzfdb3sWzbmQAAAAAAAAAAAAAAAAAAAAAAAAAAAAAAHRSjrh22fjl65Xt+PnxVJrslFquw2b+tqPuAAAAAP54f1yAAAAAAAAAruvJh7qr7ANAslKHvfMq2eSsObl41xuraym5JrS+lSR1F3jAAAAAAAAAAAAAEY65snjWd0TOa1eUQAAAAAAx9N6S0qdoHzFTUtfk/JSiL2UsZQawti7CzdJdRjFswAAAAAhdc3GzTo2VfNdtX6+/oGs5sZm8AABCy5uNmn7si+cLeg1R/VX8XrC5Ck9XgAAAAAAAAAAAfl286xr5YRT/tFlr7+UVZGCurI6Wuz35idnvA/fBbdjxsEAAAAAAAAAAAAAAA454rbvThjMS2+RuYaduEAAAAAAAAAAAAAAAAAAAAAAAAAAAAAABFTHeErBwGlUkr5xMS8cYO6PaXPK0MD5ZafsImmSK59gAAAAIkY4QcdbIwtoOfs2AEYLBwkn7+RYAAAAAHlY6RaSW0n5erXsethGxrhbuZ/RzCO6GMennsl+b/be11/RBYVZ7Lzgx3OaN9dLaj7bwj+D8e/k4ft19MfzikcgSer+HXH04pHIMnq/wDtz+Hbz/lx+nHfHk5o7I0lrL+nPz9vJy/bp6/lz58duP06en889dTTYX8+09bR5a3qYpbUv36eo8pHyHhx62An4/Dv5fzw+jr6+GmtLe5lNU88hX9d/EfUY2MfOrvM6pPqsyfI621U8/dCNndis5rccd9hA8tHSL+eePVQE+5AAB83bzhdc3GuZts8kPp6+359un99e3y+nh5mOkftJZUxxBC6+LGpfsP+ere51N/Vx+nX0/pz1PvAeRmVOZEk1Zcn489f57dP769+kipX+vX07WHj/wCe3X9evfzEdJPv8IvuoeZeSmFPdn4TDuoaY8g8JNaW7PxjfTwE8GLp9QmjBta+Vzd+1Y/Ubm2lrnccIZXNxul9bjIbtvGOHW+0H4iaUvkWS1n+jn8uev8AHbp/XXv8PtB9HFSv18uqLkAH589MVz+g8gyer+2h5h1ntBfl26ft19f068/L6ePLnt4eP+D2hcazuiMoSGvPp6evRRcp0MdtvyZbnesj6aJVUBfj9+nfjljycUd7GW1L2fjGfm4/Pv589ef47dfHTKm/dSqqvi9Ifycwp73UrqkcHnIyTeVmMgybIq45AAAAAAAAAAAAAAAAAAAAAKDNPFP3h7Yp77Cpe8P8aIKQl6ImqvXnKc63c9ugk3Fmuek1jLYeFhli7ATYyqj/ADEg645onyxXbrxkBeeJjrZGGn3mPMcCWdhvU1B3kVe2Jrfwclnsqo75muj71I63ZNZZndNfn8Xop12xFbXw7GP5yPW/r5KnenaR3M+sxZiABXDerDTU92E/PhvQ6ovqv9/KarA8NNKW9zK6pj1V9o9V7P3QdFevrFdp4xWwdhzuEuCxw2LaIe2T5Sc10xcnPFJXcgndnE6zaxWcmEKqthDi5eNVnFic6drbX7v30sNnfzMRsrmxMt7c5HxHuLjzMe2uR+2bry+g7Tc2XfNhgerLV73mpr6t9SLYj89kKLpYr7jetT6VKNcq9V9VuQOvn+uPX0UBUu91qb+rPW6zY0tVG5F67/47dLZseNhOyrhBuw0atq/yz+ajqeuKxr2SUk5TattqXAHfxaNYbOgY2nVHaV2z/wCYvKMgr263F3aBbTjzsF9lLKj/AJ54128zNOVNeTGtX+Oets+PGwnZSwi3Xfrx3AA1Xs+dDVX1+8B9snXn9CeN51RusBnjohnvaHLyMld2NxBUdttkzCLdraTYbOzRn2rfLDx6QH1eMy3BNbv0dw4uVjZr1Zk6dOkiIOUVCXx2o8At+FWV/cDtfbMXTtcDjZsmrAvxghJOiL3yUom9NSuRGu6y6xedNbl7sJ/dSqqLSbB56U65J63vaS2odwDW99HMpKDvpqi7BNA0NrmY0+Fm1J3kYpbUr48Tdruhttq+Tz8PWWfV5TC4bGzZL1XtL6isj9cW0lgPvvtPsHndUTkVrz1y81NLnnIyWyHo67m07gJvtgNdzE3XBzZ0n2I2YzQhpczGrH05oraAwO3uWuY/58AY2nVG6h+xn51+gi5f4uaUnss4Pbu6GMttTkMbn4uWXWLzskTRl5aTspNWfuZRW23frm+iXU42F/Pl7eU1h5mYU1tna8foS05dlPzeeTmlHfT5R9p1gc+tivC/ctqobAtA0Yq6sf8AV177KGD+7bN1L3Q1CdjvzmS/tvkhjuc0hHqsrN3B427H66b04ZYRqm1l+GIu26/vEPbfVFkBgNrh5r6WfdSmrsjySstuzXR9EPrICfAAAAAAAAAAAAAAAAAAAADX00yU5sE7mqj/AK5AU46xZJM3KOOgVh7L7UNhU2pR1WSKy/PCa1vYMyy6fadO6e9ZUmsmzsmlfuGMunLlvH4StR4Sbv1ExTx3hZB3n94k44wmR639LBszplSbqpkd2e1eeRTx5g4r49Qs38sI7G9C+fSyzrjSg/KXWScZKXIGLAAqtv7gbrA536Jd8bUt9Y31dPYAcGp1sI+frvISa7S+BG+SAF3sSdS/Yf8APNunawfp0iLcXHrWVzr0WbeWuL6NIs19YTWUzq0Y7emuH6M8Yz6iNUnYN8+++pqQ+tLBFWWo0m9onzB7get76OZW2/v7p77I/nFsxsXnJbLjzsJ0wNnPzL74Gpn6vew8I7Q022fJhuQ60fpal/bnITU32E/PxPK0uWl6OKW1Gtq9uFmsjnTow3NNZf0vfj26aW2zz5kNsTXt9BvooGe6d+yj5sNk7CDd9+nX0s1sXm/mCnrhAYJqq1lF2VuqyqHIbXv28NM9t7XX9EGEKqtbq5566G90TWL9NUQri486new35590HWJ9OUp6DvmAB83by0XNrnyrbSWBO+OxSzGZGsXnXowj3WNodpnAbfVQllzqWj7WNnttLXj9B8DLs4rammw35697PU79W0d6xtBpZ7PvmL20td/0NT8tFlrqy58aGekipZtf6+PoB1G9i/zu+XjpNsFYdbg/Mx8ispsjmro7bU/lmt7xv2PXoYp7T9LXZ38ydo9hc89gjDzb5pxbK/m0uwxc2h3PYybK9TrYT8/mydhHuvjVW9lNVbYDoD3w9S/1iYqn9A6Mu1j5X93jVn9Reb6VufyaSG0v5ddifC7dBOq1GVGkhtK+XXaQwI302dWLzg1kM6NHMfKxs9t7a4/or1StgmgbrfeXbPOCW9PXEzV0ufl289pbAnfEBWXfHCbWQzr0V7ZWvL6FIO3UxbzBTdx7I7JZo6TG0j5ftqnX/v5k7Ql8NJjaP8v+5ZrO+laprIfXtWjfHB/aOwJ3zUsZPayrdcdNiEp6Cvtob7avk13NtZX0yysoC/Gs9nHpExRUFv8AaewF31VX38wN10M09L28pqo+qKgbL7UTV/ffBXbN15/QlSnk/rGq2v8AYC7b+un6I6psgsAaqsgMBdz7WT9L2phsM+fLI8krbYGw92+672ZmnLZjwb3dZBlFWgAAAAAAAAAAAAAAAAAAACofWvJ8gVn6Tky0jog40QctskYyrbX1KrQM/ZpWTgVLLE825jTVq9klqewyb+XkPSTt+4qp7XPKLMM8ppXzhdLpx5ax0QcaYSYuTUZDDFyCmblFHYltz4QXxHgLmtok7pb1ZyS77bBPIpY8QmI7a+NnWe81/DxUm6q5F3M07XQ7R52AAIyVxZLSy2ffMXti69PoSsjspmeB08RL+2h5hpI7R/l7vnxJ20XE43bHPzddD3bR8nu0ngRvq6z3gtcPNjSfvBar/qXr9vBiHqe7B/n63xNTH1gw6uRjvps7L/mj31dSH1qYVqi2OkdtH+X7ed1T/VDlSQV9rO5x6RPEzWlL8sQ9uelts7+ZLe/1M/V73kNNNCnbf8lW5FrR+lqZFtsitS/YZ8+c+LR5b3sYn7VaLMrdVtBWXuoiRNFXx54OfPYfw03I5RkFeaceyz5qd9rUd9bXYeMWAIdXHx0rovRhte1ihtU8bMqc1B9j3znzntNldnqkbt1b38wH3EtbX0hefi5VXTefDezGx+bP69fQcgA0VNr3ypbSOBO+Kxqy+ZesVnXov9NL6k2T8JN1lDeWmp+BF3MSdtvXf9C0FbrYt6lOxD55t8DUz9XtZt8cI9W7PbQ1vf6mPq//AEdqc8k9cFD2Wupnds1b/ULqLbF/nbsSsvmhexihtUA0b9qvyxbLeDm8OzWxubWlbs9+ZG+XErbLbbjvsJ07tkvzf2vY97CLe8ctiesbnTo18pMJF93lF103qwo329R31rY2ndE6LG1z5WN4XVf9SWbaXuaNIjaZ8uOxNhfufypT9eajGxj51d8zUn9ZvcQ8wqov9gVrYZvaSd6bVH9VeqLsE0CStt/frYNw73A662Zum/BlWWo2nMBt84HnIuUa9eZGnuqbIHX/APf5xWzLgvvHscsvmVQplrqdiTcXHiWVvMhYt19YTaTwK3v4VqW2uuxmfprrYvfhLn2kLubTmAu+uRFHXg0Ktt3yW7oGsf6bJWUBffTx2R/OJHms7N5Wp245x+fZuTa0/pFoZy21MQ7uRjttja9/oEo7yn1dVg35wL3Atb/0c0+ZIa5KPcqNXG6LrH+mKFly8a9fDMjTzBG7OJ8/LQZebUOAe+z2cuqIAAAAAAAAAAAAAAAAAAAAfBCcQDw4l2DLS+GeLuxE2MrI6tDA+VyHvZEx3slDSHvXE+zqjvCnFaBz5eOJ9nU/eNNiYXPF34jBlpIfNF1PfDdrvDMlz/fDFrvCfGYkxgVh7LvYVN6WQ5yTOvXC2WnH8decdUT5WrbDZv8A32VO66JRMDJiNlFf+KAAHBq655aKK6L1YU7C2Gu5CZVs8lomXEx7oKy81G7ROBe+CljJ7WPgWr7RbOOCm82t+9eFuvRmVpx3XtXf0+1XX9wNony01K7mOsz6Ya6bz4Z61ucGkfde1d/T5DS5eOWqZsG+fPdW1e/T72njE6SO0j5e9pTAjfTn2kLt6q+wDQNepibthsgsrmjpSbQvmB2o8Ad/WCattLrrZo6XdqPX99Adolic4tTjYT8/OWKeuDbrjnsV/PnpqWbEfni2iMCt8s2LX5NQnuhjRPy0WWUAru4nasOf2gLdI1h/TnKChL48gFBmXOpahDLvUXuPa0fpU7+EmmqnsC0C2q4+7AbILK5pagux75ydnfBHevOi1OVECbt4oWuY/wCe+tHnBpJxFUdu9snXt9AvIME1Va3TA2cfM1sP4ZblLVLA57axmdei/wBDBT7ZNwi3X0E5eaj4a3Nxn2tdfX0AVy3pw31pc5NHe5VrP+lf2crqbSd2jfL9sO4abkrHLJ5o6x2dmjGQ9F3m2J8MNyep/sJ+fWcdqcrr+8Q9uHtpXU2Eaotlpn7Mvmjv5xA2/Wj2Fzq089k3zf3H40bKrh8bNjuo/sV+d+yGyObkpaCvxrb5uaS95bVP9UlcF6sMtWDP7QRuvauvqB95Kqn0Vtr/AMqO1Pr/AN/Eg6Ou/lan69049lnzXXi4pbXLdcddhWkxtI+Xy9zEvbJalYDPbWpzh0j+ultSbM2DG8HVdz+0IyQoq82wthruM10c0dM+IKktttH4Fb4MiyesBULkXryqOyL137aOvH6DdX7PHRX3cLMNoDBDepj+bUppPbRfmE+7y99tDXh9C0w7cZE642aemb9OvGwRh7t806tlHzeXD42bIrp8YtmOhbtv+S7ZywR3sSnoG/FUGQmvuue9WF20Dgdvb9jLakh7cjHSyix+amurmlpli/Xdjdp/APfbRnlZqxr4vLhntra7vobpmyZ1pVG5F679vzXB9Geqzn9oOugxj2aTxtLldpV7QfmI27Ncv0WTgtbk8AAAAAAAAAAAAAAAAAAAAAAAAAAAAAAAAAABVBrrlHTy3rbtslnPPIAADpYmXUL5banaiMjdc+GKntfmWmLn3B43bIb4cTNrnjpjTmtxm1pVr+vDiHmemLkbCeHG4qeVpsrNMTZn81P78dbeccdjlXN+cD/GTWk7RbC56Q2uVjZgOsLPTZtblHf/AIhbcdJHaP8AL3YHZ7MGLle2ItCsNndsd4V7nvr8onV2zy0UQLu5iTcZjVskq1v3gf6mX1DuL62vo7qpv9gVrqZo6ZM+UfeDcF1wfRhTZkrrdpEyn1a47nFJS5t1kRtZa/t+2oVsZ+dvwk4ozPtHXj229eP0HgDwc0pbW3za0rVjX2wV+L2hbJbI5s7NeDG8X3MqqiofIrXnRhlfqlxtOqNnTajK3anwD316xWdOjjENR27209ef0F8g1uM19Lld16MMP76+uw3htuN14cy9No2AsPdwOv3mFp//AKcXmYpbWaP8p9Wnx+0DlGn7g7g2uD6Ma3b14Ya+eYunrEFRW8sJs7mFshYTbp6qcgMCaQMqNWI2TMI92lhlnMvtdvMvThWXfTBzu4Od25467Dacclta/wDDm7/FfadSHlRqwGzrgnvU13czdNWFamtvPW0mWMIbqYrzrtLlns14NbvtXfPHRVXzePDq8zFHavimoaArBvxgh8/Pfcy1ofSdCu52NGvDmXpvwbVVrZ52lyy2TMI911c958OKEsutRw2AsPNw+v7mHp4GwNh7t9tSsFnqI+VfaPWyzd0nQ/uPjxnykrrbL2De72W1vcgeDWgzi0i4Mqu1W2lry+g/kgbdnFPXhzL03x9rC0sy7aZI7O2Ce87KMirfWjzg0l1k30wXugxi2a3j4rbS9dPNHTVWpfDCH7PKKt4xy2KWZ2Lzj1cs9tDYuzxa2kUk5S6uP7cXgYrbUKO8qdWP6Otu2OOxrMVOXGo2yr1WeDm1LWaWLzh2RMKN0v2+cQAAAAAAAAAAAAAAAAAAAAAAAAAAAAAAAAAAA4cHPIAAADgH49vL9uvryAcHJxw55ADg5BwcgEe6xs/pJbRvmA3mdVH1P5Xp+4A5BxwchyADgcOeQ4OTg5AAAAOD+eeo/rjtyDgHJxw55cA5AABxw55DjhzyHByAccOeXByccOeXByAAAADg5AOADkA4OTgHIAODk4OTg5BwcgAA44c8uDkjJXFksWz6hdWPPvQhtFYF74p/2iy0A4OTg5BwcnBycHPDjkByDg5AAODk4OTg5AAAAAAAAAAAAAAAAAAAABwDkAAAAAAAAAAAAAAHAOQAAAAAAARdruxuDKrtXYpZnMbkAAAA0sNnXzMxkr2wMkKGvvus6wPpt55AAAAAAAAAAAAAAAAAAAAAAAAAAAAAAAAAAAAAAAAAAAAAAAAAAAAACkzKHWRrr5oaYLhsa9k2yphDuw55AAAAAAAAAAAAAAAAAAAAAAAAAAAAAAAAAAAQ+uNjvr3Zj6fegiZVJqh737JmEm6n6+nuAAAAAAAB+Xbp5+Mk/pYGdgAAAa+mYWoeJ1wcf8nyKuNmfBvd5+3X0AAAAAA/Lt00/Nj3zp2p2Az2uWxo2S9n4xf2ecSAAAOv9oP+eeP6457DxjAAAAAAAAPLx8j19MwtROxnhduSAAAAAAA1/svtR90mMezHLtO1+AAAAAAAAAAAAAAAAAAAAAAAAAAAAAAAAAAAAPk9PD6vP35AAAAAAAAAAAAAAAAAAAAAAAAAAAAAAAAAAAPg9YXTb2WfNxtea+t/udaSupq555aKtk/CTdT4SbUrHWs7PTxtNlXHisrQ9tDx2AavtLLu3OQsQrjY8z3tJldFKv7D93DTLFNQUDOK1WUMNLmY4yqoG+0VK+sTKWg75a/WYGoqQ9GXjuHxu2M4nqG3+E6otnO602VMSLiWAyfIq3xJUVvZlW1yO/PnrpV7PvmW3K9Z30m0c5U6u74cTtq+FKntngWrrTzwtNlV+/X1AENrk44/rx6TDtvkVjCeURD65GOk4rV5RYgqS3ertnpol2YcGN4OujmjpqvUxR2qZupa53RxUrl7brITwk2paL9dWOkhRN58B1faXhxMi22R0SbhWByNJaww/Ulu5c26yCgbdvFOUlA31zLTdx+T4+8PAy7eKUhKNu/7eVVRHis7Q+qgJ59nlESUom9EeKxtBjidUZ8np45QkNcwFu5ihanYPOyK9fWKyfI6389FyeVdA34w7Uduor1/YieNpcq+3h5hBu6uLuSJHWmdqUupEq4dgMuU7cD5O/hXfeTEK3PHjYFFmvLGZWp+vMA1faSedpcrPMx0kg/dTF/LtN3F9fLqhz9SV1xGuL8NTK4NM5H8O+2zb+p9dWrJTs10dOQAAABXjNoKOkV5+N9el5dNTQAYqiPKqGdQF2dOzQAAADWgrCTbL9HzkAAACh6ppbarJIuRkJ7gAAAAAAAAAAAAAAAAAAAAAAAAAAAAAAAAAAAAAAAAAAAADA9WWq1s829Km2Hr4+gDkEYK6shreZs6WLIrI5pw6uVjnNi12T1UWQmvuTlCXywZVdrspSGt7KbIZuQYutipimoKCy7Tlw8t07cSt+9mFmyLhNuo1wc1tL2xVhhuWoQy51JZ2pS61olg88qUMo9YM07X5N/x264Xqe2OIKit/Juhr27DWHG4PgqCyM13UmZR6wLasd9hNltkc3NdHM7TRI2jLz5LkVb34YkbZAIV3NxsoMy71H5opi591GMGzbWzzc0o2248bCKpMgcBL7MR9s+tnm9pLvpxF23UU5YaorY8e9g/q5dUEHbq4s51pO6UsbeZDUrZQ6xdgrDrcLU9kJr48tMaeujxh2bVhX3wWjFXVjpP0JfPEtQ2/njaXK6p7IXX9ti69/oA9lLaj1tc2dLMk6JvZWlfDCK/7D/bvrB546KricadkdUOQmv7at1/789ZPOjRzZ5YnOmmfJrWZsk4Rbt9efMjTntga+foD1DNjfzpW346bFamshte23brn+iPVvz10R2p2Az3hRdDGOT9CX08ZM6YijcKwN02MGzfXLzV0t2D2bzIlVQF+qasl9a21hgBvw118zdOXaw0zx7O6HvDxU2oUgZUat7GrK5l0zZNa09hTDjcPZjY7NoVgzqXaZ1y6Py9DdtlOiapq3nss9h05rDnks2v7f1Tq411TmNomF+d22/LdVdqd3ApS6SmZ1XnOJdV9PZZd/S0+lLA+tSFQyvgtTp2c0v1VT+xTRtQ0V1TKt6a1tYamVfUzXBO5Zs9UJVWsxXNK5Uh/a4unJtQvVUospksb4L269P384BTeC2mqCqbWoranZFQcTN2VRtM1TSbZGomptYOu6Tsckk3sDlMTSFU8okjB+s5JXH1DVDLba5BHbNFEVMAAAAAAAAAAAAAAAAAAAAAAAAAAAAAAAAAAAAAAAAAAB1fvA6ZezL5rdt3XZ9CuaqZuXES4uPUW69sPhmp7a3e4sbQtOvZP84ex/hPulrAvxglPW0mWkS7h4958pG7vhZrSXaeMT93jMpv2ryhoNy51Lexl1Q3W4v7OqVsntZFz+MmzKtG+WD0yrZ5LYznlD00ZMa2pvWrynk/Ql7/AI/WB72FmduGO2w0Ynn9CUv5Oa0b5cSdrumhsx+bC8zFLahjOe0PcXjbscxtOaO+7zicnyGufRwk2wrUttqEMudTMZa7sZdLi/s6rivZhPs1YM7wNQTY586+1zr938asWfOhzbg12/Qnqh7A9BOzxgrvG9dLKi1YM+9DfsJbUvnI2SSEo28No1hs6qjMiteviZrSlntiM5+oipb4aa0nc1jPsp0qtn3zJWX2Mzo+XvB3rYpbU8tU9X2nNso+b+b9qcrfv8vW6XGPZjrDZ16N9v8A1x/RLp+bHfnWvhxM2uQOu3iXfHiXth1TtgWgbbh12fQzp9bHvnT3BdcP0Wah+xj529uDXb9DOphsL+fe+vEjbNra5uaUbH7I5uZPkVawruhi/wC0lVXZIktZWt4/Z9UCZeak9pDA3en7iVVTq7Z46KthTDrb9VLkBgRKGgr8xsriyEgqNvFQplvqa3Hta30garWfuhTZNwl3UZkpm5QrBnUu0n7oUXL+XxN4FLTzW2rOQeS79NuC3tWa9FZU1lKHi4EzaX2aSKZwOnUnyTAzj2HHjA2bS/ZKoufwfmnhGyPl/h+/bafoGp6SapkteM4ls+ZXHYLiG9Na2sP8s2+1tLZ6dnkqZf7ZQQtPNQQXju/Tf1tJXeixdSi+q9PPoO3O3JbqsNV6vqOijMIfPkDG4Hj4C0enKh+rnyzH5dMZevfK3h5TAlk016qwkHkfWH3p7V1xqlXCo/ertRXwAAAAAAAAAAAAAAAAAAAAAAAAAAAAAAAAAAAAAAAAAAAgtdXFnX4zD1C/kZ2pS6ew/hpuL1uc2dLXUxEvtPsFnnHmsbQwbutivMq2mSUYa7sXmKmrk+Am9I2BWiyyqJyK17dzCzXYCw/25xlrmyFSWROvbv4SbT5tDlvJuhr30gZTautibDLcpRDlnqf7yEnFm1i84a2b3YUedjJPtQ4Db4+Tz0ZKNY/OjR55WPkcgKQu5sFYebedYzOrRz2cPMbWMfs/K0744QWg2HzqskspmfDC5mNtFuVuqz6ukTsMYbbhaGstdT+O51SEuLd5BStt5kDRFlpqd2OcKt0lfd48PoU3Nxp2rcAt9er/AJ3aMLrcXtnNN2S2tm3bHPYn/bmkHKbV3kWS1n6yW1J1ETLcRVHbva/197+KisidelWF/cDveyir9n/BPeP9PT2rEvrg9TZkrrc93KKwuZxn2Ta6eaOmS6LGDZ5S7k/rDv8AsP8Ab3WjfHB/+eeI81rZW9rEvbFru5m6bbz8UNrlGWV2qS5bGXZnTXkzrPvRxR2sVs3uwn8/FyucVq8pJn2zySoSy31NZGkla3G41bJdePMvTdcbjXsltMsJnZqYbDPn2t9xw2MVqXvwllbb+/8AHysbO5Zp64c1LX5LVoXywjijcKwG3Frs+hTMlNXKEIJjCaNF1KMyb4c7rFs601uawkP3c9K453K9q6gaqgVNIaKcdDTXlkVm/wAPXXXrKnbZacnEEJzLMPe3W6KmJ31vp5U41JKPZ+Xrn6F74v8ATmxuUR3l+e20dRM+1Arh0rBCawmxvRNReDi4SueawtgkpjKA6sk3mPeFsikU4+JzsA0lPK3Z5KaRqnlUgIGJm1L4iqWfS2++j6g6b28cYevHuenWSMBG1B1BKpdQfpSBU8pz/wCPTeftTXgAAAAAAAAAAAAAAAAAAAAAAAAAAAAAAAAAAAAAAAAAAAHABycAcOeQ4AOeGtvm1pX+Xt57KOEm6wAAAODkBycHIBwDkHAHByHIOABwcg4c8uAOHPL8+eP745/h1/t2AcOeXByDgDhzyA4Bxw/rlwcnnoyU6kOxD5757Wkyt83GSrYswy3HcnHDnlwAAABwcgOQccHJwchrUZvaU5CUddusK+2DW3zrk+ibuIeYAAAcA5AAODk4ByDgAHIBwDkAoNqmU0b1VIdkCjKgt6p+aADgAcOeQAA1u6xklR1RSjaBoaobNJLMQAAAAAAAAAAAAAAAAAAAAAAAAAAAAAAAAAAAAAAAAAAAAAAAAABD+42PPy+kPMq2uRwAAAAAAAAAAAAAAAAAAAAAAAAAAAAAAAxTP6DwnVFs5dW6yD+jr6gAAADjg5cgAAAAHUREBEq4VgJG0XeP38pqsAAAAAccHLkAAA6KUdcHWn8JE3rif19AAAAAwhajw9dUnfINZ+gAAAAAAAAAAAA/nhHWyUNmu6nv6GddgAAAAAAAAAAAAAAAAAAAAAAAAAAAAAAAAAAAAAAAAAAAAAAAAAAAAAAAAAAAAAAAAAAAAAAAAAAAAAAAAAAOllfWr7AKVYFtBD5Nrv1tb2JTf1tR9wAAAAAB+Hk/f1AAAAYQtTD1g4Byr64rtaZsFmuVrh+wAA8NSXSivUfT9+24yoe3mPYAAAAVc6/pV6+p+9i+bUyAAAAAAAAAAAAH59VHupyQ2cZ7TSR174oQvxbgcv3M9s43YiPw8uP39eQAAB+Hlx+/ryAAAAAAAAAAAAAAAAAAAAAAAAAAAAAAAAAAAABFrHyEyNXHrl+5fsAABii3nllO4Hr+ncAAAPy82L6A8sq3D9QAAAAIbYxQMoL+xnqag7AcHIAAAAMF2lh/gguJBXmicTW68stXG9QOOHPIARNx1g823U98i1t6gAQJw/l09cwJjyAAACovW1Js/XkiZ6ZgTCrbX5KZMX4ipTZBReGLX+OZLne3zQ/Hm5J1+WHegnPPjqZ6e7q70+KE4/LzeCpDzzHcz2wFZ2HgfiFL7UdhU372b9sK2sh8vXK9url78PHjzUj65Qr/ANf07KltckolhkVF9RLePRzvtKjISLwrazwyzcb27aY8gCjrU3IbgtmM5/npzkWtfTy0g6eBo7zzNdD38vT/AF/Prx5eQdcp3B9cWW+8Yx2EhvNSLpNXKeO7GN59hU3fz0m6+akPX3dX98U288fYVN6euqPvjyivL0M779HKOvs6o74Zth4ZoujEfZEh1Et4xLbrwzNc+I6yA69JKevwQnHuKs9OklXXxtL9MuXJ9qs9fcplXkNF5Grb0y3cj3iBjTBZrun7xSx3hPx8088vo/8AHzYst95Zqun7/wB9mMKB8u4mnPczPtStqwkVxWzad/bFc/XE8/FC8fZE8/j58f3258nTvTKtwvXGlCeX1xfOQKx9OQAAAAAAAAAAAAAAAAAAAAAAAAAAAAAACAGG8uzddj3wXaHw/T1Zluf7eHpLpkKtPTH1HefkaZ6dBKOsl77RWArOQ0nL9xccLIQ3pJ52mplLHQtxagc53biIxWDhMx3O98c0P5dhHc+xqf0xJbbw7qbdsn177YyoPxylcH2xTbvxnDlhHwgxRgOplvHezbtjCgvGZuUMfFfHuDyjcH2h7jJAzcytj8W2/wDHOd24iPtmIf2tWd8d0R5e8rD16uX9fV1F3xvQ3lIO88TAzD+XzVyoj8K2sh8vXL9vL090mJk1HVHa3ZNNvK2Ow5bDxkxfiKjNYaF97WPfA9n/AAmNk7Gx5stDZHrf1/Dz4+WGYpt54ysyHjI5WQhZQ3/i4w2DhOxjOfZVP6edkvSbWVceKAdN1O397j6i/vsH4+SjvU5IJK31iou4/Qtqewyb0w6upHMnJ2NiBjTByuyJi/EUp5y4ySjK28F5ZMDJeNxhQXlmO5vtEjG+Ds/z8m0EcRJfnO7fvF+wEJPjMSY1gYBynM90Yi2XY3OMj1t6YFtBD1G62pNnG7URaxsPm9SeuCTZeuV7w2xhgb+dxtRc8gKPNTchzNdL2ibjlCbAG5OoqRNUcizXdT2yLW3t7ur+9amCcry7cn3krfeKjhY2G/jrxJS+sVGyxULnC7Hvjih/OW2SMZWfgbKrEs2plGmxMNhi1sPdttan1ImqKQ5Lrv1yxcX3wNaCGkvfeKj1ZaGut2pT3nhTNq+kecrtRGJbceU9swo+mfV9JJDXoipdZKxcH8TYH1tR95F3vise0X5Y1oTyxVbvyt+2XTmrPX1KZ35eR8C8PoDsIzmyvOyZ1Za+ZTJm/MV4Wkekjr4xMYLAQuG7YeE7Mu4+tXBSWT9zHmP4eXHRSnr3k17eZkfXK1wvWAOG8uyZXntMHJmMjBYCF8/JelkedE0kbe2JAAAAAAAAAAAAAAAAAAAAAAAAAAAAAAAr1wulshL0xOD7Tw/lac6/P48dnMO3n5L1+KF6/p6c+hnXbOd2ojytP9I3WMhJFXsisaUJ5WN5vTSq7XxKOzjuZI3yivZ1T6Rcx/g8J2p8JO39ivH0x0/vs+KESkyDi4WYsQHuqt9LHM35nXXhNLPZVR6eOpnplq43tFrH6DnPltMIv2Bhf483z+XHsam74qt55ZhuX7ZUuJ7YPtPD+uqTvHayUPmO5/rni70TG2xkLkCsvTG1DeX8n4eKUeQMXIu9cTXLhFLOklXHr6l7YQtR42C5mzDBlpPD0k979BJumN6I8/46cccc888f32fh4pH3wioJYiy+bWVUd0Uq64Bs7DyTvlEy6ySjRSPqkkVlWdc0kde+J8bTPTopR1qW1xye7fazPaZtXkktE2AzWn3WdJL2NulQ0P6hZBentwn1IOp+RXAbL5zV5gHKrjdm06oQ09U/b3srnMC8PZdbPsbnGuppNpuauU8b46l/O0LP6bVK64pRdhtUnnIK9cLZdNbKqOr3wvlvt6s9IPYmwF8236oIs4+wknL9RfUS3r6GddhR1qbkN121OeUq6rZHcNs2nVY2BEq9pVHp5iQdLKs7ZpU9rnlNz20adU9azJLY1nBMsP2y8saUL5SjyAi65MIJZ4SkfL3tX+slL7RXtap74As1DRosTDXBbMZ1ALDiWzGybjsx3O9qAtNtPTRynjfL091t+2WTkVQa7JPli4vvD3GWCvK20z6h3ULT98W3qoIKYjQHwQfWXmSsb5SnekG8TYGX+SsXEzHGElRkLFR9s14ZXuH6+FpHp6Ke9ss3E9ahta0mlLkJF/r35xrQnlahsJm3jqY88qXC96SNU8ivg27z+NljYaJGOEFLzJGNh1jPBzwy8jq6MIpbb1sqnNR+t2TeaknX1VQdpa5HRstsj4wAAAAAAAAAAAAAAAAAAAAAAAAAAAAAACN9jYb5fDj5/F+vd8sPx83jx98ZzG+x8N4+mPOamU8f8kJx83hx2cx7QaxKl+abpxFg2Z0xiDjVBSAvLEx9sxDZNr716GS9eez7oznxNJdOxjucg1p6YwoLyzNc/wB8GWlh5jZNRtRetuTSqyHjMpV/6+bkfX09Q9sSW28ZQX9i42WNhMx3NiMaUL5/ND9YO4nwFhGZ8y/Ts7ubdsaUH5RpsVCZCrL1lfkXGeAo3z/Lpx8cKyRXHpjyjPOVOQcXHuzEN3c17YOtN4Sgv9FRgsFCZfuX7+fk3X+uX8dHQSjr7qrfT8PHjrYDj2lVd8OWx8csXG9q7cJ5bKvIaLwVaSHtK2Bzb++wYmtz41Ca1JN9kXz0sq622bHpxXbhPLetguP29E+sxJjTrrKklhmaUyrxwrl1gOZkxgJhvLretlc5qQ1vSfMdzvfPV3/efmY8xo51LyCyTOma4RtRD4mtx4+tqXtIG80TW7g1Lbu9rs9y9cn2FbeDUsjHYSE6aU8W4bI5xCrFiBwravwyHW/pIe9MTFbHmEuH2aTrFNvPGjbUtIbHc4ZnXDg5LLAczJjDTGCBkNemJivjzCz2zEmEAcNZfd7tgnmJ7deNaGB8q72cenwwnF5u2qfa8+lmm719ulQUV6j5Bettyn8GcSZfhm13jjKg/KXWScZB/E+Ak3fmKtk2MzioTWpJuhlHXI1b+lqmwub/AJ9FDmoKn5T5CRUI8UoKw/NaY1zYQy24vZxOsx3N96bNYUk9/WHpMzKSNrGwHlcvMlIyK2PUJJC+ETgKz3hlm43tMnJ6MrGwHlVruxWcVuYNSv0M57ZwuzEZ8vDEVqYJyv31Y+to2wGbVTa8JP6moO9l+d00pC1QyLM10fbEVtPGamVMfB/EyAvJ21z7GVA+VXmAMqyJW3pYnmvMc93hiQAAAAAAAAAAAAAAAAAAAB0MXKYQ3TxfzHTNyJM0Pe4AAAAAAAAAAADo5V1+n257OP5A/nhXBXmJWYver5f29yGAAAAAAA8RSnnFu+WNf8RcPN61uUAAAHydPOue4GJebvatpaW8yC5B5WnunaTDt20x5AAAAAAAAAAHHDydO9PTz7v1sF17iZdgBxw+SH4+uI555ccPm8X0+5w55cHJxw55RPx1hK2MFpXdbtVnnqp93Hz+L9/Vzy+SHfT7ueXIAOD8PF+vo/vs4Pmh+Po9+eeX5eb9vRxw55ccHJw/Dyft6v65ccOeXHDnl8/i/f1OQ6GUde/m/boJR17+b9uOHz+L6PcOTg5OOHy+D6vdzyH5eR2fr3ccOeXByccPl8H1e7nlwcnHADk+byfR7HD5Ifj64nnk/Lzfzw/b0cH5eb9vV+Hi/f2OA55ccOeX5dH8dH0ewAAAAAAAAAAAAAAAAAAVLZC6/IE3dxIAFu2OWxTW+zZ0pzMtlkzsvYPbuQAAAAHByAAHRxUrptyT1w3E437GfSwU5AAAA/g1EtjHzufX5+23Lrr+h0AAAAAAAa0OcOkium9OF27pq1+ogAAD4fWG1D9jPzq+vllT7Z+vT6DAAAAABxw55AAAAAAACL9dWPibcLH61GweePIAAAAAAAMC2gh8WW98pW5ExfoJx2AFbN7MLcuU5cSZVtsjgAAAAAAAABjuc0hU9kDgFc9jPso/fr6AAAAAAAAAAAAAAAAAAAAAAAAAAAAAAAAAAAAAAAAAAAAAAAAAAQYuri3qxZ96D7W8fdgUp6Bv1QnlvqU2cMFt5UKrn4zx0rSy+y9g9u5AAAAApqyW1uTetZlBLe3mQYAGCKstZqDbHPnR25tdH0RSKo674AAAAqyv3gnTPkzrO25ddf0OgAAAAAACH9xse9UvYJ8/W7pq1+okAAAVO5B4AVJZEa8ts/Xp9BgAAAA4Kf8AI/XVLO3eQUzraZJgAAAAAACm7JTXDVhf3Ajbf13fQryAAAAAAAAAAAas+e+h+YNtcjr18UtqQAAAAAAAAAhNc7GjVzz20Qbl+s36UvbS2pAAAAAAAAAAAAAAAAAAAAAAAAAAAAAAAAAAAAAAAAAAAAAAAAAABpcbOfmb2NcLNztiVmcx4QXRxhkxQ97Kc8lNcEdK0svsvYPbufFzOnKgcjddHlZhILbcd9hmb6XubjadUdUDkdrn/bj0t3xy2JQtudjTrQ5yaPbPbEZ22k2Cz0wNV1p/069s40rdGL9e2HlBQV+oi3Hx1tmx42C5LklZQyuZjbWtfDCGVNvsgrSrDZ2edjJRT7kfrmxtPKItIsJnlKigr71Z37wTpnyZ1nbcuuv6HQPAzalKgMjtdHlZjT9sGPewSQ1HXepyyS1yZDk1Y9vDx0Wq+sHc5jLsu95Kqqi3Xliqub9YH9tDTqmDJ3WDu6atfqJA/NxVnfvBKKtwce7FrL5ozktXlDU7kHgBUlkRry2z9en0GeSmEhqAyO10+LmlL2z487CM80ndTwE2pSn/ACQ1z/L3h7dsc9iURLi49a0ecujqxuyea9p9gc+fAzeksSVHb2a1rsmq+rxYf3fYs7Q4I3ZxUgDd/ECT9CX6tQsFnjD242PEFrsYpzqtNldXHezCmddp8rp8Wkyxp5yQ10d3CTa2vHnYD+PfyqhyBwFjjW1k7ObFZzy5t3kJyD8O3nVJkBgNGqubG2UWQzclpbzIGmXJjW3KWgb74Vqi1/hZtSd0GMuy7s/CNgRdvE+BN3MR5RUBf/DNUWxmNbTJWHNy8apf24yNk5Ql8KpMgsApjW0yTiDcjHD1MBP7f8cdifLmvG8eH8EbtYlzZtblLZJZTM8VlXxwjhxczGif1n8v5+Why0pgya1s5rpe5nLr5ePkPsZZVEd60s3c9jJsprivVhrg6qrWzTthktXDezCq2bHnYRImjrwYbqS3NRmReu/NtKXV8PNqXzPTFy7OrGZvcg4OQAAcHIABwDkA4ByAAAAAAAAAAAAAAAAAAAAAAAAAAAAAAAAADS42c/M3j+cUf6WBn20hgRvkmlbPJKizK3VdHStLL7L2D27nUQ2L/O9JWh725gpu4tSGRevHdI1ifTPpx7Kfm7sZsrmdhuprZx/rG0V6uJ21vWyzf0j2U2OzftPsBn1Ba6+K9JuU2rOeNo8vMeTmjL6cSNtGqrsC+f7cM1s/SN4yZU1qs5/aC75sSts1G+Veqy8PFTal5uPktbd7sJLHLJ5qUbZWart4rVb9StX998G6Z8mdZ23Lrr+h0DXkzI0+Rnrix8rLf38q6v1gdul6xfpo1xM1NMdRGR2uW3HHPYnBG7eJlnFiM67gscNjOmZsz+aS67FzZ9H+sLRQHu/iFu56tfqJAoyyq1aVgX4wRtzx02JUGZd6jtsrXp9B8X68sTUlkRry2z9en0Galuwz588y01cqQlG3gptyW1sbqusD6b9QDY/86E7rTZXeBm9JRNuHj3sCYe7ftbDODSJYVZrMq1TH/PzCdUWw1sc39I1lVjc5cBVfaC7nFraJr3Zj6dryMVNqNS+Q+vSwqzeZFm1i85NVTYDoDkdRF75ZW9yAqPyK1271eqD6stebMjT3W5e7CTdF1j/TJr15i6gIV3Qxfslshm3r6Zi6et1nV/8ATxnWlLoigLLzUjAu7uI9qFgM+aCsvNRu25rs+h6gPL7UVCW6mLVvOOGxapvIfXrsMYabkM00zc7Vdz90F3m4o7Vq+rx4fYCrC0Gyjg9u+oXy51HS7txkfefiltU1Zc+dCeEqptja9j3sBpQyk1ebbOuz6HsM1LbfXrzJ053j4p7UKPMq9WGwlhvuLxbP6Dplya1nXN4ybMKGMuNS20HgbvdqNyK16Vt3vwgmxa3KT0EHNbRbCZ46sGfugvfA1M/WFWPfPCHWDzw0R2vY9bCfCTej/m7+G1nr9386Wuzv5mrCbNZh5Lklb0Q5aam9m7BTehb1jpsO5NP64dK1nzyWbJ9FVHfFSs6AA1dKzke0VRk85Oo7caiVwKW3BLe1Vq5VzTlONSSa62mJ1s3UTUQrTnMF4zv1tfkceAAAAAAAAAAAAAAAAAAAAAAAAAAAAAAAAANLjZz8zewTh3t+sBtBl36mXz/svGMouyt1XR0rSy+wxhxuI0WNrvyn2Y2Lzs7LwjqzL6YMbRuBO+TXIzX0p7w2q76locXJxxrDvtg1sB4gbc9NfZb82WxlhbuanvaTLOHdx8edT7YV8928Dqv+pX9OOw0ddqfyybcGur6JKhcjtdPPHGxFhnuOpIyk1hSjoK/GXKcuHTJkzrU9jLalo9yp1W73Wpv6va3b2YYUz5M6ztuXXX9DoEFrq4t1L5D6+ey8I2n3JHXFvg6mfq6rwvJh5rz5kadtyfWn9Jmv9l/qG8ZMpDKmgL91Z39wJ21teH0JRAuNj3ql7BPn63dNWv1Ejg06tk/zfcceubaVupCq6GL94uKu0/LEgrqpLIjXltOYC76tEnbN8oNk1jc5e5hppWpfHB3aDwL3xa1Ocmjnek1RfVXE64VganMhdf2wxhxuB09Nkfzh354ibcrGLL5lYvn1C6Nm1P5Zd8zUt9YnbQ8w1aM99DsyraZKXnYp7Tq+rwYja1WcGkTda1f/AE6aaGzD5rdi3C/crM22eS2iRth+UzfX1JfWZCu52M+tHnFpB3RdY30yaSe0n5etpPAbfdLq3eQOt/mtpg2EMO9v+T5FWw0v9m/zP+3lNX5fpq5UHbq4q7A2H+3jooqTwSu1iftH4Fb4dWrPbQ3Pa0mW0eKys91ERLdj3CrdDU9kHgFUjkRrv20Nen0G6++YeoHzUZKti3C/cnrr5nabu9hZhsF4ebgdOPZT83ewBiBt3qPyI14xIuLj1JmhL8RYr+wlhVm8w411zYrGE9omQFHXjh/cjG+4DHDYvK+32QVE+WWpvcT1s/SGOoiZdoTbb/kw3w9S/wBYHzenjoj7Y/lE339R31rVv3qwzonyx1ObIuEm7TUe2K/O3vQapPqp/jt10IduHyY7zeqn6m8kyOth/m43ot7aRIpjb9TE81oq5pnA8XD7U1A1XqaXBpKwCSTbxkR4WeyGZ0U1dTu1XQNWa09cUp/odWduJ/n3XcoKVEBFWnU9OaQKrkMQJhD3x0pO+i780h1RIc+wcT03p4+B79tiCkJ1q91zT2doGNnPLoiA02l94tLT3XirGm72KSqHbqoGpQAAAAAAAAAAAAAAAAAAAAAAAAAAMUz+gtPjZF8498uJW2OdVqMq9V7PrQzsOYbbiIV3OxkjzWdm9k3CPdfo67U/ln2OsKd0lkNlM0IfXGx3lrbzIPSa2jfL/tu67PoemtbDJeKFf2Fl3bzIPTZ2W/NnfViNtpnNarKePdY2j1ac+tBu6zq++njuIaZdVES/SG2mfLjtm68voWhBdPFyorI3XTtsa7voX/Dt5Y8nFIaxOdmjG2PHrYNafYLPPRn2s/K3vP6pPqorevZhfTtknra23td30Mdh4xnBpYbPfmR2DMOdw8sLf3900NmHzXb1mqD6qq77y4d6/OYWoTca1r/SFr/5gah/HzCRWK2XzN1u829J247rU+kuBd2cU9dHNPS5uxavPp87WHjxqyZ8aGvVy+f7DGG+4bEFR289xKargJd/EaqHIPX9te6+d/8ApC7Tfl02CcO9wVn1is44gXGx4l9bfIvSN2l/Lvtla8/oOnXajKeJtwrBy+t1kJp67I/nDuxxc2h2AWfy8+D3gdIjaT8vW+FqZ+rvvIWa682Y+nuNtb2R2l8B98lD+WeqODd1cVtsfXv9Aum5ss+bfYcw13EzQtlkvot7W/la3wNTX1dwpufjNrcZtaUdzfWX9LOpRsQ+e6dFp8rb+sRNtkXK6sfI2jLxd9CzQammwv595B0ZeC/TEbbVg2qbYZZp64VWd/cCYOXVxW2icDd7mrjnpohnZafK7t4WbU1ZM6z9oDA7ezTxklrhjTXNj9snXr9BGvZmRp487FyzYrww3J67GZum7u4aP2CsPNwGnhsk+cS+7EbbVCK6WL8M7m40bOWCu8jy8fI+miYCkjKTV74SbUnsgYU7osazqjO1h5lD+5GOlKWUWrrbs1z/AET9p4R/jplTeiDtm+ULeq1QfVh83p46L21r5Vt8nUt9YlcN6cNKNcrdU+1fr93+aTG0b5gNo3AnfH6yXz/Ui2J/PNvQ6pvqjyTI624NU2vKanvKY3UIuLSP4cdtnKiag13qukt3VNTWbcpmOrjXlMSngIqP0ZDXK05OKaqlkX+h3Zy4ernXNOWFymN0bro0VmyF9t3u2FaU/VHKKoZ9ARMmMFJeWx+PYqH27LdVhrX11Rf9cet+1HVHp43Jo60anahkfA96rqik3dcP9EWz1fgAAAAAAAAAAAAAAAAAAAAAAAAAAUB5ealKpsgtffDkcuNgHD7b7r25jaff0442gsDt7XiJrSmu1mdpqxlPKMnBavKTaowD31VW38wNoBzA1DeOmUhuIxt2O39Yh7bKGcs9UNJeUmr++XEnbNW1e3C6PNa2StGsHnxsNYcbfqDcuNT9SOReumTtA3+2q8Ad9OuRmrphrLvlg/62X1Ds6YJbzoK3ZxSpzyU1vTLtnktD25WNs8bRZeQFu9iL83rAbBmHe4S1WwOePBr2Zi6gKxr64NTGtrkpCW6WLFq2PuwWu68+G2Op3Qd4mKu1OjTKzVh+/XrtSYA79acsldbFXV+sD5e23yQjjXFkLkMaNld6GKe0sYKqu1utBnFpBiFcbHzMlNXF2msBd9mpjsN+fF28diXC3c17eXVFro5o6ZMT1BQsybaZKbX+vnf3WLfXBzXxzF0+eHmdN23477C9hPDrb/RplVq1oyyt1VXl4pbVop3AsLBq7GJc5bT5a7PWCu8LwU2pbWbzl0fQQuxirJ2hr3bNGC28Wvi8OI9GGWOqKRFFXtlbb6/lZt9cFbHLJ5tQvudjPjCf2+u9xV2n2H2bzB1pc4tIUX68shJGiL0bdmuj6H+y8osR1rKz2tDnHpCixX1is3Utc7aOwJ3walOxD58v3487x8UtrVHGVmqX8e3fcl1pfSLRJllqmhVdDF7KMguB5GZU1sXYXbn9T/YR8/A2BsOtxOvzmJp2/Lnm83FLapRzlZqp95J62259dP0L60+cWkiBF28TsgSerNnDBfeTIGjrvazucmkCFlzsasqyCu9pXAjfDqyZ8aIvPx1OXW4u7QbtMX9mutLm9pUr6vJhnYHZvMv5vTwgLeHDu1nHvYRAe7uJGHantffniHtz9rKqkpRyj1fyboO+9MuTWtPec1UfU9kmR1sKT6llFANXyDZ0oapokzCFqfqCVbe9u6q1ErhUtcJTk28J256328IcR3jbxIJnHGMh766WnNWE8lutBXFN7C1H1B4vv1qOqKVbF9Gz/qigerpHYFKI3u/H2tTkcxilMYOnmpJVJKBiJyyuN1+qukO09QVT6wddU1a3IJpfhSk6AAAAAAAAAAAAAAAAAAAAAAAAAAAAAHByAAAAAcHJxw55ccOeQAAA4OQcA5ODkAAAA4OQAAAcHJwcgAHByOHHLkAADg5ODkOOHPLg5AAAODk4OTg5AAA4ccuTg5OOHPIAADg5AAIx1xZLWNzr0a7UWAe+qgbLzUh8/p47NuDG8IBwcgABwcgAAHByAAAAAAamGwv59br8Xtnn5c9dWjPnQtvRapPqo7qGmIAAAAAAAAAAAAAAAAAAAAAAAAAAAAAAAAAAAAAAAAAAAAAAAAAAAAAAAAAAAAAAAAAA6uX8QhxPgP77pY5Gxnvqw9AAAAAAAAP54Y2oXz9nVPbuJl2AAAH8dWIba+OYbmewAAAHHDnkAMRW38fA0b5ybv1FAAQZxMgJnZQRvcTPsAAAAAAAB0UVK9fHMTUFBu6uLGf6Qu1sT4Y7lc00zcn8vN0En695Nufo9uQAAAAAAAABxw55AAAVXX8wPppyY1p/j38bw8VtptlVkc1QAAAAAAAAAAAAAAAAAAAAAAAAAAAAAAAAAAAAAAAAAAAAAAAAAAAAAAAAAAAAAAAAAAOnlnWHOM0F1kvOOPkh+PX1L6enn3bHlFeXWQPEh70xOOaI8/OSTp56TcSUvpExhsFCZuut74HtDD4zoXym9lbHx7svD5luf7wfxQgJJ3zipC3qiIuY/QmdbtxGErU+GY7ne8n7+xUMcXoLMVzPaN9j4XL1yffG9D+XdTTt6Cc9saUJ5fT785hub7Yetn4Zmuh74Ytb4Tuy8mFTeuiTzjyzj472ThpO37i4x2EhJJXziq+sMZdNnK2OxHbXx9JPO3tqq9MdUV5/DCdZN36i4o47wcmL7xcd7JQvYR3PpJ738rT3SeOXkw55AAAAAAcHIPOSTpUHrTk/s6q72nbBptiy3vj6ioO/mpF1/b1ZVuH7Ybtf4e8rD0injvCS9yVjMfUZ55rup7+XkHX+evHnpJ1/f3ddA8dZAcZPr/189JesN8YoOXmScX5eQdcw3M9sH2nh/X1L6ZOr31AAAAAAAAAAAAAAAAAAAAAAAAAAAAAAAAAAAAAAAAAAAAAAAAAAAAAAAAAAAAAAAAAAAAAAEdbKw2N6D8ullfEn7/xUQcaYLxNKdO3mL9fXn2NT+mNqG8u/nHbINZesa7Gws9swZhDzGOCkBeaIxdb/AMpt5Wx8GcSpf+fm+SH65FrX2xdQXjMzJ+OiDjVBfXEc/JD8WRZxzSq3XtKO7mvbN914jINa+kYbAwmFLV+El77xXjKX6fr68fPDpS5BRkNsYYH2FTd7E82JnXxhhLcpXB9sPWzh/BUf0mdlFHfl04xDbPx8jTnT+enHPZ+fnz6Seduml3X9u/Mvsl42qzXlKJ4ZfTDF9v8Ax+WHe1qr0nRlvH8gAAAAAAAFQ2tiTfbFc+sqP08JR3llC4Pr/HXj64nt1Ms65VuH7Yhtv4dNKuP77PK0/wBbbtj84rqwmlv4+XGHLY+Pvav7/j0dhGc5Rr72w7bLw9HPe2RK09vJU75eOpjrJ+/sVgu0cNZRnTNQAAAAAAAAAAAAAAAAAAAAAAAAAAAAAAAAAAAAAAAAAAAAAAAAAAAAAAAAAAAAAAAAAAAAABiO2/j0kq6/v7c+jnfbFtv/ABH4+XPax76Yh8EGhLipAShv/GSnyDi4vWAhM33Y9+tgHqKg58TSvTH1Gefu6t9PKU909jU3f0M77YNtLD53u7E+Do/z+bw4kvfiKiXjlB50u3E4NtLDZDrX18/Jev3xnP5efHmJB17iZc+1qvviW3Hjni78THuy8NMfJyNw/bPx4cYYtd4yHvVEx5stDZTuF69NKePl8eOvg+P6Pe1j6eMpfz9HPO/qJ93wJZ6GkDeeKrXwXledrt++H7a+Nomfs27iZ8gAAAAAAAeXkHSvPCuW5luh7/p358vIfP0s979BJ+v7+vPYxvPgaO8863c98CWfh8u3J9/H015zry3mELcXIL8/PjroLj3FV98M2v8AHv5x27WZPggnyQ3HbzTt/Hnx+fVjahPL2VT97A8zJkAAAAAAAAAAAAAAAAAAAAAAAAAAAAAAAAAAAAAAAAAAAAAAAAAAAAAAAAAAAAAAAAAAAAAAAAAAAPJU309JPe30+/IAAAAAAAAA4KmshNf3mo2TW4Y8bB+7hZmAAAAAAP5cVbX6wTi5X1g7csc9imfKTuqBxw85Jeno5136qX9cP13a+u682G+eKTuzYfZvMEDgqAyN12HNwGOWxIAAAAAAeUj5DVDkFgHkOTVlaNYfOgAAAAAAAAdLK+sNMX4GXGSEb62pO4AAAAAAAAAAAAAAAAAAAAAAAAAAAAAAAAAAAAAAAAAAAAAAAAAAAAAAAAAAAAAAAAAAAAAAAFZd8MJa/rw4gj6vP2lPQN/bZcetgHfws1AAAAAAA8ZMqcqKyL153C43bF/Rwc4AAGsjnPo6p9yR1yb12qD6sMhSasAAAAAABSpk9rMo4yr1V9NFSu1bH3YHsa4XbmAAAIkXDx91gs79E0gKPvJtaa/d+4A1R9gegWuS9WFm+nqS+s0AAAAAAY9nNHan2wb5+/Bzaltz/WV9LwAAAAAAEWq8sXEi4mPdreP+fHIAAAAAAAAAAAAAAAAAAAAAAAAAAAAAAAAAAAAAAAAAAAAAAAAAAAAAAAAAAAAAAAAAAAAAAAAAKvL74M67OZ+mT2csqiadr8na2734RyUoa+u3drn+iD9eO4AAAA8dMaepNyh1j3v4m7WP0c133kxA1JtiXzvbiutf6S5qWxyVAAEaq3sppSbQPmK3rtUP1YZCk1YAAAAAADUU2LfO7Y/ZPNe2XHrYH7WWVN7KW1EAAANe7MXT5FyvbF7Wmv3fuAIJ3XxW1GNi3zt76epL6zQAAAAAAKdsk9b1JOUWsLc/1lfS8AAAAAABrtZmac6iMjNdW8zqn+qD+3IAAAAAAAAAAAAAAAAAAAAAAAAAAAAAAAAAAAAAAAAAAAAAAAAAAAAAAAAAAAAAAAAA4Pw7ef0dfQAAAAAADVM2A6CM+0hd7Y2wt3Mw1uTjhpvbLvmr3StYf06SVoe88Vq/sR3MNMZM0Ne3+nOH6ktv0UXKs20rdKM9c2VzrSd0a/bwYjasOfmgzdV1gfTpkKTVh5uNkmDqqtdLe3eQvdw0z/kwJVtp/HzOnpS0DfX6OvpGqt7KaUm0D5it67VD9WGQpNWHy9/GKtf2G9tK6mz7SN2eTgjvWNn8fTmkJaW8yA7bwjwMYT2htSbYj881oNh88LaseNgw7WGmGaKZuYOjipZFWv7D5qpi5eW6duBya92YunyLle2L2tNfu/fg8RM6YjZW9mfATejtTbYZ8+G+nqS+s3gxjPKJjlWlm5O0Ne738oqwDysfIcWVBQPtJXU/g5rS/wCPfykVRl4uSnbJPW9STlFrC3Htav0jxdryx0rKAvycYDq+0hzl6nLi4rn9BfL6Q/vJRVmVafr6MVdWP6CMlMsreX+/fj1jlWll/NxsnlpbzIP+j5+3lFWv7D+8lNVZ1pS6fJ+PPnE64Vgvu8oqUtA31/R2AAAAAAAAAAAAAAAAAAAAAAAAAAAAAAAAAAAAAAAAAAAAAAAAAAAAAAAAAAFfV38SoGXaxPm1a/Jux6y2ZX5OuvjmHqL2E8PNu3ByY7nFI9n4RkILpYy2IWcy8HHBy5AANUzYDoIz7SF3tjXC3czWDfXBzVX2AaAt3TVl9SOq7n9oR6SLk+I6jt1P+zuYW0bgbvY1T8/9BlYN+cEbaMddiNUeQuvO1LH/AGDQBvBh9ieo7Z5wpO715+KG1iAl38Rqtr/YA7jutL6Vpm2zyO1u82NLdVeQOAPtpXU+RpHW+3Rrp+iDD9S240pNoHzFb12qH6sPm7eeo1sV+eHzMfT+OJ3Rlq2PuwHZGwn3SUU5W6raZcnNZmfaQu7giq7Wboesj6XvUQM9GurmZpypcyh1e+pl1SetltTeSmNN5ppe6W53rM+leLVeWL1JNiXzy5Mkdax+q+0ewRh5uCutxh2Z692YunyLle2L2tNfu/eC908W9TrYZ8+XuJVVXi5nTXlZhT2+nqS+s2CN18V9VHYDoEmva/J2Dt1sWNs/Xh9Ck2LYZMity9eGmrPnzoP9tK6p+jziMU1Fbm63F3aJsS4Z7jKd8k9b2v3mBqF9nK6uwjVdpJ02lyz2WcIN22mjsw+af8O/jtF4F75tfvL/AFExMuPjZe9iRtu8fNKXrjvXhTkOT1n00RLtwLXB9GWkbtI+X3lxvNaqPqfx5OKS1J9iHz04+nNG48nNHWzY8bDNjjCzc1qh7BdAmEaptX1vvASUoa+G1RgHvu5B4+Y09g6qrYZ8pC68A7vYn2Q2VzJAA6KKlXews1AEBrtYqTOtpkZ6uAn4hxcjHXM9NXIzBTlwgAB0cVK+8hZoODkAAAAAAAAAAAAAAAAAAAAAAAAAAAAAAAAAAAAAAAAAAiDcXHynDJXW7LW3eQ2JahoHJMjrXCNU2v7WHmGe6Ruvhqprc/08s+UjdrFs+oj1UBPcPVJbz3EpqaS1EXssosnmbyADVM2A6CINXXxSzDTVyou17Ya7bFnaRsPYbbidbrNjSxdti3tBx7OaQ08tk3zd75+pL6zuqiJfodbaPk72K8Ltz03bXZQZ/o+7mEaotnqBbIPnF3z9Sf1mc8c/B7QehNtx+Sbcc1p/Sv1/tAaiOxv50t2nVt9Q3g5tS2lrs++Ynba11/RJnqk7qaUm0D5it67VD9WFImUesCsG/OCO07gHvtwNVtqdS3Yh88u7Vq2+orWSzq0Y5Ak1YXc4tbSax76YO7B2Hm3nvYWaDg08tkvzg23Y6bEroMZdllOWSmtulPJ/WVuc6zPpZ1Wc+9CXyesNsMYbbiq8by4e6+eYunbeq1Q/Vjr75hagouV7Yva01+799PnZB85Utrd5EbJ2EW62uq8+HGqHsH+fnfT1JfWbQ9llqiqSyK13bG2FO6aF1zsaLSLC53ShoW+I4NajN/SVimobfbVWv/frXjeTD/Us2I/PHu96sPqUrgvbhPQRl5qP3K9Z/wBK0JboYxasefehDfK1K/WPXteHEPV1z10O7u+rL6i6RspNYECru4k7ZOvX6CNLbZ18y84LV5TWz48bDK77y4b7CGHm3yta92FmspnRoz3mNVH1Q0C5d6kq8rzYbbf2uH6MKUMn9ZOvTmVpx3udTX1eaJm2P5R7u8WNpU6bT5XRVr+wV52Ku0sDGc8orX7y/wBRXu5RWPt5XU847V5SdnDxvpoKc9vDTP6fP2rovNh7cFjlsMgVdvFKYFuMh4z1xZTFc+oee1p8pvdSira9LxYiZGktYw7uTjvbLj3nzDO5eOEl6HvZgGr7Sfx26e3lVUQSuti3brjtsDwZVdsK+bw4iWB2fy58PNaU6qIl3v5NWeRJPVsg6Qu2AAAAAAAAAAAAAAAAAAAAAAAAAAAAAAAAAAAAAAAKz73YWxLuHj75iOk/zd4XI0mrPyMyp7o4mU5dp242PZzR0qqAvv5qNkcJroY2Z/pK6knKCvlFuvrG9BFym/jEfa/yADVM2A6CP45XI40bKJRUHfSQdIXbxpO6L1NNhfz65NkVddnDx9ZV9sEd9LUj9aHwe0LocbaPk73QdY/01SuoC+4hXc7GzUB2P/OLvn6k/rM/vjnrvaD0JtuPyTbjmtP6V4+VlZvXFzV0sbxGq36mP6cxEuJj3La3mQMcK2svpSbQPmK3rtUP1X66OZ+mmuS9mFkx7ZZOc8ccuNjrCjdNj6dUXSplBrErdvdhTl+m7j7feuL6L/eSmqQNPDZJ84Nt+O2xK6DGTZZTjkprbpUyf1lbnGsz6WdOfZP83uPp1R0l6FvoP769trLX/vz1/MwNQ0XK9sXtaa/d++kBtO+W6/3D/b7cFjjsUgndfFbUY2LfO3vp6kvrNxfPKIonyx1TVr3vwjxfPqE2wde30FTftdk6BrT5v6Svg9oLZnwa3hYqn9B6M+1j5WdzXWX9MULroYvUk5Rawtz/AFlfS9A27WKOpHsR+ePfO1KfWV/Jp67IvnGuGxt2R0HZd6jtn/A/exPe0mV8B7t4n0z5Naz65b04YSvt7kLt0a6vodrmvRhvrKZ0aM95jVR9UOslnPo5/Ltxs44Lbx/NxsmwPVdrJN0PeysS+mDtQWSGuOve8eHtm1is6dovA3evyD8ueurTnroltox52CxOuFYD+uGWaeuHiKoqAydIq1wnVFsvXy6f9zDTGaVsMl4m3CsJFev7DzrtPlPPa02U9Wt+cHJmWzyNwpVFtvPxkkirX1juqiZVJyhb3YUqi2fHPX2MtqL4vSGkHR14IVXPxqyTJaxuVxp2PUgZS6v5s2vyfgXdnFa7fF7Znm6l7mAAAAAAAAAAAAAAAAAAAAAAAAAAAAAAAAAAAAAAADgHB+Pby/br6cufw7ef7dPT8PTy+np6/P28v36+vB+Hbx/rjt/fHb9HYAQaupi9rYZvaSMkyOuNh7DPcjM22uR4rHvnhDq2Z8aFNzzWR9McA7vYlaz+cujfb51w/Rt1/tB6imxj51tkrCHd1c5jRsk/fr6Q7uRjvpv7LPmp2gMDt7+f6Qu98vpD6gux/wCcPZEwi3eWj2Hzn0ptoPzEXI40bKrNLGZxwvubjVbTjxsDrfvZhdrF52aLNtHXj9DHhZrSus7nNo32QcJd1+e6Su1BC7GKd9GJe13SX2ifMRdZi/s4nnaTLHTx2T/NzuZ6y/pilPQV9BGCurHaqGwLQHYDZ7MO8/FHanR3lVqxrWvfhHti69PoNqnyBwFqMyN1zbGuFW6X1UBP4wV3Y21fH/PfW8zZ0qYNqq120hgTvj19sxNQEUrhY9bBOHe4Osi+mDdRWRmubcE1ufSBTpktrdx1OqL2G8M9xeqhsE0CXDY17JLssX9m4GtPm/pKhPdLF3YCw+2+1d35wTr9vDh/ue6yPph198w9QNZ18sHtt7XZ9D1a97sJ9eTMvTXuCa3fo+mjbPJStG92FGr5nnoglPb+/wDuE63vo3+Xv4aJG2T5SdlvBzd7lSn6+1LdiHzz7x+qr6nqWMndZ9JuUmrbbu1zfRXHisbP6xGd+inZDwk3X51pS60S7hY/2oWDzw0idpfy77deuf6JI01vZTXjzN0271GqH6rAMC1Zamv27+IlvOOWxGmvJjW97eVVNnikrtw/uPjrJ+hL5+Am9JefjZHJeh74REuLj5mulrlYeqW3HoIObTQtlkr2fhHV3XlxAkDSF1/GTKnPu8/fEVQ0HJuhb4YUqq1PUe8B0sVLfYy6ofXyuq/JTKnsmSOs+y8Jhjud0NPS0eWdKWT+s6/7ETbOAAAAAAAAAAAAAAAAAAAAAAAAAAAAAAAAAAAAAAAAAAAAAAAAABTjknriqzv7gMLeccdjVsOPufg8pHyPWyzc0oRwrWzNiVmcyIMXWxTltbvIb4PaDi1X1hP66+u2Tr2+gj7/ACifh9IbWlzg0lxfr2wt+GIm2+uy9GG0ULhY9eyldWbVGAe+qF9zMa6IMtNT2F6ntlLa3WRWyLhPuk1fs7tF3gpxR0k6HvlsjYTbpKfskNdVSWRGvDp4mW2A2fzA2BcP9u1Z18MJKXMntZfhZrS9q+P+fd2+LmzzkFPmSGueqfIDAHkuoxf2f0p5Q6wv7462k2Dz2uBxx2K0X5W6rq2724T9h4xdsuPWwmW9uch9f7MHUFwXU4v7PZ2Woyp12MzdNkYK8sVPG0mWsQLk42TUtflFbHj1sBoTy51KRvrWzU0rZZL7EGGe471svnwGtPm/pKh5crG320qqr0cFPNhTDfcNl+nbhauGemiP9OOLd8cdjNY99sGfATijJs2tym2AcQduHwesLos7XvlS2f8AA7e1ZtY3N3+SpTIbX1UJkfrn6WJllxmNeyS1iwGe+qBsF+f/APpxYHZ7L+9fFDavUZkTr0qGyO1z9TEQNqdgM+rrMYNmtIWUur2sO++C/Z+MdeTiltRsgsrmbyAAAQ6uPjxLW3t/Ow8osAAAAAAAAAAACMNcWTzLTlxfcyqpwAAAAAAAAAAAAAAAAAAAAAAAAAAAAAAAAAAAAAAAAAAAAAAAAAODkHByAcAA5ABwcg4ODk5AAOADkA4OQcAHIP5OeHPIAADgHJwcg4BycHIODk4AOTg5BwDkA8xHSTWjzh0jfB7QWzFg1vB9fL6g5OOHPIfyf0DjhTpknrkxNUNvqoshNfe53rK+lz9+voB/JycgA4OQcA5AOODlyAAAAAAAAAAAAAAAAAAAAAAAAAAAAAAAAAAAAAAAAAAAAAAAAAAAAAAAAAAAAAAAAAAAAAAAAAAAAAAAAAAAAAAAAADp4iXxlrmyefqRuv7OWVLyAAAcA5AAAAAAAAAAK2b2YYa0mcejobCeG+4627HjYMAAAODVez60Lxprqxey9g1vDm1bDJkAAAAAAAAAAAAAAAAAAAAAAAAAAAAAAAAAAAAAAAAAAAAAAAAAAAAAAAAAAAAAAAAAAAAAAAAAAAAAAAAAAAAAAAAAAAAAAAAAACK1e2J1i869Gc27WZQQmuljFfziDtxshstmdyAdX7QUNrl44zdtdk3rl5o6a7RbC52zvtRlOAAAAAAAAOtgePn8XdTTng5BwcgAAAHAOQAAAAAAAAAD4oXjrIHj0E47AADzkk6d5Nu/7+oAD8PJ0Up6+knfYAAAAdDKOOxjH2xfIAAAAAAAAAAAAAAAAAAAAAAAAAAAAAAAAAAAAAAAAAAAAAAAHkab6Y3obzyXXfp6uou4AAAAAAAAAAwfafw7KO5y9cr2AAAAAAAAAAAAGq5n1oXvYxP2sTLtrkhjedUbqP7Evnp2GsNtw0WLgWFwdVFsLSLC53Q9uTjdTRk1rR2EcNtxUPblY4Wu4+5++9lFX0e5T6us9Ujdi5DGvY/Szk7rRxLUVvLusWtoGTJJWgHBURrYk/sqn7S5ySjcu3J9vV1D3/Xu/Lo8PSnnCvFeBsOzUmXHD+uznl/HUI9WWhsw3M9/Tz/t4OkPPs4/t6moO389X9dg/Dy4rPwQlfm5J1sLzRmWTK79f07v54cn8dX6d2G7Y+HzQ71lR9ve1h6/r6OOHPLjh+fm/T0fx1f33eWp/pALDeXWLZuTOo/W5Jradjs5qQ1uye4TZlOf56q/MMpbMnKGP91Vnf8ATu/Po/TuHXwfFbeDMsswzvmn99jl/PVjqiPOs7BCV51u575UuJ7SwyIi/wA+qI2NsF7Op/SQ16on9fR+fR/fYHLng5AAAAAAAAAAAAAAAAAAAAAAAAAAAAAAAAAAABwgLh7LsSW28bG835n7qrfSAOHEuxRbrx9hU/pZLnLMwAAABFXHmEp21lSW1bYbN5u5XRwAAAAAAAAAHBRZqOkHwQq+Pb3PwAAAAAMRW38ce0V5yfv7FAAAAAagGx751NrbX3v5yTJay4NL3Zt80m1zr838au+eGizaFwP3pas+fGh7ZXwg3YUH5c6ltmXBveBRPlhqnsfspmfUTkXryu+xY2jUHZdalb1cTtrGuLmvpbtZx92BWKWXzElnb+/wAqz19yny1PdM13TiPTVBz4Wken2xXPkab6ZOr71jNYaFzRdL2wva3x9/WXfxtLdPw831xLOV2InJtfekIsUYHPV4Ij2lU+kY7CQmabpRHmpJ09PPe0r8iozFFufLyFN+feTfmHGMkFIC8MTii3fjlm4/tgCzcN76svTwdH9JRX/i/ti2I7b+Xraj7x9sxDXC7MZ1FPHmDiFjVByfv5FR/s5D5VuH6+ckXX9O6yfOiaVUa85RjehvLLtyfb39Y+nh6T6d9N+2WLje0KcV4DMdzff44Z6Gdc+yqj06GTdfn8n59H5+fGPqL8pL34i5k5OxtOmsqSZJrn1/Lz5zFc32x/Rnl3047eknvfF9v/L1NQ9sbUL5+Vp/z7WYdvriebS9gc27OP5AAAAAAAAAAAAAAAAAAAAAAAAAAAAAAAAAAAAhfi5A056xpNI298ReNtmn0NsYIOn7WjJbNM8prY/nFMgAAAAKQ9Ucim/ldHzdyujgAAAAAAAAABErHKDrRwRll8e3ufgAAAAAVnYHyuNFh4W8jbRPgAAAAKSMotYkYK7sVe/ibtcqyv5gfGKu7G7DmG24PVUz90MbUWAu+XUs2G/PptYYAb7dcLNXTDs54K7yKKcsNVE2rW5O1M5C6/71MUdqubqVuj5qNktVd/8AAqL1fWDsBs9l/bpjtsJA44VCa1pN7erO+Qqy9fz446aVce2qz0xfb/xkBeeJwNZ2H6OU9Phg0h72xMdbIw33RfPZx/Pezbt7WrPSMlhYSXuScb52TdcC2eh7ZNi84qD1qSW2TYxOPvjFYWA8q76bdve1h6YUtXDyPvjF4YtdD9RLePOSLrKrIiMj9ZmGyvcX16GUcdJKOuZroe0N8YoK0XYBNoZ4vQWFbVw+eLwRPTyzp5mQ9O1mHbqpf1sVzamlWeviU2SZzzOsnAuVSHvXE+IpTp9kSyBWXrhS1UPnq8ERj+jvOTl+oqF+LUF9kW+KF466BfXEvqiObIs45p0En61lYGSrMt0PbxdK9MxXO9vCUh0+qKd/N+/jKX88l1164uoDx6+C4zzd+J/PomjlJGgAAAAAAAAAAAAAAAAAAAAAAAAAAAAAAAAAAAAa0OiKmPcVZ3m1lZHWl7BZtrcaNqZv13EVDhO1XhxxxKbIOMhzjHA5VuH7SLvbE9LK+sK8WIHlzM/KSN76b9qQ9Ucim/ldHzdyujsa0N5RBxogsgVn6zDyZjf67Id4yQOOKG85U5DxeZbn+8XbAQnjKW6Z8vFERmsNCzvy9mH99mILaeOALNw2Ubg+2BLOw8m79RebLq+0S8c4OtHBGWWnbBprha1fhOLLOPj3ZiH8FR3lm668RjmiPLy9P9JB3oifNyPrG+xkLIO9ETIq9kTCrFeB9LPu8sci4v8AjqiFjVBY5ofzl7ktGZJrn1x3RXlD7GeD97WHpMLJiN/b1flz1qEyN13QGu7iRLW3eQt1OMOzPysxp7UB2N/OzNm1+TVumOmxGdVqcptdrMzTnOS1OVUI7o4xSFo679m9i83aK8sNVH1ecXfhiLtopGyl1f8Alo+RXkYq7Scw07cMAAAABwcgAAAA4ByxBbXxxVbzxlpkbGDg5HBycHIAAcHIAAAAHByDg5AAADg5AA4OQAAcHIACAGG8uyVXfriy3vlP3MeYfXEcgAAAAAAAAAAAAAAAAAAAAAAAAAAAAAAAAAAAAazeh6mLwNsM8pX1YSO4rZvO6edZ0lv13EVDXvhhLol44wd9O4GoKVNV0jytcT1t22TzmiPURT+X7le/nJJ08nTnW9HbdPqQ9Ucim/ldHyav1FUJ6e6enpmDMIyWEhZJXzis43a96ysCZXOHLOOrgwcluxDuuqSEGKEBVbrzlMn7/wAVhS1fjsAbk6h9FOu0crHw1NesGSZErb0kTe2KgZh/L74dvc/xhQXlTdrCkst8jozBdpoeYuTUb7erfSqvXnKbvdr09ijjxCQmxRgLUthc2qg11Si0DPya1Ta7pRfxuQqKr/AKVYyoTyvf28T+rHXxKY82VhpBXniIK4iwGwpukqOhjT/T07su5jDTGCCn7mPMJ4ZezAAAVFZEa+KHMttTu2frx+g2RNH3cAAAAAAAAAAAAAAAAAAAAAAAAAAAAHHDCdq/DJ1e+vfzjsAAAAPCUj5uHu6v9AAAAAABjmiPLtZj26uXcdnH8+yqjuAAAAAAAAAAAAAAAAAAAAAAAAAAAAAAAAAAAAAAAANZvQ9TGxfu4qSKOOsHVNrulHSSzjYE3LVF4ul/OnfWVJtg7c9UdcWD8rxFbXxsOzVmVGmpWQ7Gm7ypY72UhoPYnS+23Y/OaQ9Ucim/ldH9DKOlauCksllkZGY4ony8HRvldftVntdGEcs9dUfpXnhZLb2tu8/9vVfprg6Oqa2S959Td9N+wAoo1GyCxnN2Zy9yUjKXtXEkkbe2IzBc73rQwRll8m3uf1qYKSzHVE+Vt+yCcUc6mZDPrMeYRVx3hM0XU95s5Ux9CWnun8t3I9ZC3pibPc+JrEzHSErYwYld8G3if64Ojumb1NuNQe9rDvURrWk1vmy2c01awJLjqh/KSt94my3Oya5ArP0AAAAAGPKL86zsD5XjahPGWeR0ZYVmjMgAAAAAAAA4cHPIAAACB+IcviJjXByLvbE2QZxzMAAAAAAcDhzyr6wxl09cwphCDE+Ahfi3BS9yXjLAsyZiAOOFfWGUtntmFMewjOQII4hy+Ntjoa4DZbOREbG2Dy7cr2y5cj2AHHDg/rkAKycCpX/Dj6vbnq4HiwHMmYxusZCzTynjgAAAAAAAAAAAAAAAAAAAAAAAAAAAAAAAAAAAAAAOilHXW50bU1sH7nqiyncL1qS1vyeBGH0v2Et0NR+MpbzpY1ZyTYW3SVHU5rmk/HK0TP6a68elWnL5dv1QZuut74rt/wCWVLg+tIeqORTfyvj+5mfNT2uqUXS7S5538458JSPSCGIMv9rVfpY3nBMqCNONP3obcJ77iq/TXC0d01syb4qo/vsAFFGoyQT2zDmEzMoI6hrUDT9jmb8y9TUXetHBGWXx7e5/WvgtLMcUP5W37IZxFzH+Fqv17SjxtMdNgvc5UWHLYeMVceoPPt5ImpHW5J7btkU4+CD4rZwYll723if0A6badsFzOmU+sxJhjCgvL1VQd6rte0pnzmLMKwsBJVnW7nvaLsAmwAAAAH5dFDeoGn7U9hc2kBeWIoS090/e5t3qDtpjz5eQ9Pc1V6dZA8OXnZJ09jU3p4mlfP3FV+nTy3j9fTjopRx7Cpe/SSrjtZjz1Uu69jHdoC4dS7Jtfesssioz4ITr0cp6+yqf06WV9ftie3RSjr6qou34+bX00x05sFbm6jpr1gSO5DZ5O/56vKU909vVfpyADzMh6f3359FOu3SSrr90Z26SU9IeYyQXcTXtMXJqOgniNLp15czCo7W7J7BMzJjl+5nt2kd2+qIeRpvp28z7ffF8wMw/ls78vZjwePpnp7yrvTE1uvGtnBeWXAbLpzxwiPjdB5luh7+7q70+uKeVp7p7aqfWGmMED5uSdJz5aR48XS/T31YekXbAQkabFQsoL/RcVceISfuY8wj7ZmHmNk3G9PLOPghePp9ndTTt1sD16aWcevqTv0cp6/dGc+bkfT2dTenB4Wk/P2FS9/riOellfXrIDj1lRd+eQAAAAAAAAAAAAAAAAAAAAAAAAAAAAApX1aSON1i4f2VTdtgfczUXXQPFGmpeQ3G7OZ17Kpu9Cun2nvFUv1kbfCJjhY2Guk2lTzE1ufCsTAiVuOJlZPx0ir3RNTWuWUfr6ti3drUlT+umUQxxcgfvjebE82Zn2cfzW7g1LM43a98M2u8Mn3A9fYVL6Rbx+hZN36irp9pk7AFFGoyn/B0f08dTPnKvIiNuN2bznXv0w075uR9bLs7plWdgdLP19ObttrE8kPeuJoH05U9MrJ6NsvzvmmGLXeFO2smS/j5O5mfa6/atPKBdONP9PLOtpOwOa5sup71A60ZL5iRdchVn6XsbdKgpX1YyLwdH+fz+PFvOymdSJvZEgAAAAYvoDyqa1zye7TatPeeQxvQ3lTjrFkmVbie/u6v7+tqPvBbEiAyPW/p00s6/v69px5Zx8PsaILz8k6/bFJvZYx9cuEEttk2Mzap3XPKbNc9JnWdgdLPcVZ6WM5vTOtjBaVe7q/1lBf6Lh3jJBfBC9fSTrtc9tHngqt16yiNljIaynOmZySvnF0v6t5F7eq/TNN1IiyrOqZgYnt141D615P8A124tj2LzipXXDJ/QTrt6Ke9sU248vQzrmxLNmaVBa0pLfnuLqGjLUlIc1XU9sa0J5WU51zTzsk6xTx4hMS238bTthM2pp1eyPYk3YVLSlqukeVrh+vrKj7zhyyj62cF5ZcBsunIol1E0/Yzm/NIRYny/ydO9esgeLH84ZlXXhNLv468WjbAZtWPgTKcz3SiOSXuSsZGmxULKC/0XFXHiEybXvrFHHWEtX2HzamnV9Jc33Z9oj42Qdym0Gd1nYGSv2dUd5Z5HRld+FEtyVXXri2gPK43ZzOYM4kwPWwPWO9k4e3rZXOar9eso9LPe00MpI+Z2UcaAAAAAAAAAAAAAAAAAAAAAAAAAAAAAAODkAA44ccP67A4cA/nh/XIc8g4cHHAf12D+Or++TkAAAPm8OKLdSMgsQzWmkyMnYz+uXPIDjhzyGJrc+OKbeeNPGsqS7Be5ypPV1F2HB/HV/fZyAcHJwfx0f32c8uOH88P65c8gAAAAB0cp60Jae6fvy3EVD28y58lTvSI+NkH5ySdbB8z5jQlp8p64rZtOq6sJZbO7LuYQ5xigZN37isG2l8PYVN6dtMuZB3niazcDZXkmufWW+SMXFTHiFlBf2JjTYuGkVe2Jx5RHlB7E+AzRdT391VXr62pe3czTtOPLKP55eXp/rD/GiClZkRF0WajpBaXsIm2ErUeE/Mxpjhi1vhI2+ET90VzzywtazwgpiPAY3oXym1lbH4ltvD5WuJ7zFybja6MJJblCvvSZGT0dRtqZkN3G1me1Ma5JRYnm1MYjY2QWXLle8BsOpfcjs7nWAbOQ8gLyRNLmreRXbbV59V7gFKffVl6R0shD2l7BZrWxgvLLgNl05Fb+DkszHc/38rTvn8cM7eZ9vOyPr90Zz+3rxm+68RT1rLkspshovo5P1mplPHxpsVCSgv8ARcVceISwjNCY1M65ZRMjJ2Nx7RfnPDL2Ppy1jSWXeScZDTGGBzBc33yTW3r0Up6ydv3FxssdDSIvTEVi4ESq+Lb3UENMYIHGlCeUWcfITKVwvbLtx/aw7NWZAAAAAAAAAAAAAAAAAAAAAAAAAAAAAAAAAAAAAAAAAAAAAAACDmJsBWnglK/x82wbudqP6PYAABDLF2BrNwOllmGeE0mflHGgAAAAAAAAAAAAAAQdxNgK8MKZbkeuPTylPdbedlM5qF1qSbIFZemaLqe/Zx/aBeHsumtlVHRCxqg5N36io+WYhpzZazCFGKsD+3qsHzPmXhKR84XYtwPVS7pI6+EVlu5PtDPFyCsizmmlY+BEpzhdiIktfeKhDijAC7ParPeeXkqb6UkapZFl65ft5OnOlxezid0parJFmi6XvIq90TDjGKCnRltHzByYjYSYpwEMMXIH4oTnIVad8P208sh1r6XJbPJ1CTFSAgTh3L7DM1ZlUzrklFpWwaa1m4GSya2VMbHaykNlS4PtJm/MVBrEmA95WHef2ZEypX1YyK03YPNq48HpZLjJONhDidATaytj4X4uQN+u4mofQzvtRRqLkGarqe/jqZ6fr6c9pMHlKd6z5zFmFbOC0stI2BTWs7A+V5YuJ65Or/28FR3nG6xsNJi/ETF+wMLP/MqY1sYLSy73a/PanNc8n9zVvp5mn+lsOxicU6ax5LnG6/vJ6/8AFVtYMSyVmREZGuxcLn68cR3Uz7Ypt14+rqXvYfmpMqgtaclzfdaIlVkTFzCyXjQAAAAAAAAAAAAAAAAAAAAAAAAAAAAAAAAAAAAAAAAAAAAAAAAAAAAAAAAAAAAAAAAAAAAAB8cNx52SdfW1H355fLD8dHKuPSz3t+Pi/Ppx/fZ/HV/fbn8+vFZOBcr/AH9uLG83Zp6Cc9uOXm5H17+b9v46vo93mJB09PPu/wA/jx5qRdfW1J3+aHcH1xAD8+jy1P8AT1lRd+eX5ebylPdPX1J36mXde0mHb++xw8tIeno533/jo/nhyfVEB5eQdPSz3v8AP4P09H5efH99uf54f1y+j2dLLOrh3Ez7fP4P19HVwHX6ojn9O7++z+OvP1xDnl8kO/rlxwOOeeeOH1RDzEh6emnvf+eHkab6esqLv+fR/PXj+u3P89eP078/n046OVcVRa7JRI6+MTgez0PbdsgnHy+HHnJJ19ZUXf5Yd/fd/HXj+uefp93mZF07aYduwjefjhuPPybr6uou/IAAAAAAAAAAAAAAAAAAAAAAAAAAAAAAAAAAAAAAABUFUMr1IbhUnO6Ux8mpbHbQVFT3KHj7AAAa0VXybYppSbe08+4DhrjVhI7U5HMZqS6K/wA1W9dt5MQMdt225qyzeSx7kHDjlq7VnJNomi53zyDg5AccOSlypZTL6WR05ZdEOHPLg44f1yA4OQDjhzyAAAGOpzR9OOSeuO7HF/Zr6KDm4AAA44Qyxegvz6ppZSRvn4yU0mZQaybisbtjGSZJWnHDnlxwcoaXLxwilcCwVvOOmwwAAAAAAAAAAAAD4+/h83p4dr4RwAHByAAAAAAAAAAAAAARssZDY4ofxmBkvG91NOwAAAAAAAAAAAAAAAAAAAAAAAAAAAAAAAAAAAAAAAAAAAAAAA/zXb028/0dLM3BqPn8t1m67pTzfHtYpKIyqKfS7xft0twp+ZV1zaCwfFwvvfP1mfKo62+QTPWjranbt6Tn1W0/lUYphB3Q03OL36Unllkmj/8AI3yKszsm0FXewTR050v7m0d1HfjZOouoaV6klXp3h6fxjO348sS+q4WnppQvVkl+3qtgp+aVozyWXhUrO9Vav6YunpqZWv09PNV+vKY6rt02aaJqOj+ppR33PX/Qms/XoEC7sYq6q2wDQTN21eU8P7kY67metD6S8myKuAAB1/rCYbqS3WVpDXmpTsN+fXaswC315IklZgAAAAD4fWF1W8+9C+wph1uAk9Ql8q073YV6x2dWjKZlssmsqSCu9h7DXcZqp5/aDtwvW/8ARiAAAAAI/VfaeQNIXYAAAAAAiFcbHnW9zX0t/T097h8bNjlt+PGwcD8eempvsI0A7ZWvff8A/px2AAAAAAAAAAAAAAAAAAAAAAAAAAAAAAAAAAAAAAAAAAAAAAAAAAAAAAAAAAAAAAA/zn7yW+3dLX1prY1lIIYTWE3O7cVRpI3KpWqmopLbbTNQes5htlai5/rvVlT8Z42GyLCxmSfPrs6UJU8T4/w1eq5p2Cs4l2ynRNRXv0pPLLJNH/5gV+bQ73NpLifA70DVZKoCTiX5rhfXaGoSpNOO5dGeqh4vtHnu1Wyq/TkuLStT9QS+xSRTWNExllstOVFkzx8cSRnjL6C4ytAzSv8AnEDBubSvO0FF7NNE1Dpx3IpL/SasrcQAaZ+y75s9yzWl9JdfF4MRZ2WoylrfvZhn4yZUzbDj5n7AK7+JPt5VVMa63spgirrSw8uRjfsD4e7fdeXMfT7crjVsi81HSS0ewudfJ1XvA1PZCYB+/k9V2ZWMzdqgyEwBz1SN2421vZS3THXYViif0JWFfbBetG+OEWxZhjuUk9Ql8hpn7L/mv3L9aH0oapWwPQHsJ4b7jNZ/OLSNuBa4voprLvlhHj2c0fbFj3n9A27WKPewk3ircCwNothc7fVwE+qdyE1/59pC7ec6Uulqh7BNAewlh3uAsSsxmTVDkHgFISjbvTjtXlJVxfnBSSFFXpx9OKRxpPaElnbvISJdxMe5VUBfuX9uMiaYsmdbEaq4sfc3jLsuxPUNvZgW3yLqhyDwDlBQd88/Uhdus2+WEl0GMmymN9bWZrrvPhrZPZHNjBtVWs/nniMVdWNsmslmnmKmrj1ZX9wQ+rz97RbDZ0xlrmyVfV4cQLNLG5w5RkFc1MZDa/c10xc2xmyuZX9cgAAAAAAAAAAAAAAAAAAAAAAAAAAAAAAAAAAAAAAAAAAAAAAAAAAAAAIqx0PqE3EpO8Klp1+/l627yOYVAz2XxymMHH2L8bY6emkyJfEQFmsHjj16eh8/SxCVRmqXX9L7KtEVDr51fJMywkTapIJjO2WxcioT20urlUl+D0umpeb+j6c4KivHJnj6a+tXSGNkyl2yjQlWfS63I0/M61ZvBVzTuXf3yt4p2Z62FaSDZ/oao4wRvhlby59P4+2DInywpFeGWIf1146ykEY5jA/6MdmrggDTE2afNNJGh75XiYrbSZT0FfOhvLPVJ9HXtLS3mQWP5xSVal78I7GbL5n8OkN7mY2bAOH23nXLzT0yWLWXzMqAyQ1z7bWu/wChDIkmrCJdwbB1w3rwrhnc3Gi97EvbFRLlnqgkVRd6Yy1zYq8rFPalr8Zh6hbvcWNotHOVWq7ZSwj3ZSeoS+Q0odoXzEWY2Mzkg9dPF/by1z/RBqMbE/np209en0D0BZealPRwU2kfRN6OriIKr6/WB057T5Xfl2h8LVPbeSNE3trzvJhxczjNsu1+cwtQGx3hTuiccxnrqx9WF/cCtnjBTeXrE516M54Wky2k1Q17qjsi9dt9OI+2rXhzM06bKWEG66Wdvr/edi5RQvltqfrTvjhFslYR7raZMmtalrOPufuvhmLp/wBo3Ave3rBZ3aMdxLW39G2nnsj+cq7/ABX2l0vZO6zLv8V9o1JGU2ri0WwmeWB6ttLIOjbw+Yj5LEa42O1nVic6KMsrdVt3WLO0anTJTW3bjjrsPhTdHF70kBUOw9hruE7jwjwAAAAAAAAAAAAAAAAAAAAAAAAAAAAAAAAAAAAAAAAAAAAAAAAAAAAAAAAAAAAAAAAAAIkzCG1y6xkWwvSE8mnLYoAAAAAARQj4fXErGQ7CNIzubMtiwPxddNXZd82u5RrT+kelfJ3WnKCg74VC5G68MhSerpY2/vxnikbtQ9uTjjfDiZterxvJh1BW6+K9+WIu2rVO2AaENnDBneBrQZwaS9lHCPdTlWQV7UfkTr2h7cbHqPlZ2TvMxS2q1pXywestsdm/XJenC+wmzuYOupmdpy3Dtbn0aazmcmkG97E7a5J2hL4/nz10w9mvzR7TmAe+6SlFXl7Dyi9P3Y586+xnhfuWo6yn1c5Yp64MkqKvJKSg78QOu3iRYHZ3Maum9GFcRbi49y0t1kZl+nbh2LWWzK1l85tIO33rj+iSjHK3Vj0kRC163lwz2fcE95uv7l/qL2A8QNuefaQu7D+4+PFDmWmqHN9KXR2NML9ygoYy01RT0tHll5OY0/XFevCqKFwbCbUWAm+nr/WDydIq51DdjPzw7YGvrfvpebNvmkvVxQ2r/H6eE9rSZZU/ZIa4rkMa9ktL+TWs71cBP7HLKZpTXtdk3iWore6jmxT55byMVNqHLtMO22Rtc96cMq5r04Y7ZOvX6BcmyStQAAAAAAAAAAAAAAAAAAAAAAAAAAAAAAAAAAAAAAAAAAAAAAAAAAAAAAAAAAAAAAAAAAAAAAAAAAAAABA67GK1FOWGqT6vKM+H1h9gPEHbnRxlTq0zHTNzPMx0jylIK9ifcLH7afwH3w4xntEazecmkGz+w2eVZN9cF7L7G5wVnXxwgtDsPnbbzjrsIgHd3EyobIzXd6mAn+ZaXudDu5WN06bUZUw1uZjbKmgL9yOou8NU2QOA/qZfPJxWpypujxm2UVq3twspiyb1nW8Y5bF7T7CZ21uXqw2plya1m2944bGqsL/4D5ppe6PgpvSGdaSuxG+trKyzt5kHC25+M19GJW16hjLXU73cLNtjjCvc1TNk1rVwBV1qLGbLZkV2Xnw6/Dv4yPoi9sGbrYqz3tFlteJi1s+4NPPZH85O07gLvozhS1zhD242O1EGWmqI52CsO9vngZxSVGmVerD10tqa6DGTZfQrlxqVu3xa2ixvreyVel48PZZ28yH9ZLp/BW6+KtiVmcyK4b14XbGmFu5bX+zA1E/l267AuHu3qtS+OEkErsYozGtrkpOS1WUNS2Q+vz0UDOtiXDPcV2njGAAAAAAAAAAAAAAAAAAAAAAAAAAAAAAAAAAAAAAAAAAAAAAAAAAAAAAAAAAAAAAAADpYiW42nlE9n4R+UJFXIHBjOeUP1MRL8kSSte7hpmAAABFOvrGagWx75yZwWsyh2yde30EAAAAAcA5ABwAcgAA4Byfl26fr17gcA5AAAAODg54c8gABwDk4BycHIAPx589VDP8A0KyYoe9ew7hvuDAHA4c8hwcH9AA4HDnkAB/Jycg4BycHIAAAAAAAAAAAAAAAAAAAAAAAAAAAAAAAAAAAAAAAAAAAAAAAAAAAAAAAAAAAAAAAAAIF3YxX1AdkHzkejg5vun6wfpvkBSN2Rg6qbY6VO0D5i/Kx8i24ddn0OWIWazDAAHBjmdUdkeS1j1/rCUNZa6oa+LyYabfmuH6NAAAAAAAAAAAAOr9oLzsbKPbSypOkiZZpH7SPl+vUxQ2s3b4u7OwAAAAAAAAAAAAAAAOOHlo+R+qgZ4AAAAAAAAAODkA4OQAAAAAAAAAAAAAAAAAAAAAAAAAAAAAAAAAAAAAAAAAAAAAAAAAAAAeDpDz+bwZErX055eHpPp10F1yTXPqABhe13hXXhJLbfNlk5/Lzfr6AAPy836+gAAAAfJ3h6hsjdd2s3nPoztUx92D7SeBW97k1hM7NGNSWReufZVwe3gXD427Hvs84gAAUN5Z6pI41tZPZywW3jijTKrVrWdfTBXb81w/RoAAAAAAAAAAAODSv2efMzskYS7qrCbO5efnz1oTy21O2UWRzXmRbbI0Dg5AAAAAAAAAAAAAAAAAAAAAAAAAK9rwYi63Wbmk2RlE3uwBWFo9xTW19HPrZdUIAAAAAAAAAAAAAAAAAAAAAAAAAAAAAAAAAAAAAAAAAAAAAAAAAAAAhLipAVMa5JRsJboaj9HPO2v8Aaaqdm9ljHWX52zUAD8+iibUVIL3dvE/ok1FSC8HbDPe6mnYDCNqvCuXCCWXEbNJ0AAAABS7k1rRody21M47nVHbdOuX6Ke18I/UH2PfOZ7iVVRe/iXtkurxh2aYcqO3evtmHqBwPV1opi20yX2AsQNulYd9cHdf/ADB1A9Z7wEybZZObK+EG7KoDI/XVWHfjAyxuymbUE7sYnXSYw7OLNLHZuY4nNHUEZd6kYuV/YGZVssm788RttNbl68LqpsgsAbFLLZoQHu9iF1ETLbosYNnVMmTmsz4PaD2KcMNy+eqTurXDenDOl/J3WV8veHt/xv2P2kWGzq1ts2NLNO+S2tSbtq8qp9Why7lxbnIeqLITX5a9j5sDtCsRnLjic0dQNl5qPjBXthp0WnywvcxO2sfj289fHMTUBDW52Mkqbe5CbA2H+3jJUkrQAcHIAB8XPH8n38cjpO3Xuevb+gAAfzw6vtx2vHPIOn7de069v0AAAAAAABpm7L/my3MtaH0m1XX7wTmVbbIvFk+oPqYmBy9TlxJI0TeeLVe2JjtWdnbGbLZkwfuri3mSmLmYoqCgZc27yEryvJh7mGm7jfV09vBzekZEUXeaO1aWZkHR135GUXeYAAAAAAAAAAAAAAAAAAAAAAAAAAAAAAAAAAAAAAAAAAAeWp/pQBpvp6Z2T8dle4vrXFg9LLm9ok7ypcL2rcwalfqKg72RZyzOJ2OcJE/HODjBYOFvA2wz6vPCuWWmbBptG6xkPCjFeXzOyijvPybr5uRdMw3OiIvY/wAJ1Uu65euV7Taysj66sJZZjyivOx7OKZ+/rH0Aoyyq1Z1i34wTnvaDLuBd3cSezh46ddpsr68bz4ZWeWIzuvYxQ2q0M5Z6o61r4YQ7DmGu5DWGzu0TXm4o7WJ4Wlyw15MytOfmo+Q3OYybNLLLH5r0t5O6z6C8vdQ162J22CLde2HhVdDGDdh1efT1qY7C/n172Eml02MGzrX6zE09zftVlXcZjVsh1WNgOgP6/KOuvxc2gUN5b6le2h5leNiptRpDyn1a2cWKzq2H8NdxOlds9+ZW2bHbYXlGRV1rgZsaUt5TVT9UUHLp4vatefOhO7zFjabYBZ7LvLlO3D1as+NClrWP2wK9/E3a3qObE/no91KqouXxk2XatefehG73FXahlOQV/SJlRqx2osAd+Wr9nhopurxg2e3C437FRRtVMj0srmUdkeH9t9+01eea7dZWwXv+/CHEx8Mfevl4X04z5C+spYL31m6xke1pQ1Q1zziBsJlMbi6I8YoxvjZnJo77evP+bleegO546bMNDVTarI5h8fPFGVTyjYjpGdQlmcNZHJo2PsXDR6iutmMmjqzZ1AzelkT53vxG+M8Z7yqLqnnsBZvJY32Pn3AGlps6+ZmTlCX4vWxO2se8ldSal+w359bxsVNptT+Qmv7Zhwb3ea7OZ2m+wqzeYeE6otf4Gc0Z5uLlctbfZBQmuhjHZVY/Nen/ACR1xW7447GKiMjtc+wzhpuR1z809MmyLhNuim5a7KAAAAAAAAAAAAAAAAAAAAAAAAAAAAAAAAAAAAAAAAAAAAY/o3zql13Sj+OHmpB0zndyIlpkbGQtxbgfU1D2xDbTxlpkZGQIw9l91+1WeUe6m5FfTuCqCjbUxIbs9qs9pG1SSG6zalPaWNWEiuG2aTqqnXjKbkNnc7oT0+09dRtNnlOesiS2RZxzOCmJEvz9eSI8LR3S27ZDOAKBcu9SMGrsYp7V+v3f1pV7P/mM/br6bqOsD6cdULYP8/c5LU5VbA2H+3iPFX2ipWyh1jfP25r6vJhlaHYbO6/rELbprjZp6Y/DTaktnLBbeSKNMqtWtZ19MFNvvXD9GtYt9MINa7N/SHu36tfqI0ONtfycTftVlNlGQ15Hes7M+qgKg3EdbX0fagGyD5yLOLEZ33kYrbSNTzYP8/0vLdZB7A2Hu37V/wA79E3uZTWeyRhNumqvv3gfBS7GKvaw8wo7ys1Tbrer36epH0VenRZ2ufKrtO4C77rCbO5eDUf2JfPJYDZ/MC6XGLZjom7YflJ3NdZf0wS3t7kBrv5k6eZ+2hy3yhIq61M9hnz2ZXp64Nkdks2r6MSNsfvZVVQofq2noEziVzxk031oa1puM8Z1/Dt1ypD+ljUlmMiYOJxV7+et1W1K7EVE1ZDOcS2x6RzDHsR4VzTeDxZEw8/pTHW4U7OdlCi6g/z3bu0H4H38dsS31V6WFzaPswkE2633hcywkTBKZ+GQOnSsCeSuYMuirtaXn1ds7lU1pPNaFqukHPKz+QTOuyeSjZ3oGr9mCjp4B/PDTP2YfNluZa0PpNqDyL152wY+58ai+xX56dwTXD9FWn3se+dK8fFbaXRblfqjsHs7mHJCiL2Y/m9I5tpe6Vpdhc69OXZP84O3nrl+iPWtze0m3p4obW8W1BQNS2Q2vnsoeO2T8Jd1AAAAAAAAAAAAAAAAAAAAAAAAAAAAAAAAAAAAAAAAAAAAEXLAQlfmGctszzxm3k6c84Z4vwOc7txGD7S+Hfzntnu8MRkGtPSqPXbKbqdp88o+1OSG9PbfPqVNWMkuU2ezuljVjIrtdrM981I+v7eipbXFKLmtoU7o31NSC8HbDPqQtUUjsNzSmEH8ToCwXM6ZfR78yvyJixwa6eZ+m2O1aWX2tdfm/qpLIbX39HT2tkx8z+1QtgugCR9FXo2MML9y+n9se+c+X1t8jr5cS9r+sRnZowm3a7J6/nELbprj5p6Y8Zz2hNoTA/ev8vp4Uf5TavKzr6YK7feuH6NKxr54Q61ucGkLeE1XfUvo1bV/lduAxt2RW+Y57FHDzEdJZj23yK1ANkHzkWcWIzvvHxW2kan2wb5/peW7yD2BcPdv2sBnfon9zKayu5xZ2h6VO0H5htu/XJ9F2XqcuLpV7QfmG3XNXv08yPoq9Oiztc+VXaNwL3w2HWbzB+rziNSDYl88lgNn8v7zcU9qGjHta+VjYlwv3NXEY37GfydMbTqjoPXVxbwxU9s87UldfXezP0z2lWBz4v4xF22ih+rae1ka5pTyKItwp2d0g1VIp/SOawWnEsvapSe/Tz18x25rEnkur/nErsIlEfOOUx+dYb1pNqaU+46cbQ1C1LD+Ywm0PQtT/wCfxduhLaqfmdQVRSyJkfD3I03N47TCX+r8PePMb4WCSSaVW1DJ7S5FM8Ve3n27rJyXR2s/XVLWFSWc23U3NKdamk3cc+f+hBaCvgK9bw4ja+eYmnzJshr3G07o29vE/atRllZqtt8xw2PVB5H64dhbDfcVThkvrX672gLJbIZuVn3ywi9fLak2acG929bt6sMKkcide8eqzsvs4YK7zZS0HfLTW2XfNntQ4B77ZE0bd8AAAAAAAAAAAAAAAAAAAAAAAAAAAAAAAAAAAAAAAAAAAccIHYgy/FFu/KxXNuZenn3asLASVeuqb0nll9H1y4QSzppZxZVnXM43WOhoy2EhfZVR6ZRuB64StT4SiyAiu0mHMIcToCR98or0s97xxsfDSav3ExosNC55vBEYEs/4TWynjo2WNhcJ2oh54ZfTGQV5ogUk5Q6yNdzM/TB/HPS77FbarsO4b7hBru5lad6RcqNVv6dfTYqwt3SQLu5iTEm42OUo6Bv7C26GL/w+sJtqa7/obhNdHF/XHzW0q5cpu52zJgxvH1hc8NEPjJrSuy5g1vIoFy91GYFrGy95OKO1qVdv7/6z2cujuTlCXz8VNKatnx32HZhpy4eupmlpd9hK6tv4xB27a8WZumbv4Sb7A2HO4zXkzN0x/V5xWyDhJu11rs4dIE3bWZRfhz6V7Xmwtn9Z7MXbm11/Q3p77IfnMjnWtkZq2uynsvsbm7rqZpaXPVy+otuLXT9FEP7kY3a1GcWkOUdBX4xLUNv9irC/c34aa0pr6Zi6ep3WlywgjdrFDaHwM3vWIWbzCGGIjzranMJKOC9Z0SqKp0qOUzQlkZ93HMHZrB2QSSY9bzxXTO5fK2XxP7efpMiB96Uamk9qshmeCPfpIuF9vK9+sjIX1htMYWuSdS+7il5vASbwXY9eckw0RJaE9KaKklNtNPzSOET55H8u+YfDvUpUMqs1kcy8J7ecMplCWwyCZUjVPKbaKfmmeoX1AAAAAHAOQDg13cytPH9cII3axS22td/0Ia4uaemX0EHNtk7CXdRyAAAAAAAAAAAAAAAAAAAAAAAAAAAAAAAAAAAAAAAAAAAAAAAAAAAAAAAAAAADE0/oTDFTW3GU5DXWbaYuSMI1PbXFs+oYZppm5ORJNVsL7m41Zrpe6H49vPHs4pKSVE3m9ZATyG9yscO+g5xIejbwxkrmyYzZS9y8L1Nbj8+3nkaTVhnmk7p4ynlExXr+wmSJFXEqqCvviSoKCw9Ulu+OeMw01cTD9SW8GYabuLh6pLdCQlH3b6SKlcaa3snL23OREcK1s53ENMpT0HfHxsxp2H1yMc5PUHfT5vTyw7UluxJeiL0+pgZ1i6e0PFmvrC5kpm5kk6KvMML1LbeNVcWRk5Qt88w05cMAAAAAAAAAAAAAAAAAAAAAAAAAAAAAfl26RxrOzmZaauN62XVBgmq7W5upi5n09PYAAAAAAAAAAAAAAAAAAAAAAAAAAAAAAAAAAAAAAAAAAAAAAAAAAAAAAAAAAAAAAAAAAAAAAAAAAAAAAAAAAAAAAAAAAAAAAAAAAAAAAAAAAAAAAAAAAAAAAAAAAAAAAAAAAAAAAAAAAAAAAAAAAAAAAAAAAAAAAAAAAAAAAAAAAADGPt01lq5pe2mnJzadI5kAAAAAInxnlJaF9O668gAVMT+WVUz+U7NlD1NlHx7gCJ8b44Gi4aymTx4xt69fGenXPkN6AAREj4bB8R5Y79+lt8hmIAx/7edUM6gbnqfmQjpFeWCovwhpMIW8umpsAAAAAAAAKxpzA9z159R58z4lkYAPAd+uNvfrVhO5detTU15AAAAI2WLhcq3E9vfVh6cEcLGw2ULgeuQKy9AAAAAAPNyPr6SedgBWXgZK/f1n6T1zAmAAH5dEXrAQfbzLvI698TzyAHm5H19JPOwAAAAAAAAAAAAAAAAAAAAAAAAAAAAAAAAAAAAAAAAAAAAAAAAAAAAAAAAAA/z7bu0Hse0XUlCdVSTbJoCp9RO4lJ7KtE1FWdPJdXrN5dl2HidgykJ5RTVUkwLFeOzrRFR9Vyr8m8Fq7V7SW2tbyr6e6jk9rcgm2NfXy549dniip9/lj33tluL22q71vn7wNm0uxTE+e55bareSt2bwcCptL6pqglfS9/ObcrjquqhkVntPT6PEbDXE05N6Z6jlMqYL3ozqiRXBU5O5HQMXDiZwGRvL0uPpua6sVeUztSUFU9UE8g8Bx8vjdGeF79KVFXvOpF1fET3vVAScS7byt1V2p9cGlLVqfmvWdukT4zrPmWROP/Xpsd0dPoQzKD1M7hUnsY0bUVLNSSnA8X4bYlv6q1gq6pfO0L7xcmELbbTU4z5CxNFtVyGeEpjsieHpVPUMpmvKpjUtUkistp6fXI09MNZCuaa27Ld1brbVnT+B4yF2yLf1VquV7S99VJz662mptxwp61nSXwdIdLwtsM9i5j/CU56x5Ld1tdnudbtxAAhNirATZyqjwAAP46qMNSUgvP22z/8AvsAjZYyFiTjhB2k7ApsABWrgtLPIUx54etn4zbyuj5v5XRwHgqQ86oddUoub2iTsAAAAAAAAAAAAAAAAAAAAAAAAAAAAAAAAAAAAAAAAAAAAAAAAAAAAAAAAAAf5pV6ref6UtlrhVsTqA1ILgUru32xrHQZu5QH29Pa1eRxs+ZJOqhqklMJppLLv6XnFdU4hbXZBNaGqskOfYOKs1kkbSBU0r8j6dP77+P8AozWZuF7Hy76tdc09SnVMhmBLomD0zh9vi3FXWjyWO9H17UtVJLKjqikNa06gvv452R6JqWDc5k2p7XkgnZKJnJiF67LFD1Xp83FpDZkouewfmcLjKI86r57LM5QMV1nr576lpq6rznEv10aykcU5jK736Tn9f826TCgfKqCoJXjj24v0pGf4j9eIGzaBhLN5d6vy5/0QbO3B/wA9271CZI8PX/QstFXVAdVSajyqJP4CKho9xUNd3TE2wLEenouYWpGoZZN6VzCcUpjYBzWFlbBLkKYqKgaq5JWlUVP3jUjV/We8uqan0B5f08f9Ae0NeaL11aJw1E+NhMmmU7pTGa5da01fBSFSbdFAVMK/8NpdXnhXLbXtis4rvwolni6Y6347hqggfiDARusfCTRyjjvD0l0q51+ymxHNmZSPvjFV/Yay7N11feSF8omHmMsF1cv4zJdH3wfaWHt02SzmtLBKWYrt94WH5qzLoJN1iRjhBzxy9mFc2EMs9XUXpaHn/Nf77K1MFZZh62XhYRmhMcy3P9462ShYK4jwEl78Rfv6w9MG2lh7Ls75pW1gzLMK2rh7BczZlGOwkL1Mu64YtZ42U52TPv5v2rVwWlfuas9LQc/ZrWzgvLMR238bEc15ln28UQAAAAAAAAAAAAAAAAAAAAAAAAAAAAAAAAAAAAAAAAAAAAAAAAAABr5VdItZCuKakxARd9dJzvW6rWnbTpDNolxfjYvKoicUomlUs+lmsVXtJzxlUdtn29q/UguJR2UoSKt1kMy91CxVJ1VyC06npzG2Nhd422VX8GgJdqhfM9+l1NMzqiWqpL+/He+mkJ9cXTk1j7G+FZk8lMLph4fPzxsK0lPdcytKZwBFefqfL2sNlMXeLSdQagVyaL8327XCU1N8YxHnWzOIHHMVC3NU1OKd6klOw5R0/gJM4bW+rmk50SmYbOdB1di2Lga35xAdVzzcLTs3r2m8DBKby75OGb4OK3pbY1fo6XToaZ0rmO19QNUaqdd03BqaQPf9e2vtWFPzxlMbtBUHVmobcei5Vy6Ntap6bSlgIrpezXyrKnJeS6OwbFwnaeXpePS1R1NVDIu68vaY8F61M1BKtiajqgp7n8tmJLY2SMH7Uq1NJZXQUVug22q0V0YRyz1lR963cGpZYLmfMoQ4ny++bb9UNaWCssyDWPeE2KcDd/tin1FWo6QXqbcJ/Qnp7p6bmV8fB3EuX3Q7SZ5Stqyklx+zmdZJrn0pI1TyK9/bvUFVmvWU+qqDt4ak+k0cpI2JGOEHmy6nvD3GaDypcT1tG2ATb9e7y8g6xisHCVrYKSu1HYXN6t9fkova261DSpqwkV1m1GeUbalpDapsNm1SWt+TzPykjol43wlkGc0yibjjCypyGisC2dh8B2ehrb9kM5rZwYlefbxxECsPZfLfJKNjXYmFu82uz0AAAAAAAAAAAAAAAAAAAAAAAAAAAAAAAAAAAAAAAAAAAAAAAAAAAAAAAcGm3cKmNyW3tTgAAAAAAAAAAAAAAAAADTWuFS25Tb2qQAAABwaMNz6Q3RLbVXlvx9ABpt3Cpjckt7U8BZnC1pTuWbE9Iz0AAAAAAAAAfJDcVAa05Nn28fvlKv8A3zZdaIpD1QSG6jahPKXtWsjuD2YzqpPXBJrzNtU/om1FSC4/Z5OqntdEomvlTHcEq8houlHVfJLvdrk8++M5ow1JSC27ZFOax8B5VO3LyYQ0xegpjZORkVMeYSVOQsZw4rnwgll5u22f+sqLvRlqVkM+Mw5hHGx0Ln+80TAHDaXWtbEJv8ULxk2vPWlPVdI7eNlU5qN1syazDPGa/h5ceVp7pgWz0PIm9kTGew8N8EH1lvkjG+/rH0+qKVRa6pRZPnTNOOOJfZKxoAAAAAAAAAAAAAAAAAAAAAAAAAAAAAAAAAAAAAAAAAAAAAAAAAAAAAAAHByAAAAAAAAAAAAAAAAAADg5AAAAAAAAODkHByAAAAAAAAADrYHiv7DSXe0qnvN/K+Pwta/xi1j5CZ+vFEYxoLy6mX9eqlnEysoI2MFg4XuZlzIm9sTBrEuA9NP+8lb6RUV8eoOTd+4v0E57RExrgpNX7i4y2FhfTz/t5KmumQ619PB0h0mLk3GwjxSl+Ubg+808pY0Y7onzhJipA+2qntOPLSPxtQvnCbFOBy1cj2ybXvrHKyENM/KONxBbXxjbYqFlLkJF4/ozp5GmvP3lYemNqF8px5Zx8EcQ5f8At6rA8zJlF+wMJHeycNK7IuMkFeW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2gAIAQIAAQUA/wD4IkrqyehJbOmaM3+pvaSWVHQDKlqPpDO+gi2Bc5mVvgvP42+8Wq69/hpSeDgYzWhSTxZcZ/ozZPDmiJUIGcnCP/JygnkVUi5G+vJEtqDwZc6wXXhTaceQKxpvaEgoUaWDY8qrklz80o4VY0nxpSQqPb2xZLlVoxSkNW0jUWV+T5pbcYGY6sO2H44pHsEyYuXlK08fEnvnjos3F7WXGg+mu+0BYtozy6kVmdhrkb1fLxFg3IVimoyHBFs3tGVdyltomHPMO0LNe7uk2XmhFBBn2dajgX5MlloxQltG0DVXXDyT7Mj7P9kTCz301R7ftHUwlPpqrTRMW9aODJp1oL2i+Bp1asUxNGszNeTm2n28iU+BGFkGrJbjlGb2ZFOWZZxoOVwXZx/+NBXCjtVl5uE0fpEJ4tpytre3LMGU8XAisQRgWMYskOUhbSNFFW/5Jh3XG1pJsj9Zg9wVI0xiFaY512KReMAYtpX3coNPZ6E04zNT3xnFxZ9ML2tkZZY9jJYQX+uJGZSdp14nrJXR+KNGizmsRa+22uurRQ5Kj/dsuBrm641kKIRqDIThohDpKo+PJ0QQpSoC6mpHMwDTwfIElC685h64ss5dyolz5ehJNlFZmww4tbQSuxbFSslJ+pnRPn7XTE/24EOgQ0xxZ5UIwczEf8Z1iZbabbugVoxsUiuHaXESekV1PD0DerDIkzlwnYHprc5qhlDdx7pgo+Gfb3Y9tDFtRFDWIU8izv05jr77ErTWhRbesLVI2Lju1ONla+z/AFtSjr0cGMeX/JDnQgXQ3EynLUTFBwICS6ESMI7TouaanU5MGdRGqTPRnVJNd24/XAwoNOtd1KtSEJXWpLhZqSiiBViVjusjwKC9Has1QTHCYf8AXBHkMzGUeARk3BggxwgKxnG0YjWJGzGbeGqwGjqqDCCegsFg1lRI+db7reiuZ0x7CAzPdH7RUHK08atIbzdT5gBpP5tpFblXVUleGmrLZEvWVWNi8mKEEqWuMyHySA0i9WlBCEacTttssIvVg+hCmoERh4yaNZ0hnJzLq6hshxtqqKG2nIt1NQl1fkmAGzIgrarQQKueUq9I8qOBGhpuE43zU4xgmmNlrxowmY3qrvBLqTkqnFZ4fDUnTLZbyc029/y5n4vHGfP4Pz+NPhyRVNF8s49BuRc+Xam76bB7+grQND62pEUNHTEpqRdHzHN+LNRQVlVeraTSCfrrtvtoSOCDGCxkmJgAfYPCcobF2kRKqS6tEyCQ63OYTjJosQPHcihDAbggDmRG0i/TrrtIlU5e113E2DJHRhhy5goIlISYYaGU1SwXCAHG55fGIAODgBMUjQYgYgO542j7twIMQbcynKBLGuu2+wqUqABf8esSQBVKKmPYBMWVpRTFJeW01nOxZ0ED3C3KMN6nyBVPPnTIDWcplR3RlcNUPMd5Jgv+LubIu7fXgzR1CW0wJnI4625pvc8hN53m0BfIAYbrg2KFSho8YWGY7G+Xq+ePbr53Gdj5xJVU8Pz8/gWqHhDabW21Xmk3wMYXnY4v8fPHBAHa0GnoQDabefJo8qhJgSZISzjGZBepAM04l4wsI4C6T3W2qiYLNlotV1iLSq+vzO1tNRF51OP7gPqWwDqaDXGCLstqOw6tKKPsVTnmKh//AH45xyRt1L3+Tl9neqaHwFkAHDEboYDeaac+wDgMflkzZTwfeKceWhyplS/48hQ8STYedjuaTySa4ryySeRGVHZtMh5ppK7ZJyaTII8peP8A+HShNkjqzAc7Acpk+3oUk98OJ+n5jcbfl14E3yPOk9yKbcTgi5zrLad9hH4509edDiVnRXOLHKsLsRwIgblGOw0+QdTNdygKfIcHH2snSIqZlFFScfAEy25w2vLae2iaA8U08onk7BB9vdsn1I/sD/irMaRTQ80G2zlYstYUQT0hLGcZkF6nNCTkcoS+ewsElwgipmmjlZTOa6gnKz6+NztL8wvVsn1JRMBYazLRM6/4DHucYXnMa3KO3bRPznXfRTVTBR4IuXqJjZsLW2P8BR8auBlJDG3+hbCWWUVFIHewSi+9iey9/wAQwgwG+/lP9t8dcnGM20wCv8Q2ZChRDZrVe0AMtUjN6R63HSWc8RgSk9JLaAL6cBiBX6d2HiTV9TK9o0fZGE3YuoY0WrcWmH3JGcCP9BeptvwbvvsJvHBxpJzomJ2Rk9g4+esfqMcNeRoYbiSw5JabWN7JFd0waGnzHDFLN10RGhu9rvGN4rLDC7DjemCOMWFNHDZ3cIUUARJVDI609VgYBcOqB5Q3bx4oGzcOBbwAAYMFRRDpwUwaOnDuxNaVU/Q0dOHhCh44niDLawYHHMDmhWwMGAuvBZGAXjigdURA1FQCLFjRkmIQAytKjmUyKY3scLLyyTDNHDZ4TdRUBSxU4bJCnFpVUAwhRQN93Kvb6ZznbP8AwrBKIkL79/SqOOfpVHHP0qjjn6VRxz9Ko45vFcc40GxjA3oMeQV+PzMRO5WezOtP9h/kEfyGsx2pfr2ElEmE/jDIcEgySpv4X4WFoXSnclSrAzbItz0vLx8sejjOM+CAinHGtpld45Jpsqx/mO3P5Y8/+JK5esp5qBtJaP68ynyNFhRX2LPchO5lKceTFIi69xP7Y/8Ae9Gunq1tP9h/mMEy03UVBlmaGmE1vhWVX9lIYUvhBASVxrrwzXcRCZo1Pp0xP8rIDq/4lYr0PsJfXLGOddReQ36srS/jDaXjDYX9rQOzON9s77tGCH06S/7Vzn0bpr++24XzjOueV09Wtp/sPCxUydMN6tr1VQB6sHtdHpED2Y4Xg12e5HkeTquLgoStWBylgl9trrXUOAgjGBm1XV9LQG9VzWA3XAz8bAHGa1jj0cf7XnZx/wAMLkfIrNgZ6uwqdq0qhl3I111pqzSr69nIWOVZVdAXW0HAy1QkV3PHc1edmMuSvbkbKExoleD91zVlQwA+I6c8fm2RDb0fAW9WT+AXzGbpj8bhasrqNFhKwusIPPG9XhyuNC/a87OLaWKhrMdRcrSRj9rzs4+I4WmQututbvViy1WJxkyx4idTDjeRh3EuZq67OOivrjaqB4MuL3i++Fqsn9gnBWx6pYBwkcTjXGgxHQ+TZGrayIEfq4tBhuxlOVknvPifWp0qJAHTIQL7r+5HW7nxB68xG/H0PLUipX7XXZ5P1kH2AucKFDZ8y3q3PZVAFqwcwG74RfTQAxyPY+UpFVP2vOzkhRcsR2M1a7PReLKdXVwAutIiq3VLiOjKzgUEWsDiNBHasmtQnnFzxYuP+F4b9WVpfxjwr3GJRR0eT1QmMj5tOW+tst8IL8SbGR0UKh8rp6tbT/YeQjGJRoociSw247wm2jTxTSWppTkSZwj0uxnMzGoderkbbaRWgju+yDeQz8bzakyApPtlJL7QDpMdPOwfFpNrI73kJsx+SBtIh7GWy6kN4JVg4uKBlY3dJRlvKOpMS5IBWURIWtHFYGPUEyy3ygP1KUG6iKik556j9tmWNIbckEjP7eLLceJZrUipMSa0J/ryukkV1Nc8vR6wssKV2tIQi430dyEnfLLHYm7DmFpv44828VdLXzjOMsWdW+5VU39k5H09N5PR/wDzIP57hyUUmN9Wm5CzubqkQbCUpn7JR8TNoK6luVKs+3CwBtoLIDddEey+jSKpzF6suQ3HGJAcY46O2UdWtGmAHY5ktJkcjO0eEXO2eMBBT22zpRm49H7kjmeEh7qb2aRB7NscEQuMk2Va6ckhb4ECdNgG61HBKE4ID6aUQzEix0gISsCvItlPWJjGdtoeiwmxUd+Sa2Y+AKWiQRDSA4EhzJdgYtJo2IgkFOjpcYj0Iv1BVkZvCqKzYyPUs01HYiPRGs43CxhA5XxoE0RlSvNAceHWNYhbcTnPESioTVywBJW8NVNO2G8/Phg8SKZDFDG04+Xugx2245lNpymS8Xk7kZiNiN5gZkq7efwEjTowIsVUlTKrSV5/CHLERqRe3o+fx/1XDfqytL+MeDNSwkRpyxELjkZd/a44+RLEK9HK3KRUI5HXK6erW0/2FipQa28+PGv7pdzn/a44vKJmKsR8hWZKAisWraUFuYm9eMoEccgt4pLOeiw+2ghJjf0Cekm4xjkpuI05335fFXRxGUp+LCaCspAgeQhKsfYbDmBwI18uVYE3wdnMwOWi7y5V7fbDsl71acrb6xX4OOVZGfjzX3fbST1wUQFE333F3hQTYOUBPjD3/wC8IetM39k40/zV/wCZB/PfIT9V1ozRn74z8laRRBI9tF+WeVe/NkxerLldkoIhHFoV4yWSeVvfKAjF5WkZtt5o45G8mS9smK8JzC6VFKhSTW84fjxl3Y8nXwp9kmT1neEc/kCynrEiZKAWpG+LHHs4TTqdXKzOIyUdL1SQVxo8rj6t7SGjIaNyrIgmUqxvq25ALxTFtlvSOGm/QlmsSiV3ej5nZrJ/hnliWCnRxJ8ayOlv6PnMuATzNoK5HEQIis/GWhJhBbbjxQadHySUzkmzKEoynOp5vOyNIgTvumNVCcIbAVaoiAaO2OkhPPT4vOdutYqiOFCchV4yYwo+0a77Zz0T45R089PgkoR0CsN+aIsdKxcYEHaH1I0mgwLX9PJMeLgJYjQ0ns6SGPIGrylGPo+2ab6aL5JGZJYJJc3l+Mg1xGlGOXCpfrJFP1gcwCVLhzLFIpRnSawpAzYsAEOadZpirdxL0kMFrHzUmx4RSUB7NB1AJsiMNZUrLFktwNRhlcpzJMT7DZVXwaL7FkyQ2GsqX9Tw36srS/jHg0FQJZa0uSk7Y4U/3Quzn7oXZxwWIc7iQ+V09Wtp/sLBUw0Z7Z4+51erIdP7oXZz90Tr4/5oX5BRatKgWpiY2yadUf5xnGc8xjOcsBVBRXrj4uSi3jLZfnK6t4wqv5XUQkhJEEyKJVj7DY31bcqx+IT16q+Vf/OEverTlbfWLIf5C5X/ANaTh/AOQv6zxP7Yn9yEfilIxrkQvvpsGIyy45p3/wDmQfz3yE/VdaP8xcrN+QLRflnlXvzZMXqy5XZUCPxvZpsG1FC8MY24x2zu8XWjIqS20t2WXW8Kjdse9TSv/wCXd+a+FPsky4zrJ3n4Rz+QLKesSI1QBIkjPyPRvmms6eVmb5k27HqqgobR5XH1b2n/AA/lWPw+xvq24yoTkdWIAzjJrDUmpYhmOAwpphBZIO9E0bbp8JU2+tWvfTVfUavCVWemxw+bit1EHjZwtZAcdbqnZ84Lp+lkFtkseNmKqWSsYxWkUhI84FJt00hWEYz2iqpRAoVckcN9Ha1tZ2bq6kzJXPeKT8l18b6PLT+ZkHORoz1G6Ajte2k5MRp5sHaWLWU22BY1WMr1ZlZtobmr/UlNIrsFwvFzIdEwx+hJbPty8dYoQ5+h40ilrQWfaaUUk5OrTD6YpMJqoESWZiePmXKkumSwB4rHsasY/ZeXm6jRPONpkwBblC0sVR+w2DYKKijxjSRXIxV6u7zglTQIDOiw6qpFtm+3jUUTC5lVt1U1r80jUHKUSSsTrEcFh1VSiO4O5L+pYgiFjvBjoKGnttIeMbNR9mJtZyEyHXyvsok08Ffb6M50tTq6hjDpVYGyVGnZtttlR3EMbp0jqDDZhVhN+SIyT5JBkVrFmU8IUlEm8ER6R+2H6SMVYT8jIVamSnCWNJJiOush2nWQ5W45UZ2JL1gZnu82WqynaiBxax2A3fLkJygTeCI+o5bUgEwqspmphrNJCZiVYKUCu5WOmsVejxjeM0+NwX6zCj9b7pi9NQJNjiKE2NzD0apZ6tuSoyTmO6Y7h5KjlWdKAC6W/JsOpTGMMGE0iP19dSgl1Fl+J0yNykdQijtNWPFdDxGW4eSo6Q4thRIT+ba/O1kqCkZktGPV4FsvUPfQTRx16ZThWUxsx5EaVyR4JRgiUPxamyTq0G2XaDckWI0uR1BmsAi5pGj1iE49RJGjojI6e4Y1T0eU46h9LjlUdbfAdbel+KUyNy8MyTqwHBoInqxFx1qaiqaTauoQIstsxqsSLIhXSjckTfXXbVfrEubKrKrokN41yR4IRUtH41Vgs4G2/IObL6WZLiRlx9HkSQ6kyKgoKSEgoj/hRHkFeUi33aqxHJxJ+ob/AIvbEhAlatJIZpvN1HayVYOUSizyI4+IyMtsFlFGCgSPGadJAH+AEf1XjeM0+NgH6yij+b8uR6QjlbYq8muRpyrCJ2QF5Cq+f1PKKgnIKU6lvZyOXwV6/wBhVR2pKHt9RkqBZsfb2ckWO98wiiRJY9aacfRPPDAY0Dw3KkULryiWYkCW5KjqZXxHjGhp4axg0Y/tIxycRwjLsZvFHg+wSfITqjaYW7KUcRE+d5PcEISUyH1H6TPxxdRoPsEnSFZIsrnJ4W4lnuXVCdYkkORiWjCnTWH4giWZYxQYthaZ2PISfCFgikiG4umNhSwHCU8gSdLMKzJIL6ZZZ1k2vcAZvnW1EbCAjZgcBKSEasu0Ibkl1SNKEJzU+X9McQTFKKZHZJ0oDVrxH6O4pgnCNViUWc6Y8sZKaRL8NP8AeDZRIcdK5EqAz7XsBPekPyA94ldMd2LlRIQEcs3kP+pWJOamxW5+6Nb5+6Nb5Ij8MyGt+DRnR9tMEC0+2A1O0S4Lq7H26nsYjaSTkbnP3RrfP3RrfHs6h3q5ixgwTHbljnukA62oD+ar2cdpsNbXVhyKPGw73GzjqVaJbB0NWnG2DeM0vl5F+FzBgmYblkHokAb2ox9G7Z7fLmA4yXUOynN+6Nb5+6Nb44JRPL78zaRbzz90a3x8yadfDhzaRbzn90a3x9zEoPobNpFvOf3RrfJKlg/JJYpZtZKFf3RrfJHmJRkZKQrHq6GifujW+Pid1R8NrjEnV1ssietOd2Acb9cztV82kXM5cNi1dwoMaykdjbH7o1vmLRrfm2H+abL2/dGt8/dGt8WZLOLMgfujW+fujW+SVKx6SQeM2TnkxckbTHNNFC0qjvo8JId752/8syf3g1CRq042wTpl55vA1m0i3nLosKrOhvcj+WnRHuM2o/8AZkCY3PIBWOJjUI6SP3RrfMWkW8ZUDeygfInzqYbQLLPBNBGtR5hPKcXw7wORxIRuOVX90a3z90i3zL/NZkT90a3z90a3yR5CNyMqtd6OdmG0q0S4BodtOPto9ZNdz92/hM8dlVk12ulASfuJD+AOkwFAnH9WY+YDjxjy4pE/vFOQ6lpqEveMtQO2ZcOsVit2Om5/+6OV5hQoiK/vOYPP3nMHgNymEMPjOfgHY8W0xkdkyA0ZETP46f0l/LTASnlKiVIHhnbGvHtbGOWsfSLptUwM0Ho2H4j+gsThFqC58Z8/6rJJp5Q5/jS7w4mKCf6RBPNKZlQTzSWZ+D1byztpzRvrIgW2u2m38LjQTbHwBMibP7iB7g78BCEHFOJCknh/DZDE1wmISmsa76bB7/AyJFTRlIu1kBPVpPzUqHOSAx92vKfnjnnj0fPHhZCJ1+U21WeGXPGIfPPnnzz9Hzx4+eOeePDzxzPxePn4efh588+Z+PjZs26H5Lfyc8/Dz8Hd7Rfhah0qDZiesUONSSN58gZiJEdU4GXt5E8PPweNT5JUn0kkMJSX5+l548fP+oYyz/61N9rpRSIHf8na6Ggm18c8U3IHFJrHkxLQmkpLoZ2PVQuC2wVAVXXCKoM4csFYwdWGMpJZVMSzquZ2jZSxodIG080Sj5UMALjRVEMJCbigv7mI6UdAhgRS4vNjn1bVSTdtHETMh5MYJmT6npG6hkNaQVBBHwylfcgLHCnoX1KmdzQEcKW4S421FA3QmepLYIzBVgziolmUpRIx6qmQF1sqSBki01JQSdI5VNiyYw1Y9qtoR5BMIjPVFoFVYaqnF0JBNr45FgKhrZcbh9BHRG8YItxWSx0c7xPj5WNgrjNVEUBGbB9bJkY8UzJdVSjiMbRWSpq5VoN0+grLl+Nd5HadgdSWMl3Qg8RGaprICuxlRLLJiWdVzW0bKOAzxE0nGUpiKiiXWmYqI4KEgm18c6V3Im1VrHkhPLs9VNpOkcqe5cmhHjiq42+YVENoFF4XVLRTq6pEmCqGRl9sKDfyhNxQXxDsfqpbdcQjSCY9FKXAGxKH70mZxiO4o/GjYtQlFNbrUsdJaG6nFJNlX+XrlP7tUXfYd+Tczn5D8gWEezwsktzWgrLal6xDpU58fM7tJ+VRf70fZSyjhmhBXYxsw60U26pvm8NcMSsXaUQmpmsBLq4akGysRHYal1Kl1uTPIE/tF7NqzkmANZwPuxrPPwLJ5iU2NOT8ntpPlsWZlIBvLb/sUzFNWtRJDuSD0kWEj5Zih+hyWw7BWLGj02QL22dJGJLOO5Ic1jVKU01AaVkJJQ3U4pIss/C1cJ9dqo7rFrE3prgbBp1FHRCi9Y07JVj5uVYuJoxa1r3QoYsk9CTu47vaL8JvjweTo9aj0kOEXWxrfslcyl/dQhSapkS4iQUxzWhl7dCn6aYoccgOZaWobVJtn9EPF9s7AThZ1ZT10VNt4SI1+smquxbso4ZoQVxjWhfjeNuh72aHK1hm1wPwd8vREj5sG5jn6ZV83INlocUImk1MlVoz1ZpTbq1qmW9EJQLZhaXHB8v9ORl/3PvBALncjFXi342120VnL+OvD8nN0wmrjZLtdwIIbQ2H3dzh/P0jKBwvq0BxjTTjYtphOKtlxAKr6+rFzyqkp7xJrae6EhFYqinjJBZnqyMMt7KGypx1GMFCJ1K+kfjaM4Nq6EIphr51untz0k41+61A6ZIsSNzpsRTM7nwHspN5TOmH3jT/ABlzmBUdpR4rHdlHcuGZkl0N5XWjp8iY/wAQawu4DIj9QOiLbtUz4TrkrXzJrKQbHQ2qkKKKGzy4ZV1OdXUtl9877DNZrCi7MzffcTYtsJoZPIzjWi25cAuzI42zqkI6wpjuOQgdR1N9KA6YkRwpnBjDl/HeN0iZSWkxCCwmZX0rJJwvo6KmoqS8lJMJx6DoGmguVVCVQlTLrccjKZsE1H58wokWEDqWX3H+Ovnz/wAXTTQxJgMZQPbuB9bbBuV6CjBtSNPs7D/M7yVFDLgdYmw7LTBspDDaK0ohL0lfivotxJJL0u5q5CmeN4q0GUj8j8kTUp5xjGusfAhAWCfjPT360a8utQi2X7iyBhNQKtR3uzI/tZ6mKS/YpF9X9W2uiumUVNuN9aHuormd1qrjeTkWH5ZbqY6Y5qCrnC0rW+9UVKyBLKFbwEISIaUfl62nqcpQTKblLlBB7RpTEiT1ZN1A9Mt2oHqfWnEIckvW5zt+bKL1NSQ5mSYNm2ZGZEmpzrjXGNYzCDAsDyDfXpn4uWSVIULlmpZnRJRH25AXdKXHd7Rfg95DZ8dJu5CLZwbczVYLtVFp0+1Eq47XKZxRmNnIac2mtYCvT8fj8jJn7MBhWW9eDkUB0hmR27t2Y6v3nO7mV9QVZLkP8g1HTyJ+VpAABMsSoOc7S5dZVN6l6qIKelQ/ZKIXLKSPBUYLcNsNmOsRAdmLnO7jkch1yvvTO22n9NxsKEFucZKQdOfXEBmo7GVi5BaXGYRGPvU0SHbKKkNtwI6CmnG3ohqJc09V4UMR9yMYCHGZhgANrMNcKEtsR4Bg4sf46TVjTUS1ME8Zw3my1SLaWCCA31JANO1TLKq1x9GQBm+RUyO6HHhsMMJjnipVwLTT0+9X8MCcRlkyDsxI6FDBV05RJFX25GnudVXfuWNNdNUkd0ILbS0NBUlpT+6H4uNwk6hXAit5BTm8ZA0ZDBFDBXncJoK6ZGMgjktdk97oWGcjIxKPzBYNYcG+oi08DIAzVZRsgYbqynaJR9EMgk1d1N8VxbF8JobTj4yCCkoe2NVqRDIYhofVPfKE10lObZpw76iLSUU1OqDudO6OGnPtXyfkIIEbUzqQfSJokITTSmEvliu4LDJF1JbV00BeVE1Le5UDVLYqSx1gAmtLTMIbqD5NFDDdBMgYj5ki6AuF8i6CuE8Enuhux4OCWCY4wQTkdgmgrgcZkDdlNBdTTKSloTfQFaSvxX0JdmNKiAq3XKAiyDm6bR493IRfEmybKrbidMZ7rTW/KajPDNTI2bTrTUaVo9fqNJTYuDHuUlfZKavWFmXXTQPW0cutg0jVolxsxmNPMwtZiJcCSEiRY9mg6U56tq2ccKTtadfLGpLBQpptI3VxqU+jVQKjWkl9sLyTVWVG4zhbWyo2zyVWCWmzH+1o5ebCkj1Vk9vMlRtZKzbcJOqkqtxtA2nlRuPMeq8ttlFSp2ZS9FMqNS4EeqCW47gNLUWTZXbcTJzGdaa2ZRU55ZiTG7TdSagypH77R5HbDVWtozltqWVZD6eVlglIObEqyMGJrZkJ5EXpJRez8eGWcuutNU5XjOT29KyLy5TNW1EjXWdGnFaXLVrW2utSnDFPDrlwY1UMKsQ2vRExuui40bJKeekAq3Iyl94pb/kaNZSaUyo5oq7K7yuk27iU6QSrSojvfs7zC1mImQRIiFFLymOZmo0GlBD+RYtfNg2eZmCLK/2IAjMio25iEoViGQxJZZznRHPX+WUS3kVH08G1recbz/qDO++2vPjxzcTcTPo/P3+bzXffTOc5znmwgm+PS23339HbffbHEoozVhLSSbbaOVdQyqKWu++mfRxnOM7b7759L5+/zfQ1220z8ec+jjbbXOdtts/HzO++dea7baZztttnm2++2PgWzq0zpNMQW0hnHUtaLir6D+i9nSaB+1SFuftUhbgdV4YCFfsbNOSyH7U4V4dhhgKDFzVOFeMtlN+P0F7M1Ef7ZjGG2hE2meO2v0XvdwFauw2SNv2GmDJah+1SFeNpuJTRQs48+O+t0TvI63KsRA3jYYegWjirnFLqXUOtkSt1adlfYvezgTaxw+kqTorxFjxX0WtURt9ZcddIpdi83q5RQ1l1arVEbgWWzXeK2gvrqAiudMUaiRCeHaNcYmZx9/Ro0ZMJftUhbh+F4/U2P+1SFuM1mIDCQJAr7G0jqTAgCNo4VJBihjyaXQ6nw+jHHLXWKHYsgV2iss2P2pwrxhx21Y2Sub6aiauWsUPuQ0iVQh1HMFChYiWGACMBOCq0PLxlv1Xh5BMuRpobsbf7VIV4wYuZ0ZAu1jtR9pw9P4kFMMaD41jw2/YaYMlqG9UYUE0eMMMB+F9qpQrthHSSSEkPWvsWPs6nVEiAiOhIKM2Ut0s9svVMM1AiMcdkwNGDAO/8W/J/z/jPn8P5+X8o0AHF1+PH9MCihAhOmz0RNcfa6TLxs2rURE4RyxkucA/lC84UNrpizcSMk8ZMuVHBoVovpovsh8Kr67bpI6M7UYhUsYxvMH8puEmLiq2Deiunmaq7b7wz8FJIRgePDqY50YKmQo4j+9GK4pJOhP8A8vrkGPKUUpjfSvHPxc8/QbbIcTrLFtARDErtZhtgb5eefPPHh5455458vh548PPnnjnnjw88ejny5WRzqQxlU/E/gfPGfDz9Dzx4+ePHzx4IDJcTlTfPHj54558iluM5zOJdKpxFa8fP0PPH8wcK8lNZEl+c3RKp5ixU/ZExinco5LvyKn3GwkDTIrxm4/4l6yUyY8KxNMKVLofwgooQAUvygqyq7I9rG/38jP8Aq48GE2mu6F1kLjTXwXU2Pgc5xjEg2hjRk6lRvrBblzsf/YFSfXB/JlpcR26ntqxrLekh88uWE9dVVPUx8Hdv7HTD8/8AoZ+R77iEa6cjYQQ7AkPAMVzsljPZiyGpR9ERE9JKG4k50r7SQG60peVnRFEZvdiuGPEVuuMsgSLEkPOlAPMFSfrTOOmwbeQ0o2vCNOCUhxpDSkyNY9Aj1yRaxFNjyqiQWx0J2qDjxHyg2ccj8iwHbFaw8WS+2+4hE6KxZmZCEXLL7WaUe7kGCyXhLozmTSDmeDGaTLl9Je7QXXvqSbzCmB7n4sit7tZFYyvsyVdpTSWrOHoC+GK8o+Pu+RUQk3XxEJ1EAeTocEeRu/5EU49iRzWBb7fLBG3+xGYlze2m413G5hYwTmA9cNh+wxFquw2821UNBk2Ko5QWu0o4i9cZ8rLTJbLclOSkdxpzhcTcbzdZsxKTljtjSS+F2PIidc2sZK2dzhEIRUJKrYbSDl6DRk3GrJQDbeERxi7W6ejV8uVEc6jDDQRno9j5eO9hoeZjcNJbEcDRmQWDi7SOuVrMEi8pe2c6cXcyk3G1G8yP5fjqK3jOzMSg3a61toQlvNTOa+QV0oRiArMTPRBml/L7ivwcwqQPFGJWeScnkkoly1McuR9tFhxA+ns58YxjAooQAStP8NoplAm6J3OZ88cUD5JKI4m+IM4bb7ZjxEdExxgzDjRlOPH2Moqiajk97IQiGYQ3ChOZOUFEilEf1uiDjcfrKeAixPsOoRxqSOxHx4KMuxekKBKYYrUjpo0WIlcTfD+2G9IzCdp5yvNps0K1TobLvf1TH4y2chIspxu41Pi44kBskRLKwgEO2HyznmF58VJajJEUSEvxaqHnG6m40E1rTXFjzU/B8AjmGUHpnYlGr0br6aLza5B7NXFPJR2WG4hE2w3+OmWI3ZQ6ZYeGFUcsZLnAPRXJdi4hnGnkUIzXEYZJvOZvOxPud+QKk+uF2ySw2LhvzpEjnP8AgoKSeklDlj4TJDtWUI9ewngsLqK3iQ1kYRAFa8iMZ6+Dkd7WZ5f9boh4jLyK4ktRsHDKWoqkjMJETf1uiHiJKMcuVTcj/ZDOMfrdEPG7IzDdp7wOTFFSecSJXjRfUnW/mYxgEKeYgch7bbXXCzP0OoJ1pSIx33p4Oh9M1lAhWUhEYZDcSC5iKmqJyKnWhkaP3dF9eFxGbUu5m6IMcDE0F0sJ66qrb6aQqr2AhtEONV9s58FfBzPpnMwIOycICCIDnbrpJ+DmejTZhUrYyEzZi5p4kpJNMPz/AMVVlIQiQ9kIRAFbEhMd6Y+XkWPhqq7S2rXv9PJb0abcZtcwAzTej+LS0eLUbyykhSaea0x/XWIn6qUwzwglQHPGAI5uIyYCguRxAu6cInKsTGkR0z4RIKSQ7kIhPSUubokRRbGTdTSsUwQipzZCYbHRE5cyoOFKZuORm3k0rFAe4jEe7iGdD90koBaJiFUh9oigtSEym3N66hykqKSYOl6zVrvISVITxZZNXmCxaQRVTcOOFtqrSFr8qJW1cU5PSBI+ZpJEluc0YsTeUOogCs9pOapFyynO6AnOxfmFHRFJnvYF3bgTolEHWlSA3E4SH0ZqJosMRMDkWMUgNXU2GyF1nKjMhdptJpr8KvlLZr0PtiYcnWcnZVpieLSIrEzzU1iLtekw7kSwbhMOh/ByKlugUaV0JNNRgbaKZtDUC7kFdpPtjmGGoQ4lNZWc7ZMPtB0id1tAyV2r0qkDNeUtOKr5FVTItmhcQZUUVHCQZXZdmdpkHa9ps1JZBfLMTJs2dbO2jQwsqrgkpPlYF5pTf/l88HjChMtOEsuWjTw8vA8eKJhKY5wcErKjHr9J77TZBht/xwFXuf1dorMhpJ9eYr1i19RoG0pCc7KTClfpnOJZI4fSlB0O+UJ9cLwh2SmEm1/fakxZLkVIUF9gveL3zGuEBSdWAy9WZo3TjRRwNBerpMI0oNqbIXkks6ov+OTXaRNKjVeMSP8AjNOp5j/8o2fjR6SQkvVhOuO1NjxQ/ZJLwdA0qMyUpTkVNjBmOFxvOUnQWqRLphPUEx4Rq6YBlnaVmhOcLyTu8mEskW6+XosyHNiq3wVJRXg8CYD5tjGcTtAC6xFduuVfa59l3FdSZswpMZslp3LMz2pt84wIve0nH3vW2TmMkQ3Mq9FC0AOCaA9CRK7zAsPn5+mAwqxzcMHXFkOaP46ud+QGS+1qO1VHheZX9qtoSqgKdVH8pPFgOhxpTQb0myi6JXWW/VSW11MebDeMaLdY5qUH6QlmSk2LGa6HW7ZKcCbVaYz6e4Wu7o7cNa51OP4GzcdvCR205G4stFcMSgvqMYraKqNZVQIpkqQYXUSB1JUa1w+8yLxsrDb4ktwGPmgb1jiKQ2U8/CW4XklDVmc6zzHcqVGUyS4YcDeWG0qqMuSS5WiJX6YSiIhLqs2ldpr4LpbFg5kzFTdSkV5ye61CpUukk5sul4Ri5jy7tNsDvGFpLj5FajUXnsu71enHOqeEIARsJ66SLwfzja61A8stlCZ7uVmG5U48App9jJtHjFKS0h3yK5jVU5lLEEdYdscuSFZWKSw0JylgGJ2gdOud9OICrU1DEXE33a0BqYfn8yOEVLyfJK7LDoSqcSEoJrpbixHjyr0+1eQox8uee3zfLkVO6Kmm0XIEiALWeee3zfLnlzGc655jzxzPnnPNc51z8vh5eGc528PLw1ztrny5jOcY5jO2MeXM5ztzy55eGc5zjwzjz9Dy555+b5c8vDGc658uRk8WQkoie/IqjFI22zvnz28ueXjrnOufLxxnOM/L4ZztnGccznbOvPLmNtsY8vHGc655rnOuf5hYNJFR5npk4yxlo+hbFbMI8PQ80yr3kwMPQINfQ0xzIqwlipClEa4ZckY3a/tU4TSB6QeTAAEWlmr6WnEYYnIuEZh9lfnTl2v+lLwgt3zy5rTI7olUlUynzLP/AKl4v9ZvLrflinfrR5cz1k0o/LvLpLRgRfguQ2pGDn/ecxOT9LzQlzWnJ8cvJU3eqJDTPvtbazVRGYgJjMaKKoeHycAUCBoV8V1i19CyhWB4sAk03ctsZfRF4outtwLRteV4kaZFlx1MLVVXtGifF0iLq030zKIg+go/h+fsib+Hcud+QKuIyUtS7y5RUuDI1JfsVylscmworcjcZr7/AHnMTk4T6x5YZtdlIdMmq5i2YNPWm7PIqbh5aVokXHFMUrZhuybyxPrqqCw0Qs0VpoNVyDBhBghW8j7KI6qbvzAhazj/AMsmNK9x9q/5Jx42Z9SESp5FVlIPTUPS5oAQcg0qTE4cfjxACKvGE/VFZ9cHWplgSaWREaNm5zE5NT5bcjPalakYHbVwfVBV314eFhPXTUtHSikVDAhGAVAPQHDEx/8AY07rZlemGpLPIosa8ua0CJcaoKyYIShbtcHUZVpi0SI3hdr7JTD8/qJPVRT3K1VtgrzMuC8kQsoKlaJ7cTRaqEyW/wDw+22NcfuTg7n7k4P40pjjN9K38wz8kqT7NbSf1aJFdsktP4FRWEhHC030E0/kNwY5HPEI4kBYjN2sCTGfJaVj5Hk/GmwEpg22TnG+rWohhZh2JXcXYkkADAmQHO40pooCopGFdQipvmWrHF2v7VLvzzyZ/W9Wn1HzX6omV+deXa/6Uu2xh78uY9CGxCpqGZVJcsB6l4+Ol02QM8ue4UU0Up360eXM9ZNJ99fuDOcY5dNEMBrkItVgPd4/s6iTn7Ook5GMJxnHDnm71RMT88ehaF0LTXiZCWFhrLJbcUQurqKckJh0YuIZhpKMJ8QONEMt9dgqQU+QY8+Lh9RIJRbGeO62kdNhdYr9bMjIPgo/h+fsiVvqKl+eOXO/IFSfXDy5/rApL9iuShjnWBHZJnKjyxTyI84/Z1EnGlXWJWQ9bmoZgs8qePUgjOblqXontyL4iQDDmlDlifXVUz1L+EpMctIrFZTlVY2fdjZGLSDIVX492ZMceNmfUhC3rg5dD890k+zcfP54hP1RWgQx0WZK+RlF0qafs6iTn7Ool5EcbsOOyFwfVBV/fXSb8cxnGeWE9dNVPUxxV/uMP8jT0hmECYajPQisx5y5L0InDtPkAyoSTbpEHTpXpo8U8sLy7JottrTD8/uhyJLPb5SfYkmZcdFM2mczJMaOSMFyoTtV19h/w4mvz9Jri1JiNacrLV2sj1aihKJgcludGvEXI5dY74Y/8hlud2vEW0eukd6sr4O4/qppf+QvgM+XLaMN/rb3ry3HY1Yr/kJosXOlpfquvN81qMdR1HEuSvqAMaUVxSiaqjgcpjKUn5S5mgZxRcosqcJNYqe+ZVfch7V6rysqyxJCmfRGA7JKeUghNJ/OhhG5blF+NyFldbOr6rA0qPsq9bKSm+06RCh8UgcqzKT7kBx3a/6I3+RlBQrLTTlPTU9zvtxQZEZaJmm8W4Xd7UcTeWGms6TVK5ZJccWOtsMRqPZxsZRr26V15RbcdiKpvjPfbsYx6E36/ZHmySo/SZNaD+jh3xmqN6xkxN0k4rDy84QKeICqms6c5dkMJ9k1AVPOVpl2RHzI/i+GalP5qyPET2i4835olRuFHZJz7eoMIwC4JEVtNNQ9LI1/UXgaR190MNd2tNNmQW4pPyX5DXi5w4iCFjBAWlSaqBpPgKHqMG/2Uqx27EucJXQkOsigsHIecksv1/pDWeLgZKqgSM8jlWna/HO/TrUkx5x+AhkS0gxVK0LO2KlBozpKTLIrNlplVi9O0xfPOyU45S5QZz1Y7vjRaTrMzSmkDyo75FcldILHjUjaV+OxgNhfcao6FhuzLJDKREoUQdM8LZR/q2H3C7AzJEia6a6Y8ZYl2Q1ddR1s831WN5Qfa3X92v10P042JNekelbFye+WS2zZ8VQOQXLshiPueIcBlluK6U64/cBCzs1J5VzzRKT2xXZBOtuHJ/Yx+QIwJKCiiqa9OMtuMnY56O6MWIvOJSc6xEssP5BXLSSo/WC7RRAx811l2Q1+TLDQlvKaToO7Y7chuzk1GyLWabwktdiGL06KGjO8S6Su0VEg4Gau/uVmgBNcCY7sk2k/HOwzreT16bKzKyM6o7cRW48ngl3O73vMLsr7F5qLmN/D7ZxjDxOG5qnC0jDLKURUwePzRJHcxtmsSTZZW5fVWna16MVrShOrjY0Xx3a95Oh6vm4TpOrcOybtI8eSHcYYE+nW0mJINRHMjaltKmWzLxjiSGxcTbDdM3AlgZSheWSMttZ6vRvMBvOS4MhrB5rXEfCYdabsQXsgOS37+SHMNcgYox0a4Mnk1SRbhppEJr3DkNOUZclUdlRXpcySt+IUyutTgHa5cmB8r7Kq1LbV5M0xJUQoYllbBqxeHrW7Oxe5I9tFQJwbWPsGz9yc+EXHDkmSssy6rNi2L1YzXlic3EwY4jq1rwdL0e1w3WdW4hkzEix1IVxjAZ5OttL6QaiaYm1LaRKtpHqxJFL3PXg26StzLicpRRKqBLDfuP6qYcnREh+Ngrey1qpx1JidJDCBunIwwdf5xd8srqzb6SkxWguxjulF+ybbA+QcO1jbDNHaIpYRpcb29z5E+sQ+81OQo8kyTW1FrfUrYy+4Tsf3FNbKQh4mESdVtnauroVm5wZZmPX4iSS1f4xdZ7UdGma9QpndAZrSa2nhtrrtqswrE6+ZbkWRy0ReHCZRRKYiiMcY/SiMeKDNaaqnfpRGXCEbx+lnVWP2Mun/ANKIy4hs1ptkW7X9umGNdnmrQhEa2bQGq2mqV8HQx2e9QG3EkaNA4ttxAcpb9KIy4kIyQgEd9NBNVCCIdVTaA1W01ivlw2SJqBc7AkNqI6DFUbNkTh+OI/VTv6URlxGYrMbhz0BAghg1aE4lWx0KIowbQ3ljHi4mU0HboDX2FgBUlDRUEr5Y45YmjV4qJIgSTCnh8vHC1W07CSbBUPpBnBYvqBrE8Ya4/SiMuBNNsAIf6URlzMURjnBUoWIlhAwxdFWEYkWzCPDEUoI2mmgenFBNTlYqYr/DBoZAaTXaoHFxst5zA/pRGXMxRGOcBh6BaDjglgW4/mW8BLGSNpIUi1Oj/LZYfoGYwjk4Z/SiMeEmc001J/SiMeZieMNsK7PajgB/SiMuJ8cMBKO8VkJFXyotfYWGEb7CZLU55eDmiuOXkZbUXR2zxVxsNxzhfpRGXC8YRyUMrjLaLmMfpRGXEqPmKhH+LzWbToLg1+hcAZNSUtGKfJ4OBpNh1l0iEYkQji402w5tP0ojLiWlJiIQUkhKWipiAIYNDt9ntVqA+X8RPzyyyIrYjxVo8cCjaiVVYhEztywJCzoEOFcwsXLPSBk5PHh0QmUF0R20E8ZXV4Dilbb1ldk6NoTp7HyOeAeDPQH0gQwpnmHOVnipXEL1LYbUdy5Z5uopqGaUb7/eNynOaOPavMepLJju0LAQ3HG9LXEb0WbnlSxds1DY7UMsq6KMmE1OqrDaQEdXHR0xPfMAB6G4SsiyzsZyi2H+iOOO48Sj8/zmXLFiuvLHMGPnUjsKwVf4wbksLTWWJQHC3PJrbVXXX6SXRPURTS1YQjRnsNn3KLlyz7g1NTh4hFJlBtG42AXpKS1AcUrqDZsVOjmF6ex6kGybzZqA/G/BysoMicbcFS2sQ00bKAfDlqP0SRGXUxwGkuW7j+qmokftFcSrioaT+nVLs52ZlvI2ANtyqL+/yqPrJOlQkmWmUxklkNJLOuyAZPcdgYlmRqwNG7Qj9r3SKlSpisnqRtI4jzlmFgMhGj5q2Si2RVSVEtiOTSBYzkFfgh6PWV4Wn1KidhoEdsr+WymoHEqN15+uN26oL1W2mPWlwrDoiP8Ank+NlwO+KdDyi3zkKQEvySpgAAlgf5+ZMAlC9m5hb0lDVYdccJTYPDp6aSsItMV3PyBJsbLubd0whf8AMYUmWMUSIT0pMJKbjEXUhKmprPBsvZNtAyzrwiyrkyt5jbvqe43ZaFXpsKr+mOz7/ZmI+qY+Wiz1Czr6aBWO6pPxnsdTuWzDQKxXyd2efZdk5zaIjNpkzToAVtH8zHWl1EerVLMu2z5aDwM1afTREj61L3aT3ctbX6zj0eTtHeJJjtOk5aTIrq1HeWdH3M8terKihLzIbsJJTEmNRaKrJxeW2YpM6LZsBmNyT1CkOtNpUnMquSt0QxMPeGpmjBFiNRlJhIzfjldSEaZ2s72y9ky0rKOu+LqtzM3mTh+z7HDLQa5NVUfMwW59TdU5OZLIBl+wTFbbRp+zjanIFtH8zVln1EfDRQ0K3L4aR9n1KfzNbKOrJZFcS0VacdcJSqGwBV1yuNWwgIEYTtrMDonWEoabLRpOZV/p7Wv9mPozWF/M4WPbbM0+hSTFFi2M8EB2T/ErPKSDIYrQiyJJJRJ1HsPEEVsJHpsYVxo3/looQQwf+PIHP8eQOFypYmF/PPLHB0tMNDeWMfx3n5fxKE3ltzHi9bZEGCeEfOpijemoFMHyAFIkcEKNaupscPZbTdVlGCpEjhBxhWFOjN6SrE7elpBK0lzsckSCUl+Mv9kqPyIowLRK1+SDU1ju5QR6ShhmWQw2vHiJJtYE2S3omUySUxUletifKjtCpQjhDq6KluBKdFLEI4ZaVMWymmiJEkmkl2nKSuLkaVeTY2eqrTNIVFWLazJ0Xu8SlCQILE9bE6KnYdcCIQSmG2tZtmgMMMPTwmCBGzLe6LSMjqdctOWisKkOQkQiEq8acsZbNpNIywZpmMltsBAliJW7LaGVpJ843JEFJUgs/wDZKj8iOMy8TtTPJAqWyHYoI1JQQzTJYzYj1DtznH6NwTCTemBro9KAAjzTaTfZCE9KlJbydzMqSls52SFVdNkB5t2nqU3XDg4UyZsw4y76l6NWSSjxk7a676vSnrFcB1LpEBoZZDFbUdoItKEcUeMKxJsZPJ0NVAeiK4KUpo47cpS3ywxpITDqS6KXNJRNN+kyWXNN5vIzVRv6YbLOcrxNotXlQbT9rrX+as1cPB6OplOdlm/5c0GK5nydSKthYCM1cQdg3fX57NkD48Z+DDDEFEK18ko0mniJxMOemSKGFA4wGOlMFvpzpQFZYnwdMCjL+NxjOcp1f5JUU5STT6Of8XgkH19qFoLnpO3gaFgIlQv4OfW7O7pfLNaFjmgb9KTodmxFlKv1blZsrf8AP1lfQ26U/cHC+DSI4kByFXOqDIjb0upJAhZnrBhwtP4TG2u2P4OIooMyGoo6MlICe65cYjOGzaBofTNGXGQ9TS2hpTiTJBaAzGdn8Y0o3eD22kyMhY20+GQEU041trtpJaCI+p4arLUU+0aKKMVMaGy1kWSQRlP4OHBk0vJfLEDpw0k+nDZbQ1JpwfYqUBWVUsprDhXXAJ/E6abCbM+v72cmV9N0Rl3kZDJgEgcssOmivz+J+T0sY88s+Bny6OO5CCbTn/n8/TeDFKS22LKk+rv7K3J9XWUl5wg/ogfuJQj24JcAvJ0Y+rj4O02HltFlM9HphT9AWxjAHfPwqWmmlhTazcINJAnuWTiFvnOc55DS8mNyRNdtdtJ1cia5ZB58fAG44jIZkobJCeH0YnM6b4xjzzz/AB5f+g/84xtnOzdcGoOfPw+ZvnHzBOYxnOcttxahZxnGeY03zz6MTwxrvnn0YnPjxnXXbbFfPPEX2mxnKh9Hv4kkpUUuHEpUTvH6PfmdBPDCEt7FfGB8AZlLOc8cycppLh4wZxZao3p6k1HehnwJJaoo5OJSom/Aa6754BMEnFk4XcUUXGM5z9GJzOu2vAABzIpxFWU8PwhHXbEorH4RjTfPM4zjPC5Q2cEHbjiLB+GMbZ59GJzbG2uSZA+oiGyRwgNrrttj6MTmcZxkklKilw0TOkBeEkhWUsGiZwiJ4lUJcPBnEtTTs+DY03w5M+ecvfTfLzzrtrzGu22CMuSYnppkwZNGPAAsYNCCtpxgB588Z5jGdufRiczrtrwsVMnBTqOrpuuM+fo667bbBtJ1C6GShskJzUqbE1+pHeblzIWoYBgbH1I7zJQ5rjgBcc0Ls0XZrruHuFvwnpv9bz555Kem+ZGzptjmPjxwBuuE0GYLmCgnMeec/R78zrvrgMMQbc0hLhEHgIQo4ppCXCIXiSTlFSEMNdzFA/5ZJSopSbMjRaqQyW5yWq1IcouNhspHjxq3H88ygoWhbceMlm3NNDqoYmgoUu2BakVDa3XeH1uIZ7aks8m+fhofWmVbtJXTqvdZeEUUm2MfmWMPdV1bqUUymhSy25dssYi57QdPI8vqrsdSGykBaug4DRxl3JTTp+bJ72iI42nfltP6MrTGJDfUjWsMsN8Ni0aIoMJs3IVVF1rlxziMuxBZkeUXy+bbmGc9Y3tSafz59Gv6XopSWKLoAEvqxheW/HVdXNCXGQyVh+rrMiZmsoAyppxLdTR0deKy9BYbeKpXl96f+zts9kYyvNGPYfbDFK+eeSpDCY9gGLFLSYhf4/KY4pR3Sg/FyNfov0++ZrjjJi9sMnUIwENh+xQ1n0UcrdU2otsfIGWVjTTGVj8XhjIOIw+YHyYPWZW7If6d6Z1zrv8ARY4o/QZTtddhN4tgJLTiQxpGQSoJtJXCsqQMlKpH5u2uWx9DltquoeqXCkMESqfj4sWGbaS33v4NxcNNpdbLkSXajPSNWk/AnRWhyJ+VVGVUI78XPLOeRVAJAAmIOjoBQE0jrpWUYDSFUntrtpt6Nc8hfpxjQPlgMYxKFavm4kLXULbEqRuZkUy12W22aTGCCMBT/GKa2BWv5f5N5g/P5jJfPJozj9T4ggzVylUxGRW8ULqaccEecUs16ln0x1hgrlWc6YPY1C2xK0fHJDkdutlDaabMzeSl1gVoyF/gHzNPI9C6e5ZEJESiaXcbYQnYnMquSOkKpYqWJALjfRHKQktl7sJ3a67b7RjC7faaYoPRoIpkMZJXSM2QulEEwp9r8wPDOQPOzv0eWbWbIeGN8wPPLIYxiRuQ/CWzwCRkBCbhUBTTjYrvjNnPUvIkfKsdrdX86f5RjULbElxaLIzjbrVb7TJGSxc4BPEZkmWpeLcQTzoXWNGDVYhM7JzATzQpZpvlKmuLyrAVIa20/TL5uOWANFRYyrCYLgt7TcITRx501b8ZMA1IbkQmw1WOm4laOcjuFmtF7EpIZQrBdSX9BhM5nIGM2QyFmO2k1VV5rrHiNnscsccKCnjqqGguUlMsO4Y2YPzjEp64B25KbJNvxvtBgNZjlBNcb6vmvSU4nI1mS2GYT2xjfWf4sSSKXyEYmLvgwIK2GUkp0lMJXNPqJGk9yiqmGkZT/lSWLoypi121218bi7fMlOFoLjdFZ9qGg32jIzDVvu2HWwqtxzyILPdaR0lPXUdmy3J7VbC01a9sRBkeQppiqPS0RVsjttSS+rExkwyUQUnGGwq2Pa7aGi6lX5ot4irKtF9fp9a0YI7wYUd2Qeo0fsw8RjtNTjk5JkesRFPWva7aLRtWKJkeSFQGr8WF3laGH0Q0yKeOZJU0W4TmR9FqC4eRGKzvRrcKGHIx8HcyRED3BE9GAmqC32HO0lHWOkGDJg4NEkoqrKW9wwhg5FberSetdNxN5JWVHCOjvGV3m9DNeHWsFXyaHwVKveX3i9jEFO1aTH7nXG2prXGpmPhBP865KEhul0OFEXlhuH4zeX+dtC0LdC2JRcJv+omPlWPxcoIJgxyYPWZqIJpivuc5jC0u++ih9MNyvzYAcL9cq2C20BxrDmdiq2VlzNFWR1INYSJxQAW/I8PCCbSZnXG2JjmtRVlBEsw5k1KdLpV3it+LTezlZJ5p2ZQjuERxoLkLOZpN94JsksE7HjjgVrAuV+uFZLN1CdjtW3msV/1xvJfn5clEMkHIfo43311bnxt6wPrR1221zWXbbZiTBIR2PG4tvF0OQ1Wt1qq0k2C003i7Gc45CQom0oK/4TgYXGI8beHg9QwggA5alFWey2XMGCg8FSUcfCNPzXBX2BpvvpiB852iyVZHKR0hNicXwgLkgzq4X0lY3311aHnlpTpLbmb60A4l8ufaCuMvtWd5XcLRP7uBe3Oxyum3Mx7R6a4coI25cdLn2OTqO/3OG8XhBDnUUN/KZQI8mfJlsii7OTPyvYUXV5b7iCY1331wxPjZFkPWOzUDZ0ukmULESs0SkquleBGFLiwHJh93E5ra4Tmj/TbfTld85zGk1yQpR6kq7qci6brq6lVxNSymmm0d+NeBSwcmOVKHXG85IckFsiQvL6CykScZTSX6KkrB5EU2yvk3SgTU0P8AEn21G8ZdTjKlk5ASX+7zDzdtWBCuMSuzFJ9tBwRu+WvtHc+M0i05XfAD/dxMYXJvPJSFF1kXYQTfFamyCnNOdXwqtJublVAXeBHiuoLqcqIWciBvoIALVjfbYGS3gYYrQcb6drrN1ndKspAvtzbs5pOeQ3g7zNZXUrmVKV9NN435XwQDeL50jFyvrBhAdTIVA7Hx7uluBYGcK7/KrZRaaQ3NBtn0lLR8SxGOxKU7cJSdrGcjpkjsa2iulLckRQvoR1gW5WEhckKNjrec8UNsmhNF+o8FVscBAzHlVkZzyUvoSW0aoqqWiShOK+ggRfUNZR0N+2SXUTSI6eLqIiLVjV5CDiany4iobln2aRIjSGhGMPWAZ01RgFDrsjBYVXBHbHUiSFOoj1aAZ+2C8hjxhTpxN9ESMZxnBkuCbL6fXK3TxDrePTbOHpRs4dGs+MbYzic2KO0nf4hFDYwHI+2D3YlnQTGr15jG22yXoMEl2I3D2k2uXrJe35M5A3rTVvwrkQesvhv7XHv5847PzTysII+jNsmJppHcXesXHyrH4uV+1cmD1mcr56r7T/iHKs7hYU1FQIpJH9Vo25+q0bc/VeN8cnpwIzkfMO+s3hn7R6EaRspSOsO6s+yej+XlxJWFVBPRS9B34zbREwNm3VkQP74mkAwYjDz4QPnUo6bsRJJtN233E29Jufl6wPrR5WT8iWh/KvKr/ap/9VvIR9aKx+EcrvsHrJisGMMlZxnXPKwhGMvOQRAgmLyBfVXaf8R8Wf8AlGxHrM5GHq7sz6wOQr6rrR/mNFRlBwqzNr6zEAusuKDGuZQFSCVlcG8voM/K2PzLn5Xv+c/BifkeyHrHgrYPWUxNdttDYYwJvlbQjG8iOXcINucrt6s7T/ZOVa/CLJerrxT1A6lHmbZVGNgIjva7j1cTJajrBl+KNo6O8rO8/mDWGaOq8zKyND5wliHl9wNHjRdy0yltq2MZayGlLiMuAuuLGQ8QZEYp+PnGT+15+WVPWNyExAhIvXnW22xz9Vo15+q0bc/VeN8cPC6Dnar/ANmw3qx5Vr8bnD1W8rF+eJV9XHI2lBajk6253jxw6gGSKmWe8GM11l1hJPISr/KjxAkpkntTduqRj9l8h/WWNTluJZhZQADjUBpI5QAoXr0pxWIBSNylwoJrwqRC6Zer01JUGHphIOhiJao6sVzzzX9SmFcNUicpovLtbVaSjYlJHILiYa0K8nO3FJ3HkaY6zK0nvjekrjEzI8VtqUW4cp7ISUOzac5DVggggApZqeYdTmhurCyw3pJVUlt9v7FJ3H9Npj5uvLnriEadFb47/wABjf0vLkDyYA50Zwt1HdSS7a2uhNGzEUl6itWt7wVRm8wWs2W/LrFT2E6a6vEBaaUtxqHIqGpxy/Eg1EkGLY6wpqRJHT3WumXg6oKYrxbz+dpYc41VtoudthQoxnglyAph7ipq2zHW3CsSMh3BPP5eLzCeaODHv575IUHvskut6G5CcB1ntUgzW9ZZ4AKKxG5kEm//AI8cfkJPgk52DXFYMG+SuwnmdfPK9Ca7xjYRgOB2lEWDpHWBYYdwDLfpwoWUCj6gN3N48CxnoYGa9eH4tiuZMLIriihhPMi+uKkcvogF6FW1UlpsLkTAbhi2Q0Y2ixi/l8eOGWGwmnaJwl9tYeeALMfBgAsfKv8AgF0IJ4uxHsbFaldHcqiGNQtB4UiduFWvKERNlxt7xSGO8F8khAil0Sa2G8l2REZAW3Ccr831puM2wzdXXI3R26ullmubTcrZMzUkKa5Ha62HC2t4ij96pEhKge4qYYjN/lSzNcQrTdCcoE1YjLUGLgCwmRy/Fc1Ekahx0h2LegCO1UJruJzbQylKSJHVi2m5nKeWERWb53iKyna4ibXLjlGzOjIdy2/kNpOZzaR6SNpzGn9ku1xvVGa7icRiJk0+kR5YhoOhyL1fE3chKK4EfGRTxM8ROwxH7tUXcNrnIKuwnmhEm2JqG4f/ADIsQvnR5uKK3a024ist2uMozSxkk0Z3Y7vcL8QlU413EjLBBfSpjhBZHWCUePpRNw5F/wCniVP7zLt1lobcXnKPBiKrILAsW13C5i+reXN1quracDaTJ6Q1hwMVaby42zPhXFrIrgccwsZIcLK2BOFB6/G30bb9lzRcJhcQVo43FpJUU12t5rt1NaDeld47PZ68rc0kERt2MYhEVGTxFQodi8d2GWVaMyX3Xiu2uhrXbXfWWIoe4z5WomeTbbVZ3iCYS5IYRKQm6vxJIbdGTY4fqsIZgRbQmklpaitHq5tZxtkKcEdUXY+UGs40pVrs0XO2leXUxQWY6V2u4W+ar6y3W23fI5E4pMRcaDobQUUM5uozFsAxy6C6WgceRNXT8nckJqMFzUn/AND2FS5oR5XiaBnzILzxj4AmdNpxpi2VC+hSH0zV0P6YHyV30zUEN92TxuEbNmj5lvuBWa6sy7ENFdAAeLRMBr0vR43gpRmNVkHZN30DUcyXHuM/qZHvLGOptOFIQpHYICJ+pke8sM72svtCPpAYyexv1Mj3kzvhnLMcR7+fOIU2spSPDPJolwpDsSjpxYwZHOGNdttNo2nZuLqWaezNJASZYgEYuSklgBknJIrDMt3kJSwVYgxN7s1QAeEusJBS+RlYA23CqRJzAWwhXi0gA3JPUeoASme3U1JvSKwizf8A1Mj3kgyAx1BjegiLam3FVj2Ia64AQWkdUDNqacQ0fE/tFul1taUnEq8i6ejrSLI8ox8uhDvJolg3nPzHRyeeQpKrbNtaTpcbLbbvjAzzaSEwv1Mj3m0lx7nWA1tHQn7+pke8/UyPeONeRTE/5kyPfP8AUyPeWOcSC4VMvJUfal/1Mj3jskRhmmryLZmVY/4hS3HjgBHebQKhPWxLURAF5eVXMrVwciA3Tn6mR7z9TI95Oqulrcgcr68GqgMn9TI94oSRH4pCuLobjeJfqZHvP1MjzkAuRvoTl/UyPefqZHvFl4DIEtNSaGE6Cqg8WET0UbENwVxfqZHvJuezPWo6xnkYzm3FtJFeLRBCsDI7VdKXXt3tZvs79TI95rJke52VxNBlaL5eV47Gb8wx24gRXg0gA3lYRmoILlcqw7Viuq+iN9x/qZHvP1Mj3hVcRtbA/qZHvP1Mj3lh15FcDt8GO9VdhLzYnyP3AFo6WeZ1ccyx42wJHkRUkVa8KyHFgZpTs8v8VZHhFsrKMcHECZ46cAeXO0AtXhPjHbpdyuNVdi3yJ5yQDqNu8GloHPsmNNwNxLU1BGUGPY9AUgCj4Zp4I8/mQnaS9NzVXG1D6iQSJH/UyPefqZHvJLcjfUpozJke8/UyPeTu40BbeOZMj3z/AFMj3ljHS2nCkRTO27PIo8ox8uhju1mJoUhWIQ08mMMMYG/ofy55fCfP3xj0PLw8vDyxnx8vTj7Gf87/APLs1z/lHoeWPR+Tx8sfD4x5cxnOuc7bbc8vS8sfBeWMePlj0/LGPQ8sfy3y9Bjx65JAOrULvxFX2e2SjQbU2PLDxe/wvl8J5efh5f0+zI3dj83dsFPdopXnj4KNAAcx/wAkYuBhh4/q2uT6QUAbYwX1Al2cUlMTf6IjmNFyRVJLiCK2SQ0OQWr7P6u6ApkhQhABf4HXXbfZRTFFIMfAxJBCOYSd16vpYV9QG1HCk76bh7/C66532WjIETRSrWPGVmURInlM0MCKXG+AwYMa4+tGeZMGNsfwKWQ3VFN212aaazvh40gZquBmO1A2azl/orIoudP6IABFMjphNIiSOni9F18K/wAnGZOMelWWvqmFtcbTFdrw2PwRJ5AAwXMlB0KNnu5k5cYDybYoMESgMSLt1eNLBiB5RLkxgRi4ydE8hqxD9M359+qsHSaklQy44xj9FpQ4bRlMgrZhaUMZNoaqRWIBjtea6hMsaPpyyArJCihKTYj54vHCrB0mpQG+u4e6fEsiqhBQZTqS1xwxFIDYSea/Nxs504y5I+VElTRTrfsmnpjSMmBDRhrsR3PLZTg2TUsDfTcLf0G9EUhOYq4IjkNtF+IDZcDoNiQHKOhdVSFVDOtFkul0izIhKzjj4xFMglTsHNI602cuQ9JRlaRYyfbiTlCJZFSyPERCVnIpfovKHF9uLTWUECIpDcpZfiKQ20V4mRTISwnqrKdaIrrsPyE3UgoVNKBkpAsoGy7jZ7maI/gEEKYFT4Kk5RAczFdzOygoCw5lEzD8kkyzVjR7PIJ2R08WTrxrR+8Hnxww/IbZK6wxJ+2CDCeR5edYtgjDSSEhRXVHaGJP01a0fPB55dUYvZlgcbjQcztMG4FlAoXOEziea+PzRoUkpcLOeNXu0AUxNPLChiFpQzxsMN1vA44I/dzYV2ymWKaKWqBKAKmBDslmQN2M7tHAoQbJqaRzjOuU1LUlk7mBJRwUTYtkJX0cbEdzRA8CBTY+d/TU3jg8cKWgQ4AxYZdawaOm/BIqUItHzCDuVXnKgaIBj0ChfJs04G6MgfBHWuGUb/wLbQNF4RQLYJH/AOnGHgvl72H+m/TLxjdoZfDwkV/I8QNxtWZXMKs9MRNcjUgeTlAgdlB8IEfARXOR99ueS383ouFiOaDkgrNk0konvuA5KPuLMtzD+nR+L5+NOldsQ0iiGpxLIR2RkWRTexCU4kkU9I6TI53ZNlmIJVUZJGkidlhju5ukRJllWU5JKRQkR7YddUXHZZkky2kCyWoOXMlu9sRkrO+wrWWmP4RXPI7RJl1WNJUJSlX4JFIxw0cvh3yXIKZELfh2ZHc9nRZtrJRXHjDqKnL8izO55FbJOJJqCVijiJprsktQNNaDmEUs879FF5N1AmFgxjKanHWJJdhlkNBQsKtqC5GDzNvxqqlmHARUoTl0dLHn57KzWRa8R8lGW49dN4bl42/jqTFwj9TnpKEuTSVQ02EpYV3/ALza3CTakKBJNUFoaTXS144Ul2xbYUmXBbLS2kzVyzDrGVWutIs2sBYTB0RW5XRhkSKG7LKOHZZjx5p0xNEqonIcklvrYLpYalZbCcMeGTZFjGPmts83fIT6RogbKHZtybKUjOswyWeizEqIj3fhzdRiRouMZouOPnMO+WYr2LJoGzZWE+TmGgN4w4HO7XCgwixkCy7qCVrCM9PXWjW5hE1ESSrBq6Q4YilPaTSrxTsRLK0ZPE2+2mJMbLjJWlmZUZzqUUvs7ITcfv54hKTlF86SRLaHGy3EEsjyRrO6QUR5KiVqI8dsBUs+5d1GNXviQWzMkmH3ie8G5+PPkktmTLMIOYsfd5sscX3S2yaSkNlngKJMJss1a1yiiFl8+zm6lGFBioxsuXabSWCpRCOG1kZvMhJEdbUwh4bzNICJjfRkPCu4yuhx8PNELIhpPZqQQTVBmpB9MajaLrWxVCYqoKIkborokv8A7cbbSKnyAbYaS6Cmo/0q+caDaSDS+z0vCS1Wzu4DBxstIyI72wRQSyk2yRZpt1oEltDT22yzOy8gio6ro026ikVtnp2UtqNTC3qA3WUsZDQNgHGIxEYkdQm+mKiwmoZM66jDTbCOcc7QTyqa0mphdyYbDUURXi3CSBr/AEuVMCkzIAiPK0fuxorjLV+NqK3o7EWtxkEpIto045qs6B7i7rn/ANvQ9CvrQtN+G169Z1p/t1avWFaD83Vh/O1ms4/zuNE04rv6yx0uAwav/lCVdc6yPV8IXRpyz6yKr/abA+tCtJsAu/5MkchH2+LLNPGZRm1OfzWrD+dLNfn/AMGqh7OZySjBbTbbMLmDBMeMFZUcUfV/NECcqWiST2i2iraq3VN2Ph0vcw22S63fw+nnko7xnkHMouPWdlpnHSm8UTMRSW6WjedrNpxs0zsfJCZIwiRcMYDNOCf/AFW8rp6tXH+YSxkYkak9J3k2LZNdesRtWXGeFJbbsyshJyDEbACkJ0vxzx1EIsOP5vvJbsd6yK1esK0H5v4yDwZqOt7INcAQGzjbBw7FrVxObkNnADsYnbDtxMOBWcbIHH+5Q3g8GT6luR16nK/KBYjJloEJRMFUgsZOKs+eqrjr9SnIH9Vpn7RX/PnF0TGwCUtyO8S7GRv3KtLPHpYNIc7SrecLmI6dE6oTWXw7NNgHaVnyBIDmrv6s138b5Wj8gP388VZ/FbDes6rf43Yv1lqoG7xicUIUASuZYyWjl6fnHwbn489XGpIphqO9UVFV8JhZMW39+XV752GG0Ppv8idWAsvWTPPI6fnOI7jb4lBs40/zZbDZm6qvOJANNx5bbatKP9hdXCsesN966br8l5E+rJO7jwC1EEQ8RbxpoBq7pz5vaS/++eZwm/4SkqDKRjeh8opvySs5++Uj1eMDOP8AHin1n7wkn7Cter1qZzqymp+YXJjXL3eGrbENpy+0UtPbv1TVjJxhjphw2qkFh4yWIJlSjT7Sg+sB/bbbOHPn+nLT88sxC+n++pN/6/0xGErLEcmyMlxO/U/RtQij7PSwzUQSoTrXQ3MiSpGkmoSa1oOYZqZ5lCe2sIbxYmN97LsQuxJg83FyK3JFWIidSFDp+KW82ZPU4icyDWH87PoWK1daTcQ1FZaVpJMSKuwBI6S0TroT4TUB2bMjFVOTlmLjqHBD+S2S5HKkQw6B3U5CKTJSFLEaSQiCRhAZLebnKx1ACL1GIm0336ehdzEPBOUDaUfa82sF7pGjDgUoJKE7IBJGSFY+hKjdl+OpERd4ygMltNrjZaqar48mqEyZ7cqC5XzyJn0BH7scYEOS/qkCw1DBZ6u028XWwJxaroRQY+gVNMzBOicfTIQKx4YMLbwidxp0wlmaVdlfJMQEdJWkKBiB8yLqOZrq5Q1JhzM7P8tflc3hoqtGc3DhwSLC78JMN1vRsxJJGGK5oTZyvLxuJV9uROeiRut55qMKukDkMTOEywlRuQfII/zoEjPQQTYUTkOS7lgDKibCcm7BJ1f48EYYzSXZMJvOKSCSsJ8VhzAQecUpaVLn+GIbmaFimsqpqlMEUNbE+ef6VQyWYptwmnnFJxIUyMa4mdGeMUN5OexGKg5ERXfE7cTpo0YCceY85NF2ow8XQKNtMDgjIk0Ypkw1HKyfNwrKxbVp19Zu5pYbTrmJCdsStpPm0rFwaO3tSG6+gOaIWqUnXSNRSLGVocaidOBuL1ttxmrRG12/MZuJ15tRFN27JKqUpQQcxG710fqG9Pzj4JBoMkpnXWz1HYF3NNKwrKY6wfdDlIK6O23cULEAFpjoOcrYhxwvFeKLgpZykAWkz1sqiG9XBsTcxpUYi2I6XKTUgkF2pYqUScDSQDZ9bKmXW8V0otmy7qQVxNOupDSUppuZLKJpNZaLeOLi0nnnC8V8mueDcdhIunAK7HQsEVrycLxWSi2op7mIFmo1HAaQhx3S2tTElba/UlFykDTURHMQT22iHA09Udi8XVVXLka7hKqblQiCW03UCkBAKDASxML+DDjeK0UXFBnrpRDGTFomUdbnUwFZV/yUh/iLTchhD2Ccrd1OydvjOf6d/wDPPLHj5ePljPIBjZQb285xYqOk36XljPhjHl8P5Y55Y9Hy8PLx8seh5eGM5x4YznGfHy9Py9Ly9BP2KaH3ex23JDEZtazaYu2Te6cGkeHlj4Ly8fLx8seHljxrn/iJ5nKtY1o0s65bUJx8bNCnjf8AIGy5hEAXV0M0IdxOEw4Dfp+Xptd17IOA3OzSYy8uDrx7+pk2W5FSCB2YJJUSf9AIbqcja3Ny7JR4vvuILv8ABefPP4QqbNkTAEwyaWBWV5acJr+FXV5IbKR+5GD+AihjhfBL84xQ1llnSEzJAL/xWc41xtY+ENdm84UV1o3/ABOtLSU3UqQbirpsx+r9hj2zMt1IaIbaTrRHu3/hvpwPpvgZelhGiRtmJ0sLISgm2LndhqMYyQiSk1vSfDVLvhpS4xisbvtI/CfgrSQ+mpANKvy7/Fb4+drPUQJsRqlb/Uj4T1YQ7FKrDUoAywzeBjgDZ+AGHALBf0W/LKx7HbsjCVWxLSP6b8lRjRpkMQMXT4AUUMANhymx5Lx8HYaTJRi0JpqZlba3j5/BzK4ZBarSgWQFqTY9zny42JYYbxc3j5/F6E/SBJkcEI3cJ52sH0ZYmKXI6kP4G3cjmFh1V2gBERELGMYxauMHgpvKsDKcrIjc4dJp5bad4d0Op6inqxRXXEVAKlJBYZ806pJYTI2bzobrsIOSW40aB5FXkVxkFd2tVvDpbzaC4MNN8RgKRY0WOATHIyS3WJVZ4FC0gozobTi2HMAFQTE7Q8VOpiqmLJRYdbXboiU82gumlqV42bqzpvqJry5+5zL5qyqNg1E1lYcc0oFK4xOtRY1RRQwQzc5xASPJislrRP0LSeu447mw0G81ZIYb4z/4X3W2mqXSpriZaM4zjbCu7Ws3hkl4tJfMq0sRqgreNsbauSWI2aBqzjobjrhClX5dFkePQBUp6M5dOcWHG3m7p+pkcY4VNlTxZbmSLG6ZbryajtCzvrrj9TI44O524WRGnIbIfWDp8kmldZ4h3c6UOlD5fwVFhKQyYM6Q+YOFjZY6XV3AhN8Ei/mMpnHTJbBZI5BQIqpNxO1sNIsgTDFzoM8ut+OQGqpaJAiBL8YOhS5K7WguUjMYt9jNZoWelQENm1TeLTQozS1dKXCawuozeJJ85RCpnQxNBdM58uOaVI5Zw7afTNeOiw4EFvgy2+FZzzEXkNgGzKo9WahnEd0tlw7qb3ZiIdR3W2HCIrPBpIBlHdrWcI5yWozT1/z+NzShHrNFbMhMd5Z/oC6RYtrHS08h4yioO16u4kAja825USEpuBloN0WBcu73hybCcqceNiVMJ5qFr1pKVLBP5pYWZblgzEqSoWsWzyCxZYbr0jpNso+nSZj2yw0iPHPnxTs6W3UmPKzRfrMzZh7OLiHNyW9Iuq6sMJXBdthlXZ3xPOReQ1MC24IK6yLILKrIUtTamxmZQLGLqe6ZbmpLi/dEsY4Upz/+HXaHZmvXazTnbK7cDbUxC4NlHC3magyg2VmNwrMSAugEbCkHDHUJTS/Ec7LU6JkaH06yq6gLsuTAgxKiGrKSA2ElNsCuqkfC27DPtBwWTLN6OUSxLmS3lL0+momWlmzb0TAHS50d5wnCsxrzMiqLZuLSayK+uZjOGS5UnYsxFxmWEVDDyGE2BAV5tfyjNKhPCc3Yy2sy+2/o/JdaDBZQlmn2ghWTUyC5AbasM4mrGTclgB2xYl212WeQ3PRmRl+QrB5b7uYthx1R4W2+N1S3LzeiJFFsw+Wxs7pTaLQYhKyUh4TEWz6wvNqMp+UZMJsSyym9np4SRnY9NWmmgenPLgwoYAUhPt4WEf4dJdPutqOl8VwkSXo71mthgJq00JJCp6+VgixFJ/orhFpq6y7aqW5lBJlSy8LmH2HFjJdMhL6/SxRJIdZ5PV2S+bBV8NGDkQRKPMC1BUFmocNTtJDlluQSFKCOUhrLrurfKth4XFlEOKl51IbhdNVpZSB43bag0GHyY4iSJdbzki+W4hVI9t470YRuuFGdaJYSUnFJL5SqUlt0SOn6rxG/sZxnHjaPy/XBKrRJ0pbORFccLSQQNYPEDzRfsnznL9VUlmM+nT9VlQlZCEzMiZiddd6SuOmqcsIxqaX4vw5FsQVqW5PSZhroqRKiUq/Ls8wKoxzpUuLA9TEz2EfpaT5TYZKwrFiWJTEvOOdUx5syAYNrUnyE15AaDjrzI7eVtHW1JjhkaID7RYElz0067QlIzPkV/PF3WJksSk6f90wu9XLDMp8z8lmCchuaX3FTNF1blRX4rpL5nCJDEvoDbUjcfv8AdFaZoNJ7VEVq317jyO3nY54TlXVGittVGk1ccZS6343H0KSdMrYmOHlOIlmD3KpO+KZ7hQaMzdSwsbQpL9fjUPo8T1xOS214/bBaCIoKBP2zsluKloACJVKTVlDd1o5gVGIlRBVw5ISBKrDEhKQB26p2nhlys/dtPxr07UG66LRwuOdFpRrrqq2fhMc6YpTppq4bOQsYd28Tqb1BUXLVCVUlRnmSFqI46hys56TUaZYGVoW3gCSDcmR7/P7nqqWMxRl9COwnUI8nlYWpebJl0Svx0liwLQdrwkWRYEOGQbGVucaCwH44nMgOm290jAG6RYhTThoJjlQTQqtRwUMLFPa9SjHJGHajGwFB2HByxUoxma89SiO6NXxWqtyk2HJCcSsKO4tSqemgNDcCF5MwutGKnonTmVUU3a6MzHiP7oFdST21ceTYxjh5LsyZX0u0UmRHMDySCwe4JWeRwCtj7jqqEDF9hsGCNZ3gfTc1aGwOepjCrha5iIKs40UZFp0cJlSwhwi37l3MVUHWPJqAONB4WWkZiK8QR6ZLla9UpymhRvPjyCKvGwIckFFm6Q4RuKH0vNkrBcQ6mEyp1RTxAtDFOjpIvmFD5HSzTWUk9rW8ecYx0tSJj5HMKCFc64You55yMScn8zZcQBWS05Da7Fl1hWBKtxDrs2j6aHVuoZ8iBDtYzJPEpM1QTsW/r0cJIk5WhMklyR7aHCgjun82RT54scuNsnDUgIDhBq275djA/DlQ9POGQXNmsUg1iYptsMHwtCzTLYlSCJXTZMZuM8dzxbjFRHKoAOiNammiBaYf/FwDaePKsSFzhWMAfaS5FvtBHvsVZfXfKXq0px6z88WhA12fJ69TNL8f/fe2M5wikF0V8/oZaTi1VadHAMskxE6OKjYxmYPDPyS7aVWYj7ZjnIvdp22jFoISPS48eGZsUmAEGd+CVniwV7GjRUiXRXGgOQt4Wk9dyR+E2r9dWqyQbrGITDO06u9+xxYdtsClv54kD8h091xtK3Ljgm9JPhA0QNxHbvP/AOHKV/l2cmnl5RVAEtBsKPmTDx52xBHsuZSa7U1auEtiWHnI7FRZltq0Enos/IsiIDoiT1X3U/MNbsYxCDuBMmWpGqU5lt0/oZaTmarzSoLePjzt8WHnYqTH4+S0T2lTtKz5zmcOR7jGbDcuUXNiRrTJRTRGI+mK3ZGbkYxAzonKXW/HK3+pG7H2+s3qQuv+B1H9TV0fyPTvz/Sew4BoxCsTNt9u1wfobaXGY9rLKTfkW4JY6HK0YKSYrR3JsGsaVjbWbKKzUGUvaD/82W9R1KvxayOf/wAH0r/MMz+qemGuuZF5c4IzpILAi+fHU0FSutjlwpXCKXRFSL/P3rXiMn85tK3RaGzk2s8UpKW3a1xW1jjcrDErUXF6skdLrlTKzRIjOWQ3hEivLrABbD7sO9q+RpITjUa4RcqtkKs8UAtlqwyyIi3ar5rGrFaho6mJoJpoLoo1TjMydZLAaseoK3U6KlVUToQj5Lj5n10jFjOOQK8RxIirHcDsOM1QvU6Gypxw1eiRzrLvhtgPhutarcatdckGMGbJ6YiVPi9IUv8AxYl3x25ZsYdb4gLG5ChBgyerCVsisVpsOEo+jjZQqJE5s+0me3GMhq1UIpVnFIkSMeUSbNrLGbOWrKvDVpMyRlqugbOT4iSXFDzIr9G0eOOTIdZ8qh7VUiUyUtMOymdHbDr/AALIqS9YmZL9byVWuK0ZLQKzxS2VJBq3ETaVpHh5iSoCyq0R0yXBj5JNghjSqdTIcYKawNKexTjdUYjSW2prT2KPpnvBkdyDzWt0W6NFCrhFzbKtStsWstwkaoQ2mm5HgmP5OOR1AcexooOyt8XPVxnIeYCgw0epMTpijMzgNNCMjjvq0nMeGRhoars4VtKtPKWmmgenhJ0ZN+U206Ydl6I1gGzk3kwyTUm2cFeGYt1iZozLALvYTn0ttMASbE8DPWUXNYR5PCP4/wDrr2w6lSYpdLQEkm3qhOZ4TDLyfCzVUHwyHAUX150VsjQ5IiWtOGzswuNNrPAS2mrL/bWXkyW45ZEgt2VxfsoSMpWHrs4BF9CtNL7PKIElWAmV1WfkWRWgdZaw/Y8W4fcC+6o18LIV7XnEtoE/TLGZFQOTZYNYh+NS0Vsixldlw8uIFoJfZBNkyPPcvvq3yY6FKNqepbk3kXkrLq42Y6dqk+X2vxHKUoL0Yu1UfT+XIjXJDmxktB0vyvL2c0rzdNLSZTwk2MxrGyVJje2ZC7IMcrETLy6545sTDpiU220JTlWDjD8cs5Sq2IgfMnMNZ2xjbWQGgZbMlsRnkmSyJTZm8fSDHjYDZjHt5GriWjkdWgezVbUxAS84VusciyStqT8ecnyYarlI0ogOvk314dTUcSVbaXEQtGz3nmXJG4JpqIGsoD4r/JBKws3Spq2Tj6YTmdcuyymQWmG3qkOeu72eb8Y73Z6U/Wsps+Za9Ofe30tHi9c8ygdRZBecnSUeqs+ZDGcEqPCS5CXaxP6SQ3XLj4lB+LNa31JCS7rOsFZfkcsCZ5HisrChp3PCMJAhSRoYcxS4EsFy8Cr01yHIs/wz+rCA239M0AmjNl51fnI1TltKYNl4+cbXktlT9Ob+cMmtLZ9sBAc0iQi6V8GepgaTCeknRoZs5IckJaqx3RJEaKMeKyqusWd4hClprILsmiviiZtTNbq0glNeCdHH8qIETSmezBEqYy6I4ebMJfxKohIi4GnpaaklvHy8+HKuuhWMLkRvpqI/w5phsc8YQoTfx9GPwvJSYR9Pctob1T6vOtJMuGKn41kvxVGi1Fs0mJCSiFf4bOMZ4Gz2kCdFBCGDTEZIRAPR2JlNxPLw8ufVS303PL0PLwn2WmmzEKv0ityLnm3lRKcyR4ClwB+Yx5eApUsPtjXGuPSFLgD411xrjwGKljGcYxjHAgQgdOeXx88vDy4KXAH1xjGMcxjwxjwFLgD88vLwz8eBUBCHUOHG+gqJrnlzQsXDE9HOPPm5QqKJ5eHy8EBDF00D0C19Hy+IMqWB38vQ8vPmMeGcefMly+ReeXPqZT6TwECDG0CABA18uba67YBABA04KXBGzzy55eHl4bh6CaBFgANf5ND0QoMion7X2Zz9r7M5+19mc/a+zOOBJS4zldiSk3JDMWg/Jnwec+XpkSRtSO6Vecn3YpJxxIUPgmNMjVeypPnqt/gIpmJq7pj9/I/pgb4DGZExtZ9q9g/Vh8J5/wACwY+W5DVnzADgZyL/AAMiwexZSU81BhzbDfQyLaRPQjyDl9/JsjRiuRyb/hG+gKjoWFKsTkKJe+m4W/8AUrBl1wx4nMtaNONpydOTpZTz/c69+MFwHHSzp49alWfxS0H5M+Djav8Al1JMqoCW2H56LFXy7Xd+H+ycpcguIs63n8FXD1kT56rf4CIvWU/fyP8AAVq9Ydg/Vh8HGUB7vBJl1uJLUfX8BXV8oTaPyrJLWQ2h/EQhITYOMuxr8b62U/hIfdiczn0qSIykdKWlH73Wf6miz1cz960uIkyyA3kpwOBVdCvVn8UtB+TOJCMqr6giVgXzYKnVo8GE62a4mUocb7dWnQpo9XVgYJYq6tAhr7dW2upR9CqvIKGxm+O1WnIcCLbzeEjRKpxwTbld11yILlryutlAjyHXLIAbvrarISPHMRqkjkf2uOTjkQxm2v8AnxjxO737gCq/mA668vRvFs4zrlNTT6weQ6wuI4EbqwJgN7xs6WAPyuHrInz1W+KGhK7kU0irq2YAP1YM66PFhuViHeJdanAqJrygRbZrcZMBvB2FVSrR8IsuIaq3FTjJjd1P4cvVgfYBuwe7WQ/n7+R/HGM7ZadeXm4iw1V8fQvmHngxAuVq9Ydg/VhxLSlFbPoVYXCbBUasnNA3cyHKxz/ERBWHIoo1XVswEr1cVgAnE2VxpqMeQ2rSKjsBtmGg0JJglafDvkWIFSOU5kQSsvduHqzOEiSj6L3JIRhaq8plE4TTcHdlQs9HsXDqtnITpro9UEvvpuHvG8aKEkGv2uOTmYsdBl5kasGty0hQ45Y+A4kVtcCulOSvC820HHyaabibtWubxXCxuq++AXvFzuYOfHTTcXdq1yeS6XM1X8gXzE7uYWpItseOftccnJBhlYj9NalbnWtFnBWJcJFDJYwSM8Y0MPB8gb1XG+r4r09Q3F+1xyeS3FCmhvv9rjk5I8SqccFGs3x3U4MVccfH1Ei6ylNu1jcB4s7q3uRCI+Xl4MmD3k8y37V9PoHnA7zaJbwZ8AvR0ld6r64Be8KvFkl/Pz4VrI4jRV9QYssVux/BDlepKQYBWGYjsKEFh+IH7XHHw0X2KmWLBqy+28ZrG4ixdhxM7H/wSrAv1V7MRwMFU41mi4XmoptWVDcF11ydyEWK1icZgs+IKWWO3P6biz1cqTKaCwb/AE2j/kxJxBKkflWfxS0H5M5DUfFWS15Nn/DVVmRZQ2aU32z059NvdPN6H40YSfH7dkGxu6SqQ9MS1IKnMjOIu1kxzNhuPUFluER1tV/z6eZbtkyXTMkkonmw4KYciGA5UNXmlhsdadkxsRIb0Zy8ajYgiKGysiyp6xojYmr9dq+uoLCbJ6z7rEPx+6h3o1bKM4ijrNXCyaIszS/VJgttk2RXRFd1N4k628KDuXFrh6yJ89VvjVsul/d84SQssAnG1hlVXXpNbBR1srPIoms44lhbCRhE1z2aRCBuM5HISOjWjRy2uWQ1jDzdBAgjNRDcVoNgj8fWBIO9Xfv5I8a5R6UUhpQlJOjcgQs87QzzeXkZ7tyVmboxnpWr1h2D9WHIRj0ozmtKM96s9WZ1mDoqi8Wqlvhtm084TUYtj0jH7dkaxH3EqxBM66/lmWGcSeLLjaZjkcorEcorwacizweY7skuYTUkJkXTYcbCaoFMHyC3JbFhwI/MccEkmHmSXkl5vB3orEQTNonHsbjOUUeRyNjI6K/VIykwxGptmOAR1NZ6SSyIx3adkyq44FxKLLaMJpkLeK5vOLStKnq5xyukdFMEpUl5OjoJt2SdxxZUCBJUJPhu6tN3eFcI+KCl5UlpPjgul2edIR1NUUN7Nt9tvaO39FMxG5HWHKbbSSUWLRkgTjLdyc927ZFHLJz8hhiAvl4L68jM9DP2kVcm4xmdMkMzIzvFYjUXpZMrkgRLKBmSw7S/gzScO7UccTSWZkkk7V9os7UzaYDB9FVyS+lTMjF0OSYGj4s8nG/n2lR6g/ueeX16Pn4mSCgz6xirSddeI9KOFSkuSUuOUkvZ546Hmg6kl9tyaGQAyHpFc2HHmvulspzsTt5+YhV0y1LDMCZccTccYyHxX/FYymw4z0gYLQcJ1zuzGPiLpqJyGfsEjl1ONypYc6aYDJTWI3H7Ysi3lRt2fDGN6bYE1lCazjoTPBsNEqdIgEo7URHS2t2+Z9Eh/i/+P+GmMbbvNtp6IW402pos66l44EEdrT+4seCB92fejh+6fvH+hIs9XM7qyqVk77/XeDjGTQvKs/iloPyY2y4ZtxcNV4j84Z/bdHPChXUmVTCRUexL0OGE9oci2QRI6ckg2IRFRt8h71Zzp60+RD6y3ocMp7P2222z4M38nyp6xqtFgdUq0pwxol/+IlnZKajemGUtJGUI4aL1dC0NXcwvbGatpImgOudAlX8Urh6yJ89VvjFrLfrlUx646K4gFaE0koLOfNJ5AXrRmL1Zcqt5/RWk/A6xFgRXnPx8yRjLkResp+/kfxhcqCUjJ4RC03yr/tujnjOZiSxkm0egerirV6w7B+rBGLhm1jXXGmDte2ConP23RzwgSDTiJgmVMWJcpscg3c5znMZPwWPHO+bGoJ5u8hL1W2A9aPGt+Zx9ttADZsyfNcraWCBjy0h4xlV5A54ySlCSi4RqPuRD6tJ59aaJ+NCf9Tf2uEPWnKnq5xyPioJJizOdMnZNIHR008Vs409kdzL5x0r/AIRSXDKxw7IbaD2Wv23RzxpNJMZaNZ0MLR71f/NNlfV5ytfn+ndofzXVoALCRaMyZDb3K0+sOwXqu5Vf7NaX8Gx8lW/we1H2XkM+f6YWB9aNaioQLAe8at6QRP23RzxkRw3o/wAWj0D/AMbgEsGXjB6RS138f/bfHPGUw0RgkbUaBama6+syaDxtPjLwJ/a8/Kr/AIsh/jeeGP79ePWdNvqviIAIzJTmMmCbb885zp/3Lf2HN+ZPBtDpy+2TUcKAWzi3cgeyMkJLdQkxab7tFHbIgbmU1VCZuHOVb6ojo5AiIxmcE3wcI7mTV866koukL0mfYeMZQIG0g7GxnXi/o6CIDURkxPRSLgbbmyhJRQu83IkhGncqqKGzeLiWkuBAZ6YmG2uiOVvmTjvQwk9cHwhshNPf466UVmoSdqmpblQ3AaHaoILuW1UBsCOsVsqBPHyfzZIarmXwY2JmiDCmxlu5Ykf9N3/yK0kQjHs9BY/VKsBQ0WU7NFxzLPCEMph1urhJyIcsMt/tFaw5HNts22dLbk0bi8OhOcIVPXkqR4qcDDUwQRjAgkWvEo2eQ98cZT631cvJB5rOJMSoiJHNZFf2m27GGJnC+vAShoxqz9dtGjKZI5mQKzugunOCW2BmQmusoSy3jqO3l1wGHix1tijwclE0yNLHuRyau1ECcJ5QA131CWSZwJQrqSOF5FncIUaMBi45bbwjJJKI7BntyuQ0+2CC41B0LHnslDEzZfWBiZwKTZf03EjQQqZBEq6VMlg7PFzBhFgRd1bkjPprBPRqOBrr7XUIRYDpUXe+9dt2QMUNFseFdXOArsedGM7lTIy+6ywrfISe6RXskriC4a4EjheQJ/CFFjL5ppPMNNwlXU3ZeZT9a63hyOXOzXZ0uOrZHWjKO4yJ1PXkuS4nX2MphBDD76xY8g23yEvVbYVAVwpCNtRxkElpkzgjiM/ZhSJ4EPlYnOBuQneOj72RBipoqPXuM1Umozw5wG9H4JYwZzEmm+kbTwUN7SagFDQysJ/1PkzYI8JETuknSlpuJHYxUyV5BbnLuKPp6iZWUVMQPcLdqxk9XiMeKZInvCAXKXXI+nZjvI0bFcLoAEbqTKbrGd6YrpDjrKTNlnRZAEYePvqpn6euIIwEfWbKGjLqrS5wUxxygww5Ba5+KZFTjcFRM5WmqWDx5RfppuLvV0sZLF7PlzBlH+rmPpqwlzBdItCWMmSoZYyMJDem4cZT8TNiybWBzAZJzMynC6kU8qvNLMo+8huAd+N52NcetDlLnmrOLIdK8UNLbuJDIReS3MM+0RxNtXr0TOASROAQo0XjFTJbwTyRwYfPFomcCUUAmbEVeHihsuLXwoaDkmagxBYxb6kcabkKmk9aTX7Bbubyo0YPfjkOh6fR6Ob8yeADMEMIKcuOgoYfWdRG05AxFZnMMkYHXzJ0vmQ5ELDBrY7SUCyOier9mo6dojtx1KCwrP78xyX9hz8iQzsLCMWV3Mmjroopll5D2UI+Q0E6vmGsQ3TXkfG1AkV2rmEc9s4VQRGaWf8A7La34+8BNAHdJZYXbVPaagoJzWMZ2ZpB2bmDiuaXlVwivZQSRXUnJCi3v5vXZ2thvNr9TY85+psec/U2POfqbHnHwvIp2dsyQwPP9SI/5M6knq8jxXMCjHgqFK0fOIERfZZXj/m5iEETkUTccY4KNJbBcIIrmZSdrN8vNJwNrkEy+ioyR/lrWwDYh+NlzgRw/GWnsL9SI/5Yd2NhfZ/K5OduN9D/AFIj/kovpmKcfEzRpPNMGxiIolgnUy1QuqSLH7eLy+905+u6D5kSkBNUz0buYmuy5F0ekSslsQQtO7yai3H5eRmDqX/UhgcsQuI687vCGJqQiqIsjxk4QVqZ42ZQf6jx/jlinY2V9rtiQWMWbX6kMDkwuJCVpV2khgef6kMDkpqRY/I8a2DSD5LDraI4CrOrMLuD9SI/5ZBzN1wEvBmvJZYq2053YjlL7L7QNcW5bjtugvNyF3U99ZIYHliSGB52DWUpdfEWS6px0YQJZj9xBbL7MBy9pxYSSl8imaTzC0RJPYDhC3cjKT9ZqmForDX5BMuozfTtXa1NgbDv5ruROhF6NJHjj9SI/wCTe9GksxxxDW1NuKzIsE0XAWw4meYy6pvYLYAfT4WX8t1vcCG31PMkR/5yO/WWoMOvjua6Cyv1IYHJ+eDVXGG1H+xybW/UiP8AlkHEguA2w34sx8stacY/coGy8z9+OibY/bYA42xkx4MZ8LLBWmrOcfuQDdfZ4/F2YI5bwSq4C69IG0jsDGcSQwMc0cCFiyH6kMDmJIYHmeOigL7Isqn7lR53i4EBjzLtIL9sH6r4xNlCD/8A1Ij/AJ+pEf8AMraPmwn6kMDPNZIYHnEriQkuXf1IYHHHITGMN5DW1NuKzKsI0V4vhys48EqyVHrfBl57Jr9dzXc6uz1pnz8yHEXy4Gcd1V5UjtvgyY6yr1eiVIjCCS/1IYHLIuRvuDbkDvBqocf/AKkR/wAnd4tRbj6Cnk1EWPf1Ij/linW219sMp/scmzv1Ij/li15FX3HF02qbCBIz1GB0F52RQypYDOdgnN+ZPBBdKig82kv/ANpcXz6+OgO4+hBnJHMbg5MmcmSsij4CX3SfXsE3QZKIzcdphADGfRjQVcW9ls24HSZcAXENwKCALiS8fRrzoUV/LfdR9AwbkUbYJLWDCaqLCwMrqBKQjGhdeeJ9bBTXQZTUkgc3IHF9dHXzKW/zZUquvQ8sF0FxHkAYSR9sB7qqhuohyH9KGvuw6vB/0V5Y8PLHwHyfwPl8L5el5Yz8B5Y8PLHjjGMeh5fA/J8B549Hy+GjVBIOd9O+KmYrtjdkPEMxAUXrDS5ZdfLkmj4+WPhPL+BjCN2UAxZXjFRb7vjeHXW411ZVSiEknDQh03/wMrKIKOlaXSjLfXNz4zxswnqmSG1fhvl8fP4pAkhqRkjIywmuBJ+A32xpqw5dYclHvgc59GVlF/JLQrtI7glFjejYqT5biwRFNin0b+BInTaadaFmUoYuDNsYDBuWxzGSi7udqy9VrgwwRcL/ACducAMAGg/4TOfLPpxhOiixiSdPMYnw1Gd4xTw5SmhSkAP/AIHW0zRaRlmK06Ja5wI0ib1rYvvg5Vprqtolfdfe08OUCQYfm8SQ1hbtKK1Xom2YdpF8SpLyLFoLTsPoovJ72YPMN6nLKPtoK0lS2140aQ1jpWQiL1nANBYSxbVRFatjpYfCwlxZIrpeudbJSC6x2rOYb1i+O5gkRPkexb6S05vAPZqs+KA7HSypJxGbyjkjFLtWtO1Lg6bNpYBzxVsmIMuRvLzUktp/uPkJ3DM6dCT/AI7rW4mSuLD0n9b1ecVzmM9HINa8wlOlr2PdW0hS7NKbF+ybYx3ttxS/M6ZFgRKxbza6754ziapVfh2SGzLBo2zcWQlNUIN2YWa4Y2xZGT1QggyGhyhFcByq5mhG8LzdmVEYjbI7urxzYVxLkgyzOxaP1lMse5m847reqhReiHH0aaWOlg0mIE0MhdjZGsRKbjDaNnHA9tYpsMqyg6itnHQYeOPhPLHouRAIOpAjuCWG6JoeDUPVkkVcX0VspjXnSJ3kquiTY/ZRxbnGJ26quiaotZqgmKacsp6/PUQtlV2fjLw2WLZ5CXHatuttNtFaU2xY+VHjhdTaaZNvO1sO0q9JOYceBs2RmRIJcpLUZnllvzXFjpXldaR0Ai2n4y3liXU9tO6YXTJTBZJpwThFDXOAniZgmHYGGhVlvylHTrVP+DrArKQnxVU1cRt4quYcLaxVGhhJEYZF3vCQJkjM6eKWoktUS82wtYoJ4ryn1PYj5d2zjkqNJRsgZLkprty4G6BEkup6m3GzK7vZpeJmMEZR6cVUMJesQ3V2xq1h3OjEUWI1uUHuh0wOFdE+vp0oUnS3yinmIcnTUZZq2y3qyhIwqcICVRaZKCeUa9d1FO1m0UTQLRmM5dUzjScx58wVVhwtZZiCKmRF0Zg1YUCAchw8Vf5Z/IMVOwtNakrJObnWBUE/M/vdXS2xbaVWDFj3EsB98I9jJJimT3e2EkpuRSrIjBF5mtRtssQ5GCZMDpj9yRgdZlcYvPMeQoUbCBHMfRTTVQTisWVjUE8KT2SqJW1vX+qJetuEtSTmxcK5auiGWdbLbYpCdnsCq0Doj2Y+8bNdvLitXeKpqisjEtLM42QneaBgGfqwt5RWP4NGR5DW7EQ8k7PKdbTKg6nKct6BvVv2hSQTMMyfEsfNqurZiOOxK0x66Flu05rtEcejxLDjZR0+YICjtkOqQ7CKGp+cZawO8CyUMaMJdgGo6SksQGaiZZl9uOQBWmlrlVvawkkx60DdnZ7ZTVYkkWkZTwXlOPlWH3RNFh2+ipE03JQkfMcuyIo8RK0uBeV0mlTCh2L/ANIqXt5ENIv/AAdIMTsiT+MaDY5jpbfkKR7JSuwY1aMZprtrdGzwcoNZocKqqtWCHFtRctdIpdqyt1+i9ebrKrpG7HW7LPiP12XI/rvCG+7la6C8UchUaHSKg94pY8hpjChePozUn7HzXkpCjSD2JFWgNU4iAVmdAkZsRxPOsMVvlwu6Co1fIjRipjshumKiQ6OoKsWsdXZKHXSKW2M3a1xG1lvOPPC1ViKVdRY0ftWOUZzVYiRyqqJCceN5kNqucUNFfkOBI3k07HkBR3GiuLVeFhjLjrdErsXF+IWA5mk3apxM3Fh8R805FSEqpEPph7klRKzZWIx7ErMjNBUajw+fPs+P2oxGyp1Hh5RPmIPjcyw0Ku8Vt0Nv1uiVsLSVV+G0VQWKwQ4uqL5hxgSGlMat0XsJYe8GxxIi22YwZLTaQlQocEPq4GrEYDakmtICVVNHVWjG0gSYVs6IjpJFBSv4F0klpRbaDXOekF0TNA7gebyf0Crz+aAbdt8rF51h+SpR0dMPTc54xJRFNpKIYkg55NRtI0V2Ri8vCMLbRgEPC85sh/S1Bao+9AW7bdd5jHlh8RVKBKUWPED+UZQeUHP1DfzEQbCnHY5IIndakKWoOl2Q3m8IfltWPlYilaQ37KkGzC/33KsQTNJTbV4inFXiVvRepMiJGlFDgEY1KwxP8F/4YMs5onTBYqWJAfwqbXB4qadisT2zk6UEIHfhsfHlpV6ebjLGqsCYAeTKcDEVfHy4YbLcNnMYxjhFHSUzdltE+9179sT249oTcrFQvQDrM9RQxazPUIL4ZKThlhUzWJ7Yy4a+u1tof8EtIyW4UkxUBhCCNNqILJQf+EYiiZPkkp+1pC5+1pC4JVlHzq4q0u5MBPETqYb+HR0hRX1TerzmwmKCceSD3pMaeGqc1x8ri/MHw1cWEWWFB6vVGYiI0XMSeDdtGZTvuL04udqcyHjH0losjBWL9WvoMydWq6lk99i+GbqiCkOBhzA3ZDVpX9W/w7CjtwSEoPOvTlayR/wrDsro8bk2K8yL8QZEkdMjgoXs8zRBWu8G48iMuRiRfqHtrtrt8EkpKiuqbYrQIGXz8vIHWkpDkXOca4mJaS1+RPSjT1hY+VxfmD4aBiOhOMLSnhtldvPJ0tTissKq8e+Aqx9jsX6tfQg/1pnvsXw9YPzrK/q3+HrAspn3Q6FtLbqB5+ef+Bc6b4x8PXT1bWk/AuRE4zzaf3yck4kCnSEEEKOKSieRz4SnGb/RwvLOM8Is13KZTEfPvOTAA5QdNi2QlYmKjK4CpE7Md6ZIpzG2xPMfvvOVVAXELYgznaqFREmYxk84SOJxrwRGE83GEoRXIqYDvpuHvyNPWFj5XF+YOBhiDCEookZQBWmC9G8F4ocevZyBGoekwoEaKmiQ/iltdyrZeICJ1NjexracS25/0/ffP0/ffDbKeJAr4EyJ1RMAxBJhgJbaTnbnjVj7HYv1a+CSiLK8Z3h6TAw4cIHk2XD32LwRGy4XILtC8n66K6AtoA/impSmsmf0/ffFVtOJDCQ4/erkBWo7fDeB8KwfnWV/VuQTzyoazEMl6lzRQ2RMFCho+Z/TSQefppIPFZEV0E0DHT8MA/ppIPFhpuZvg8R4yf68AeiOSk4EUIUuLrpvvsWZEikjC0iyqrBeGmm4u5CKZGUgVtivJuB+fhrrtvunxNI6mAqRbISMDnGcZ/raHkthLq05m9XlsLkrxaTZAPMZzrl2OU8768+KEgLDnU1hKNISq7Waw0iP/Dzx6ddPVtaT8C5BLCUXG7Nt9NMPZX1cTwjGNEdgorklhiNRUbjvbTtAm2KUxwovy8ht3tRPjjHnnjBiYts7QxQhw5g0RSL1JvNoqBrO2uuv+fsbPLKLyKuHYYd7VTI3888mL1m55D8HkE4kvOhutQsgyIyXMYkKK24/yKykH0BWjT1hY+VxfmBuN5SdS1H8YNuPyS3JLEbhtCc7ddBaaYXTT6b/AOK/xYmq5Z1vlrMcshTjHi+pPRiN59JionjJKn4V1czcRWcRPklMqpuZuog3+fsbiY524tjy1n/8a8jphqEhOFqMxuspOOy1G6caJH0VyJs5Q6TbgOPkqx9jsX6teRRGhqRVtCb6M2U44/WQnGvqqAuiHvsXIgj3SQXMKK3GWh4sNGOR9wEN2osvMgswnj4QEqJqRIKWtJC2C4WghusdQezKRRihwmoFpvhtPETeVg/OrvQhHO2W212fGiOQU05UCmtgEHc048Mlyb6S15DXdVZZSUIpYBbR198M58s42lb7a6aWOcrdW23AcVpgCS7pHaLHy2JkYbtU5HjVDfyQn+QKmQdzWVjbs/KvG+hKTnWY7ituMAkuyQx2ybQ3K3nQWmeFUsymchqK0xoIrrlpjM440JSZz4NTdGiI4W14pSQqLhz9MJE4oJqilGHPDBxuM/0QCJ40B6EdROZkQmqp+6SqeEdx0NIQ7tbg7ScfpAEDxoH+mIk9ZUgwmM+n/NThSfqbkEZUGEHe32e/o3bCiiJNd20KzZwRIzaDXRGa0XEwpgPQkKltt6yu8mcZW5UTGkaillt1rMeOQwGfLUasFkIRCM5OBjkwh+jXT1bL7WbzpBLxJGpYQEEsTLzRNadona5zrshWYbP3I9l9TfLmiFVPIMjiB6ChmtNdDKV+J58uT3KygOptGZnyzE51u5feqpDXrOPfYs/Lwt9o5MXrNhptgueQlE8AmEHY6FN4r0ZYTMv/AD8s9GyJyTo09YWPlcf5gq63wc6yipuNLZu0bSJvsxW9J7OdG2MZ4/UYJvvOCD5Q9GMwQ8YkMczGkmsNTEtEl6pp46YUjvPl8ITz/wDi60P5s5WDy/zOWvVtyureCSmBPJl4DN/9NJB5CKbIrQeS6lF1xFE02CEqx9jsX6teQq3QW7HdipAUEAn5cgZVUickHvsXKtqBQM3IrIBkBsr8CSMh5Z094ZyDIz4MyE5vGr/5RsK4VlvMjbOdswo/D7Sdu4egurzRtG87awfnV7LZlttFxOhfdZ+viwcTpIUsY2TuQg9Ms97OxulnW3DpIwmnKyNH6c9PLy/xZk/HyLz5RRjyXIQPPZYJtCSYtcCzZ5PFRts52zXn1nOz8q8q83AdtZleRllMkQQQYSrv3dhfPmihIjncPBlNPFVNOk2vywtLjYAfsLOV+2KJOFs+LdcSy1lWdZBdzO2VlL9UoLQktRWq3uWEX61UNHhaQ15Lb8Tvlz6bxg+dXE6Y0e7NLsL9SW5F6MjKrhUT9fJIIkGwznE8FZxwe/G2lVu9Yzz/ADgmpigsnjNeZJLEIZAFLyu9Yhez5kNxN1YaquhQNIa6mmWK6Sbo/QySsKZ6C5HJLT2id4sIrHeslNyNUJAWXMfccVv1qEmbAhs00BosexdzAQnIY6+HBElDGCcTPo+vu1iOZji/0hBTcLKrqmAHZrPKT0RtO8g+GqVnQq5t0iJ4qbCaQdMCsptgwOkRoroj5jxhRprEypGLvJHZrliKlNPXHuzy48Pss0hSdFavCS41URgoKqGx5qPhCx9j0a6eradH04mKliWDk/fRff7zdGnG4gKDoXGTELNZhVwz7H7cOok2xo6lbh37YlfinJU+OR/CGvWce+xbfLwv9o5MXrNrcYDBkZ5EB1Vo5xnGeAy3JBZN23232jT1hY+VxfmCsZkIRkOp1pLNSf3Dxlz9w8Zc/cPGXJAXCbkekdOp9NE43LKNFQwhuxtObR8Re1X4VXUc43lnxhP1XWh/NnKwfnOWvVtyGDIRqMXlILdYev7h4y5+4iMubWIjPGo4n0o9WPsdi/VrxjjBmGXZsoYCfHIP9aZ77FxtnXCnrLfshknu35MYjn2X2ygOgnLUe/p45fGr/wCUbPfknjUJGFFz55LI4ZmSawfnWV/VvyDPWoofh/hDjzw82TYZkjEXoxmwEzmpNTz/AMwe/I2fL8ZGjcsexlXVGcSC4gZEiBsvgmaLDkjNefWc7PyrysRoIRkWaTzJlk8TlJQRzq/JT6dBLkdye/GCmN+wserOqcqpa0UlqGEJdR/HX/tLK7HKOFIEx4ciAhqykiVqhpRPqMZwK7BDJxhJqjFKFEb6JhJq433ImRhCxw2YjGugOhdNjeSRmc8I0VXmvOyE0ZJShq3+X6jvP84VnKgZUmNI5xrPtjOAJ0z1IzocWJpk0gSUJ9ltMaiq8preLYXCE6Ly0RZD+ci8UgfU2aUKxwcbNGI8gl2JrZMf46vEmRFqoqDQ2XXFkRWsc7nEhLkXyitJsgt1iDtaWHg61N4r39J6b7h7Z+PPN99xM+XNxBBPDbfffw+Pm4ggmdNtw9s+e2fQjqKFaSC8Wsw8w2pMEcKcjp0jRkqRuL4V2FLByWolhDieqR0+Eg/FUKvTdxcdkPvltJzQh58uApx+QjIK68d9c6b8iEcItJe+momirXB+gq0iRebjci14cfTmTOShD75VXY0nEZabkRFpOcSXJtfBVlR1g6Uth2vWNXMiOsmRTnRHsNPwq4cce0PPlH5X18l2s51pHT19KdVb3glmScFSicFb9atSRfOcZzHhBMTWRPEbL513teOZLNq5bQbQCUFMqsSD4M6OXS+w4zQlJsMWcYxdz5X1xkuBuuOD4ud7GckgI55wMt4xu6mIBWl8FtAnszEh9oK7XmREodOgOTlARagUgzWK2Gwru9XghgOViFpjayy8WU8GQ4GMcrq8QFloyVHidIqEbrzJpc1FEEis9VNabClXRET3Z6RWMgl6NGf2QfdjcDjx9imYrR3KhMm0KmUMODxq/wDlGT4/1kZun68yYUMRDCG7NOvh2kmS2gQz7hWYPi53sZzP5IPL7LeUfuVh7xBEr1RnecD3FKOiI3sz0jkCPT/FnoqIias7zK8ss1j8CxpkVIJJ6YlzHF7kCe0dx5Jm7mEECC0XzGi06IhiF7s98OAoOfQXZFLyZSXAL7LtJ0K6SRXEx21vdiYaT4Hk8+Icr+VajNZJRPUHh9AB9A+osdyS5YSYciEXg41IqjoHiyXEQarhes7JbyQflxrPDa0bjImpFZ7YSm86XM6bJvP7yWY/lIu1kFTlVsJTZZk2IrQbLfks60nmalSJBzTEloFtnG/M7NZJxszM3GusP50JrwcDJeauw107K0TKRpnymmttzqsut1VekiTATfAQs0M11kV1/thRcD1mtFeCG5pwQHE1Ss7tss2mTNaIzm01ZfJtxQzLDQbKPF0pE2OTNPxl6PKR5iSZBSElsOJdKzQ6VNvx7/UsDSI0mOR/X+Lefr/FvJ6fjXfJnwS1M6jKLRsc0lMmbnCMCgK3ZTU8s/r/ABb5yvMDBdDCi6YmA2WH+v8AFvNp+i3Og+2u4/ARhSwzIsW2VEgZm6LyoU0SSmyIqxVMDAbDD/X+LeLk6xmeQ+R5KjjjswhWIjxUB3miMA9HLZdrEAj5wZQOt2dI0T2/+v8AFvJKmSPXExc+flH1hVduFk6dowUAjU3RcVDfFkEo0m8jScFtiFkmf40Uwzc2xgTDkaxIyyR8YFkNqMYr+v8AFvP1/i3kjPRuuCVcz/Fvn+v8W8nmRWk+E8uYMFDDIsqIWAKzfF5sI/OsYEdJUngs8kSH3IjtJ9fr/FvP1/i3k6vVuvZwN9wK7XVmnZFqqRczNsYFwRrIkTzw/X+LeTFLLFdzGYUhr8eqSBZBiKYe0zxjqG77Kt8mXVlVQXFLxq/+UZSf48dJSTPMZqYC/YKOkcB/yO4JDUmueLJbmzP8W+f6/wAW8np+td8jt2dI0T29+v8AFvJjlhjO5j8ADGFHQglMJFn15Yc708I4n9WaZJLnmMlEM9OMYEA5Ons87SRAXQA9+v8AFvP1/i3k3Skynm0OR3YJZa5VNneMFAI5OMXlA5Pn4k6ETGdtcsWyRxNKkJyjA8GqTxGSaFKMzK0g6/ANuWHy00UcwObH/iWdIzsYnFpbVXEpf1p/5/g/L0vL4v4Py9Dyx588vQ/8+KemKSsYrgkqqO1rHJSqrs5SSFZHF8PLHn6OeNSuCy4G7EMJriY7pOeAbIZu++4m/h8vwXl6Plj/AI2KFDZ8cOKJHFBVEVYRB/PH8fACknpUg/5uy+f5wy+WPVkpYdnwMYTM0FZvLkrx8gFZRk1QkdW/5HjlhKEhuL6KPIXbw1o25qO33gwJcS5iikSPlD0CxYwcMOWJHQz2tytJdqiIE1aNkOQf4JQUk9KLJa2jrenw/l/DHTxNNKpjhQlvb0lNytxEFAGCMheiOMEXCTHK3Vob4JTXkNE4RPE1Ir/ULnd7YZZD9e4Y42Ha2nmnfww86w8WHRpii5wqn8VXNABTGBLTuNPB78bq8othafBEk+4wiyJf1LLrdYlgmWK1aSvqcixO4I6Eh+Gv8hJyaw8yK35Rh39NkslWDcYs/wBo/wCDOlutxZdaskVbK4LPOty4ik/Lb5zPrWqqpBVq8TFLuNuqzUWPQVAbAkJWczpsDXgzMyxJujAZwrkFauRdMb4z583FDDy+mk33u2KUahhNLXfXfXcXQPXG2M48+aiB75wJpttOp6V05otUVfFbXx+b6fCFHjZarhLuttfHzXfXfHnzOfLhkwAUL4fkx2JckhNSZYERYseJh/x9kUPXfz5ttrrjG2Nsbihh6+eOJErtpekaZjkjkGJHY7vMMnIoeu+OefhnPlzQYMXHNxNA/Bzt5Cd6JUtOJpT6UQTJlPKyhJ8My8dVk4glIMiy7N0o6+euugoYnLnNJumWHHnlqwMih438+ZFDxv5+CinlFZPrw30hrWJEFDC1xtjOOY30ztIyI63G0IzLWDlMxGcnSg2ZZfSnOwEueeOaiB7b2naDeW4trfrrrB+wmmu3NhNNPDz5/wCMZ8/6JzyW7Nrcbv396rkxxjPREkBsclizy3HL/wD3qOXjKts4HU8/grJsB1SMxna0l5jL1OfVP/DSVCkktDNfPXR8LJUqNOK0mM7FMaTlf4ODDgR2MHIQHS3D4JQe7ai1kuJfRVqZnOrtFikJFfKcpi5KyjFsdO10EHHYFaWEFkLDsc7hBra419d3n71pVybRVKZMgSQ4Xi4YHcxZSYK2qNnEwyczz8htVkIUiwoqya+P1AdXoS7q7t7SSgUk0itWtSQjzBeckKsdVnbtVizkZ8NTQ406NY1hQSbmvWI9I+WtXqKTMpt6sGVVryVh0NGan9CruJMybtmK5k2xDkj1aiiaJMjwWvjwuG3TQLYdzndbZrYh4GXG7aRgnBmdBkMhEG6xWY7hZkGqwvorEhgs31mAqosNeMl5u2NaxFUnUhiGpDm2Rm6ZXpuUCdc0lqw6ts+M1NYnKA4HjJYmtiVOXFJLDb62yJpXYeVPrjyZkOhOCa7DR8KkxGWkRSj+qiXXYRyxc2n1L6bWND+kXm4lYUcJdkmu83UlOcg1IYe9sWyOOyR4YUHdCTOldxIFV4zrkVfrRqQWFIvXPDjNISjYwJ6SE52e0G4msS289uJ1O+SpPgveGmzYJ2YfVX3/ACCoxvXYk04aUmYh2Dc5WswlchDUVfdr3f1aITbZmSK6U6NqA+sMe1E+o3Dc0v1zUjrZlmYUFzs+fY9r0psWS8fJCgMziq8VimG3PciIR1nWas0+HUTNPWsgDFZq6/zUk1GZb0Gj6pkcV6BlVoQQ+nS1VqJo4HsfolR0oqM/pbCNMCxT6YRh7WKSyWE1N/omTKwpclPMbT6MeB5gMRQ5ixkA4XkmryXI71ViuE1SiSsSWH8JaX13059U/wDDWt9StfPXR8LcdmOM+crsx3K55N+Dri/yyUdmeFTTqNjMR7AGIogZX3VLEv8ALJSE2/zDOyMqrsfJzZcKqo6agRhFTG2xh7WKTj6jH5hCWiifWNMU04Wf0xSxItdV8qrMGRY3XmOtojUcrkMt9nH1x5vBOe0ClIkmxUfazZNESUx4+OeKihOp+WncDYyfiliEJ2hx8GynhL1f0KcpaajXiCCVUjGzAe0pwAnlJPlJSY1a9JKjwGHxZVRZlEZLhgl8xYv7ul64Oy2LPksCyopTdYwGTX24J5VZPkiOgFicTsEvkonyOiSVHrzUK5QfJj1NIzIPy8izFyV2QrlJmQ0dPbyMcKFj5Qi2phrQ43pJcuzCyUOJlp31dabnOsVIJr7xS4grqLJsZtGASMkNx9ozXcEAL0PrJhyulYNvaHLBTksSQ6IraLNd0jwIyZik6MEFdcM7uSHnyWT5FQo8RVhuMW0LbcRx2SglLr5Fm5ekp7RWSWZOArvGrJfbnh6OZZlRhN+ASsqM2THSoqiS3GcoTmhysDHjZIPoypT0JLExsiQdXO/JAlOdEWd2i8CEdCtB1zJX9rO44zkhSjtWliDGfNsmsFDLaPKSIhh17TGyG/XwGUY2W4pFlVJmsunn2JMzAT5HZk4S7tKa5NDUVVJcbkjLzmbLRjFTneKzLTj6WpPliXt5UW5onBgvZ+IjsmSVpHbD4ZTyj+CY2abrfEEseUZSh9twLGLswos5vTtBKhFf+VZtVattlzTBq+0jwLf/AKLPifRDvNlLDGUqrzR93D8c/wCYoo9WDitXGjYcDetZGjmX1lVLoKPpcmJ99I2ntkyot8WVpIbya4Ljx6mmG/cePFEdCXkVzJfLS+u+nPqn+Tj5khlxyQP3SaARlpWxi5xmAxQxQ999AtHdbCLm2aLXWau40ezAwpOD4/LIMCOnQVt9FZw3IsqM2Lk5AuOxFNV030E05JsqNqKEz940UeQtg41Ksfe6jPwbjyZmBJ2MZxnlrfUrXz10yLYeOY5NpNz2QZNoa4kOVJftjmBHLn/eNFHIwmJqS3o67QxwzXL+8aKORrKDclRIkSdY7jMxm6rV+nYVg4ykE38fDNvoqKmmbZqOHs5ebba6avK1cYNUyn3TZww7HkhlyIR495DZ8dJh+6TNBHatsorcAwIwJkLmM51yyrGuJBADs0xcl3XZpSOAHThxRNtv8xSc8zLDbWlnWXsUk2XFuRhAhRQBW1ZtF2T5hmElIpIlZ1BLEpJndIfDQaLvXWSsI9n26OXWrQIIBcsvKhJeSbMJR0iasWxkcs6nSrvJc+B8vDyx6Xlzy8vQ8sc8seEsNt6ulnxJDS823R6Hljw8seHl8J5eh5Y58vh5eh5ePljw8vPw8vHyxzy8vQ8vDyx4eXoaQnM0euOGoSVGMvK8Ay69VwoULESv9Fqv/Z0xYmSvDqukqqAq1ymnEjoTn/MUUerGcK6qKXiJPWs6EndfbcvQWehtOpp6yxN9Ag5vls/Kjoi2qq4+EWa684iZHr7JClHr/wCWl9d9OfVPIbzIR8zlhYdcjuxvUt2HS5jgtwRILUSUD2FC3ayrJcVxIxykiP8AddMU/RNSldaaC42FsFytybq5KT3dKUd1LnCDDlSx62UjKQ1dabiWIht/k5xKcl1CkJnjR+8Yug57yzxwUwXSaYGIuNdch2QdJNYNrfUqiKi2jKrPqRIzhJyjFriidepa5DeDc6VzXn05CuSog8GQ6UicpYyEUpFwwmapyE7m+1VGtkNNpHPvl4h0yjvBFwpuUFbipSW1aNperkpR43q8+unPLXTAeMq0PQS4pa3fVQyrcbLXdK4zF1puAq7GxLT1UH0/mFURoKjWm6NiUWPmmqmsnY79KCWmynBh0l2Q8kqQEtJRXn/Os54uzhEzbPobgRHMm/BL7/ZDVOID/ZDqOfC5+RXkuPm+ot55tN28WJKj9vKLderRdu39JKv/AGY35Ks1Cmz2SWq5VVouBUN7KJ2J/VjYr1JxJ61uXZ/BaaesucVMyjxCzEousu7TTQPWeorNSsy4vqzIGrz5aX13059U9zlIcuxGG8jcfunFz5D8pDsi65La0GGBy0ySIpMZMaaVYiH44Nk7wpYgjwViy+5oZ9U7t/KpTXG4CCiprcRvQsb67Km+prPLZI5RMlylBkbdu2t9StfMYzNHLta4+qUw9YOccsfHuGFJNUn7l0x3bx+ffzzp5H/3ehPlqlHw0HuwHdG6k07Ky41Q25O0KvtfA3BFCth6lq8+unjtUzKq6ITRiqFFDubhZ3tnSpUwZWWq3ibSbU5Qm5WA5GPM0jMEAvZlsPMFgqTLVWt8I+3+1o5RHdcd6njANppsKCRZbYi4FL+C88cxnGfgpqs+AxFbFlZ/EDiu3GVlU+H88Zzx23BSG69E4+VVU+2skqjVbqJXN1LkS1LYD6aBb0M+fHZcFIbryTjxZUIeNlYV/wAw1pr5fqb4TbYUnEylFUkpcqtL0PPHPPHn45+Sz0K/N2pL/wBrOwn9Lmk+P/r5BeyVHTShyzBOTnR/R5pfQiI6n/6tmM4kD/EeWhhb/F1IX+3E/qxsTjOYTYqyVbj51WErdNtPKzQf5mmmM/qW+m5o7maH95oijE8tNuVG/wD+DMpMYu6+Wl9d9OfVPbFrGXDFbBXkVtu9vx/BbpShIgiQLRrfoEI/LduQ+pybUqN2c6QTjJYwwD61Sg3hDPqndvxtUj/b0/6+hY74prqO5UAaNlRUTkZPmV/BSVIdQWqYRY3tb6la94zmaOXa+w0w9YPLIx5l/RxCsnZi55IaSuyg+0RHIN9HnCUBYoZUL2HXpGdjprBELl5JbJzHT2q2oHlCGLYepavGM5mn5eTM0x2XJ1XZjRVRsce0nMePSa2vlUJuJtx31lwOeCole2s/wsnRCoUpUD2FL4MQTQIOSHivzdJsWQAyI4TTiSlHy79jV5Jb+axJQTWyfUSCWXS34yVsxn5DKomkhCqmnHtzz4ZiYf13131w/WPlQ8+CLaMDv97Jf1NKerOXjPn8WV9C4AYANA5cCFjgRwqMXtVJribqdWpbTw4dAHBMhKSulIwCQ9We4BObriKEIAeKGgUt2tdcNcG231BYIiIflILQHQF11flU2/igH1UqcPE04umPtkrJj0Vd0Ntv4SXI3l7Hx82XkTTYM8TGLJDrbC/vaWTXA123VddK4ijB8lkq6q1RU5niWBJJhC4ygWPv6HVhGLxZ9/oXCxoscC4svFpN3dNWElZAHHBLBOetEUuR5EyxYkUNnSZAAo/2MeM4z54mD1VU19ZvM/FyYoeYMtHYxZDZj5pCraMAIWOkzgQL7ZJlR8+WYkhYajFqY4AxI+LGyp0MyaLEwSkgsM+b5aD1JUl/7WY9SFJ/t7+Qmo7m5D0BsSOnH8mFNbR0QujultOEL/IUHyCFCHCVFhJRQEd5tFw7+efPK+hY5g8SyVTHqz1s5j48cPP5jJhwqbKnQOKq4jIQCM8Go4tsfzz5OWca62pzR/iTv4wGc4gJA4pJxFXITHCrgjd0xYEKBGq8ikXGiyBEz1jJVQWq6XYYkCvyrHMfBoLrCzWoE8BDU81ry+Dyw0nuzD4rifa8HWeGn2mPy3hdTMxtu33UJsCiO8Lf6EIwTlyqrgQz+NHY0Duxl/PLeqsSPdlLNoIRXniZRXA+o8VU5IsXOGXOwHE2nJBaW6S8vWbTnKZmb/HHLytic6C80+hY711lYxfR1qnDbkWBIkrM63ofJlCqeUcyM7h3Jq3nSHtXMotAQhohO4UDRBdgWa6BHQIWzya2wls+U6cR/wCQfJfjQrKrLXoql6M1TM0TVnDFg2TJLU2i10tlNpZR3cYV9W+6Q9qdllcq1JqhVHl1IeMQSOxzALufOoDDhWSX0rqqWSWUqQq1SMyDgUsTQghk2zLctrUGxCBEbX+DlU6YT40qiQKGJix4yQ+E+OWYlI0m2Zer1p+7G6h1dnBaMLVpYWWHgfiUvIRtTkOsjxjtqMM9M0iIEn1wdUXN2oTzVXEybFwsrNBeiyIJClpvSnXJ2xUnVgl1Tf6JLULKkTqFaw9NYMlaEVaIzECpG6vWqS4PXYYCYdX3TJTXBO/t3gVpsyRrLO2Tqrr0eoFVpdV3snWEhNWZa1HAEhyKzYmhKV0OXPCcqxL2qy0JmleKjEP2SbclmnW5U1nNvXaS7QvyVauixsz6ny6vLKh4y0uOBtxvDUSGpzX5WiFwwKvQu+jMjRxN8JKsbKDETZHltjwpC0pJcoSbAy/DZGOa2OaVW2RhdbKV3kWPBo6cq+ijuNgyRFKvDqs2ajvB3t+VYFWYiLVHDDChazs1qTCJxrVxzSSjuhEdFfJFN7Gp/gGQ49Gjtzp/l93ziovR+zVIFPRm22KgSatHlGYPVVTX1m+E2QkrRkoVJDDDhWxsJqzXWowbUtSE1ZXgByxKnVZeiq8IylGvjiiZNjWvDjlxCh1kDwnF6045Bs5IK/SxbJIdWpfXSDntB6kqS/8AazHqQpP9vs5Ca3Ixmn4JfWX5LfJKOWUgNmSbHvRbqjILHJxzGw8muRVXsQJCLMYkiWUdMn1dX42QqtS6qvtGlyElWJzbIj2YZmZ0oxI5ocWYSd558xfZyblwy4G1S9fUEFoPpzQM+5WlAnHUeMONZAsc4JTrO4YsSKxS2pyG2/6EzjGcY111x4eWPPyx55xjONdNNc+XMY8vHGMY55c20125rrrrzy8M6a555fAjmSxXWxIgY001TPEi8OY108/L0PLxkmUmlFSUJZmNR2ETKuCQHa1G2ms9uePzNPP08Bh4z5Yz4Yx5czpptzyx5fCLqWEuIrIXlKHJOR1dMXkviq7W0hKtyMG/0xpZsR/xDPytj6MSfZn9VFL8eUi2N9SdKcf/AHFav4oYpJjGCNzvyDTj44qmLdNDiunuhzaVrr/i9bPUhdj7ZWL1H3a+SrvqTuXg1mNYjR51WEw0wrjnitc4SkuPpCuh+Rqbghaxb5Y8HU5U1ntyKrTlJCeTvYbQfafIreEiuSLOiqB2B6Ujp2Anoz0V+tmJa/taJT5w+RTw8ZxnHJdk9NidpMh7Wbl3lgis3EkupXqbut+CVHDC1hvy5dj8v1F9TvLTeulN/D7n+sWF/VRdn8HqV6mLX6mcTK1BiBlsSrXRpSmvNZtpLPb9o/XWUFDAS1yyEiSA+FhFt0mt+oOAv1al/wBVVNfWb4XZ/Cam+pe5Pqupnj/8eXEx/wDial/5HuZ6uaberKf9Te8MxORkxScGGbdHGY/r7NCXJln/AFJUl/7WY9SFJ/t7+/IlPvWzcIM1vE9KTRD7ideP/tWpPriujqbyw4kR55WEY6wLiqRKtsLSRHb6ux/erD6kbs4/9mrXxQomCBlLEccVUo/cb2ukEY0a8TotgFduKUd3BWCFZockSOHd/UFuGq4XY0dYilXTXeHpR32L4zqX9OzMPuCS0otCcunD0A180jPb+PsBXbaQh0Z4y9Bp49byWDpVpxVLM3Lznjkm7I4KDyrWp5u22z8eKNWKB1lGVLSy85mspRpJq7FCzaiWXGmm4klVwRatWrlVw5XoZl1xxmp3O/IMZTDJMSochz2/pnL1sh07Grft+xFdfbscWPfEct+VysqnytXZfcoq9cJnLC61o5ss743bCQhKE2wMX3lmt7wEuy7NwK2uuTH4JYCXnI9F2DptdTHM4+TjvbJF5NhVaMn1/eBq50iGCMTRC85geLmbqY7G6tNaUq5vLF2nbgvXJ6yhIqtbYVe3lep4rlFiTltGKuO1kQzZP9JECa5EkCUUessuuROX5ql9yyQo18mp0t5V5bdlrDoYMY2MdUWISRJ76Brq/XopyK5oKmp1SE2ZFlFellUrbODsXHLPkrOF+OOsEtuMgv2VhM/IxBhT9IsNF1i3MqOoByuZysGDX49FORXNBcluSbWu1Vlx19khTss+5TTo5kFVjBdmyeniWb0eSeuxOqtpRHV27yaJec0kqNX5bcZNesTLzldK7WuVnC2nPZuWHEtOSvsuONmr9pGcsO6MItsA54kT4ScjglGM3tGciQC7it2HeEWhKVJalqTrPTC5sr8Ty+5YqN2emJzBuCLJeckUG7OzC54/NR5IaxFq991E5ZitUjObIQcuqpZmZEqp22u00SawiElssielmtztFu07hQK1ueSnuBK0vOWVTdUpWcJpXm2WHDIy9VyXHJ9/2ZgRbNrTSttIDPTU+xExSs5ZZjspKLIR12WK3uge7LuGAra4JJd6T/SXn/PDRImeCKs1oEhvLGPAyUKnAU9rtlJG4IXAF2+pE+bli4u31MnzcsWE2+qFMZthJLOcyPV6SWAhNFMbjeRd/Ly55cAbDaKnRAQReaFiwe3A2o1wTnlwwVLGwSzNaBIbyxzJQrtnBQpjPjuEGLoGz2kEZ+bjGOCAhDBhsxngmMa4xhSRkhZC001D055Y4I1GsMd3BCFxqVLabZJlM51KFdNvDLUa2Tm2mm+v1MnzQAAPH1InzQsXD2yUKbZ1KltNvLHmpIaIs6pqEiI+NtNN9fqZTgYAIPFNDRVoMknJ6aX+pk+bFi2/PqRPPMYxrjmSZTOdSpbTbYqV321KFdNtypYTbBQrrtwZqtcwcxrjXG2mu+uWUzdjAYQYOm5YsJt9TJ83LFhNvqZPghcAXn1InnjmNqSY24Yss5093StZ9g6tGmzOOHHd/wCDJQqcBKs5okRvLHPqZTmhYuFtkmUznQsWD24otZsq4pJOT00HhomUPAk2g004b+km43zDgODJDCSdl5lk/qDPbxJbKmQ9QjXptj/G/mjZ0+l8fPjORSq2dWSoZFU1xjbYyy2sRC+4GHxwFk8oqefj5+Af+Mf4158+Pw8/Q8/Br4Q8nlb6l94+h5/Af+fgG6j7uFe/ayq+aiT2TlD4DPHJU9hudwt6prCba/xPKZPn81ZVfNyou7cX+efh5+EaRuZkg+668qLVbv8AFhhCjbjlTRXb+RvWucVPg8m0+iooYRURJbiZ/UDL11ItUUQQcVMdKsklY1zjcsXcjdTVF/IpIiNoTSGWilcob4TmGmlxVIqtN1HWV4NvNk04CaUutiPCJM2Xa6GCsrZx0N1JPvJJSQBsqrYa5Ecqluduxt+JOX8fD/7uZF+/k79Ns8IkwQXG4t243TI4aO7W6xkAurm1FyNcY090tOIt7QgRzH7CTSB5ISHG3Azr3Qy5FVH0RGOm/VUd7I7KbpQ1oQdSArH1lAAR3OsF2yhjNnZNW3WeLF9Hs4ct1vjiBpLvb7Gb4CwcUnI19zT2S04i3fGGHM32m8Uo0grSR+uMQcay22HemujGMOb0gABzQzgZTmapMgeOJh2Dl5YcjEc35j+EAHFLD1/cy86WtJ/rE5Bzwa7OWtTKDlFLy3DK0JIsEtlwpSG5nI0TMlCiDRD8I3WG7XSH8LFzE3kB1LDijaF05qyYxJTHneL0xlj+OuNc7Cw3GWrMzjGM/wBfsE0CdRFFGUE02nMopqjRx5fU9vxqRNsaF3Oq6kk1KdRsfVjD7mV4/wDnCTf7RX1cRp9njwYPCiuEjWrgPNE6mjLhlMZpZMUjys2o2/EnL+Ph/wDd86KO6N9XdnEoA6C45L8vrTL/ACjGo+mxc2gK33u/QsgNkP1cR1+DIP44+xdQFl2quEoBMcyiOXZhr6dDLO3Xc2tqR9QXZM/7xr+MqH58kvGPp2R+U41GD2CPoCthYfQOS7X9CNPVb83PGVNToYaKfOCqB9s16fTgJLda3unFzAA5Qw1IOeLwQXJEbwbS0p1ueSchwnEznSl+bIzcMibPuPVyPTlc/VskxE7n+uu6vbxbKb4FSpo8ZRq0vc+XdNfny2yOMZznStUgb6psMvZVcizWh5J6eIGICI2GovvFS0rA7clIMaC8ykCT/WJ4B+qDldjh81G8oAgASHI3qc41q/PlyElmtL2IFzRUyRMtKEXg9EFfhp7IKwDWF3bknI21hpq6cnH1Y8k1leRwu84PezNJsVgLchH2q2lBEj1Urw+khLSkpSXFBOrG8jIDzhB6swimkR1RRzWeQcZaURut4LDpg10tlV/bPIPHfGjgZStms8hYy/IvccdhcrCplSzqn2LXG51JnOxejZyyZLKrJHEpJU1xQTKxvA0WesMvVkFme0VR7rZ2G5hItvy4zY+dL8M7VedGC7vYzmYxxlw2632jOaF3q2ByNY3gYJu1oLzJV9dd9925XR8rRZyV3faGW21202ZUcOt+jiVfdOpZ2MtxslQIkTqmdSqyvI4XdsDvpqk/P4/6tTlI4lGQZL3+jX3aoruqC5DCCBkxtk2vOUwugor3PJRVSf5ocqgOAdAGGUNxlVfco6/oG6jAaCgOYdA0JqhpOP4kjz1Vl9RVz36g4GKBv9RyGhrwqEbUDmx87jOdc/qUd8v1JN8POMY6sr6+MvCpLqMJSY2ia2MbOut077v8XALf0dJjVBQnSYQypIzsSOL7gGXxEh9nCBVXfZw+VRF46gmNpG8tR1k4aVl9xDr+UBdFQDQquIKsr7gHX90h1GElMbZRaGNnnU6M7v3fIDd9CLd9Q40/X+KeTC6kN4vFAUC6UuSPNBVxN6CH69VJxWUSSpF+V/frmEcUvPtOjsLWzSru2YQk13qbqniQ3SxN3e+XG+jNc/Vq+LBuvVYiJ4KD5ZTiLAk3DyLnOls97ypLKk594EerldKZLKYVRpIgZ9uV8E5am5dbDigiRF59pk1EgCEnxghpkdRkuWAkRSU4WfSw/mtJ/rE8EFPwrRwUq2jBjud2s+IGseOGFE7I3qcRzgCcryJNZJwtuCn89zznsullST2gN+ubRxzLJZiOCcQzO83E97TEQNRa1tEoSbb8e80qq/Djoeq8nOpSWIaktoL6orxqozrI6onwq9UJjuuTZSczjW4Wdiu9Wauh7NZ7Qk8F57NR5Th/hTlkCeVB1iwnI5t/oMpqjyLvePFhdKR2+5JcUgD8T1A6lHWbZkDIYhaOJaSZYjMaOFmvrSIN5mO6eHwsrUYrBt1x+IumGC/UhWPLsTkigqgcPg5i+PAnfYYJRdSXrI0Wwm/nMmOGXZB3jtEjWcHwtPm0ZIvsh1rZpNUVZomZyEXJX55uB2pE3N8gZlxf2FjSPyjwsKVUZDSQX7FdZQ07d6zOjTCbVWXNhVrtg0NqZNf8DpqmdSTOJGV8aKiseWDHwyapnUkz+oqv81UVjywY8dcbbcjT1W/M3zyJ4UbL6akbsFOcsny3JA8UAQ7MDrfbptBnH+X19zj9ULUfa+QF607Uab+fzdvm1z9Wzl+Nx1u9XLs/NPK9MJIdaxK02LjJckJSO4JDAm71pVZzj7vm/wBadV84+inf1p6g4fUSmyhlPM1nJmyzHk/OMyJzGNs8Jjjk4pMSbIhgMcwYNDckbOMQ5EbQKPZ7y1Im0SkYfmR2vl2Wizj/ACeBs4xKVqfkgzOMSnaj7LXtVAUI1eE8PtmuAKzruHEkVxLTodcda7CQ5jQTbeuUfoqwXkKwDnQHVDT4WH82ZAzjL6rN5ZYcg/nvkVPPZjvKVIr0fTksg8A0tF8K9MBpuBEmpqpDQfMAhr20j2jMFcN6IzhVzRK4W+qNdZRFJ06Y3D3CEaHqTQD+qWuuxVWiLYzaB167fuHfS0nxF5Ykq0f5cij1kWh/KtXFYvukzi1FJvPxKVldGMoxtRbz4e6wvozZ/dC6uGrAvhwIsVMR1u9XMTs9mEtIiyyZqa7mSNUBxf8AD0NOpCZ7wxYOL9cfr5FHA7BRdpxuPzZpSIryPBT6TkKaYrbKs95li5wNmKpVjdqM41OsRHsmN9BDDScZppOTWZohciY+ZHZS4/gJ7icnpKT+YLkWy89ROT0m1+MZ4J2OQ/JWkdLbjeVe3TlsT3HKePLcoR07WkRnWJE8KZpKj94thCnCKUlMl2UI6dzRiCaN2IEpSdBSlqi2NYxjWapDYLxb/IPejbZK3+4OL/KdH213wZ5CrsaDTVBJ9ioYFZkxJSZcVJJgx+JaJM8VNdXd00RWuIESylHLSZzjm6KllHhyTI+Z7VU5ziZSKx1IyvHSwHMcOPEltLEINDVyLGzhcEMzYgILfdsrxGno8KSwUYIrjdddFYy17BsAIvJclxw4xC89RMT1mKSI7drU8IsUVIpFr1dBl5OjwjeSliOVQtN0SOkqcnKKGuTfz7V5BXYzk9XjhRzLcKvIqbmWIGeUitxoTfe+k+xSGDM7narrcMVz3s1k82+6/Lu8kTIwzLOhuSY9aDXPztEygBCkhsNmopieIkO4Q3eptJ2JU9Ro6U3EkQI1uP1zBvF3RdYDDeTzb4r4sCSjMTJUmdFEojxupHnpXl7mFWcI8ZaCZMjnDH/ARQmcUDP+FvHhprOciX8c8KNdzKBf/C3jjhwidTjHwMWggmJE/wAZbmOTUhIhSMf4L/z8Frptt6OPhPLHn6fl8FrjXOwMHxavJE+yWll0j0fLHj/4z8fpeWPSz8fo+Xx/8DQd5/ql554okCioQfTRNsh0eDLaxx5uVLTSaKm4znPJ+8/1U9MVuroCNwAwOVGrMrKqkrTn6q/4ksWMnB1hGVEA/wAJFtjp1rtBBZ6VZJmIyMZ/kOfPhdUUygH8J5/1e4X+yWkaRJJYDmUMeDifTNaIyNJseOJS9GZXmqx9HJO38omDvNhQtRPRDGCF+DCFFAErcYPHH78fLBMPLlbXhXhifcDd/wDFlBzhJ8CjDD7+lWxqN1XKWb/I3hVr8XnP1V/xMftRutxvT360uYztrlr2bDKI8lyWpyQrfzeEjLPKusq0I2Op+FmvmeIzai9fJK+mgSt/VU/QKqykuNpxKTTX2g6Ut6Nk4bLECkrP8zJb4rpA6qlKvo7h6iazRjyn7krJEqDTCh6qeiL4zcA7jMW1NTXyFJXwdXg87Ot5uH/E2wROkVhOl1i7MR3xSx9327zx0ghpjPX93S2bRBfNc/Go1Fl6LTfrQ0CRcSA4s3Dd1ZU7cseInEw7B8bNuQdWRH6DH5V6shFfqZ+26OeOZPLpDkq1+LzaCMYjFiVr+sFxa/xeIBLMNGY+xxAbyw6FRrVkRCwG0BRZkJ3VkJbl1FOPpB6D44bsgjftujnj6hH6J6t2trITi69XFgqRVPhZ7H3cgVwYicAtVyj5RLvRmqzGXuRhDCvIOifXiNCWh2vcYnNJPgxUYxXjTgBhLbXJFAiBN0wmzHeuSfCbKaLIg6Om9IJj9t0c8nCOm7HxjiA31h0KrWrKhFS4sBRaIE8ay6hgHSRtONkCB1UOs+s6SAVxBcWYDc9Zm4cAcTdV2qr/AAWMbbZzjbXPhrpvtz/z6XnzOu2voa677fwTK9U/GBOpthtxAajjkFYWobkJvpbYhSQHUTeMeOtiC+fGlGb0ewalXqSU8uaKmiJklBkmKBMxHbxLOd1wy+WekpKQqLx4OuklblU+GJJUhlWHpARRf0BlPjiYToaqp+gMp8dsfOtja/0w6x/qrXj1ln5AM1Akz7uVrdyX9zN1yMpRazfrrv8ASQk7negMZBcF0nAKdZFzgDR4qZLnC0xWQbsYnCN13gEdfDnJPWVZLd4zBYe12nBgIoNkwVl6f2vFGf3pPz6xEFg2zKw07z6fh1ZhuyavKL4nKVjUQtVpXDOrjmel0RAlKFLMhSOuCiBghv8AuSmJZ9Fuk6gDbFfTckVveNWQfNXm4X6GL63P76YGZGNh8M+FWJhktCyT++ZpC2/0kYWn08lDlWjCboamV0jtNips4SanGmG7QHu1rNoIBFyseSnJH2IRf6+/0qaHutsRs/uRkbimoGFZSq1+LqqonIqc6rOmMGIcmY2/j8ipwCqw+QYxC7SaMxTB+n+oM9yiEbiqSS8jodl2cAYSWPI7ij7eM3Eouxjv2Rm5HZI7Z14CHGQ6iz2a73fjeYKYp2edYpuO3oA/mvaRPL7JnIxMJpmP53kxxoTujWenSE4DRQudLOJLyhr6VPz+RktFNin0eUprejQe7om16u1EY0iuGPhIrc6m8GRaf7byE2EXZrSmGY8MHJWfJQLm24fPKqBZ9skgBaxpRU07JKWl9vMveVZH3Hid05drIswopZx4+DLCDGca+uIrfNkDDUd4a0mCI6kUQFk8EbJmiIpUoZPCmm8tEQmybHJLLoOGDysUby2dCNkDyeIz1U8nhC5+cKC214wGOAOVF0TVAQro210UDOM654SKJLRb6e9ktaMvBHKpKiRSVJTyeSFNNwzlQ6naHd9hjobZXxQhQhQBBEpTCDHbq2VA4Wbq4cCMljJMUoROHxTiEsJ4euNts4bDgyEMCKXE9COtgtI11elfPmy8oNhUerCkFXjxRVldM0Y56z7nEU5TAIuWKIzaWj2ecqv8WNEVjzu+v8gsu0CgqTBElrbx3k+REOMFZ92ERXKyoQaaYzmEv2Wd5hSiOQjcit6TphcerxiWQ95Gbkmup2mnvHrlXT7DkqU1SSBf6YkQT6Fg07B+fKViWGdiyTmMhrViZlukU1AVayGcGISuS6jR55wzLUCxk0rCPaIpA5W57DFIEhlo7S9KgbIZgaXJiGltqZzxAiplbLpiajy5soBJLZixC2m2YjrZSP8AHInYUiAS5I7dQFZq1CznaXlVERl0As3CDhmVIh+MkRGZhENvWAtm6TbeiuAHVEDGNS7MkCSUz6aL5so+PGq4Xxz6L9HFqSrHkJTZrpIvJuPR1EWW2lZUOranAouBYttQDjIPGQ13Y51kOuaot8Gq0h50jRkjR+3LUf8AXlW/wCzf5H8Ktfi85eqvldfWW8/yeRB1MnQwtAA3PDDLdy1+3ONuMuMWuwjU166bxfyDvVZaX8Z5Xj1ZWo+z8rN5/p/aL8s8jGMZLXSQdXkffA1Xyxcf4+ST6weNr8uT360vCAfVZaf7aglgji5jGMclg4OdkjkfWHb5RuTFKoUiHInkD9PHQgOZBdBJwxew3Ps4K3bk9VtFV2+qeDH/ADNJX4yyNt9XKvJpZTezlUnKUNrxYRbaSDqA3GejSCNsM29yIr2cmhcV8OIu5sYcqyaMJMZ48yrGSgTyytPxTLqrnALL7XawoRdlNh5KqktP0uEA4eIzpQlNKEZDZVNVpsnUY84FHDPRSj2IqCVGuNfmtBMBOudTWngGqyEnAjJympYSWqzHKfWxktGLGXu63koJiq53Ejr6YQLDt9ptg+4ToqAlECT0VsvcsqPBV0UzPj58ZPqn5G8FFH41zxbBM69PUvxzepOup8uSkmTpGNxuVxakDkizls/GlVz8w2O9ZHGz9G8IhUk0+jnq0pqgRZso+sWFnp/hr1l6KBHc9bFOwBBbP9MzjJLLSmZVl0thmvmSmgjTLGtf4w2iphWwfDJewdYJGZSbHdymobJPCD0GuD8bS7E1WWyTY7cj1biWFnlrEsn7SExNEiRnIkOqXizzaB1Osqppq3LiSqtl6NyPV85B0toj6ZrlThJZj/LnkhytxHa1V1dKQJROuhspqc3FFPBn7Z3tTRIS1FPDsFZtOKSDEEB5hdSPjQfWouWiBMgbVzeNWg/JGsUJ8yNOV8f+G44LBv8Aw5XFyu4nz4ytJp5ofxchNukkCO7DSG4m0Lq8HbrvAqysrrCtR/18+Vb/AACy5YYVg8FCFAEqz8avOfqr5XX1lvL42fpvsHu11su5G9PX6itxT/U+ROfqfInF1WlE02/PkHequ0v4zyvHqytT9m5Wb8gWi/LMdoJZzPcIIMLR/wAqvJxOBEfD1KqPJJ9YPG1+XLAFxgJRDCFF8IB9VlqPtpYcQqYQFks4UWwceqCU4eY0232WW2uN7SHokDkXeUYi3jIigz7IqJmN36WkNu2lTimvix/zM82wqLai12nugCl3ICZe7nw7gjquG5ySInY1cLJQWKbNjtoEmWeztLBHHgbKvFv4WBxTDQjP7IwlIEqrLjKWdlhxbgt9ooXq+ZX5lkP8wcHaiSuIKWy3OEef6oACM7k0RxJKcyC4SVGnzc6s8+CWciro/AlR3BrJMm7PL/DY2/E0o+ERfrvaqobW3E101BSyps+rNJNLv07snkN15xbGH4lHZI+q5JeMJqLSTHWDLEUly2HfAOMEJTiRNAi06wcPExJ8RGk5LNxXiYhpPiIwnSSqoBGQGrOrFd6SK3q4l8za92UukWQ9IZbaPIjqhlxIXIllxUYG5udYhPAxdIAkiEpR9YvIwXVE9G7/AHYK9Xb/AExn5JWq+oSS/NqTK2dWS3d2k0DxfJskHSVX00Z9RFNrPB0NZBeaG56Um8mUSkq9kdltNNYrVmCtTfklRRqTODdQXaYanFhpVuNNmMMUmVtcQVCZiG9JagRnyvk5Sh55Mw7V4lG7jnOAjMwq+9JFUTR/waZe0W/smVvI5Xg2ahH9k6tnWHIy3i5kSBT1vrh8rSZ5bDw1DSTDyZ4VhLFzK0CWLlsDAAGdLPFChZF8KwkyhlCBABL6DFSxnWzxcuWXICfacvtN6x62X+VTq/RkiCNZdbq4QXWo3HPyXEtPRpFrc8yKKsmyZQ+VS2CykYwS1JuOc0NnthsiqiUnLRGw7bQW04Gyx2gicMFwDZewDIaTbZkKzAGytyZ1NWiB6H40Uh0aOGKgC2gWiA+lc2s3HMOlpScikFxoNdyixU1m6ryyjoqUgEl1qtxz6tdrt43PaIgIrcKLjaQXKBIgyfG8yoa4lORMcsCsFzKpZoxPD5bXONtZIYLM/wAU+TkOPMg7WUuNRtOXEvJyI04oro1m65jSSkJiERXWi2XNtKacRSZBhaYA2bkqbTlkidh2Mz5hDY7QbW9jFkkrPuv0kpDUMLiCgvNFxXCNvp09ObrJQpqkUB/OPwKmjBIf/K3Bw4tKqhp5cJOxwEA1BUUFQRPUz6WKddi+fCKmjBIY2cMnhibtcBENSWlRXySVD6dr8/f5wLycYARw6bUBwldRAKFjI5MY4dNHxuEFZRS9hXq5BtBhRTAia4VhJ1Ul9XVsEVQ+na5GFyME8nGCEbNmjwxhWUDRckoG04QYYUwMWeLiKhHDxxQGT1VQS9zrrX1AEIQQAQN6uQMM4dNqA/8ABVmW20GkuatIiw4igTThBjKZ8VbWBa2sg2Vn1+JyA2/k/rlAdLhawv6uyVz9XZK4vvR1OgLwQXo6muD+rslc/V2SuL7pcLpFLGTJIcnNkoEgV58vB0aob8eLaJ/q7JXFVVUlxQxnOOJUwSSjF1uUpBcASconUk9+rsl8/V2SuLzncDoH0lqSA9P1dkri6+ne5inEVzOFuChTpKYIapKchrOm22d9kB2uRq7fq7JXP1dkriY7XKjKn6uSXz9XZK4WdjkJrn6uyVz9XZK4tLiu4jyE6nG2BR5wlIcFQV1VXOfq5JWMHZQkBSJ8SlhVQzms5ynqCuOhxuUVvuxyNXb9XZK5+rslcU1M+sn+IjocTbEDnSUwtFmR304A+eWOIjydTb5idpSwCuu90Ofb+eabbB7FJIf5EFSV1ZaMZ8+J76eaUQFFEGE//ayXLjmxgI5WxA1duKqJ8KWIHDmm+uwe/oo7ZVlzA8dLYYZguOUG9BOICqZxbRTCEb8AQRTAhomaIieimpxhVNjIpoBVXW+bQBPQLg7GDC23DaCH4Eigp4yqo5tGMrjWOoAH8EkoR5a4QRTKgqq6UMjHfQCDEGENkjRETRrHdkT4I1ZOFyZpmP5pSEm88+HbIwsQOsp/tKQ074X/ACdt/e/oTxLk2MqQqwSs/JIUfREEDBDcVn4dbxlr2MiJ2GvPHoprmbawb/raPk8uXT1J3rR04ReacdRUpJNLJ7EfpAXHE2zbfHJMcRQRQ4+TzJVNYRfbVxIBhvnf0+3EKix8THJJCNuorLhRvuJQ0aeu7bYaaAVTnGi6F1YNhJ5UByNAwghJjNFVEJxtUJATeChng2cTX3GiH3UuEl4dDY2x0kpsLTUn4IJUU6rOpMMklgxHf0Ap2Py+5Fiphc0pSEllheIbJ2Pkj7DB3JtlvYcBrRg/QlG2yRFgshtUJOW3ODuO83klG0wYmyCgBFVZGgKcgIBtwG8x8k75Mox1LWneknEsDWPhBiQkfEjBNsAClnRI+M5W3gjHk0mTYop9IDj5LMg7pJ3RUww0gno5GgKhAojP2WUc+ywUwg52rs3tG+08LKfv83G6Okmlo9lhoYYjkbZhumP09EEKjR8THJkE0QyqiR6GWNL7F2TyUZ/9iBIZQdrnIGia0TYBcIo4WWKklW40BVsD/Ako6E0kTXC3ICUWMa6Ip3LQbzdNuAzmP0jfZYSDaKc2j0TIAkfETBRORzqipbMpvlxXI2jLeF+XmeT7AqbGyHXGS8x4/wDljpLzHTAYjbLup4xBFBOIkH0EKz6S8ZL9PfG22mkGzNmRtMba6eNlcecHUp/FvRuO/FMniFavob0Z9hocQYmUqjOpecMe+MgJS0usiBoglFMlb+tmf/8AVNHbGdNk5urCqBG4IehZRMDDqLkzk4xtN9tI6jPbfCkcEFy9pL+PZ2DjAs2OjAwa1oGGDJUg/j4Xq4jX7O2A9BHq6UpIUVU4cRQmq3DAhVhiiijbf+EtbcrbKEZCTDmz2bhAqJIgwgKQlr6ulAib7biY+PjQ/Mb9/MskjC6kY132ySbX5rkfHmuuUinmElufcDfyzcl9nO7Dxo2uuYTcmy2AOME4F34n7JO2dDeVVrO0idaZwonR/pgFvgHzZc9srqCwsSX/AG3MOMCyI8HGDXDQegcjSN+OST+GbiiAx1He22q8tAHzL5U0NGBMOjJbLKZQ24DUGMmDIqiLhxMVRF/x9jcaRNXOKAqO105QkzGPoHcOMCzY5MDaLJ0MMKQ5LMDZU4/E3NIEa4xqI2/z0phajSJJI4uVMFxrASYhIymdQ2kVbRNQ8vKQJK/FgvVw1c5KMooYHBOyUGHki8hRAmhGm2/05RYCRHibSGi5x3ijq6cF4XRMfRsY1H5neKK4yfh/R6/FxUsLNjZTy7annk5WYGj5cPz1Zpu6QVPpKWQ7DTo8oqczQdimyXVCdjn9IkjzNN6FERHNk7BuESKLaiLKxYGSF+LmOxbWSCvPORLeOg8tlrEOw1AiRbmUT6znkkWscGroM2KsUzDMPy0jy227K+o+lP4vKEkIkWNYOwVjn0K1LZu9BXdN9BNOXGYKue2hWzRuO0hNdcOTukILfRWymTXYBEijX9yVhFHWG7TAvNYsZLroiYjEdlpBfUjclO3G6aqa2TsE3RIYmxEl1MmWyT/j+SG5cM4WbBm2Ez5UYWlYrLbUk+UG5FbeOWfnJ2HGJcBdJqYBsqYKyZbw0AqaWWn9sjQ7MiFLqN/U7Tcn3AZMprHWRV10pKclNFw4QTphIZCgZebmKKIX34nYZLEVCSUoDnABHO+Vciq8U90zDZTMtNqAFF/OjlWy7PXsqDiQxmuxV1PSdlA4mI68oBNB1bOE01ySelLacAzfBIcqIrI4aAxSW7ycwS2OEsIDrSMKbdaKY1BUTI6lkDJ9uGgSS071Mmorr6WiCoAxVpPSgEk+CnrryNNtXAJrSE5EbYsym8VZKwSIKi0OGaVkJeRlZDS9mk1z6sqEh3g91kkoG8/4c5SASmhNBLZTmLpIhdNZiceWnAGsOB8rBBVBPCJurVStWk1QSS1qO6nupE1NWfC2nKhAZcTtmOy1AqmrH3+RLvZfINZROrq6jKbYba2nkmxyNz2N8yEoYMKvGKtkko0dINNOUn0qJysUVN0rDZS8tJqF0s+Ipu92F2+oHj60hNpEYiuSSsoakUKu5xLQWznOitZ4ALa8jJiEkKSItNdBNtVtGzaiULO93m20slw1xOwx2a5yyXqAkMciad7j0XTjpW04+3GMrEkoYmrp5Vzm0NnKg70cSecJ+F1hPJv1sbKa6K+KYbyh9y1EjLCOgOXfKVYb/wATsx4GKP7e2MErhGr++4E37Ahb5r/jG056gA6ZmNe/yWYUm3kXoCbNLyaEhu6KFcdyxkroWrnms1B8Xnmm22q3miiyNjGLC54so1c4plGTbJQ5JEcUsFF1edlfUfSn8XtqxnE7WZDlmDsZIYhCv9hH8EGGCHxVcbZSB31VaNnYNJMSvaGlmu0mKElMBtlszHOhMqVIlTEBy8PJ44Ye4VdPXlYBxG2xEMJvZkxu6Fy3EXuRHrcrio81WmDDxC9QWS13Ko2qSE05DdJ99/O1LgOr8vMFmJDBalkonkpdk9/4X4qqxB7+Y8ZOBzWwi52oFV1UylzL/WK+5CCigfyZccyefbnwaO5W0hJ5kyKcMeg4XKnqLf4imwyKo8lootqH8IcNgEClmJbZcolqzSywkpnzZARWVV93PZmxS3n44Ulaldjy2yZJyyjCM4ZcdjghJqIMDuRCaMrN5xIrrRopX05lS6lTTGjgclhWioMaXGO9avu5Kdz6qi1iqu7mZHDXIuFFBnJnP5oSASdTtbjJR3u4EdVmd0SckOWJKzkmGbkiwDjiNMjusL+Z8eOiyUnMMSPatSGzGApWVmd2xls0v0enRlzY1WOzHi0N1QRqcs8lLBWZIfnmMwWBZybWc/EWoLXOIkdOtPXYNmlrWEiZzppuxUZf5A95FZcfF4VcSK1JYfZFNmaHofdTTZbwAUaomCcfO2CHDIVpJEZe7HqW/wBns4e0j+Z4TCqpIbMYhi3jJPI7+iayrGcbfdVjofapKVm4ZlSGoVd7IaTn0UKoiFIzdkHOV/f1h8v9JKZHVTTgaStQIJmVPbjLdnlyWouT5abn7KWryIINSYfHkeqDVeq2yKcsNuHxaWNUYZgs4swGfJNUmw916J6yoUYuR6MRrSCjK1KEkQZsU3ZaWdliL0+WGv8AspavlEMSp0Qo0nR8Rk5pfspanIqiNJituOml7ZU1Bs0/j1CTN6SNQQF+Vab79c2tKWrru+I7akioitSFBMDR7VFhstU8H1HjRkZJVaUo4gzRp8wUQ8CCEAHIEZs+TEtQpMR2HjqqzLYy5MENJcwlf2UtXjBZ5ZgtCTa7MGSzmtJQfrMUQQ0IlFkWr7fkZ5I9OmwjLEnVqQpPdhamDWKmnC3UR1pK9SxtmTCBS5pFhy5cEqXkutzBkY+HSUH6xFUHtCJP/wCB/wD/2gAIAQMAAQUA/wD4IlttjTUMwCLsIMEDgIwCNn0NDYmTHwegmgnw44m4QZYfJgP0TRoQDbGfPH/J2cY2xvpvqY2EDNFSmwYJUI0GLqAbCH2GNaA7AGwxthPxEccMDUM8HvsOY0AyCb0F2GNhAbbHQsCcEOgB7hihi6bHw8bYMhbAkvq/mMcDC3AMhj8wfA8wjwYog5gMDAZ0PfYcwGX1DPab78GO5+mCMBih/eIfMCabB/eAfnsJoKAVNBlwADGg+mqgX2wCcDG3HMhAcDOh77qX9nO+oYf3gHzQTTfT6+HnP3iBwI4ENvg+Dnb/AJJL/bjQWxbYh9mTuAZ/+vKeX1rJbXJkT8RN53wcMBHB9Bdtfp98iZOqXl9CEHpgPgeowXNNw/qZL5mSpYvgvwh/cK5HxuGCY+tbYxlSN/Ec3zj7xMFtRtjOd/ro4RwfXXz+ab8vrh/4iwX1rIG4QwBMLTQQroDgAsnY1yAQ8vpgsYyoC+X3iH5ZUVL5uA1Dz+rn87YL4wHgEH52SZLbT6sQ8si4zgobJ65E3/5I31xvpqnaa520131AC1BD2T9ciYIB67jFNBdwiuQ99k/TbYYtoPp9S2zwYrgTfYhjfIpPUXIAWAA/l5gltpwEvoDpkj83OhXGgQRLQIQUnqJuCW+j3yn653EI6CbilNBtNSWfnDlgzGMEs+BgrqY4GXxoHgh83gZfQMHBDOvMlNcgBktQ8BkdA99CGum25DTfcYroNnQlrgQcnqPvqX0wD9QzzUPQEEPQkLqQ8teGhdDWdNMB6f8ANa9b+vbbeWM4zjxkOzEKRS4QBwjIPobFS222NdcahgAhZ8V9R3TSDZWzh8bbfXTXY0W0CBMAGNMihaiZPEsDrxsYilkxzJ1FRgxwy45woVwGIGLqKMEBopqOmqa3zgx9K221013NFgwgRgTAZ1SMgq+DxLIwgwQWfP4tBQheDHyJffTfQTUuEYwp7iaBagHSZnm2ca4DUU8YT/j2dYGLN20s00LcTSaCA522xGY4peitoigjAmQVacobQlxTX0FFTTknxunt8J4NMdtIs1xA4i+ZQjTUqFIDDHSkR8slym5gd5FkxtSqN6/vyJ0h/MNdP7yGwA1ZUVUtDT2lMEVvtQ7NEJDCYqLvoGgpDsazgH+BWt/vJeWsZTV41v5lm4RHVSJXAqCur4hzZVV2/nQqYP5UGgV33DareNmPuRH0LLG5AzsnrqlsYVlxwI4hNKaX4Eo7Z0LN5OHUyBTIqEuLgQgy4vo31MsobGzCEGo6f42l4PBoaWOli7opTcsKnmB91tXGGUVwduCFh3UYPBkQwkM6XIaChlf+PLnoiy5LdxVE8qRC6ew1kNRZh9bq7FmtPkOVXUxuueOBahBQ5UpG3l2sVMK8NeeoynmN05Bftzq1wtH8DoFRmBIFSIiWIYI0kopX1Lj+P7Oxs0JFiGgMGRstMONGI2o17C7SR41WRa69T+Lqk2zmuwFsndgysbXq/wB10OTl+vTYxWV5u34AcX6EFMSjiseW26ayVTTextEaauCAn6CZXHA4TWSiysL5XBPYgKUaAGm/+KN0AURCRPuxO2Imipo6dzukL7jWADKa1NdtENS+yNZYABTgs/fq+o6b5XXLrtsmpgGBknAxr6f5uSxUPdEUeNsLIaknB74XVPXKc4zbh02FVTYpUooFm6KTbehzRN/4huvPb9gRr/7HLE8pFZSSJ+UP4iSq/XJe0xSjDN8ZhblkYdn2QowUY0tWerBDdcJWNQewSF6YKRgydqRISp5CtjYLWLlxUyXuVs+y7OEYMrnpsXgJ8QylP67YQQQAViEiU3FGdRIrsjDIs+wxPjfsPJ1eLhyM6pzrpKcnpILr7A3KVuHCFhpwPSBGlrXrE0mw/Yiz6kTLaEinpihBDhlypYrqIGGLoKTKlizYS/mJoBYAthYKGBlnKYQ+cMACYD1KltAQCxcrqMQJmBACwBbUYsAZ1wnkcaAgglw1HXOxVvJuuE0AqXLY3JExBhgADOhjbCeUSCZk4qfLwROJCbgFi5bXQkTDGHLgGdQSJQAQQMMXT7qT+YxjGP8AhW8DzdTCgn91tiefutsTz91tiefutsTz91tieF7U2HFMFNttivoTVAjFnpMt5ErThaXerX8X/kE919Z9gm3+xY06FidoJITSwYErm2oKLfC3OuW54ictV72SC4JD/gH08UmPmc5+w2wiq5auT0HYONP+Jew72cIYb6S7JbzRasGc2XaDeYU50Or9E0ytefqf16ZEME/tZP7H6PYt7RXVr+L/AMxvRU6QXu+Kn0xlIaTvhZqv5MjyO1LNmj9dOSYxyklR+4KY2NQnHUKBlGA4u/4lm6HUOc2KyOvCMGK8eXH9pfq9/JkiMkhJDID6yYlCEBDwEFLN6IOi09ntIRsGotvzBkin9dtd9edi3tFdWv4vxTU01FT5C7GoWaR8h2joAhmGrcQxNhnwkyXY8iBFcfZ+xiZppdm0aKZlhyIyZNQuGzhRPKyR2GwcyTwXaSj5MRXeuCpNPY+PkwSgkw1Hv+zqJeQNchjT+8ZivXDEUKSJ2hNIyoR3JrJlRrSzfyFo3UUXtEaY5uLpaYcxtpaVAUNG27OIn02jjsBjaS3zNtrIjgnbXtGbmVCE7CxrPaTNdwYchEyD2jt/Y7B9lIwn0lxV7KorSVMr2ZRQbM8kLsGjWOnvjs6ibOWW6Cj2aFhrPNKuW3+zqJeQnYpmzWxpH7H4jaagyuzSN1lRRFtIciQ/ngRj5lf7OomxyL78xzKj98Jjs3EMHYUu0ZuhGWF2PQu5zqOspLgTOSzOUZwmlLnaEyyw6D2gsc0PFkzxxM6LxwdkEWt1fUTOhw/B1/I2i6J4Suywpzfc/wBvGVXpz/7Oom5BU1IM9MniqrJaEnSD2Mwq0zpXtIRdzER3Vg+XDvJ/n5uV6bH+zqJeV/s40LCE5T7CoZYKg1+z1jKCgzXo1pBbnHc8WswkF69m0dpJpG7RkcQ1DlnognHP/C9x/aX6vfyZ4dgdmlVs7w3Cz6nV269W5r7qmiEH5A7r67bEKqwNzsW9orq1/F+Xbs2rSo9q81OkSwmzk6vFoslOdsO2MndSefz04RpMUoIsOR1JcmPKX3hEnXC/nq37HUldUCNqB5tdUFv1GViK8kXetIqyW7oQrxJM+rBzq8eAabJsWviHnV1/2fVjinYqL1SZofsVWhy1yNMp7vJmix91/T8+k6aYMfsDuZuSK+my3I0obPcjp05V5kKvy1QKQlJnT+5ksVcbk80tesEshmu5dYjmjao1gJ45PNUJPr6VYshPKNFmJqmzlOYU60+lWBUaFJDU4tlHXONtZ1oy+o8bCL+L8sFRF+OJ2/NzoLX71E3Bq+6LHby3HCjEchtdflF2NtB63p8VUl+sN0Ro7OsiRVFQRZaZx2QoysJUJ3V5bNOPaV5cGxX6BR4SJvKUXi1er9wnUaxtaXVXJaotYZcjiSOWCfjgkWX6wUlQZ6jixVEHZC7Zg6W16FpHJGy58o7+tuSXI6zhbYmbjCgD+lFg1ipI+ILlW29QnhYd8vtpG2E9OuD2e999A9LhWkV5sdsEVlkywB1X6vnqAmP5gO+MHTQOz6s9dbbwC4LDMid4VWYGfLPekiF280OuqfXKmSvEz0hh3dZkiKRJ787BZbWnnMlUqYC2BQ5s68mOwI1bi6sNldaSmdWmp4fO18+ZzjHiKLoDoCOGPjxEE1C0BMBj5+AGNBAba7Y21+EycBwL/WNx/aX6vfyZ4TO6TT1liqduI4ruw/8AZ/HHLY24YFiGRVpWMo1h+di3tFdWv4vODnMMyHts4zvEN/IqimNP9n8cctjObNsA9us9YOFZt7Q3ScBSqPsVOfdieXhh5zzDDTNgWXXs538Oahytm22441X4+TY1gznYbHia6YJZTlOM13lh9TJftJ/GOvJPInrF87Ri4OUKjRAio2d52dlwtomqB7SXOxz2eoHIklOa8Yxri/wAQtYo/LFjr5BABLA3MABMVnKfagP7F0/ZiRfxfkr+q4T7TX71E8uv7T3WAlpuGZ5c7KCwIFgOsD45D52deqWnHtK87D3WbXbEdYbGTVByc7GIOfbzN1VrpJD6lvliq2VK1cjSuhUSMW86rnVokJgB+WTMTZzmK+Lv4zUD2a/Cxvr864PZ7tW6DrPr1r/694YYCXGEX87KY9TViLYQdR1ky7zsb9ofq9S00w6udo5YHVydcvtD8v3DrnZ0xwvY+VIHMM7szbSqBDkI0ck9w+JwLUEcEbAoIm+DRrGwJfXYULXX52gmidnGoWp3TYc1nQQEvjyA2NF8bp/ljcHXGTW++umNd9N8CDBBcDFDFwFrjJrI4ONtDIAmyjjH1fPl9VKYwEB9YAzgMYIbAg4IXAxQxcZGB12yZAxvqODvt9YA+dnOMY+sAeQYwQ3Dfl9a+tF/nbDAh5yMDrrqKGJjUYLbJ3GNgwviCyaL4288cwMFtt/U9x/aX6vfyZ4TC2TTNlSpNXYlsS1v9YsT8/1ixPyP+veL49e3Oxb2iurX8XnVtmXfDWcY13gyjUKzRF/+sWJuf6xYm5AlN2FALy7Q2waGS6cyWmRbPeu2u2vNs664ndsnHlDP/qCFrI/0yR4M52FyAntaBGW2zjxdxYDQsX7Sfxjro9onnaL+W6He1Fzs69T9QPaR52Oez1Xr178v17L8besLlxvZpKfagP7F1PZiShdAVIEYMwDMigRTIl3zjJiv3qJ5df2nusH1dc7LvX51gesPnZ16pace0rzsPa5lDsT1pSakt96eGdtdeTVJIERRa9Hs7JLdEUdbDJw2JC66IWTGkHj5pmJfVVxd/Gafb6b1r8LG+vzrg9nu2DZOO2u2vnoJDb+TJOjDnZQ/01HiiEGqce0u87G/aG6t/wAa52kfjXXL7Q/JmufXdprx2kdaZ1bsqdeUxMJOa7ocDKcESvMWRIy8B/jPi6CgCDh6gCqIemQdtNdyRH7Kn642CCADycOBB4LZ320TixUH6AhjGNwtNQ1A1ptqYJ/QZHKaamBQyu4ZsHTUM+ZCD+uHgQgwje2dyW+mu5QhrjYsWAD3MBa4DUBPoNTZbOmDx4PXA2CZfGQQ9C50AEIcxnGM4BAC2OD6alzR7XG450AIEI2B9KANuFsTEK7aFc/Vt9T+mmQB99tCP1MPJbJcfBLP1bbXHl5f1Lbm3Ezw/ND+fC9JLvh2ysowWn0tmF7TXFvL/wBYFdxmGDILxi50NrtAeJMi6uzqRVEpRiR5JmiwFtrFr1dG9PU0Kk8vyt9mV6uBmvUoqEzRFdWsKxE70hiwUmQOqEO0hZDKvrslmRwl+u5ac7vYc0xUjTRHElRo8YldsLXxluJ0lS7R1wQuNaWbJ7kfl16wq8TvOC7GyRACsc7R1/dOlSWn1Mzq6/qxKhVSsPKKhDERWPsyu2PNQLNKpAz7jGzThfdarHWtcVjE+FZUUIXket9lV+bossVb9z2Fa0VyAbiyQa1W+c05Js/XUdc7sZiuowxXpUa1biscp2Luu65TarfVxG+u1Nt65rEvO0N1HUt5DEyEJW28jumuV5+YxuSYZNFjJE1HPYTMkfs5yybYW27nz/6c1yvO7javby0LgrfvL0kHpdkaudt3JXhBmCeVmN68WEnVWsG9q6WKWq6rrBsevO6sFibfuWxDXieQzkUyFUS1DiseduNXLafGAYLOBnL8c9lEntlLcXaA9DZSpkzSlOtnrasVVkWvgQgpUdidmjI0bEydiDskFKxvnAlcLzO51O7HJZZ6mwZKgm8MkQg0K22zmOf7A2yt+567vd+u0y/XtAN0nVAzHbil/krVtxWVZgt7QHaKSq+mlftFco6ZIUiPCVXVQOsCqy9bZT+tV3ZM+TWqT2+632YXa4m8Tst/tcshZhdscbgSalSBX5U2wC1YhlT0w3JHctVXu0iQQxHx2dt7ZEbjdcMgOqMGZpHcd+GxQ3kTXX4hipkUXcAQUtqAc30CLmggipYcDYQuY0MDAmBQgiwn0IYR4LABYwDvqVN4GEBM6jggC5H3KjBCg6nM7alTeBTmNsmty5oxk0XGGx9EZ+gLlzIGoBYwENgqbwLkAwEP9WNYGHLGRhQ8b40UPm50LhYBB5jA2TgZcbcYcsZFFMlzI+oON9AyYWu5g0DsOFuCbH1MFxRNNS2+wGoZ8LAhcYQvuCbH111xpr/Us6Ufa86SD/q+YXP9XzC5XyCkuvrL8JZo/BkqnD/VqDsZbPWAxSm8VwdGELkLGVzRrFo3+r5hc/1fMLkMRcRhmOFBOIKxGReuuE3gdE6tBfp2f1oRIjmWWxmjHSDySYljyXUZ19YTHPDJXVuSDMw/TWEocPcUU1PVyMi9c8Lu46X6tPI1E9EIOjI55eXJoi4hM8cf6vmFz/V8wuMKsiIw4M/1fsPn+r5hchCtKHCLAz1gMTbP+r5hcg2oLcg0jnrAYm+f9XzC5XCqiBXE+r9aDHWFX/V8wuV2qE3a7Od89dLMfTz/ANXzC5CNGWrCMi8nOjsVzOsoPV0igHY8gmN4paP+r9iZ5HvXgzY9fNkKuoNj9v8AV8wuY6wGHrmSoFSZJhf/AFfMLn+r5hcaFb0ZowJ/q+YXP9XzC5W+q6BXA1yYa0RBOGq71cog47e6u22XFiGusSwgFyZKExDKiwldW5AM3GFSoeiRKz1gMTbMX9fjQi5/8nyqEY2Azr1ah/XoEp/GUBKliaftyxDr/wBXzC5r1gMTTKAkhoCEtoaM5Ul/dbcQOQ4R6tdNDUQUlhGIzvLE1/SLENb/AFfMLn+r5hcxA6ZiAf8AV8wuf6vmFyu1f0iu7Wk2HY2mBKdfWExDwqF1cEAh4ZrZE8FAfwu5HXffTX5mnwGceeAiIIW/NsfO11Ia658TBXQxkILQHT/90Y5jQvj7xB594g8wog5z8AIJoFqEKGNr/HG9RdgtRB8CeIp8IPbVRDzkMTQXX0NjQGon9VimAgc/Xi3ATZYxt6JkyEUCKmgDgPweTxfHhk6X12xnGcfwud9Nc/ACjBg402xvrzffUPUI0ALv8NjfTbJxRKEea7Y2x8CMAGPwPXGw/wBQL54KFkMb/wAemcL7D6ky4gP8Vod3FMeiJ9r8DwmwYBIsGNw0VC1BTvnZG9AQgNsLrj5uv9VPbTAnE5rJY5AUpsiriqqgJIAIuBgyqyAbPqa2VTNiznJDDqgpcMmnGymqTo5SO4JBxlDpg0bAJhYdxL5oQ4Q4Zh0EQhk1dKKW6mrFksMN1kthdN9RNOZJ6imixrXVLUE8TTbAwRcp/lpTbicplVQHDhJfXNHUUyNkYLAWzsKZ3TFcqqhqS+STd9XKS+rETwR4oYdBMEdMWSipqaXChM4M6SgA5txki+qcpFlMBRXiaduRcZI2OpqgKUCM5SmgSYrFVQBVXsffZM1g4Bn4sGnOSAHTV4moiqKyWTBjbnKFdyZwE8AouEmQHdKoWPpRH7Px2GtwyKSEMgKnFFeKJ4hJyEjY5s4ARBw7yfzQRwjAZ1xkio6evkz4qoqAJQAImBgya0AcODOEkXUBXUUBFMHwwCiMu/MWFs0QCwdUgE0mM5CugSWslVbRUVyqSCE5SewaapAqhf0cbY0MfeOnAhMChnMj400OD677jnRcEzYmdzYpoMYuMbEFObGddtTBzfY2KaDFICiC6nNzGmwJ0TXO5k18/JjGhfJk0Y3yMcAyWMamNDAxsMXQ6N9HuKcD4VH+nCNCmgxdDpjGm4xwPOx4cTXIxsHYAXAwRs5kHOMH98Fzomu5zI+NAzo2u+4x0bBM2JsIb2M430zvgQtuc2GOGtgNdfrwmpY4JgTgn2vwMg5GBDEFLCBKAe/NfmeRkzqX113OmM6GjJfcXfbYvk0b1zj5DJ3fG/koYwUOZE2ObmdNgzo2mdxTu2CRnYXgomgWmTBsxtkY6WyANqOGaOba74woeRU7ttt/Tj41zvqQQ1EUjoCYQF17Zxslkfs6N+Z1wI2nLOVxNPjLP0eEJK/KLUJF9t1sMMu5XmZzqOYVkcQk2PphiZQ8dQTyYdR1A86ihzBkVwkD4ZHIGS3EbTYU6WOa4QFsP6NLP6lt0wsolfqjM23+mJlQjLmexcDRO1+hFRySiRBLtTO2VVH1CUnG704vsngmBCrObiomE08ubA0cS/rjZxOskV+6kAoWFQWZn5uyUpFfvdfPEjmzmE3GbicmEgiTcD0LuFXCDw5ddddMC41yEWOpZMzoKNu5HjrrucUyJQJHagmQE5uEgjam9iZYMmR+z8WDhQ643WeJDhpxzA6W2yoZlUOIJM0Zdw2+5rZII5KZJao6YzyoA5VzlwCR92C7DoRL7MgeX+QjlgzLtcZEnlJbONd0RvhB5cbx/wCrq/BEJPKBprd8g182DlSdC0mEhU5m/hHo64xsY+pFuaYDC14FjGTXAftQweBQym+QTCiNjGhEH6ME/wDZ0z/qP/ZJh6iD7aabcUts/PI6a6lzGmNwU/bOB1D+wm4x8xQ+zpv/AEPfZ03GM4Uf7KdjH0Sl/wBU/wCz7b/OGwo78HFyNuFnOQwcY2McA+1cLfaeHdi2MBnfm6C74EH4J9r8BBgwceQBnQwRwHqnCZxue2zkwHrroGbKCiigh/RBG/tO+2dQgRPo98KInlnfbIw/9khjGRxsf+0n/EOpbcIaa6lzhfcfUqBsXCC3+YJhRE8t99txf6ceAAw3Ci4oFSupdUX1Rzpop9NTHAf2LNwqdCW1E6qJZ9ZEBV8qQAmqGmgCaNdrhbBaLxUURfcyYYNaf5QLksSyojkwVc4WGKl8Ka4tGFYgYVz5VTKohQYkn8bxcQNVMkT2Fd1F9hdXKVHMIqWr75ItUMUA0nlxNXC8SwppPPlBzLfRVnARJv6jl1U8UUUhXXx1JUTkknqfbCUpmkfVLUVFUHWCoorgcwW4yYghbhIjSLiAC7am26pffZ06bdZYcdLJ+WS6KWE0cLiANhKxE1scLnQ9hirdPfdIZjU5uvOouIObVNNhExrF9gwA9TjbVHAYOLJMj5fVjo2S5VCQ9Do5xtJ+xVqaiFwwPrbbUsHlBZUXQkiGQt3KaGJJ5E1unEDB9uGN8nnIoOVNEOJSa4D+5ZsljgSx9XEw6F/TO6W2w9gUkvg6krjqB3MauUEQZHSNc6kEQqMCvuBLMgnTx9WUyDN/CPQMGdS+NN8ajfeQfBd8CDDD6AahiY1GyaDwDpvjUcIXUbRQBzruHjY2Zxjy4fH0zgkYDA4bMaB6lRtQBAxMC6HwdtwyhzULUye02DTwNsZPGNN9SJjQPJ4fTbUkY0C4eMaZ1Ij6BbHjGm+CI+mnDw+gmSI+mupoPYAxooA7a7KAfBzGhfULf6MbY0HqCHvjQYIXUbTTbIA4Z0MUU5876zg4V10FEwINg6DkPcTGRgRtB9eKAe22ChoMDUc/puGnBZzsoA7fPLn9ddBFEHXXI2NABxNRBgBwzGM43Jj6ny+cantRBTZjQPUsNoXEMmQwwyo2oIpsPJgAoc+h1yoF/IuNkwHvruVMany+dcHtNhP6gxprjPhrppp6XzNfn82113xjGMY5jTTXPpY1119HGuuM8PjrRE8pbqy9gmW1KFttdd8ej5YzzXXXTX0vm6/O9DbGNtfSzjG2MYxrjmNdcbc2112xjGMY5jTXXPwKxlZLin1BZPgoqbqlkfQFADH59RLc+olufUS+MighjY+oluZLBZC+oluBBaA6Ch6i6AFgy/gIVBF3wRL4yKWCGz9RLc001D04ITAFzoRL6Z/8bkwN9tSYGm25QATfUkX123KACbaki+m25MDfbQmBpvsSL7baFAA99tNd8bJ4Gchky4eRQQxsfUS3NiwOwX1EtwIPQHUUoCNkEoCDkUAIbGpAvrncmX32wTAxp9RLcCB0B158XNyRffOpEvrnGMYx8uNyBfbOhEvpnfTUTT6iW4EAGBwQMMXGU8DOQiwIORiwI2fqBbghYIXH1EtzTXXTUQoALnCeXxnTTXTUQPQXXKeBngRUALP/AO+MY8SL74zjOP6Xz8WBDpcPP3iHzQ8X3zjOM4/lG2+umuygDrzVRCzwMUMXHwu3/XOgmuCH9/8AlKhrttpnGcZI/Z/ghcZyFnXfXCd/d9G0Fo1qMlz9Juw4YlWG0rjfro+AkSZ4/i5RURjZdPq3KE5SSX/hOyeN2+UINbzy2f4d9zMwI6cHo2ikKXI3j9kKi+tM7+b7ba6amDO4+QgRRefUB+DACg8KmdgN/wCJFGCBwXMamPhfPy4YG2HEBJCjaiktwtNN9gtw9/pNPghjoIXMfHjij/aIf3/5NttrpjQ4GIN4G/tJH7P8GpfInf3fRhcMFY7DeWNABRr2W8OzfG00zhDc3V/bk+2xWkOuj3j5wxkwZVfj/lepbTjS0tkoXnCP59eb/j1Tfde7Y2+jB9o89NyDJUR4xoI/ns6UlhhyneJ3R47JXrbY2fj0/R3Z6cW5NdXnnd6anvFCBHmZ6QpH5PS3PEV2hacTTRBz8j4FbtAVp7Nb3UlFhyfK0/hr86zLENUCkbuJcjSIZrlWZqmOmF5bY0LjLT8nOpELodnbOwnKDymtq6TO05Ypypdko4xuE5wiKfEGI6+vJYkCFraI70Nw9FzDsFYuA68oNgLXxvQh/vxSNpUDTjLznpbI8hyZHkblbKuCeYb2kqDLiWcaU4P6RGuYfVbbQ2FfMmytYazjJlyrrLmmSpBq/XF3R44Y+j1/v5/zHUVuR3YKba4QmyrBWxi2l82OkKJ4/wBFu0RerclSI+dIZKWTkSUK3npHiS2Fm4pkBGsZCkdPONG5cSWXdDkMoKlYDUlbmYZCTHJODClqopa7B+U0eOZNndaiKpYcbuBQjRvyJIliKfwQxLC2diKjsxOkzE8VsyWbnBU3luTAzTIVlu2arUSXHiTlj+XqAuc7FQPpxcYxrjh4HcUMIuKJvz5ObGy+udDIAmeZzjXH1kvzQUMTO5kAPIY4Iuc7Y1x9cLY5rvrvrnONcfWS/NBQhM7Gi+uQxghfDJgDXODAG2c5xjH1kvzQYITO4oYeD2+ggpAUIPXUcHfbm2+mmPrpXmgoYvhsODrnBgDbO++geuhkATbwF8/o/wDwCLqKGIHgXT7uH+dprjTTm5gEPmDZbbOM4zj0djAGOfJjBkDy030Ewo/2iH98QYILmhovvnwznGuMnC2Mhjgi+O22umPrpbmgoQvhuIGHj6yX5rvrvjY2W1zsMFrj6yX5qODvtuMEHn6yX5oMEJnwyYAxnUcHbIgoYXNDRffPNjZfTIYwQvjuKGHz64W5rvrvjbbXXB0YLcEptroY+sl+Y4b+0kfs2xovrkMUMXHhuKGHj64WzzQTQTHgIKGFjBsttlR2xtqnf3ebba6YycLYzoMEJ4WfhSTmjKofY6B9UrhDcpyHL3YcoGUmQp8s2oz6z7FVUdButiNKNR9kecVwRu1Joy+VQ9GVlTpRItisGENlWRvaA4C7hatp0x6RnRBcXW86Imeq7RRzsoF52ws3ZN+uRStJeV4OKRjE5TS83EytW9H7omDlkn841K0xsuBOELR2WjSBBK6n2grllV1wa80Rm1+mSRaUsZ+VpbDccxNziU3GBgF2V8iKXlhr1G6+HcvNxKt5HsiNiVyl9Ww6dOxBfcLpLT9Lau86n0ld6irw/b13nWzCtZ5OXY5rFRd8uGKmHUN0vRuy5C52KQjtIHIuxY54GkBxFrdvCT3GVuPao/qTso7hGw3J5mlkS62ZiubKksSjH1zoRccwwygyhUvVFl9e/wAXqPEMpLjUpzTOTF2LIbqMXWlMaPCkbQENX9zxqWKVVerkSrMJEquUK4l7QF1pypCM0p85INu3RJjVjSSU6D3yZtPF8tJ6kFf5rrxDsAcjgVGCuNVxWcpwyX/WVutwZ1prLqbTiUFyLoYpcItamITmJyUxDiyXA7HpzObjFrYv1cORE6X1/LzWc7GE7XGAfQznGuDBncfYIoOLgUsKDwob2D2G1zsEKAMDwMUQPGChnOuM51zuIOa2ELjBYKC5CGG123CEAFB5pkTGMEjOcZxsHuTMZH0NFhsbgf3hMZ2DELjA4Tv750EUbUQIQHYIAUbBUqYDHHGwAFvuIPvggYzrnAgO5QxkcM0WH+kCzjUQTYYztp87O/iaKbhbab7aZDURNeBDBDY4dNZ1yEAINsITHDwXMbAbeeM+iKTMZE/8fUjPCYW4QKj/AGgxdgdtSxkXm2u2uSAuRAt99Q9Bh9zG2hExtqIEIDsSM5F1MDagB77iD76kTO2NgxAdiZrIuDwIg2m4e4e/022wG2mQ86gDjFs67YySLi4FOlxBtuEi4wYngYLDaZD3yHvqCZMZ2020zsYG3D+qGMa6bbabB7430NmPoNMaCjibEDGMBiCAibbfWiohYcLXQPcTb6ia5r8WDX2nAgu4exYfTUMTYLfXONsHDP0OuNRBt8kDGMa77g7lh8DhmjGC4eciC74ImPLfQTTKd/dznywONuPvqnDZ1E02BFKC7Cg8+jD+fy0kU2klWWI9MvM8zefM0+f4baa745nGNsY1xrjm2mu+vxeXjrprp6G+mgmOZ01225nTTbbmuuunoa6aa7en8zT5/jtppvryycRzQ6XkvwbaKyrq001C0+Zp8/0NtNN8eO2uu2uMYxjmummu3Maaa7eGdNM7eO+mgmvNtNBNfL4v5ea1+aZTt8ZD9A/t80uXDwKNzfTXfXbXOuS+2dwFL5E/XGReGMeRglrjBcz8ZcP+7xS4nf3eKIePmkds4MG/s4P9/il/0T/7/FH+8m/9OKW2fnlRQwN/vELhocMxxOznAxn7Ppr8/YMPUPTAYeu3jjOM8EJgCZHJbg4DE2D213xvptt8/YvpgMExpsIDgAbbfTX5unoZ+THya/8AXij/AGiOuNh+KOMfTJvyKO2cBAbaBi/eIXDRoMcMptnUyo7eYicHjO/DweNwANvmDcOfaE8HXAewem/MY8uKAXzN04Xh0X6IEoF9MN4nvsoGMbD8Ucf+8m64z4CfEKX/ALB7b5xgqYCL6/eIXDIugwqdtnOqh9nI/afA19pIa4wBnHnjbHlwL+0a2zuYTw8ag8UQ9cZT986jn9s5HTg9c+Cl8id/d2x87XfTcLcNQE15nYma3DD0D0/iPrhbn1wtwMwCLt/MRzZnQUmMINp8Dttrrjzx/IlAHOcAi7AiAjhj68EFDBwEfxuKf0zuXLifRDYzjON99Q9c5ztsBp9GCpfInf3M/KZ+0E/sxn+wF/d4pcTv7vFETHkQ0zsYNfZgs41G4o7a5wn/AN/ij/eTf+nFHXPzy2gQgv3eBz7vA4CWABEM/Zwf7voHt9tANdsh7Y+PG2ca658s8L65wX20zpsVF1FC5nONccEPg6bBC6DaeGfkx8mv/Xij/aIf3+KP91N+RR1zkELAeRPu8vz7vA4GTLhiqOmfpE8XGu/DwmugBfT6Qfhz7QQ+zeA4WBgg98gDHBsDDEgvowfE99mLfaOKP91M8Bf7pf8AsHtc6mSgIA/Pu8vz7vL8LghA4UPs5H7T4GvtJH7Pzf5Qv7RrTOhggJjYHiiJrnKfr5jH9fIwnCa48FLOOJ393ffUPTBsAxvunaZ4MBuBsnibbhfw/l58Mgal99wsh4Il8Y8DBrQvwETIoX8hMGtC/Ad8ihfBqPxgJv8Ab+BPhDbCk9BAy/8AIc4xnBgjvrn49dvrA/l552yXI775+br80yU3B2DMjh4FHFG4UKbbbC5zqFuMINjQUQLhgcXQvttnfYqOLgQ4OLqNjOdckRxRd1Lmv0mM/XDPlrjcXcqXwXDE0wJpvpsHt9ZHxruBvoEGJuFkrvsIAohbZ4GKIFksKMMZGB1HDFBFA20OGNObnDG+E/XbXQyOL9LjOcZJGBhBvEUPUXQYAQDOhkfTAg4ouCxTcbbhwpkTOuwgW/14znGmwo4u+M50z54ym67Yx4ih5B3wZMa6ks7ZL7GBhddBNwttBhMkRBdxchjCA40x9KAOWEAyGaHDxudMbYT8b5EHB1HDECEA2wcM4xnIgu5Mr9Bg8KIEHtttvtqYGD0x8ePA+F8wUsF9MP6A5kXbbXbOmwI4uxQQXcXOgwoODYwoWuc5zksYF+lNF/p9NsCBbYOmcY3MDi8J6Z0LmwsigY221zsZMb4OCCABbb7b7ADi6ZOmBQheFDA2w5st9Pj/ANwHfJ0xnGgYg+5cDAAZovgcPONw9vrpn5u+u/loKIFnXGxkltqIFvhRGxjcUUwIUAyAF/ECZyZNHgsZLpwmfMbfIYQw+xjYM8IHoOaEDACUN9xBVETOxcf6YEVRzjOD5jXJcxoY1MnRQRtFD/0ZUB/MsYwY0EE0C03UBtshqAuMhiai6bnxdRPvHOAtVAfGwqjjHA1AbXJgf6ID7xG5qZ3yU+8RuFR9jGnDJjUvrk6b2wXP/Sb8GP7fO+uGw+YN67lhh9jG2h8QIMwa3BBBPb7iiKImdy4/0wIqjnzwfMa5LmNDGo54UMXClv8AMwfMY2AH0H0UP7BY1qXCwoGPnBD4FC+8RuFDQg++ygPjYqcEHFHP7Y3+tnA+FzGpjTKiN5lxcigjD6AabHzG+QlHPn548hD4m+2DpkPIIuowf8ZuGGJz6oW5oGGH6GxYDbOgAIfhnGNsfQA8+gB5kMPbH0APMBBa52CD2z9ADzUPTTKlxOxj6TYsX3zoHoHjw3CDExoXA0ztprvj6AHmuuuuOZKl9s6B6B45nGNsZKl881Lg6Z5kILbP0APNQw9M+jsVL7c0LgaehuEGJjBQtjmumumOblwRNtcY1x47h6CYwVL658seX0APPoAefR6fN+gB59ADzGMYx8uNipfbOpcDTnyeG2MbYyULZ5oHoHjm2mm+PoAefQA+Gc4xjQUMThwb6UYgF8wL0Mgg5z9ADzAYeNfoAefQA82002x9ADzAIWM82112x9ULc0CD08dwARM6AAh52113x9ADz6EHmwQe+foAeahB655uHoJj6oW5rrrpjw3D0ExqWL6Z200359ADzGMa42113xkoXzzQPQP+JNCfRgBCbBb7Hh9sAb/RC/FnCjjGBCmuuS3ljmun0g+xQvtqd+aCWTwtduCB6C6Fs5CMncY+rkAgxNjuuv1ZNz8aiJnIpMLUME8DruCm75+co4xjVPC0yEpa4xkiEHgFR1xgUr5ZLHQsgj6C6bgg65NGsYxjwOBA76AmygOg+wew2fjxptuUG3NFzIZYEMINR+IUrjGS/ljgYeBRtioG2h3yCLJ4Ou2BA9RNC2chGT+MfV07TTPBwdRgiG/kOof2E8IPbVQ11+hTv+igBjOhAX6QI4JkUwEFqEHrkQoNuaAMhlAQwtFHGMbEvsx7bO5kELUHQ4ALsYwHv9UAF2KiiDljeAAtAQ/5aPtnUHcXcTmom4eSe+whf+eGtBBAMZ20yWKbDZ8sYx/P858sHTGg+SIgWumc4xg3sEIKVM6CaKX9wsYA0L5HC10C211MaCaCYPB5EAImdAuCmwQ9Smmwpg8KH9EQFDDydFDwCRFDC2UQ842KGg8hnDQeQ04PPD4oe+E8QPAR8UMTJEUP6E8KGKITFD2CNBfTA6j7YAIg/Rg+B/bbYcPQrqEY2D2G+sB5DAM4M7myxcMNNzt5KPn9KWMgagZHC10A310MaCaCYPBZEAJGdAuCmgQ9CYewpg/9mIjhBYMGwdA08POwp8UPYNPFD11Pih7BkBQ9MbYxtrptuTGTws7ibbZ00ANfWBDRYtpom524fFDE2JCh5CPh50GAOBCaCGy4fBR/oy4A2hrJwuADqnZ2yD/Lvma8+ZrzGMY/n2ddc5/m73kBlxsiKPY5XkkciKfIunAl6e2PPH3ZrwEjgETbX52v3ZrwAlgEUwBoY0wm54MV1FC+7deFwMFw+CkAhM6pnxhBaA6jkdRhcJ2MZHJ4HE+7deba67a7puueaJumM4xjGN0/XbcEjgEXKdjOwBLUET7t14ATwAJnfXGoQf1gx5eXiYK6GM6pmPPdOD22LFsF8CJ4W2dUz4wg9AdBy+hjXCbwcrqNp9268Lg4A04KQDEzqm/GEFoFqf8As5UtoY01Tfj0D0D0EIYEEDT9QxBiOBRQ07XTfzx5nN8CjghYBC4Inhb8wm44EFoDplN18wCOoIommgmm6bjOdE3XHM64zqInabZ0TcYzpprpr/TEky9HERJT27PWoSGz2fSN89m9oCAZGjCaI0mNL/l0szdG0Jozu7QhcG0/tCe4RiJL8wvJR7XbXfX4MwYAKAKl+64JbjRVpJcST6ayrkEBHn+cHPO7/ccUP9ps2hKe6DVkf43bbXTVxX2rk3XG3HGhu5D8RNc7h4LG9eFC31fT+DM6GtxQwzYefSGLmdByhPOm38/2300x9bLeeu+m+N9s66YUhs4D2zuH/ILaWnTK+t14vV1yC4IrqLOcuktesSWfqMu1Gm2F0tjPt1Ru5oElonNsW/xkr2IiKFwq22UK2NF+GfjxS4+Zkpya6Zce0G0Rk6YW+v8AV67ixNUTjCKqdcs1Lzza3wdviblP1w2xnGevki4yVcvTt+pDJVbEIjhUWjbOaqk2mjH7GYJb+JFFCACl2+8LRzhhuId3sjlkirjOwPtjbG3W8ScpWCf4/OcYxLd6oQjHkUPUxI0bfz82ZwBroEOa2+7d/LbUQsKXG+nBP48hy/8AY+DPZFwAnfSfO9DJwL6T4VzuJMaDbleR12WJAobVFIeRfGuumOXCYjkkavm5Q0GNR+OXBGsBeB6RY+TB05VTFgv4fTgcwODnOc4xj9QGH9f88Z5ttrprpITBFO4zjOOZGBxn6cDm2+mmmsjx5ubxtjbHPpwcZ+nA8Nhgdc/TgcxtjbGwoemewTb51lerrfTRtfTgeKw6mu3eI7ra7i8fpwcc+nA8N3wyg1XxvTk/irwecYEjdwNx0sHk9UfmRuyDRGtTuhdM8Fl0Npu6o7pbDix6e4gOOHKkVpPuIoAVLFdt9NMfTgc1ED3ydPEk4skPRnOAfmc+WLoihb1jZOfJ4ZHBxnXbXbHFBVTEguSkWPVIx4bCBh8+nA5pvpvxYX0NvFkpZR14nsIHpn6cDmu2u+Fl0NluYSllHXSnFp3NRt7JawkrZbxVHyyUQdHczbcOvhJYwWY4Gz5mYWFC1h3UQPfOwoemVqptbXA400inJhDwPKCemFyskR2eMYzjbHN99NMfTgc13D34oKacklUZ3tNx7+iJvoFoYleLSgyarJa0V4IpJwO/3slcCUCBjcc6SK7feyVzCql7Z4dPkU0tpLUVCCAjgGQeK4wOUnfOfpKwiha161FC3z4HZEYCYYIKKeqF+bbY11+nA5qKFvkwYLlAUt9MlcOcNnChAulvlkrhnxWXG324XT5NjdXNfywbbIxgPTULThgloPuEHqDoof3/AK7oCCEpZzt8vDBvQvn7zE8y5rQxw0a+r7Bn9ds7Ke+dtVAH6LKlv5gD6mNDB3IAhY19Y2EE1C02Uts8DUMZyZNZL50E+YKCeyKKMfyEKGe1yDoo7ZE2Uc67Fjv04oih8wQE9kUX0b7uYw3K2ECgx88xWqRYzM8RWOyhlnk1TO0YLZEzWymGZzyY2XYrl208XowlWot4x5FU3V5/4wPk8FmEXomMaW7A28k2clTO42uKs3OccLnJxtXLE6qGdxsYp1al3Ro+eWV1O4n3BofPJps/Js1iGyaqQ5A1r5Qg1UjmQW1KLMnDChrMoRgfYZnZzlo3M0PZs19aMcqX8dcux3Q3tYIfUbAhfU5thrhqOHKKKGAFaK+zkXVcimPh+KiglvRjqlWL3OdtrWm+gukp4PayQ0BTIzruncldUF/I422ev2R3XIEJ+EhMtMkVjyfGjsiV5QvZWV4JMxf2TRs4eNV3tZ8JHM7Y1xai+y2ZVSxR9SAsnU17MRUq9fN0txYD3DFD9HsU1N7WIyZM4zQbOdqxdj+BcwAIKdB2qxY5LrynSfM0mTErlj6gQNUIs24JRKSb5/psPodxrjz88hqvKdef7aLdXfEjNSc70e0gq6m2nWjgQ1a2YIYUIQmtozsyO0DA+UIQY4FtVaf0ev8AXGRZQfUqOOmkjOxlT12T6HNp6yZM65R7nLkb16WFxfcCjHUpPqKnFNPYs7HU1lJVWlk8xpGe0bLtb5kCnWKBN9AtLN3PfspOVuw5MbxTDRZ4MVcpVcxzOByKv4WIGo+fNA1POnWZqZ1lzst0NZm3Ywa12669s7V35bq6gMPGHjIT9khVUGw7kspENm5fhhQr5PzUsGy+zXUbMWiCnAtq12kJ14jiRJUkSVllPV1ZHP0XsoszQ2PGQXyhxqypws7KM5rCJWawbhSiitLcGuqltnFKfGvcvQx+5T6UTlBEpYJ2Q7NE9SOvoxobKjRlqZ3kGyc8Jlfo4fMoSrODl3qxY8MlH0yy7CK5XaZyU8xe6w1DLo4GGpZD649DetgpWlFrQ6x5wt3Lc1KKRH0irxFrPqQIwWqdW/8A1yCutjbNYRdzwPKtTakwW/ZfsBKM3qwZk2XGhHsGcjAjiUZtk+ZVfUc0CJQW0bqX3Hy61rT0IJxYCUppdbkrfPjTSoMttLELrDWciW8G1/Ktf/aMego/3ipYHUM8HoGMFt80trtpuL9bJ51xvqGYMBh7hFAtRhTIIWC5IHQYQ4CFqXTfPzOaaZATv7ihrtsAUNhgaiBAnBcgh5wFrrkzgILXJ8PT6EkBqNtgiBgQ6X1yEn76Z1UdtfnFS+oQfo9jJQYzXZuHgkxfLmATZf0b9Sodfs5UWrcjzQ609OT0klbCsDVmplFzBtNO17kXeV4Z7DAAAq5MpubPB4w/ViHIaTeweLWipwejp+yqqwtUaHoZTrwRKzXVBIAogQyZvuIm2BLF/wBC9dfni1ir/F8ZR88mM0ZCQ7Nw1mC5c6xpHNaqtmAANa/gf32d+UVUuBlP2+WpXs47ly4u3YHrrrZXq8CCFbf1Mpy/Mmno+giMWQckqQY7aUbxY1pIZ0byu1Hm2x2a8KTPw4/67W4LgaVw0ztrvT+mDeaSA9uteM3G6IujFpxAy/GVYYjiaESVetJ6I2z3jZ+RupRfLj/h9xVynVGsBHV7JSNxpBEeMpSkd9RbFTMh9pX23+hrfjz86zDq5iAPRyADtvJmMYkSgvswCBBi69l4YYc50+r8h2BkNlRFGUdJfZJFTUZ7n6/RxgbNZxjOLoly4dZGTjGXhsUK7bWBkX9IoaNGjamdqhWBqQqylBOT1cleityPCztoHJx1izsICENy9+muloKq1zVbDvWSqUQk/mRAFH4/g10bAg77zHjGJbo7UuNXyzDkesQ+gzE0STClSidVY/lVBBYDFARbHsVJjab+sMTfMZHigSgSdVCbDJTzgWNB4giO8sZt58QO01U0gujHx4ksqW0jgX7TC5UrtDwZcALO4AAm07a41mzrp9naX34FGMYLCupOJYprV5qxaxTZQqfLX2rSgxSr0olE7Gs9CBBC47ENNdLGUqrg2bAOxqRfHTGS+xGK2rH8n9bQwoc/+PYIVUDNbIzdZFiyDHVvoAkoC5tRX3NLwpJV91wOTdjTRHm25PYKtFsg00lv9WoNlF+p0Xx6qqTgkF4QNEyfD0UdpBVV20qhMragyXGHYuE5KDsNQuXV6VKrwkdgWJlcqV1Sdv8AvWIsXEr1oXLhbdksmnV2UKLQg1pWkIBTQCwF8IeYz9iyMXspRzIAIpc+V7SAggjdZ4eT5ylqPYQimLkvsri1pt41BEaATBLUZ1+iKJEzsti9pprZqcKKBYvnYIXPg2Yo1ZqNoP1IPqLpoa5rrnn3R1sJpFGEyf5UfAzpuWPYxr9YA8hz+uMgjYGCP7a7DFttcgn9sbCgZ0EL6Y0DF0LE99chEddx9tNQiOcajGt9MAENtdBTu+v1dP2102Ob6YAIb6a7mjOS+oYBc2GZA+riAbbbAh7Y1M/ShY2UNtfoU/bTTHM4xnHn9TMl9MmDXpWNj4SUIT303BFpDOCfK8ReJlWSyR7lhAjIM59ZhsgJC/N99A9HcYImnV19AGAq19h/s5Ql65eXt9lxm/mzlsvZy0/7JP4VYH1EhfaIp9V3Ozg2SFlvrcAHFsHZr2fQP77O/KKp+GbfLUr2cedgvtLdXP5b52igHNmu2m6uO1d/alZDn7UrIczU6xmc0Vj53xtCVuvZvxxP+wehZGxbcrq0Il7Jy7jd+M4zh1s9rvlEtdC6fBUwdYCycCkLtDAMZZtLTpEhZri6hI7nRknr6rokuMIIIAL0pN9YtBfZg52ZevTrC9ZfO0n8JoF7TnLp+zGyPzjzsHDG3rSzTJMk7ddtd9edmhpPDhivpU6cnTl8fai6uvy34zJ63Ovr2a+Wf9oPrU9QXLq+071herZ5O9BYLWmPsAmB9qbOjy8kmpr6bN6GYyE37fr/ANZN9Wwv2mFfU74Tx67uun2drxhGRawlNtNTSSZKHUrnY0bTwK8xeAYMyTzsS9o3q0/E+dov5m63faC8V5BR3QizJ1sutOPPWH5SjcWPJslSKDtRbUA2GROdlcN/WCHXpLWzGmHswlz6Al15Q5/nMrcleKWdMzNlTrrmFoDudivZjG4ptPNcQGq+Tehz7Hax+Ebf3Kwezzy7IBsCzjAimSJN5+1KyHM1RsfnAVTrF6iohUUii9pn2zr09pHnaD+R6Q+1Hzs19SVUvaJ5YysbLsSiSRRKwDBFPJzjailCF5Zgi5RaLpRnu2P5VnGNsCJ2mc/dw3Ak/XXO2mMh4Td8YLFNgOYTd8cKlNi+5gpoPnKaN5gEPo9zRTYxtlN3zwwT2GzlN2zwwS2HEymb54YJZGF+7d88GA0G0ynC65CT843xjy4OQyJuWIbAiDkNhRfu3fmPk4o7aZ3JhZCB9O91aD0dPGOpGd0VuuJux6MHOT1tjXLcrKXYxD7VJyBYGU5Hf9T5uX51i3sSh060JTqRZMevT3bdiIMdiXbG8LJTWg1m0tvRyRcyE6JIwvFN8RPyCIlUSKPKjKlmNZGM3Rm+I3LATWMAFHKzZji2Q1O101xKND+vxbMadYed5qwPqJxt8wWv12IMWmM/rh19YaHMUpLsyyH1txCebTOsQnGlaCcZyHvBV0YTW4ynrsVZ6YlZ+PNW52h1JhXnYSAKDZPr6nphRUpvK69d2kVuLEp2ZYKSFVTbazB98okkJDNzdDZAnJvYHBrJLxq5VF5R7aidYdWIS+LzbNh4PXjXodoLSWjBYn9W+tMC0FfXilPKzEDsQlY6Zxp4lTrEj1QAxbuIjUywkROqbcWIDvpGL9QVCcoYSikp9hsRtQEgIZFI3UtbIihJdYLcyUwJC8XbNkSsNZkA4VUX1S2dYdZNe3e+2ewEjsAfrMkOYevaRGNHT+JSAylFndicqxxJCZSt2tlkWDZMlMKSALaT3DDqgBpGQCboT7IwMqqUvR+WlOM3I3VhoOCp14WUps9yWIg1ppdtrJDWGe/XZDJ92SY95Nj+NgrlOpuPWxHXfLEbRugNJ5NV+I/HjM8Ux8rSmoEVaTaPzXErOgh7SvG8bi2GWUpwzdQWaYoj6F3hJsfx+Qtm5EF3WF69pejGOWD2AOLRcq+wzKCSeyGrIq4j3Hn6KW7EpHfQM61J0h98LEigDGo+Fzj6au9tYRMw5H9oYplWQXlMsVx4pzIpp61LlGJuiRgwY92wkybH74Zq7Hztp9dpnFmct2Bg9updw7QfuBdFAoaPyBMD0kNjxyRvM8mq+p266pOj6N1AR/swFndiElMGR1+hj3aLAm5lyCypGTfDsTlF5sCOKfTo7WJM4ZtKViN/0mDUp9daiUpGZy4+mckSCz3a3HLEUjSfIjimKQatQ+FC0Nc7HpafRGQeu+dVwB3rpdsKqNaMjFKdM/WCmKIDBVA9xk0wEIAPVW1UKl4SZ1qYikWReyqHzxRx1untYr5ILEtfAEgknFYmCmqEm3sZL5ldyOVAZyJ2LSfHskmaPvFrMaekKTo+c7X7DJbjORmfUVyt9n2IaMmsB+pnYFMkWSJElblxHbc6MmWo0kgxa2Y5Fds4UHm9QfsXy2kRCrNNy6omripmmqCVWf8Aoc3qY1MFyoownwCukJS+lzn1ujim3bA0ysYfJE7jZoQRMT8MQT1v5KHEpKTENNfzBasnNSZ+vOVWUeNwzMCcYYdRLByAbrDUBp1/AcgIpluiVpsAJv8AtmsFzrti2R48c79rnPKi+P2y2C518xJJ8fyxYKv82uGbv2y2C5TOD5gZtirA+onGvzxXxSaZW6hFIWl8+brz15uxeUk9PIpJAUMMYOyVFZCZTlS4MmVZPVp69jJA+vVqnkZbjSu07JUi8urVJRnNPV4MmVBOw7Uedns6OWXoKkSQqOysE+soyVhyXzw8a0Mn98nG0ihNpuSNXWdlSQP2y2C5XqAZtbk4eg9WW2pDa829eUlsw4usl5tUdKa7ocA8IUClaQT7LZjcj5r8s9RNElpReFW5/Y5opDUwKA8M0Gmt1rPLp1UkZMk2sNS5KkKQ/G98Nyu+50/bNYLgNaLA6i3vZTtfME/tmsFzFZrBcj5jPIjQrNZ7BbZ/bNYLnXdHj5j5sKla5/GUf2zWC5E1d50SJT5aCnTXn3V9VIsEwDZOGJgUzEL9eEnvE6xWK1o2a3YrHL8kJF/bNYLmKzWC5R1pOdkwFy/8PSm/pp/bNYLjardPhNxdi0YSJIat+2awXNaz2C1zfWOn4+oz/bNYLn7ZrBcZ8SE37VSVqXzrGKo34fn1WFb3XrIhePv2y2B5SaFJcZVg84xtizVHJDaDsLQzLpwxQSuUnRY4uwOIZQf8u/tmsFwOtNgAt2iXHKNSzVSWhYQnIFPLCR6bKw3Lx8xDnXzLr5OxxHDRihpdhbCer/jj9s1guftmsFxUZTvFoX+2awXP2zWC517sR5x/E/hNcMtKdGPJlCZ6YJoaLpkTRI6ptYKRz1da9tivLM8OzNKaBOUqJQ7iUJp8LP1YbljEd90xsTH5rWMJiH3iGhk1yEpRzHrYixnctfSF9pbyChuXBjFC60SrHsguVtITwQZv65nygn1WDJnQjSJAU3uQeo1JZQYsj24by6667/tmsFz9s1guVtjh+t2mm1Z7A7Z/bNYLlF46fjIh3as9gdtv2zWC513RdI0eui1NGi8wLTsq9YJjGCkRzS4jNfOvR5rSuUKFSBT+lPoQfP8AgrA7a/oSH9oinbX9Lv4zbXXfGummn9C+Xwc22AjqAkZm3Igx5MSYpLVphkql8OfpDCnj5Y/gPk/qeYrFxTBYES3jhWXHP8FZc8f1nz5ueVzUFDed/wCrexOD30/yIaapinaj0gc7gcH9EWFsiya9Nxy26tNNjgFSLzNLSBOwx9IC0WMlzhb+BFEDBDQHI33Wn/A2xvM7U12l2L2AKIEGXylFhuwIUIcL4UQTQINnJpy2Nq2p10J7UmhaXEVtphM4VUCnwG6eQE2+7E3mieQ02/gXOuAthtxR2ESk5pj+Hsne2To8mKK3zpJcc/0VgqVwN/RB44WTiTnVndbOxMRQ4xoUanJlpDPatNLDbOWWyJInCKIk0Qry1nXjyeokFYk+LEwxGy+y54iGQihq8lZSi0ekJjJrSIXlrKoLBM4UUCjhtRADUXM2QhDVlNm7NbHSqGFAkUIfvHrTxKd7cW2ri49ac4S3m2FppX5sIyZJb1O7IwlHkBtV1N97t6S5+iGIdmvdmtbqPhDBDhL1qq/thbQZjjFyspgWygaTXTzfG+dI1cSfHFh206G68Ud+9cS45pdTyJdMISTOUURFo2rt1qc54AcEyD6D/tpAEaqbCtjAEkHuPqSWHGaUWvjWMyfbDrbL1R5ZmiMYvKU4fDUjyf0+0UCqiJdyXUiTpfZdua5prPedkYRj1wINq6/Odb483q148bv7x608YkhM2TUJ+2zr/G6kwraV/kdS45LSQI0F5sTPFzyabJtxAMhO5VVktCTVa9VZkhQjyXY2lcl4GjZUiWcF4q0N4/G04RRLoT3fbTjhvpttq7LClJ9j4Zh4zFlhIimfPJNnuJIexH1uIAktT3uLWvTZdnOIkRkRaVoSnyq63W32O3g7iVrFEk+fIkh0OLbLwxMZ7khy3G8UEEi9VZVdQSFdKX03OcYw8rm1yZChGtjoWlsy5HGitFC/ePWnklTnFkRpDBnuKJLakjuPr7ld0tg0gnW2et1XNMPBzbFIjCb92q1uRc12131cjnbrOR9L11j3VXFZ2BWqJHk4RVK53wMj4LF9HYWE5h1k9RNN9RNSKpubNfBKB3QgWBP4HIJSjsog+gOLqAAnKeihn4EBU3GP/AqJ/YjgsNkwX/pyddlDSFevX6nmynjYqWtIUiOvUDvC3sgyT1pMYRrUQnNzR1Kd6K0N5fRKuwm/Z9N2ko83oQjKtUESFZ8nbWmKJATM64naquKCr81yQY/DqXULNhW/Zyg6XGLG69pbVXy2La1+Q69PSvSUEuVdtzXpDr0667o4Tiqrb+rTcroUrhRhmTXEkiLhen1Xqu1xVrXOywXXuxW/HnW3NS2q5vlWxvR2FWqJZMssz4i6+5LZU2eFoqKp0uLCi1bMVZWKvX6Gey7YaWA4ViStsAOS3b7t9TuJIXi/rRlN1q/oW7eTjYdeqbRnXqS1S2FLTTVVWAsOGK65ICbJt4Z4Ves2IxW9D0iPyoE92Wq+2LCcrfEqVNkuN/r/AGU3mRZ2GUiC5UbHWxHy03rpVJIOtOoNCrTk139hc/uhKf0MmCtw6kJcBIbqtGVgtehqtVTKYKb2cd1aqNSBQaYyGsyTX++VaW+0E+ssYSfYdsMPruklsTPeSZ3TKkxMjrXick1pNZjzpTPrPcpJ5NPnYfO62tPeKet+PQ2fYSHF+nktqreR7e10frGOxfPTe62sOIqhEHFXazc9yeFD0S1/g94W8kp7daUcBt2ukUJs0y+9Kith7QvBCKC3LZStHpKVo+sHGhGDpkavXgrP0OR2evVhnt9v8gxI2idgvm7M3vvrYio21ev2X3IyZY7GZ5WG4Urb1/tB2x/bermlZ1OIHJm1tW7Mw8kQVKwVQJjsu1apU7d0Yti1cGIsASTBHqQu3WlvwrtXGpz4sWxrfVPT66Zo87lV31xthKrusLPTY6yI1Ab9lYRzAsnU7rcgxCgeCv8AhjXFTMFXMKi7E0QAYunI6sIcUFlf3JDirS4m83UNd0so4VA+GVdB0uYMLywmmRFAAMgGsOA/oiLf3nhWcRgM6tKSgGkpQ2QG43VLdSKG3AdMnSjgOljq0pmE8IwquMiHud1PoTV/u8V1wQqY2W1lN3NHPoyRNwqamVSV83ufXVnRJLlVZa11by2Kr6k1YQdZWXCKlHz6wultUxTCUCIi4qHjacvGvrq2s5TcCK6+Qx94aippd1HDpU+pjlSBtUFLIRddVVMmiOEcwdXl3CVoEsK5QFvLYizv/S6mnFFdNPl3fVSwcVSyypjafJHtFDcVvHsaSzyvXrrCcaOIyhxwSwLE8n/cK5XszdW/472BezN1cfgHZD7PfWL6ouzj1K9aeM4giyDkR2rBHWwkHz07dnXrYq3voJXfs6NFRZQqr7OvaT+FUF+KsXZIjn1KAqyV2XJ8J7dcEqb61fpWvQJJnZr6mutL1CeEnvYOOI8rBeSUJKmNQT09WJWZabZj+wt+kpeWKt9YrsQhmO8WY2JAbkVQnGMLEZFmeLomwgr6I6EfkuOCN25HwtGWXLyMqB2qpssOmQVCw9H+s5wpCXLfLorBB6WgKETCWwaC+1DzsO9pCPfyAppxRYTayOsvWm0da4p3tnKdSpdM1rkbrYZ5lwvm2M9D1/jCBo3sTbUlcWB5BiFj9dns59kXs99Yvqh5NyAaTLGAddcnHAT3WdIR7MWM/ePo35cdHPpNmUXr8kJxpB3rPkVR5A0bixHEs1e2jywvtjX4QFFdrZ1hvhAJHHWpJyQ2KGeWbS8ir20eXv8AagT/ALBfr2obVJJ5aqdW2HlCbXfjrjlbGYZoA5owlbscSFAjYKMqOveTGEb61JKPh1bhA5AUbdg/tMMb8lc7KPX3BHqQ7RPyl1/ezR2g/kXr09m9rnwoetkVNFTxbsRU05RsZDPqf8Ff8MbKMRNlnCgkihBtKAiimtv8aTs6/wCUrmQsJiJ9J/irTxjGg+uMup34/wD7cvZzhqJmysGRTUtRAVkDGuXC69Q8o5H8rNfbfVCaGmuDBwVLBEXlIEqYXAFvdPTMeTaav93mux3DoUyqqoldCgpJvsf8LPY/+6XPjP3yY+gyUaHn89M/NC1rrs5VLGMlW58beae6jqQPJascPKn1rLpOhqxwsSIGE5FZQYeqW7P7Cp+UG1rrqlifm9w/Sf5Ap/N+72T9H9J/TFlqsNGxCQt1ptZAq6Zka7jtBhnr6lN9Kw8WsoxGr0q1ZGtL6csnXenNLptTweFBLrg2gcj7hBi20id2XdSrNvR/11Z9tIse9w0K1EgSPWNtW0jJ89nHqVgsnadoshyfvGtGp1Xrkn14Yt965uqXUSLl667fTpnpzNrcxSLFnkZ63mgZyzXHMauu5UXp8Yx2tumuj4qlZCuL1BsxfJXDpbG83IBu0DdtpJb7gNEuPGS74OBCSnQhSdSmd4Vdw06XyVC1YqMvxXeTsayI921INR7DV6eoNlb5rAdMI+mVrpPYBDkqqEyUTjh9xtCPLVwcdn2KY8PXBqNl4FLi3HUoaipLiKLp6pJKMZvU5P173GnVDo+4W+5brKlgU5NZEQ2tjlxVHU5eVYr7Aa2Pt4udlvm9i4hJpbcmndiEZm0GcadxT+k0F9icPmG1K9I4+zH9ebkwUsTrFMNSNbSuWs6xpdGYmjUVKtYwZCtci2wkR+wu37lxYd5cinJmZzDYkK7kBEtdb3WSMlwAypflwalaT6Ra7guvWwIZx35sBrORSVGPW5Yhy1S+7Wi4LQGKkr0N2pc7sqfmYXrG0udeUnNVytiolqZPxQzXXW0txFOb0mP0yG7UI7vbS3Yrenr1h21UiOOFly0Bivj2iG1sjOKm5id3EgzdSGWoqeJGzV7igdRWHZVZlW01bEuxLNQki59V1ASVL/zACmtKR4tqO+ootlJThpYq2bMOuQBF0JhSDGduJUWqNjWOKq06NS38quGkiVZplSDZhqWyk9+U9SrVMWRbaUpAmtRbdXrzpG9jYX3gh+wz6n/A8DsYJlEBYJamG8sH9ihUMmAkpApJQV0EYc0InONV0ymhhJSInCJ+giQLstLqcIpFdUzAiSXJOFLDR0kYrsrIBrQ8dSFdYKF0/cJGQEsRMKjIigmnyqOpGzy+jGzRg0nrCuRIpw4KWiJohDbiuhjjHMk3Ao7CkMapzeS90kmZRxRVlcTCymXAR1bUBl6fR4KI4pdZPpAplXOBbDAISTlOI/dKslmSKUoGDK4ibqG25ZyndNU76FNQE3dLJLacIoBnEsQwhpJTYkT2SBdlxeSQVPQZJU/qbJBwFn+pr9WMbr/Bo7aJrRmkf+f4H/x/C7a67eGdddsfJ8F8nwS+EqjoUUTdI1dJ1mHshRXGx+uKEnDs6f4fsQzLiFLrW7MGQnM7fSR7rT+kppVGSv5AqpeFEPZGXRAElKASi/wywkZUtN0ddHDTE8JMK/1M4qo19di8jVIrs3lj+gHrF8dSMCkVMrkiHgAASwP8OppSWtkTtRa2qBtoMVmMBN/hdttdNfrhbmPjx8FuZAD2DGDFx/F5OFsc031E1/4n22101GUN85+sG88DUBteBiaiafDeePP4EwY1L6ZNGxM6mzQWQBtRw/SFDwKGYCwCLp/0+COltdcJv/X+LNF9S+xL7N4GzeQNiw/04fMZxn4HOcY/owU6CCIAPoPr6Yo4QPPl+CCHCG+ENjGAeB7Z2D+GM7ihhlBthweaDhCb/AGxRwcA75EC9EcwYBG+BUBc77kyuuunD4ImwhIPcMHOcY5k0XxzG2Nsbba6YwKFnIgwQXNBNBMbmAA867a742E00zgQPbOTRfG2M+eDI2ugRHfGBtd9N+ZzjGMmi2M67a7Y23005qIHtnYcHTbwUfP6UjkPIB0vuPgmBsBp8XMmi+M65xtj0D32n6TQMMMYIXPNxNA8amS+2ebb6aZ1ED3zsODptzccEPJwTQQsm/8AX6YLz1ED2zzbfTTn0wXMZxnGxkDTOggYmOfTA8+fp8wMYIXmc41x9bLeeM4zjw2210xg0XznHlnG22unMChZyIMEFnXONsbiaB40MAieCl/2KZ10K6GQN88MBlh+A6BBhnR//bICaaAa7a742310xg0X2z/45uOCHkMYIXm2+umDAmwg+Bgs5yIHrnXfTfmwgeudd9N+bCB6Z1303zkcHG3NxwQ86DBCZ/oBSxj6HYT6ADB/bfXB/O+pYz9Pzc3v9KXM4H4Icz9Jk9vrk2KH84cxkDXJ/bbQIfQQDBwUTIJzIwnNjvnsEYCFC+ui780M6igkdgtuCHNvpC5rA22FDHzgjm2wpgzgHOhzbG5gzqBzQ5vgTgh7IYn13fTc/wCWS/13fQLUcPIP10XbmDeu4JYyJpwc1qDnB3bTcwZ0L6ZODaa6m9tgsqHmHsc+YDqc313MG8l99jouuBN9RCxcxsGAAZwMGV3D3HHNYC3CN5yJn4sZMi7Gcm9dAProuvBTAYQX10XXh3bG5TQ3sGBoY+kA1UPncLG/ptxTnzRAjfzhD/8AdMGNANcnRQ8iDhhhYODeWp7O2oJvI+AjuwongN8Znx8+CiiHBcJn/pD3EJjGAsGQsY30G+7xdsBZF02ynCY0T986jnS2ReABiDb7pucaEh9ghTZTOclwMmNypXJfJobccbVNx80PYQkObL/T4A2E13EIj68B0yGDwyXwY03BMF9gT4mudN9RNDY24wuqbj5oIuxcX0D32nUkMPzfXcsPjPzsZDFHMmCOoQSeLttg6WyLwDYTXfciY14ZF3LgFyW4+o5PYvqm/wDU0VyBggBjzMGxcDjhYNhFgMmNzWogRQqTwKGKHuUG02wJoYL5L5DCHNBlCwwYwoghsb7tx80sKIWH8DuBtzG6dr8xPF21FNF/rGmm2wQu5MznGnzyZQEEQ2IaJ6gaEBtt8KX/AGCLDmdDBfYDYsJkUA0W+hyRx5lhymS+oBPJjQIPBUDyFOjbpvloQH21EPGMhYAI7C6Dg5LC50yfL7h/Rihp2dBDxbOcpv8A3OlvPKdjHzzpfO/C+RfPcgPrk0NsXALksj6mSuxbJUbIwX8/UdsfRfO0yVT864LJucfMJ5x9aDE3GGK5z9bJb6hC776iH1L49Te2PqgOcYIg4zsnlDAOC6fnzE+TgYYvlqJkUmT2D3LFwgQNU/P/AKiv02dgwBMGvnY+8jOcfXdtsaKIwIIm5nO+p0cuOJrj4sG8+R1R20+hN+epMTbT6j8eycW3DyXJf+oZOz5Y8/mqKjtpkExjIYhwYPYuDnyJpudcBGhMYFNYGxspZxkEXfTBYDz1IENsYLp2cYyXzj67pn5h8UEHYbm/4ko+fmIEaFDH1yGGNoEYBOfR6lNdtfqKfnGC5LOMGA9tfvApn5pk9n5wx/OPpTefI0c20wWF13wSEMAZLp/2bAn1IYiFnQHwPB50MFR9Rw+CCaBa7Z+eCR8sGeKGcZMF8bYAx9r4X+07f9SX2kf+yn/aObf+o0a+zp393muu+RPqh3mxAztnbGdQSH2jxMHtghQhMChnwA9dU3OfowP/AEmufUgPpM58sa76b48D32nT/oe+0fOxoFgyaNCCgm9Ak3+6N/ZIfaOKOM/TlfL6uf8As6b/ANTIf0oBQx9EEGW2ELhGPmFE8P5oZs1kDgWh4fQ1qNpuB/ZUv+5P7MJjOQwdd9hPqh3n1EznbwFODCiYLnscJef1ngP2vijjOQU3OPoxQtBtAS4YGFL/ALEvsyj/ANiX2ZS/6kPs6j/aT/7BvG2SwGggm/1U7jIJIbQZQxnA4GcbAjlQh86aah6mPtXDv2VN/wC5z7Mnf9jP9hN/vcUsbfShAGhA9iZzbBQDcDX+fiFABt8EgMB4Jga40JAaZ0JF9N9yIO++CRfXcYQDYwDgMY2IUAG3yTA20+pAY0DLBF8hiktsJ+uc88vPmxAHOQwtAtNyAG2dSoOoIZMALcYmCNkEqEDn6gW+duRLibCFghdNCIGm4wAY+upADXbhwQLcyCTL8GKgjbfUwMhhFgQebJ4Gchh6Ba7J5fbcYuEPgMmAHudE+jDG2J4D1A12LhFAQdhy4Y+PqBfOD2QwwgShQbUUuELpqTA110JAaZ0Il9NhiwQ/AiQIW3ByoRjOpYHAP3eB57BB7h/dwHmKVBF59TA+j0Jgac0JAB74IFsZGKgjZAKAgZEJgCb5Lg7B6EC+mTO2QwciEcBFv/pym2+p4bxGA0H0ELmC+2DpnyxoZM7FgMFwzBQQLfB8x80uVEHENiCBBeYvz9jBj6trkXXcQwPguHkUPfG++5MHI2u+50xvgmU3xsLp9IHpuMWEJiji7Gye3ztDpgLGgxswIeGGDyHsKDsX33EB8DpXbfbQ0YB1zkwb3Lg4ACOE9s7aHTAfAhjY4qhqJsCn43yNwfbbQETIou5ccbYETYUbYtsMYDDEFJi7jmjOgW44PDgw+uQ9hgdi++wgJstkfQMcctkQQyOGXEHC34KHnQYIPAQQ4f0QwWmAwlAHfbIJ4UPUx9YE2JDDb7C7jjbFBx8CcNFNw99T5jXgIpocbw31FKjYOGh8abChbiGB8Fdci6blBRBQxQ9RQ9tDBTb7wHzwp9PnUYQcfJEUb544g4uxIUbAhgQcXcmINqIdC2FBBMjAYK5E3AGLDFhMKBjhXcyKMbLfT6aCmCufrhoXgON9QjoW4YwRo0LuMH9KFqIMWE3+tmAwhBwcnRRsbBbjA5B223CNF8GNNRDBTP18zvwrgTAP8qXltMbKJi89Xc4jKxcPTEsfxO2uu3Ma6649Aa79XQxWHaqB5MdHw+Qgs5dFv68MpwoNzK4OZc9MUQMIL98VWtNo/tJBkoufx2DD2zrrrrj+HwEHjPljmuuuvpeWPQ8sfAGzGgehUXQEXTbXfXwz8fjnGM/AZ+P0M4xnxx8Xp+WPT8seh8zTOeZ002z4eWPP0vLGfQ+X4Dyx8D8Xj5Y8/D4s88sY8fk8PLHwHlj+T29ts+a8vL/Z1LvP9nUu8/2dS7z/AGdS9yP3Y57J1XnerciV9IdYnrc/gltaSm2jjdm8bhuduuBIdaF8FOdOZShptUI9qD+AtVTyUv8AJYCz/wDnD0zgOxgpNtPJSg1qdfXtL/xs8T4yq/tSDL7MGYXl/AilQhtvqBfmuuumvoWDuywYHcdd7MMqxSP/AAj9fTZjVpNrsxjZXdIIwJgH+pZ3qawLBuCa2SlxzK1ZaQRbM0M/6zYR5YCP0aLZgor7LnaJ+VusT1ufB2RvzpFLnqy+3NJkF+jNrGPSXE2a9zbh0wFHyjFkO/Bdins60I9qD+Atd7OkBevD4Dsj9n3r69pf4Oy18i8POmpchuqVYQ/gOwyDntJbdqrWyUHlLn8RduvUmJky9dsCv9jqX8JbiK3BMEHtSus1ut2sxv8A+Js/+prV+0VQj2XuPWncAyE6WAwWvGDT7RPyt1ietzjsd7YYiC9+zdgpJtsdoaAYMRZMEfTMgcfcgM2M268uz1oJ5pndnjLUDLDkJmSa3Z8uY0IBes6SEnypLFer4MaHYgrva1r2LU5G7BmFG75jfsEYclvqwdvo2gEWIextpv13WHtg166q/wDs9jTkePMpIjG5N1q4lgjJ7tJ11PxV2CwvISjpvqJq4nEhNJEfHZpHKOaRu0goIahSxsXz0Q52KezrQj2oPF6vhqR03Hh2eMdNNIHaMlijxDOkbTgi8c/ZBHjXckPXuZExyHNV7oiiZRa/aEgm1NlPVsSG2eTRY2LIIIqPaQn6KD9u1E01QXAPrw8dttdNZY7BIajtSIdpOMnYRt1EM5mOdkfs+9fXtL8czobzMRH12aR2jm212iIg5iKJpjqakPj1fLSjpvPXs7ZSaaaHZ80DpiPZKY8qN2wVwGnXp1z/ACQmy5L1brzMiFIhrzbVq2IXpqvGy4SkJD7KI6XVqe7NxxX1OZPZw2FlxgDgmgJpuVDUKnTXaUHqbi/sLhZ9qAQwQ4ViLHN+uqX/ALPY05+5yMk2H17tGSQFKv1wI1n43x2djcetF0xx2DMKSXzwccEsDKXYjDrHUEjtILiHIVs7E07h+IwwJYGUuw+HGMoJnaTpuchC1cSzvssKQaOkZ7O421zAVxGbPjhlbsYitlKEe9mjJXFVOUSCwn8m+5EQQicB7SSWVL/YFCxiO/8AZ7GnGTaRtPeEP9nsacrva1r2LU5MfROMmH/s9jTkI2tY0ztuROzCPkFQiPsXjd9rWM4zjk1XYhyG1DbtK2+vw3eeGpaU/CX75wxFykX7StsnoTubD01nvLit2WR0kKkI3eZk4v8An+8scQqrV8vm0pmds63WZ0EPrHZ5Gu2Uw9opps43bZsGP1N7L45U1Gc7UxTAuoHaST2VIYnJgTu2eSbLDBiBvObtEbpU5FXYjEb7VVLsvjZNUYTvEypukH5P6btX7RTamiX2gjfuOsFyoi+uOiu/O0T8rdYnrc5cqwKrM0nVnoHiTmnNPW4kJrZgeYHFBslBLqSMhWVnxfnuQ4A66i7obFv6eseAmtTiYlyKposPS5GsC+psjwvFUowHQlAmSJq11OS64qtq6WowZGNXyejR8NWmE6TezYmp1OTpkSyVS0qxq0+G8G0npWD2erZTptA0UMNkPufpKQ+siKC6BYCLCELSn1wTAtvFl9nqi5gGXS6Bm5O0izT1yMUNpRPIa5E8iFDQJ4p2KezrQj2oPHtBPOb73pDW9nzsqWO6+Wo12LWWTVaKZo5a6lyJHzPYpp6l3PG3We8V1MstXRbrm8Or93qYwM0ycnQ7GS+4HnLb6j3rGLDoVguv9ZilpwF68PHsUsCqtgnV+rjgsauLvWVEplFkJiPKDpHq1MIs3Q32R+z719e0vy7VgVWWZNrFQveWGrL/AFqoRdvQ1Kbng+SUtwJSu3rSWDXZ7kOu/Xlo9mvbumjEglmVMmBbiKZLG06SLEPCd41KxBLFd6JoM2xPW6oqVXNxWepgiya4EBW2bjiZ1apvuAZb9O7Dq7xt9NRyuMNxBET0nh+J3WDG4aVZWrrtrms9dtiFQVTspW5PsalTTHxaK5RhuuE4WcLSt1vqLKj9hutTYr0LjamALS0lRGi1qqe0TzsRsSq6K9WqjOCw48jdcERpTOb7gW2ivQpIG8pxT4di9gVYgbqxU5dsUec3WVFhtFciA+YPkeD5FDsBBNrahI9dmhGKTJjsVmh1gKppImmJV+EZC643kpOSCrkTkZg+I2GxXpMb5QOr9paJdm6aOSviXXGICc4ykxqrJrHgW2tYkutxnq6/NUpsMGTo9tlWpLrgqRExJfl/dP6ujGyE9Wgtx87qcPFRfFcr1T+pQ3HcCQY67Cv3HWZDn3LYGCHNXt+UMm9QliK+wiwKtHbarZW9zWMdah1lw8Miy9FbtgaRacTUbmuHLUUtRYiYkUSa4oncmlBZxVoyqdVGYTEyWMpWjTe9NPiFaf5VstS9Gl90lTJhOPRdRWZJuEtFS5Ur8g9fzyUW3YpUUiSMm2BmtwzrI0D9dqu/WvInWMKVStwNwzNYqXo0XuHwWl0YoZEMOwnoiK+isW9Ex96/eHhtny1bqyMq7cXVvZN5uK79MIK5hVD8FH639UTsm/q39CWr9oqizUa6pWb/AARj8JEiCYVxnGcdon5W6xPW5IqgYSY+E2zgVN7BrApCbjsXsbjKscPLKs5FZUJdfcKJJBfl/ln4BLWGjmvvXs82pI/Li+0pRr2XOWx9nKFEhNX5g000D08Jn9cFYPZ67RFE3u4+rtIIDOTlsKMuWVn9UOrotdW/YmWYajJmEewpKY+iZ2eOoEwONqYPNf8ALPYp7OtCPag8bPTLBUbtoh2LbtQsf7JXCtITM2+e9eXz9mCnPtK87TMY+s9Xf5v7MlI2WhigSEnLVk+Wu9nSAvXh43RUzapZiHbcSxCbR/2L2N5McvPScXV1h5Nax32R+z719e0u7z5hKaYwgmw6L2AT630bHYvY3HF9TUnGvEVRST+v6NEwkuyPprrprZSCydgY1g3rse7fkTl2vagoL7L/ACUPVmRCDHVklKTUJL52RKRs3PvV8iJwbR5eZDT1qs1aFAymz/y4HtJUR9lx7Yxlm4+2pf4bdb2Yaqe0TywaqcWpzp4jp6NW5eRSLkQ1XrNlLV4RuxEmMmL4WvUDClYyJriS/DjL/wBi9jeS5Kbuml49Zwh3MJ9nvqr62PaB52S4xiwXWH6p+0Q6Z3cvV+lpw7752Rez719+0tztM/EOrr81c7RvzR1afifLn4xizNA/Zh7KFQ2bniD7IyJAhf8A2L2N5N9h5Gn/AD1g5OBv6/ikZP2ZhW1EowU3v9i9jeTXOD8npb6uNj2qb2FezbS9GS16zHgsfhOP7zT/ACq9PycJ/eT/ALB2B4xmtNJPagtgcMka5xanEFmS9ddddRP7Z38YjX1c+C2EcS1kF3lNspuU4XCgonVZTPEVVBD0VQ90okUU3DhF3VihtQNmA15e3U99VJIUEsqkHRDyax/B1EzIRoF4ga5Tt0s1uuKB00oGUtYScrBwbCAjnd9UQmVUnHqnHTqWqOI6oALSmkK+gTfVsnkvTKk4j5QNYSFFfUTWTJxJVksABawMiJZYVaDRQ1UqL/N3ZKUbMM5ZRYSV+d6VTLErQrn+4yA+WoeQKzP9Ezm29YOzdVS1JrdaB8gnywaBTXIjSQyFiNX5VWZIDltl7xvGgQciy3U+OhpEYxJ8RqcKuGPndXW0bBnVtGzhRPLl7OxErSTy42M4spQ1+tE/XNEk+P3M57XLKPvX6AhQgJwJrKQoC8OKyUniTGIGNLlYVlHxAvZRGJ9yx5UmftIBk5oPhnv9Hdz/AGQwiERTWy5vJXidSw5bH9dUdR1tEr1MsBFb5vcERRZ6yjm0HsJWUc/XmiBoqTsyTUCCiH4Wcdiu8p6ojG0bpUGTwcj5Ci5nb6YepNXSVAS9iyjmq0U/HBL2QLKaacL9nyomKQ/WOoJ6e7L2MUSSK7QTKQ8MyqwZMYsnIN0p7i5uRNAogYU2E1VLUdvDsTjI81Jro3N8TNsMkwYrUir9WazRiUhZ0sp8MLsXWkdQgKgZoqTsjgVLXk+Wo9VYqkepM0QNKDJ2jeNdNJNlqp0YaO5mpztj1eRnBH7vrdathzg2TRoqSAEs/D5mROXa9qDr8fjSNV9SpRj1edUqrKOBHybnGFksuoh0fnZrGJ7RYonYpChh5EVNNUyHYHZdrKjaofGJ5/z0dU01N1t0MCYsdRRXSQ6zv1WSibVx9tQllHOlLorSMPWurIoQFhSSmmqWLzxmfj+fKH2uaiC2QDABkGT7Jw1EZVDVQ1xF8L9xsoMmeqMzbDqckFo9i86BILmq/FpSJHE0nXHvZgrpKlFfXEdJkJ8+9Ez6j2NnSZ6fetBXSU2KOySMTzqjir08D1/k5DtNXpwJN57XRvKDV6+/aXHMAFQez9TTVE/1jKCenOf7xT/qXZ0oJ6i5esFTTU1RMKaaUL3JHAM2VoWso5StPZvGh77ypnNEfxi8UNpw25k53gV8YBKCX/FMmEOymNlBGkyj81RcyFNNY8SrJN7m63xuUg16R3IjR7AFlHO1ypAZLlLPElRMUvBwrSMTIY/vMxYSDTffayjlmxv/AHkRXSlArfxXSjFcqVGC5WzT9byRKkdq6WvMV1QTeCJJDassXaguN0TcfJk/Gvq58B3ACApmk5GGAamv0KolChkXE6TIIKSVIjBtVpDhCJQa0XGPKf5jcaga1OraKSKEG1+EsfwUV/CaeFJI5kFICCLuP52pV3KSmXSwV8fJlvFAsjNVsE8mCO6SVyoLH5oUPsrY0yI3maJqFsaWyxY4tgY0chtK2yXTSxBPTtG0SPaIJ1RLq3837ConkyQpE/bFYPn7Y7CY5+2SwnM1isHyE2K8kOjm9cLAjZ1rdYLTNO26vtSu9paitywZR81Sn+PDgcfzYo4gOk06Lj35aqlKPOBl4VonyPzoEZzg4hqTVJlZgSNy8tRnk9XXrEksameviCZKjI1Y+Cpsck54rZYDGeviKpPYksc7EI2kh/PLNbLAZ5VyDpoa8+KqWnLiZPnXY8EJRHiqa2sdbNdrAyEeqRCi7BMTXbp06JBcLXQbJRkrMipln7ArSrWScyypRaIJZZU8q1dJ/MqOtbbA656+mS8mLEvhcymD2WnqzSFnI9NMym1i5mM4rZP3OvOLpMYclSfX6dlWSMVssBjNRI+fjWq+LXCwI22tbrA6crGgKaPXuynX+60dZ/SaYk8616MTCpMLFbJ/510RrIrBWPCYIgZ02suWKIznHR8FhTMncZdTLEyEbh6Oz8XQuYrjYEUXWttgdc0FZ7tZEJWhqY2bDJ78qZYGOzgTBmo/pCdI54dLq+PlqqZoc8bvOsM+x6cCjab18Wl9QpYZsncvRUp3yE4P0klgE118wNJ0cLt14bl15WF/bXP/AClENy8zbC8ezLbchtWbOv8AlhgqOY6mQjrFtI55ks/CMJs6CGV2JsF9P1r5rZYDbNcYLmttTn2ARNKb5mT9tc/8oTEkrMicZXgOdFyT8VssBjPXTHz9YSROcGs2e2bKVH56jY8Ew5mB0jKlM/yMoECgaeR8JthNmzuy5To3PEcHwGHMpLDHp/YiQjbWYZ1iQKJXKwI+da22B1zuw3znrw2rbYHbIdcrAgZREYsfYk3dba3qqkaKWgNn5tpyBAMC9fftL2STFVagnNbrBb81rbYLTOrPd/7Ctq32BE4HXGwIO1rWA/HLU3NbLAbZjWvs7pchPVltuQ2tNXXxKjHUP02mhAMNitdhZAN1KhZwQTEsmxo05bZswUFmiPlDSPZmSN2jVmxEhHK1xUpwtDburzPZ90a1tsBrnrojuQGCFy9USyw+J4/bXP8Ayi0QSyyp4vJD0tPSfP21z/zrzi+TGHI02wFOK3L+K22A1z15sZ6sSOLO0sa87mlyhlm0Y7DPXC9FJUMhhBKsa+rnwU0UoqYwz9/pk5MKpgKmhllLYq0wwxMAhYCGagf0yWilUvg6QCOdWUEFWxq3QxCxBPwRCS0YBLzxSSiioFs0N/pk1GKJeqqil1XUBqh4EOEATZMkRDJFjLYD3HTEEsnbmUgEyeHC+mCS0wBLBPNkAwYTW+WICqSWXUwtWnjbOpMDQvs1votktELpmf8Ai2xz6XY0hGILVTI1ZOCmmHhk++9m2fKuvWqwVBYlf+QWesjM5ucar2XbkgRLYq38VxyxmU1Vh+PJHTC6Kk/8DbZxrr95A8+8QeBCajafwQwwYGuu2N9fgQjAQ2fhh8i6hlBtxgvRODmAM6589f4FbRUpxo8vdajkLqJylNnyRiN+uaaXKeiiKWfDLM554xz5+nPPGf42zlIW7OCq4KG2Zb47dojZhwGav01bMAi/8D7a/O12A1LlCoeBCW4mSOmx7b54poT6Usa+m22P/RiYOiYFHMaAY0OYyKKd2CEydED2GMBgh5Oj6YFNY0C2P7Z0OGBd8ADbi5wcGFzoa+lABMDaimxNcaYF0DL4OGM4wawIBqf231LGfrGObnP/AFAGAxw/rgwmQzWBQSW4e2wprf6QAzkTf6/5bhnBMimDOAOanBNNzBjAONTomm/DI4uRtDGch/XR9tdDAe4P1wfbXA2oxcqPuGEWNfT64UM/OBOb7jGDWAttTm+m6l/YyLqCB9cMZxqZC2B1OGN+BndhMAG9hxPru/0v8DvpgTQEqEIZE0ySG231010NACbbjBB52MgabbmQA9tc42xuaL6bfShfMCPabibCaaahmQBdub76B40E0EwKOEDwMYIbGDAGdtTIG++22uuNBQxOGMBiDiDBBZ2MgaZxnGcfXC3ztBwRNv8Ag43trgAhvr9Ao5x9ADnXIWBBBjAOc4Oj76/X1DOM7m8BCCfPGAGN+X1lQ30wAPjbTQcQPAAX/pTiGdfoFL/rkTXGoG44uqdnGNSecYMqG2uS5jz2IhCBfQkM4xonba66FNsfWuBh77cD3yKVI76ZLgBgA4I7Y+mL4FwLoBv9Z221+8Te2PrQu2ND5gIAXhvO2pwcAbcPX4tTmcYMn/jLAYMbhbg5DJgZCGK66ghF07bXABLOPrAe2v3iNtr9f12xooqW2uQz/wARY757FdRQvodNRMlADIGAE3/qJn6oaJaZ2/g9NRdjhfX6Q0ez84cf/wB3U7rjJccALQnoXC+phCbaJ5QuFkuX01wYKhBCCm8+ZkfOROa5znU0HvqOUyX2Ma7+ZkPG/wBbGCDydNB6BDHghN8g7FxDJzTTUwoa6/RbgA6ktt9sJwRYD6BN01zj/g4UAMbgRUEHYUsCNsCCGBgQmCJv9SLeexIvtncmX323KAb6BEwQtzgoWxgIoWzzfTQTXBAvjIgAQuAi4QORQdBtASoQHMES+NwyoAW4hEAXcQqALwMAILXKeX89gQtg9SZfTOhMAPbmxEDbYIIMHTciX320LA6B6Ey4e4pUEbIJQEHOSJbOdyYG++xcLcLQgX02FCDG11IF9duDABj4CLhg6bEC+2wYQYWmyeXzn6qD9HoUA0xoTL6bYJF8Z2JF99hSwQuoRIALYQqCNtoCFoH93Fs52x9CFoKTxqR1yGCKNg9zXXGuv8CJjbYPQma03MldxRBiuwunzFDbBouMPwQsZEAwWMYLFywoemoBwDBYt9Bz6saCFMFthefMUNvAQAfAwQAuRxCwuooWhzIm5U1sKOVHGEFLGNs4LjjCjlTAwo5cyNpsXM7F9AMhABgCZCTcf+1/wxkMPOcYxjH8K4+xeH2w4cdmUK7ZRVQBcR/hs5xriWewKGo5UUvtJJiH4gmZiTg1fQyGHnPMa645McsIMKMT/ZnCnIWujG85Pb0DfZVDBM0U7KYYOmvhnU4SbRa/+zKFccj2/kUSS9v4LbXXfXKcDwMPQLX/AIRtratcrgo/7Q3jz/aG8eF+0V0a7x52RxI5zaIuorlSfh3c7W8xG0F2bxlu5G+vozpRPSnKiUpJYgH9+PPyB8N2KTypMxuwrCzynd6y9GK1D0g9YCY4v8y9Oz0TuCa4gsDWp5V0MddXtFehM1GZQjJoN78d+GkRvG3dH89VDkKvzXqd7Rfw87WFYFfm/DfYFGsou7/hW31V3XYxTnWGVmCH3XeuLisUqqHWRLoBWUYdkSG1yo1mVuDHsGJoKH8E63UgMhuyT2SkzClr5+XLzMxzvevegIwglQ2Y5mFXz0rI+z+D/fjz8gfDXwWzCxZrq+QigTOfsQRjKGWq0Wux0X4DtK/Fuur2ivQu17L7e/Hfh+zn1LVO9ov4fs4ZbpEc8VMd1yE/sYzjH/AuooW+fh+xX2jerz85ctjHqHIcDfHpvWtZOL8CGjZUiXV7T14RDLbslAzsNYzjbHFuY4lbSpmwEE64IHyKqRcNm4DaquVeTSPNm08zRE4q+oIgYK3+v0F441X4yHzouzBE7YVS7tp+TXUZaR3El+DznWHY+NIVoa+OM2CMEYC5ZH2fwf78efkDhkyXJl1i09eEI2z53ht/GvF6T/C8eG023dbVU0mqiYtEvFzyfGzKPW9XEVyWL665Kjpkxf8Ar/BfP1/gviTNMPryl4K60jt8gbttXAkOzZWjSQ/HtK/Fuur2ivB1PVoMZOBtxW8c1cBdRHJU5vfjvg85Kj+Oy+lyK0bitJ+Mp+EvFxulss9N/X+C+NeSY8e5l6z3DUdnWdYKFH8d8Ozn1LVO9otdX0JsJmts647nUtVS1wgrKyYhJn7kIB5+5CAONR5tN9JhywkFp5v9yEAcaMpxs/jfHZZOCGQcRLYV0cBwqaKni4ooYAShNteFsgzXrVprmvAcYEsCtWlr0gG2bN8QyCY8BRQgA1+1NeG0dbNnYBd5zXbXfX+trdOac2SyYxkG/wDJjHqxZxXmg3zfXG+sVRyixLf/AMXw+2nGzaaLnS3q14pl+cnZPXwPYr7RvV5+cuXknhuxxFIAQpkeGmmNH8SWesu75zeUdVOnWVmxIsPybEZyk9q3MxHny4cRSs4bE67b43ne16gHE5wsbJGafmHqvQqsQzLqClhhiDCfoDOmOdcLHejJRLlxHKrmsV87blRvjrfy313l5cWWLGEkyuovqu02xmm14tTIUDLTQdiI+mvZH2fwf78efkCQ383IwZs/Wgkeeltl1pnaREl8xlIsWKFMLluFHcXL9WkcTPPxTB8pzgpvmj1gWA24WneQoPdLXXyjrbXh2GxpIr0l1eQVtsKzWjORnsS/QGc+OiMpIZBGpO22bG8sJOjfgGPpUmiR5pcKLUmxzhTFpBfEZuOkNv1WSDXO0r8W66vaK5aiyKXXlkvqQnpJjhRoBmxfTBFSQmIWb347y3M/iwBGZUtI82Pnbr1snggAffcSPOpk1qE7RB4XvbTjdkCOllvJjmo6mJ9RYQQoSml7kVZHW20pUkuIv6uDnZz6loffZeMZLkeUZism719ruZqG6Vz6uxTKlgE5QV4PdbEfDFEaLOdb8V6FMp2sOE5mg+YE11haDmBeuqOJBZEgX0tK5TLriSuMvThrJ1N51idtVxso9YIdy9jJxtOKJpUaqXEG236rcfb4bcbtKw1qpCnpZY9b5yklMe8byLFalTS6DlJuXHLkWmcsrvOKqlzhMaRLtXpjg5LpRZZ5MORfF0OxtMpIxZev2coTjb7pT43uKjSDLnonV1ETTvoWCtMmV9VmovgOtr+FgrCk6/p8VSESlWPvSPLiImHP6Ytd7OcAXOKQfANNGC6sKkdgTJdtfid/SzBVi5Kbz0dfYHJQEv0oeVkpZk14y/K7AnSpCNdcm6ZGhSqsQS2nsWrzklVOtLMkhSXNNhhj0tVXsdO80vdbshW05YVPeno9ivtGsCVZBiwyfttY9SLGzau4FGmFLnD/AJBvrqJq++tSRtntC7EbEHxtbRrIb4rqUMDkjiYOIZTXT+WRv71EarN9NbEtU8hKY3BFsTMSG2zcD2bG7+P4+Tij+H55UX2b7hSMbjKAG2hnXS4oqjNsxExrIbOPWCNsbfOookriRWmyPs/g/wB+PPyB2eSAcC5Vxtxw5ZgCsbXsAKcJCrNL8Zab7AiwW7jb7h29reV0Sy1QbgJ1fU9MslWqc20X6xHEI50RHIN1F8br+091ieqXnZz6mqke0bzsSkAy6Z1ognQ8Rff7k4A5dZzV5lyH2A6z7GexccM0X7Svxbrq9orl1pEOSBYTrvgFvvhU5exrNxYrm3vx3naI31YwjVzm83AEksG91d3xpMVDg5ke9eYSS4Cjbx7O/Wt17x6z3/NGuuumtzYLQZZiYsOOSNQ47xX9FXZz6loQZCXJEsR9GTFixCv800hfrm1t9g3Jy60N4l2FokkJTiiSUVYTnCjdlsuYT0ChsO4k6Z+WjQFZvWCqTdxBhhnqsuVys4wmb1krJJ566a6adgPs0RB61+dnUjGwdKZw4nTNNRcsXKAdnurj3j5tJawtuDUAxsmulEVGy5a0X9ZbOY0knoJuTHEDdeSrHsk+Mgx80JPa9IK/RHLmrXb37Y7wPdzoLO7E46ufBsnPZ4XHgBiOh/WphOMhArKwptH0aWNhmXT06711kGzDveLXYLeQr9V2W16S5ej+JGtHt14MkR0diec4r3DfqhcjlQWehpt/q6qK7cI2WPVahq2UNQnX+P5BacoNR7XogBkuNMm6M1mNNbuVxGbqFdyvC2z4atREc5qlgRa5yDY17PxnxwhR5Z+DZRWJhvajpEtE7Ow0fjY3dCvxdiGLy1wIkFe1EJoTEiicY2mwp/SF35BUmzFlRDGsmQ5Wd5SNE63CknKNIVONgHZaa0UmOBcjG88yyEavI67HNN6wrP8AOljhbVtiy8SrSVTKqlom24WNDEsHiFuZjSnvWm0bQuiyZSeU7vlsDzRTZDNlp79HsV9o2jEGx1N7jAoFWUEViQPDsZjckR9oUZsqareTBMiowKFWBkNFelKrIRc0NPP56L+DOn8sjf3qw+z34XA9mxu/j2Pk4o/h+eVF9m/sZTzB2u0LrxBry3rtjbXhyqddz7iCCCACsj7P4P8Afjz1f9maYbAmiKIqdcyOz/XnZHn+vOyPP9eNkOQOy1eO4fsNF0HSsjyL1tysg7PiJZNjMxB9oJUg1UZDvSX+0PG6/tPdYnql52c+pqpHtG8ugnmk6y8M18kOdtv9edkef687I8C68rG/SkS+SZLtK/Fuur2iuTmSMJ8z9aSuRNQjy7Xsvt78d5IqQwV9nv8A64wVoF/VknWNNGFJ7/i5YqlP+LBRr49nfrW6x/XPyUllPb0aiZ+cLVYiYT67dnPqWqd7RfLwey62fzDzPlnFx4a2hyaOvuaSbghmdZMOTBK9NId/SCFOWNhKCprEkPrlmtriPGOn9HZ6u9vJIhZbTFEksJvYD7NEQetfnZolGgJo6z19OTpk44W6guxGYdcoRjJZ5YSs0Ez043/18T+0BXE1XayFKpdzH0zHf47/APSqrIsS7jkC1D2jl9PhqNx5djlwG6gt+yF54qLp6RObhb9pHta+EFc0vsl/xw4bLXKSUojZPsJOjnnLYmuROX4jsa14eY8V3Td7qcpLsTxn9vUN+qHsiVD2jbm6u6NJ8HTYwzMY0Xr3GMefs2rUtLLfonU5zSo2YcphEMmMlbpCxWaszVBMdMVUvOKkpaB2VXaSUslYG8MWOaSE/EhsZXmmz7XbBW3yizGeWavXZFMfvZi2arIzXNAkgTeRk+q8SRa24hY39JjAAmNMYxjHAgQgNeBAAAY4EACB4gly5fUUEIcPXXXTX0LDWnaddDtpZlQp2lOn9jWvXZdrzZRsWMK+HYSVUTNbWyplUZxtmw0JOxCtPcyGi8eY2/8AXFNu4Rklelu3kHsFUEzjcSDbrQAyojCF1GC5bMiZUK5FhxChlr9isEHGtXyzaRYpYk+30Hxo48/Hyslu4RbUXyvH6fKccvdmOKO3ZWXsCJNNui3crCEnyf2XM5OLxWrrThjSwVxoLUo9D2xqLC1uoRd/L+QgflCMGW8XDHjsi7sYiBzJixeKsiQWfnZDlcUtcZ11sS4nU4JtonZBhpcRyZYit6S1FMUobVKzNtTaUCeEwWIi+DB7NPluyVONH7NRJCMfMmaGHIEe3fs5Ec2xvXx4ITAmaILFxdORvsig9RODQjNDsgp8sXsFr26iTjvhWhvgsm+CtMk3yXJTUiRpXrnuNpzP05lNmw/McRzSwpvRuxKHjrPlStdh3BXd7JfYJWk+mWsvSTllrJBkImqRlbSFZddnZk4HQJKlBZvR4ukQxYGDCyfal4Rs+po6xm0qp0eePZ361qwz+LXeQUbsGrUpkLc3dLS6hwVEq3NUlnDKFH7Ou/Z2IpsjSv7uQ2HMkPz5G86AW7tdDLsiZENAkliMbZQtLzr5euGcSlDTVfLmZQNNodxMM18NbjaFnivuZwuqoVnI7OwvYSwdbi8aFC4508w04Zlxjbe3EJS1CceLBFvP2KrTQ7NDmvpBp+V4uaLsX2E54m7F4mc6Uv3prMhF0S/KhK8wTMrLyDEmVVU1UoQtBE7rje6c615WogjNtKrwkDxmiPl6T2BC1G3RDj54NRmSBZGmumTxl+S3RIEZRtGPXPDuG2zZ5rKoya+G5V2R3RJMyUwestSS/a5I8rQ6m1itWRTZyqqbkdHkGnMvzOjyXTuRZQaEExm44kYczQ40ZyZKLV207bTZdrC45HjNr1QkJrQ3XuoqzCRgpTmXYtWWRBMkt5hQxTF5xA9Y2pQ/GBKatRyRlKSpspk85ikmT6nLMht8OrEsSQ7bN1kVppWE6D5iGiCutQHXADrc8kMFlKNOIvbT7n/+pb2V6lSb1f8AYFZ3n7ArO8olBUlQemeDmbaK8W9LvXPKjcV0ekdnVQ0yut77jZ2aBWczyqtQp1i6drP08nmS51/YFZ3gFBbOBjEg9wSfDhMqoFJw67pFQ19MpHZpTN02ri4q9NO09QZ2lCdP2BWd4wqM2QQHxywNXY8sGnPnrwn9smwaW2aHFjPrXkxYOoiQUb6LIlGrHuGQP2BWd5WunU9xvN/LA9fbQkhRcNErLoJlMpBZtTMQd1yudGcnLIUmZM6KDroDZFtmEuk9m1gzXTr1IslZ8b3V7lKcVH9gVnefsCs7yvMOSAwqubUDs7vn9gVneUUrzKkILagnkVUjNvW0VVj6rSCzaWZQ6K2ZWh6u0UPw48rdRw7ZXhD9gVnefsCs7yjcNSBCrAfjCasmNWWeuCTm6fT6SWaUDhTrkV0KI/2BWd5T+qM2xHNU7V9YdgG2/euKbm4a0pnZsUeIutp9Kyi12ugspv8Aj2d+tarcBELEOd2UMsi2lBhdfdgXYegSuzDr63ZQRFFzRpmgdnds/sBs7yiMESXB6dI1GrHOKQf2BWd5Tyqc2RDNHDo5QsSfw7aOPihsN5jCGvCxNCWnLKy46G2Wbo6HR+zK8YrNRBEiNXXSox1EzQOzu2f2BWd5SerkywzLnLCUCZ0oKDiojZdAMpFHrNqpqsdCVaLXlvpqJrOfXGjOdSXaOWaQR2zRCyrkNVipy1IA2+AkSq8Jym8yBEklkf4mXa9xbOGWay2vHzd/4W8v4pfcrdaif2Nuxqu6Teuh1thpS63Xa1neU+BlPsWZ0fyBbi6jHcMSVfiAaapiBBCLhf8AI6qrpSERMWlruWNNh5tF6kv4++TecLngLMIzTtzEIzTjnXS1HU0op+Bs/TaWGxIDGqhP7+UqyVrb1dmn/wAj2GnVBgCPsmrD3Nf5Pq/f4pF/RDP9SHLUG05ewDd9BSUiCOnRva6Mpbk7nZMoSoWe9NDElGYE/gs511xrtrtj+S5zjXGu+m/p7Caa5+Ly9H4sYxvpt8HttprzGcZx/UO4mgePrRfmgmgmP4bJkvjOo4O+f4rsTfZ1zTvVOJkuI4W5IDEb0ls6EFtZgmzto7XftsOsfswaC4pKfaC5cqteLUx/YYrby4f6fKtaZ51r2/6w29xY9xrfZsCnKkByz+t8XyFIbRi1qu3s/UN1GHexpjPRY+k0zpL3Y+1mqvNjs4UyqhHsgtWUWj6GfreB9xDRPJnYb6IP5+Q/DOcY4KHqKGm/EH6HnjnxcN7D6h6fP+ZwUXQHQPfAmnoZzjGPpTBwQYMyU0B3yKF6WpjTcYzkbAQORMhejjOM+hvpqJqn4xqJtjOcYHGAMZ21xrqMYMj4+T5eKQemQwv7Xo7Yxtgnprob+T0BtRNgwfrZjgA4wY4uxrBjwPB6bAE/s39IGDu4Iv3lvwIXQbThg7uCL94icCP7iCfBHAdxgtw9wt0/+x/DDFhw+FPtHwow4YGoBsMfPwd40gwk2djpbJOVgc88Y46Rw5GtNNcesV4sunMXtCV52Xa+Qm4W0T1VKv2ksTFMZr0b0CZbRfM1tCK42YBrsgjphMcpQf2XuxSSFN1TRAlc4/iBgXrjJVb88stryRvUes8vodeJVml7V5ui1K1wniAow9Ax9J9dGwPjY9rjIW4+wJLUhjcMuZ3wCCW+taEthvoihfI+hH52g30gZgUqJgIzkLfU3uFsCYGCyUEUNPLTcQTQlrjO2h4HPzCxby0CDE+sZI76hFsa7FSAW+eGfPBch5fVxTQ2nNjW31PGhfYMHbYyVKg7GQyG2dea7hmNi+fPcEv84wbB+YWwNkIhgn9IBoKYwS1/9emvzvmndBN9d9Qywp/TzD+r5EKhGN9CIJPAuifjyE5kLA5z6UbcMLTUI+a33EHHK5LaGxPpSQw2QSeNC2Q9De+Cf1POS/zRBiRXXIxNOznPC320UH55gnn5hgzruGaBKZCH4WwZ+cB56Gh9chmzou+MikcAhbi5GTwxfoSAJT6YMqKIHsADk5zAO2TeoWQjYoWRDeMeWP6JGI4GFzjhUx9X3xnGcDEsDCbY+bkuSxj4Q99pT/7H8Me+zFPtHwqiHvtkoHvuN8H2KQGoO5DprdFKjJJKTnC54jaq9rQJtjrzgNScz3kf1eUceTWZFhV+SGC12+KIcs/aqcA9xIU68HEhN+fiL4Zyov8AZi6Gy4SNBnM28147D2GpNSeK82KY82sl6SjHUdp77lxCZEQxE4YUvYp2wpS2IOZ3XG9HU6Id9DbJnJjf62a4b1FwDgMUcpoaMaBlyucAgimCmuBx9gieBwcF/rGpj6PcqKBv9IJ5mMmx/p9jJvA4ohrYcYLGxnJUXyG1GBEyTKjiZ1DyY1McMB7YMa6401zjzxgMwS3FHMGA9ANxCIe+QsY3EwXKfTghlcD6C66bldi+2d99siljZncYQvoEIMUCMjga77mty4mNR9QddtAjum+RB8bCcM7jiAa7D4KAhC7lwRzAWpPA4Yu+22ugWTWo/wBDrgXOTX05gIX54owxrU0GLgL6MQyUDEyFrkHYwVDNDhaY+kGLlhDAWpT6YDYD6xoZxjIZkLAwZkx9PuY02ztoNvvoGBk0X4GEOOOY+n2MmQhBtBDI4uooQgRUEMQUqGOOX0KgCfOC0NFdgPn5PH9P/aI6Z+b/AEXt8WRQ9gtiJn5vhv8A9gP7O54HTfQ8DvvvtjTH3iBwE0EPtzbbXTG6iFjOqiDtzTfUTHD32lP/ALHBRgwcZUg/MM+Bvzz8/Dc+BrnCkHnIJkIfHBTgQW+FADORhwwMaKIe23gMPoBr94gcybB1C+8dPMEwEN4HvsxT7QMbBB5qpBeem2u+opwIHf7xA4AYDH4IdBD3+8QOAjaD6imggc/eWnmEbAF25lQAxkI6CJvz5OCngdM6qQXmEMGNjgowYOuykH56Hy+/MfHjm+mgmk1dd0eP5QH60ZyDPRT1pNhEUEdHSm+lyP6va1Q0lztJ5nrNmPCvWyprLrwVNlSx4rJPWe8NXBUWo65XlVXutF8LC1XGjjshCVZXiRjzQ0nj1kSAROMrrJe5o8osVtKzHdXWy50VcTuvCbXifi2MGnD7L/iR9Bdwy5bbTf8Am31YyDsXK7BbbFDAu2MYxj+i9vlEA1MF9tdtckzP02u//YD+yZJ7a8A/v76/O0MFcl9U7+/8WOGh8mNwCOwuhgpgvqUG2CF4e+0p/wDYFEwEHtsIMJom5zqZK7l8p4+fnKG22oBcPAwwidjGuNt9NtNsb6GSeRN9duYCMHNsAi5201+ZpwyXyY1GD+h3BLCGMbJ2+NcfO02Li/ThHvs2u2+uwaeNtgYDcDZN3z5mie4u+PLOSpfAGDhbGvAg9hRNQ9iZYPXIon3cDjUTXGmwGdtgTBPIWhT7Tw+YznYuW3H4Kn400032D3D3+foOJsKMEnh50MgYAETttsg+leWU5nYesXHpyh92QO5XS74h/nexkDTOm+gmvwW4wQedRQt8/DbDBabaCBic2GC0zoKGJ/Se3yh/2zpb6TGm+we+2fPIH9k59mA/v8Uv+qd/fNbZ1Lh4xsJw0BkcMEiN9Jw99pT/AOwo5z9GEJkIT7xG4McEGDLfaBshYD1Nlgc4U9c8E2xvuV+zif28fJprjTX0Dn2kj9m4fxjBhNzn5p77MU+0cUvkTv73DgX0Q5AX54KgL84VPC8tRdPpQxQhAdgzhjTgZosJtjy8j/2Yp9p5vnz3La/MAE0wJp9QMfOD0wHoZLbhbhmBguYOaCcC2C2D+EFFDB1EUBc5weM44AoY3z/GmT2AtvrhvgCh57fwIijroJjONsHxttNNSe+wBAIUPHoiKGNBNc4218ThbAnE/wDv+Bk3gDIA2o4fwR0tjib8p0t58Tv+wouoIZc7gbf+j876YztwLbX6Ph0t8zbPyAf2Tf2YLbGgnz9c6nhwxcp394XT6QPHztclzGg+vMjhYE4e+0p/9g/pncALfXQTQEqJr9WL8D+qfSn9s7DEAQ9+ZDCzgb5v0hb7OJ/bx6Rz7Snia5B2210wYFwMMnh51BPfZin2jil8id/e4cB+lBLDfQC6a7jia6401MjfQBlje4oghIvvwYL6EQjnOSx/7OU+08MB5DHJGNMh8FGCBxttjXTCiJ88QsALw0WwX2Tc5+d8IMLuYHAKBAa50124MCJqLpjbGm22uuNRQ9s8znGOY21zzYULXPPpgvPmdtefOx5aiB75587TnnjPPn6cxnGeHxt9dSW2Pq+Obba6Y1FD3zz52vMZxnGoge2fAPOmR8YxwQiPkXGPLGc4xjUULbPo7Caac13038Pna888eWBNNuHh99NCG3/seePLckX3E8sa4UM4yKW21+g+frzGcZ8NhNNOa7a74+LHNyRfcTGMYxnOMYwMFnPDH9hP/v8AgYLhGMgBaAh/O1xzGcZ5gYLO3Do2wYRDb/2sZ88ZzjGMDBZzw79mTflOfZk7/sLoGJoXKhA7822115rvpvj5+nPl5ttrrzUQPfw+dpzzx5aih758MjBYzjOM45tvppzUQPf+fHNN9jP0YnAg98DczjG2DBbcHcD+zvprvqKXEA210E3yKU2BC+YJwn54Lmyf0udgxA9s7ibcJlxtRVDG2QfmCcxqJjnl54MEd9dsfP0z5iCZIAChbHi2wnNNxAdtdThnmwQmm5bXfBg7rvkz8zfhPG+DPoHftOABch5ztngBIQTOMYxjfUT5/wAwThTG+C3zBM8+YJjhPzwW4Z01DHTgvAwBgwHuAYAz9YMeQRYYfIemoem2omdvmCcT8bYDMltTGogAwefpBPIIqMLttrjfUYkMHnA5jXmug4+xUvgvp8GPnOoJHGMmPEYXAIeuo50QVP300ImdvnHy24mQPpvnCkhQdAsmRtByYgGicJnYI4X2D3AAGH0GJiAakjGw2g5bYvsSx/8ASjlti+SuvziYxXYtwIkINp55KFQwxjog5HYLUiY2FwbLbB7A4GFDALGNTHgZI7fODMjgZLnNBs774D0/948KORyCGQMb7beJjfbQEuXyZ3MF9ymxYXIwJktsDsFqKYCLlh8DDFdy+ASWw+mpbbUoKF9FvvpkQEYvsW20ICC6Dldi3CH2c6Z2BwCR3H131EKDZ/8AqygoWQd8fIa2EFMip/zNE8bbOxj+wn/3/AyW2ByQ+zHC2we4GhgbQwU3L4Ii7CADlNy+ASm5jUuHksBtuKeF2Td8akTG2Nzv2ZN+U59mTv8AsdLbDZT8Y+nHFwCFpoMcF2IDB6hA5HE22+qFgghjm45HYHUiYyLqOW2L7BAmDAY4G5bcsJsKAdNbfP0Tt9tNBRCoo4+AggQRjmxgluBqRH2F0/qDOcY4c+0kc4wX+AGH0A1+ugZCxjcUTTTUPT+N31+dqHvksPrtrvrzYTTXZR8/oE35vzOB/GaM/Z034xTn2ZM/7H/s6Z/1Uf7Sd/ZMZx9An+f06j/2JfZlL5SP2ZT+Uj9nUf7IGpnfGQVDOCZUYIZR/wCid/Y8N98B6AHsCiCBBi4H0+rjHfPJVN8uCB6i6FymgG2c4x4mB8FwwhDo/DeDONSH2ZT+Qh5fV+KX/VP+z8OfaNfkUf7xX7OpfIQ+zH8f/UB+X0Y5PQfbTTUPQ79oxnGNdzgowu2qhrqn+X05j+wn/wB/wUvkIfZlL+wnf2VD+wnf2lL+0nf2Tfn9WA1G23+hUeBFDOox37Mm/Kc+zJv/AGG/tJ/99Q8/oE3OPmif2yGPIwpef0RfUzvrkA/nBMsMCKp/KS+zKXyEvs2vxG+bkAtxVL/oBoa31yAf2wSLjAif1AfD3EDwXH8slh/P4A6X2H1wWHzwqU+h/kBsp9LnQUwWzsfMZxoAOZ33BwIDjI5IQQ+KJqRK7a7HhxNMgjbF9jxjfGS424O54ffO5cfcDZS/tAmBi+oxsUzgmXyDooBbb6AnBAdB8D54RH3+eoB7baAnNwdNdMmSmMjkxPvITyJiDC8Nj7i7FjIgfiJpgQPbQcqJlRG8i5YQwJvpqJpuGOTE+89/ImIOLsoZ3+nIZ3yX4fC3EDLHPq+pkYUfUmY312Mj7jbFDO+m/FAPbcIA5uBpoMLgoKJsNuWNbiaDD7j7EzQmwhofcbYkPvjc4VyNqEbGLY2UB98b77glRRNhtio+5nQPO5QbY6KNgEXYDcyaExoENuBvpnO2nDJjcbJEffG5wfffckPvoIdMb77lDG4e54PYQEA1uBqW33HBEBGKCYUhPIsOYHHOmN87Fx9wMnTG/wA8Afcvk8Y3CyENsBt5YMF9wTRbfOxwxqQ8vrIwWBg8ZMExPvITyJCDCcHH3HyQH3zsZH3G3JGN/nnSm22+igLpjBwwPuOFgYLXccnvlSE8iW4wmv8AwdnGM4wGHjPhnGM4xpprnw8sc8sc8sc8sc8uHxg99SQ4OoeummvjjTTGeeXh9GHjPnzOMZxgMPGeeWOeWPR+jD8fl5gILGeba67eh9Hp58+Lnljnljx+j08+eWOeWOeWPDyx47aabc11118PLHhtrrtzGuuvPLHPLHPLHj5Y58Xh5Y55Y55Y8Mhh5zz5efRB+fh5Y55Y55Y5n4+eWOb5zqGWOCa7jnQvo04POROZxjOMBh48PLHPLHPLHPLwyGHtzGMYxzOMZxgMPH9JqyqXSSwR11KGqW4htji0qCkTYG+RQPTVMKWc6fO+Z6C8oCJpQgNsYJ7Z8tS7rUTY33yu8TRjA5T0dvvT70+BWMKWS5T6b6v/AAsgO4FgsbHaC085b6tovoPwO5ELffQgFpvxeVdUJDz2gtPGY6eQEhsT0bIWKTa6IMV9gjclKQv4syaLEwiKmmqYX8jEJgCbapwGM66a6a/1A4cbHF3TXXTQ0klDgzy2GDMDpSoZINZRNmQ9zJ1wqImFNunHOeFCThyCoeS0YdXWQEg0cT1t1mTBfCyp7JqYWRlc4VQDR/cHYksq5wuMeSFt4/haR+Gb/wDRuHhCCl/kpvh8Yb7oRsrCqEFuoIa05FUROLEUtZDLNlQOHFgQ0Yw6nUdNlDiklquxZuKYhpOxlRcR7A55uKDjVBwOGUVXIliSpufQk8wsKeHJsaTUX6UT7gR9lZU0CEPIa05FURNLEEtZ0LNg8dNqXjcSNn7KsQutNkBlu79kdu+SYzJPiJ2RjvsJGvpHjxFMJsGZY5lFWW0VKciPd9jNKPZ1jn1e/CHSRVRJ3+jdjxnKNZvZ85dmI5Nl9l5T3/q9lGp1yGaBXi9EkMF0vSOY9lZOreVLkbe/CSBOMWRiY+Fs5OQEBRcz4+sfcxwSpWydauk6LWeck0p3iJtvqGWuLZUSadM7ba/1+6gxSagWUChoEw4BBFJ0ef3lr+FNrGdj7fJC6nz6Prvu5w9QkQn+W2h9v2/Oby/6u8IT6kljg4SAFwE0Gm6HF0yOSKkXE8fwtI/DN/8Ao1Nieip9M2+HhSoqI0/s7g/MDv02DFLKhHJFrD6mF0X84O/7asfhLbD2FTG+W2GOnkkLYdyFc6qBhLF2LEiIBFLaOP8A1Pn8M/8A8baf9tw/mV3a7gilFMj9Qaw2phX9Cy3tQ+eMcmamcZTk9kFHLN5Dk2/0Hx6sMzsghNxKRA+RVSMp3biGIXzHNsokkdmtnsYhtxPa6drY3crDpTZiPa+l4On5lWAR+xH2jnZbWJYFY8TX/h+S3J4Kamnoye8uyGFW+oxffuD5HW9tsaai9kUBACuS4cMNOOmd2Rw44V4uYANgSTKbDiNujdnES6Kl45cYkzvqs3s+eAntfc7D0pESrF1pNHzsAV69sbko34g+N1pn9kcKryimKactJ0s3UiSGnww7hww+2gc7NIhAWY8kRoym1HA4ENqIzq7K4bSFKHbswtMKtOE8suAUCVZObz0sE2OwaDna5nO6G+y0Jxdl0Opp+GrsQxMq0410k129/smgLGJWtjFcRtGL7txbJbV/2TwByJLIMKZ2n/smgDkF2bjywhnnZk2VdUiuhVoI7jhuS5FjGsZG9a6otOuOrpdTcZKC5Oy6HkxShm40MTUoS7LDahZlIVwqjLsicmCfYwg1NC7O4s2PxNN0bTYjTNcKLIMd8aXIhqTk9b7MIeT1mKZbY80NQUUIAKRew6DmWpxx2EQa+VLQTQXSZbExZBJMt2dRWIeiuYo8mdBXFxHbSQ6eyqGklQii9EHSmrf1cZLAmwstD5mUtDKJfFBKDPjYB1wAnpQZAZRb4B4Uq2QQx1NMCUggymgZJNSQU0TKKDlTU0oNS4OUDMF8NLGnCaYUIlv8Y+Yb3bhb6wop2qiXLAYLAZx541aBLTb/ABYvwFN0DIpydon6HEgI4bVRyIYBVHRgNGoFqIq7JIWyioo4SiKZB1Ml01MDTdVBuAGxyDcBKmFFMLKYP+K52zoRACJJqYGncVEwFVBwS1+opydon6nUYE4cVByIQBRHRQA2qHrsp+hacAQzZLNB7SedRovecQxE+0JRdDJrtTI/HkgXqgeF2/HXXC7VVxQVfmCo3BjqocHuOwRjbrUaYMmXarXErdiyiVfYvnAtEsJx9CSX2KYztYyEqARYI0raxC34OmqPFE2rsDlnI1c8twvV2p7YjAtfSGo4i50VVcqm8q73xgyOIVV6oUqY8lR7euvTFg1xUzWjq/Wizj3ctiLKsmhVe222bnwY0IJlCs3s+eD5cG7TsardobtMEYziaXreSmiI5BvI1evbGd6QdcDTr7S5Wj+SLyQLCqPGHWy6lVchS+EExsNHFN63J9iFW2tNYcj+FOrhcPCkuyGW1dXkGCoUpq0WHcOM4ZYLhi5vtC4FcZej5rNSyaBR6uzZX7mQy+ZuiqtVXozjdlXMitpQtMrIM6ShDF2oiY0MyrD9KNZpjaAaKt6KCt1a6JMDPmsTbiFQhawrOYi1YiDK5R7AZDi8goznRpj60zWxoFTsbU11VUsoQsUzr/SwuyBMcTUahNls2zLOToqn8uxyU6QW62khMS2CyqFUNIRDmlnrDmok6/zLditz7V1tJc+Bo1c8f1Gr8DYR42OpJCLRhHq/WT4by7IphVms06aU4jtWjnsAhxiRU6qVv1fIVPYehOytgVWIqAqjdr47TcC2k7KjLiChWmrvqAnNKZKWqMmSalExU9L/AOBzRMudC/xYljUmSLkQvhjJUA4H/ixLGpMkXIheO2+mmLK5x+6HIwOM2nuhJEHSvYud3BHFZql11LWmOXDqLFsJRd1iYz+kV/sZzWLq2/B+X29lzq2GB+iwIHnfsR9o6OsZxH3Y37REVYziL+dgU7uuKWdVSmLMmSOLt12YkAH6VYzisPaRjP31Sj2YO0nGfp6Mey4Kc2g62qUqJq4m9lawlKU11nxnWvnM7665ViBBWtaQrdX8iaIkCKWU5XnGc3HthLirC0K1Qr/paxbt5T+KoXijrCxn9Lr14zmsPVpy7eM5rD1afiPYM0jaBY2I6KwTL7BNdZ8REi9fI+Z0ZxZYcUIC4u4wQYXYlP7xZp6vlC43ekW3HhJoQRJkBa7awb2W4z+usAeorlo4dBmyHasWk2g+OeuWIzLnd/h2Cz9KkevKmsqOyXoSvgYZAVdur8gp7Pq2qUpxlbGP362ZNaLzbsYC5LjgmgJcxnF134giuljRU02UtSpp1kxSJpp19way1+1+M5rl1f8A5+tPjOa7dYfrO7P2mfDc9JpTbkgQU52o03emvFIb8hQlCTOYLulDHWPFecJVBoRj952inKKoiaRSjMJzszXs0JppbJ0buvd9x9/w9cOLntL0Rb9flmBRP2GWn5vQGzQg0hQWHKte2jXS8kGOB80ys7JrShGnlm49ki1FW7FStLiPRy2iBggEKCRlaPEyV472ppbiN3NCNeplZMDqdD7ULZqsMETtHLGVaIWoXDVLIOm6Ilzlua372HZEcw52BRbrJ9DbAuQjUys1hYnlBw0bta5DdOK4T3D0lSBSa0jwc9SKy2DiSVbcU1AnQw3KzXkbm7066prJbUxr7O8QPzl2YZkWaGV/r7sx9JR+DZNhRM5cqLZZlJrFaE2kJHmhW90OqpzXrbd6CnK9qbWhlFoRHTW0LEflsaw2GlmWY0pVaFlPG4dbZ9l+TGlSC1TXVbD14aVhmkPTu4EQrAVVbsy2LHTR0YDBuRSx9v8Af0S1Ytouu259U1WfCMcxb2HtNPlDr+nU8frdXCw8dlFWiVqV0zUKutg4ok/wtK3G6s2ihuNEyIY08LF1xaNiGspUotlFyoj0gtTJ6xBEHNSA2PZOs7UsS3NKmXOh9RR6eW6l1Vs/Hr4fsLj0JtIZP07jSUYvj20lEAZTXUuCr9sgKuNQp2TZcuHXKfpdktu0atW2z90a/wA4zC7EiitrUAZ7RK3ZVi10UQsjFrjxXO+En6wbGw0RRVZ6g+shr6bCHYA0QqxVEmluS5aqsSfY5uIUMdgcJpzTpLYGY34nJ5JITv8AgJXWEhAT/wBZIh4mShGi2oegqybG6CofrJEPEdbRnEn/AANmDZwjAe0mSbpilz8e6xZf+N3FDD/kYuRNQj92LQMR30NrW6Drt/hfl/4Mux5/tj2yZ1w3XItNVehCVUmaIz8Jik5Hh6OHU61x5OTXJnbFC/n/ALXvTKSEyD7u4fIEFUn2UtRrN1o0d9qP+JUVNORyLSeDZfaHxaU9EVHlSXH3Lbs645keL1SP5EfbDbVT3/AewoQedRgt8+G4oYfNRwd8+iZE2CBwoDefPP4/R88Z+DNFSp0DsaT0RGgbnX7O2sdyL4dhk64fL+51ukUdahAoTKEAPS7H5VkJoKHWcJuJN3h2hfk6jvtR/wATYSWJFkCQ6J+y/wA30130k/rR2WXbW2uDaro1P5vc9NltVipUlqyKK4MsrsBxl3SNZ1gr7RGGMtT+qjZXYbbTfbTcPfUUPOfm4HFyMKTK7fO9H4uGftfB9R8mNPnfN8TOBMgENRfpvg+zwxjEUQxHmsryWuoq4ynLU2cApxiS002AQZEqEir7+dcyMAGLZK6wh87RhyUpSZ8Os5/9lUrrB4C+toATER9ly5opoi0kuNIu1ZCRK/7zfYF9T8pQrODzgdy69j9g9to1Xz7rjvtC/J1KDhRPsxOnZDomKJS/1miyjVC4aZYDPH4/mlGbYlHsveJ8+Ffez4ZuI+y5VwoN5wobsRLtWKf9fyf+yGwfINutochiROx+ZXAfYXYtOjdUl65MLoETv3sbnBwnmX2Lz23zsNS+1JvY3LNXIaUACuLsMsetDofYPZRJHrPd5rTgpcle/M5MiUFtXNr6zF92JhiNkVkutMUuzTdiwz+gBN/2Q2D5Sew7+n9N4/H80oybEo9l7zUD5W/NnS5yHeyzBs8jLCU4UpdXEdso0v8AZU5zSnteW0Gw8a9lz/Sz0fSA1JQafwWdsa4xtrtjw2301+Bxtrt6G2+uvPPz/gZo9q7k8UeR5zkZ+SnHdf2gy7iV9kF0Sbc6BIsV4hsBFk4lOSvZOG4YGbXYDXFwn0tVTFtPWrv1sb6wQsHEShGcWXFg+XnU6HY2WSiD9htbwlRw3Hrm2ibWt5Ab0Lfv2q5yPp3jGUWvm+tXcciawEVzeJ/TAnxaBB7DZTx/m7Hxvm6bhbB6lPswgmgWmylvnISljOcZxnBg5oBthSE8xd8CDjCfRBZUt+Y+PBg1oX595DcLm9B+GjWS+xc5sOKZHyXDDUNttxFL/wBRY7gbf4scGUca51UhMbBC6DaePaIbxoz6RFcmrO9jsCagD03nHMKS7dOdczPLfXFAuNtrpBYBs51dD42bnO0FPdA6PTaLCkqTk46U1scadPUSHoRlDrQfp5ejSbK4x1Pu12oDYUDOSl8KMmdJI/1z13xxtIBBqt3tC/JzSbDjejii3rMS/u+4VNEeCUGuLjPtWduXlnVQlSWae1C1nrY5RSsZpKtVW07XR59a8xnyTnmyvEfT6DZePW/Fc3wJXWRbCLCN1lxAWRpxilQhWToRgiQJ9cjZ6yooJpNiYWOQLJ/V64FDRe5Z1NdRCfaL1qj55RJZGiMWnmGjKqg31iPXPq9WE6qGQQ8nQ90gogPKr9LoYlqEoypdDMTPWbK9x/Ppa1MZtmIZs6t/wPl2J5UZdlan9O8zropUQrKoJMlN5Eaj/wCsqSVtRI9lzqVEiJa1sthP+ZQqt13AIWvivMUzZ1st10I0PeDjGELpCGXVlgqc1XkDcib0OlRVEmDuCOAZ0HMAFtA1IkLurBAjEUgEEEkKokgtwDJczhdLFDGA8eWmyoQxsEKEPpscKaDZVCGM4zjbHDRg8uK5ltHk0FDPinig5wsWyAdKmdlosUHHL66Bl8qpDzDEDF00UCIm+ikSE34IpEg9wRwTGgxgAtqCoFB985xrjKqQ4GKGNp6Figjo9kBIb7AciVMQJKbUNzxATSsI3mi0HLvOaN1lxkE26unVuNLWWRlYWGIcqxApWy7zm+i0HCMDrXl1XAdF6a1sqIi1ZK+vazbQgrr+d0azPdiVHNMM7sPrciNNbVuK+JFeX5Waocd4iG2Fdy9dpDrdF0UpcLWDjNjI88Vuq6165Ff6YGz5BJ/982DkAYLTc4YUvi2JZ8yyiJtkQsOVA0NigC8Ji5wULh/WB/og/IbXXQxnGM4OYxqY8/m6Aa/WTGdNcaABi/WB9dNg0/4jG2uu+NdcbmdS4OmoevzDZ8TbQApuXCyYMlRg07bbAnj2kms/R0FK5M2ddbXRXq25mi1ahyR4UitZmeSWu2kZnN2+ZPJSz/VsdzgxyapLiyMmYN2JNRmcKdnz2DFsvNpSfpE6s/8AvztC/O3WX67PDtC/J1Hfak52E4xmt0Met9aOCJyMeMjmz0Z3NmWJmZ/sVsbyZ7PSdPCVSgUcKznLwe1J1e/kvnYZjGLIdWf2/nZbjGJ96wPWHyzNlq2sNXF7O3bqIV7OFM2Tznz3rh6gOSl6yqJ+y/4X69qDq3/A30oGUhkDeeR6qpRJHrrywHXs+luQqfVZHrwi2pgXWwMZP2MX/Fy1H9oJ2jMNgdjpVY2ZLxaj9bPg6fwRi/hblxrlIRTwpNroiamqBVMH0S19V2EWF081QMarmBg26j7C/wCOJQ6PtskJ4BY089ttdHKo7FE9ObBEcgijGExYXtBhXE4EAmEntowIZTOKSIpFVHVyq5HKesllEomldnCpbNwQmedu22Da4eEKIRFERjJBqn98G0woKdcDjRSyYEdUdizeQW+VPEUZIOJZgwY0Wl9dIJ6WArHThhvp+GuaJohPJQLx+Lk0e1dyxN4lOC5QQ1HKuiw57Z/I09tTsLQj6zXGslc0qxSh/q2UM8rrSAOCZU7QPV512ezpyTNR4gt43XGhO5E7KXIgLcvVm9n25UM6zFC9RLUFIphbrxis4+5J/pk0OFqGSEDCFGD1MAlAPq4R4YIThIcLASiH5CFtSYumwBHTAWgO5csJ9AN9MF80XfUQxgULODe2NjGu2gmgO+Sw+ooe+Ppwfnj76ahkttdR876a4DzjBv6QP5uu2v1s7jAxcr9Wzt9VJeRfBX5/j2imPnunrsLZHsdy/wBAe0kx9QSBNozjvnYeX2Bsh1dj51eHLsSGtPuwPXvXuPJGJCRFFAwN9Gc0WROvVn/352hfnbrUUShSduFTRU6B2hfk6jvtR87CfZthj1vihBjhSoyVCOJFohtXuRmv+2iv3P201+4xmrWZMkTl4Pak6vfyXzsN9pDqz+387LvX51gesOwT4UY3hcwaMKBuBauQ9HrBecJwypt7bHlvXD2f+Sj6yqEHyp2sY5sqV8L9e1B1b/gaiRLqifIjNUo9fNALBILsj3gggYQbQkRlv0a3tsR67lqwW0Bswrv2hleHtrZKBlCvUh9XjjVhg/B0/gjUWyKcQWlz74DGSM6N1B0RtixDKSZOHs5SXGqOIItoubjCNtAF2BQQBkJWylA/V196/wBtzkBDRFLcKd93I2BVVbVvzO5PwdpfhPMLZ1LVTrkRNyrVIC7F0Q591qhlfFEPu/z+uLpMQ0iJ2W6KnIn1EYRv/jbx/CjxHJ5st1ZKBJiSsGlQ2MUKpq8ay3y+5kx9QSsgNlTKs3638/xue3ZXc0Vm6nWpUFLaIr7bbLFW7YuNUs8izxvD6fWG26U4nIkWf2qGTrDbZPcddWs/FiB5Ro1N0SO4pIHYuo5pfC0zsdXnCF7iyS7a8xXcWPXxy1dTGvPhdIo3bhCNWjr+Ur0r1m+Kv3LPMdASLIQNFhOGYq/pkcjsML92744Hp9GHnHnjCZtjgafsGIIHoLrum55qmb+YQeAgzBLQbbVN3zndO+dvoUzoB9278Klcl+GCgZjn3aL5lyOAdzRTJjb7s24KUyIX+7N+ZJ5yW+7duFgPoAxU/TbbCYJ5ly2pfXw7M1NQTGWoKqmq7kVE+mD9ZSwrKjt8OzRYVkt5HlA8pDp6qppW/WapqCmw77QO4mPKcKWGkuA1Jev7ZZ7ASqxpGZC8w5XkaMeVQcq88K+9jcNrb0ZiQsLDcVHHPc1PYoqiq8fUmfUxSdJhVrOpwsle6+pHfUkx9KE5S48tk1RPI6jQWbpXkiYbn1FHmsssIjnY66h3Bsk3iTvshOz/AC/WOzV8jnsQlOQoyIOh0uF6rrDmCTY2L2jlGQmlVB4vd1yCtMOVZEjHeTpNf6RRJ7yA85IVmLJj8jM5X8q4LF09fbDdUbOiOr6TxHLWPyza23iiKHsCLXCfJjzKOfkuLDK5FMzMaWZJjTlRHK+ZUtL2GyhIEZJDteDmfa6xJdkqMgqxuBadUD3QqENMoKqjudkLqPcayqGQe85zBJQXXizFtpwbfuuDsldNYz6f0LvLPY1YnJNwOGR5vfNMq9HYGjnwFC0G0+7SvAiRUHfhhDSzWxYkWJ6mShc3qWREwpsKFoNoEDoBoOiJhjYonlCOoxYIfOddc6ioCSNuCACX12KA7iiB6i6Aghga8MkipvALfSgNwwggdDaWRPcKJhElwYsEY59Hp8wVAShhAgQgNAyoIQgxcMxjQPUPQZBSjG4JcEvqZJljepZETCmwgYYugiAlCiAgBF9P4LspZUlGHRHHZGVaMfqpiVrtTm3UIsy2gF2NzSjrNDYKcj8kb+uX1GTBkwr+1KunP2pV04xofjOMzXg+YejKTDX7Uq6c/alXTjGjNhRmUUU1OWCKzS+sy4cYkJRLGYj0g6JZFV/2pV042WwgM1CzjGcOqotc3mfZdYYDYBhfQUd0I37Uq6c/alXTjGjZixoSGqvXkwN+1KunGTCUURwrceUbsCQyxyjtXzo7Zq/X9oC6aaB6PuK48k7T9qVdOftSrpxyRVHbvbP7Uq6c/alXTihF0fKzL/alXTn7Uq6caDLazBRHzF8eSWVI0nrGnnUBqNhqJOap112yjVqghvK/HQ0Wu9kgSkNYBTzJjKPY4LPuLY+k0P8AalXTn7Uq6cbjcRGkicekZx9IoBqjtXzY7OrvCDBM+D1h+LpG22ozV/Y6x4ljSNdP54IEGMGqV2ghZNNtptZnEOL0Iw+6FwuWLky//wC1kQTQLQV4JAWxBWJKWPhBBgws4z549E+rkk3GjuSt9wxQxdPQMD6lgk5QBUgPDffXTUMTQXHomjQZMHB8HJJPUy6lr6AwmoIRFTLnhfAYXAAZM8CeCTlgop7/AMEcPgkuGDwJcmROBHi/obbY01DF0FxlWLaqHwWThfGQxQxceGThfGwYoYuPhfn6fO9A0YMhjEjAo2fRz8XNjxbXIZwuJn0cb6bZ/rZ2HBhTBJEIEy4zdFLKhw6CRAw6TomElXAVgDLlBKqYzsGKmDrm301SlMFVK4dYP1vR1CBGzqgGVIJh77xLbLeMK7sUBtVFHPbCp27oHHFSFwNT2OuEAgoJivuom+BiAbuQZNRlMojp4yYApOTUsZJObO5rwPi6gFkc+EcIgOwMxwu6ttTbmOilSDLPDYBU3DqUMFHNt9YWFYNJL4c+gwiw4g00VZWtjCOljagN1EUAT4Y7jEEOEXFkY2qKhdLL5dR0PGigXMp6OfBNmNXWBk5q6hQTR8TQUgzPiS0JVLqO5lyglVAZ1mCouDYX1XLoNGN0ZeDVN1Nwgph4uu7mjCQs6qmykuYInNfnfNPngE8DDpPCaJCuCrgf5UF9b0de4RoY0GGUBdmDZdKcuhsy7v7opnQogpJsI0QMugXYwkOANRGWF4NM3w6TBcRcU9g01mHxsFtlMDC4qqoCUXy6ToepE6CoF8OkP6yG6hwzZg6AWKhuRQMBJKsGqg+BopqBqTG+hF4cG+hCD0xuIXL4L6+hqe1EG+A+rGfpvQO/ZU3/AL+ioi7Y4WI6iaGy2hfKfvvuD4i677BFQDGo/wDWy6JqVcWM4zg0qEyYru2yJuUCD0KI2+SzmwHoI8HvjX7t3D0DQ2njGu6CFpu5HgAGIlii7jNJs/hm/wCcXP8AiSrvvo2m6bGLJYBY99/rIOg7l0DDDxw+kpSvuZap4vo2loyYAaoWuyiaTiRoXXGNccV/sLU/BGaCF8956a+al+Esr8LQDJnVSW9Tqlxz4Fw3UkkWKE0gLQdyOwPTZHK/lNoY+cW1ILSCaKOAEc06t87qm5cHcAQoXJpjY/EEEEMRxuwAIVKI77CN5m/hTK/u5D0EeDr003TEsQEJvE1Q6OAh/WNV9wgBmHEGCCDoUCwkuYnplVcXFs0TKFMHlY2UZWRPoUEIPdyPAAIRLJiiDNpkhaYTHVrgsrOzOciKn5XT98htdlB6fdu6aS2NKSkULqLnFVxyW+c/c7M/Bxfzgu5yO4xwg9yzP231HQQ9N3I7dNchiEMqbdLnnCigIKmRP7eCl5YD+izkAmP9KELtsbM6a4DN8NHfottjR3XhU3gfhs0KAIHvkMQscFGGMmdS+PrpvfgB/wCfsbG3ACCPjbCDKAmdsGxMlNVAbbbgx7f5+TZwPJcfUxod+zJv/cYbUDT62cF4GfE038FELbOSx3IOuNyxvTTTUPUyb0L8+uG88LHfpNjhgQvgudFFG4OoZxt9cN6ZLmdTGDJwQEfRQzgP6+Y+cWMYMBjj6AaZPGROBKG+u2M4zgZQzjb66b0yXMamNf6nXkjVWLAnnImhpaMdMH11J1VioKg4yYbfRxyOdU0xhxOhOHUSW4O4iW3yI5MROCPbL58NZXhjKboKmJO7gS9iaOoBrjkTDh3JQuZNpxTK0haJYSqYHPJhkZe8FBGUCaj96uU1xuo2UsvunqSGf1Kqi0fWAzuAi2M4AUgthiiAQHJJjbTxyGHKmmFDBovsYINsorJnDCcopKjoOuKgzkTRzycU1+aXVUs8RU1ANaWyBciNhAbycMTL7bLyWa3IHl8+4UcRQD3OOA2WJJWSSUgkByhtOBObLyhqtLowhLAKa2yA6eQbKWZTxdUwx/ki8VFOEdUsbdvog6uVLpaWfJqqommB1zj0L50BahTcBP4408wcBJGVc0QbJI2ncTgj2y+fDWF8Y2BqWSGzsplU0knKKupuJPHO7nyYoyEkkNwkgqErt0ROTDpxSUiR8isrRRXWiYYG4ya3Sqsma7ppjZxuFFFUOCKDiNBoKTlLLI6WZLLLhJDHQ8kjOUcBSXSITdSTJUbwU8+WhPTUQpn6QDcgB83UTOcG+GgyuBvr5XbBH7Twt9q4Y3+eY1UAdcGRAhRANs7g7afPM5LAZD0D0D1F+1c31KADjnS4wKbnP0h37Mm/9z4W4gZc5kHXOCpsX5PDbfTXgpEHfgxcQtsUGyMFpj6wZ8sY5koYyPn5Cf2k3vnQuXFCB32UAdsE8/NMn/syeHpvk9jGS6bw9tnYwEHqEGcLjbDjfPAIlhQgd9z4O+pHbOpj+sUpJGJKP8mS0gYmpfBqSOoqZoELUEL0EtJGJqXDwWw5VAThEwl/CZz5YOjhj8JGAtQzJTA+4ggYGgm+uw4RgIfgWddjAm5bTQrvqGPrtrvqBtqGY1Mgb7m9MhGAhCO+BBCIeNhAwQ8b6/WQxQxcb76h6iba7GNxtdwCX0WRje4GASQoYW5wYLIJIUMLc6Z3A4H9XNBmdAgxA/P6Ph7XbA5c2BgI6aDF1Tg84CExsVM6HC++MnAPniihhYLb66DjYwZLgCBhCY2IZwEIV3GPjBfREBQw8nxQ8AkRggsnws6jAHQt9RDYAeo+mTBYuKEHv84h5AiFdxv+Qs488fdofAyGgYnBwNTGn3cHwuW1L8GIhibhJwOmfu0PzCDwCGMR0F2AJaA7ihaDabJuvA04PXJgDA+n3aH5FwMF9RgdRg/u0PgBfUDTdO0zsGng6Y+7Q/IUjoKJ93B4yKCGNpsma5yEQBD28BQQxsbJuvmGnBa58sY4KCGPr9244ERCC3MFtTGPu0PgIWoIYxMIbP3b8YBQIDIxLQUXVPD12HJ6DifdofN9NBNd03TOdE3TGcfFgckENn7t4AVCA/8A4H//AP/aAAgBAQABBQD/APgiS8uJbYRWDYGH5OWZFl2PInAj2c4slVR9BvWkeZ2bcfJ8D58ar/ZL43+B8/Rml/OqNmXXeZB5zYXo2Is08IJW0s3lQTf+TlRLTltNdrXcqHOSo/o+snWuqiyx4rrJG1jWHKbaiC00cTW45gtAxokWofs8x5cWpF+K/kvzWx4TQmVdJkOBzzLYdpQ2bie1jOkx2yzaWOoZc6vdaLU+Rc8edxYaZbjYUlMyS2wv3mYZRWI2DjNyRHTQrBOD8qWwZMcOiFrGsabBCN6IPMqMZ3NYMjPqY54YcIJjCuQyXS6JhnFiwijsW5jJczp+PymG4ZgSUI5n1gyUyzV9GLoZRZKZLgYpq+LFwcPPdsyLDFaLKMqEYQiGwbLmJoJl74MUS8N22ZMvu2ZrGx/CWY+uMwne6exT1QjutvsiPdr7sbA7af7Rd7QFvXH46xi+cKCCRhbSNJbd6beaH1Rc8/8AkmAtNd7n2Ji1frk6KMh6ft66+tg9icLjljN5Ks7kh7NKVdUk7YeRfb7tAZcutt5wji2U3NqT3GhfrO+lB/KFuewnGMRAwmAyU1mb76h6sVuy/FwjPdLLO1Kp0RbJ6t1dYAS4EIUXx5PWtSvNYD1ZMTT2PZhVTE5T7ELJhB629d4hEbsEniuiRNDgsUbdWlypujW2M1oqSGcCSbPBh4tDejdQLQBHA1mlSG3fGsoRBTuPmg0X3WNixERhSAevdMT9IWo+EGDIsZpqefvq+Q9NOwRkhED1++w0ug6sS+GylvX+8wqppBKWmsDMSxPhxi1CqArNAOvVF9yhp9pZ4lVq0NRENRkJ0Yx5f8kPJsgPNppFA2SjqrpbCG9G7DcVJcMsdYo+jjvNOpGw0B6S7VNpya6IxrYoMx7rdF2ytuCXq8siZW2DTZdUcS3WUCQn04KQI7rNyfUhvymchyKSsONQwACZALU4UGiaiKC2bD7VHpUGgLTYrgltmL4yp23Iue8l1HbrwekV1xMMJ55om2Mrz+pc3JAe8j1dY0mNBBqMs6rU3V+ZM5ppSnS6eG5PtcUScsx9Aic2GKVpYrNsVjwe0WfGJelak3BztYm+Yh1jU/QWCmMCmLajt2NGkLaaDucdHG05HPLlXWdKozOp8lknlM9VW/NbqQK+tJPiX9jprUgjs9mQ/GEftWlj8RaM5JJJWzMkMmyXGa1EpjtX/lzPxY8MZ8/g858uOzsQqGy5H12xtr4zBd6skDPIqaBOlvHOPPi3WSBHErJrbQEdFZELRXG57x9447F5F6+KO+7g9x1vrI3IWl1GbaU6bH17Y7DimaoenZrH5MjlKc49yKkFZS77bHTfVDq+6uZ5uNfDoW6MoSvHCEOTJamstd8saQmFJ7dkiVYxhtq93vYuox91XdDNipstb1dri+hthKd9la7R+w4umGJpxat5Oyu9MXe8gg3QqAYlV1yfGrDMaHSghRqSdG77MyfdinUJulpPJov5v1frd2Xtjujej7ZEatuGrf1SsUoK6ykt9LZt8qRSI8PP4/8AjvPyWfqkTZl5bL9Ur0j2OGi9WfF0bPKw8Dx4YLGix0uv2irg1nUsuxrNxGVJvhpFaJaRGCbZTYsxXh5k8zZDOpECV4tNIbbk2N3kfsI/k2OYc60YUqfLNfG/KkXOZTElqKgV1bXkNspUfWLgaV1buwbLaLxS3BAwWsgP1iuw18Bn5O9J3LHaJ3r93qMp9WHfR3dOFBevSp0NdJjH7Tq6V9Z8k9B3vA/fmzZRfvvFXa37sDXaoFCFG5cjW/8AdPusgMMb3TP3ZydyNSepbrAhzrqvhIHVZObQ60O9Dsj3l7ut94E7uuhONOsinfuyv/wx+8IB6CdMnRL0esDtLq/Txuyj0U+8H93kfv6WveUe9L3fqqPWZTPsliF6X1920YvZlqD7qv0VVulCoHRB1UEujaSGz7uzQp5VVmfrhJlA/e6u3Zxyl2/d9N3fdaZfru9/etJbuIVp0s1P93MtfV/qwhqyFfKQf8edkLacby7B4GgKfq9v7uCiyOnJXh1Ubgcn13tydH3F/TpEBrrvJ15oC19LE0l626eMO1ULWthhFa0s9kVLKzRFVlsdd8OSxQOvy5WJN6xurGoTfiSKLtwlHMzwD1NVdhZ5xbCkQsGEO3678LRzGN/O0+USq/ZS0juqYMiduK+oOuo/Zk1ptdtSGSHSORX9j4CzU8tCrteOsXrZt33TzN2b+713WppVGvNv/wB0/umvu33c/VaiUBlpNG7z/eOe+yY3HXb3ivuJ94toDYTrPbdXHtXH3TPrEEDz7pp7t5Axm1fT/wBM8i9SEKKPXjYHqttd2f3Hc7g6ZPeVPeD+8inFyKVe7Jb6CdMPvBv/AMM3u5PdRU6jNaYwkE93ee8ldkgoWvvcfvcm+mnVF0qQqzbK+7ykT9pE9mvVuPuhvXZBli/d4Ox9I93DaupPvI64xQtve6L7Kq11Ge8q9jvvRiUQd/evfawFM6r35Zfu1Lwp57qajTWk9U//AAr549LOcY9LsrtTK9WWf/t7uFzrRuTM9qVv+ImSpnZNJVhp4rX2t2QY9zq522mCE1uFb+LFIa601sCp1mihK7TKtNoBMv0LWLrwrZc2rzn7I4KjGSiN3o2u8k1gp9puUqlKNcW/LPZmXLlygFw2/PrthXr2ge6dbTlra22uaVw5pqJ2NS8+rRU6nqb0AN+9ub0Idh1ZbiWaWpbhG/snQBNlerkXjVk0iEmJ/hnOMc88ehIkbx7LzLh2v0E15RHsx2XJTS7W6kQpDvUf7uBQqIbC9YVaad1bpw1O1yJJdXveeReoTrDHmGSomi2ZmS16419ZETw1XaAa6JVlutKhFw1+AKwV2qq0LD1brpbJkxb1k9esMRlGUWRjC7M77G443f1Ae7rUBhWxnU/W6o9ZafM9yVIqu8pclyEobn5qXSmcp1hUS6VKb2ivb26Yx8U69SfWrZd4wPW2AavsxuVIquz5dneuEB2gZNaesmgNPHI92KypLaiB0mdTTZeZAgRSyP8Awr2fyK/orq1+924HP3u3A5+924HP3u3A5+924HAbuW/2GTd9xE70LLVOiu1yRfaBmJW2w/SB+aP5BbCo8d24Z2erM6+HDaeq6RZaKKn03ZNWifwvYz2LPyBnzR/tCmFyzB6XlzGPLw8vRxn4+SrIyBEMbvDtpuA4XdRm1eltYa8vjxj0M48+eX/D/b57HVemqhPue89XFIvO4TAaUWWb6tqnwNZFn22696lxbWgv9pS/wz0e3P2zOkD80fzHs8ohL0hylRHrtnVRm34TPLFdqtj5OP8AXydOqNNeThFydNkROrr0uM1nd161XW6qQl/xLZ2ujatLF8bdRMMxhIvOwP2zukL8gzRGCVNcWY6UoKD3LA4LFp57RKyQkq57wET63CPa3WKW1XTfQXTnbn7ZnSB+aOLa6jtpKljuHrmyFJN7v26Iarp2B1xsof8ACa7CRBXhtu3u1jcifYvdZD6udiuYozm1r8UVEgkEJg7dazx0og94SNsZgztHrBNCnjOM4sPOCFXKIv8AdjBfKsdi0bWvkewvaPXOC1pud3TINKsPTfGU8MSeO1+uMQq7f7u2SYPwZYCK7GsxyrgDZbwXdpBYoUQds0QTHKFl75QBV0XTu/bGVOtNvIYtWhWT7Dq71qPF+75t7KFY7oQja0jxW7oIQSFcr3UwcaNZ5K/bdD0SSZnuxgvGI3e5GS49t3dxiU8E/wB2EGZ5Wi4ceWWjCXe46BGQrR13URCvLDXdDeerflmRU6I41/3YwXnEK9rcRTfK/M8sVdmvtYcK3d82AjkWdxldHmotxyIDuROT7aKFKzoTl7uWAUONju3js2bgmyUOWRbmc545+5OE2s6FAfU2o1g7VYjgiA61dmEX2cle2HYPHNSH3/uwgvlWLLNe1kZ8Xl9EayPK/cNXBkKJTvAQ9jMA9ldZJ8U8efLY2xaNRmX/ALsYL5U27jBtuSnDtxrtF6wze7SN1FVjiS2NLjP5IUjsaKGpIvdVFCMeb/d6jiHa63er3Zzf/hfsD9s7pC/IPM58udsV0F5qmq910k2yz916Qlv7jsXW2T6xvzqJtuvKx/GfPnbn7ZnSB+aM87JbnrlgZNqbReYLbDPDpJdxJDerMe0SPnrSterWWhuxs5NquUPTDMUhTy/4D6gJdk5qW/63X/VRoVose+avSi2nAmOtvdld2V2c5CrbVGY7TuVR6SpQCR5lhOSYFe/VHddfFcFwIRcFjK9W3pu+KgKLAkd+x2LEfVRa+TkSxNa5Tq8+WvK8jMtoQt1fWrmFFsxVGXKpujqxlpXji2zzQzDmZ9muuKUaoRYw3y5Izd8KUHtfaLW0VGpuqcVjaUZAiBxwDRSy9mi9naBTtVdAr5Ky1CM1aba762Y6xpahZiJGfNazjz5azq4l10yD8/AgFUvZh7C6Sv64Is5xEswLLLRc0yvhntjp9tivoEmxo9oefXSpLqqoI0/R2qy3Clr6BSPURndfvto87DbeiVViZNTX9L79YvSc+FNu24p0/wCoTm6yLYuWFJp1+S0EoOuYp/pN1uNy10QW86wJBrUzK5zq6a4y+mHyiunPjpwnN1Pk4BsUOQj1WS/O0UUq60pXrJPt++vmSrbSpJjGUIwkbpu9kcUUMEPsBuy4bOyFWGm002vVV7pOlYmjSfFr7hx69U12HBIG9/qnvK28aWars5quSkyZBlQo0496jLZPRDnGDZIrvIHTBLqsjyxztbnpxyZZKi3XYctm3LL9SscxHC6C5V1mLcfrSk5GJ4arCTuYxnz4aU04jsCMEYD5JUjtiJ2jE00siaU/xf76b8aM+JZ6j6at/P0fPny+Es2UjCFltDWSThRfP4/gvk4ftfESbIvo+fPPz/qvsD9s7pC/IPM/LPr3OSROVF78xPUGM/8AdrFHL3X4jG30c0pWzrftzjHlztz9szpA/NFoHyZjWumuu2NK+9qkJQHDP+7WKOXqs0wrWyf0zrp4hZ/u4fCgCn9bMYo0p3Ax8fOzmvb6sFXZg1onqUHlK5k5XOmGdshB0fiJGhmr3O3SI0d6VfYbwUo/fRIzodJ93/5s6mEtMVLl+WOd4BUvhv8AWalJizdvyxzuvKF9oNoT7ZmMeXO472RKxJictWS101017XygBilMcFCp+RixUsTL9khUAzSMtn/6srjyLdlnsPI341ydfUiD9jql7MPOxv22ukhFSMsHOMc7jiBYpbLpNz/+bed2PqL6/fbR521vY+6bh9KkZJC0/fLncBWiUX6s0eqTMEtz5jlv6aUBLvGP+yHr6g9oPrshpfLkTDeeCcDZzmDeLf4512+xV4W59qrpu9ke+j4U47qF83bGlbYlQ4Qg3OMZ53NRMjLkKV2fR+M55529e2R0loqOdkbyxzu6JFw371D+2TztQr+8ozsdXW3U6VdPR33RtZcK10rH1fze6/L4+Z5ayMUiJZjiCW0WT4td7lK2YsUXccSwM3VuTY+baOnOJpP1sUEVU5Ej9CuC21aabKKTVfEPwMk/ccQKlj4ALrVIBi2j3ihCS1KzrmeTTZZJuupsu4i/ZhjKLtWZJjCkJKiZBS1CzokyxOAuNawkLPVfv6XAzAywdSC9Y6upabG8MF5xh84lMCW44lHSQJoiyLN2PJTDkpPOS9F6e4956hwNxoEzRQ6lfM/Qng0aNFyJXSf4TFJMCYYxlHlsS4ANhtbDwnu63NLUZMtUOTDFichtiRGK9SqPK8ZOBWt8URnQyoyJ5SY5NWegEkuanSmxNHleMnCr/wBT9gftndIX5B5nk6ss7Hc2UKpJBVvmd/pOg3n+k6DeRV1IwvE8m4x5c7c/bM6QPzRallG5FrbrtnfSsHWRXSycJf6ToN5npPg3HKrddcXVRknu5ZR4Uh1+zKiQZawPbXfTPNtsaa2pZR+SK3ZxgUKkstI0yVf88eXbjLCQyqtMRpKL/fBItoSJ93/5s6ivbL53g/lXq69uPndb6gaEe2ZzuO9kSp/tR87WPYki31o87HfYkLfai32bsr+OjyaKGXVCpkE4XsUrpSHAgeM6lKpezDzsb9trpH9VHO5j2q+k31287sfUX1++2jztqZh1sXF6aJnQmdKPM48+ZE105ZeZy1foLkGRHzLbzgjprjsZky50/V0QWENv9ITgX1GcW/xzrqE03pVnPl4W59qrpu9ke/bKU3/T3z2+ZXOV0Oa4Q53MyqjoUG13Yx+Sp4528+2R0g/nLnd9+cOof2yc58uWN7H6hsR1Hes+mVoGbOfUzY2KEhnvBzsBzV8koeY4Q8Js2+v3ekplSREL8mxiJERyVfpqN0xETpZbYdlRKQZzmtdCkVLcccxxEMarNubZxsxiNdVJ0q7T6/q810h/eE6LphEo7InbDfZl57MNVyoc/wBTtoTUpfqy1UCcpOj6t7tY1molbCAzLzWQjRj/ALp7oQvHbSjC2a6bc9PF1ott4VeowkJrmrbXuGo5ec+xc20ZhXrf+kItu0MBnG6TuXctkIZCYkqoEDJCtGTKbEF3ChCK4+mydjpMqpEoriKN1S307tNAg+x900cq4ZouhCcXxnGNooUJP6HpXd0auWqcg1pWGvWFRHgVbQrytdrHoPnl4LbSpLpVtjHa3q0GTcQpuojwKuIiZuAInf1Lfu/dmYAsvJsjuqXX7X64M6VgTOtmwspWTg3y8+dr1KXC5VKLpVf8NvJmd2MnJqa+e6ealgj1iS5MNi7dX/uE7qgNaz1h160MrVCuY7qeqFRpuW7GV+7G6WOCvUlV2tPNFXnCld3juCIyd3E2TeBPqBX3m/Y0svArdspDUuxBIEFvyt/aBYOAEBZ7u3kMUU7q2XtVLefiz2PUsXq9yRWa20xVTcah3dPgVIm6dJMsI+eqKlK5ov27m9brlX631y3dcJRrBYheq7K0H3XekqUvt3eZ6XESq6zcs1zmCm9znjZaD7Ydgj8t6w4VlBRhSWKY9gj+s2m2h7H5DtjFMaPc5GUiUAvU97gL9tOyaRZ6YjcWRW44qE9gj9t1Jt2ux2QnjgPf6MWnHZxJVkJ+tpF6hM9bTBccuNEHbDZGJY9e0zWxvo984121qJ2eyUccvYJdx508FnmX1Se5cqVfZ809alibVOmGahWts65LYyTUe2roqE7YluU8ZDo9ba/76t4zIRlVRg+WOv28z2uEr9ilPTFqIqMlnKy3HEPcbOzHQ3d3YymfJUPsJONm7yX9jJflupAAwoe0Wd0ccBMmx3blIEsIWweuwdQuz2SnrIn/AImyP1mK5frD2VzRWSPqd30sbau3N9Owh/1HlKTn0dlCSKu9jsh1OitnK+Xkxb6UzcdWJKq3dSaKmqK93bv40iyrLD+ml7dUtKHAwdr72xdVRY3tDYpftJKtQ7ku2nyp+6t1Zodb65LuuCqVfsSvVblShFsHVbqObKRg74enajfZG36pxfJ/dW2hG402m7JKeUGxsFD0Pczxcq5apafKG29spsvVksRJciO2FX7JNdG7BdtXCxoug+zUYxvWiv8ANMIuSQILn1rznLsUWBkeKo3r8/tIbY0XXRjchBlcp3h9+oVcLSpcpvaIZ7ak0xJBEkCTK6a5S/HMkxeh2iPuVBrhaRKlK3JReP2ZcUG2dnhVsnBUqSwn6RlZTSB4Ig2wEONmF672CjiU0uuNpSMqnoYn6MpwCrrZktME413n6UpJjwm909mXzHaqk0YKjIvEcX8KkJTOW/YcAy89ZYmSu1h5Jk6e4GnuZkeKU55tZk1Ti5Bdc82QiBfmdgvOKbYzQhTzX6UH4z25AD0ckHNlh3fi9LkGBJSkaDXpFNsJpQmugE2o2/6ls/1jM2zsv/6Ro45/pGjjlRasotSI455cnvrGrFOaipdH4extndJccEh4Iq9B9bEu41OUC4bf/wBI0cc/0jRxyt0HJtcIaV0ZJX0yXOn+tj9UBOj019NH/S9BKCdjSK48hxqcmev8QWDbb36TI4Pm0fpAJam6+dcdZ68qvFhFSHCly509VzfSiW6PhMG4H6sqywwpY1xryyUGptkIb/0jRxz/AEjRxyKKRt2Kqu46RY4xj/SNHHKyUtb1Z4oD6Q44DD/0jRxyr/Xq1awkgukKOAgv9I0ccpxRFs08WFvpZjxbW/8ASNHHKf8AXs1ahPuTen1gyZI/+kaOOVn6vWZWmZc48+We6w4NsU5Wz0hoAClENV4ZgaP9ekSN9dYm6hWHE8o3Ko+27jif6Ro44J0hxxuHNVUUSaK2f6Ro45/pGjjkc0xb8dVQx0ixxjH+kaOOU3oq2qdKWfjxYalde7N4cXSEgCmmv0iNQAzXyncA1kDzjliOqqAJwcaP0gEdD0JUBrxAKIH0hxwGHCfUqxoVlry+K1lCoVtfvjo/x9fqr15QvVRet915NW3cgf6Ro44L0hxyIE1EAJqtZ0NZuPVAlPpsgB2qJDo/8jlfOs6tMBqWMeXLgVLQ7esf/SNHHP8ASNHHMVPRcVD/ANI0cc/0jRxyn1S0KoLImyucM2IQ3v0mxqoGm70hkNTNcqXQHV0D+Fe9J0h8PJroeGy2/gFEgWVCEXUti6MHZjiwn/e6Q3KMo7bcnjOdZ2jOilGsatSJ2n/yf5Y/5Um+e21BJL/YNGHP9g0YcL9gMZGTWM/APl/tCNkGOpRYsrI/8daJDk9wxejv+akOUPDbbGuJFvDFDLU0PsMZZoyw5DZsmIPjnPF2x8LNp54z54/qq0d86dUn2/3xdPXK3XgqBcEt6NvLiV/orC1SLfQHeSFvgzHeh1EE1MIUIcJ5d2vU7HrtRVlLcSP/AAp11tdOP/AWeubVql7aiSWo3niNeS3LkaQPG1aOy2hVyHx8MnOprq5y8XbFRjrmcbccCU7G98DK8JMSaCzMbCSuTJ+xeAcck+O9mZNX/nzx4eeOYzjPPk5545nPly28HuiaGhT6vrzh0Lzx4efPl554558+Tw88eGM+fPPHPPHh5455+Pnzz558znGOefPPnnjPGhcR5yXOXn5c88c8+eePPj+9q/wuq9FVnwhTqAGRLglnqyRqgRRQQZy7yxjPnjz8M8flIJcVZIQkvVDRPPHhjOM888eHnzz8PPnn4+fPP+nffQRNgdag+659bE7VOuHXEPpf7qOzTtJgrqtjapNl2XcatdLO9+qt5rj9oHvAlOesZ9Vr97qpPKUgd6DspOkddvVVYGiUPdQ43vZ3XJmvnXh70NUG8c4XbvXWvr1hJM98vqcYf1YLbV+uNA9l/e6KYxTJXWP7wNS/s1f3aB3OVJ6q0uJvfFakuN3RtJDFmBgcS4UUJdK0suekubpylqNXOSg1UsjDVRaMvH3zGqyU7+tntcqj2ksJc95h6+GVYtge+Q02ckouSxkHtCApP98oqK2nd1idzlRe1Ep2f+8O0960pBjL3szr+elfKWXeiW8NS7K+99UciZ+9YvdrTjtL2s/3401qHelc98fpcVl66XvXFDq0urrS7Sqz9pUS9l/vEFJetyQKLe9S0btvKXZ12qQR1UR7Z/3tujcJl+svuUqz2hR/2RdlEB3K7auvy9kR9j1aN99Q9LYe9xUcgmQ+tj3jilPYvKfYd3h1c61bB2K977phFEzUOvtXfsZgLsg95kpvQOX+87uHqz2w0N6Kf/h/573vcAOMKiUfVJS6bu1H5MdlfvIFK+uyTOv33oikN1pTu9eyt3XnB6V75hVcy/6q2sgi6kH3m96oonU2RuuD3kqj3YNJfZx2rwN1UsarlhGjbKulCu9+qvYZaiZPeG6N1/vMJ75RTreUrBdrFVYDoF1B9l1f+ujsP94gk/qBTpAuh2V116wKd2L97bonEDK6re7SrPauD2f9yNTuq1CrN72tRma0XrI7SYK7U409FDcZdnTLnsKYGeRm+iUmsS16rM6Q1WVbOYW69XXLlu5QK1MtA+VV+WrkyxbBkyBpStNIj+t05LDNZwtGdrWvNWs3JFmGNJlIpQkGSyVvHVYRsuWHrfvhvKT0sZYwNxmJuAY8DHJ/tFOrkOSjbuC1Kv8AO6LOrSsHKNoWLIrRuNMJZmOeSrYsRTrLMpmao3shJdnGNI7OuBNBdrOKULXR+srd1ZafaCoy3aaLnBCEmgy9GdpLYmIsPppa8r0TYMuK+UF3WxVppSW0x7ay83Ho65bt5JhSpVn3wsPq169Y1IdTNOPQi8q7uW2SjL1tbFrcNE0AndqRW3X23Egpr5xx/e1f4WNikzMcVsmQZSrq9Y4vjHjhyi4RBCFh5/R4KbSQ8rlzsI27P2FhJ1yk8XA4YAW7E2gbaoV223LWOuO4ExyDJN7E9Nq7btbezit26rCNlyxtcuTmsfecj3BNE6b2KdMlGpIkNuRazj0+2fn5znpSt5AKrBsxI02MSzVw1hquDVJvaMnVlt+43G6P6c98/E1C5Xb3dTtgmSATEdzV7vF2me+BLCa4qT9FP/w/+7t//qAu2aLrkdYvdPNvcz1M9siz7wglRYg+749T/wD+li9z9qjAMyLXvDkNRfA3dz74bKDncF15m7sOpiTaFe7FazDMNc6C3ztX7vbMPXTY3o4vr2d+811RtfFPY/Mvf/RXsrjXqvQajtmh3OjeHNLE2Rrje4dm+6w9xEJKFdKP9rjEoi+upqt3b/V9h1h9zt+sFr9VJrvElpvegPe5q1wIxqkwUzamSZ7rtS/t7o5VeKfdktlcn3d9JMKMTsP7zPey6G1xatXwpWdUU+5v9LPbNRfrPgqsVkY0Id9fdXHbTl/3mD3rmrNc2V109C9IKpP/AKLfc5VgdKsz153ngyGOxHu7v5UXs1dPfHMDonzpJ6NqC09A6jfdgUoq0e6Tu7ZTMbvvFDbarYZqZOSI0HNCtQexbps6vZQZ0kPmVveHvfASup/sSvl1w0ojDqE90wkBWjioHuslW4qureb3uOkVf4zZHRT/APD/AJ528Waiq9net7zTZ7rsvAc6m717WV6hfdc4Bju7vYd2Pe7bVUv3OHvZT2ebmubJHTBRmQaGvSgx/oO6dPdE6RV6kOMvexanRDVKzHvQkkqkzdaPS1/8THuwn/zYXZhhg2L96a959qhWlo9UnuviAhPnpw92xZDLePdH75uGGBP/AL0D/wDDJ7uTR6qIPUx0cMxvRP7ybc1nJ19feh/eCOuOojq6tvc28+dPPRaSImOadf2YV241STCjpB8+RYnEFezGumumsWAAlrSyYwkuTWJVZ7qkLzvfmUcJLapbFO8fxddz2fOun8Pln1WUwZreeszrDRaziM9hq6d3cVMGqkt+BpyaiO84logvHik23z9RXXkmJ27avgACJBXXb+VbzeoLruTyO5DsCAB2iHr5TiGsddh4IWWrQv1CuJ1Cn5cx2DPzXEyyEclt3x0bOn4+h9NT1iyvzNcaQ+CEXtHyt/tKct0tV3KFGRcMNEbkmO4u+pn4/vav8JHlVhRMkiJcLWOaNgKVlWS3qDyWqk3ddxYPqs/R+3EpoMm0VV5MkuTYdYO8XRlb/wBox3KhlDj6Kn0JHz1/2Dv3HMuhTWpdlf1XUVS01Um2Uixc5GVD852nfsPWjupakraSkWBrcwS75nQa2Q05IAjKPnuK2Xv/ALB37jjrd6i75KDztsH/AE375M03U6swL7zf2G1/g4av/aT7xzej3nKjsnz/ANb3Wj7xvYyG6ke7ZxjNrA7tOxjsF7luqbsf7M74V67jV7tYqVJtVfdiOqpuuVO9129zNazrbEbe8yM16rndT71L1jTzZAkN74DLY9eeuM13XWWoBC/fhdSj76rRCin29dxveZabun687idnncHTrtKhj3fOmExUZ60+e6vMx6t/tnsrTueUfsj98EjVezMXvM1b5xl/q669e/lZIUT905TnFDPZZ1nM16kver/e92+43FQiz9YbATl7qH1E9/beq3Rz3f1MlyEO925tPOwXox7RO2C9PZh2iVW6+aZmL/e6z9bPdNPXRExuq7si7nu1C7PaozXqoe9Je9joa84erT3fpIWUfoy9ztZryblrDyNbD3ZXtIcXvF3Z/wBk85+9gMaXRqNdKqeoJPUz7tyzHsh94nvJUM2XiXt26xbvrnYdUftGhSSrG9dvSB3CRd1CJUkSLa9f75Pe2Wg8nL2MdlZU2d66vc9Y7V8wpGTstT7sH2X9y3YxbPuCiXo5TlFJ6jOxOzBqntJPd+ulti9kbgtb7qr17oVZ/dIZndiU5oecNp/dgeyV2dgvan363j96h6u5xlhJlD3rCwkyUv6wOuu50vdVVJbw3Y92hm+WnJdz3o+9nvOtDZJlvrl65PeO7PsWpXuvsYS5HPcFMTMew3vcXvQ6MtL/AFAe60Iy2gdSlapmtj0b9onvgCI9JCmD3m1uuVd6cPd6UtURemrqKZr1TveePeB+sy5MG35uH2uds3bPSv3NvOM099Cdp+RIGJNV2lW9Keew1j55IjuT5GmKYpraUIJDAeqQ1ZpVLNR+kRGznqkoE2RZJzfl1n3yivZDdEdJLltTP2gYYOlz53Zp5v1AnVnQ6PZqe2ZGyLWOU23C8iMJ6pMis+8USqr4ZFWbZocXtyw10Go5mTQuIlQoZuhPDMc6JSeaWmwR7tzW0lNFptObPizNz53Zqyg0mmRqx4q3am1outPpLNjSZ5e6c1tKQjFKp0Z7dQ7KR25YTmlkXyixUR3dfRkaDTFNzRg9Jjd7JDQmdYs1H6JErGeqQ2pqi6TECXGcyXDtEE5Mq3kdyQ/7eAKoNiEW21bkhnyq/k6RJdK3Kis4wXO9klam+H5kas2N/nYAwHGqp1UbJMiE0ecrttFzMigcaqZlzXziFV1W4Iu63URqPO/USIiYoykTakOzu/EaUJYiKZ2LYBBOEHxVSbUK9kHKCaiXRbr7k6zM9syNUWs8rtqEpAn2wTIYrGrRJ7dhmSLTMQ1PUK1ftWXh5PVr1wQSJwPKgs4sB5Nx41dm9t3uhRTSwLttZ1v/AB8n9PZx58Tmq2EhS4YLgGwENqNhsa+j/ijY++uLbbb7mKkU8illN9dd9UlnNJBOejnHnhGbDcbufQTGu20U7/4u7OHvHPXFeG8NlO5jv6IdetSyNFqWrjabzmABBCLhegbKFjxdFbyC2yno55u2G2IuegsIaM4SJcsXJgeippSYtEktJS0Mlws1GwSWMY8uLKEiOMinppBJJZ8+JbVbKIe+B7qT/f7XCzVxu2DuP7V6+9EXW67+s2jXoShDLAmIt+yWvHP2S144DSqvYA8nRExpfTP2S154oV6i5Ujb9kteOR7HjVi5syJHzclBnw5ADDg4PPyPmrcMyK6SdMK/kDsm1+jCX1X9kteOM9pIbEbOePyosIP9SalK4Hax4IEMAN11NhF6uVt1FgxpuF8VbhqRXQk04gREVnlVSFn8529UKC2s4HZU6EXu5WrUuEGW5HBUKCnQvNCqMKMVzuRrt14oyrRKCVE0xqlQcwlKTogYswJ37Ja8cU69Rarxx+yWvHI/j1sRi2JQq1EUsrEX1eiOJVmUYQjmYijbo/AzfPO2qEIvZfL1ShUqzf2S155GcUsqIkbggeg2jvpxAzuON2kMCIJokRJppQwXANguilECuY62KUQI2zbuY7bfDR/ZLXjkXwvH8OgPqOGRJaQYoVBgxmN64RBFR6Ta/RhL6qJSKuwob+r5F0mFc0krxnCAhJzYQpDqxC0lKKVRKCE4y2mw32civRgs6REY5QuCzJqOqyw3GChj4v688sc8v5d5Y/8A2A4z5+Hn8H5+Gf5Pn4uGFZLJia5xtj+lxxwCwL1uTBTMM7dhke43Z91oJdJgobKHy38oc7rbbMR3DfmHUswj9gESnBmJJbEktN+FXtd90MwgPpATKNmDQk9fym+6K5Vpmng15LOUl3EEr78FLgBozFSijPNvgdfQ5kWT/RvHedywm6f0B7fzJCkF6nnKz688eHnjw88eHnjwmKysRwWtLJhQKJNEZztHNRDzxzzxzzx4eeOeeMc8/Pnnzz8vDzxzz5548PPHh548PPmfk7o4WZ6chsj8l888eHnjnnjnnzzxzz8PPnnjnnjnnzzx4+eOefPPHh54554558lOyUSw68cefPk5545548L0y/YOGIli5dd7mjjx88c8/Pnnjnnjnnj+YOpzobLbs8WSeU2KUbwpJ0r8xQaZslJMhWSoiFrNP67Dzuxnz/iZEl+OYpJQdPSNOwfwhgcIsBPEzLc1PiK6cSjJ6BJ9MH7GTQZz1csduRiuku92Z8DtnGuJSubEMd6EzGTRTPx87Bfii+jPr8/kzhciA00lo2zj+QpW55eXLUe0PSP2fPgs48+div2Dr39aHoZ5WouTcfbvnGc8uOVKtvtN7BlGzsK2Ss5W2ztS2da+/LmbdOpLiF3QjFU8yrLs8UAYkIXrudWy0MS22kmXIeVZUqJfXsChOU2vaNn1anpvQf1Py1Jj8QouJzz2fyBED+nul9yLYqls4du/Z9lWVoxJHZ1ZaT4GakRbWxaUz6+XlaxzWtge8MfV7srV+WIlIuu8ZDrtstKCstRTN0921Lua09lIAoGmws8HRDVfbMT5Y/r+fVap+i+tIrilm03X3WtsXdvFWmbpEs4wQLIx9PXXIsdzJsQ/WOzldbXtaAqhSM45brNflsyUq18hOJba3HqvUtmWzvtDXVLKsqrCggVTtDYt7dakyS/NsQQySuq7bS1v2mSrPYrd9gWhliZWOalGlt5beShNs9W/upGFgaLx1ZGaJgo7TaQIdd0SRJLsry9Ybr4aENW0s5T2tUZW0v8AwZ1r2YfIUBxMUdd5ydGJomSUNa7J10JenCmqhMNer83OgiXGzcWssOyXCrP7GLASHXGtrXV7dl0zsGsVL6I9rPRTPnXiQ7NFaeW3Dc3Wkc9e6AgQo71aGWbL0y3E68asxXbq8te+sKxT5PQPBMaz92UleuKwk16qMZrbo7Alzr3n6SU6ecfJ/Lr9ycYOLVaISxNz/SkpNQ07l14md0lsaM4HkuRHjrjGuBzABYFbtDADfONixsGvE5544qKiciJ2LGwNnDRkyPX8M9J/hqPVBiTVFUmDqyykICeJbeugRptOttPJJVFVNRE39xkDcaUnR2/BV6z8BNo+yJbjSR+fLxWneGUJUTp7hVXUDp0omktbHQLvq1ZajF8qTvkFjsAG7DzZ77k6jclx6wW03ppiR2LHHI7Gwzk0W3ldATLNkpgSEB544sznDjdVkyeoWWVJ3PZpMJIZdiIWkBY8JIAMGo8C022T4gkJpySxJBZiZIjK1oTNO640m0QZrX8+PScYjjwyjWsr4uGShwofLei452hhNzgP5pJNsPBIKc1Xi1Xwl9g3quoz6/HzLsZxrhr2Vgt5KfgqK6UhkD9tq7pxllTNFciC+fn4OBztxqJ49uK5lhmZLEayHzzxx2vxlsIp+4yBuN9zt11oytaWv6MqrUsxk3En9xkDcbkzxM71h3SjHLBN/uMgbjUlmMn0peB+foTSzyFN8PuZXe8nx9G5dt2agd2Ke22umq/aGAm0oMaV44koPnnjjykpgR4ABbyug5htuxsPFNWVpJbqVcyWIufcM1TcqA0J3zY2BsYDFDHCtR7Q9Jt9Aq8rlpK/t0+yZLYMjk+efHjJTAj4EO3VchRWw8Wm9E/weMhMePiZO2NdjxnsFU01YQ+vf1ocXHAhNlOMW3rmVGZsqRxIWuc+eLwVpm+PZ6D7jwMJVNq5TrL9h+3xSNI0s2uu8sWzjm39D30apc2po67cNuz7r2ZfX11cyosq0MXYPJKHflfV2hGdu+0kB2lXWyb5Ikiwl1YupzM5/QFJzs6t31GYEkX7u7dKXncuXn7QZKdszKNn7MyU8oy1akSvuw+PjxcyXXcuXqNly9oa0xKmQbVw1TZSjReKrb/q9I7VjeplkJh604wkmjjLZ70TXqN1wCg1FetUK92PcDA6/OoqQnOx0TsJiSYWPPRTtdY72B7f3e7H2VtfYtfkuhPWPIyu4q89hElKLCrhTCd3NDlJesGWHVBMXdfchyMz5/refr4XUusd+OmDX3VCYncU7A5Anh3k+xW+KkESui/zrCZNn7KxjYRlWM7F53nmdYs7IKzPewtcmpM3XgE2rDu0Ni9e1fZ+ckfddnXFOjmgKuPX0C4VU5E6RCFWTtRXvBxAjROVHei3XQrAvADsO7SS7nYE/Vhsuk2ka3Ya+ZwYcLTQlVdlA1e2DbAI62H20sZzo/bY93WvRY5GU87vddMaSdRZpM/eQkKLKCddM8OaA609bZlwhqNY7FPLrbAgawodzEmPWNEtOnbRRQro+JW/l9mFI0qz/QJEKFIg8fLimpEUdPn6xrpm1ZjirsyyYkSjAUoRKBVmz68xHBKyGqueNJFheSIgCYspPGPEgjV2wCgipyipIio8X5MlnXU/IFl6MUirslqsbS9K6CqOeMpHhiR4h0bCs9MAlaXWDFSjhF0MVzVPnwxMrQsTXuXCj0hvy/WF8ph1aZL/AIMlCIEqg/rquVEMhS2iyJGL3ihYjeEJNlsnXCs01x9NE1Sukw1H7qdkgTM8idGJ2NJSokP2I3pWCcN5sYdkq9y4I/4yX05qSPILhlSw642S6spuUHAuAebYxnWy1XnLGq61Hi5mapR5fl7o+8ZTCwJdSeXBs0sNhRjCGZEmNTkao0xxuhQDYBzQk4ipoA6W9CU6pTyuyNnfXGgNOLFjhVLjl4xbFHYN6ro8kpwxSsoNfLAydq422tNhXpLJ6u/YwejtRWI1Zhmh5zY4mxSidHIkSBGb+iBxU5sKqyamzjLyVCzBeb2fUuOlJpTP6qmOpnPqK3VUOyajJwFxIofstNJ3NJfYjjMzI5lWHHE3llmLbXhKX5Tr4rJaghKlQoGkFOf1vYBkaXnSY10LiU5gmVI8f/hOde5cba0wnqoxw7kSILATmcdDVXmgtKc6y47mILV6eyLcbjlW2eusZzgPRnWmn/MJtVDQJAmN7KdGp2T0pnvN9w48FNyC2LrM/q8y7FrfZLJc0iuUSmVj9tEoAUsmWo9odOfknOxmOKtM4M9tMN9rsZu1JUiywlWxsWZh5GRkJ9Sq7ztJbAE0xCXXxFLurvNpKcGHZGcAIQYaiovGR3WBS6wxhOdTWe7EH69/WgcNAEikxy65JueSHQWVFNJebUX4qf8AVWSl2U4dzjz59CF9L5eXLyQFeiep7h87JapG/wAzHPoQ/pPLmMeXBAgxceXNg9dsa6a6a+XNwgxNPm48PLnlzQEILGMeWPLwEBDF18ubBB77fNxzIIe2/lzQIMPnlzy5nHnzUEPTbGPLnl8ecefMY8ueXM88ufRB/SeXPLnl8W4QYmvly6VeLJvuS3ZV69N0n8CEGEH9CH9J5fH5c8uZx58EBDF1+b4eXNg9N9caa64zjz5qCHptjXGOahB674x5czrjPMgh7b4x5c8vjzjz4IEGLpjHlgQIMXX5uMfzC06GOg2C6+3aUNsb0LwuI2gwJAjHJSNMIIQQATobaO8G8vooyGsQQ4zjthvsV/t0CSEtSlP/AMT0WAJzfTRGSU6vtkCwBuBo99YPOxT+z18AgiSRzsFY6du3qSLRxLn+0fs9Q364ediP5OoP66+dgnrc67fypzsMcBoZz1slVkQ08v8AYPGvLPzwxJ1xQNTMFJesZ6iW2j5cLjZTJbkfNdGj1ht1Ux4llRLOjyNU+F5IFmWm7+i8gx3y4Y2dLbdBBzNFzOA85VyCmOnx7E8+MpbkSH0qGpVcriaqPs3Wz6Cp+GZ+wpH4VzsG9V1MUBEcM7Y52AkyxeWuun8P7AnCYIRnCzuaTBkr/YPGvLHWfjqb2DVBVNJFhuwRxGzch0BYScsuvl0mImuuEYScRpqTDy1vtDUNjNulGM4mEyXcMCCEXBvfFv8Ajj2oDJmNytxpP2jyIKrxXrKEu48bi+zjBiWnLc0hh6BadghcAKU+vFGSTRjj/LAEn5XT1E3IchhwWBrLYWOoJQf9g8a8sNJDTlmRevFWNmGjfX1D0w9o/meWo9oejKAiEoTMFwTZdWCDL6xn6trMOE25p7owwk5vRFzsEYicVHoa4DSZM17nIZVZs6+WKmmc87FvsHXv60FdP0Vkl3Mlxxk5Y+vo/wBuE1NYqDZx2MVlNqO2t/D7ba6a/u6rj5/u6rjxkT7EEkLv8wz8WJos9YlkSdUCV31LjK+A+TiuvoTfBDEDF0/kN9YnMqSbEsnr8PPmL5hYcvonJAk1jRcjRheVLdcl3cbppwQJBr6KRtLZYwXNl3k7URiNdbVzS4rQk1zbKiPsV/t9evrKx8lgvXvUD2cLEeomPfWFzsU/s9eudcSLzsCkJN3TqONw4sztaP2eouUSiRJ+edgzpbp4lQf11c7BPW51276/4vnOMc7DG6bCclcmVF8jP/8AYLBnP2CwZyHK7w/EzysZ6iY19ZHoXPeTgZkHNleXWYulBBhSi6rJKEjnjBTc5ACKaTIGdbcONdx1qlNJlGK84xniorJaGTxnj7vLFDOckayc0JZbHgqfhmfsKIIGMjeeOdg3quoz6/Odg/rS66fw/sAbZhRjGKU9gLD/ANaDwVtj9gsGcYtUIMjmROwRuGib/oPIaY33jy60hJbThqCmwaeMy45a32hqOez34TTG5OWI1jt3rMSSVbOWikpypTWLNo8ifxuJ7OVefX3zsJ9ZnXV9h5JPrGrp5foTcptGG9P9WodhmaQ/2DQZzNBoMxyCojjKKUu+vqHpmJoHY7nnjOLUe0PSP2fOLn9yM/VvZttmmvPdFJCTV+K+dgEhJqio0KbBxVl29jdMpU39fj/TCQ/OxM6T3069/Wg83ehMJqk7PQbYFxvLr8ZJ/ktw+7obcdD3yuuiNP4cXXAmlh4WRoMcTuj5cZiFS6EkYgX5OllGZBXIlexmSI4/kGeTrZdmQVvFL0MyJHXwd/fihHr49WvwN4ozk9xSRVRpvdlQp/ITpMqok54pU5Wsd1GUEFU0nWbdCxg4quNVg6k7pd5rKGk7ItgKzOyGFSO7HTBGiXI81STKotV6qr66vS2sqTci98y/IEogsaT3lGJ6dZnkppV8XnEoOdbrNNklk5Ct5NUlJMrJ6oKlH6WTPJcou3sU/st/LsIihW8sJ91pSW8JKdVboLLQeyJAaRV+sh0tZeZDgDsJNxNCdcLPZnRsyJFdkbq9VXo5pAha/wBGq2e2YkkviNlGvEmSbLdiZei1CmBhydE76iBaa9sZ9aie67Uzu6i1CGwtJDDslO8qBSUnKoySoVCneVpJlnxkhgIknsmWoKkSGVFrWDmhpEX1MclyEBXSrzqlZcDDDCDtvV1Vfh1BdDxjRyb3QsTkq1ViTJ3lRzlD6g2hCRtNG68UdZBQ/AcHQwDKEeLcVPhIsbNzbblOlJePwK75yk6UENlv5zR2ttiWZAP0ufUmvGTVBjzDIMWlm4mFZShOba9PmFFVh2SmePE1wW8sAuFKDI7mUnvNUSo0zsKQo4fcQuFJuDYVJTFFZfMru2p9bDERJ90ZNe8Xs50O1Zei807AyzHjcRBxTSN4Xii/RmyXXuL8y1K2mmgevjN08SmvORAcai11yJpnkpw1cfMnPKTTzMmKQYrJWwmWSY7aKgqCqp+tk7yoNJVmYBAnFpLqG9YudCXcewyWSeVgpmkXWqDZUGjAVo43U5ShpNUlZvLDnsdObtIWzkF9Q3Gjmdau8l+D5xk5tOO581ybGD6GGBMZqhO0qOiYLVV0EmhECMveKnceuLYY8mstjvyXXLA8MpMIsSzEGBzcxFZNdLCcmLd2DLpToRnzsmsSTXjGai1Ety2Jp4toD1il1Er+TIAVeT7kSeXtVqGjsMxt/D7Zxrq/j56w9i7oRmUU4K6+n7gMaXHieYEaTDODgnhYY925BjRmTNZN2RrDcWXff7ykKR76vVRcUAzDtLUUyrfowXVEu8k9oR2C5/aE5otgLhv6JpbZ1+BdWsavjN5pWr3OSbOjMkOQ2rF7Vdl9JVXVFmX4khGUmM+GzIzWdd8ZPQneNf00Sjlv3zmQgsSxfhITgWdfaVEpUnSbTEeQqH2By8LxuWCeyxV7fsAmAPlWpscE6Mrlgp8RIIbo1vLSLpeBrt7vZy8lm8iyC6c21tMwhE+zqa7oCmKbXDOy4zLuyFG7Mm+yTsjCJopu8/HlIUiX2fCk4oHmH9WInlO/ZsNTSbyT0gnoOnxoTmhTVdCQ41lgr2CugJqJ16Z2S1aEZta84ta/3qSgGyTdgWJAb4TlqrRVMKVLUYFuwqWTANXLIvycHKuXyl5KW62WyfMzyZMV4FNNdO9srUsTaCpvb86NTfsFlb61AkhLEqRTMExNCFmsrXfnl0KMXX5P7Kwqmngpz2vO+nI4y9xbHR6diuTW9LrJ/i/LjmYTJeYeaq1323bEfsZlB+XhtppvqvV3g5znGnCkSsYfy4oJ5FWI4g6G8Y/Q+G+KkfsZbSP0PhziZEUWoqitxZGrlU/0Phzjbj9jM4x2Kf2evfXXeQlquMEuI+12S0GSSxjy8HlG7CkIs0oLh9iH3G0mu8Cn6Hw5xCb6E100QMMXRUrRAayea7JZ7KJ8PJyeqFFCscAKhlswlETOF8vPipEcWraj+h8Ocb0ax80z/oCgAmAluukFuIy24Hhpoj4xjHhnHnx1x0w3yGBVqvRYZDbjebBLyxx3wbEL9Vk1MTkch4upktB8p6TWuBUM7qTK6FdYNhrXX9D4c4Ax2aWbf6Hw5zMHQ3nBEiTTSYoIQ4a3XOC3EbQK+Qi2BwwgwtOKiOkLhIzVyvZwdrMRlsgt5ccjPajxL/ofDnMwdDecBBBghmTJcmXaUnx2/RrYSyFKkr0ei7/Do09A5DUTKBv9D4c4Qj5jJSH+h8N82g2GttV5gsh0l/0PhziXEcXIijxdbbec5IWrNeRxWtGMdsjnl4PCFYnf5towzFLDHcjNabyA/Q+HOFIaiUgbckeMR4Gv0PhziJFkatpTzjz452S0HoVAq3XsuOkIaK3yXg6WMzXwUQq5QW2j7kY7NeOn6Hw5xGQ0duJiwgojhJmqu18OGGqwWSxwP4i0MgfpzCkbP1dit0q105sXEqEHztGEqbBgGgOwIoVJyJWNJSjMAip5EYJvNAF+zWvVghJwta3uUqI67UKixvqgD9YLXkpsV/WVSM7HXJJE/wBvtGozZL8cdyWo3Tdf+u4QTCrf94nFCRqqRUgR3FFzIubrsiTr2dZ4Jw9g5ImWaFEo3ZJ2PewhvoxBapTGjHLxPftAR0qSquBhnq522jw/D8zs2Um264oipDU7QWQKkyhIPltYxi16oMYWlq9DbSm9wsxemUyCKpIzRWnvV2WnnZuC7DMquUQsKNGF2AlSpOS62JCSZgYUgRHDaDNAkKZ3BWGEnK2biCJUUV9oVFiAokZBj9rya1q4rapHNjb1EygcEdfrPbCqFOkWtyVY9o66DqNOl/vUlRKL2I5Ee/TcQsRR17ZzvH97ojLHGpSKTcPOLbcPVUlycY7jVEjlioig+KwzG7rRQdP7KrLEjDi9mdhZMmTO059nK5zqUnbPUXR034tZduIZlZYmpHjR2g1jh+U3TWmQZDm6vdn0WD41a8Ux5/LZoVD6JEjnk92PnRsSI42QZqC6V55QV/PLPM50vyEg1JUbJ+vFX3RLq0VLFyRb+fmzQBEpcKe2tLxilT3iVEZqmZTUdOtM4Y1fcm1jsSz300+wsIXEgV2sBDjbghRmuMERpRi4kJFsKyn8zZGSblx6ov2GKY2Ba0bCyVZ2JI+bdV2atydPtypPj/EXUckdisBTuPJLEKRVSWTGFGyv2AR+dAcNWbMMNSj63NkmKOwevuP1EuDeST4/eyNROQmUTj68sksR/G6XySxN4turIzHkd31Fk1gqEV2WinEuxSkzI4EeFaWxVswYt5n5Luri0qTxHDUroiRlPiqxFqYyk6R+rsCF7EgT67LNV3gRkMnrvOLexTsKBFxJFf7Bw03IKVJqjFBasSONCb9gWW/GfIqPdGPFB9w1TCwTWjjkn2eiePWzU1lLMkTxe31AUlmOO43Anm00atRi0NYJ9ZlO8snMBwsKickMVtt29cjsZUYFGpOj9moC4iJrkRm+4XbUmZqIxeM5Hg7V3DXa0OWT0nh42UrpADPYvXecXcnLuSdH8knabScwBItvIwFJtS5CFsY3fbYfFo4NYZGU5VMMWFILlxt2UMWqgeFoxQev82uGIk/lowAJgL/Fmxz/ABZscKEyhAH+UeeOeeOeeP4LyxwyjI50fGMY/jfPHPPH8TJ8txrDDZVe4mpRA9Xu2MG2eTvTVCOFNML9cyAABEVMEmJZDcaRq4G+D1zoAQUOU3SYekKbYQas5Nkp1177npVrSiSZHn+utB5BMNlIOZvJSo9HT6VkHrrDCORzGbMipuTFTZJl6Q0fr7Q0dZm6oiXNT5B670EEddb6M6ER49ercPm2N19NFJOpqano6e46CIjjcUQUzSYjkNZ6/ENZWoZp6lQ4+xeu9BFGhCoqXCj4PulupiJGTS1sTYMIIIELwnqsTPnIRv8AXSQ1UXdQRiry1ANdU2CCT+oHG7jOofXQVBNx7HbSi5sThBjVnNtkuuvbc9LdakWUWJ/rrQeQXDxWD2Tn5JQo3Hb3VUDrsCBOR3GrNitt3t9QFaq6taeWcg9dwAKiyGK1o5bUg0ZRn++WBRhGYT4lOlKRKL/atCURrOnCgQycuA7CklTvEEdEIqjrfTQTSQqERs6D6L10FwjkcRq0IobI/XegDGYbpylQ9IDyZTYkFuujrwSjJpp9eDZKmDiAjqKG8+vZjqxtr9diOVNtVqt9kt/+mJnsPDVfUKR+7BmER9u7Cb8iR73aN4wYg+ykK2LQ/wCW5+Lk/Wdhms7cf/dsobHEfu0lcE5AXa3XGY1PTfUTT4M4bKp5Va7Y6bIzvbLmb7zQPTcjhSWm3rRWUetpZUdsKyixY/6uUx5n7oY+T+ME30C0d3a1TpovBmPRqyI1/F/IKm6GQUrbZlK3rNXotBzc/g7ONWy7zkhgMS2rDP8A/n0M8mKA7Et+aKt1IXGe4cfF/PvPjgdDbaZHNp69YNt12Nd3EnotmG2zw+wyXBSjBXzjqY/wmu+u+v8AB35vQkVOar+f71lB1QbQ+0Fg0/XpXsJlPn2htlq4o8dSM94leVT5/IWZgv8AjJ7uDX2tgVM7oFbimfhpXkdCiGNJmmF8zzI9ZesOc7FNN1dJclEiKyljIyt092QdD/Z3wfYcnPBUpnrnGdeo5OdqfTv0+xFZMoVLURO1WFo/HLFWGVH8SxfFJP8AiRxwSoFgO1qt0QaRS8DchRhy6hB6KlUdM6506a053E6wePl588sfxe2ca4n/ALRqzQtyv8lnJlhb+f2esaBCSI0I2mizrmx15PD6o4EOQK6SbAsm4mWLL7FixSYod9Uvwd08P/aF+v0N/wCqx454PbKMDMk/Cvl4IkfMyaJcdE7yl1dUTQJOB0D00152HRg85dqWJ5hD9YcQO2G6o82z5YUZfidHNIy+huIpj4+bZ8ufWyvMGi+2222Ndf1aiz7yxnz5uJoHqFLkVDn8bY2xzJktrnJwtjm4ugegcxxIKd031315k0Xxt9bK81z87m5kDTf62V5qJjfGxgHTPa1nTa7PSGKGE18myvMfHjOfLjhfbJaOW+/GS7dvDJorjP1st555vJ8bBLWM5znw7QtlHWke2MZ0hh3Mx9xTy0PWnYxjSr1c0zkGuiV4OJ8MxoYbz6ZbuzjPn6Ygxfil190qVXcnFyJMluLoHz62V4GOELlTVU1FJoEkx47DeM+fNs/Nx2UDgi0kY3562NFtc6b6ia5z5YWF9EbxRPl+J1Y1jPnjggwYWfrZXmgwYnHC62w0iaE5G+6SOxgHTOTZXmm+omrifLLZ+ENyN5zkc58uOJ/sZoCIjjQHMTx8ePBalCNW2ab73Zrt1xzbPliZjBYSHi+MfUq1GS+tddTAImdxwtMuWgVMHa70VMR0RL8FVZSUIoSmSI1IzqJrvjm4wYXPrZXgYwYuVhbRm8SbshMN3jYz5+iMKGAGaniDyJhGX0Nxks5+IZbRiwv+RN/hdZSTYxpVTSO/+RN/mHAhbbf+FNWTEQkHPkFjDFjZc6X2znGF8yX2QQ8YwDR0wAHUHBgHfOOZz5cUpdilGNpSykrpPm4moePrZXmhgETY4dKJ5ZFlCNnIoYz8agpp6SURJQjZynPDOfLjjeLTZxZKmuHF05jPnj+Vy6tq0wT6w2QhR00vLHJzqC25mdkZR2gxUyb+YzmZ1O5rTiyO2F2BnjC0CMEYBnW0rIhMfTsRf316CbOMqcM2NtAZgZxR5e5DcagudhrpFVUO8MXG43Mdhr3EVYRmptzg0J2t+bhmRa4WYMzwtvh6tuO2u4ewd1G1CPr/AKWoKdh7O7QUoNB9bNKTYduoblaSpXu0djSR2ddBvKkZs+/q6qvVw3+UEJyQPcEzNEjyNek2wpCiO65yT5I9HtZeZlo00KkzCkcithJMWxt4mIxjYy4uWXsjH9XI0sReew9kVNLZjkcQDLfj8jNaoH2bHpXX3zn/AOyS2T+hOucgo8ZTzbG/kz2bWtQi++1H+xF51rU7NXjnazSrqEX226+rxP8AgyT8cuJk7i2ORh9sWOunM9jhTaSYThKw3lnKsK5DUusudY1srhQxYw2OYyVj78hdiWD371frBnnXxnOaXdwX1rNuhMDY2Cwbzhq/eP8AlZgwAVBuv2mPh5uAggPuT1pRbz2jVZpD2hPthOYEQMYOYsntZfZu5sZ5dj/Ym53A6dggtxOpaX33KlbvCYIzRZli+YYgfkEyHXW4U71ePQn3KxC6eMSRGHJ7d+LPBNtdNLw9pzrVl8BLfkqOA+hPmMlylXaU/mI4QRwTAXo9uuDmbiZHNYz1S522pN3JfS/tN3EOh5pDb5JqMmTVYaXrAuNOMjJhvqsui8ZpKzZ5/oyDg99Tx5+fkqefXNnbFJ7+9mRqHl17v+QJSXFVmONvF683fsPW5VrFZeP7TRn3e/WMtzYU5pmjdrkCplQ5bmGSJ2d3XlK74i603cpg5+6n6wa1y2uxJ3w9UlwOFWd6rEswyXBbrsb27yI/2Ssq55xqUaSjIkNuWmdjQbRQKOKGAFc3sUlee3i2K6TvIaOaTXnGbk63uxR8OJ7OH4kDXCjjTHMYUfLpZ+tfuJ7mcG82dyOb1z087bb1AznGOX+7JNK/qEhyjJMuLakynMhkoCuPYOuCrUi2DFtpG/dd9NmFdxToeacXbLVFiSW5tlGcnIjKKg31Dq+uU5rFM7xl+U2tCcZ2VudN9nnA3aX2mdiKnK041qe3W7dZctQz+wsMb96WM7551VIy2Rur3UpiqoTAOAaKDxSGPtKd0LUo9Sofk+ZZtsk8BKNW2CTYosDPdbXLT2yJG1EHu/Chh3fLzXCh83p9+t/u5nydGLXOL7KXzsBZVXQolkl2pzFkaTYdcPXj2DiWXx2W52zR7fc+Hyk1j0Or0q2AtRNVlHCVzqXGrR2vvuI4fm6x8x2FcJfGgInVXdx+OJ7efnzsnvcsVrTi5CY7Evh205s8xEatF756rUuMR5IkiMv+VI42keT1rtrvr4353+jmqvFbYkQWDdNhtZhyzGS790wCzltqvGVBrO1BMISU5UNgzjMzKZ7hZFWY1bUsypYaE4rJQRUaKWhL0l2vhyM02B+u8wPhctqzGgZhnrw/Ol72+4FqGqt2fZcMoL9jOKbayIYi6P1FMihJSlGyCPFcZt5Su+zWiSiSncHIEtrJemcLFpAuXA7eNx3Qd3oKu376vFvhuOtcCN6N2B6PcOQMnKhN1RBSHGSOF1Ap6Gedpk3qcrWl6yadt2ysgpCOkoKbfakbHsZG5Y0bKGKhzANPdb+3goULU5jxoCyC/wCvNFq71zSe2mCo/WK0o6furq9bevyvNc0rs7gSOXjVnAggGyJvuKjWvIksVk3EzoXpPUyEITimSItjyXmvcavIlYJ86VZbPgOa7pInpUU18ZaPfyCvECW6Tr/16+PjpaKRJD79rOmgd2OkYqVMtj7rTOdrk0KUUVciCOT8uyhDrAhWB2JM8dwvPrCfzRNsJ89Z0pKMqVB7CiZMGl30mwfOvbriaLGa0k9MsNu17QXCLArzHHjPFbYcsi2Zy6apRbW8jxNJsPrUMznKlf3fTq0zetjEPaROKjDlXIrjtYlmSYJgeN67x/2uDZK01z5fNpGacZ2pPo7kyggsrYxiVeqT2JRi4BjXuZABAtBQCqLdtpMEZ17hGIELuKgtjRw/eqcyOBdzbXXfXsnIEQKSsb887JqdvtbaX9q+VwNGzh41QykjGrjG6wjpK+mdmdOm/WmQurSalGLLVDFCxnHaAEGDeCkFQ163UnTL1o1plONKpdY8UVmfe5QqKLPOuNZ16yaGQ3LUdqURRUrNWemGQi2b+sOikTz62AYliws27bxihw1ZXpKHG3h5VIAKqa8urS3jZftUoWO16r52hQu05Jqu0Fo62nd8W2syJyeDD4Gf/o62JyeJXYEkTL7CEig29nNddLJ9O/sf2IlQGEYQXFxXcav10UiZMJxifTiCqS7SaaNeAHL1yzWoQxasYqWM47ag9ArndctO2dbJ/MKDYdjBB7bYPY0STt07mDAVuvHtvJqpumcQvZPjWVIf7CanzOB2LUClaxUj9aFIX/V4u/49a0kM6Y4sXoVlDrinzeeqwznKyNBsQraw7JLe1VK/I9eIH7viaz9JRmwzQrFP0VXErPNAVs+rSxLhnSidaVaq0CL6anaoWmf/AGqPkCI1QgiJIDbuLmVRds9dZVamRPUwlVxoki3aZX+LpMg+I5IWIhlIsKSViHd4WLlz9OYAS7Nz/EVYIFgxC7loRYbMVqxw0DYOeIUqRX2AUPuXg1hojTo4YHL3Cxjy52tFFQtdjrMufD1YBEqU4NsqxjXUHbcs8ooYBCKYz/lV34XPNl51vuUiIqBicoa2ITTehFSg4fltHlmN7yLiK45bhF0NlQi+9S8huSVYgUGu8oNaJFusaS0CtdRHSmnIqpS3nlL7nbSMw6SLaM3Znsi6G0BDFEHAgtyTbdOZuBwVQhyN1uOK2bnbQUH0Kcbebbvs7YUaDENiQ3Alo2DYWGwIFe8NLy46IojdWTm3ZIWRGGEp3hczbMw5QV1NdtoOM4zg2ULnyumFGpFmICaqlYmxnpXJiUzN9Zdtds86yLNpc6QB4Zz5cOuBCTVPzxy04BsvZvpaPpQ1deCihAhvAynHXh1IFTZemPb/AOxzXD2iOdo3sPMv8687BPYvE/6IP4Ha/wBl8b7JBfqS53TH04zYrp6Kmh7c3f8AZBNfZo9/IK5+Ca/9evf2LedrntudH/5Y53fAHstFqNVyPlx/sauLz9jVxefsauJzq1iiQ4erN2HexVt8iT+Fehcu4LQqAwYI7l9HQ/dc421f0dseUm1eKuadV+wfSg4VIvM3d2VNbsPrrVEtHupjPnx1NRuvhuIXUhT1DdpcuAUAzny55/H6Er+tbqk9iXnc97UXSf69ud4f4N1We3Bzss9iNjfnrnbcCaFpmyjREi9QxNBdOd051JCrzVUodPWcxztF9uPo+/KvjPfr36jvYw5c72t+mP2U+djPts9JHqlkmQmnE7FsL2sWKldXjyIuzKa0eUGV2cxxHJH8R0/6zR6nQPsdafZ18LPe0r07+x/2fgmxqQg7hBjt42nqCBzuJPJRepERFTh6WudtvtodH/4/zu79YvT37X/i7Go3H03LCdOEhoKjJMCzREQsSWKm6DD/AF+3pCtsgc7lq7ZHJ9Tc87xXY7udnv5hbqZr5mVp/wCT5Akd2QjqcOo2x0dmXvHD/jhQgy7Fkq9naj2cbNr4icP4Bp/ao17IHOxssfK3YjKD5gmfP7Gri8/Y1cXgtF7iiBtgkOmNvvC/EOpv21+d3nq761fbe53TezVSL2wOXCpLHFvW9MPWLbeKB1NIcLPW629mFiIJVY8fbalBj/ypSS01ZT5EoE1VY3nr5lb65G9BWmjG3E1Sqkxy/XU8CwNfKqrULjluul4FgK1VUWoIes71WZU0mDPXzKgRqDaR6xq8bM1dWJ6cxzrneJwpOtR1yXlAXrrd42s80+XpgfWOu53ZFn2ni5McjiddbvG5LMKNCZmifoVKiIZj+geQlsAuAUAnGkJt6vCAaWOCNJBl2kbjkqTteu12fWA9fmB87BXK2jj0qPFWYyiX0s87P6aKUKyPFErv+En3A/cVC7uTg7+02FT5u7gq/spOliz03TLKtB7NO20kHdttfFOOZ8odcQ5UeT2Zb+sD+Q759mccJ8ftBouJ9umCYwSK+Qd2c2cr9LlV4IV0tvThGlgIWmQ/2NWcr8+apNQwATdkc2OgqXly+9loDUK5b488Rfaau0hqNr/Zf20+kAqj2X1icMaSz2H1Oihtz7NTpsNLfTZASk02FcRFUHDVXONRg6v9k9aF6F7S9vbDTULy+biitpa7NmseM+fO2EsOBdfqgtPFcBr8jdmNQI/IdisCKli6toK4rtlcrN2nQLKzaPWaromkJr7bKwxsQhV5LUixHe601dXVWDb5GZcGsDoPY+Tx7tmM4RtS2hbcxE14alyIgyPdarMWJlubEHLQzn0oxSqBmewavqjYqs6apqzeWKq9qELSg2Fa0FcEMhOvbzArFKpIx0yk9jt6ZhX5rpbfaZocljHn4yBZyv8AFTkkg8TVJI64bR14i+pUiSrHUSt3tXlWOZesN1NS7GMOTAly5Gi1HXbpO8OTSk9cz9ZkZW5jKa4omctfu1lcJBqazjJck8Eq59U1xYsPEhOd4TdDWX2W4qG9mccKUfvO4NX2Ch3wuGct1J/UdXdSkSc5Nm6JYXB7DX0zpKt31GTxDcMNqPpIYkrNzPn5SJZKBojX5lVE5dmPrIsvAUaVZk2fIahgxatwoTusz1W2SgaH64SJN8SRIl3qeDWf9tOpSwEKw1GXbC8C7ppHHZxsJ0htdebLnbvYra6CGpApLbUM8w7T11k5yy8XHORKX18ytRL+1mMV3ia8kDzvLkjWRgiIV2wa0kuSe+r+zMARDVyT2MgTbEkgMFzxa9+vjspj5Ij5zW3rE0ELsDuptbV99V9eFOXbGSXMUXw2mdl8iMaU7WdRs2RLDCwLLsaARt23TLFcyvfq9ktgRPZ6NZbjWYkfw7f5skeLok6/rKv6J7IBKDfXUrtUQqxoUs9NyIrnrTclSN25LscvhovGC5XmmWnZPcp0Wr5pW6uPO4WdZPLzJ1GWYcxCRXUVY662rop0FJNjukhFVi0ZLgQg6LsAIBmiN663JlZ47vjXuYZi7lK/qSS+ah2hctTZci2+9TpaTHhcKrbEKJfaXHMmzu9Hs0o4bHbnN8RzOc615BZEX2xa05RE9mN22z7C8zsOg70akeW5j6bolldE7WrGwVMkA1GciAzrQxnYKFZlP3mn2WZFs11T2WWJOhKwKBXhfYLo1bujn63kdVQ6Uf0Nn5LUIlgkCb4NrRJEpyDjHl8A4W6hO1Esz05qOh5/VpsHF5rJI5jdgVrsDKZusHTqaCPoKCjNdGlmJWHN7DsR1Mz7Gamp1+nZINxdQq2ksn6S9ezHqiE8gBzbRK04tngt+zi2fOoaEZiieQpHqLadSkb9nNs+dTECTbFdgrV1Wsw6bN/s5tnzrqrXYSPbh2v+Or+2/wBGBJ3W/Y9mtpPr9PKofqb1KSG8lhHSExAShwATQNwesOYIteiJXGwjkU6bdSyiTVnDT61Y7giSpFpEiWsZ8+dk1EV2zSc4K42DaqjANC7Ryi8sfJc7qoRZcW39TO1ManCEATmpmoi6ubayqZZDaAZjNlOo9pVWU/2c2z5VSq1l2tZn0JKjVmS8x7JdS83xmouePn2zDaEz3U5DNa+qyfpeVY0jdnRCxc488XY6u0CdVuQqVWrjI4m19nVWN176sLNSIv8A/jsco3MLcm2mFDpmmWWsePaJXieJMtT+zi2fA6cWxwN2oRxIEnVa/ZxbPHM04tnyH4xkZK6qNKcWzxr+zi2eedQMSyjEzPUqeWvFVP2cWz5BlTLQoc3Yz55u712sq1OZPojbOKT6XXyd1g7XPqVnWSVGLIsY0LsXuBiGVJZQf2cWz5mnFss86wWE942qnztdgGcZSsl+zi2fGzUC1hRz9v0Ky/LLl/ZxbPglN7ZZ17VIhlST4c/ZxbPmacWy5HFfSEq0LnHrutLCK01YAs4vjtDqVmAhEv7ObZ5x1s1wsBHNvttdd9bmdZsvxq/CcBzsoneqeoM4Qm+O2KA5vlOw/wCzi2fDdOLZ5KsAqZIsS6tAmDbMjKtALbRKfT4BnNTN186oLESmoQzDMfQHH3brFslSvEn7OLZ45+zi2WeLcZyKP1Nfs4tnjn7OLZ551JxjI0VQP4WYrewrRxfNHVva6KzhiFZ4RBog69LYy8o09qOy6ixzzb5O5pBj9PnvrHrz+uVlMfJy7tGGnb5BlTrtt3FpzWGZ1OiQF1dWZl9VhqH2RA8ccvT1pSq2JEBgWdDJvqzprO8VS69WS1ZGadk+oKVWaqL9bbCto22au2Pdxig/WvOcbzN2CNF0vunv7OLZY5mnFs88prD8rNDrmCpxbPAf7OLZ86vYhlSNa/A04tn9F+zi2fOoaEpjieRbz9YYU+OiQKVWrjU4mwPYJ3Hqp9Sclu9eTk8kkkf6I8sfBZxjPPLy59WLZz5Y55eXj5Y8PLHh5ePl45xjPoWvFC/bCN9kgwUHEKc8sePljmcYzzyx4/Jzy8+eXPLHPk55c8seHzccxjy+B8sc3D0ExoEGHzyxjx8sc8vDyxzy+Lyxzyxz5PS8sePl4+WPQxjGPDyx4eWPDy9D5eeXl4+Xj5Y8fLnljnlzyxjx8ueWPDyxzGMY8fk58vPLHh5Y8PLHj5Y8fL0PLw8sZ8LM21h+qLfjvsZq/IsWz9Mq/Pcvdbld8wBWvx8seHzcePljHh5Y5jHlzOMZ8PLnljHPLx8sePl4+Xn4eWPDyx/K/P4/P+Pzny55/wAB8nLFXFgerpeB+zytk8vrGfP4K4qie1tfnfXPKlqR/e0GP6t7e6zyjKBcNMUB1ChXWo+Xw7sY8s/0Pbq5ka1GaT1v3eKyLqGb/ZowQqudtsqMtwEDpRSJfwI44JYFpvNpPtJ+Az8l8Oz2QEt/Fou7WVgnWXtJnSJnyXHANF/hRxgy4Mcoype28bF6fyTHsa5HQ22YipyiRV0/4DdJShd/uZH5okpQe/8AAvh0FmOy4I7bZ5eE/wDw9yO0Sc4ssPAcqBTfDP8ARWCBDUx5Y/ohUUySMmu9wyDfG2dfK6RhWpg5+LlietS2KxYmKWVmN4ymWz0DV+DbHaHSpzqSSspK+myhcis0Lu6NLW13mAid7Q6TEXCqS/FyJH6Z2i0nVF9OUU9YIO6+VRmG6cXQq9mMmT2ZUxfS4cWE0gk69kNIttECRGW6GHp2RUhFDQZMYrnjztRtvFs4tXrxuVWGGqqx+/2fKbOmm2Ne69iMjsypi+lQuZANAOq+9QmQ52rZGDXtGcT39qpNb74NgTYGGHckRBatlvlmyO3ZV6c3Y9Z2SEwmhpEz2igSvgTL7NaXPZTKmix4t6EsX+qbDK3FV+qmTIq4z58lOaYqhFBJ9qVJTaqx38ypLbs/WWgyDSfXrJTGh+1SXeupa42ey6dm9PFgY27CaZokeSRdOrsQu9q33qE93Pj4+SXJzEh5nf7HqSciqYY2m9qSrf6pcOLUV3/qVMa3/wCHne2pMeutj2UgqSGDGXYNU2XZAXXAiNdHXu0qlCCrQ/YWGJ8TMZ88cPqBFKJO3s+pY0lWGbPwNYIKT5Xj2GGij9hFNXAsTjcut9djsFW8r5ZATGfim211f676xN2CVNmdb37HKTB7ui1NdW1F0GlOptInl/v9nxYzguxqlAws3Wxr9XYODLrVtsWrcl+wMMwIlIPaVSheVEBwoTrRt9saYkTsgp1GivDFyq12APvV5tiO2nt2QUi1xNFpIKr63opthAc1MKZHt1Cz692Odaiky1PsNpkjKYFn4BHidqdmlMHe5wxNRdXo+GfHLdD7TKSiLrxvFU5hDw/aSAp9VfC41j0+oNWhffRYVAxFHvk9RnU7IolaOZzjXqI94BenZvdL4LtA7BEHrLqlD3bqnz11H9H3b45+3SO/QnaUi0Gwf07d0bP7eynwNbu/d5zx3KfA95ncc6eoJnVBnQ5Z2rH9OWj2VNK2dS+E3FzsfJzyxy4k/wCtaK/VHqzIV/ZbmXpkjbLI6uLOO+HZz7QKXtZxt+ltapRtgrXd60GzWCGacVWla7RW+fXUg1PjzpyfK256w9pVOGzEWKG9fmbdtu6vVejwhGHUrO65JLPvfU9u1AkSoiGE6KO3uqO26ePunjdBeFDb9UbadNk6n3WIwLMQLLLiLdddF6Q06W7zP22HUtGTPiLpssc4lYftBpo1oZ5Tmvs0XOY8C9Ts5x9Zbmfku91fJs8ONYY9xqQOSk3asfkJ1W/n7StNf6a1PeN+pT7BevWBa1Ql0wTa+Fgx49hMjPCLKi9d8LVHmFw3064j7DXYjcDxgimrRRJr7LLSLnS1Aw7Rr5Lcpdflprn0fZ1uBafwYj2Wnpq9S8dtSNbpV8Q6tziy+maLnQ0OyCgqc8k3qyrexZvkrtotY+EqX65Dlew+gKDVtvvm7BOrDwrfSahHXMtSa7uyOirDquF1ty45plqZ2jUva0aEKawbNdvmlGPUVNzRsX2b2Ke082HjbpogsiyJtjiR+t+1EdvRNkdg87dLPuR1SdBXTnFGI9ttXV29fs9rrQb/AGG05lSOFCErOs3pqGdSe3k93VIuba6bw66wBVCskhX7maTemCIgmfUWDEmydgJF69mbI1aqwoIDUvlP0Pps+w9ayGkytFhY/wCohyyiDM0fuql1n5WllLimFoFiaUOyKzModNUHHGN1OWAdsZT53B2kcTSK046oGFIES36o+HTRcr67Rr6UVuZX5CrDOxHr4sfcxiUT68JFhpn3krC36lyxV72aex+lzVrGYp7QqTLixvf+iSXUAXrAfy7IFN73zo/ba2nZXStEJdp3GreJU6Y+vKmLXr43vDuo/wDid92qst1lwDGPvDds+lmdKv8Au68FTdXnqc6KO5G0V9ewTuc94gkuqtiXd3S+8bdeCoR7KGjPPVDWH3hvugvDE9ZPefeyGvklyt3u+8E0DmSxXajXqvXW9HvbZ7zNets9D3e8p9mx/tt94vtU1bidoXYh2qLtHunCZHTXf3Y33dLsrnbsgiq2fvF3YRaq31U/eLew2qVv+/TvRdPWCbmTs496VpKxom7BkDs16Q/cq/wPPO5r3gKbKzWeefdd7wP1gyJcvsey1uoCFPeBe6y9sRdVfvCV7MXx72+6Yv1URtBXdl39wi2Pd/O6q33Z5Y6pXcRaCXu/rt194BtP1z9nNo+473k6M0Lqk7Umb2H0PWe+/uJ7NLD9bnvC9wEW7fez3xrnW045N7cveX+v9MfXbOnyh0uJnvQnZtOMA9o3bleikPXZcXswsVXLoxjTvd7zr+wl0p+8CW3m65Pfj3sKnWHpGPdt301KaPu7fbjbHtJE/pdbRyLhRj5KQaOWpgaf40sYwc+fJkvJXOC5F7hUZSXqk9Jjub+7BNmSxICNN9ZYv92P+xJ0hfnbtm9izo9/Lfcl7JfSh6hu6j2bul/XbFYLkvRvMSrXTi3VVStT3W/HYOjIoQ1QO6o6UMT3Qz2Ou8P8I6pfPFJ+5JBU1Sq9N6hOm2IG3TXPm+tJOtp41ZnLup9nfpi+OrHhOkoAQtDtJ+zaeJesSro6SvJd1WGyoltP2sIroX6PdKT9bI0dyNG7HlxmwTWiEa1Jsw2UgyAcNR2tp9N3lhHVDDQiPbrGjmwjaWy15+vFyvuWli4PV/0yO5vIth9fk7HnGkyPddMSziHE/VV7bPO3X2yYhx5RMuIye4kalT7L0wu3TCCh77TlQewJ+m8w9Msdm3ZKV+bUnaoQlV+Fbd39Idg1WJXrtHXT97H3cl7JnSh6heWSbRtDtoV6epyUSp/pcmc5yBY5FiGFudg6AqNu6Da6k5hebeN9Lk1qHKow2br/AF9sr/8AIty3f/yD9rrWVnNTPpUkxqpC4/lpJb7H6s84zeTkFf8AyN87QPbeSfwrtW9tm+aEpuGhFR69K9mpDx03T9jldup+QYXnjt9b6qk27hXrGk+cItNdME4nw6LVmVqowx24+2TGeP8A8cc7l/aoq97NPd7+SupP2LO7r1c9Q3sasZTAr1ecifJqZLt6WEhYtvXX2ffDuo/+J33dHqEp32gxv3e+760doTRj3ZK3k2W363vdT/8A5e+qsMkq+9He8WlWMZ6bOjYd3Ce7w+5aBB5jO2Rctt73h75qHpmuHbyMvh+7m9bzg95sb1HOqzqH7dIH7f8A3c0knq3fV718is1Q6nOuj/8ASRe7HKbgROtD3MAi1hpsv7HfTM7JN74O1NrVts52rQ17wo5aDdD3/wCmz9yr/A883EukL7xPeCpfvSXYjCrrq5Zqmfup/ueiYnA9fnYsGHr72572KCd07ZLAaQ6YqF7mn8zNw+vb/wDVxd8xAire8b+8Daa7dNXVEMtl/dpeitS7sUCKLa9SXvEd47Kdu/6+qHvK1roT966urAEM0buR1/e7r+5us5sA1e99I+KJ+z3/APSme6ekCRbqQTdA9Pe/e9gNvhe8d9pWkXCdcPuXP030v9MXQouwrdoTmpreqrrqHmPslkAGufU1OcpLJqCY0OQtJFH7k0yk14zf2W2hROuzr0PVxNdk5W8LzlyusY3/AIMffZUh3ZkaYqkx9fuEZP7BWvemV5opkzb+QzKXdP7N9aCN42FHbuG7DbwLdFaeJtR4x7VagP2eUCFHX2PtVLsJ162cY+es3S7Tbk/tBqy9rIRDDr/7DoUTINh1zvymsm0TuPUCSCl1e0xxh9bEN2XaildJpX8mOVqwNvsYhl0Y+TjuaqC+WtNfW5aetb7M2g7R1wpSrrClNyyFILDa8oMmW6B27qVIpe6Xaa5A+tqI7GsZE7W6+zgdsn1aw7KENVo5e6sSrayCYkV+wbr/ABpAK9hvYkt1vgVDr3BVpetCb4UkVQth2ivJJ6/usl3th59lS1bhJSo5gC9kRuzr5WLErkD9r1NpSfr8jqUe0B1NhEJCJqN23w8bZtouuyCN4Gq726wEYY0+9ZMT7xVUTsbq65LQQXXWaL40+2s1DfZHYNi0GQL5xXMd521fiW5cr60+x2EVHHOxPrtUrEKDLl7spqemfN7SLmmSRUEkT52FUFzacgy3h2R0yBPu/tatuUtImzzGVMl+vF5XS+Y+dV5zPX2568Xlej2oNixckw3P3UZN7FdzQ6/b0zfnq2+b++bsTWbOocTI9d7yoD7ZjjuUL1zSFXy9Uru6tzlvOZqRIkA3tl119c5i1LvbVlus6fIHkBMux2jEQ+v6KrnOSfr00yRreR820PsYoyrCTv2vWGLokezTBXXjJkDXxmN09bK3d01IstiukCKpNhnsAm9b6xDNyiTpsmxOwycHb1qIN2Y2mS47EvxNUrdfCBe2L5lvr1shWPWmdSPs7bmLhVwGqzItdfZ98OyqC5Es1Qev/RZ7x9VNMdPQF7wPdhW6/KNxN11VW6H+mS91BewruY935sLMFqZN64/ede0fiJ1koFZuof3bHq8t11mMeeumO98ge8I+8fdadreyuGD3UsJZLpNhalnvU3Wq1OjLpCsHT2We0/oIvIyL2WO6n/eJu0aGqedaNrYZ93/93R6wbTddEOSj0VdtHWFcSuPQ32adgN4O+TpavLNN3rH9dvvFnbHXzqd66LrVX6kfdrOqu4vWSm553HdCto5OuBKFCfeg+0w5aXrFW0npL93f6/bL9ctPbidNd65l94A74eq6FOy2OY/6Nu6xbi/3NwuOct9UbptvVD/vAnaR0y3ttX3M9tFb5St51y9C3VzO1L6PEOmjvQ6g50p10idoVxLt98vRJJ19JElWpvvYt7WQp9QbmgvpB93Q66LQ9btaveTOr+3HZkwbu9b1qp06GuhalE+UA6+CvTHe8H3hnv06f4j7Kcubpm7k1OufuXZNSEK/0z5fH5c8sefPLHPLnljw+XnlzOPPnl4dpdxWnLofWfd5mQeheXMY8uZx588uYxjHPL4848+eXMY8ueXPLnzccxjy5nHnzHxePljnlzy8vDy55c8sc+bjnljz5nHnjy55cxjy55Y55cxjy55eHl8flzy58nNwgxOYx5c2CD3xjGMYzjz55c+bjw8vHOPPnlzyxzGPLx8ueXPm48M48/B2F14014BsjL9QLOWE7i0N5Rl071tdZl+4x5Y55cxjy583HMY8seXlzy55c8uZx588sc8ueWOYx5cxjy8fLmMeXPLmMeXNvk7d9Z6bNg2P3Px4jR2Z0mDshta3kUi20L0848+eXpeWOeXM48+eXj5Yzzy8ueXMYxj0PLz55eh3e9G7I7a22odIfvH72jDp46j4z6moM9Dy55c8vPnljz9LvE93/bnak43b0ge8bWIYXVR1jRR1XVr/AKmd9Bqhv51Nzr6p00XD/P8APx8kqDYfmMs3qAU2a6mVKlyRf4LzxzGfP4RcQURzJan17UwV1CPYsjmJkX4Tz+PGfP4BzOZCZyDm3NcMYLjhGgPgnPZCD2WvsCVI+lIt/Fbba6a7W2rlps1HW3nw3/8Agvzx/GOFwojTRZTvy5TxrM82nUd4+vVKrcOsV7tuRmr8N9ZLYM/AzxOKBBjRNWUtNKaoj2vstGipDkuN2aWZ6UkscrJLFnWOCURyW3/wH4K6EBpCCW68Pja38ULp9JpZqBkmCVio/s6eFm7UKEJrdf5mBnBgcBNFjG3wBg0WJg/0XJtvYrih8Q3NrOnND9OTJsjaIMhChjh/ADjhFgoymuOJgx8HauYZohgFjrJtxsv4awLqlRlMeskpOKYor8+M2cYyfzw8fPmPQtBKMxxKmxE61N8xh6M3z5O0USrjHl8DeqWTS696pVfbrfbOMfNxdiG34sSDTSPHfHcSn1FPSim9mYCDUEtWSlwiuuNvtckSlOMlM49JejKOhGq9Gm+Ux2zpD7FUW85m87ExefTKaxlGkFhuMwPY+CCyuUOFD5afZYQ2rGlKn4RKSmgPNnuzYybLEi5my8Bk1BHW0ZwkF97M1qDIkgsNzHXDOEQtRfCFDG052DiHsyRStZZh2D7ewE8ZjJVMhFxwszBhgi4R2ycDJykjrqK4iHoXR9os6+2aw2kypcjORtv/AA6Huz2SURbEwa4Tmu2NtV58spqmEN/MVznFycYhbTi12131d04xCwztxXo0nxXLrv8AyuPLUVlR0SQmC5T3F92tVqB/rDEvCR4mpE3DYCFGocacgsd9gbb66a/rDEvDLzaRNusiVo5knCiqJyQS0szAW6gRUSCoU8FpfRG2nl7LQIaPEzxNRKrzpbLVLp0nxqsH3pMEYR2aTFVMWk91vpmsYm2J8hh5nMZ52I/mWsC4jN2sbYnqG3kr4z58m9mVsmg3DjWjdlsO5M1ABR9SN/MhtRAirqI4yC+5W81U9LslA6yfCGDHD8+PCa4mYJloSXH7/DX3S2WsXnWSVx4T0VlWMDxtZkRgNw+gPVnOvdYkaPm6oID2ZrqFXX8xmucQX0ynSYPznD6W5vPjwmaK2AOzpWjeQc+f9AdhZQqHEzgkExDkIh3dXnU2E676g7m9XWxgE4hvS0rwEkeAbEkJr4/rXrAEgKd3nCirNo5QY33/ADnOJuDkRUu05FJsxtODVkGKEi30lvU3FlwDErP3PFi5BURXjib2JJkfbXCkV1ZbljUWQ4ZpkvRiuAvm1S3l9whZIrKiwXvSCXckc23cS1Kc52MSIeONa2jlS3rOtiEaGd25bR1Irx+Pyetzd2DIWbivFnuW+e2huvpa3jsa0ftmZme4IkCuFKLlLELVpjoiiu1h5Jb5+crJo8QqSTb5ythzTrPbYgxuG7eSkzUNItM5FmLRb3gqbFdFuyrWiZu2veKPIE72hOQc4l64shpBZ6vNAkOudeZ/c8fQnC9jCswxzVp4Ru6Zgmuy5SNHLH1qVg1IBkbYuVXLGSYq2EU7MpLUh3e4cmNbSTJ3YcYx2JcSTGyDbtaS3HWJo2pdbKh5qTiWe8KI1593BiALNG5YdEq2n3a76ja1plXft5vP/OZznhqwU3xbgySzt31NTFYkaJ1u5V1R2/cxdcrRh60CtMBGNrfrEhyF4S5nKlYMMMMIPwHHBKgypJj8tPKAXXbrlEZb1kapkrTvFOliIyLI7gYktA0KklfTY2WJOb7qGoA9ijSo271RBmu31ezUl6QxHbylRzubr1Vk5tU+mRejmR7R1ZOGD0EQaZnpxVqrWdgE5ZaXHbOcpJfXcQ2QWY5nzUqbLWV8GmUGFnM9G66XnSmcUExETRVGFGfJ/ghCnVqu6GpyglZiu9j+bwzUdTfe7dtPNDrl6SETrwKiN+J5NXYLkvGcZx43O+b+41DqBMU0ZdredtfJaSzuFJLUmLJsyWQnqlKLH7DoNJq4skLb12NSrmEnG+0JyPOks3IBywclueAYXgWojimZEnup61Brd67/AMr2XrIqxPpRqFwtDVgrTSaVmKaYzT7VRtBsGmZ2dtlEaQI9q/W+oaXKrLlJhu2rMsNZcDfDHnyvwsDKrEi6XrMsiqddZXYUsSc/n3ayXRuu5M+469SK7q/TRjwuCQlR3zw7Ov1BDadFpKXEKSrHwUZnlstBWOxhJzxqFYM2mMkVcqPViLInkK2b8shVFAhRo0VmFyOwl2H/AJmi2vEx2BZ0/QIrwS4a4O9XfcI2drwPDx6jQGu9dp5q4dgZAg6ph6cmZGDPKVohEiBJtxpednXoCXbtJJkXm2+rnz0sxoiwPTI9KjXmuMha6SeO1Fm6cAPBhiM+TWXQdVabyufXsyoC9doQei9cquppQNdd4YejsuNXoy+t4RV5DLKzupFNiGrWZlpwwTE8BU/Upib9gKzrle96uS2emCK/5/2ELaMZjUZ0No9XSiSmkka9dfB4gVb1WlFN1tCw3y/ZXlish44XtlUV2tmL5Ldjya71vP2GGygiBatYSDNZ4lVkcClsTkzS/Q2q8zxMmwJRQ8WVH2oGShMjG7AkHUihPPSRqg1IV2a7q7wbGkUQuiULOltFCshWX/8AJWJCkgpFkiisj79hFglNN/eUurCU0b9THDkSSA5J/wAuhFubMEGTy/UMkCKXJWZMlyVtr+LjaAhq0+DKZT5+KiPmlw2DCj1+V3dTMMwNS3GitLFBFAgRJbqCc1+wDsDW2zpFdhi59iP230sxovQRFZ0oRqr137I4UT2fkAIm/wC0gMtkF/sJMFz8KSU5meSrXBWDSNR+iimlEq+0FUU4pvXhUTNLiMpXSWVe6QocidwyxjjvHCA7Bb7mBhVJ2xnZCT2BOjYGj1jSqzI2neMrQE2i2qpM9VRwqX0RU00tAtOjyfibGArJOL5VVUE5uWOuacTnHLd4z5EV/WhPpqZZm2jkaRKv8ntl0FqYPueIbUoCogFjNfi7yEpxKNNo1Os6MvC5rAOM6a60TckzAwOPp/tKNW671Uq9IfpAeTSc84+S+R5KMTZBZU+ShoH2uuQv7Uql+HU89pCZ/VBQL1z544RAnJZqzns+9e/rK3884byY5B5HxWq52OOClFk3OM4U8ZJiKimuu09Y8Z2uiuxrJUfPJNkdj3lhththD69VNRMMGFTZZs2U4PTyFh5DOnSaaUbrta7vKeF0faLb/wCA3X9okNwpjSjVMnqy1k33JsS2saUY9e3n+pMqerChWuu04cv0AeDmauJxMPQVe744C67/AMr2SY+0gQpV6cgoyi2O4EUnxA8Wzpsh1S6/2X9zxvayyKjCpSPGhcmZG/Z5vSu2HfBPqY7DfzdUbGMVxfZc2cY8RojvcLz/AG1XO5tSiwqm4cfLnOMYkC10wSdIxWELopYdQfP9yHIpxja0/OwAsdFiLr7VUkWNpKjVqSw04cgZgwiR7EPzLUf2dOxL8Up57OfYl+XqK+z92FerigvqRtWWOG68wg0ZJfDoxWu52MxXTqaGrK19CSiHN8NK6OuxRMVbo3m08y2c3o/bE0e1Ny3vs4dd+cff1uM//wAuXXj+bbC+o7r5112lnnYIXN6SnGEK2aerEWKnWycRGpMJPSFG9/P5DqpD0nvAKo8LAsJHp/CSIitSocKsw+0qbwcyXG56cRO5HgkU9gtAdsqv6DV2dowAZ0m2qkWrMRSk7VWpUMLLQAp9CJdnsqvscwTsypIp2tE6IICuLqKGGMEq0jh42oR3F7KitsOOj0KLawkVxixEixh1OhuOHbKVUolldcieskZw6slaPQATOummcGPFxPqv8XyM02VS6IWa5JThqP5kSG5R2GUJY5ax+RO77ExlUmBip2U65RhMi4JUWFRmPGdc4siXdUohBx9SYzCacbNxbpBCS465XguN5mT4/p1DzAcNv35ox4/lhw1PBYKTBCG64CjircRRU65igBgzaDtSWDTJG6JuO2BFcY1crJK6JIcGxzJzWRKhQo30Rr09hJnqzapdBLSW5agSNZqAjun8UR46ccmKs8bzYoo1f4vR4v0oPCeBVmNGO4WQHQmEsGJFrXFMo80qNCwbEbVSYYaZJk1GhaP3Sm0fgBJOyzWiLZjUYorDFkQKr2qPC8guw9AUXqkZIFGIQRlWwboOsOHTz7pglxxXwyPANUnW4ke6U0hh6Ah+EyQ81ppaD0gOdoLXgLi2MTwU9lWJsauV9hbWDmLYGr76jF4aXnnkBIhCs8hzO8LTP9+RfF+FGQ9Xqsz5OxSsaEekFtPB+T3O6ZX1kKsjR06SDocz0qLD6hKqMvuq409O5Hp/WFxJTglFobP+OWm75Vrc96lydM0sK9rKoucVztm6U7sIi2Zes/YF53JleV2Iox4vyZFbjgV1Od7RF4W2qw5nU42xaCf4fTFRQsPaVwQLEJSFY6thVJyKLka1y53jkhHstWbnqSb4ozxV4koWjO0WWeTe5nIzonfSvI8lOeC5omRyw6+lqSZOccFuSVbDx4w3nJVWJFeU32LsGxY9fsvw8atpL0wNbaOXLKMUL8GuZyPKJbXQGbmhpMSaprrgZkx4WPmxnwPJMxxkvb6676yexTbQl6M2AnR5HM0x+LFsqRSzQ4+je90ROpfUIouXIbHaE+Fp2dTjp1K8uOFUkuQZimA7U2W5lLPXPnyxdVXqyHYiXnnNuEojkazE6SzwUPQYJwtiRqvy0n2qsVNejOUJIjF3PidpxRq3ox+QUF4VTkSQZMjqR2EiSay1diT9Vh5iXwnJSKVN2mRRb0pyBMMvKNKpIlQd1TU/pdlVx04k+XA3tOsjTLJq9UOSZbQ3xceMHBJkTxfYGWIVJ14OPp+w3KNeJYr68CN9JuKlKyuaw8qyxaKvv63thpSfYCsB09b+ykk5h9JcSHGFv4rdjNl+PbP2Rk50zExd5LjBru+Vq6vRzg2YnlixlIMxRAduJKsuIyzG7zlmIFaJ11bc0aWXgkKcWW2nxYKrSqcuxYZ56VpSH4kxL/KnS5kRltrXtAo5vrCtwq7WHcf8StNluOQJKRUdCKeO2cY4r9gHXUpqcU3nqpMT1+HOxnG6kadfYBTiK3O2OxqnDzcvpnsFPqaX2C9dSEdim81XZue+M+fisMRkOI4jIKG3Cf8ADZxjPAmAxAFEYAEwEjN5Bbhf0PLgieRFFxjy8PLmSRPI+MeXPLw8vj55fHyz05sePm5VyVmpDEgtRaQ3iheAxQsZ5jHljg5EkZ21110x5ejnHnwcoVNY1010155cHIkzW2uuuuucYzwIAEAPx8uYx5c8uDlSxrXGmMYxzGPLwxjwHKFjXPLy5nHnzy+Idqtg0q8UGq2FY7zy4GTKhC+XM48/DOPPw8uCkCIwuMeXiKAEOGECEAHzy8PLw8seQJAkXE8vDOPPwzjz55c8uZ+PmShXYfnl8f3eR+m8vAUAIcMEsXLa+XNtNd9QCwBbTy+IYoWMZ8ueXPLw8vAQEIbQAoVK4/k3YLf2U6jyZ/ursXz/AHV2L5/ursXz/dXYvkTPt83LorZyksu1ISOlX2i/g858vTc7lQWa3DHdfEYbzZrvbkgNT4HfXOcWX69ZyrWxurf24f4C83XzOBJ41e9pb01MuIbTbJdfc4VeYPVH7bXwnnjP8Dam10b1LYtZe1WLbAyRj5P4CWK4xtNCzmh0BZw1W2ms5uehbbsti2rjzqDdaNbfIX8JK8qMmFY+aHdNEK09CxosdL/1Laeg0T20eViI7RoknSl3WfCVj66/6W618tHFrfhOwfV57Dvd/wDk/pV9ov4O4nax+iT5otKL2mirfo2eixUm2v2auWRw9amxGsQRXT4LuE9j3q39uH+Av97GVXvaW+A7lPZK6o/ba+C2z5YuX2mgwC+6By4/Z0rJ/AdudZ5OmJs0cqDNsnT7j5P4fsmqfMzZsb1EVdlaOnB/CdgcFu6wlZGXU+x8hveN2llgx7/U12va86qvYh5JHXfU+WH3EsUMiEWD3f8A5P6VfaL5IEiMeKmpJHdTFyKoM/u5bQ5qCrExFY5qefnyVJcjeFGe/wDuxYiefYPdjHqidiqXY2m9n2r7HmJVCTbIyolzfO1Te0qOa61/qBfNmXBcMu9uEZQ/KMPdtkZzJKdtewiHKpGoE7hWJJj/ALe34ZdP3P8A7t4i5DkkkJji3OcY5Zm+EA1cEUu7/bVSgvtqrlKywGKGLo8Xk1Y9bMld00SISih93xbY3Wm4sIWpTcZ8+dwnse9W/tw+MlygwYeZz+7r44TFBs93iUIar1aOGbOtvOPPDy7kYrZbwr32mx1YeYLI9pUAwOss7u4bRtYjOTWNMDIzny5ZK4sGVaTVPu/T9FKXuyyCbKVWq97S3iIJoFpO/bRXWJllO7vxMn6y9gtfbOnudynsldUfttcfD7Z0bteTO6eJ0JSaXd0gjG4DstDllmxyTJSj6HWhIfdfHiWoMPuzYh87EM0xhOzQtr2Gsao8g2lmFJn6faednkdVogKonYAyrfPKyXZ9HlaZhbvc7FLjcNq7rw7UtKjzusZq07ShsqdK2R7G651wVDneBrg7CfbnXGTFcAyXNgXAuS1qdo/+7aIs8Du/CiTXNy93iMArVM7DIatWp5+PD77iosYT5iHtvjKYZSx8WDJksSLTf29V7jZXRO74HY/Wu7kB2kDxnGfEwaLFC83dvFeo2V0nu/8AnHqyXwgK0orjWgW83g+7mItw6pdicf2ueU49wkHR4sRb3TRs4F1FWkhxpGc4xmzXYxXytKkX7vyeVQTtoriYiL/drEWORvetnSVVz/dtEXKg3zZlwnBOMrJsGxJju1iLHKyX1jGyDOlfuiittrEDdwUPSU5tc421zny5ZLstrxXdYz3fj4Ua69oddZ5XMZ8/CwXalXSFFor3fj5Ua09jterJq2f/AFcWO6SJ0VYrP2bx9ZuXbV9n0O1xclUO1BhWHkK0HZYwKtyxv3cRFroiKQa4i2b7NI/rDLaZ3TxMrKloL2QTVXhbu/KZV63Whii0zL5N0+xPXhoO7u5apVRg7t5gSTFtW7pojSVatfZ7Htl5gxjyx4eePT+djny+jnPlz52OYz5+Oc+XMbYz/Qt2va8aNjp7jxB/eJarnXo7nO+6fc7v/wAn9KvtF87DLWrdk5tpf1XizmxLIdOaKgsus9gXXWaYAHSgDNS4VpnVauWqpdRIT/ZPYD19R1VBndfVgHNAtkrc9baFbOVLExSUg2b6sdVzbsbA9MaDo1O3Jezrfb6clxJJCnD8lR/102isnG8HdfFoJAle5dAkS4jrkZqhsSQ6O+yDfuz41WoHi2M5Ps7MLY6WINKte08IJtdZw6dLBOZ+x/3bK7vLMDrprAzLTTFY/p9jUkwISlpxwdKqaeLKif3Cex71b+3D4926s8dXh1rVCj21bjuB1NsqP4vpzMy3BVjvkxefreb8PR9HZ2QCbwhjpikp0IVxqjumoMi9JL+WRRLLzck11hJ0OeQpwkiJulbQ82LY9VTpgFg1fz52W8e3q1660y1KqSu637pc/SxBBtuS1GEg1xlui1hzdmK6dynsldUfttc7IbWrdhJtpR1cmbAsiwPTW3U9o1/nF5Vrl1EdqE4Gjde1zktVLlRupbMoMi/nXdGlWI9ozYJy17sRcXrsQ7dyNZqHClfp1qR1etyzUFU16+UWnj1ux1uoEzvRpru7dccaU2s32CHm51+W9cz57B7HqtQK7wBAkh2Yk5H6ToiBb9x6UyBUFydRNtVzRw3Qpkl3IRbCRYVhCba608srdAGdenlfjGKI3eyvG8gFDOhwpeDrVQI3YtI/a+52623XR3LSKhLut2dmLp4gdvx013O4Wc4ayy2JO0CeHb7axdJq1IKJuu3yq9eliEjrceTTkmuku1gmHS21WLw9fKHTuP4gb8wvxej/AKTXMot6xEEu2tstdOz/AFd11g7F7PKFZ4Di2MJBnqSWr0ksrRCuf13vapCNUeASFm51jGh6PGlT730oSKbnOkb1lT3E5edIcvXTdIp04oLi2erAGknpFVhWvIjCcMYPnrpkFYkinXaNa5cr3ElW6yvm1koY6Wa+f43ausDzqnKHVdZdbnWDe2y17gipoU5p+9bdPxW6WK/mG3PsGvus0tddFk1SyNdbv9b6BXKLIVmR3QS7yvVhaBXhCilFbDqVjLf9a6BZmTxM+YDB/IlzetxAsBICcfMkDEF9YVi7K7XZ66HDUls9VD+VWZcVdWk1toto7HOyz8uVd6jnPLbIl7pXUE5CNY3K8pV1uoEJPfGfPHO633gKw8BWjkWxnvclVGl0Z9z6V2vxb4efjbvPfP8A7lseXg4Dg6eg+7idwN7Oxyyeed9/fM9eu92rcv8AvhTUbfQl30K/ZgpeHblm8GKK9M2ewbNLv6Eu17XnV+w2Mu0u/SqL+JqcjIZPXbXfHd/+T+lX2i5iVjaDEemPngo/bhadvI+O4i3GMra/ovK71cS4mdRNekBKdU+YxjGLv1RL24iCqXUrJzOmLHL/APtn9YnsO87AfYxrs30Z22ACCDAC8LB+v6jvsg93CyoCyB0kICWZff8A4vj1iv2cJZ6+aPmqiNe4M/VyhSOk7trSovBRe7R+lDCiLqOMw/yN3Cex71b+3D43dsdV6G2em9vhyPyan3LPFwtdgaZDevO1H2JOv720Od4OuMHukj1p90yweJ146sWwkOa6OMZxy/3sZVe9pbwz8eOxBbPrt0YCv9ONY2L/ALh7ccsDY162XfXSKaMDRR3KeyV1R+21IqobQo/+fsZ1bvbPaNpN7HcRbjGXM6NnW5EhxLaR1DxGgpjllcLTQLS6FXSVsoYrR1Eyo3pd52Q+231TexJyb/UukAhmTTfQEZqoefk7g1o+oW56R20kBsvnaG2EpxUpp+pnUa1fL7e2V1c+w9JOMbR0Sz5hoP4H2W+w9SP2vuWoWTzgsz11N5IblMHW2kt5thZ6YJ8LvyF4rb8IxX4XfVji1b6DOw+ea3x9/uHtxyd59dtipD6WDZkxW7uw9SfTl7W+fjx3EYxi3fSf6ju7hTPbyJ0noqUbl7HO5T2SuqT23Od4X4z0jesrndz6xej/APHudh2MYur1R+xN3GLh9RtbXG48sVQL/wC4e3HLJXDlC1YvSUbG3mXtOVzirdiu155mqu1/9w9uOWLtLIVo3P0dmzAyb27exr11NpCdl0PBwfgOfszA/Ikl+rgD+wlfhfbbjH7Lutz22r/qZ1IppDyOluCXtNddNTP2db+0w16oPDuKjK3XVJ3UQn74XV2RELp9YnSe4y3Ynf8Av52+dnlyesvtW6F2lF3dogO7pEpjQvtH94WM9LdkO0yiXY/2Q2Zso1PeffeM3923vN1dgnSpbvqhrn0L3cme+XVp7m97Z+ee80VbtLXjscrh75TF6wU6pdehiy0z97PYzdO1/Y7avqd7delRP7Gb0zxOfu3PTff53V/933pFSLs194rP9Z92b49S/bB7wVcO4sA91fZF0u9rcIV+9307L5Ksl1hxJv2a+83W5gpe7a+hTsX94s7O7dLFxbr9LPZX1GwJHPelKz793464eveQ+6ltdD7e7rapWj/m7+nOG4sU7eLyI6bRdbdi4Fj2n/7waq8u4+Sjntn1bns/si7rlxFWWd0yqiYk2EUCyK823K8aOCH5HonY6rE9RyLEEMAAzJYehcNmJhi1Nk+FzZF1xq8qgXkiuz7OUVJOSShS71fF+acefL/Y/wD50OrKVmCqU/bE4xI9H1f5wt8WoNWhwS1mk9woCsPxQXkNJGn4UIeeaPOFv61R7mYXUnXFVErT4qfNsdSjHctNyQpajGKUmvdmI5s2mdlD4X3pcvqAiCIR4Jkw5ErYainuEKajlxN880u3VxN9VqH1hHCafdhOVktXC5nlyHuvSBafqyhuHUar9pVGIGpCTA8wnknuBBVhu0Zwt89S+g5kuUuUTWkZRK92C0jLJzpYVUtIk7tMjIaXqhVomw7XicYom2LJtafZPaiEmtAFYxQQLJJy6iK+3h23Q2pMCzvWZZiB2NhMi2DVklKzppXCSdWt+xnKUVdwjib6tVHqvOkk66X0qG60mbopW4SliglkavTVG+8PwyGDN1hqEwaG/wCOUiQIicTddUZvOmt7Yvsyyzx8imFR7w14NzDzsh9tvqalNgHKnoM6RC6n/Orhb5aJULONVAk6G0oms/J3RwwpFXZ1iW5bFbJLS1xFWkrthuYx3K0OsGFlKWbXKS0jo+t7xy5q4nV8voQFLpTXkMgxiOP/AG2s4W+op3ZM5G6apXSocArbhOWkZYx2Xw0qRHbDq4vaxWazyxsodLTrdOt9eU1rLgbnbXh2mQ8qRhbDrIsvXxvopKJ4RUisuPukUGEK+vOP5AiHufXkJYhTqBUU9Lth99o33b29qKep2z6YV5CRoP7lIZPvKI6WWeO1Qm1rXpqM70Ds4vbD08sjql9t00aKkS/dgspCwr9K6slJEi/e6V93d1KslK8gdKCykI64bWkYgT7BjJY5c/qucLfIUx7p4dUwnH14WNimD5Ja7Grs9UiQw6lRMmValyB5uS+5CHlNsTr1qWThKK19GjaBHGnScrU4hlOq7JsQzHH3bQ4W+p0961DhNPuymriKs+DscbeTkvOM/V43cLfOtGU3C3ybGB/sNtfQlUl2yLyGcpz1ymipK6csNFvzrECwiuiPnZVzs2gWWGRPfZbWGHm6pC5HxDXqg5nkhe8cosadnts+r7o/sDHPuxxVZQe6zpleDaoX7wb70ZY6JY36tIwgOUS3ujXui8usBzdc8d9/9QJg7Ce0D/8AVh+8XdgNxnj2L9sPQ3Vzrcod7qN/8P8A7m97Z+fk7BPeIlWgfY1NPX90rXLj/rSZbSir3jYi60mq/vYvZf2n1s6sIz7pbYNG8fu51ZGE4pD90F6P+qgTsogvTqU69417Cu/TP/8A0Wd+n/w49B7MdMi9DPuZ00x0nOK3/vAdO6g3F7zopCS/eFLRe73sWv0A0KjTqYo91IRf7uLV/sOYPRlbi+dOO27HyfzbtwgaapYmr9mltsczTK2mefsytpzFNLa8rZGEitvrCL0/tOGFtUC1G+OuhnOlhU+vH1/NO2BST6OWriY8XiywS1yrPWvZ91yL8uL09bKDZNQkanFooqPk4bsS8R+tig09RbM/OzegkkSC/wDMFzSIf6lauTLCytbqr1inTabNQ7V5x1JQPMkWWE529wpLcryl+0O1eMUqrHYZoWyXUFGdKJaPqMklnrB6ELCMlTZNSrSyyqdf9bHdVyBOyvr0fkovRnN23cNOCM6EXZti5FenloCix1h13nCOLYH6g2j2VdqhWq316j4zf8WwHzOPPnYp1zScsyXHxG48UKMd9ddvrGHdajWs306jIJmCK5ymOp9l1SY81CtVtjr4iOTGJR4pT+1AYG1QLUCYo0zlhsU9uJ1RSC0XFvBs7Jiqy+suxapE/wC0S1ecdPcLyvFDl8LEV5juzMbTt1h2ih9TBi6eEbaNqH22ldQrpDyvBdaM1AtLoLtUG1O+Op2OXzGNZ7vUHZttkyVKKWsiU6Wi+wKnrXHrStK/Hlr5Z5enrlbloTMkUvtLFB4rD9h3YL1y9f8APkfzbnHnzs8oTIkovIWC5p+8OparE1Q88OyauU7yFcT9olrPPrYrjO0eXDxyTozZkwsSx/VRP8TK+8STul4g7rbtRMylWSssd1YjbuCiaSpWZutQrVa4qLV6xTXtL2wwHM8oWT/aLaznVbX2bIztHN9VrJr83ZqFavOOnmIpOidFtFV2OrWRzN3WtaqHVICMZ7K6Qz1u2tmFQR08JISvCzVZo6tNG84daNqoeUgIxnlNxGHX/biWDzEilSiuqJSn9pwwNqg2p31FiWS89O2tQbU6YN0/tOIC2W2SVYrsl05O4mtEOsO7R9Sst166VQq11S+27ddBXXTVHWn9qA+bVAtRvgONH/jqU0qBagLBuoFqBAL6xJJb3oLioVqtdYoqbZlMliTI0ZkwMWxvU9PkWq+8QT61jjGpzayVlHr/AK3PCrkAzdCjBsDHE/8AVnZaJFXSKp5b4se0gtnK6jTKClyt9dXhUezxl55qFarbXp4h6UYnxztAr9N8mWy/aJazPOsCvM4xvbTs4rvOcjW5/aJaznUVBkwRXNti6rWSXrDbVDtVvjqGi2RIqiK7PW4zLQKLj6urrIChXbp9k5bWljUMMWGvVB4dpnRPUXtKUSXuXH/3H1ndTNVOrKPu1v3fSq3aC7YE9zji1GfRWCoeJQrNHueUfjyB1PdENXeqs9ZLoLjOx/Z93Ce7+xB2nvpn+6jxc6WB1ZdXBTq+gHqU6HI26m5e8vi7OeoOqHagzj/uW/8A9w9WPR9Urqtx2ydDNYu1NVgz3PaNyD+vd10RndijXWx1tMDroqHY33QmHl+Suq73dSsPWzJd4egqM7u39vDVdFu7UzqY6rWb1PQ5dX3TiB5smTrD92qrVQCZO0/pzq/2tstn+5xp4zpQOvmorbpe8/dCzDTeXU/7v5Wfq7en888sen5Y9Hyx4eWPDyx8D5Y8fLHPLHh5Y+A8seHljw8vT8seHlj0vLGPDy55Y8fLw8vDy8PLHj5Y8PLHh5Y9Lyx4eWPD4sej8vj8WfDyx4eWPR8seHljnlj0rlSk6oVrFAl3rFR9M5eyVeDKT2lXTj+fd+m+LVNy2F8fLHpeXPLHh5ePl4eXPLHw10re2OV7OUVui0JWgK3/AGEQZEMZsBirclvVuohZtIH/AAMuKxdARA+wmHhQ89g0P42jGQ0eVWT8Njx8+SjLbIh1vt9fSHUh/Ab76h6xlO8aS8o/A5z6M3KsnIbDqlLTqmeN/RtjMs6QqO3jw6mgfwLnbKC829PnTS+ktVUet26acdiHqIs0+FSAoEjuuEccHHAKg/5i0fIqbKnQf4TOcY+Aup1ltOyjieHV1dBsGmh1hXRdRqkXXOzqrG/+B3Cj6OFAccKJUG1MrGxiEh1Ec8kH6XM1ZugviOaRrNPAvKcC2NHlddcN0hmXIKTcF8pkjzXPDehYuyLWBqz/AJEuGpRpIR+3slsNbl6dGZEDFMW0m5tJ0hWOBbUZuC86uKy7YzfIzhRYWll5SHnFu5TexlmWTCkKGonnqVEuWLXSUjJjXKyKyWHCAVtZwV0lOscRdsNo92XE+Eat9idpvAzxbt4KYcMSTwyZeY2bayo+TDBsoQk+KahuuOXGvSDaJxayBCdlB5Cdo93TSI8mZbd77SpO9h0qGd0m2b7aLrnmwiPCoKbbGQma5cZxtrYWa5LUZbZs4nTzAxbeallLak+MB0xH+7qZVpMbcrNuZoTrFNjwYcR19sbmakBNvGfEXomtU63HKc4WXKxc4Ea2zwabs7Ec4zCStIbbiyIdLbTidR2zYaOXLESBa2anYGxrjuiQ9YTtUtTM9SVyHkZfuPhvLHi72umPZrxTWmM3rYR+MhRp1K7jc7dZyOzrJwe/lt5zFFsdqDishB7UWnlYeF2AqI6ykuFLc9m4IZ61tJ0eYZ0a3KbbkfDjfDQaLeY1ioWkdW46ns0GOQaj5Zr6JyFMUZxUEwJYjqUipKcofUl9rWIhZ6OZecSA101oybHj/wATultB9T09JejCOjroshCDNPF1JPNp4VpK/jL7XmmJ3steHlj/AIMtMvoSXCVHnE394V7AVAliFIdNoY8Ypz6fkp2AiBRUiF1JhWkTN3LtqiWYf1nkyM5IfWXZLsPzNbY2VIWJvU6GmXg6dUpXajPm99sEtB0cBGUGgtJTSNiCew3PkzTL0byY3oLcUySI3evlRIBplWFIgQshe9XSjUBWP1GcFMI8kKOhYbo+MXIt7r7VEoizqpq6RpYwYUMAKP2E5Vc8xnioyRWqljrZa/BEJxzDEPF6WqiWDK8CkZPKSe2oSfBWxC0uoWewO06ql5s9Iq8jM6802RjCsji2j+/kC18uQnMT6ZqERETUO3BgApYS6wmV6AobRp3esXOyHFCP6mQypRxKdd2e2ImiuEev9WRyULU7VkkCZo9W0Te98orSLrelEV0lnX07AV9tmmFeHf6jXi4+Bl6tLbkaNxIiZjUcS5VSE7DQomwb157fPbj9OhVftBTVqqy/jGPL+Cb6DKzitZAaFs/7KXUWh1iaJzBDkJsXLRADdfZkg6LWjU9oQXFQlP4seS+1KCVSgmKzUGwEzkBNnursVR09pStSqaKdjZw0MvwohmDptFtGyHmRnCsZ2D3BPTVd5ddsIyyLj2tLL8VsQ7caz0eMqNJauhHr+cqvFq1ArysHa1rt5BsHf5soGYpe0FRU3agOhyriH15RlAUNfoV18NZvHEH/AIOlGD46mTaOK3RNFDjkyu0VS6uxhETGh5KfVRojfrvL07gAmtLdNYBcSs7qnwk+HA4qtQy5mlHdT4kjhxW8keL3NOsWVSrmNu8GY2H830yicBpypIsIRxKiPGNe4uh9Xk6LWdLraiGuEaQpqXpHBRZbYdY4ejV2SDTaFJJdT6rVEUjDMSEo3jlqmqIQEYVFqFo2XY6bNToRaJlq1EgtmOHbHnhw0rhNdVY2i5kxK33hSuDHettyusUtSOmhU2EGM55WrHEkwqUVVfiiH10WlNehzTtqTBz3crlgeL3cxWpSSDWmvSPFrHllCRKKwKjqXJeg2P5tTorgyP4fbKvRWBVNTYcXsmNWgs0VgRVVDVcYjNxo26pQo0wmxUaDWc4ESmcAN5TXqbQE5lWR4Ai+VUSN6kQ3GS9I1bYlldxs+G47YzFGohAQiovFQ4yi9oy/UIqh0lQlpjRJKcwlLjjICGmtlE/gXqnuFWaLZqbZpsPKwFZ3TIEgSdWVzyaxNGrfNcK2SgSXpm0eUBWLeEPJ8EWLT4Jg6t7/AGU0W/CluYaK10r2JDYRivVko5k6cK2LUlBF2pepyc1x83EkQnM6dNEbwNJ6tMsgVuk1tyfGjZtSoPl31mss4ZTnGt87Ss/3/Ak6rimSgibZVk6aq3T1KElTTAlgZcaK7BFjlyD2vDSvHEGsaEnQJG3XiCN+m3/DBxgsVRNEyRNOK/wmeO7uDr6zXaL3VVwCCbS4Wc7d+G22101njtmrvEiyj93xbdRrzZKLLOsbx8uGmc0Tx/GuMcTUFDRt7Fz81q0Rb/umrhyt/ZLDtnJR8c8N9z1dCZwp3O11OnPhn27iDAZOndRXDfSJ+1+Cpgkz+CcTfRnWhmaGRmKKx2Q2I6bP/CN+r2O6nbg/3bypz/dvKnCndzI2osR9ycCvA+2HU2nqg/DyHILQiplA91sN7vBoO5tv1r+lZbq8nVu7mvssR+qn4bt8tCtsBrVzrtIdm5IneHXJAUtdJiO7NpQ9O7sBu6y1fLV04keoZ7qN9s30LC9Y05QZHSB+YfhpcaSg/wCKLPdf0u1KYlG/bD+HtNbiKamNSu3bLDk2SBjPn/wr2D0WkO4DisvXly1glKptQ3nb1xK3S1YsmSmmA5cr06KGXMctWJLAGCMBfBSA/mlFrNmjuVLm1QLO2dOdoscPaS6jh74Fz16Rw9YrqN6VyvZNM/ZYj9VPw3Z64zLhux0kNgiExZXrtB858YceMaL218B3f/mXqN9s30OzH2HUD8w/D91Ps4Ub9sP4furjx56yDDMdvSW5S0xnGv8AwJnPlzQ2WF2+H7cfbK6SPWty/EQNuX6r+eBQ6UuZSeFTD6gRSyjivfT1qnmXdCqkhHdd9d9c58uOSwsCs1cza2sOuEpWTF1NeF36lsJwkZHYCmy742GgR5VBQ9wwl3S1VY8aMeU40k0Nz2BghlrpN7dfKe6m45G870Pnn8ckWmrpEJtq3lqI9D5c0XNl+XK9k0z9liP1U8OniacVct7qfNJQjq1NcZZN4z5+Gc+WZLtrWuHzyL2E0vXz6MvIjjTfF5zZDscKl+nG3nfcDqFmKJI1hn91dYufurrFxCsdX10LOPj8HC5m60ktS7BKYpJyOJ7haXsYz5+Hd/8AmXqN9s3mc+XH1JcexgkFuwmlxs72GOlsvKgyB+YeZz5ckiaolh4iH2PUkFFYUqxrKabj4/F4vllx4jfurrFxkzJEklHZMtjW6HVKOLc1nltR8/j53U+zhRv2w3M7Gwy0UPsApmKqIbgQ3MlLy+itZE/ePVLn7x6pcYcjsGUUQ9bmryWf/ePVLkfzrDMrKPzvjf8AdKqsYKbZv1Th3KJFQIqZMccEqAsWSqS5UqOpEo6xT2vycNGyxIu5711AZ6jHFnq9S6axnz8DBgAqC7L40+ZKmyLv1LkRRDF0F1/rbsGe1qYxjeF5b7bppjaid3XFZJS8+DaaiBwNDragDts8/LnnjwlKVo/hZlx6+UKTWNAdi7RyBbHz554xzzxzzx6Xbj7ZXSR8UrefOzy0rTiGCtQhRNq3sAaIq+XQuLIFp5FiGi1n5xZMvQFMUEqnW7eR6xFJHOwmBJuddwNtQ9g7RXtWNYGMEzKcPQEzIzkrouV8ndqIYYYgomatWU504xlIsbIHYpAs3PK4fzNOdePxUqz587AOyt1vFxxfC0tzasylU2x8NJFT7uy9VRxR0/2xKjGuV7Jpn7LEfqpmCWWZB8cWnudMNrHHGlPrNy8hSdDMqwwsddXYk8Wk8PPnapd15MZdg2s81WQWZM61bbRUz672ZlasTxY7qIPtleHbjDUtyLYpxNpxs1aZ0OyxJBD9rVk+PKGJZjpNolppi4/Ld2jatT4lnGwct2MdjZolb92ojiasgxI8OtDsEcUtqePk7v8A8y9Rvtm8vVctGqPHEmyhIEwuxvVgsk7kXKxJkaE0D8w87BLYm6owyQTpasNJm/U/dXVOKnJIgyRKCWUW7Q178O1ZlO9/VQeccvuOT0Tz1JMGprUrjYiRE1dQF1sq3Wx2FOsg78efl3U+zhAsll4ZmaYZsn24cguVou1mHuuS0jngGdbao6s4KvvSMZFjcVjx49pMX+qSNZAius0/VosEgPUIvsOJ1Aw/LEbzJ2k3eeaw/wCAqhz7ZLSaevi0UDsyotwJKqu/HXjZRZLkgiaWMgQdppibuSrKLMhiP7ZXdl21rijCotlZjQ5Jh6VIYW+u3sae6I88+fl2FXeedgpGguiVmbCt6fqU2GrWh9b1xpIiWY8efi+pBZEYt3F2Ki7ZazxaT5SoU7Gm9MVgPRUXQ2kdT9C3V8EeorgYbqLvtj+Ft7fEKlpkBS+mz5D/AKSm520iqPh54/pa/fxU1ql2PkKx1c64onfn+QQ8Ssh2buiA5Vn+q9xZqaEjv3tumQjYnrQka5s/zbJNh58iO0vX02+yIi+JgrlRavFgkmNqLvGfEW81j5bnCy1vzSlP1DrjWosnJ7puZS1Rt+lyZj5PQ7cfbKi+apXhU+qXtuIsEz6gqLyr10dcbvNO8QHQYOS+mqag5HrVFTLrFC9/WM25Op8AcMEhkYcU4jPbHkyin2fq4oy0k9mz5121msU74Lr/ABXXFldivxUob+fJwB/286+fFf4knX5OvH2KuxKYFGF6mtVtqLuc0DQkyq9xfdDL00qlrnTYPq0QnMg0wuV7Jpn7LEfqp7rpWUNDVLGbED1sGXuJUgoBZ2WqVWFhPGwnzKtSEdlaufZ211xt3SoF2BptSU1HuVS+0LOKdJz4HdzXbyU0W14Yx5c7G84xdrpP9RnO6r2d6J+2PztulU6+rVdYKPX0hLGblVPzzspe1SZ9r3Gz3VI0kImaCPFO7/8AMvUb7ZvOxiWFCWbcdR9VWpKbl8udpDGZzgp4gfmHnd011wdFqTZNUqrM0VdplQ5JCsF1aiWAk+oVZkeqMM+GcefO6z4rA9TsSR5LVlNA9A9Ox+rjXniBwDA4AlcJFHluBO6n2cK5xyjzBPERwlFkEtbthj9AddP2tvsG6c488dlldf18rfB0tLEHy22HEju9udzk+fdze6wK9frjZL48cuk2Fxo2yoV2VNutjCcM+05u9FEfdLDwJyEGHoEH21fFSyDvXdzurl1Q0H69q9JFkLJkyZRPK92n+W/pc20ZdcTj0Knd0N3t1YaLspn2sR/GkZzSqVb7Godq31HOeK5n8ZdiSPZuY3WNVSBbDAsZmaUf7NpMfDTjjuHhvsrqzOMkyH2P1Gix6SpfCskLmy92qxixFCNzq1WIVLTfs2mS68hSOx4naLW7ZaduZ0zVYaJa/MWIezOrkxPjuO88U7rv7P71erTjlrI/bZThXdPYkoElOitbewGttZKlRHL7AnNhSb2mVJjF4pFooPX4R37O6af4Y2OzqoLkjit18a92lXLcb01mS5MmyxHMMtWHr0VYnhxWD7S0JHn9NvLWpVhVU7J6kpsXj9oVNiSWv33q+2YtgO0UL2aJ/wBIdn0wLDHgzr+UwJxr1SyT5hgB01nnJc6xVmGCr+vbeia3i5oQ7SbHTEo9oD+uSwpKrLbe0tyjN8GRdGAHC2ut6i152a7I1rZYRTS7/wBjEWUKWXjYPZVGU4STamU2MZsr1wtc+Ttfj5PQ7cfbK6y6xxFZ99lepylRYxFVU66QoY8scmKVGtCUZ2NvtYaxazE/VfauYW5JPW1cSDmKLnGQm5+Xnv8Akst9movj/wDk98Oxb2J2/wDmAP8At8V/wnX5OvH2Ku4ZKNqNQq/ulLZE8h76765+RRoXT1Vd5cEuWBuV7Jpn7LEnqp7nkg6UstCUHvuwz6/1K3R5/qVulzPUzdTGKnxo44crjbyDaxT0gS307z+09pOg2YIdNVtufOdX1uL5Db0sx149jfttdJ/qM53VezvRP2x8/J2HpB5FulXyqcvWhG/1K3R5/qVul546lboiZSymSCZ3f/mXqN9s3lkk82k2I6Xl9LO1s52Yew6gfmHkxt2KHdHcp9P338WlWm9noYCiyYZQhVwUMtlm2cOePdb7QXSx8VleTm5ElnwyBjIYNC0w2kU57qfZwo37YfOzb2HGx+aObYxnnYFXfaudkepexye467WVmk9YCcOuOu+1fa2Z8uXErLVyyZiWuoWzjFFkKJ5LilTqdfqZqyuFEWU1xI3bX7FkHeu7ndAkHCllumV0pKNZXGcZ48Ga1JAbkV02rFCTkz/1tpSqrtpnpKnVDbWPBXayHnH63RDsSlGLJAx5+XgP/ZojGVvZDNVU69hYclGTWEzpJ7lOw1pNhp3P7SYJLo7dtK8mreiUL71gcJ55xpK0OvO6vY4goqXdXt4UTCo87hU4IWFr7clj10i2COyWRH4+U7uM8806rxnGK/8Ac2uKmrMs1UFuzbWGy0TnIN6sqfwpEW/XJSx0udqdU1C3nObErz1vV6meM3V1iRhHblsnVeIYuXu0PdBRGr3T9mKCipduOzyB3tM6X+r0YuSyt3WOy0/sSVo3jomxuoWBIkk+NLs0kjp5VRly0SbN9D6+wWza9Rf/AEhjHlnOPPnzeGCpY2FrrjTHlwAqWLafNxjgBMqVxwAoWK8zjz583GeFyZUnqOWAMg6BaB6Yx5Y8bdXsY1P1i69hm5aCdaAW8Z1QHjUO6TMuGU8O3MisnKbNdUKITpY9ua0v9rXk7G66BxJtp5BwT2C1nmV2z72EVmipeA0zoFV3soqnFleCxgM2X52ApR5apkCMMXGY/b/V48x6kXbQ7fuWa+wuskMvTXHKTdglaGBA8+RIkztDshR67YsetLu10lHLRG7M6SApk390TCSSEEr7ndcLWv7E6vr8SDaZEArj2D1mfwna9WdWmmFI9f7qi96wd3AwC8kZe7PaToRGWu4005VTTXOodrnK8XlZHq9uJFLagKbLe02bzDVTBAZRpGyl2Pam+FhbfwjV83ciTWjMtmutC6MCVji6MrLxTLsQ9lF2oBs5DtV382ossbXu48G2fVO42tKuOfrnYZ/VjlCMO2qpj3THf2n0uapWO+0h02Is1NU1sKvzA7OrUw5aFa6+puj6vdkK/WXimzbd7ba+Kccz5T22TvqNJiF2z0yVkO9HZ2SsEx0gcIorwtf6tlgJB7nnK8Tk/dV9kWrAsunLaVfIo12H/DsoWP6UGctpcU+Pdb7QVLrUmqiy02e2mmi8lX67KC9im3W+CHJZCYz55rxLHXZRdyv9m4Yq6+23F1ia82vhu0QF/r410kSA0QyCRW4Uv5W2wMg87SK6Zm2urLkZ3x+X6+a9YsPZXHx4P7mAyT6cDmejz6+rqw+arjbq21NCsNFyZ09tFqUZjiE7938rZYWtEXric15Ngm9FebIPbtTrEsTpCbFfDmjh4QL2/wAFPFEdPaNSttFEDtXX51sNZJedjWr7g8dyfrNd+A35EHZJaKpDpr/EzOXJBlLxspETonCKK6dYL1r1KHn8Y/V3MY0tWP64JEsHNL1luD4YhPp0rzhoxxaykSrN8psyjU0vqZrEdbsjz5Msr0zbk81zR6O31TUa0NDT0xt6VOuuxFj0GY+umX5tj+rMJPKv0W2TrlH1oYxb9GL4M9Gnyj7vl+GGTQaX2NXWpfX0v1nOkeuew0FuKMapzS0Iorp1vyJX2SIZ60pSiWb13rBmBYmGx/W/IthJjnDr9XpgaoVErATQ/wC7lJHFZRyINXbGjV4qL16vuqUgvma4kjJa65YTZkrWx/qXtEqTPNl3V/qtvBz/AFW3g51b1dm2s6Z4PllNqR2fPXUNPjIXULrVum4T8b9OY7cjzTquvFnSjFAbUQnaW6/X1a2ZLRf6rbwc06rrwaipQIhZM4ppxFYT7JdRszM10InW/ddbPddNO3pUhj3h6/7VTVaL/VbeDkb9Y10W5I/La0ciO2qXJvUrbZkHivXddc0Yh7prnF2m2y3yDTbcrdZVzXRKn+q28HKededs4js5nGc8td1MMOXFl29Y11WobRet27K2brV0+vtIeGfjxcfrTjuziw/Oq65bNMoHW/dRdN1G6kSMfuPHj2jVMnay63/qtvBz/VbeDlQa6y9FFGQuqy8WAv8AVbeDnV5Uee60vBXSEteS7I9NxZVVFzrbuyhHGz1l3YcxikfV4t18krsFhyQp4rJ/qtvBz/VZeDnWHXSXa2xbLETsObWHO3T5OrMVEfriuurqJTp+dTagD/VbeDnX1RGz8DWdtNUmLbZM6U+oK0LNOA9d90RDkCdOUsuVWYbFacZs/wAe632gqTVYIW5fD86wLmspVi3qmtzICnVOn8W1KaM2ttXeUMhdVl4cBf6rbwc6tquzbWdPlnrLua65W/1W3g517UTs9Alm+KhpPIpkkHGYekLqurztDNdebYznlu+qpkTq5Hp1fXSaZlq9al03Mbph1aN+B3E6SJlSbAfVZeHAf+qy8HOtmk1kK7WBz58tn1Qx/M607+sW6rTOIHWvdhwHKW9VrlheShA9BQrM9PCI71t1daV02yYZHWBc94HKT9dbIqmY1xnGPTmOh1ZJ4khJSUxCS+eXo+WP4Ow9P4ItFvG8asaI2b/Uvljx8seh83HPLHPL4sY8vRxjy8fm4583HPLzx8no5x58+bjmMeXh5eXh5Y8/Dyxz5uOYx5ePzceXl8B83HMY8vDy8cYxjnljz55ePljPh5Y8/m455eHljz8PLmMYx6DtejQYSR2+vxjyFOfUO+2RH1hGe/mLIZL5uPDy8fm48fLk4dwLAiyV799kUaveAqZwCZsnYUsWLkwPH5uOeWMePl5eHljx+bjnzcY9DyxzGMY/40zny4uuJAa6YdvZT1PUGVJEfSSnYz5/AZzjHMZ8/wCG7WWc7H1U7Fa7Fa8zWuxW3On1hPaPoO+AznyxdLrxnxgyxG1G7YSitUnpg1KhsX/ke3lpWtU6JtzNtOxOV07pNmEVKlavlpqEvbr4vMBaxq4+TxW1lKbiNDV9oUsDNnO5RVm8rK3W6amY5VH+CVVhKQyaK4m+4wuZx5+Pl8Dn4+eWOeWP4ZRUU9IJIzqbLi39JZeLRbo5YwAbA9EyZAJgIzxaTiH+CWnQ225lOUk9XJf1C8n6zY9TP3O184zny0JBSv4YzZWAyZpvz7C7rWv4rt1lNReVqKHQEiwBW3kuRW0ZqjqtbncNY7n3fvhimqvHPdGwnCrrHdy+RHFUO9kU23J397DtYocdNLO6VIlSk3YLi4b3cHdSXT1eqk9/uZhGXphjyCmJIPdut4V68dw0ZyI4MDhZCn/uMZLJdDI7rXGTVIgl5hTrH3j5cWQLRpk3vB62jqocsEvTFpGDAHdxhk7DBaicEHBCzJbGa8jM3ru1CBY2gmgmggoYOmNtdtfPmgoYmdRgtt7KKc3JTGZQzoGaHnySpIbUUtBkOos+Gf580E0Ex588+HDRYiUxJk+WudsqMiwNY2/Cr/NSlFuw4OonnzbfTTXXfXbUUYIHXzxnCDN7Rc0tWCUJbTI0iky/DcdZHB1E55+Gc4xwIcEfXz5uKGFjHHi120+27RpLII0kq5c4bSiczzJX6dVBdR01EbUrTtYqZdMZ11DGBF52CsVqm41iry1i/I4OBfPmRwcC+fPPiulEF1Kqm2UNm2uEGCB1xtrnHzufS6Z2lpuPZ2sOHi1pppNQ9Mcys6cZKV7LFZ28+ajBb73UYjWcUMVJ110rjuOEHtzcYMPnnzz5/wCP6Jz8XJzuM44kk7/Yc8McjaQ25KTN5ONyHJE0of7DXjyO7zul7SD8FbuL3tLEcPpjOaNnPQP1H/wueS9XaW2JyrPtCfCy9NbHhREh218bzEu/B9mKAcb91Ycc6W9Il5nOMYexoKYrq2SiGLJFjvrshdhT9ZV01GrO72QS1XaU3Zt1AsJOiIuqWOmDKVkI9geFomUe4aIIri4Lqq9iLt7mJce9kqpU7iWvsUdoENK7MtRGTImffr5pdYBrVMm+ycm1H7H2TS2tH7UoR9CdtH0JdCZSMxJrhuyhgqUZP6XFuKKetKlJN3MGv9hHakxDEVdxrFs2nCpLWzKqtCZuampTTK0zJf8A8zYdhZOru+06PrF7xs8Ee1TtitwwnYWYIqHq2/b7tU4WZ75eL2Z9Q27gZxtW50YqIzCrbXwBMakbx8/Bp+HpU6G9G1fSbXX6w0jjJzHStjtz4cEUZ0S9YAlWxksNY25rFqhGpyIy4BcTCiBYXrIVjrRDy9YiNqPORXRNGy5I3sG5YFWfvF/R/AYDqsNaiLR0GCikrq8XUnRqoCu6F2dJU8pNOm59K5Wkh4VsItu2bIT1RXkmMiv0jXfZ5gzHhivqq+a7MGb3U16VQ9UwnJzFosTHTZCzw/H6XMlswZBlN4sJhtJHjS89nXY9X5L0yVrEr8zrRvjElU1k+UVWJaop7Jr8rx827TPEjT4apYpyFNUmRpPqDXZonJbqfQQ6qmdK9+2bJURhvCeamqygz5ynxsvJg2diuqqzG0vY5XcCwQy3Coxtp2clhtKTBuDcORnqROyJTspGsfuaTzsuUUj6Qh4so7ElVgJqYVZ5KebJcEHRGZtpoixKrK1n0aMT0YWtkmMzkiWwRU3COj/0TMFNUaXZBG0wEYrRPRqEXiUNlT5WXaZo0tyGtFNUlXgunKMHn4O6XtG0D9SH8Nd32eas+0J8LfyPXYqKFU43d7xmL4Pt7qysvdA67OxlEg5CTbRVtVki8/aIwQWV1J1YVX1KEveqXrAkRjRjap2TPE7HaJoZTund+zIW29beox3tZoWqS5QjpcdfdA9Ga7ynVY82hrUbtxi1aY9qKiXBjCysayZOkOQ4jytYJqxfXivzsrj2jOC+PW2y6yR506SK+XnX3xzjz4sq1lVOdH2XthaAlattvoGLQY7f87VdbdkJyZLNgatK2nRFGEizRV1KJzLNSxGtQw5fiwCBx5sb0/ix26q0yTCrpFe8h6qM6j2am4WbVWxdsQJikp2WZW5llqKSi/ZFQrRI5JLllvS7FUgKtS65zHIp1vx0qTw3585N0dLpCwTab6W1G+okCaoQT2hPlPnZIUwTvPUetuDnE/KZsh5qUaIKe6JARYHqePMUQMesSdLjTktvs101fc0COA08XqvHZEgC0dj3BLjzhNiMB+y3WSOp8mOGmy5XXZd2wJIpVMldtxS3l9pxpc1pOw++ZlQ3HJA9iXLL8jQonL8yFKpxBHcmvKB4nnGaoxatXyM1R9Lz1VVpCaLBVrJNubAIpZ6ZJZxXs2NOE/R1KWjxk2U5pso3rKMV/pkUCsR8z/V5mPs8wEJWipenCtzDsXMUXtsqHIMuQNAUiz7HTXq2BNURuCEjE2oViCqUpxnYCMEuW2DY2eN5qclg2QtLDjaUtOd4M5iQ0sWXhQyxotnKZJwngSanHYKx0YSNJjce8/TbLTNkaO3/ABfWqI2O95IrTHE0zRAzRrJDT31VWC1rLVqVIV/zXa692WiVPxjTRjKQDW/otRFwCZkGPl+OFelVhfugzj5Hl+aoP9TbquzD7OdLVu1D7wdDhWyjZQA7/wAHiaRFZ2OprcfHA40FqI7ov5FaSabF/YrVTLbc7eeCNy6XtG0D9SHJIlyPomTFPsMYgBpjXhhl2GwRghwhBAwQ31eCGWkcKdh7L3MRXPcYzGHyTLbxdFDzJ3yhQ8dlia4/hhJbF/Y0WFsMQMXTkxTW0IRR/wB/kIcFtNEROOd+w1hYOxTYOL5jx545d32eas+0JK9rImic8h9g8dHTzbcqC8EOTbaxhEzx/f5CHIbnxkzno9rmxKwHd+/yEOQ/MrTmxBley0Uw+a/2HMr6xGVpoelQ7n4+HL5QmSOMC4kSyI7+biaB6yDdmGmUdSuwtgmDUcS3H0sJ3JHlVhxOjqXYWwADTKvFCrpMFzBc2BwUIMUOxvUNE8mqxvpgs2GqQZ0xNJAVG43EFoocv+X6S0qryjWhl4z0uWNCXKaUHjmoxVQIE1VPmDpekgB09fXX256iuRd6VpVU3DT3q9kKtVgZ6r/GVkmDIPStLyYqR70pygrKSzFbLckXP3ppfrdcaN1DWZkBWgqDmDXaNvR8seHlj4fyx4zg0pEejCguvznaLy8PLHh5Y9Ly8fLHh5ej5Y8PL0fLHwPljnl6Hl4+XoeXh5Y55eIddbAxW7K/1zWo3cy7V6dpCchEiUTCX9FrPyvSFkeboDW0Raa63Uuw2stNp5fmqD/U3Y+qCsi6wZ67nkhCOlozxWtSr+ldf3rgGFDACsZOipNbzhalDjkZvWHqriDkCrcuLEWyhy6XtG0D9SErSEmRYwF5festPdqdewhlHnytrpgseicyqWqte5wLiLC0GxyTliTnt19JgaSirzgYrjZrjLvBpWLqWrSM9EU/oVPpsZzXbRxEoelRdcDSRhG41uWSgw/O7blJgjxe/wCGq4yLOHHR18OYgkBDONmOOApTDmKMLu+zy3FlwIC2w6MS060+ZYXdcHuXr1eB7B+ytTXNJLtI5Jima1wETg8jbGuaM3+RnHyxKb5bDKVqiV+aKCqSO/guvyKsJjoSdmy4oRV3GuxFO9S1aKmrVX2hc/Fy7k9KR1cgOtTrnIWSqIlGgz2W9HHH7kY7qJvlmzjIapJUmxjRNirTLsXEhCFZI6/1hwKEWel2gTzZCKBoUWbJV7e1Tnu/JIrr/Os545LHwa0lNtuluvFJ+Cc8nxyyj7YlCOXqf+GXpfixrKzVkFjPnK/L0WtVWashsR8if0ks/LG3q6uHXfaQ0RmO5bYzoWz2VRQg/wBTdsPZ1gz13c7FPy91/euCyCwcQYHYCIVX3yEGGFpZuFT03R9DVLZR0kDl0vaNoH6kOwZXMFY2jN/nYuev+weVccla3D2mBl1uNGCs/wArq8bo7GQ7WQNEpwh2Oowoz6XCbneVe/Ua+/yQR1+kLNhuo7Sb3oWz9omjfx1/z8l4kEijTt14HDG7Wu77PNWsYzYPnYrpr9S69/Wly2kV/plLlI5N/wA0ii9smYcsgUJiz7rbckMkjI7DkWMH3EqyybeTsyAWnZavMlOcuKAOBd/2eqq+0Lx9LJtbeddEAk24QfbSJvxm6UbnnK+yWqQYrPsjXd4Rc7o5n+WYxLlbiM6QC8YK8erTK+EkuUmVErcfd/ZDUjIF0rEERYYvOnOdW/gvPmNtc/BWHuUXjZb1t9Z4YOFL07Ly18N58xtjOePm+iG1H+kqZJaS7zS6sstqN6qD2ccG0Zi6SWIU9DPHvfVDasgJSkTWUzxt5Xn/ADzTr/8ALMw+Fi7UkIOVoTl5Gmxi+h54587Xz9C5Fevm79dmMfTXHrx9Lt12+X3pKUjIsUMaA7gkZhef9HnXQ2k4ysYzttG7ra/+C8uZXr/DFYb+zB3qbtfjO1do2cBNpSRovIm6TdSbWLKBvr9xnMvyU09H3H4eVdvKsITk05pa/wD4OTTGpV7cul7RtA/UfeBlm3RCsYuVvtF+NeLq2PVGGgaDAAmXmsA0m3vdqorzFRqI2C9S5+OI1MFpJ0RQ5Br36jn1jzZCd/aD/t+hbP2iaLO5sDxGtLaS3UuwMnAS7KtDmUab0S3d9nmrOM5sJzsV/D+vf1pctxFWZNiWvUxbwxIDcQ3LMsktxBTGsgWOmYaEI8r3atzSw+HpTWCHdiXo7zFMi0uVVJUr7eD2eqq4zmwueWAY5mPpjplP7eWGdyRZkjeKiLic5NtNJIv5JWXQ8q1QbImloK9JMEqnXiqKOqz8GMMGXClt/OaxcxQtV+OomST6EhqZWTIifyLJrKTlRIZ6msJSKVRpNjpwmeHFpHTxSSwlKO6jJEfI6nqJoJpiT43yqefxDONvFxPvxGwQRJEYLlN+fMuhtY4VNFjoGXQ2uBHyZgrdmYXU1Emn7iSwoCLGS5wFXXUVvlUGRGC6Rv8AwI5G8CKWUSBwuivlluQ7wxsJoBGAzeU5mACLhl3tTebDsmkCv1IioKSeklUiTI6cBvGfP0V56NBrYQng1HPrzdzNwPYJSIDlEJ8Mxzi3RmFzsxo0ochLWEsKibsSedQYVd7+KF05HS7+KZRSk+AF9AKQphztnHCh0ofC4vv9jNQRHX0RwljRkuUAeNP4Udr+TyZNOIn1EglFSMpxopnMZxnE9epPr/8AXBzPJ9gOMJyUIbjlnxYxRnE3y4pVSIHgC8mR0bVfPlwZaXmRGtGXQEJFxM6TUATh4mnFyMqRkpnccuZ7OnXX/euH7OHXb+KSe2mS+2nAlYo2id2/JhacSC2yiA9We6gcOltZwAOCZBWXAhN0sgSCxHSL58y6G1jP3mn5JI8isFxH8czxSlCNkc+SPElItxbcjfbRZAfrHdQmPj/ntxGY41iwn+DPzkXMF2FpQ4rJKcupk+15dESPKFARi8QOduprubspwhIUPrLYZLzfBuUqur0TxaG2HuBtUAupFq/2ZqHvIykvsaRI+VDDqkpyB0+r9JaRJt7yi0diMRrvUbYBuvwATUuEaITpSh0ttR1Ce7EURTcmv/ek8FSLHrguVXNyv063XRJMVLiShWvsdl5Rk6mk7a2oz0KTtcVJeBuwP+JO/lRUp5FbC+hbP2iSUPSSoMk+dda6JBdPXvISmQIE0oi8G++jDt0az0D2qcRcBauQbafQ5YNsvgDNTgFAtXrPyWHZyMwpnoHF2cB8nmICU2R654UnaHlnNg7C7axrW+YZfV2IzEWO2gvoL6NrmjWegW1BSS6SZNhq8oU6oT+giWY5NgPmRtC0ZV7luSlxbRU9wIkp1DlmODwE4WDbQScz5wnNw1uggvBbM+Dmw+aS4gpGmEjc/Y+TwluR0yJ4+Q2/MNv5EkOhr4abdplY1wmXFdKva++1ODispn1mVaeP+KGRGajYCVGzMlTHtC7UodIC26o9tfXpcYTkhaB5TnJrzTU19Qok01nVZk5uTlXpZg9UqEFppW6bq5rcFmayoO69UOYa5OWvoEY02ekvMwuoftTrIx4/li3r6mKlTnixsUqnVdkNMtNXdcjxxRKVlaVmFCNdZtb06+FkacObRwMOwU3QobgW3LSl86+HekMFo6Zl65UmzVTIeI2HSGdnMvK3jObjdLRiOv0GnbJOmbYIdVZnNXqSDksRLYyuq3EStGaPLM4x1XivU0pMyzFWdzV/TIoqK8ZraSdXxxk6pSxFhiKHe6m6Zd0Xy9Ca5Aa4zaLvx+tWa6yuCCSdFAgga9XHsMrxkRiCmTwl1BeTcelWpXOiHbRVflWLTEUvFL8sJdj1eQpOsLKVCjLRZtDphcKiqz16k+v/ANcHhYiuq5DypRcIMKvNs67rjLcUNtCcZUZU21ed8GpdLZAW35Ds0VbdcHI8P1Udk6tuBY6M12hhxuuUrhyk5+vRxp7dpbPDkTHjcz2dOuv+9cP2cOu38UuPXZxSucoWAV1nmX5IT4ljxsM6XbZSE5KRypHCfE8RmJhd605cVirlH8aSrbp7TLTJzxI26XTqtyUhTpXVag8/HUVz1YFgzLBbugNwV0fSlI8MXFsW4zrpaPXw6FVtsaSXjWeSZtmUhFMUxpEMoWydU1U/dULIVN5yWZVan88+Tw8vSzrjONdNdcfJ4+XM642xqHppnyxzy9DyxzbTXfGumuuPLw2DD3z4eXn6Zk4UJ62uGCHsLSRSTikBY0D8/Lwx8Xh5eMuTQx4URRbhxGYjEiSc8oPpjtBJYLS8PLn0QfzvL0PLw8uYCCxny8PLmwem+cYxjHwjlRQHI3o5cqvAcxIC8judF4uPpntpav7g7mHuvTZOyxc8Zv0Q1nbC+o7r39bFs/irr14fmu7nxV866vw/sH9WNAvjhaft0oKE6FBn9pu7Efx6ofs59iX26nHs59in/Sl/s7dgOp3MSQWgWTXkY9GF/VMlU2ukwRdKnYR6uKAgAawt5eD1dySw2nCl0iUpP59xkw5MS5ZaosLSzccwqKNZ+u8yk4DkNhN6TmdBtXWZByqoKialBYzjbHJ3mVJhBjxzIVw505aMlYtPRqMeoDsR/L9FQgtYA8udiX5Wop6heXS9oVJ/Cewn1rV49RvYl+BUZ9nu7upzFgWMYTDbMmup7HmlzstoobBa1zvaGJjhFkVy22leUpGcDfvYkNaiH0X65zz6k+v/ANcHh2JfgtG/Z77APU319/HFd+vUj16+rjsC9U3X76nrRan96+wgmy+run9PuwrkXVasIjS/cz2dOuv+9cP2cOu38UlH1Z0K9eN9gTgkIdeB5Ly3HzjH+E0Z9f3YTqezGkGoFmV5AUYsv0rp9R69S5FUkdif2qnGPOunYp/apb7O6OMCn2p/8OukkXuuQ+woEyEzoRbtol5qK8TX0X0yn0BSvEz6/qC9bJdT4YmkDzbpqLAU0C7FNc6lfTuFArnl9FJ12nU+o1gqxrEG38faKqW8pGW8/p2rgpqN7JxUSjHhKbbFuR5RMQfESEDE1VEkF93mkx/t+nFZ19CWbozy7mWsw/MjlhNwXTnJ2JChBs2umGXDdebXVlz1/nh3Q+r9g3xRjDs+S1BjdlSzcn2DL1FgJRiFr3yjZcc7Wia2kjRK1puJzWpE6Yzw7h3Nfhgr7jZcTW8fkRs1CbStYmspUWb6kvwTsUfIpaor2l+TB7QTw7ZCclcrGPaODOPB+M9NkBmrjGmOrz9O9gsqmk2D4HkCeX88WkjPlpuJlzRU9/69ib6+qVLkOZJXXbzDOTebqQDO4aDeXljZxviOq+26/Qxr2HlmT5lQaeTu7Ut0WEnt3yyrVbsQ9Wqs8vRHq88oyh2172hdtIMxySXqfJkhq8rvCtth3rKbPlqZnNOKzUWxj3cbus3N7pk1103nV2Jrnt5XZUldOjK0Es1/LL16Zqepd3O53xfW2S5DV5VeNbpgd1i2cy3A7auS4s3BkqaEmJpUWocc1ibNvwm1YpmRywguNBVMLzTzjz5YOeXhLSvTadHYQc9rZ6d70c1RJudTQeNxZvdbhdtWp1dsfuW6TBXn1DcLWgeMGJddna6pnh+RoflWr77JdiL8AJ10mqc5xmO5E9u/LphCeXdCp+5M+vAFzwvPDshI/ceenlGBuKJVX4Xc2EUjOUJLcQWHrk7/AL6uDPyJR/fG9g5jjBMl+PU1Sm+pL4G7En0KWqI8ZdkYGbJ6d81nqSTc6jq9YqcHXLTkpjOrtw5rg1jcR1wsW88oMNGTbWz5NjvnGKCMzR0gOabqlvMz2IvwwVqK6ZcfaL/UXl8D5c8v5EeTk9TAKR+w08x5Y55cOESSiXS2UzUMx5Y4IVKjbfd5DghQqNt93kOCEygu/wBQI4zd6XY/eKDTSXIvbbER2k1W+Jzy4WZjPJKQpcuPwMmUC3zjGcBMhlgH/LHDZImfLlI/YRAxjGMY2IkttsECOufEUEIcIJgsUE1jXGMcGAAMBBR6wQDONddcK7fQXADoGGFpzy4Mx2UYUBC4A2uhImHtkgRznUiS028Msdl7KG4YYmn3eQ4GWLA4+7yHAyZQHfJAjtnQmUC28scV203HBqkNltt/G4YYmn3eQ4EXLgcWG23XCGnJKUkFfu8hzYmU3593kM811xrj5eZIEc50JEw9tiRLfbQkTD23JExN9SJLTbhhksw0fxrrrjfTQTXMdx/sZBABLhbkygu/3eQ4ITKC7/d5DgpUsPn7vIceJ9XRWfX63rySX1Nty4www6BMA+oP3/wcIklEuSYDETR/LGOfd5DgZQoDtkgR2yGTKBb8VWWzl0dNSUpHA8viPJ5BTLkGExUofy/pLuJ7bo06oYGYHYF71DfFH6uPeULEB2b95T7b7tdaD6hB0LD3hjz5588+Zz5c8+efPPne6e7xikpRzs5sx958xnz5588+e8fdkFq+tuCOsydZGs5QJbMjEkaHfeHO/wBsQ6/9pPvYnOoaYbnTtRzz5555nPlzz558cCh30Y7vfPy5588+efPPnnzz587nnzvFN9nRSs3WqNasejHnzz8PPnnn0MZ88+Pn8fwEuyEXiWLtu8Jk6hNBwBu1p/AZ47aPxm8XS16ORi03Nx2L4bVauveEydgodkcvL8V88/j558xnz5cy4iRTpsQb22NObpd/izqgSTQEtcRlsL0fP4/42QqmwrI6kk0JhQgbbzdQmmj/ANQe8lryjZLvJYTFaUYMe83Q7QPsInj3ylOKkZMlXpm7jLq1O91D7HJ+sxHzin7sL95A7Gp6J9m3uxtqfelrdSijVVmLrR7gOwLr56zDfbd3SQr1ST1eTqx7ofe4rMWRgiwPdd2gyT119Z1e+j3tmvfVr3bfsZvHLbfbNFe8Hu6tPHUx3h6NO2X3y32V+k3/AOJhy/lzqJ7M0jqhtD//AFrsfcmi3a7ZXo06pml3CdukXxq7r9+7/dsXvO3anMFEYUqp0xd2rDgv3aW6FqLNdsjvtFZsv71l705bazdcew28vTV3HP2vHu0PZlMNjaPxKv8AZP7zhcgzMHYx7tNf/wB5V7eJ/hx22d6Je0zr/rD1ydqUqdgXSV19SF3SdlkY9rLKuD1h9A9UZblhc92T6oW73C9tscNJy3/93x7VPebu1CXKEwPUjpf7tEKC/du7r2us529+PYtC8rTvXx8ocmR0/c9Z/YBjM4RrM8BOuFN9xIb9JVVE1ETonsfDk5OB0tdvvVudmEXx9D1nYb9UPwimmEFpN7VoXiyDZupX7JXOzKv012EjndEksOQ1ahPYbHRSpPZ7McSPSTYWhqwCNTkoWT79fB/JyXbRwRBxv4W7lnwKowewIiuD2JO2b6Y2bpCn9X913rYpO8TG4gQBLsOuaNYYLbbbT+v/AHqaGn7XXs6p72N1NulX25vvLM/C9hXvn2pzWQ0XH/8Arz9z3QjbpdPTZR1Qtxbm+fSTUOtKl7ypGyBD3WTWX/8AT7+5Y/idjv8A9X775v7SPvYjRcxuqXV1aCD1vqMrF7w9WO6jC606+XS943li8VRq00T7e/fLvZX6Tf8A4mHL+XPdol2rzd7Bcyj0cZ5emQ69yJ1D+5c+p33kn/55PfOIsdOsuwF23UBN0A91jc4L37kXp/8ArAfe7v8A5K+zv/43/dhmWvSR14dEdCxOwV9Xl6X6NwLIXvEEMCRH2eTV7voUjevfWXVan1dOtH3K/GuWX74X/wDHtT7/APSme5afHGHvN/8A83vvnkUOneRaw9stAz/Xt7sA7i8g91/oXK9tzIoWM2Q64oTtFJDWbxNotmaO2WskUOCOe5GtrsVEpXTVxMnLszr3X2UYgv5XyYo6ZvcNXl2SV2PXuhZ+Rd1v3MiapAdYbZRnbNA7efbGfV/IDqzGcDdsdf5keWM+fguLiO2kiQ+5StzWVIS7XazS85BBMB6C9ylUQRnf2J1tY8Ox93K17dLnKGyqgVmmd4rr40B+62C9F7s1n6MLIylSv2SvA37fGfk7a2+1UW4FJ1BXVKk1E/8AkHzybu1ussQOKPe5WuDoU0NcR3Kjz12VV/rpKMW9ilbJRj9R7qYELOOH5ij6d2E73g1mA2n13PV7QFavPZfW6wbgs3amNqotWcpdakkWvZHbXWJ/PR8PtoRo1Hh3SV8RlOu3ZbXKw7neDpTmQ0sdzlTcgzxfqCoBj+EuzWD5lY+O5mp2cQDc2J7HsPXuaqdtpV+7MRW2UOd1LMXViE+rS7URQq0rBwVGNxobpnQ5i092fb9ZsYtV5d0cAIqxXPsTrjZJZsLPjJrVGjb7D+vhwy/jHlyxFsYQq8kA92MK7q0BWchmzDdsX2IQVWCQ4Z7Gq4TUmOTulgFMcMDWAjCyTDMGQCoMv9u9Z46WIe7cKxyUsAjBGArG3BgurZAn3YwmKrQRYyIbJNZ0uluslvPrufry31WB+0Ssk4L+M+f9XXKpdXe+0FyP7l4lHXf1XdAFSusFy9wXRswu3dzE4jKE4E6fujBhdRLw7Kvdkq3Xlm2nfumkLRfL3bv1AsrtsZUc1ER47of099KDG6hTUg9Bkev/ALX+3rosYPbfIVl6GwFcCpKn7m8pBOCg/VDU7r5rOL7pCvxxML390fq1hzdrvUegdr8NU3ramU9q0ok8KKeJ7mJBo2P/AOi5gTlROldh1H63en7p7ZfUU0uw7oKjzsGu93dWF6vWPBtdeiHo21bnuqDfGkTtiWegqPVnth7WOhKPu0+xVkoYJWNr11AdO7M6im1fn3V2vlm5v6/vdZYErFN3Zx1U1p7T4mSPc5FYVcjTrcrxA9DOnrpqZPUKj9s/V61e12Boo65G3FXWD0+9ObK6h232PdBke9i9zO7KwvWIwYGrj0O9Gqq3vdaEH9TO4L0LtAiGLlZ6qb0c694NkyvVfJVays+oyp71zrsRyx2fVcrgzIl6dHutOar/AGp1bhsnE9B6wu226mL0xMwGZeySlsAMqEesKp0JWgAr9WSI6xovbttjS5VaOp2DhmDfqAWpWaxMQqx9fijl4IVfFgq10gomz4aL9o1bobhF6UOeS5I1POz+r8OVmcVDuteMJqibs5qVGNYHr1xOFTctKroSa87cXMjXqoqO0GZ2M1kYNWZrpX7JXhJjnEZFuHB3cSKYTYYgafewGbGw3UloNuon/wAg8ht5SdrAqR1vueJpj7N6uVsa0MdND2W3BXHtKq1DW8R9e1NEm3zjvz12V5h+tnSG4VMQp3Fz2vuOX6w1p65mNFvYPClcIwdsGtGPew+m8/xey2BcJqdYdQGS6+x2uMoWZgumNJYciONuxiCGBXGwMZmg5urh2QV9i2ts5V460f3HQ7VXq5a0Hk+x6oaJVaT6QsqvCrWy2Efxct20q7TiJKpJ/HY1W2+m3YTpnVgThVXt1RB90SuYn29jztcnpzSvYuBur2tUeR1dFhIEG2oKRemWnq1ILEbUYXnci6Ra7ea6hrdS2Z6vvUsdaMIPUWot2+yKrEMPCJqGVRLW5ku43WnWuN6z9JbjVAZT7kLBLzOZfXT12xA6Yd7WK8xRAUg9a0qudJoTFYJK49qlyvXUytNKqD+UatXe7njruL1y675C6+kBj2Q63nDNczICcMjon/A90KOVn7AYaF9zf6+xHhRrr7qx11RJ8Ncukla79wwY9zf6+xXjRXr0qt1yxP4iDBhYuVnH728mymM3s7IporFOlxLRO+HKV0PpylXpVOwbr6gqrUIdKWu2IE7XsZzSjo9/A+dqPsQdH5ktrtqODuN28+2NDmM6xF3D+15BWM4hHnbJaB/QewaM9bEX2Vh/sgp9FdSVTrSxnFHu77XP+V9aPsO94GM/eXWF7D253asl7UFeRnOjdzLgQ1qy1LNc61L5uKGHs4ExMXrvo9L6io59LSEtEIcqHjOewe/NgV+t1a6KVGK3yc1/evOBqxQP0ma5/RrtJ122pD0ef9uzjXbaj/R/+OdsDJU2ncav/V3WCxEVHelqBUonUSIo6hKCrcigl+wcQ0XBB7eLTyMwlepvVLCUrQf2HVoj6q0w1S120rH3N42xaOqfsxcvNXYKy1eKO3iFrLDvT5X829JG8O2S1M6xXJnXHOcgT/WftQNxoBUDpOS1gSXr6oC1DN74llZkzbH0kM+EhdiRsufLWCxnHY9KjYHe8YwUyI4c0xBdJ0GjB56lKzR26L94ztTTpL9ct7cZzTzpP9fPdoxlMCQetGc2hLFX3uxGHIaNIaC0ZbrRW9iRbIsxa9JcH7YRuqWtcVSLeWz8EwCwEnrHrZaON5Ljmx3XJNELv0WU4k/4V8/Lw8/L0+xaDJQsJXzfqiu4Jv8A6sb18O9Ud4TQUxVc0nqpDDqJ2d1ld0mdcl5JlYlb+vG70WTVeSjNxZysSk9YvYA3tEgAcqkz7D6NPkOi9eF/ogelZag2QjSqyn1bXxXTNIqrWoh6Mz/VtfNcE616u2er68udgVNzNuY3iKvPbHCOszdWtvXUm0MpPb+CZ9cPWLflzHOu2m1r6+TfJXWle17vOgtJ7eQLYK/vXQDZs+0KXdnDP3kPqGs8jb9cFR7VV8lznZjXGY7Ixx/qiu58/rDq/N9aUfnZHA1gZ5ZJTqxvUQPx3TF9vigjLp32Z1iesj9dd6JrYUD9dF5o2le+NIbgzvYmJOti9DBkHsMpjbOwM7M/rKvq01m3lQWFbphHOvbsKr84g6KdldgRocj3SJon7D+t6VJPleBqL31dkgdj1E3FaYnEUHdurDR5o6n7WGVWmtNLhRCCodXF9V3fr5p3buCJ4554zy7rVaK3dut8Ko1eoT8Lg03YNvGUt9bV9YTXG31oXpmlxVXq8xKoRnc6lLFt80sUL7G6+LaF133/ALDLt5IflKWK1GOrG9RtQ66YTnSC4ivB1ahzY6kSsPazGZenvXnaFKsJ2HU5tpP04tzrDvq2FHsiqXaOw0jpvV7flv7SXX9oTxBT56urlwi7v2f9pM34qzCpuu8AXX6qNpWdaNWjtfj8Ck3XzZJn2DvZSVNuE0WxXPtmrWlsXrRttYyTUVHTW8kf8BOBxIDUSf3E1+4izdDDkVfHOfLC7NUONZV/cTX/AI3XK3Xck/A3lUjyPULSY5WEz1xyPIq7dHHxfB+WOYx5ejnHnzy5jGMen5Y5jHl4CjAg+hnHnj5uPgs48+fNxzGMY9Py55Y8PLmMeXh5Y5jHl6BjYbQA/wBlV24vf3VhTN6K0gYx5eh5fH83Hj5c+bj0fLHPLGPS+bjnljx8scxjGPD5uOYx5f8AAnZvkLFHtMExMtZwrLIctYJ5QbJwp4WOnFu11hp6OldkJ376kw89VeQ80d9LOfLhCX4wVpD4qpSYuJ3c0xmUz2P1ne3B/EZz5cWFtGbqZH0jMeVmxxyrIbcbsyT1J1gnp072HkSQUr+Q5x54VWOzV1T/AITGfP0MZ8/6rdcoR0xjzcl2L3gq4+TjrkqP2KYb8xRW61bHyehYKQlyLInT75zMaUObGANBfRCHAH+DPECKmW7hUltoFXf/AD1TWf1hqaMfJztns9+q0vc6cktvuGtRBPIJZX0u4ucZdYbj6YsY/c74d335E6zvbg9Pz9Lzx8D548Pi5aacZdl+V+rT2IuC6BihzP0wHVp+0zpwzafsfx88fzTsiSbALMFrU/XBbjpywe2DGZHmS68WLbBMmDjE/qq0FZ1yZnK0HWsMd0MJ6osiM5QPE0wjNconJgkep9aVxIWvREC0F1sLjGtnOTYgzQNPDa0WQ2542NLPo5C9H0iRgJg+D7rjeukHV9inM5TM5G842K56CWcCs5Ad6bLl6wwE2246ZDeE+xeHCkydJh3IkOcnadY7rrHMqdyNgXKqF+0e7xcxAvcy8Caw2HO33o3ey24kyVSN2RtPKdql2u1kpIq88hO4O4WocLupWfcQd335E63lBPSLoWb7it05XJdqd2iinQ/sOR7WDclaWY+hRjzZ3NSctKgPaVd4I5Avc25i6qz3g13+2Oy+3UvVRI/7grg8rJ2U5N1zlnuBso7laMO3a1LQWnR2N1ua8CSh2+Wkd6rHnbrbNpqlb7DMOzkX8ur2KsOqht19stzHCbbna9dJCNUv7M2VZVcxnz5OXajamOZscC0ccq/CnY7Y2AY1pZ2Q2Snqy3ZbbiXaopX+4K4POtC3EuWtSs/FiVZbj2E2RNvc1KK4qE+027pU7XvuaGGU245EB3ILsdLcY7an3uVfqqsbdmN3Mm4b7mJibqjEUuMKcmB6Hnzz8/RUFJPSSqcqpiwX8FRyN5EF031E19LO2NcJq8iLOfFVcCCh8BGCMBfwFlPbp5azrBQrRy/Kc5xFU9gR32IVLlV7zV2RVUg1wV7trBdniWc+XJ4uhXOuBpndtFOXYqIi8iuZIcPZnTRquBKtzXxWhWDOxaslgX4+5BZMYNk12705LLjq7F6dNAgyuweqUhk/9qNIORLaeEZwZOvalR/bEDWvguy4/wDTD3MZKMyLI+VJPN0OmDKSt3tl77gazuj1UZrYqiJkWuz7fbXjZsOrsLdIyjHfYKXOKZI6UUSc924asOqCb2Hv4FQkh4p0hzRMD8HjGNNuxZz4AImMmiU8WhZsI7Z7C5M+swNadnzYYstZ9TgVfgG3S7M8j2Rm47A7LZF91Jxu6Q+wkcBWrxcIGWXIMMEXClC/qSjKbe7C3qXPxpJbTlhq+Pd2fwGxut0h94XX7g6tYTFPr7sxvWmwfYrZvayM/wDT3Vv64b7FS31W6vSAZ12a/O7lNeAqR16wokT1Z54daFL3aj2cglVrZN3S7Jyo44fsvTeH7YDdkdV4tqo++u2tscWhmffp2qFvoymolsNod335EZLMdsiuuD+l1MESewTrvQ6sNqpTtU2PZ/HOzCzirPM/9ftAs2tHUOrSkx5CvBT1WqBJPTbYNVRn/ZioMSWxAuREjSgqylXqkS9bNyN7pagMo3bIQesVymmt1YZXtK9Gb0swaQQLZV2U6tzZ0kuxVCfPLmpzvRbVdYdNIglOBLjdW8JHItR1tVb6rEL21kqKnz1VVakJ7P5FJNt+0l64K52BrZC3WzXGBJMsvUSJrYlbvQwza+2W6Pfy/wA7HLRK1h556/uvne1HFnqvpQqoUsNhuMmT+liYnEoFe6N8LiHBVP46i6V7EF6M1BKpN5oVDgOyvTI03qgwB4e8gOFxNXp06xeqDsQ7UIYszCXeP7vw7OtK8jT7F6Y2G7bOtmqb2gixkDWfYs42Cg+tDCgHuF6x7QPzu8rwx7T9c3QrWOPqj0Dn3uE6yKwPuu9rK220aXvGvXXBd1J8j1OLojAknuy6oYkfkXSxGE2shwXHqY1JpdndL1UsWV05STlhP5Y2cb8+8FdqFvPdsLtdbcL+7o9kk4X/AKnWlv3TGk5SrHYXSS7PPeTKDwvdwWtbbSY9rS8u7nqaYL8Y76ZUmNJsXspU9XdFPcl1dzhK/nybu5Pq7rnIEMzlDliWDYGz1eKpsutva11z28d6qqpaElqvez1CozxYEhsKVmf6FuAjo9xRK79sGRKANOamXXK0lVGDbVpMViPI1ZJtdKsNlWXSVUcsPXrubPBmt9daNVXI3Ikay3WFWXWKemmfV0g+uzunEb17BpbUmSbqsisnU9JEQ2N7JZ0edhLSRf03QIlM2+dTkKostUt6/YiN15vdUwGosvUwgyBEWtdrIdjFq2dpxSJlU/Jf0xLA2C8XUGL/AD5qtbGihC8xRu3XDayf+woiGWW6dG/rVdr/AD0OqMh1/nOssOsa0siQVKOakSIZI1ir+xdp3mkON4+DR5hbaK0J/UktOWSNwEhJQp03VAUNnQs2t7ET2pM1By0oQjOVS85y21GuuMmiGc5ndbbjfcpYm1Et1z+hQJDjdb8eJwTYtDeN6HmtC1X3vBEbHZ1n+scusLr+c50jJPj3gHvPbqyJfW7vSAxmzJrKsBCjmr1LteYRclipgYzIbccM7tDJZJ3e6QFD5qtyyc2QVCccme3Vnx1qnd3smamri2QJWql7o8/v87tvW10xe034d335E6zvbgx8XO3bGM00r96/HOojI7cGODqI8M9h1kIEjv8A243K5Yi5s3WiR+ucYwBdjHydlvtwdIfxsDnbNjGLq9H2PNW+XHcvrrrazpN9dvLo3SpvF7jO918ilN0/usXFZM21xrrT32UuS963OrT2IfDtO9uLo9/L8oqpxCjPQTcUGiDeTGzUDlq+peWVyW+vWjJ6pKBeyqn7sYWlOH5OhZwRTc+0EKhRZ3Agru8ZSKwpXZXh7y9/8MHueP8A8f8A7y8htxX6Zusu5cu0u92+6baldIskwT1fy81OuDvo7R1GRu373g7sm905ZOka9rrXtmyPdkem9zzKxvdjOoJ5dJaYH0yda8URz2Me+W6abW0950u3Ileuu/ra91uplLVDukeSpY6sO8Xu7jp5y97yF3Ie7pUao51q+6lSO9X91OeXOwDo+7QqPXcbfvL3c9TVa63u66uHY1XTqXp/t7wB2P2f92st/Vi7nvnAigcTfeBLeyFBnTHTWgHu7TloX7pXad7xlb+nlLifYH3ae8Z9M1UOtRhXY7DZ4if3ZXov93aqbdSjXSl1BdnnVp2AWwliKu0Xvh7nawdPEOs/tau7ZC2Pu2NFCvu28pUx93FoVIVJ4x8cbeebKe3Ty4fZ4uVcmtsK2y+3K7f/ACLchj/5Hu3VsKbhp5TKoaBb9cx0dKPKj9ZgNYZ77tceUV9Pvx095MuDdf77M15taQmx3IPBquixlIPZB7HK5fuGrjQO9JCBa5dRsEKMnzR/TNkJdjtGj6lz0ZsfyRLzEQLAxBVyHN4UjK70kR3I2lNpajxHiq/zJOpz+ri2qlSU0XNB9LGcRjlpxW5IMr3IGIOmTaVYzDQpadiI9p0KSAwz6Vb1YSHDOiItM6QmlFTnUK4Ti25Kj93JI05xb/mUuu9poDJpWuojYmlQebPSUloKiYXs7u/GOGhIKslg2luIlEJSgmse1e1ZUMVzqEUJwOj1kw8vDz53cG87SP1Ik/rVy8+XO2GrAstxV1R1YEh6JP8Ax20Fcl7o9JJrOkoc7HJXcMpW36m6mRJM5UeAIHMFu0KO49jC0nR5/f8APHO7b1t9N6wnp9qs5xjBFQIKZTu9+NidZ3twZzjHO3X2M6/evw0XBNl5kjhUh+WOr3FRZfaP7Kai8/ZRUXkXsOkKLMnxc7Lvbg6QvyB5452z+2p0e/i3njncx7VfSbj/APNtupQWIYrUbNGTIlVKPV5iSK5MrRXBdZ+c+etPfiqlyXvW51TqpBSpSbUCBDOM+fO0724uj38vrKUUXUeT4+WYpkXqete1XnFHnjgwwBcCPpijWVzXYLfU7UcGlF9wbmOaUuq2okjaW9q+tVLlvpHdi5uJjw95e/8Ahg9367s6WdZdVe8fvkbfaYzZR6eJXhv3ZbpkcXu87yrvQ9/9Idh+z2362qdTHvLvaJ70rXSC4z7eJQslN3u0PQjNkkVt93ogSePd2u1YehDJj6NfeDPfK/a196eqS9pWoL1ne8kdeDVoB1DNt8dq3vBfZD/+rV95Hx//AKW/dGv/AIsM+fnEve12Bdc3Z9d/3jLpikerfuo1MJJlRn+723SjXqIvTcD3myWnddr3z7U9oU94rrU/JJ6eaROz3VR3U0934efWvZy1nRV/+pM98tz5VWu9XN6z57qT0C959C649cXT/wB4t4e0+/M4QxWSjvfVdCa/dPq3t+ytum31ZdOKJGnut9w6ye554lYK4Hj2UM6eXpBR+i96FVW2gLtP32ddJb7vE5eFu2rEr2l0vv2hut6IF5xOvEhS+/aU7KcsSV3NVKcusezcAvsnLHb2rBdbVabHxg57JV37FJgkGpcH9isTSjn5L20IZdqAEPrEv63FK6tUytR3LSH/ANNQvPGeXTjhpNi39U4JTq4wP/TGfkm6mypLkm79dy3nEctQRisNSKZPpwfXYt6aMKiauy3282W2ZBbbx68T+5tvddjnyajxjpEbMqeqgteXVVB67nSKquXr60PLzHqOdaMOa9dq1prWqupuAtJyrGxZuyf675C2OQHTQhEjrsjWM3Pa6J11rQmknVtNyFC3+u5b+aeqoeOV1z13LWdYAh0SF47lGhTXcKkS67ZByYr/AF/RYER/DutVVVKj4+rKytuRUlFLG6V1pbVpM8uYx5c7p1tbSZVPKCgpjkFZWSd+lVUVVWNe0qsbrimd65WtmWrC68e1i5cjlpojKW40csaTfL0NZoK83ZIdQ+4evLlkGP0FwLTaV33aKxchoznFcEPdY0lT3M8yFGW9ndHTm6lJelCYYsl+yk+yThJVVJCVeqmx08y9YrscoCcscA4G87I/crZv7clpJ8hW8s1KJHpPjpyphzt4myXIaTnm9XbIrmjqe5phtOvJNkusKiD9kR8yk5I0m2XIa3miapaQuq6RJRkWXF2N5flCHVKpCa7rg9dcjxw9oiekO9odpYaY6xPN5+wFZF0+jFqFaGxOZ0z8WOwOvTlgSxsbThMMOZoK7ZEnG9nbvNUtQ0ivh+POS3NGk7TJDYNG3a537Uvsc6+zlhMLaI6mC5G/2B3MbKZJllZ7mAv1Cx44mNV/tYp4/pyTYylKTa+SLnt5uJlMdTwlmxUmdcdR1WrkQ+Fgq8QraqJv/wCn46aeVo6yaA06X/LljOgrqftA+ajULqFRFpWzo5U29DJrr0DdUFYH/YitsHWziitFVq+U5jKw3u/fUvZl6U36z6N0CCtd1p0WvI5tWw39W0//AHb3pykN711rFX6pEaP3rJodKFm59r/Ddo4lrBUiuNL445bXr3pdepMZ/u0XTW0HEx2GyoyaNy+ofrxv04qadTnX7QNXtr150vvZslRsw0aOXl7tz03PV4wJXiD6txlDPWBQevU+2uo9VC8jaiiHIyg2LZU93U6fZcftaqp1zp3Gtt6EU+va2a4dBvVHVqQnqyGdJDTcfu0fTQ43VXGrte6iRp8JnHnzy9DPydzEbTAbkCGe48qwYlXj86dlVmGg1SUbx6n9wtl0Nb6savO6Vphxjy/rmVoMiScCf7AqZ8/YFTPkV1wg2EFDwlSt8GTepfsCpnz9gVM+RXBsSweRWUVHcSWv9blKHEoRXWKv8JDSbVqvcyuP9gVM+MVhtCM2ptrrvh89fdO5CV45pBVGKD7waDafzY/YFTPn7AqZ8i2E4qhFNHoTTk0Y/YFTPkY1fr/C6/5ckmF4mmAid6x6QnjLIo5UqPTIQQQAcrwJDs5afsCpnzagNMttXpAUOSKyP2BUz5+wKmfFeBIdX4y/YFTPn7AqZ8jiMI/iFrylBkQTWQTutGkiaeabBZLDb+aB002y3KS1QZ7h4+49Y8nN4XrKpCKejKEIjhkjK0Cw9OQP7AqZ8/YFTPjKZTUjlq8kqE4imImb6xqQmzEc0+rDE57wk2usFzJnbrBpFsfi+v8ACkKhfzwcAAyCv06qs51FmsFjx2l5x54ddYa7vp0kyRNOKf8A7WZkmiJ69RpJPvevXS1Hb17dyVEuy0T4Syt66dU5NtxxITvb/oZ+LnYZ3V0N60liNfe++uh1uaF5riaxMYeheS2rPonVLq87Mov7T4K8JemGLoBjiu1pq6W3Zno3iuzC3XzXuGe06uth6B9UXb3DnbU2/QliQU6JYt6ne6uD+3E/4W1tDGVLa59f/ZPXLsshzq672YD7U5n/AILsh7a6odWBK3PZjD1S6Ddbd/487LqzehKcqRzCEe1ytrWe3rZWO+eAEbtBx8Ect5Xogbj6T2LKaTzz8uKFuK9JihHkpMWVUv4T5Of5k0fv70LMzpYmPJTptNsnS2r+iKOCAE6rlwE1jbMtlBL2N/Ox6KS8mivn/wCtve0rTyXLlu6c+729a9dIAtb7uVdWuHYhfrsOhHrbrEoe9m9gzn16iu5qCO2Nh2Z953R6l9ii572tdaLJst1713Mye6eoftbjTtgr6P72+nM2X2H729ZmM5z7BeyFAqH109PXY4s9pFRnV37O5t9y/vP9vZRs9a7p/wCz5zzBSR2e9UXNnuQ+m73g+Mezt63W94zTqRdnXTL34Sf2x3V/8Mtw1cdvf9YXqg6euymr/RB1c2t6rI77MPegga6WLph71k6lGwWPDt5mJhQB1wdFFyIbnzr/AIz98AVH6wa2e9mTch2P96LunKcU1T91bvXM0crXZp7y+VrLZas3vUkmtCw/dT24rvU7Ebp97BWn5YbuH95Tb9Aps7Gu9qTbudeXRK9m5Gvu3fu4NzK+W8YU9+85WMlSyVEPeZnk/wC2/a92wQj1RQiR97V7BEgGA+yCvF+OuP3bS8db7iq6972mkxtYJpe9vWmjCb+8GUGJNvQx7oIJoF11+7yX7q9bO1k/e9It+r19V/3tC9sXyW3+wusrgoYL70r2LWFXemz3hZpdmUpdlfvBxrrt7Ba1e8zzRci1fST3rBduDs7du/5f637YNsdeNN3sl7Cog6zKwb+9G9qDmaPTr3GRf22RmL73CnM+W2F729ZiMp0tnd1twP1+J3vbsiyVD/VZ70Jm1tivfUfytcOe4xrR7v30d2khGeuuawHvZk0P2aeo73k1p3xnDuM94TbPW5Lv/wDVPdhNcHt379nSi4etb3W29czQs+nR2CVaJ+8J9tfcPAnU7GpX3szsMQQOuLsYgLs2ruk+90lE19M73ti2EUTjcXsXrrTClyb7yt28yk0+m7umiXtsY3M8s7WRKiFu1Ml7MVShy2swbRTF8bNMs9n5AsHkYJbfoNu5aK/pf9MTG+wYdcLA/qqHjbXTxt78VcOu/wDH/Rv3JiwQxXmmbckNiWpgNtwcrUSermdUW+MpIbhcscVngiZkaa8fJ/WvvD5baD+/lKVkxcS7ddxXXXRaV/fK5FdSnNdOokjKLKc9OySn1895peCKkOH3u73yVHShqz03ZLQ292F9yu323SuhaMWLJHvC3ve0Vx6udfBx0ONz+5o+6Q//ABQyd8fvf/vqW23+U96LmcLe93G6ZL8dmtOKd19r52bvnu97c4qZ87+9CM6O2DHaTnz8rh9evSF3V2Ast7pHcSAE/wB247brXzMhe6ANBsSTfnsF6fOvLsPkBooKY1Gpz3iP/wCF73XP/wCHT3N1ltVbtz75Wkpha2XdRnOPd/8A3Ro4aT+sHp5slbeDbs9tRrt57bed+2suAdL/AEE1thGJuq3pQbKNY73iz3rGKGE9uqfqI/8A0sXubyKUckFlaUd4XQrZeEO8OrNl7b+9dOIzI3a3MtR67zNVVg9cNP8Armoz7lX+N9MsZMeS/eUfe5oxj9wdbcJutyuf3NX3Qr/45fc9Pb5ZDGaUi+9xe92JCWa6uuveQKfRj7rdRDs27FXRGvSGSl0j7yX7y81Ep+95EaQlEMNs6n7aM9RPvOtNmxjte95+57wrOHXRBtX4rvz3i2Rpv7mNqDieOg2MWLI/vB/ve8Vx6udfldHQ43P7nl7nJF7FJVZ967YbShrtI98vOnFKNu4z/wDS/wBN3svx/wC6Fe5yRsxSVVJS6XuuGRbt9qV9qFV97Uu8Sce5+xdc2r/6Pc8fc4fYufH/AOsB71ihedPeOrGxBF0kVf8Ac0Hm6i1ofdx2O03j3ve+jpKXrH9i+vCS+yv3d+B+wbvl6YIz93PvP1x2XlPHh2Emchxwei45vCVS5lxJkWSU41m09iGcmlWhZb/xZC4BiLnGp2duA1Qq2WeIThpaqyUgQo8GK91ePHnXa2snStLdgrGtqCk3a3dpHSLCN5R15dtJLbnhmOY5u3Kblf8AKt7nopOIna19HqyIV65mU1/OPil27To1eJu2FrWAegWdEGdGnb72cOu/8emaXG9CzKBtLbOSjDIvE/Ww5QxNBQ+X6jJcUNq9XCOxSiI73gCy6G2mu3WajWHtE3oS1zbm06vpAF1C8gLtsp2ecHJ8F2+lKSpYz8WJrvSIkLWtu7SNQWvliW7OyPP1uZRi+XGlfhRJs81d6wOyrXmbyU5siZJmaMKNY/cmx73UY1vm5E9YLnyRwjMN7ThZZDt9aFoGIDn9tTq3/wCp+/PplMdpESQvcH3nPrwj/rH6Nr5XMuv3/wDUY4O0ausRdgHvMtSYQ93Q6TZ5qRISl153jG95396VqJaC31b6twHM7O6CfdQ6QW8pqm09SbqDdvFzh+/LvXkyeuoxNWuknrvmP3hXq6JVc6q+2CN+7z3ovq+tvfRApxA/YL2YdXlUJE94L6J0fqUgbvTs7ca7/X1d2QfeXOZ+TsA6ZuzDr+7AHt2ne9CWKa/u7XStI/XOyXZ17dsXQ5f9XpN3B+8I3P8AeDWn2kJrC63wJ+K0N7woblSwXVT7vNUW0FZOrr3Vqg90qeTt71FQS6lwrB9g9TpXtp1K+77xt3SUNnie+tvtO6XuxkxLnvM/b5NXvKVELTT7T/qgjOQIY61e0Hqv7EaBdml3TXvCPdJWjrLp5aWJfd2PdgaF2krbBjManvCfSBZx9017XveCLye8ldLswXnQZcuh7x1b+qvWX1Lv7rt6oPdQ6LXGpos19RLjqHdddhe7+u8Z8W6643VB/u9Pux9UbLVMov7r71+3cqPc2J+va8CN7zx7zFWawVsOuVN6r7czb7sf1jW373af1y6uOt7stpr3j943XneOwndJjz574BWI431P3SqpxiMqUc96X61bI3lhCBLY+8BXFqf7rnTK6FIbL02SbqiduVyxO/Dvak6+NVmlSL3dXpXmPtjqDB9Y+uDs37ouyj3rqk1uLlN7tFqrZGX/AHe/py66JGVejusbX73Pd9JR6yOq/sbvF2e3tqB2SdbHdp2eRd339wMJ1kp5YyZPdvuhiIe7Prwsc7+vW8Jz3nn3jXpOmu6LnkvsK95qsjBfu+PUA6Or+B+gzr2vBXDt+960pdbC5EcWQ66rf2R6Q63dmHvD1D4b93D6grZwdZfHyc7EBdcNmojOSHnVlXBf0Du+iUPYQW28d8otpuWVjisxCThbwVpcibTcUUrYzcAEXlX8Y2shqWLh5n5zZd09IV7oda6PYKQWLKr7g9cNO6HVxt6PGwx2uEMqLIaTJajFb0s4xrajPxYcDeqdCczzDbmApdibr2GG1kG33s4dd/49eWOHW+I/gK3yjDrcFTKuWnk4EEIuDxddrOQTMk0niJ7jS7B8h1/cFUJhVJejBpFMz3ZEgRJJhI1WOeDUwmwghC9T/aRtG6TzPgevMix7Eryct6Ydd6DUhdHQbD3VDDxXuh0dMt4Kt2EFIPwD1277/Ouq6VFzTxGEfoUYMi3MIS+5JmlDRzwpSquknR5DzpeV34bfbXpYtHEawP8AWHnzqO6b761H7hP5N1i9Nt9qx92fwWeX26Y+9DsrtvAsLMSuMKeh1D9N99Kidv8Aj4+dpUByZaTr193F67bT9cVbv4RQPF0wjb+dI9mcrT2cIyQmHYqsRSa3O/JGYEINWS3UhuCbY3nWO5ezHZtvOmcXw6K5sps1pdzbY02tV1t97t+FHOkx5OiHYeH3S7bTsRVjic44kKmj8RX1JNImWSXX1H0SMtMdDfL2QYMnMOUU96vppx0gyM50FbsC9JkQXdBlQU+Mj0t2idcEpEVU3k5hRU9bczHGgsV0ulOPotWLeWDfMPbsbWBLJR7YhmRxH78YYiyKx+XHRV0nP0DWah8tF1xrEsKTUChjLPt2KXuluSuNg2XaiD3mkHrXw9l0SNK8excUrw6m8yZvkxOSbBQJA70ZMfPwuq0iNEItfNaXXKl0ZVj0aOKNyewo/MXQlBhBRnSeVY+jM1eyOlJBk+Dbexu62s9LawMyiE2tQ5Ndfq9PqO2M8g1SkQpCHnzXF4Sf/WPlj+T+WPhfL0fLHPk55efPLH8KsJ2iwkl+upklwI/pA04+fHJzhdLnJqf672VyBq3ocCmpapAypCcUc0EjRpqQ3Xoyhh4wYJOLmDLlI2fIjng+nrbh12yHGrMlNAW+u9FFMs6gEfox+boaS5vZ3+u9lcgiDEmCEKYosTpjY3+u9lchKC0OFGq9OvhoK6o0KFxY20YXrqZIoEmUta0mu/XrwZWu8jxQx5Ybi51zto0YiykMax8s+EkxUxZZQ1rrwQhR2LQuM26ogFwCoEpQ8wphRVTrtTtzMUUoj+NnHPVfkaeyX+vBlci9gE4uYcxVPjGXlDXrrAyahKs7Eg0xK9NGvLL/AEGgrOQV2YqgtqZH0U692YUOOlqN17Ibm69WmcNtjr2ZBMyUKFyJWX6jRjLKmF11gfWoTrgxIMz/APwP7//aAAgBAgIGPwD/APgiVxvW6ycq2tI3llejNojRSzNRQWNACaKCT2DDbN0nusd1dKhk5WiaJigIBZBNHHr01BYLUqDUgDPFtcdZXosku2ZIiY5ZNbIoZh81G5FFNfFQd2eJ9v6O3EXk1siySKIp49KM2lWrLGgNWFKAk94p9Da+7Lf+nG203U0yJLJOdbQxrO0dwsfLFUlEOXi7Tnl+p0xcx9Nbhb3zWUnKnEEqycqTPwvpJpWhoeBoaE0P6ud/6c2h96lSVBJBG2gpDpdpJy1GosQUFsuBw/VUtmLErcy24jEnNBESxsH1aU9bXwplTjn9EI4+nWvduaJGW9aYxRNO3MJtxSN/GFTV6D5sQ3hGkyxo9ONNShqV7aV4/wDCfNtm5RJPbzo0ckbqGR0YUZWU1DKwNCDkRjqbcPdrCLV+l52vI44FpyreNo425USijRoHJmi4NCZKA8Mbj1TfWUEu4bXaXJeKRVkayvOQTzIGarKsgAeGQGpTwk6lcCX3pbrZlpo5LhLma3hWS7miW85UUdaq0ixll0qWoqgkefduodiiu1g2ZS06zQqkjARNN80qyPrOlCKEr4qDz4bp/pyC9iuFga4PtMCxLy1aNCKiVyHrIvhKjKueWadM8m43XeJArLZWaa5FDiqcxjRULipVfE5XxFQpDYk6aWC42rd4gzGzvI9EjBPX5bAlXKA1ZDpcDxaSoLY6c/J1/N77Cbt1RK9Z2KQwRLrnmYCrCNKgaUBBd2KqtQCasoNv071Ntl90/NeFRbvexhYZNZpHVwaoJGIVWZdGogM65VtNou4LjcNzvwWt7O1TXLIoOnUSSFUM3hUeJ2YEKpAYg9HXtjd7LuxDMtteRhS+ldTKrKTR9FXCOq6lBKFqEYXp3qSC9kneFZw1vbrJHodnUDW0qeOqGq0OVDXFr0ZaxXF2LiaK3e6iVDBHNKyIqL4tc+h3VJmhDCNqirEEDLE3T8r3V9PasUuDZ2rzxQMpowkkBVfAcn0FtLAqcwQB1N0xdrcWZLKzEFDG6AF0lVwrRugILBgMiGBKkEz2vTO1bhvdraH5+7tYhyEA+UpYgshzoxCKwFVJWjG+941g8tzt1kj+0wpHW6jIA1wtCWB5mlwQA+llOpHYEHG+3Puyj3ESVgWY34RdETGZoYYAjGqodeoyVkNVBY0wekNts7rfN2SnMtrJA5iqNWl3JpzApDFFDFQRrK1Fbiw2pZrPcbQaprO6TRMi10lloSrqrHQ1CGRiA6rVaz2V37bZ+zrMWkuLYIhMJI5a6ZXdpJWGmFQlZCRwwnR8ljebZPcsVtnukRVmahZVZVYtE7qCYw4IalA1aAxXXUsjvPc6hBbQrzJ5itNRVagKikqGdyq1IAqxAMHTHUe3XvT93dlVt/bYwscpc0Qax6hkNAhZQhY6dYYgGPcOp5HaS4YrBbwrrnmK01aVJACLUanYqo1KKlmUGDpjqTbb7p+5vCotzexhYpS5pGNYPgMhoqFl0FiFLgkA42yw6ZmvLTatsu9O5x+zok1yYLgB0gYszSQsiONKtHrJAY0NBe9ZWJmsrDb3kSd72MQFOWiyO9Nb1QKwzrUkEAVw91ZbJulztMThHv1gUQg1p6rMDnkQGZGzAKqcsL11YXsZ2oxNMZ2JRURK8zmBqMjRlWV1YBgwIpXElxt2y7pd7VC2iS/SACJTX7V2Boa1Aco3eoOL/qXpq4FzZ3NjdlWAIIIhkVkdWAZHRgVdGAII7qYG130NxuG5TXlzMtpaprdYdEIEszGiRRsVIUsSTQmlATi76g2hJYW28fzm3kVTLH4DIpUoxSRZFVuWytmVYEKRTE88gvrXkxCRVmtgrzOWVVghRJXZ52LVCEKAoZmYAYfpNbK62u+Ku8Md0qjnLGAWAKMSkgU6+W4BKBiCaEYhs96Mtzf3I1Q2lsnMmZa6Q7VIVELeFSx1OahFajUi6U36xvNg3C4YLCl7GFSRnNEQSA+FpDkmpVVm8IYtQGx/Lh+bz4j6g3+dbaztbaJ5ZGrRRoUCgALMzEhVVQWZiFUEkDBvE2PdW2pX5ZvhAnL1VpTTr+GhcN2EassR9X7NdpLtzxtLzq6VRY68zmaqGNo9LCRWAKFSGApiWLZto3PcNutz87fQW+qNBXJ+XUSaCPECwRiueihGJEt7fcpViVm1JaKVZV7V+e1eLioZVJ7QDliLpbp+3v1nlSSQPNbKkIEShmDSLK+liD4VIqcQbLDabms9zMkCB7RVAaSQRKzVm1BNRqW0mi5/8JXXSsKgxS1BzBrcW+X2Ri86p6HGnYeoIZrO5hoWjga4VtUDgerGzEyWknGKTXD6pUNaIRUC6vR8Vy+OqkqK+3RmnbSkwrTuNCK8DQ92OqpbZ1dDbz+JSCtQ9iDQjKoYEHOuoGueOtpOoip3jmyiLXQOIxcSCYRg90Yth4c+Vp+TXEHvgm3GRXRFUWmldLSpA0KssurUI+WSzRBTVgW1aSVx0357dfze+xsPssNvcSR29sbCK9cx2jzGW4rzHXMfPBKZGsixDtGItr6h2bZrb2SQzRzw3sgkQ6GVl1SKyqjVDMcjVFNRTHTmxbVsP94Otdts42EjXjW1pbsY+YHnIDCbR45VOj5sSKQWZwg6Iuuttrg2q/qi6ba59qSaMST/ADhk5ULLp1Mmh1JpUg0NMWDLkRuMdD/8tc8MbJDbbdbgbfBE1sTEjNA7xqXeN2UskjklncEMzEliTngsxAAzJPADvxvO6e5d9v6x6dv7iXnojq82oag0UgDxycxUcrWJ5UkBEgjqxx1nYe7va5tlvbQOb23aaSd1aUKsjJM9JDGII5IgjqrRCNlYfKaws9sKq0wuEuzEaSC4aSRZNRzo4jKaKjJNFPDTG47da7i+4vezJIxdFjMaIpWJSqs1XoSzyEguaUUAAY64yy9v+D/aLzHUtz0PYbdfbrLO5vDuE8kM6L7RNURBM2jMv8aTwcRg/JxZe9Hq6x27bkeKSK4W0ui/M/m7oGEbpqd3PL1nVQCNW4jEVvfQpNGtlHIFdQyh47J2RwpBGpGoVPFSARQgHHQTqBVmiqRQE6bzKp4mlTTuqe8422Pqkg2yWsfsYl/ixKYJTForlqNxzdP/AEuinipjZ993DcpLFdqeroqqySxmSOTSCxXkyaowolGrwsRpqAcbQdvgt7m4itrb9HxXztFaPIxuD4nXOvO9QfKmWMcaYtrTqHZ9mtTYSmaKeG9kEinSQylpFYKhOlzSh1IprliBL1tUwjQSEGoLhRqIPbVqmvbj3figoZogcuP89iy8/bl6cXC2FVjkurRZ9I4wmSp1fuTIIwa5HKuLHY+l9i2G52OeyEUZa7m1SROhV2lUVAmZixmHZLqBzBxu3Tu+FEZ91gdlgmEyrbuItQkYKoUPOsZdKdtT62LHpbZpeRY3+1pCZLc+JJJIQJmz4yCYuZA2ZfUG443bpS1vTuDcm/lklKrGDJJAwKrGrMECqqjSWJJqxOeJ9wWFBcS306PJpHMZEjh0IzU1FVqdKk0FSQMzjrqKNQqJelQAKKALq9AAA4ACgA7sdTPdwpKYI2kjLqG5cnKsl5iVB0vRiAw8QBIHHGylBQtZxMadp5V6tT3nSAtT2ADgBjej1SAbmKFjYCTvWC35ZjByNLdpmUjMEyMDWuNpu6Abst5S1IpzDHy3aUfbFFcQkdgk0UzIrsr7n/tJngM34U2cuv8A5dcbHHDqFo9xb88jhUWrmINTs1gkfuwvbTEVjGsP6CNgBTw8n2Qwglj2aTHVixzrVjnnjr2LbNZslnUwcamP5k3R+GAIZPNqrnXG2HbpYUNsjm9oyqUuNbNK01SNJIowZsjHpI8IFOtp7Uq8T3atGy0KlDc3jIUplpK6SpGRFCOzF/YXzi26c6nhe6jJyjhniDyFR2VWTmRgZHTPCDwBG++/jqGMibd5pILFXFeVaowDaNQqB4EgBFKiF+x/+Em+6cuJXhS+gkgaSOmtBIhQslQRqWtRUEV7MW25Q77uTPbTQzZm2GswyJIFciEMVYqA2fAmhri66e3yET2l5G0cqNwKt2g9jKaMjDNWAYEEA4j6Q2u5luoYpZpBJPo5nz0jSFSY1RTp1aQdNSBU1OLve+nuob/aLO/d3ntrY6GIkYu8aTq60iLFiqSxzaK+E5DEHU3T2539gtvLDIttC8YjIhKExu5QzOkzJql1yHUzE5ClF6y2u9uNj3ldNbq0NOYUXSjOlVPMVaLzI5I2ZBpfUKUh616q6l3DqC/to5I4faG0wxiVdDsIy0p1FMgQ60qag4uN+l6j3VLieWSQOskOuLmMzaInMRdETUVQBsly7TW12vfTJFc2KgW95EVE8fhAIbUCsiOVDMjimoBlKsAcRbf1X1tu247bCyEWuoxqyowYI7NLNqWoFarwyFOIt+vOnN4uNg3iCMRGe3RZA6LqVTpLIVcIzISGKMlAyNQYh3XeuqN3uNxRCr3bSxGVmqSrR6oz7OqA6UjhKqM2OpiWNlNum9bhEllaQ2oiRomjfkhgJ3WSNwZ3DEM4pUZYbpy33C63JGmeYS3bq8i61ReWpVVAjQINK0yqcNBMoZHBVgcwQRQg+YjI4mj92vV247BY3L65LaNUlUZUokhMbKVWiozanVQF1GgxcbDt5e8N8xe8muSHkuXZdLcwUCaNJIEYBHiYsWZmJn3D3a9T7h05FcHxwQkyRgZ1VCJImKgGkfNMjIMlamWN16Jj3e/lm3lmkudwaUe1iRlRA8T0OjSsahQS5GZqa4t+rNt3vcJ3gZ2aGRoRFOWR0rMI40LlS5dSxJ159pq/XHSu6XXTu7SktLLanwSOQAZCgaNldqDmlJFWU5urNVj/AHz6i6hv9/3FYXhjNy1Io1kKmQpGWkIY6QAQ4AFciTXH6ePUe7G55vM1mSHXTXrEfM5XM5YHzenV6nh4YvOrb3ftyhnupTKio8JW2qFGi3LxM8agrqAVsmJbjjbdm3ae4W82mCOC3v1ZfaSqKo+eqNMoZlEhBAKyVeNkJJNjd9YdY7pvNrt00c0Nq7FIi0LK8Yl1SzcxQ6gnIE0oCuIY975lvd2tTb3cBAmiBoSh1ArJGSA2hh4WGpCjVOLe36t613bc7C2kR1tSxRGEbK6JIzSzaxVRqqtSMgR5LK+N7Ltm47fqEFzEofwuVYq6FkJ0uivG6SRujVoxBIxuPSvVe4XHUY3Z2a6lvSWZ1MaxhEq7sipp1IdZZXOpSCARNa9FdZ7ptO3zsxa2Q6sj2B1liFe9+XrYU1MxzxL7vbtpd0s7ozNcteMJJLh7htUjOwC0NfUI8SUUhtShsTW3RHWW6bTt9wxL2yHVkewOssQ1dhkKFyKamJzxB7srbdb+CGKc3Ml0sim6nkdpGlErlNLJI0h1KVPhCgk0JO77dtm+7ly93s3tCNcSezl2DG4gEcaqtwKAByDkKdgxF1Ht2+7jI6c3XG7QhJjLFJGWl0RKzshkMiliSJAG78WXVMPUG6TXNpNFMxkeGtxymVuXO6xCR0fSA4LZjLsxddSS9RbrHc3M00wZXh1Rc2R5OXE5iMiRx6yiKGyTLvxZ7st1cbZu1ikccd9bkCVlj9TmjLWyGpSRWSRNTAPpOnFv1h7wN8vOpry00mAXWUKMh1IzIXlZwhAZU1iPWNTIxpRd+3bd761CxJELeFojAChc8zRJG/zjByrMOKgDhiT3Y79PcbxZStIxkunDTgu/MQpIoXQYWpyWUAppAzGRbpyLrHdF2Jm1Gx8OmmqumusRUpx+Y0lvEVriXZdmsi23WNvNI0IXmyXACM8uvV/HSz+INqyYnTQLQB+vNzmm2KNZGabapNxXlssZDKEjQc6WCVTRURhXxRqBpx1h1q6+ybLz6xOylUSGD2iZlHHK3heNXArpPhzIOOmOifdywv769umk5oR0e0iKmOTmK4VkJFZpFcCkcKuaakJsumtpXTb2MKQp3kIoGo97Oasx7WJPb/w10x+nrXbm5BTmKGeNJHSldSRMwcgjNQQC4oUDVFaH6AbtsFl7RblmQNzYU8S01CjyKcqjOlPPho3FCpIPpGR+hO77l0/aPcMxYsqNHqY8SyxsiMT21U1zrWuF2PbrWKCyRDGIEjVYQhBDLywNOlgTqBHiqa1qcS7h0ntNvYzzZNJGp10OZVWYsUQ5eBNKZDw5D6ApdLqhjUsw7yclGWfaT/k4j3DaowihqNQlqg5AmpNKMAP8rARAWY8ABUn0YFvHC7OfkhWLfEBWnnxybuNo27mUg/EQMGVUYqOJANB350pj2oQSGL7fQ2mnfqpSnnxDaXia42D1FSK0RiMwQeOEhSPVAjRlkA1alJqVCnI1GQB49p7cI+2wG3TT6pjWP6S+t25mpzpwAxS0heWn2is3n7AezHLnUow7GBB+I0OBDbI0jHgFBY/EKnCWO7QsgYE6XDKTQjvAPm+oQaHE1pZpojUJQZniik8aniTgJGCxPADMn4Mezwwu0n2oVi1O+gFafBjk3MbRv3MpU+mhAxNuc0eqZUlINTkV10P0hlwy9Nfa/Z5OVx16G0/HSlPPXB5KM9O4E/UxTtwDMjIDwqCK+iuDLbW8kijMlUZhT0gEYKSqVYdhBB+I54jggtWScKgMhhRQSNNTzfWNaNT7bVnwFBFCpZjwABJPoAzwDdwSRA9rIyj4yAMBEFSeAHE+b04E81tKqEV1FGAoO2pFKef/AIPr/qaSwt1k2dGjRKVWQQQRsC9fFVifFpODadWWtnttqI2cTKrsTIGQKlKNxBY1pxHHF/e7FazXUDXMpDQxSOtHkZk9RTpquYBoadmJZNq225uFgJWQpDI2hl4oaL647U9Yd2GilUqykggihBGRBBzBByI7MfpSy2q6ltyKh1gkIYUrVaLVh51BHnx7FZwSTTZ/NojM/h9bwqC3hoa5ZUzwm0QbfcNdSLrWLkyCQp2vpKg6B2tTSO04OyPayi8DaORy25uv7Xl01VpnSnDPhiOG/wBruonl9QGCSrZVIWimpAzI4gcQMGAbddawoYr7PLqCkkBiNFQpIIB4EgjswljJY3CzyAskZhkDsorVlTTqYChqQCBQ14YFxuVnPbxk6Q0kUkalqVoCygE0BNK1oMWNkkDzxmeDmhEZ6RGVFctQHStDmzZDtw79NSXMFgllGjtHGxgXWz6yWKtGjiqgSDS6jSoYYN3uFlcQx1FXkhkRKtw8TKB4uzPPsx7etjcGDTr5ghk5egCpfXp06aZ6q0p24S0sonmlkNFRFLux7lVQST5gMC73vbbi1iagDyROqVPAFiNIJ7iQfNi/29ppDbpba1iLsY1cyxguErpDEZFgKkZE4mVRUmRvvjhZb+1lgV81MkboGB7iwAPwfqU+8y5NIGcecKCqKfujWh/d4n2mU1Zda5/ujrRj6GP/ACcQwTrXxlWVhUcCCCD2dhGFh2yGPmyKGdiCcqsFFFKmtdROdKGuZY4e+kjCzRBmy7HQGoHmYACncQMyoOJbq9iV1QOWqBUhdZpX4SAK/KI7ThNvvYkWKUkLoBBU56a1JrXhUBczXhliFYF0pKjvQcASjggU7KitOyvdTEAPDmQ/fDFnaRgJzqBiABxIBY+cKOJ7ABwGILDpy18IXNguoADIAU7TmWJzIoeJJx+kb+Dk3cKlqUpTQTr450ZQWp9zxpXB3jQHmkUOfOWICCvcNS1HYdRHHMW25xJroWjZQQQQPEM2biM6gjhQ+a49Ef4pMW8cgDKSwIIqCCjVBB4g4EG1wx811DuzA97BRRSufrGtfld5JwdzMYWaJWfLiGT1qdtGC8O6lTUYeedBIiLKxU/KALmndnTtw9heRxhCpZdIYUIZRnVm7+ORqPiutpKgxTjIECgYqHIocgtCwp20UYFoF8DSc7zafXI9BYFRi12shVt4WRXAoASxFQaDhp0r5s8RnpxYzCFzUBdRI+6oNOmgAU6hmKcMQx3tq9vdJxJQBSPlBW1ElQeGRzzquYMEwRdXLh8VBXPlVz45hRXvoO4Yk34xh5XBap87aUWvdUqSO8k50xLbdRRoUYUGlWoQa1BHjrnTtGVe0Ct28RDlCBFqGeglqmh7T4Qe3s7aYMm5W4uLWrZRBWI7ioqHJBpkw4eehxJPaRmJWOalQpDdo0hmp588zU0UHSP+Dzfb/crcXdvDLO8kJoBKi28RKEkMKMMjUH0YOz9IdLrZXgkWTmQKrvoUEMumOINQlhU1pkK9mG6XV9FrcLLJLGUXUZI0opLEa1K5gqCB3g5UTpS3eKDbVvZbY28cSBWXmOrSM1OYZWb5xmDAavk0JBm268iU2403MkZA0yMtskhDDgQ8hDODXUNVa1OG3DY9ws4NvgkCx2zTxqHiUgESqULa5ADXOqVAQjSDjb+quk5Y4rm8ipMUEbrqLmJ2IIK6pIyFJIrVdQOqpxYnp6GETzQq88sia2lhSSQJbVJBSLUXdtBVizLRhQ16o98d9FFJuqAxxgLRYkigQoqgksFJZdZLFnEebccJtG93zXNvcpMzIyoAGVC6lCqgpmKaVotOIrQi6/SMyvYRXLWkictARapLJpowXVqjLs9a6mIoxIoBtZ2u9JjuI9VrMI4iIbRg3tSiqFX0guVZ6tSSOhrTE3SllIp26wkUZKCXuEDLI+vNqKXaMKDpOktQk1xaDZ5RH7bLBby1VW1RPPHqUagdJNPWFGHYRifo21nC7fcW0RePloSSzMSdZXWK6V4MOHpwm8b1IJbiS4VWYKqAiO6ZFGlQBkqgVpU0qanPHUNhucgki2+zlhgGlVKR+yS+ElQC3AZtU+fG69X7SkLbrIz29u8xCpEERDUsa6VZ5AXGWoIi8Di72v3lX1puO23kTgqZonZXJAooCJ4GUsCoyUhSoGdd8sLdtUcEUkamtaqlyqqajI1ABr24nn6keONysi2ry0EazmQfKbwq5TUEYkcSoIZlru8PWFrH1Pt9zE5i9n5ScrJqFodCyMmatWPnPGUDKx9YfqEdohoZGC1PAVOZPmAzPmGLfb5IeapWgTI0CAUr2ZGlPpcMLYw2/IMoOdFFSATQ081cRNH6kzcwZ1oSDqHprVvQwwl7toEjaArpqAYUJKt4iBQ1I49gOedJbS7Yc6VWFBn4pAQAO/SOP3LEYmtJDpWQSKSeyuoV+DCXN+oSKAltWoENkaaaGo7CdQGQ7+EKwmqwo6E/ugjlviqFPcQRiAg/52H74Ysbs5iLSWAzyDAkfCuIdx6bmLRlaMqMornUMK0ByNDnWlCK1OGuN43Fg7jTydIbUWy06w32pOrLhUZjM/o23YCZFCUPYyEFfgYKufnPGmBfbmBDo1KillJdiCDShOWnV5+4UqcXB80f4tMW33TfeNhb3bQJSVCuuoBhQmjeIgUINOPZ6aPZXLjnSqy0B+VJWoHoBz+5JGJxUV5c/wD1mCTl82336Ylu4T4o3jYeeiIfiPbgdVMchbkdnqVElfSKfTODLfvoE7ks3YpYk9xoASBWmQ7MsRx7NMbyAj5egkEVyqSGpTsDZZg0yrG26Ki3bFKBTWjZF6eYLqHE8RnniAVz5cH/AFf2Rh9qt2AmRdFD2MrBl4Z0YKM6d/GmJrnqGsCRjIB1rlUkkgOAAPh4k0Azm9huntmQnl0PiaMmgrkAf3XAVoKZ5LabiiSW4qGc6B4RWjDQRmadqVzzpxB9kpUIvMpwL1P/ADdPo4dn/BFf2nUAlKW8SOnKfQas+k1Ok1FOzGYuf9eP5PG2y7AJQbppw/Mk15RiIrTwrT1zXvy/XMnSlLpYr2Me1LolOqR4kSUq+uqg6ctNAOI44O79PJdxTtG0RLLM40sylhRnIzKjOlfjxuPVu+yXAunnnNtoQshhmLEl17GzFPFlXgcP1gsl37NpFypKEn25pmZwVpXlcsggV9btxY+8PoczS3oc+1JMpSN4hEkQRBxBZNYJzo2lqZUwep73cLrarqajTwrEx1tShIpFKms0zZH0t6xTUWOLf2YXSbJbwgNJmZ5bhdTCQg18LNpFAqAAZIvHC7ntUly26QqkUQZCkXL5hZ9QNfFRmoajsyxuO3QbZJu22TRa7uGMAtGoBUuA3hbUpZGiJBkFKHwZxWfQOzzRTSxTNJcTux5CKtdMScyWmtiEZiVoCFBbVQbyY/F/PLjhnwkavxdvdi36r3mMC/gSW0sJGFZGVyEjIrmFVY6kVo6QK2dRUyOSzMSSSakk5kk9pPfiLcesWlW3twJYzCKt7RHJG8YIoapk2oejMYbfNle5bdfmo1DoUi5SFtVRn4s+NfgxL7uev5pLSNJGeORFc1BfmgqyJJpkSTVk6FGUgZ1IG5dJ2MV1FZXSmNp2Bea55kbxyORQCIIpAjGla1LFFNQd26S3CGS56b3CSTQWGqVFYaAzrVSQ8YXXpo6MisgJyw25/pO8v0zZLQI61PYjvyYjSv8A0iZcWPbNum7PcR7jPrjYIheIQ6ldKD7aozNTkPPjc4prWS72m/hRI5polllgcgmU6GAIVmbJkBddCUDVJxc32w71d7w80emKzMbxxK1QQz61VFcEULrQhCwCMSKPMwALksQBQCprkOwdw7v1AT27mN14MpII7MiMxlgSXkrysBQF2LEDuBJOXmws0DFHU1DKSCD3gjMHFtPuMzyCMnN2ZyBQ1oMzn3DMnsxHcbVOVrCoYocjSSQgEcCOBFQR24El9K0pHDUagegcB8AGLq3kcBzHNQGudVkpQ0pX4aior6wr7N7VJopT1jWnCmr1qU7K0pgT2ztG4rRlJVhUUOYocxlgXksrtKKEOWJcEcKMTXLszywHvJXlKigLsWIHcKk5Y5VnO8acdINVqeJ0mo+lXHNvJGlYZAsSaDuFeA9GOdZSNExyJUkVHcacR5jhLmW5k5kddJDEFajPTpppqMjSmDPcu0jnizEsTTIVJqTQZYgmlNFUsTxPyG7BUk9wAJJyAwLjaZyoMSglSaGkkmRHAjtFQRTMZHAlvpWlYCg1GtB3AcAPMMsGzinkWIggoHYIQeIKg0z7cs8c60kaJ6UqjFTQ8RUEGmFiv7goZa6pHq5yUkcSCxNABnXhiLp3bZhKSAGIIJCg1NaV01OWk9hI4Dycm2uXVBkFrUD0A1p5qUxzryRpW4VYk5dwrwHmGWBZyTyNEKAIXYoAOACk0y7Mssc6zkaJuFVJBp3GnEeY45V5O7pWumtFr3lRQE+ciuBLCxRlzBBoQfMRwwYzdyUPcaE+lh4vp41NmT/wLJt+926XUBgmbRIupdQC0NO8dmP6ltf9WMf1La/6sY/qW1/1Yx/Utr/qxj+pbX/VjBI2W14H/NjDgZAE/V+huLvYOVruUVH5qFxRTqFKMtDX05YTfd60c9ppU+bXSulCKZEtnnma542X8Jdfewf4BlvtrRJo7hQksUgOl1BqpBBBVlqdJzGZqpGJoujOn7PabidaPNHRjXvCrFEKjMqHLqDmVPAy79JbR7h7RG8cqynxMJGDORJRirMRRiVYMpYMDWoggkhjsrGzGmC2iroQUAqTQBmCgKtFVVUUVRVif1U9VdUFntmdkhgRimvQaO8jijadVUVUKmqsS1KA3HUPRyNbS2SGSSEu8iSRqKyEGQu6ui1YUbSQCNIJBH6wtdisKc66kWNa8AWNCx8yirHtoDQE4Fnfwy3c9PFO00iNq7SiRssaivBWD0yDFuODtcMhmtZ0EsDtTXoLFSj0oNaMpBIADDSwArQV/wCCWP8AJ5/qLjdN0sH0T29rPJG1AdLpEzKaEEGhAyIIPaMf1l/6i3/ksbbvG7Sc25niLSPpVdR1sK0UBRkBwAHmxt1v03d+zpPFKzjlxPqZXUA+NGIoCRkRxzrlTbNo3S/5lvcTqkicmBdSkGoqsYYd9QQfPTDeg/Uw/wB0fq/RR/lM/wBVcbL+EuvvYP8ACX90OpphaGF3eCVgeWyyNrZHYA6GVyzBmopU0qCAGu9j6dukvru+jaGsVWjijkGl2Z6aSxQkKqknUQWoBn+qxX28KdzuCA1ZhSEEgHwwgkN3fOtIDxoMbtDAoRFlUBVAUACKOgAFAB6PJZ9QW6h2tJVk0n5QB8S17NS1FeytezC7l+lIoARVo5arKp7VMdCzEHKqag3ySRgXu2qRaWsYhhLCjOAxZpCDmoZjRVOYUAtRiQP+CVd/2+KOeQI8emTVpo4FT4SpqKZZ4u9kuLG1SO7hkhZl52pVkUoStZCKgGoqCK8R5No/An8Y+No/AzfjFxadQWiLJJaSCRVeukkdjUINM+w4IO32ef4b+VwXPaSfjwl9LGm327iqvclldhSoKxKpehyoXCKRmCRiv6bQPTh7K1K92rn1p59PwYa9s1TcoUzPs5YygDtMLKGb/wBHzD8GNLZEeSP8pn+quNl/CXX3sHkS0s42llkIVERSzMx4BVAJJPYACcLdbvLDtysAdDkySgHtKJ4V9BkDDgQDittvUbt3NbMo/fLM5/5ODe7hALi0XjPATJGvdrBCvGOAq6Ba5BifL7B07atcMKamyWOMHtkkaiIO6pq1KKCcsBt13WCByK6Yonmp5izNDw7cj5q4aTZtwguiOCurwFvMDWVa9wZlHeRg7Zv9s9rMM6OMmHDUjCquteDISp7/ACLb26GR3IVVUFmYk0AUCpJJyAAqcLdboYttRhULMS01O8xIDp9DujDtXBKb2henA2rAV9InJA89D6MPexRpuFugqzWxZnUDOrRMqvTv0BwBmSB5IOm7GRIZbjXpeTVoHLjaQ10hjmEIFBxOP6xs/wD138lhN73K7gnjeVYgsfM1VZWavjRRSimudcx58LuVwE262cVVp9XMcHgyRKC1DxBcoCM1LCmC+3bvDLKOCyQPEpNPt1klI9Ojz4bZd9t2hnXMDiHUkhXjYZOhpkQeIKmjAgLf7ho2yBxVeeGMrA9ohUVUeaRoz2gEGuNW37xDLJnRZIHiUn7pZJSPTpwdp6hgMMlKqw8SSLwDxuMmU/GDkwBqMQ2UZCtM6ICeALsFBNM6AnPFP0jaf+u/ksXW/wB3fW0kdpGZGVObqYDsWsYFfSce1bbEsFpWhuJiUjJGRCUBaQjOuhSoIozKcVG8x82nqm3YLX7vmk08+ivmwsG/RAxS15c8ZLQyU4gMQpVhxKOqtTMAihwt9aRLa2bcJ56orj/o1ALyfdBdFctYOA0e9RmSnqm2YLXu1CYn4dHwYX9Mxq9vKaRzxEtCzcdJJCsj0FdLqpIBK6gCfJHcpuFoBIquAedUBgDQ/N8c8NK242lFBP8AnuwV/wBH5LTfra+to47uJZVV+bqUOKgGkZFR20JHdj+sbT/1/wDJYu9lnZXe0mkhZlrpZonKErUA0JFRUA04jF2druYbf2Pl6ubr8XN1006FbhyzWtOIpj+sbT/138li36endLy4uo1kQQLIxOt2QIFKhmYlTkAa1FM8sLdb3cRbaHAIjIM0or9silUU+YyahwYA5YafY9whvXAry3QwM3mQlpEJPZrZB3kYk2/cYmhnhYq6OCrKw4gg5j9hFRi02K2dY5LuVIlZq6VLkKC1ATQVzoCcf1jaf+u/ksXXUN3fW0kVomtlTm6iNSrQaowK+LtPZ5ebstvptwaG4lJjhBGRAahZyO0Rq5X5QGK3e8xo/aEt3dR/lNLGf+T58Nc7RNDuAUE6FJilNPtVfwNl2CSp4AE4ksdwiaCaI6XjdSrqe5lYAj4R5GtunbYyhKa5GOiKOv27nKp7FFXI9VTQ4Dbju0ML09WOF5RX0s8Px0wW2zdoJmHZJE8IJ7tStN8dMCx6itmhLV0OKNFIB2pIKq1KioyZajUoJ8kF/FuFoqzxpIAedUB1DAGkRzAOeEiOelVFfQAMX3UNpe20cV1IHVX5uoAIq0bTGRWo7CcP1DuF5bzRo6Jpj5molzQHxIooO3P0Ym3bbLqCBIZTCRLzNRIRH1DQjClHA41qDlin6RtP/XfyWBsW5TRzyNEkuqPVp0uWAHjVTXwmuVMx5EsrGNpppSFREUs7MeAVRUk+YYFzu8sO3KwrpcmSUV70Twrl2GTUOBUHBaHekZuwNasoJ85E7EfvT6MNfSQre2yVLSWxL6AO14yqyKAMywVkXtYeSfa9snigeCLmky69JAdUoNCsa1cHMUoDj+sbP/138lizg3CeK5a916BCJCRyygIOpFJJ1igFa/Fhb3dnTbInFQsoZpiDwJhWmj0O6uO1cGTad0huJBWiSRPDWnYGDzCp84A7yMSbRvUDW9xEaMjDPzEEVDKRmrKSrDMEjyR7Vstu9zcSeqiCpIHEnsVRxZmIVRmSBnhZd93CGzJFSkaNOw8xOqNK/cs4rwJxXb95Rn7pLcop/wApZXI/enHO3m3DWxNBcQnmQ1JoAWoGQngBIqE/Jr/wMbR+BP4x8bR+Bm/GL5f797/EJI0YraRuAVLoaPOQcjoYFYweDhmpVUIbeN+kKqTpjRRWSV6V0ICQCaZkkhVGbMKitBsrcivH2ga9Pfp5OmvbTV8OBu2xSEhSFkjcUliciulwCRnxVlJRhXSSQQF682eMR63CXarQAs+Uc9BQAlvBIR6zMjHxaycR/lM/1Vxsv4S6+9g8kW/7nEG3S8QOSwBMETCqxofksykGUjMk6DkuaQXwa5vJV1pBHTVpqQHkY5IpIIGTMxrpUgEgR7rtLwwk0LxTCVlFeOho4g3no4PdiPc9ukW5tLpDpNKq6moZWVhxGaurCoNVYVBGFn2pNFhuCtJEvZE6mksQ/cqSrJ3K4XPSTi26dsTpaZqu54Rxr4nc/cqDQfKai1FcRbLskQhgiGZy1O1M5JGoNTtTxMeGQUBQAH23YLVtyMR0vLzBFDUGh5baHaQA5atKqeKlloT+g2tJbS8KM6ioliZUFW8YVShHcyAHhq1EAy7NuSDXQtBLTxQy08LqeNK0DrwdcjmARNYXQ0ywO0bjuZGKsPgIIxF1LvEQfc7tA66hU20TiqooPCR1IMjesAeWMg2pbrfpDzJK8qGMapZCKV0rUBVFRV3KrWgqSQCFuNqnWGvrLLGzgd+gqgr5tfw4TedgnE0LGh7GR6AlHTirrUVByIIZSykEt15sEQiZGHtkaCisGIAnVRkGDECWg8QYSHMOWtOpL6J5orfm1WOmo64pIxTUQuRepqRli6m2y3ltxaGNWEpTPmByKaGbhoNa94piBt5iWVLSUToH9RZEVgrsDk2gMSNVVBoxFQMNZW8ku4SKaMbdVaMEdnMdkV8+2Mup78HddhdqI2iSORdMkbUrR1BIzGYZWZTmAaggWm87jbRy3NgXaB2FTGXpqYdhpQFSwOhhqWjZ4Nisz30yEhhbKHVT2gysyxsRw8DPQ8aHLD3mxMytCQJYpFCyRlgSpIBZSrUOllYg0IyIIxcX7qDPtzLNG3aFLKkq+hkapHAsqniBi2vnBZYZI3IHEhGDEDsqaZYOw7baTwOI3l1S8vTRCopRGY1OoebLE20bkuuCddMi1ZdS1BIJUg0NKGhzFR24GztJzJYAEFtaIrCIKKKhNUij08CmoMv2uJLTaDJDcwrraGZVVilQutCrOrKCQDmGFRVaEHA27fLdbmAOkmh601xnUpyIr3EcGUlWBViD7BuE/MuUApb26h3UDgGoVjjoKUV3VqUIWmH2zbebb3KKWEUyqpdB6zIUZ1OniwJDUzAIBIvtjulDCeJwtaeGRQTE4JrRlcKQcUPHFh0lZ2dxHNMojDvy9AMcJZidLk0OggZdoqMS/cN96fJtHR8llcNOiwWpcGLRrJWPUPHq01NeFfJvX5ddfj3xuA3S2muPbOTp5Wjw8rm11a2XjzBSleBri26js42iiulZlR6al0u0ZrpJHFSRQ8KYfrjeDHDNDAIfaJWAWKIMzaU1eFC5cglfG+SCoyx7PbJdXKA0MscSqvpUSyRue/NR8OId72WUTW04qrAEcCQVIOYZSCrA5ggjG39U26hXuA0EtPlFAGiY95Cl1JpXSqiuQxYb7co0kdpPHKyrTUwRgSFqQK5ZVOJ9s2y1mgaCLmkymOhGtUoNDE1qwOeVK43j8CPxieQncKjb7IK89KjWSTohBHAuQSxFCEVqEMVOGmlMdnZWcdeAWOONewADIDIKoFSaAAk0wYtn2uS4gUkcySYQs2fERiOSgPEam1d4ByE1zt8MtvLbFRKkg1AF6lSki+FwdJ7FYUzUAgmbqK1jC7jt0ZkDqM5IUGqSN6etpWrxk1KsCooHbybftm2KAghjdmFKySSKHeRiOJZie+i0UZADA2C1sI7kclJeY0rKfGWGnSqZU0/bGoPZhdi3G2NheS15Xj5kUpAqVDFUKOQCVUghqUDaqA3Ow3yg8xSYmpnHMAeXIp4ihyanrIWU5E4e3lFHRirDuINCPjGLXb32+6ZoIYoyQYaEoiqSPHwJGXDLswsqigYA/GK4uunbyxuZZLVgjMhi0nwhvDqcGni7RXEvT+32dxDK8kThpOXpojVI8Lk1PZli42ncrWed5rgzAxcvSFMcaUOplNaoTkKUPfi03u3Vkju4Y5lVqalWRQ4DUqKgGhoSMJ+Rw/fzYCqKk5Adp9GI9x3GMPutygMrkCsCtnyIz8mn+cYeu9RUqqgKd5dpLiUExwRANK44ajUhUSuWpiKmoQMQQAl7tU8UNfXSVJGA7yhVAfP4+HCpxFvOxzrcW8oyYVFCOKspoysvAqwBHdgdbdPRCOCRwt1GtAiSP6kqqMlWRvC4AoHKsB42pdbpucEk6TwGILFpqG5kb1OtgKUU95rTswN/2+F4IzI8emTSWqlKnwkihqO3EHVG9Kgk25JOVJK1I4Q+kvJ4iFDUUAOc1FdJFTU21rz73SaF4Y1EeXc0rxlhXgQtCMwxywm97DIZIWJUhhpdHWlUkXsYVByqGBDKSCDiz6ojUCe2lEDN2tFIGYA9+h18Pdrbv8kW/wCgG73PU7PQEiJXZY4wSMl8OtqeszZ10rSPZdvtBdXkkYlJdisUaFmC8Bqdm0tkCoUZkkmmLLYd02+3VLyVItcTyKULmgajmQNTLKq17DiXb9wjWaCdWR0YVVlYUII9HxHMcMXVlbNqjhmkRTWtVR2VTXgagA1Hl9mW4jMldOkSIWr2jTWtfNSvkC3cyRFuGt1WvoqRXAliYMrZggggjvBGRHo8k/VfUrulnbmMOyIXYGR1jWijM+JhXF1uHSbSvHZyrFJzYmiOtkWQaQ3rDSwzGVcvoLzq7qFmSysUDysil2CllQUUZnxMMsXa9JPM/sQiMnNhaIUm16NOr1q8tq04Zd/6jDs3Vks6T3EJuEEUDSgxhyhJK8DqU5fDi23mxJMF3FHNGSNLaJUDpVTmDpYVHEHL9Vf3fzy3H6RS6js2UW7mMTSsioDIPDpJdatwAqTw+ip/jZtH4E/jHxtH4Gb8Yvkzxtu1RDSIbaJT91oBc/CxJPpOIb+C/hgtreIJHG6yEhixaRvCKeI6RUcQoBGWf9aW37yX7GLi/u7+Ge3uIeW0cauCXDqyN4gB4RrH+VjeopRUC0lf/KiXmL8TID5I/wApn+quNl/CXX3sGNr2qYVSe5hVh3prBcHzFQfJe9RXG524NzKzKpWUlIx4Yk4EeGMKpp2jH9aW37yX7GJ9k3S6jukaYyx8sMAgZVDjxAcSuqgyqSeJOLa7YeOG8QKfM8UoYfDpU+kDG7b2wrIiwwKe0K5d3+MonnyxfTWbaZLjRbhgaFVlajkdtTGGA7q17PIZ96YRW93C0BlPqxMzo6s1OCEoFY8FqGNFBOG3e/3CDkquoaJY5HkyqFjVWJdm7Ate8kLUi2a5XTHuF+JHU/aSTGRl8/hJXz4oMbjf3DErHK8EQPyYoWKIB2CtC572Zj24phdm1kW+4xujLXw8yNGkjan2w0sg8znF1tNwAY7mKSNgeFHQqfq1+mM8NE3FSQfgNMb1+EtvvZ8TCB2TmTwo2kkalJYlTTipoKg5Gg8m9RVOkx2xp2VDTCvxHG5yW7sjEQqSpIJV7iJWWo7GUlWHAqSDkfJuMQPha0qR3kTRgH4NR+PG8fk5+/TyN+STffRY3i4tnaORLK5ZWUkMrCFyCCMwQcwRmDwxU8cWSqaB47gHzjkOaH4QD8GL2aJirLBMQQaEERsQQRmCDmCOGDJKSzMSSSakk5kknMk9p7cbQyGlZJAaZVBhlBHoIw1e4/UwR5zjaPu5fzebEv3DfenybZ+V2/45PJvX5ddfj38m0fg5fziXG12XMbk8l30VOjXzCuvTw1acq0rTLh5JUc5R3kwXzAxQNT42Jy78bZ+VN+Kbybj+R/8AXRY3j8CPxieSK9QeO9mmlY9+lzCoPoEdcu8423p2Fisd08ksgHyhDoCKe8apC1OFVU8R5LzpbeJktZJ5RNC8jBEkJRUaPWSFVhoUoCRr1MBmADe263UU93dwyQwwxursTKpTWwUnSiAliWoDQKtWNPIvTXStmu5xwKEjaSFm5C/JVpRJHGFA9QSkkCgB0gLiTft8WF7m4ILl54weAAFEqiqoAVVXJQKUxYbobIOtvcQSFopomoFkVidOsOQADWik0xUY3P8AK7n8c/ki+4T70Y3j8MPxaeXZPyG1/EphPyOH7+bG02N0NUfOEjA8DyVaYA94JQAjtB8l9vl2xYzSvoBNdEakrGgzNAqADLznt8lz027fze7haQLXISxEUYCnFoy4alK0WtdIpuW1TiqzW0oHZRlQsjf5LhWHo8i/lU//ADMbTaRyMsUss5dAxCsUWPQWHAldR014VNPJvEJPhWWAgdxZJAT8IVR8GG/KYP8An+SDp8SKt7twKPGSAzR62ZJVHatGCsRXSwzoGWqjqCAmWIUSaNtEqAmpGqhDLUkhXVlBJIAJrgXnSW6hnQ6kWdTG4KmoKzRavFUCh5aUOdRxwdl6mJgjlBj9pSKMmQEZhbiMFA5XiRplHE0Of0FnunRJn/SN+ZtzLsVd47lbgyBodEakIul2ZTrOkZtQnFt1vrSEctvahXwwTQj+cKx7FWmtSTnGyt24sbnfFl/RG4XaWFrporLZq5WsTMGVZXdubKaNpLhSPCANu6O3XdrewjtrdUt1u7iJJXhioms10BqGgZlUCvYMWu9bzutra2l7T2eaWaNI5tScxeU7EB6p4xpJqufDD7lslzBuVm4kUSRMk0TNGSGWoqpKMKEdhGOqNz3KVYLeC+1ySOQqIiW6FmZjkqqBUk5ADF70zeXNjZ7BaQO0d+9ypW6mBh08uSqxKml5KKDIzFCdQAphdqtOqLTZf0toktbmS4EcN3HGVd4uYjB2idSupo9WRWoKkg7Rt43Vd7EUAAvUbXHMNTEctyzFo4x80hZixVBU1yB6b3HfrLnltDIW1RawQNLy6TACDxDSCh40pjrmZWXle0xsGBGjRz74ggjw6NOYIypwyxuXW+09b227W97HMyWENwZZTGQgWOSPW0awWhziaMaidOoLVtQvupL+3sITWj3EqRA04hdZGoiuYGYyx7d0/ewXsNaa4JUlUE5gEoTQ0zoaHCN1lusFgZBVUdi0jCtNSxRhpCtctQXTXtw+69K7jBfQRfxjRuKx5V+cQ0eOozGtRUZjLG59bbT1va7tBexzMlhBcGWYxtoAjkjDmNYbQ05TRjUfDqC1bU/T82+WKX0btE0DXMSyLIlSyMpYEMtDUGlKZ4/u/wBP75a3N4SVWNWI5jDisTOFSU+aNmJFSMPcFF5gvLZQ1BqCkvUBuIB7QDQ4srPcd5j2D23arW2ivZJBGIppbRAmliy+I0OSsGpUqQQDiZ9w6jtt4tbeeeV7mKYyWlqiqheFZpGL6UoZZC5AVpGoqjjdbrbb9YyW1kqNPItxGyxCQkR6iCacwghBxciignEzdHblDfG3I5ipqV0rUKWjdVcKxBo2nSaGhOI4+st2gsHlFVR2LSstaahFGHk01y1adNQRXI4fcOkdxhv4oyA5ibxISKgSIaOhIzGtVrnTH92bvebOPceYkXszTxibmyadEfLrq1vqXStKnUKccXXTcm92i3lkkkk6NJQRrCNUuqQjlaoxUugculDqUUOI9m2HfLK8u5dRSGK4jeR9Klm0qrEnSoLGnAAk49kPUW383XytHtUWrmauXopqrq1+GnHVlxw91dOI441LuzGiqqglmJOQAAJJPAYnvouotveK2QSSMtzE2hCQoYgMSakgAAEkmgBxIvR26Q3zRCrohKyKpNAxjdUk0Vy16dNaCuYx0G0SKpe5iLEAAsRfW2bEZmnnrTA6VTfbU3xflCMOSplJ0iMTaeTzC3h0czVqypXLH6K6k3izsbnQsnKnnjjk0MWCtpZgdLFWAPA6T3Ytd+vN6s4rK+LrbztcRrFMyV1iNy2lytDqAJpQ1xPd9NbnbX0VrQTPDMkixErqGtlJC1UFsyMs+GG2fad6srm6U6eVHcwvIW7gqvVj5lriHpSXqe16eupJVuAt1cGBLmGOqOjlGWXQrMrgrVdaqGGdRtVo+4/pTlWkI9tJBFyBGPntVTVWHiB1MStCWJqcHY5+orMXAbSQHYxhq0IM4UwCh41ky7cC8WRTCV16ww0aKatWr1SunPVWlM60wdo2nebK5ug2nlR3MLvq7lVXJY+Za/40bR+BP4x8bR+Bm/GL5du3aJqrPbwvX90UGoekMCD6MW62VjBPZXUdUkkEuoSqSJEJV1UZFWUUqQTmaGn9XWn/AK7+Ux/V1p/67+Uxd7FNY20SXcTxM6c3UquNLUrIRUgkZgjPyR/lM/1Vxsv4S6+9gxtW5zGiQ3UJc9gUuAxPmCkk4pi66en261ZYm1ROedWSFs43ykAJK5NQUDhl7Mf1daf+u/lMf1daf+u/lMJsm4WsEESTLLqi5lSVVlCnW7CnjJyFa04DG7bKxAd1hmUdpCF0f4i6fHi92+wUtcRaZ41HFmiOplA7WZNYUdrEDFDlTyUXMnhjat1uco4bmIue5C4Vj3ZAk/BjLPG5WFwpCvM80Rpk0UzF0I76VKmnBlYdh8i7vpPI26OSR2p4dcitFGte86mYeZGxc7tcEKltFJKxPABFLH6mGlPFiT8Zrjevwlt97Ph/ymD/AJ/k3n8Fb/fy43L02/5zD5Nw/Iz+PhxvP5Ofv18jfkk330WN6/Ibr8S/ksPuLn83kxffk8/4pvJtH4V/xMmG9B+phvScbR93L+bzYkRcyVYD0kHBjcUZSQR5xkcbXBbI0jm6gIVQWNFlViaCpoFBJPYASch5N6/Lrr8e/k2j8HL+cS42v8mf8afJcfl0v4m3xtn5U34pvJuP5H/10WN4/Aj8Ynkhs0NXs5po2HaNT84E+kScfMe7Fl1JaKXFgzpKBnpjm0aXp3K6BSezWOypHkyzpmfRiy6cVii3MlHYDNY1BeRhXKoRWpXKtK5Yj2nZ4Ut7aEeFVyA72Y8WZuLuxLMcyScS23SVtClrGxVZJlaSSShprCh1VFY5qpDNShY1JUW1huFtaSxzyxxnSkqMA7hSQRKwrnUVXybp+V3P45/JF9wn3oxvAYUPOX8VH/x+jy7J+Q2v4lMJ+Rw/fzY2m8uSFTncsk8BzkaEE9wDSA17OOKNi+2O7UqYJXC1FNUZJMbjhkyEEemnkueomU8izhZA1MjLKQAoPeIw5alaArXiK7lus5osNtKR52KFUX0s5VR6fIv5VP8A8zGzfhLn72Hybz+EtvvZsN+Uwf8AP8kHVWzyx7eWAkt2eZ4pmB9V15aMUDfJLFSwINNBBMnT3WFvHeS2x0sJRolpQFSs0XgdWUghyj6gQanEdjuiSbbPIQAZNLwlj2c1aFc8qyIijtbEu17nEs9vMpV0cAqwP1CDmGFCCAQQQDjcNijbWlrPJGpOZKKx018+mlfP5ejbQglUgFRkQQTes2XcVFGrxApSmNz9zHQ/9WdayQtag6qIhkpNGrAgIIhWK4J42ixk55492vT20qOVYvGpf1WlkF7btLI1ODSO7Ox/dFeGG6qltkbcbaa3giuCDzEhmmHNjU1oFf5WWLO53u0S5l27ZVubYtWsM62FFlShHiAJ41FDwxCTnWe//HvjqnZ91iE9tc3xjljaul43tkVlNCDRgSDQ46g6K3DbIZdqs4JWhtiG5cbKbOhUagchI/aaaji6lt7GNG2KFFsCNVbUPPBG4iqflJ4TWuWLG52p2ilntobbmISrIk9yY5CrDMMULICOBaozAxts27bVbbhPultFPPLNEkjkyrrEaMQTGkQYIojK5jUfEScda7VClIIp4oVUkmkaTXqKtTmaIAKk1+HG67D0/bpa2dvaOIokrpQNb2jsBUk5uzMc+JxD7xeqtgk6n6aS2SKOBNUiW5CUfXGFfQeaTKNa8mUPpZ1ZBTdOo+gdwnsHvLcj9By2626xBWiMkiOjvHOsTAiNVCvCJH1eEjHVXvC6+gTcbu3ulhhinUSxRKxlC0jeq/NxosMYYFUo5ADMSNx6u29La06buYJUEMDFNayogFu1uBReXKGlL10dkYBYgbrsPT9ulpZ21o4iiSoRA0FpIwFSTm7sxz4nHTGzrZIlvv0qSX6qWX2l5Llg7OwbUCyjS2krUZZYg6u6Vs4dpvtuuLeON7ZFh1IzEKCEA1SRMFkjfN10tmQTjbd7vARNdnbZnqKHXJEWYkZUqSTTFrbb9bJdJbbPDcxB60SeHb6xSihHiQmq9x7MT7Vu8Sz291d3ccsberIjpEHVqUyYEg46q2ffLJZ7DZ7iX2a0Jb2cfzmaJOZHWkoiRdMYfUBUkgnhufT/AE3ELSyFnJSFCRGBJBazlQvAIJDqReCcFAGLzqfep7rqHcJbdIn2e1247gIGEUa8yU+JaLGA6xaQ0TSFyaMAdwg6Mtptu2y9spSbWaB7Z0YLbyMrW8gVo1WYu0S00hWOjwnHTFzsi+wXm8zOLi5hqJWkE1nDHNUmnMiRzyyKUNO7Ee5QbYWKWzWzRvLI8UodSkk0qE+O4kVmDyk1bUWpqzE3Sm5WiNBuUTz7PcOKvblw+qCNya0K86BhmToiqfFXG/8AWMG2xR9ObXNyrWFVKRXF2GDm5YfKbUrTkhh4pYqg0NZLO6USRTKyOp4MjAqwPmIJBxvvS15tsMm27XHJLbWrAtCjqbVVJRiQ4USuQr6lqa0yGOkeqeh4VsjuNwsdxbW40I6tNFDIVjWiqkscxEiquksgcDUCT0Zst0zLFePyHKNpcJLd28b6HGatpY0YZg0ONt3HpDbIrCdbtYC8WoM8bQzP86xJaRg8asruSymtDmcJ15tsOrfNvtLeZ5s2kntooy0sLitGCrI8yigJZSK+LHTNp01tNudw3KT2awgRK+x3OsLfPAAfAzOdCnPKdSe0YuOjfd1GDuk4tZNwKNSTcDEKzoCxCkmvzaHSHjQRHNs9t6P6k2u66C3mweLmbgtoZeYUXTK0rMYrmMl6SpIVcQOK1ZAax9WrGlze2zWkMF4Tqk9nmlTXpceFhMKMxA8Vajsxsy7Sxja/ttvtZGWoPJe2LyIGGYMoj5ZpmVZh24GwdMbfZtutzYxyxXk8amRrl41k184AvGDUqgU6EUqNJUEFvd9BIJN0SUyNbxS6ibLmlzZxyHSjkCjCOojYAwqSCK7Z0h1HtV10FvNg8Rk3AWZl5hjXTK0rExXKEuBKshVxAwrVkFTC9vLzoyilZNQbmKVGl9QybWKNqGRrUf4zQb3vcMj3LyTKSszoCEeijSMhQdvb24g2PalZbe3XSgZixAJLZsczmT9TEFz1FFJI1urKmiRowAxBNQvE1HbiHaun42jhe2SUhnZyXaSVSatmBRBlw8n9xeoJREhYtaSOaLVz4rck5LqYl4yTQszJWpQGTZ99gW4t5KVVqggjgyMKMjj5LKQcyOBOGk2jdJrdDwSSJJqebUHiNO6qk95JwJN43G4ulX5KIkCn0msrU9BB8+LbaenLSO1FxeRhioq7iOKVvnJGJd8yKamNOymL2z3G5kthaxI6mMKSxZtNDqrkAOztwvT9nM86LI8mtwoar0qKLllTFpDf3UlsLQyMOWqnVzAgNdXdoFKd5xd9N2krTR2/Lo7gBjrhSQ1C5ZFyMuwYi2LcpQu62iBCGNDPGg8MqfbMFFJVFSCNZ8LZLa9QQktFXlzIdEsdeOlqEEHjocMhIrpqAcE2u8yLHXIPbq7U+6WVATw+SMCfeJp9wI+SSIYvhWP5w/60Dspxxtex7RBHbQQWhYRxqFUGSZwTQDNjoBJNSeJJOLbqGyGrlGjp2SRNlIhPZVfVNDpcK1MsR73sUwmglH+Ujdsci1qrrwKn0glSCX3S2L7ddSGrvCAY3Y8WeI0GonMsjJU1LaiScVvN4kda8Et1RiPMzSuBl+5Pw43DdNqteZcw2s7i4nPNlUrE5qlQEjPnjRSeBJ8kWw7nKF3S0QIVY53EaCiypwqwFBKoq1Rr4NkttvaFZYq8qeMhZY68QCQVZCeKOCtcxRs8arjeJWhB9VYEVyO7WZHUHz6D6MLs3T8PJiB1MSdTyOQAXkY5sxAHcoFFUKoADdBbBKJGZv55IpqFCkMIAwyLFgDLT1dIjNSXC2nTd5K8MdxzKugBYaInkFAwpmUp6Di7h2+5kuRdtGxMiqCvLDgAaeNdZr6Bg9P3szwIZEk1oFJqhNBRss642/oaC6lkgvPZ9UjKutedIyNQDwmmmor8OLufb7qW49rVFIkVBp5ZYgjT36u3uxcdN3crQR3HLq6AFhy5FkFA2WZUA+Y423YLO5lmS9VGZnVAy6pjH4QuXAVz7fNi43SwvJbhp4uSVkVAFGtXrVeJ8IGLvp64kaJLtNBdQCyioNQDkeHbjaIbK8mn/SM7RMXVBpAMQqukZnxnjlkMHfrG9mncxPFokVAKOVNarQ1Gn0Z4u9kmcxpdwyQsyipUSIUJFcqgGorixuNvu5bk3byKwkVAF0BCCNOeeqhr3YsurrS9mllERPLdU0/PQlTmueWskd9BiayclRMjxkjiA6lSR6K1xbbpYXk1w88/KIkVAAOW71GnOtVpQ9hxs3Xsd7M0xijuOUVTRqlizWvrUGvLtyzwV7wRi56ltL6eeSF4gEdYwp5kioa6fFkGqPOMbbvlyaRQTLzD3RvWOQ/AjsfgwJImDKwBUjMEEVBBGRBGYIyI4Yk3kSz2ZncvJHCY+WWJqzKHRihY1JFSoJ8KgZYfcoY0tgSqNPITJcSsxosatQsSx/zcSqppqKjSSM8b11sL6YzUubvl6Y9GslpdFaatNTSvGmNwO4XUtt7HydPLCHVzebWuru5YpTvOLXpy2laZLUModgAzanZzUDLIsRl3Ytr/AHC7ltzbRmMCNUIYFtVSW4HsxN0VczyRwxPdKJFClzyC4UkHw+LSK/DTEmyWM73CPM02qQKCCyIlKLlQBAe/M4t9vvrmS3W3kMgMaqSxKlaeLKmdcWvQENzI8Fw9splYLrHOA1EADTlXL6eJ9zsLuW4aeLlFZFQADWr1BXtqoHx4uunbiRoUu00F1AJUag1QDlWq9vfiwm2+6luTdtMG5ioNPLEZFNPfrNa9ww0e5Enbr0Ks1KnlstdEwUVJ0VIcDMoxIBZVBEkZjuba4TIjS8ckbD4VdWBz7CDmMNd7FdS7drJJj0iaIH9wGZHUeYuwHYAMsK+67pPOg4rHEkPwamaY/EK+cYu7bpyzS3aaW3jaU+OZxzA5DSsS5B0+qCFHYoGNt3K+YJDraJmPBRNG8QYnsClwSTkBUnhgo4qCCCD3HI5d2JX6bvrf2R2JRZzIkkak1CHRHIraRkGBWtK6RiPeuq7wXckBV1jSsUCspBUu5OuSjUIHzYJFG1A08m79Zx307zLzLgRlYwmp5NRUkeKg1Ed+XweSx3mzYMlxDG2XANpAdfSjhlI7CCMHfpZ5bS5cKJTEEKyaQFVirCocKApYGhAFRXPF1uNgklxes8MazTvUrqkUvoRAkYJUMKlWIGQbPFxu1/eTW7wzmICNUKkCON6nVnWr07qDvxZ7JC5dLSGOFWagLCNAgJAyBIFTTA36/vZrdliSLTGqFaIzmtWFanV9LFxaQsT7PK6K3A+ByoOXA5Vy4HCW91Iq7pbKFnjJoZAMueg+Ur5awP4tyQaKULKd1VobqMaY7iKgkVeOhgQVkjrmFYVUk6GWpJDX27yyQ19VIFjYju1mSQA+fQfRXEey7FCILeIZAVJLH1ndjmztlqYmpyAyAoOiOnpRJBE4a6lU1R5EPghU8GWNvE7CoLhVB8DVudrv7iS3WCDmhowpJPMRKHVlSjk/AMDYLKZ7hBI8mpwoar0youVBTFpBf3UlsLRpGHLVSW5gUEHV3aBT04//AA+E8ns/tHJ5tF5lNGqtPVr2d2LuCwuZLkXbRsTIqrp5YcADTxrrNfQMHp+8meBDIkmtAC1UrlRsqGvHsxbbXt9xJcrPBzS0gUEEyOlBpypRQfhOLHddqYNGYUQqKVR0QK8bDKhQimdKihHhIJHUO238dvJykiMckbFToLHXzFJNSGAoYzwyY8BHJ1JuMXs6kFkgVy7ivq63CBNQ4tpcjurniXctwkENtapqdm4KijgM6knJVGbMSAKkgYvt+K6Pa55JQv2qsxKjicwtAfOPKnW8vUVi252pcWtw2vXDGTII10Cy5R0pIynUj1qSSTQ42q56kEd3uthAqm50gkTvCsdzJE2lSomINaKtVoCo4CTqIb3ZG2tLmSXbEkMivaRF0dF+btaMwZFJ1tLwA1EZY/uH1puMVzvtBIbsKeS1xHO0sOpVjhPLKaY20xqV9YK1PE/QPVW9W23bPbQNDEkOmWe5CoRDDLOqBltSdKyn+NMY0aG443LpPbN322NnEbWGlHdIZpLgyXrSl7fUyyxErGKPofMBeOJk3TcbGXZrvmSzwwiRpnudKpE6vJChVVAIZQ4ByNDi895nulmtJTuaaJFumAMWpY1kUqwo6FokkRkZXBqhUgVbbekIN2sufLEV3hpYyqXL1jkj9nMcDNGqSKfVCErpBrnjcvdZ7zL+2ubGWNIbE2itrtUXU+pneKJpHWbRIhYtkukkA0wOg9i3HbTtSEiG8lBkktoy1W5MJUPnUssUnMRG8KvppSfcm3exm26+eRrwBZGuLghZzA/jhpG4ml5kgWShBZasAK//AIjzb1tZ3G4ZEuZAklHg+aSRFi9lEasYY1VSACGFdQJJxe+9L3ZXlvuA3CJY5LC/lmRFCpGoRNDCMoGjDxmsbRszg6wxOJffF7zGsra+5TRQ2lgG5al05Zklc+swQsvF2ckMzjQq4vev/cbfW8Y3Fi9xYXVVjLOdbqpoUaMyFnSvLkhZ2CuyGmJd+95l9Z29stvLHBYWgqoncppmmfSdYjCkKC7jxkhQcyfePNvW1ncbhkS5kVJaPB80kiLEbURq7RRKqsAKMK1BJOOjbTp+4W03CSNFtp3XWkU3tTFHZCCHVSPEpBBBOWLTZ/e3eWVpstlIHdbIktdEAguq0qsjKSitIyrCGZkjZiMWfSvSF7ZWmwwxR67ecSCTnwsREySJDIwjWIhdOsVIzU8cf3IG77f+lRKIBNy25H6J5Ah9n/2fVzqV+d5ert11xufTi7pt/ssltO1iqLI5h3GQoEnlaSAM0IVaFKuP3GJOrtz3XbpINylZ9zWJZDJOGMkh5Qe3VYjzn1eEp4arwywfeS+9bWdxmKpNIEko1v8ANoyCI23LDGGNVDAAhhWtSTjduu/deu339vvrM0qXrvGYNbCRgdNHYLJUoY3NUIVk8IOB7zo972w30whSdxFKo5FIlmgihMMiUWNOXFIz62IEjaGJAj6jsd029LTbZQ+2pIJFkgB5LtzNEDLITNEGGtmGmi8KjFnbdb3EV3uyIRczQLohkfUxBRdCUGkqKaFzBy7cbHuG1zc3eGvDHYtburNIjApOutDXSJBEqkHwzUXtbFh0qoBmjTmXLD5dzL45mr2gMdCH7RFHZ5OqZPdndW9tuUCySFbpNUNxCPZFeAkAlGZmRlcUoVpUAnFr70PfXc25l26htLK1OqON0JMZLABVRGPNoDI8kmkuyqgUp1VZbttyQbbNzNsWRZBJAoZJVEoS3ZZSJUDeNnFABWlRjadmbc9v9mtra3e7WRZEMm5osiTTxNHASIWWSiISoBqdAyOINh951/aXe4Eyohi0pG9uijSgRkiLmOIHmnQcqsxIzxu3Uu0F5en+nbqf2AOaqZ52YR6Bw0xRAuGAz+YJzGS7HsW4tt11BOlwjanWOVkV1EcpiIcCrB0ZdWh0UlGApiDofrVNnsrGF4y99G0k9zJywPEqsSQ7fKpyg5qGYISMbX0B0Xf2kGx2VtDFNFdB+bJLbFBbyLKkUjAKqnWNShmPAjFz7s/erfQXJUotjNaJ/ssUEcYtydccXMkjdWLagdaMULZ5J0f05d7ZuG3wjRb3FwTrgj7AFYByor4Y25wQDSHKgUtOld26gJ363uPa5LleZHBPJqlIhIi0MkUayKIiqURo1blHhiDojrZNnsrCF4i99GZJ7l+WM3RWJo7U8VOUHNQxCEjFnsNkSYbKGKBCxqxWJFRST3kLU+f/ABmj6dtbCK4SN5H1u7qSXbVmAKZcPRj+qbf/AFsn2Mf1Tb/62T7GI96u7ZLZo4Vh0ozMCFZ21VamZLkfB5Usuat9bJQLHcguVA7ElBWQACgAYuqjgowBdbLV+3TdUX4jbsa/Dhl2fa4ICeBlkeanwKIRX4aebCz9RXbTCMkpGAEiSuR0xqAoNKAsQWI4scXV5Z2qXJukVCHZl0hW1VGkGteGP6pt/wDWyfYx/VNv/rZPsYuepbmJYHudFUUllGiNIxQnPMJX0nCXVpI0UsZDK6MVZSOBVhQgjsINRhbbd0i3JFyDSAxzU7jInhPpaNmJzLHA1bIdVOy7yr/R60+GuDHs1nb2RIprOqZx5xq0JX7qNh5sNuu+3D3Vw9AXc1NBwUAUVVFTRVAUVNBmfJ7f07dvbOaagKFHANaSIwKOO7UCRXwkHPCrvW1w3DDi0Ujw18+lhMK/EO4DH8z2VVfve5LD4lhQ/T+HElhczLa2kmTQ26lFcdzuS0jgjIrqCN2r5Eu7ORopYyGV0YqysOBVhQgjsIzGFtd4ih3JVFAz1jmp53Twn0tGWPEkknBEWyUemVbqq19AtwafDh7G2dNut3FGW3qHYHiGmYl8+3Ry6jI1GK4t+pbaFZ3t+ZRGJUHmRvGakZ5B6/Bj+qbf/WyfYx/VNv8A62T7GLPruW0jjls+TpiDMUbkuXFWPi8RahpwGP6pg/1sn2Mf1Tb/AOtk+xix6gubSOB7JUUIrMytolMmZIqKk0y7Mf1TB/rZPsY/qm3/ANbJ9jG3TXNlHb/o6UyqEdmDkmM0NRl/F8R3+bGW02/+tk+xj+qbf/WyfYxaW95Zx2vsjSMCjs2rmBQa6hlTSKUxFartUBESKgJlkqdKha8O2mP6pt/9bJ9jEG1XllHbLBLzQyOzEnQyaaMBQeIn4sWmyxbZBItpDHCGMkgLCNQoYimRNKnH9U2/+tk+xifpq52+K3Sdo2LpI7MOW4cUBFMyKeRNomRNws4xSNJSyvGo+THKtSE7ldXCigTSBTBG2bPHHIR60s7SKDT7VI4if34y+PEW79QXBnMLBo4x4YowCDpRBktaAFs3ag1MxGM9pg/1sn2MXmxTbZDGt5C8JdZHJUOpUsARQkV4YvBZ2kd17Zyq62ZdPK5lKaQa15hrXuGP6pt/9bJ9jGe02/8ArZPsYl61htklkla4YxMzBQZyxIDAV8OrLvpj+qbf/WyfYx/VNv8A62T7GLfr97VElt2gYQhmKEwAUq1NXipn3efH9U2/+tk+xj+qbf8A1sn2MWcN5Zx2vsjSMCjs2rmBAa6gKU0ZU7/Jy9kuq29STBKOZCSeJCkgoT2mNkJ7Scf/AHLZ0d++K4ZAT9y8UlB/lH04I2vaI4275Z2lFe/SiRV/fDAXfrrVAh1LBGBHCp7CEHrEVNGcswqQGofIm13iR7jbRAKglLLKigUCrKtaqOADq5AoAQoAFLPZVV+97ksvxLCh/wCV8OI33aZVtYpEkFrEDHCSjBxrFS75gZyM1CKqAcV/RMH+tk+xi76en22GJLuPll1kclRUGoBFDw8jWlgUuLJ21Nby1KBsqtGwIaNjTOlVPFkJAIp+hPnKcfavDX0citPhr58DbL1IrazVw/KiUksyghS8jEs1KnJdKk5lSQKT7TaWUdys8xmLO7KQSiJpAUHKiA185x/VNv8A62T7GP6pt/8AWyfYxPfuApnkeQgcAXYsQPMK0xHf7dK8E8R1I6MVZT3hhQj64yOFt96t4dwC0Gs1hlNPtigMZ9IjB7STgi32Sj9ha6qPhAgUn4xh7DmrY2klQ0VuCpdSKEPIxMjAjIqCqMOKnyT7raWyXTTw8oq7MoA1o9aqCSfBSnnx/VNv/rZPsY/qm3/1sn2Mf/iF7MnN5/O5Oo6K6dOnVTVSnbT4Mf1Tb/62T7GP6pt/9bJ9jEG63lsls0EIiCozMCA7vWrZg+KnwYN305dvblqa1yaOSnDXGwKNlkCRUVOkjCpvO1wXBHFopHhJ85DCYV76UHmGKbbsyq/fLcFwMvtViQ/8oV82Am93AFupqsEQ0Qqe/TUl2HY0jOwqQCAf1td9V3PUe5Qz3EzzRhDERba21BLdmQvGqE1XSwpx44s9l5z3HskMcPNkNZJOWgTmSHtd6amPaSf1GWwugTHMjRuASpKupVqMCCDQmhBBHEZ4i6jgmur57Ni1nFcOhitSTUMqoi65FJqrvWjeOmujDFxt+toufG8etMmTWpXUp+2WtR5xi36hh6n3SS4hljkdmMIacRurmOaQIHdJNADgtmB5h9BY7rut1c2V3YK8aS27qCYpCC6FXVlBbhrUK1CVJZTQQ9L9MRGK2hq1WOqSSRvXllfLW7UFTQAABVAVVA//AFo7G73y1uLlb+SSNBbiMlTGgcl+ZJHkQaClc8f1VuP721/7Tj+qtx/e2v8A2nEVuu1biDK6RglbagMjqgJ/nPAFqntpjP8AUG37qu7SztUYLrepLO1dKIihnd2oSFVSaAmlASG3bpC9S7ijbRIAGV43pXTJG4V0JGa1WjDNSQP1/wCxe7Yzjcvardv5tOLaTkqx5vzhkiGmlNS6vF3HFn03vu97ik9vuFvBcQtfSuoYTxiSNisrI4INDQspB4keWpxJtWzpNvM0JKu1toW3VgSCondgJCCKExK6/usBN82W7tIyTV45IrjSOwlfmmNe0KGI7AcJvvSl4l5bMdJK1DI44pIjAPG47VdQaUIqCCfoP7n7rvEMV+HWN1IcxxSNTSkswUxRsagEO40k0fT/AI2N7FGZNNK0plWtOJHcfix/szfS+zge2wvGG4FgaH0HgfgP0QtLNdUjcBUD6ZywbO9XTIACRUHiKjMEj9U1rbsR3grxGRHHiDkRxrlxy8gmS3YqRWuVKEVB45ZZ54KNkRkfSP1tqVSR6P1Ex2aGRgKkCn1yMGOTIjzgjvyIqCCOBBofIIYhVjwH7ZyHeScgM8CW8hZFJpU04mtOBNK0NK8aHu/V9TKQO+mGawQOE41ZVp++IwUbipIPpH6laW3V0csiWTvJGI5ni8TqFbUUoWBAy7uPHFl0neBjZz7r7G4DFW5PtTQ0DjMNoAGrjXPH+z3X9LlxdbB09Y3RsbS+tliPKml8GqBieboOoAls6mgyJy8tforJemJE9s22ZpVhlfQk6yR8tgHoQsq5FC1FILqWWoONy3jq10iudxEKLbRyCRY0h1nXI6+BpWLkDQWCoKaiWIH6vn+pbZ0ntdnFt21y3UsUob565mEaS8X8McQLIGois1MuZ9Ff/wBvp+cReWeLa5Ghl3KeKzLoSGWKQO81GGal4o2jr3OcbjvXVitPbbdJHDHaq7Ro7unMLylCrlFUqqIrKpOotUADF31D0Nsghv7MxP8Azd5f4nmKJ2MOpll0RlmNE1ADVWi0N7+jNTba1m3thz5XNV19m/cc6pkAHr8vXwFfobwbU8Eu2X9xLMLySYK8STuXYSw6eY8qamA5YKyUUlkqQLba1dpRbRRxB2zZxGgTUx7WalT5z/jXeeYR/wDWYuLWHl6YpHVaqa0ViB8rjQd2Jp92jVMnBOek0H8YtSSAp85oyk17nt7NkQouo6ywBzAyorZ5+YefD2cpBaM0JFaH0VAPxiuE3aaSNo3KgBS2rxAngVAyp3+iox7RGVii7GaviINDpA+uQCQQDUGjT2siT6c9I8LH0CpH/Kz9OFi251imANC+oAUpkdIJ48cqUybKuBY7hIj3EhjXUNWnxUA4gHtzy9GEtSyaWXUZBrKLxoDVQammQ+MjBvI3WaNBVqCjADiaVIIHbQ1pnSlSBaWKa2pU9gUd5PYM/SeABOWPDcRl+6h0/H63/Iw1ndoVkXs41rwI7wfN6ONRhZruRYNQ9Uglh3VFQM/MSR6ce0ylZIsqshOVcswQDxyyqK0BIJFW9losa8XatK0rQUBJNPgFRUioqXtZ45WArpIK18wNWFfTp89MNBMNLoSCDxBHEeS1hagE5KV4UOhmFPOdNPTiXbEFNU2lfMHbw/SYYl2+MZQKgp3agTT4qYa0tF1SO7AD4ST6ABmT2YrNcRq/cASK9xJoR+9wIr0Ahq6WXNWpSvGhqKioI9FcQ38JR1n0kKpbUAwrVvDQADM0J81TgyRzI8gHq5gHzBj/AM5VHn7cexKhMurTp7dQNCPgNa9g7cB550RiAdIBNK50aumlO3I4X2vSyNkHU1FaVoagEGnDKhoaE0NPalIiirkzcWpx0jzd5IB7CaGiW0boyyAkP4tII7GopIJ4jiKduG2yYh5E0+pUg6lDACoUn1h2cchgTXMiQ6hUKfEfhzA+In48B7kB4mIAdakVOdCCAQaV7KHsJocHdrZkKjVRPFrOk0oAFIzIyqRjmtMgkpXRmR6C3YfQpHce3DNcstvQlQGBLGhpUDIaSeBrnxAIoSILwAhs1ZTVSBx7AQRUVBA+EEE+1LphhPBnr4qZHSBxp3kgdxNDRruFlnReIXJgBxOnMEehie4HD29o6KUXUS5YDjSg0q2fpw/PdYlVmUEgkvpNNQB0+EkZEkEjOlKVWK6oyv6rrwPmz4H6XGhNDSXa52jaSTXQgkqK8KkqCKHPgfNhrG4ZWZQCStSuYrlUKfjA8iz3LrAG+Sc34do8I+DVl20OWPamKyxDiy18IrSpB76jgT8QJxLe2roBESCDq1Gihsgqt2GnHjgTTyrEzCoQgkjzNmKH0avjywbO9ADDMEZqw7CDkaVB7KjtAwL1mWGNuGqpYjvAyFPOWHfSlCZluaNG8Xhda0PiWozoQadnCnAmhpcn939YeSTcZR4bdcvumqPpLUH7oYuo7UVaJnC+d4jlT7qmXmbz+T2uqwxHgWqS3Z4QOz0kd4qM8Ndxss8a1rpqGAHE6cwQPMxNM6UwLSxXUxzJOQA7yewfGTwAJwdNxGZB2UNP32Z/5GGtLxNDrxH1wRkR5x9XAupnWBG4BqlyO/TkB6CwPeBj2qqzRDMlagqO8qf+aWpmTkK4eC0dEKDUS5IHd2Bu3ElnKQWjYqSK0JHdUA/GBhNyuZI2RyFAUtqzBNfEijsPb6MLu1sUdX4IC2s+LRw06RnnmwyzxzBPHrpXT4qejVxr2epj9D+GOYaq6yaDSNXFQ3EcCAQajEW3W7Rq8bISSSFyVgaUUkkk1GQ7a4n/AEPMkek0bXrz4VppBFchQnMfJoC2JLKF0WRQzMWqBkwBpRScye7EiTusSxtp1UJ1edQdNR5yQe4EZ4VrijxOaB1rSvcQeBpUjiDQ0JoaEWoCovrO1aA8aClST6MhlUiorGLd1mV2Ckio01NNTDxeGvEipHdStFtrp0dmGrwaiKVp8pV+l9X6KPqS5RpY9v3eW4dEprdYryRyq1IGogUFSB34/qa++O3/AJTFj1fYxPBDfRmRY5NOtRqZaNpJWvhrkTljb5PdWLtrproif2OBJ35PJkI1q8cgVOZp8QAzoK54t7zrPdrm7sLV5PabblWqtIVR1EZPJQpSbSGOoaaEmtKGXqra4Ny2/aVBdBYQyRRJEtSW5wUT3AA8TSA6OJVFGIOhutbs7hb7gHFtPKBz4plUuEZ1Uc2OVVYDXV1fT4ipIF3c9PXV7ZbCEtVimW3hNrznj8aiaSB6uz1Gkt62QHZjbZ47+73DaIb6GO/ZYrMRpEw1OstIkkVShBqmdOBri23L3eTXNvtFvZSSXksSWrRJIspOqRp0ZwRFTJcqdlcJZ9Pblfbg0bRPKkFrbSFITIqlnC21VQ5gnLtpmMbndbDcX9nsEXswimW2hNqGeGPUFnkgepMpYEFjR6qKZDG/P1huMm4G1ltVhMiQryw8cpcDlRx11FQTqrwypixn927X0e3JZyyXcltbRzRI6SA6pXeGTQViBY5gBQSR243Pd/eBusu528NkxtbYrAnOvGljEah44UKjRrLuxKqlTpZtIP6V3rdbzaZpFW4htlX2eAQuKxMlvInz0RAyaUSM+ZJqcrH3iddRmG4mtbdmt1Gl5bqaMFYY1PqmRqtRso01FskOJbHoxriAAFha7aqpyYyaAz3ThWqeGt5IlZq6EHZBN1RcXsaSNRU3AJdW81PE0YmUuQ1OyOdZAMwKYbcYI/Zb60ZY7u21auW5FVdGoNcMoBMbEAijKw1KSd3ubK6v7HY0uVjtpjbQC20tHHpWOZ7di2p9dKsxJBFcqYl6dtTLvPUV5csYZngSTkW/LRQsUEEaGaXmajR10IDqctkmIdx6n3DdtvknJMXtACwSFaFlWIp7OSuRaPQCAeFDXC7vuaLHuFrI1tdBAQjSIFZZUU10rKjK2mp0tqUZAY3a62m5v7LYY5IVgm9mh9lGuKPwpM8DFi0pYZsfFUdlMXHT9o8u879fTj2eR4Y5PZ4BGAwiggjQzTGSpAdeWg8TlskMN91NuO62E03jjW5AEMmkgkCEobdgKjWgQEA0IFQcWHS/Qm3mLepo6XU0EXtEjyDI+xwUcIhA1PJMG0FtCjw8xo23/ctytLhxzFivwZIpVBplHIGjZK+FhEVZeFVNMWHVwjEMs6ss0amqxzxsY5VUnPSWXUlc9DLXOuD0d0ascm7aA888g1RWasKovLyEk7r4wrEJGmlnDaguF6rsJ92aCQcyMi4htuYh8QaO1LRalYHw1iowpp1CmI+jveuxmgklFubiWMQ3VnPXQq3KqqK6a6LISqyR1DkutRjbZPdUt2bprphP7HAk7cnkuRrV45AqcwLQgAlqCueLe+6z3a5vNvtjL7Rbcu1RpGVHVY2IhQpSbTqOoaQDUGlDL1Zt8O5WG0qC6CwhkhhjjWpLc4KJ7gKAS8tSlKkKqigh6E62uzuEN8r+zXEgHOimRS4jd1Uc2OVQwUuC6uF8RViBtie6pb82z28pn9ktY7hOaJF0ay8MultFaLUAjMg4guukBN+mFlcwiGNZJucdfM0xsrKzUL6lKEDxZCmVjbe8BNzG0tHcmY3NnFDDqEJMWqRYEYHXTSAwqcjXhiz2LpZE/Se4rJIJpF1pbwRlVLrGcpJHdgqBjpUBmZWyGI+uNh3K8ubSXmNHyr2CJn0MyOFtlMa5MpUKwBqPCO+36J95chu4LqYWwmlRYrq0uCxVVnCqgkjMlI31qJIyQ2plBXyX/wDb6fnEXluum7BlS8VkuLZnNE58J1KjnsWRS0ZPyderMCmJltFexvBRLqzukJjlVTUa0qC1MzFPC3qk6XZWIMdn1pbybLO1Bzame0J7zIqiSIE5DmR6R2v24W62blGCf5xXh0GOTVnrDJ4X1cdQJr34S4MYutyvNS2ltq0hitNcsrCpSCOo1EDU7FUTMkrNu/TdzetboxFbR4rG1VlGccblozKy8GHMlYGmsg4Gze8VZr6KMqZra8VBciNjTm29wg8eQOjUZYpCCupT4hedVe655Zry6tYprFreMSznmPGfBEyuC4QsGUqSpDAiow+1b1vN5Z3UWnXDNb2sciaqMupDbVGpSCK8QQcIzGpKgn4hifon3ZMqPbvyZ73QJnab1TBaRkMpKMdDSsrlpPDEvh1k9Tyy7wIwutl9ojeRVGeo2WpmyAzUQ6u9OOIuhveAY2u7gEWl4iiPnOoLGCeMAIspVWMbppDlSjIHpqsLj3bteptyWk0l29tbRzRI6SA6pXeKTRpj1McwNIJIyri83Dqu9l3pXtilpbusEcftTSJokkeKFJNCoG8K6meoVQCQynrLe5t226xJDB4omtLWNWICVRVDCOtArT6qk+J88XfRnWMoub21iE8FzpVHlh1CN0lCBUaSNmQh1A1q3iFVLNddVdQuUt7YDJc3kdjpjijWvikkchVHAZsSFBIl27oPn2ka1YW9hoTkxnJWubyTSQx+21xKTURocQP1ZPdGOQ0VL8x3dtPp8TIs6FmV6Z+GVXVc9JGIupLGM28ys0VzAW1NBOgBZdVBqRgVeN6DUjCoDBlE/Q/u6KLc2p0XV66iXlynjb28ZBVpEqBJI4YK55aoWBI/vMJd4KFdWn2iISFaVr7FrDcPkcnX+4xB0L7xiks123LtbwIInMwyFvcxKAup6FY5FVDzBokSrBh/i5eeiP8A6zE1vNZamR3VjojNSGIJqWqakdoxJFtrvb0JXTkuYHqtStUIIrQioyJ4ri4RxQiOhH+WK4ufu/rDFvX7aP71sDY+by5NOlgpo+RrUDtBpnQEEGhzqBI2w3Syq3FHBGYrwozLXsqdI76UGC10uiQ8wutKUYnMU7M+zEH4S3+quLe1t5CiPrLaSQW06KA0PDMmnf6Bib2ljIUaRRqz8OlTSpzOZPHsoBwxcXagcxpNNT2BVUj0es30sLurXiM+oFs28S1zWnClMgOAypSgONv3Rxq0SeOg4qrK1KHjSjZefPjiGa2uiojFQVIZatT1lyoRSgzUiprnlhrJpEubRQQTpOtVzzIJzCg5ZtppWlFqJNmkflStrHEKxD1FUrxYA0yqVpWnCrXWw3YZmBBSQGnGuZUmpy+0Hb2E4lO6IEnqNQAAGQABFMiCKGo48fJt90eEdzEx9AD1HwgnFvckVUx8xj+6QFR8RMf0sbpOuY5gUHvCAID8NK/Dh/0RGskzFx466VGoHVUMpFKDtNa6aEmmP0nvm5JbMKEaSwCgZUQuykDLiakmtQTi3PH5wZ+lXr9QfEMRTWrFX5MIDDiNXLUkdxoTQ8QcxmMTwSyMyGPVQsSNQZRXPtoTXv7eAxK20xLJPrOlWBKiqAEmhWgAJNagDtwL/fNwjtqDIKXotM/DzHUg9pNcuzIDERVzIKoQxNdWXrZZEkfVyxFFYNyy3LjquRA0k1B7CQtCfP354fbZnZ42QsASTpYEcK8AdRqB20OCsoqFCsPSsClfiND8GEa3uFjiQDStWHizJYgZV4U7qfHLZbnIs00cbHUK5lKspqc65LUnia9+JZ4jR0SdlPcRrI+mMPBLKzrIjFgxLVIK55njmc/PhlilZREY9IDEAVVWOXDMk17xlwyxa9+siv8Ak4i2vapRbqNINSRVACKVGdTlXvAIORxLbX06ywtQqAWJU51pXgDl8PnJruNvDki6gB3DXUD4BliYrM6iJ6IAxAUDuA7ScycQSyesZENfPpfhi5dmJYCWhJNRl2HGqQlj3k1P08RvCutwylVpWpBFBQZmpyoMz2Yik3m4itI04Kpc8aZuWcgsAMvGRxzqTie3huPa1SKYcyoIJAfhQkeE5DM0pxyxcMOyU/eJi3nkmYmSZAw1GhVmAK04aaGgHZlThiwibLXVSfSyCvwVxb2diTEJcqqSCEA9Wo4VyB7wCOFcT7fO7OioHXUSdOYUgV7DqB8xHnOLn7v6w8he1QtcSqZAMgSzDwce5dPHznFxbbjC0aPRwSVPi4NwJNSNPxYlsFFFdwV+5c1FPMCStfNi3srFjGshA8NQdCqfDXj9r8AI4Yayb55DWms101FDSoatOIByBrUGuLrcgoBZ2GXEKqg0+DUafUx+luazPqqV1HSVPyacAoHAUoMiMxiz9riVdJzzrqVRrpwBp4Txrmx4DLEO3W7skejWdJI1VJABI40pWnDMHsFLnb71jKkdKa/Fk4YaansGnKtaVpwyxfWqcE1KPQshHH0DF3+Eb6uLf8In3r4W4tzR1ikoe46nofgwsckrMJA2oMxNSBWuZ4+fjme84keMlTpTMGh9WnEYtnRira46kEg+o3E4uvSPqYuPuJPxiYliWVlWHSECsVAqqtXI+tU8ePAcAMQzynU7LCxPbqYKSfp49rtBSQxs2r90xND8Fad2QFMRRvK0iztRwzFq1Bo2dcwaGvGlR24h/B/84/RW2x7mnMtrzenhlQMylo5L2RXUMpDLUHipBHYRjLan/pl5/L4t+k9mmhtreyHLjhacMyAsW0kyOZCSW+USc6d3k2+w3CJJ4Jd4uA8cih0cCS4YBlYFWGpQaEEVAywFUUAyp2U/ZwxtcEChETe5FVRkABLOAB5gMX/SW5j5u8iKBu2OQeKKQfuo5ArindTD9KdQnkx30jbddKT4Uuo3It5M6AAyEoGP+bmBxae7uxk0y7gfaLqh4WsLeBG800wBz+TE3YcDfNxjKX+9lbhwwoyQAEW0ZyyOgmVh9tKR2Yv/AMNa/j0x1L+GsvxU2N8/s+8/N5MWsG+wi4is7WS7SN80M0TQJGzrwcIZC4U5awpNaUxDc7zY293JbmsTzQxytGeNY2dWKHt8NM88bB0+aiBIbi6I7DIWSEE95VNVO4O1OONt3CzRedufMuZ3FKu5kdEUtxpHGioFJIUhqcTjeNp3VAyG1mkUkCscsUbSRSqT6rI6ggjOlRwJwlpFlHuFjOsoHD5rRKjHu0tqUH92R24H5fafVkxvu6GFDci7SISlQZBF7PE/LD01BNbFtINC2ZFcGSRQzR31oVJGaksykg9lVYg+YkY6h/LYfzZMXH5VZ/jhjqHcGiQzpPbRrIVGtYzCXKB6aghbxFQaE0JFQMWMzKC6bjDpamahoZw1D2VGR7xjdNyWJBcPftG0mkazGtvAyoWpq0KzMwWtAWJpU42CZlGtbuYA9oDQEkA9xKqT30Hdgfl979+uLzqnd7YXp/Scs8lu5YLMIrghYWKgsEKoqUCnwjTSmWMum4f9bcfyOJ+rZds/R808SJIkQlcO0akCUkxqQxXSpyr4FzNMbRd34InlsrV5K1rzGgjL1rnXUTWueNssNxiSeCXdrkPHIodHCm5cBlaqsAyq1CCKgZY00y4U7KY2qCBQqJvMyqBkAoe4AAHYAMqeTaPy+6+pc4zxZW3vLt5b3cEDvaQWjFLvlsQHLOHjWOBmUAmVgGZaxgsrUt9s6Q6D3D9D2icuEwNJKiqpz8S2zxk1qWYysWYksxJJxcdUWtrLYreXtrJyJlCTRMpt0bWBkGLoX/ygTmT5L/8At9PziLypunWF4tpHM+iMUZ5JXpUrHGgZ30jNiFoozYioxHuUkNtvVi5YJIV+cidfWUPRZoJFPrLVGGRIzGLrq/oC4llt7RTLPZznmOsS5vJbzUDNy1q7Ry6iUU6ZK0U3Pu7uJS9jcQPdW6EkiGaNl5oiqfDHKj6mUZB11ChZq3lpMxVLK3tYIq8FWSMTMw7gXmJJ7dA7sbfsO0oqW9rBEiBRQGiglsuJdiXY8WZiTmcf3t6SkguIrqGGKSOeYxG3aIFQUqjhoXB1kL4xJrOltQONr6PkmFw9jCEeQVAaRmaSQqDmE1uwQHMIBWmN59Fn+bRYv91tv4y1sp5k+6jgZ1p8KjFn1ibJdzmtdcqxSFgDNIpAnJVWYtGWZx4fWOqoIBH+7kP+tuP5HEPV21WLWU1zucFwkMSyFI5HnjLBG0LQM2puAA1EcMb5/Z95+byYiN7Ck3IsJ5Y9ahuXKr2yrIlQdLqHYKwzGo0IxvUFwgdGsbsFSKg/MScRiFia1226r+/tcdP7EpZYJHubh/tWeJYo4wewlRM7L2ipOLLcbVV525STzzvQamYSvEiseJ5ccaqAeGZoCTjbpelpk9p26WRjbyuY45klVVLK1CqzR6RpLChRpF1KSK7rc786PuN2XuXiiYvHEIYSsUYYgB3NCXZVCkkKK6amz62u7MbnNDK11yZC1HnfU6uxUMxaOR+YPCfEor34/wB3If8AW3H8jiXrSxsDYz3V1DcCGJZGVZ1eM6lYoprJIutsh4mY9uAWFDQVHcf8XLvmsFBEYz/9J+z6XHEt214VMrs9PDkWJanDz4e3tJRLK2o6dSs7NQDxAU0rkOIAoO1uLm8YATqV1E0AYsCK9mefw8OIxJvE92IoGIZxQVGQqA1ctQGVVJB7+GIlsz4dUZUUI8OkkfV4V+vgRW9IL5VAJ1NUMPlaS+YalSRkNVMmFBLdbvfB4gtFUsSo7a1c5HKmkZHvJAxJfrlG5amRrTwqCQKkVHiYnhmTQAnEEqnw8y3z9BWvHFqYjWgeuRHERntA/wCMEcQQLiORqEvJln2og/4+4ZmgzxJtd8QqTEMrEgKGpQgk8CQFoSaZEcSAec1z/Na6qUo2mvq6tXwFqfBiOHb05sEbfOkMxDCoqqnUQaCpDAgEkDOlTHfdLzrBTMkM5B4Uz1FlK55UrnQgUxJY7rc+0XDo6rU1Y6wQBmSSq9pNRTKoqFw1jeKqXgDAMWYE1qVZRqAYrWlAPk1Ioak3N3fA28YNUqdJqOLBjRaccq9orStZLm0zjACg/bUqSfjJAPaAPJAsbVIlWuRGWmQdoFfg7KHgQTFushBljgINfuQXAqKZstK94A44ujO2bGtaE1yzzApU1yHE50BoaXEU7BTLUKT2nUfCPOa5Dtp30GJt33S7RbYuWPHXTjyx2cBpWhJ4UWuWIZLU6lSRSTmMqOtaGnEkU7wajLPEUAarcqDKh7DF20p9POhp6ppM0p0gwkZ/dpi4muGAWXwqxyoxCEVrQjgRQitcqVxJu11dpHbkKWLE6lAUVA+TnSuZGZ9UnjGu3MHRAjD7gUAOfpFRx49xou0blII5kAHEBqrSjqTWte2gJFSCKUqbO2mM9zKpJIpRFUjIgerUkcak0FKAHDX5zVDGGH7kwqG+IGtO8cRhN22y5UVUK2WoHuNaggitCDnwFARmIdfOvDlxI4jNioaigHMVBr6uZqwniZqMY58s+0SdvD/jFeIrrkNBy2Hxlf2HuGZyGJZENQTFn/kJi2ETVo1eB+1PeOOWY4jKtKisdoZeVcx0JHFtYBBOnIlWqaUyzGdQRiS6324DmngpUD4ArVck9gNad2ZxcyD5tGXwgkmg1VAJz4DtPb21IxcyJwLk5gg/CDQg94IBHbiBI2qQ6ZUIOQcdoGXce0UIqCDiba5JlSRi4IJzo44gcTl3cDhrJJOaFA8WnTWorwqaU9OfHFtc3GSJIpJ7hXj8HH4MQ3lpcosSKcmJIpWupdNQcuPAGg8WJ9q2uXnlY5UrnRnYPWh9WhYk5EgKQSaEE3CytQmQ9/2qDs4fD2AngDS0ZsgJoif34xaSQNXSG7Dx8BHEfsNRxBwojkEcyUPnR6ZgitdOZAzFfW7KYkgnuBJcyJUgCmhAQKEVPEkGpIrTIeEnFw68C1cwQeA4g0IPeCARwOIbaQ0VmGogEnSM2oBUk0BoBxOIbTaWXUSa5GgUAUpwqCW4gkAqRkRQQi7ZeUXAegI8JyJ49la/Bi33a1PiTwtkQQDVl4j5JByOfi4YjWGURzIQxGRKMAQQRUHSakA5A5EcCMPLuvLuJ2zUMiMa08IUNqNB2mvbVhThNtt4wjEra0JyXUciueQrQaR25jjQE3s86m1UlwhUcMyAxJI0jtquYFO/ENzssSLHakGqKqhzUFhVQKrQUBzzLEHTTEV7ZXAjlQdwPGlVdagg14Z9+TAg4kEkwlnkzpkC7UyAWpIVftswKkk5gYka+bT7QCNX7vVXP01PpNAMyMSbxc3fLtydbqQK+cBq5auyqkjgKnEPsp8PMQgUIy0vnn9Onm7DhYS3iMbigBPypDnQUHw0zIHEgGJ5DQUbsJ4inZXLvPADM0AJxI8ZqNK/Up+zvGYyxDaw3Sx6dDVpqI0gijKCCOJ4kEdo7MXSSNTPLI9g7wCKnsHE50BoaXDyGgKPn6ZE/Z5hmcsXEiZglOwj/Np2GhB7wcxi3iRqtogyz7Alc+H2c6cDRund1YLkyrqIAZWqSKmg1CpAzrw09tIZzcGaWRtESeEkaqjUQMyAPlUAHYKlTiH8H/zj9DYXe7Wc94t/JJGohMYKGNA5LcxlBqDQUPHFp1nNGzxW25e3GNaa2T2hp9AqdOvS1Kk0qOOP6lvv31v/ACmJ+rbOF4Yr++tpFSSmtQHgSjaSVrVa5EjPji23bqWO4liupuSgt41kYPoaSrBpIwFopFQSa0yxZdcXyyNZ2+4S3TKigymN2mICoWUF/nFquoDjn32PvTuYbw7dfyCKNFiQ3AYtKlXjMoUCsLcJCaFTTPK065ulkNnBuT3jKqgy8ppJGACFgpejiq6gK18WIurNgSaO2meRFWdFSSsTlGqqu4AJGXizHdi19421qUi3DTBdMuWi6iWtvLXgDJGpSv28S51YVguOpSJE0xS3pUHQtpaKiLGONDcSUU1rVpZWpxoEjAVQAABkABwAHAAd2Nz900UVz+k4pLVy5jT2alY58pOZqroIFOX62VaZ43HauoIrmSXeLizWDkRo6qQGiPMLSIVGqReAbw1PZQ3HRu8xXL3W72F0IWhiR4l1q0A5jNIhXxsDkreGp45YPUfUUc0lv7HLb0t0WSTW7wMp0s8Y00jap1VrTLFl1XtCyJbX0YljEqhJApJHjUMwBy4Bjl24tuqtihM91szSNJGgJd7WRRzSgFSzQsiyaQCSnMpnQY/ub1msrbfG7va3MKmUxCRizwyxr4igcs0bxhiCxVlpRhc9K+70TSPfI0U91LE8CRQOKSCJZNMjyupKVKqkaksCxoBc+8zdoTDDLF7NYhgQZEZlaa4UEgiM6EiiJFHHMZTpIJvPddZRXI3GwvYGkd40FuRGuttEglLNlItKxrnXhTOXofdI7h7zfNwiFu0UatEuqFIhzXMilfEhrpVsqHF57qYY7gblb3FpMztGotylBLRZOYWLaWAoYx4qiuVcXXS+9x3D3O9X1utuYY1eNSyJAOazSIV8eZoreHPjljcPdTBFcjcra4tWd2jQW5C6JjpkEhYnSwArGPFUefFx0ju0c73W/wB7ax2zRRq0asUMXzzNIpQaj8lXyzp2Yl92dlFcLuG2X0MkrvGggKrE5OhxIWY/OrQGNeDZ5Cq+7m/iuGv92v2eFo41aBQ1vGBzXMisprC3BG4r3mkXRm1RXCXeyX063DSxqsTFUaI8phIzP4s/EqZfFiz91d3Fcncr28unjdY0NuFcGUapDIGB0oQQIzQ07M8SdSbcDDa3l17dYXAFUSfWJXhbsDxS1IQkF4mBHyqRt1fFPtt6FAlVIJLiBnAzMTxBn0scwsiKy+qS1NRh2zoexn3C5uJYolknQ20CGWRUDENWaSmonSI1rQDUM6Wu59TR3Esd3KYU9njWRgwjaSrBpIwFopzBJrQUxY9bX6yNZ219NcusahpTHJz9IVCyqX+cWo1ADPM9th70bmG7O3bjII4kWJDcBmMqgvGZgoFYWqRI3ycszSz64vFkNnb7jLdsqKGlMTtKwCoWCl6SCoLADOhPbD1ZsKTR207SKqzoqSAxu0balV3ABKkr4sxStDliPeN6gd/0TuNwLiJcpAOZLG+kEgF1V9aqSA2QqAQcWPRnStvdzzXglZpZYhDHEsUTSMSGYu5OnTRV01NdWN3/AEspYOLV4eIDWwgjCqp4U1iVSRwcsTnXFs9tuaWyQwoFs0hm58elAOSIlj9ZKacjoyrq054veuLKKSG1urqCZEkpzOVCsKVIBKhnWIuFDEDUF1GhOLzriO3v/Y7G7hs5FMEQlMs6B0Kpz9JjAPiYsCDwU4ueu7dZBZTbot6qsoE3JEqOQUDECSinw6iK08WJt96bjuI4YJmgYXEaxuXVUckBZJAVo4zqDWuXk2vrWwR57TblmhuVUE8hZmiZLggVOjVHy5GA8AKEkLqIvdk6kt7llvbj2gTwBZUX5tIwpi1Ky5LUumvXUVAIzvOl+hbe4kmv4nge4njEUcUUg0yFUYs8jlCyrVUVSQxJpQ3fvEuIytlBC1pbORTnSuymZoyeKRKgRmGTOxAJ0NiL3mbfEZrOSFLa+0ivJZCwhmcDhE6tynbgjKmogNi36c946TJNZosUd5DGZkmjQUTmolZElVaKxVXWSmqqkkYkn6dgutznUEqpia1iyHF5JgGAH7mJz3DCe8fqWJhGlpb3M8duutgZljqsQdl1aWkA8TCoBPmxuHV+yJKltdcgIJlCSDlRJG2pVZwKlTSjHKlacMX9vskNykVqEt5xcRpHq50bepokkqNIIJNKZZHCPywZ9vkZoC9RFeWUgKZOAah4zpkK1aKYZioAK3G5td2M9Bqha2klKtTMLJAJEYV4ElSRmVXhjaeiei9vmlS/n5cl1cjkqsaxySOYoQWkZqJQNIYwpOanFx0dvMVy93vFhdCBoY0eJdatAOYzSIV8bAmitRc/NhuqOpI5pbdbKaAi3RZJNbvC4OlnjGmkTVOrIkZZ5RWu6RXTN1DY3Hs3KiRguuBQOcTKuj+OSunXwbjTNOp+okmktks54CIEWSTXIYSp0s8Y00jap1VBpl3bd1j0jDJLcWirewwFQJpba4jXmxhQWHOVNMgQMdTRlFJLLV+lep4ZLjaXkaSKSEBpbWRzWVTESC8Tv4iAeZG5fwtqopms5Ly7kpURpaSISewFp+Ug7idRpmc8SdU3NmLOKW4uII4dfMPKiIjrI1FBdjq1BRpAoATxKT2q6WtJ2uLGRweVdWrMw0EjvjYwTqDrQ+IZFSUn3n2rb7ig1wtbyTgN2hJYFdXWvBmCEjiozGNp6O6JsJp/0jdxQSXNwOSkaM1XaOIFpZGCA6dXKUHM1Az/AMYArEkDgK5DyVGKuS3pNfotFTp7q5fF5NSEg+Y0xVsyfJR2JA4VNfoxrJNOFc/oQrMSBwB7PR5ORIVtbrSAWLkHUKeJdTaSG7gCacQDQ4kv5bxZpSpUCoqBxoEBLVJAzzGXYK1mvyKcxqgHiFAooPnCgVxVCR6CR9FUYq5JPeTX6PlgnTxpXKvfTh9DqQkHvGRxU/RalND3jBZjUntPkCEkqOArkPg8mpCQe8ccajmT5ArEkDgCeHo/UjabuqxTioEjMyggkkGpYICK0oQOAIDVNBuVzfrJy81BKjMjjStXoOFKZ9mDcwgiNAEWvEgEmvwk5VzpSoBy+htbbrC3edLN3eIJNLDpZ1CsSYnTVUDg1QOzH9Xz/wBNu/5bH9Xz/wBNu/5bCTpt8+qNldf57d+sjBlNOdnQgZHI8DiDbOr4HnhtpebGEmlhIfQyVJidCRpYihJHbSox/V8/9Nu/5bFp7uLq1kbabJxJFF7ROHVw0jAmYPzWGqVzRnIzpSgFP6vn/pt3/LYj6a6YiaG0iZ3VWkeUhpGLudcjMxqxJoTQcBi66T6hVmtbtQGKELIhVgyPGxVtLowBVqHuIIJBvB0xz5HvmQySXEiySUjBCorLHHpQEsxFDVjUnIAYn6o6hspZby5CCRkuriJTy0Ea+CORUB0qASAKnM1OIb63sJhJA6SITe3ZAdGDqaGYg0YDIgg8CKYt906vtZJ5rWNooylxPCAjMHIKxOgY6hWpBI4Vpj+r5/6bd/y2LXpvY0MdnZoI4lZ2kIUEkAu5Zm4nNiT5JNzu7BrO5mJaSWzlaAux4s0Y1Qlq5luXqJrUnCX0lpNuLxkFRezGaMEGoJiURxPTudGHmwsUQCooAAAoAAKAADIADIAcMXXUm9WUsl3ePzJWW7uUDNpVKhElCr4VGSgDt4nFp1BtVjMl1YyrNCxu7pwsieqSrSlWHmYEHtGJ+p+orOWW8uNAd1uriMHloEWiJIqLRVANAK8Tni33axsJlntZUmjJvLpgJI2DoSplKsAwBIIIPAihxc9Tb9ZSyXl0VaRlurmMEqioKIkqovhUCgA7+OLTf9rsZkurGZJ4WN5dMFkjNVJVpSrAH5LAg9oxddS73ZSyXl4weVlu7lAWChahElCrkoFAAO3ji16k2Wylju7J+ZEzXdy4V9LLUo8pVhRjkwI7cXW/7pYzPc3srzSsLu6UNJIasQqyhVBPYoAHYMW3U2xWUsd5aMWiZru5kALKyGqPKyN4WIzB7+OJdm6gtY7y0mFHilUOh7jQjIjsYUIOYIOeDNbLe2akk6Ibo6BXsAmSZgB2ANliPdbHbjdXULBo5buR7gxsODIjHlKwOYYR6gQCCKDFvt/V8DzxWshljCTSwkOUKEkxOhI0sRQkjtpXH9Xz/wBNu/5bFn7uru1kbarBxJDGLidXVgZGBMocStnK+TMQa58Bj+r5/wCm3f8ALYi6Z6ZiaGzhZ2RWkeUgyOXaryMzGrE5E5DIZYbe96t5be+cBXuLWUwySBRReYKPG5UZBmjLUoK0AAXfdhtpZL6NWRLi4meWRFddLhF8MS61yYiMEjKtMsRRdWWfNkgBEU8bNFPEGNWCSIQdJpmjakJz01zwt5cW9xuJU1CXdwXiBGYrHGsSvTukDA9oOJN+3iwc3EqxqeVc3EMYWJFjRUiikWNFVFAAVQO3ji56PispRYXdzFdyp7XclmnhULGwk5utQAM0Vgp4kHFP0fP/AE27/lsS7N0lC8FvNKZmV5ZJiZGVVJ1Ss7AUUeEGnbTM+QxyAMrChBFQQciCOBBHEHD3p29rCWQksbOVrdST28oaoQfuYxhbi4tbjcCmem7uHeMnsLRxiJHp3MpXvBwlnZRrDDEoVERQiIoFAqqoAVQMgAKDDQTqHRwVZWAZWUihVgaggjIg5EZYe7htJtuaQksLOdoo6k1JETCSJa9oRFHmwt1LZzbiyGoF5O0sdQagmJRHE/odGHmxcdJb1FqsLqMRPGjNF4AVKqrRlWTTpFNJFAKY/q+f+m3f8ti6g6PgeBbxkeXXNLNqaMFVIMrvpoGOS0B7cfonq2xivoFNVEg8SN9tG6kPG3eUZSe2oxzo33CJftEu6r6KvE70/wAuvnwNy6c24e2KCBczO886hsiEeQkR1FQeWqVBINQaYt906utZJ5rWNooylxPCAjMHIKxOgY6hWpBI4A0wUbb5yCCD/Pbzty/02NvtepbWSZNrjMVuFuJ4tCEIpBMbqXNI0zepyPea6Tt89D/8bd/y2LbZNsUpb2kSQxKWZiI41CICzEsxCgeIkk8Sa4fdd12/kXkpq89rI1vJIe+QJ83I3aWdCxPE4Etyt7eKDXRNdHQfMRCkLEHtGrPtxFsvT9tHZ2kIokUShEWpqchxLEksxqWJJJJNcHZuq7KK+tia6JVrpYcGRhR43HYyMrU7cc2Fr+Ba10Jd1X0Vljken+XXz4Tddi24Pex10XFw7zzJUUPLMhKxnzxqpzOef/68mqJGYd4BI+kMUP8Aiw00zBEQEszEBQAKkknIADMk8MNZrfvuUyEhlsozOqsOwzVWE+fTI1O3BC7LuJWvGtqKjvp7RX4OOBbXN3LtcjUA9siMUZJ7OcpkiHpd1GEurSRZY5AGV0YMrKeBVlJBB7CCR/gl966iu4rK0iHilmcIgrwFWIqx+SoqzHIAnLDQbTb3246TTXHCkUbDvU3EkbEelBgJuljuFkCaajFFKo87cmZmA76KT5sHcektwivo1yfQ3jjPdLE1JIzxydVJ7K/q10qAljDIABWpOhqAUzr3UzxDPvNtuFmjBUDXCXcCl9NdAaUIC9ATpB1UBNKDCrJLI49husmkdh60HYzEV8/+CtkTYbe6uXS+dnFrHPIyr7NKKuIASFqQKtlqp20w9luBubeeM0eOVp45ENAQHRyrqaEGjAGhB4EYsWkZnPPu82Ysf9pk7WJP0/1PfYLRXeV9vvFRYwxdnNvIFCBasXJoFC+ImlM8RHeYL+zEgontC3UGsqBqCc3RqKgjUFqRUVpUY3gSyO4/R8eTO7AfzkcAzEA+f6Kfq/q64Nps9pWpqEMpXNvGQQsaVAZgCzMdCUYEj9EjY5mt/V9o0tXu1VNxz9Pbw1fuK5Yh626JnN1s9xprVg5i15IQ+RaNm8FGAkjeiPUmo8uf0N3fbRCGgsY2knkZgqIqoz0z8TMyodKqpz40GeI47h+XGzKGahOlSQC1BmaDOnbwxYL0TuHtvOiJmHNSbTTTok1xgBTJVqxnNdIOQYfQ1/V88XPSLrH7LCj3SnSeZzWeJM21U06eA01B7ezFz+Fk+/P64vd42uEG12+N5J5WZVVQiF9IBOpnIU0Cqf3RANfopLHrO99jgWJmSsiQiSQFRpMrgqulSW08WpkaAg3dntE/tNrFLIkUtKGSNWIRu7NaGooDxAANP8MXXUO+TC3tLONpJXPyVUdg4liaKqjNmIVQSQMPaI72Wyqx5VmraTKoPhkuyD85IeIiqYouADNVzXo/bmmt0OlrhyIbZSOKiV6B2XtWIORwIGWOabzbhJ/o+bP9/wCz0r5qfDiNOr7IQxTsVinjkSWGRqElQymqtQE6JFQkAkVAxbbTdzNLsV7Kkc0DMStu0rBBcwVro0MQZUFFkj1EgOFb9dC66u3CK0LglIyS80lKj5uFA0jiopULpB4kY3O82W0ltrbb50gRpioebXEJNfLUtyxnQKWZjxNOH6q00x0ogLMTwAAqSfMAM8TbtdyMu3W7uljBU8uKEGgmKnIzTAa5HI1AERghVAxH1FLNBtNpcKHgM4eSaVDwkEMZXQjcVMjq7AhtGkgm66rl3OzvLayTmTALLBIEBAJUOZFc5jwl1J4CpyxD1P0zO0F3bkEEEhZUGbQzLwkiceFlbh6y0YA42/qW3Uol/bxThTxXmIGK1yrpJIr20r+pVOJbXbpjvV9HUcm0IaNWHZJcn5lf8gyMKepiOcimtVandqANPp+Tav7SX81ucL+Q3X30H+B5N2366is7aIeKWZ1RB3CrEAk8AoqzHIAnFp0F0lHNdidJ3a8KmKACCMvSNXAll1kU1aUUDMFvL1D+Hh/NLbFj+HvPzmT9U6Z/DXv4qDG8/wBnx/nI+i2K323KGd4edTgdQmlYNTs54HHiQPJ1HabkT7PB7QYieAbkxyhR5hLpb7pji+g3nYoHk2mEmWeimWcOJpCQ2lXjdVTSpDkjIgrTB6B3bp61sra4R1tmiC8xCiFtLSaFcSFVLCVSCWFGVtRON02bfiZrLZGJdcwZ6seQG00OlkBdwuZ06R61cL0lu/RS220Ts0UUvsjo8WR0O7CJAmqmZRkaPVXW1Km79328bbFukN1IiQST6WMMfLadWCsjamKMsbUKVKk1pljcNok2YXZlq0zrFCUhLIpjtYIXAQRaTqlcMpLtmrgALu3UAsoZ97kuW9js5omnCxMVMaRgCmlAX1uNL+ACtCA151v+i4ds3PbZdDmFNAfS0QZSAFJVklBAcMyOtA1Ca7q1rtEVsNutkFwFK/z4pbyljLSMUL6GB1czJzmeGNv3216ct4LW0VhLZhk5dwSHoXPJA8JYEao29X0U2VenrGGz9qilZlhjVNTFotIOkDURqIBPfiw2uLaoNz3m6j5s0twAyp2NpqGIUvqRETRkhZ2Letc9fdPWCbbuW2sfaIoQFjdV0l6hQqn5tuYj6Q1QyNqoDi+3HfNkij/RUXLmmiWNrmblxCV5Ucopjkb1R4iRx1gZDdOmV6fg2+Gzh1RMmh3AYMFfmctHWVWUEtqbXUhiRXVuN5vcXthsIleK016Oc7a6VNV8IKBcyF1OpfIUO5RdUbF/dfd7ZSbRESUGcgeEL83HFIC9EkJrRW5isKEjF7dbvtUNmdsi5U13HHHJcOEiWR50JjUrK2aqCXzz1UyFl0J0xsS2F/NdRRQyBYiI0MgUOZhplkeRT86rilasZHIBxb9L9I9K/pbTGjXN1LbvKZS1fDzFifxGmo56I9QVYznTaOsdig/RkW7aVmt2XQsMjKHDFMuXQFlkQBVqgZQNRrZbWnSv6V22RU9q3Fg0zx1Yh20okjppX5zw8tWB0pmCcDYekJ2k2YILiUqW8KqAXijd6OVLsiBzUrqObFak9IWvRSvsqy+ztN7G5dhq0NOCYSCoNSNTF3UBuYGOVptu7Hl7JcGOcqSxCRsXUxswJcoJUoWrqETcSwJwvQ1v0/Zy7JcsYbe4W2CFmEeot4lAKllZVZNDgUkqSKG52O7sE3OyE3IjimIKoLgxmNjrR9TQq9MwC1PWUmuIJ5tnS4muIk1RxxRLHawguObHEw0SXErDMsVIRKB11ENv/vi3Tbgu1Wsh9lsiFCF1VNTMi/N1d3ULGaxK0jVDBFxuWy7/ALRZbd7NEHikh0pMinUNatpU0hopc1EZqoeOhxuUSOJFS1dQw4MBPEAw9IzHmx/+H23dPRm2uXnU3Fxy5Z5XUSSFpQ0Z8LaSFUSEJ4aKBUDc9m24aYIJ2Ea1rpVgHC14kKG0itTQZknPFvtu+7bFuUe4NHbKJaFYWllQc0BkYMVFRp8NQT4hgbPt3T0M89zyBM7BFjhSQKoW3iMbqCR45DRNbGhJGai42/p+K8vb5BMRIVW3hQMyfMxlJAjuyMWCooGRDUOnGzdVbJbJaHdImaSNFCKaJFIjFVogekpVioGqgJzxttn0PtFrusJhVr6SSBjIpITJ5WUgSt84WDBkSihQFNMbT1Bs1qsdtuCCaS2A0xkxtGzALmqCRHVWVRpBBIGZxtfvDuunIQ1w4aK2iCIjSuklEnkWNS8KBC1NFC4WsZBOG68ttrh227tZVReUqjITLEyakVC6FXDKGHgYUGVSd03fdoIrze0IWzgmiaUMCo06FAK1L6uY+TKqihFfFufVFxtUO2bptLEFoUEYbQEcggBWKujkaZNRRgGBzxce9XqazXcZi5jtoZACgIflCoZWXUz6iXZW0Ig0DUSDdRb103ZRXFtDrEiIpVkLquloyoBcEikhJNKgaRxur47em37VYxq8lrERpd1+bVaoqUEhVpH0qCQpUGrasL0juPRS2+zzvyYpfZHR461CSOwiULqPEqyNHqrrahrc9B7rtsW5295JGlu0+ljAjrzlajI2ttJEbUKVoTX5JbpPbenopXupoI7iZhHSLnrGFS3hMbKEUOGcAx62LVrk2Gtdu6eivLm7CzytIVEcKOWGi3RkkCV0sxAVAKgAlaKmxr0xAlq29hVMaKEQOXjVZNC0VSVlGvTQErq4kk23S/SHSw3crGrXN1LbvKZCxPh5ixP4iBqOfLj1BVjOdNj95O17aILe8eNrmwddCaqCXQUK0j1KHjkUJo8IYJ4mrsnXTdOwtLdqskNsgjSLVLErn2hhH86sY9RShBY10jiLP3i2G3R7fdCYIREEFV5kkLoxVVDrqUMhKhl4CgLA7ve2myw28e32+m4iUrpvClsS7S0jFOYFZTqEmTZk54ivNh2qPaYo4wjRRFSHYMx5h0pGKkEL6taAZ4j2vfTW3jieYxhipmKFQI9QowHi1tpIYqpAI4i+2HrvpsdOQxK4tbxRKTKVJppljjEbyUAdVZ5FbNDXKu6df9Wx+02G1K2iEjKWRU5hLLwailFVCShZ/Hkud/01vuyWVjHFFzIWhKpMqg6fAwRTWMEMWWicA8ZUnF50Vuu12+5VeaWO7kVHokNECqrIarJ69dYAr6rVqL7pxxybG3uLqSRY/DSGKYqsacNAYlEyzRSSMxj+59v0UrbJzfZzN7G5dhq0GcExUKV8WbF2UauYGNBHs9zt0e47fuKxLDDMQwg9qlWPV41k1mFkkCA+IoQC4arYEO39OxXN3JHEz6hGkEMfiA5EfLdea4BLuVU8BqNSBs/92rdLZ94UKURQicwyIqPpUUUsJAH0ih06qVJJtek9k2a33G8MSSXVxcrVm1VFASpIL0LaVIjjBUaWJJGyb/0rHDbXG8FQYIWBicuqFZEAAVQrtocqqqxKnSG1Vs9g6X6bG9Xjxh7m6kt3mBzIKhljehYhiqBlWNdNVdmJxt3vH2Tb/wBFPdMI7m10mMK7BiDy9KhSrIykhVEiskmkGtf8H2Xu3snpBAq3l2AfXkYsttG3eEUNKRw1NG1Mhj2LcNQ2qwVZrwqSpcMSIrZWHqmYhi7AhliRqEMVOItt22FLe3gUJHHGoVEUCgVVFAAPN5LG96Xia6n2qd5WtkpzJY5Y+WxjBI1yRmjBOLKW01YAG22WPa7q2gWaM3M9xBLBHBErhpCWlVQzlQRGiaiz04LUigw007BEQEszEAKBmSScgAOJOQwbS+6gtjIpoREZLgAjiC1ukqj4TgWezb9avK2So7mB2PcqzrGWPcADXs8k257lKsFvAjSSSOQqIiirMzHIKoBJJ4DFR1Lt1D/8VF/CxNF0rultuDW4UyC3lSUoGrpLBSaBqGleNDg7d1JvVvb3C5NEC0sqH93HCsjp/lqMs+GGtuk92gvJlGoxKxSbSOLcqQJJpHaQtB2nD7ju1xHa28Qq8krrHGo87uQo+PPBtj1BAWBpVY7hkr5pFhMZH7oNp8+E3bp68hvbZ8hLDIsiVFCVqpIDCoqpow7QMTbnuUyQW9ujSSSOwVEjQEs7McgqgEknIDH+8u3f0qL+FiaLpbdLbcGtgrSiCZJDGrV0l9JOkNpNK8aHDWG47/bc1DRhFzLjSRxDNAkqgjtBIIORzwR0nutvfOoqUjkHNUd7RNpkUecoB5Jtp3Tf7G3ubZyksUlzGrxuOKupaoYVFQc8Q7bYdQWE1xcOscUaXMTPJI50oiqGqWZiAAMycsSXt46xQwqzu7GioiAszMTkFVQSSeAFcBl6l24g/wDxUX8LDbZ0xu9pf3CIZDHBMkjhAQpcqpJ0gkCvCpGIZ+q9xt9uSdisbXEqxB2UamVSxFSBmQOAzxt259L3sG4QxbeInkgkWVVf2iZtDMpIDaWDaTnQg9uN7g6r3S12957uF41uJkiaRRbqpZQxBZQwIJAoDkc8R7LsO+WV5dzBikMVxG8jhFLMVVSSdKgk04AV8h3PqK9hsbcf5yeRI1r3AuRU+YVJ7Bjktv0RpxZYrlk/fCEg17wSPPhpuldzt78J6whlVnX7tK614/KUeSbaN336xtrq3bRLFJcRrJG1A2l1LVU0IND2EYh2zbuoLCe4uHWOKNLmNnkdjRURQ1WYngBmcNu/U97DY2ymmuZwgLdiqDm7HsVQWPYMLs3Tm9QT3T10RMJInkpx5YmSPmGmdE1GmdPLvEFqCZHsrtUAyJYwSBQPPUimFQD5AHpy4fZPbiz3jpyVXj5UaSRgjXbyKoDQyJxRkIIAIAZaMtVIOL/pPcyVgv4XhZl9ZdQ8LjvKNRgDkaUORwNukurEWeqhuxJJXR2sLbl6uZTghk0B+L6c8WXTu315FjBHAhPErEgQE+dqVPnJ8nsnU+821rOOMRfXMPTFEHkHmqor2YW2tt/t0djQCYSwCtaDxzRxpn2eLC3VpIssTiqujBlYHgVZSQR5wforzaL7f7CK6g5sUkT3MSukigho2UtUMDkVOdcsctRwWlB6O7EMb9SbcGWNAR7VFUHSMj4uI4HuORzx+lemb2G/ttbR82CRZE1p6y6lJGpaio4jG1f2iv5rc4X8hu/voMKOrd1t7J2FVjd6ysO9YUDSsPOEIwm17Nvtu9xIaIknMgZ2PBU56Rh2PYqkk8KV8r7huk8dtBGKvJK6xoo72ZyFHwnBt5N/hdgaExpPKg8+uOJkIy+Sxx7P0tu9teS0rylkCzU7+S+mX0+DLytuO/XcNnAvGSaRI076anIBPcBmewYML9QQkjtSK5dfgdIWQ+kMcEdK7rbXzDMpHKpkAHEmI0kAHaSo8kd31VuEG3xTPoRp5FjV3oW0qWIq2kE0HYCcf7y7d/Sov4WI972K6iu7OUEpNE4eNgpKsVcGhAYEHPIgjsw21XfUFtzkbS2jmSxqwNCGlijeIUPHx0Xtpi03fd94s7e1vwTbTPPGI5wAGPKfVpegIJ0k0HHH+8u3f0qL+FiPZen97s7y7lDFIYZ43kYIupyFUkkKoJPcM8RWnVW62u3yzqXjWeZI2dVIDMoYioBIBI4E4/3l27+lRfwsNtnTG72l/cIhkaOCdJHEYKqXKqSQoZlBPCpHf5ZdvvuobCKeB2jkja5iDI6EqyMC1QykEEHMEUxFs2y77ZXV3OSI4oriN5HIBYhVDEkhQSadgJws/Vu5QWAepQSuA7gcSkYrI9O3Spwm27Tv1s08hARJOZAXY8FUzpGGY9igkk9mCWNAMz5hhtv3Hf7bmoaMIuZOFI4hmgSRAR2gtXzYd+kd0gvjGKukb/OIMs3ibTIozAqyAVNPKJ+q9zt7ANmomlVXcfuI663/AMlTjkrv0S5gVaK5VTX900IUAdpYgefA3Lp28hvrdv8AOQSJIteNCUJofMaHzYm3bd50trW3UvJLIwREQcWZjQADtJx+ium94s9wuRe2knKhnjkk0IzFnCKS2lRxYCgqKnMY2/et/uorK0jhu1eaZ1jjUvAVQF2IALHJRXM5DPFT1Lt39Ki/hYWWMhlYAgjgQRUEeYjHUP4eH80t8WMjkBRNeEk5AAXElSSeAHbhrG/3+3MqEhhFzZwCOILwRyJUdo1V82GvOktygv0j9flOC6V4cyM0kSvZrVa9nlE3VW529gG9UTSqrt9wldbcPkqcCJd/hBJpUxXKr8LNAFA85NMfpDpu+gvoft4JUkAJ7G0k6T5mofN5RedVbjBYRt6pmkVC/mRSdTnzKpOBbRdQ26seBkWaJO7+MliRB8LY6WvtumS4gklvSkkbq6MOXCKq6kqRXKoJzxvP9nx/nI8j7lvV1FaW6etJNIsaDzFnIFcshWp7MGF+oISR2pHcSL8DpCyn4D58H+6u6218w4pFKpkAHa0ZIkUecqMUxN7q/eA4htpCfZ52OlV1MX0mQ5RPHJ85E7eA1KPkAH9qXfbb9H6gecVOrTx4a+UTT/pQDx82E91fu+l9oiB/nVwpDK1GDsBIMpHkcAuyeBEURrUEhOpraaQRJLFGjSN6qBorkFzmMlB1HMZDiML171butmbG0V3t3ilLiZmRlDioWtFY6UTWzOVAFKat43Le29ls97aiyMQOSYyRBzDwUGMlWbgr6SaLVg0+19WwvtjMSlxJKoITiAwWJkLBe1ZNLcarWgud/wBz3yG5XaZVJuJnRPaxy3hBio3LoukUoxGmmZriTqq0v7e7j3KTKOF1douXFEp16WI8RHhIxLa+7meC23/nN7Q8hQTadZIozKxVDDpCMRoBElCrknG5dIdXdRWU+5zuUMhniKwAcpxE7AIXYaWJIB0l9NTTHUnRUl1HHc3iGOIsQBIOXNCWQVq+ksrFVz0kHhXG39J7judotxehy7q5MVvpDFRIzBDV9JoCq0JHGuLDqLbNztXfaUCcpZUeSRnkiAZArHJNOo1FaY27qPpS+gj3OCLlT2sz6CKnURQBmGly5RtJSRWHiUrTF30Sl7FebxuxPOWFtSxKwVWr2hBEpVdQVndywXSDS/2a43ezSXfIi6BpUUw8yEJplUsDVTWoGN1v7/dLSlw0lqqmVFNYJHXm+JhWN6gpTiM8bxtEe/CDe7RE9gnguFiglLxazma81Q5WOaKpOkMdLcRudt77bmxuIGhpAqFDcSuVYCioqoWJ0GN0UOrVdiAKjG4bLcbvZxy75EXQNKimHmwiPTKrMDVTxp9XCSwyJdttd0ra4zWOXkyAnSc6qwBAPnxB1F7puo0iikjAktXdUKMMyaBJGR6Gjo4AqNSsQRjadn686jXcxLOXuI4Cji1jBRDJUAOzsjSaQ0ajwnTqzOIJPdhvVve9PhYyFvLhJ1iFaMA4XmLHQDSEcEVK0FMQ7ztpja2ktzbX00NCnNdyeYNNQ5j0xc1lqSoIGplpiTdeh+qoZNqnYupeZRyVc1C6kikV0FaIQwagoy1FTZ2vXm7R70tvEEW4fl+zrclS6RmhKFY5GZQXoebQsARQLfdS79aW2yyTtyYDLEvNiIblRxx6KhgunW5ccCdbVFYd2h3izEN6/tWrmqVjW15AMbsG0h5KEpnnQ4TrSw3K2nREituRHIryk65X1+FiNIDAHtBxufuu6nuVs1viXglYhV1MqArViFDq8aOisQJPEoNaAyXu+7xZW23xqzc8SEtIgFaKjBF1GlKGSlTQasXPVt/uNtCk6PbCCSRUlBV4n1nUwGk0oMuPoxNfXO7WZi2wibVzFCzC6ilAWNi2kmIsNefHLEu+Wl7BeJubPIqwuHMQQRrRyrEVPZ5gcWt7c3kNnHtzxXTGZwgkEcqExoSQNZrUVNAAe7Fhudpu9msV6OJlVhF7JGjHmEMVHN4R5ipxtW62G62gWZ4rEjmqxjLvNJz3KsQIlyVjlQkd+NolG52sybGqLPHHMhknRvZ4n5IVmIYBGYA9nbixvvdnu9ltfT0cAq4kijjQgklmOh9a8vQAgz1BtS1NTte72m72khtAkTgSIXkNzJAnNVVbJVoZGBAoteFMWnTcO72ck2zLzm0yo3O5Uc1UjAYtqbWAtRxypg9DvvVik92Un1tMgVA7xT6GXVqDALpbKlfhxf2XQU9vB1HzmEkkhTmFA6lShYNpjMVQjUKCTWTRvEN36S606hsp9xuNUQYzxMLcOi0R2AjLNUFjTVpqBqrUYvvdB1leracmeT2e6qBE1JdYYOfCCJAzUcqskb0VtWL622nek3e9e3BfkoBDHDzFAq6vIrSlwPCHBVeK5g4vLbfHENtuAaMyk5RSI5ZGc9iGrKW+SWVjRQxDXOzdWwvtbElJ3lUFUOYDaYmRmC9qvRqV8NaCfeN132G6G0yRs1zM6J7Uqry/miGKUWmVGI0gGtcW29w7vZiG5KXVTKpCCz9nUxuwbTrkoSmfAGvDG3blY7vaCO8C2n8arcoxrLKZJCrEBGqFGY8RHfjZetNr3G1nfYGirAkqNJMTLAPAFZqABCWqMlzxB1D7puo0hR4wJbV3VCjDMmmiRkcA0kRwB4QysQRjaOmeq+pYdwuLuc6kVkaG0rojWWRwFfPW3rIoAVqVzONt2613azkk2KFNarKjGcpEkNI1ViakjUARwyxF0GN7sefCxnMnOTSw5sk+gLr1aqPpz7Rwx1D0WbmOC8v0KxBzTUJIXi1KK1bQxGsLVgCDTPEO1X13BdXEkfMcQEssXiKhCzBSWIXVQqtBTiKHDQ9R7hJt0ixlrWSOYQHn1AFJiKKwWpRajWcqn1WuF96247fc7LynpJI0bSSZ+EAKqiRWFQyuHcnSq1ON993m7yixsd2kla1kdtIUSDliMsx0q4QRsmohWZWUmpAZrndt5sbfbVqfaeY2pkHHTGwVdVOKmWlcgzYuOrLvcLeCK35luI5ZFjkfWFKyLqYDSAM/PiTdb6+hu7LdRM0kkB1iBLmdmXXpLVaNkUvpqdBJUE5F9z6K6rhk2qdi6s8yjkq5qF1JFIrqK0QhgSANSg5m3tN36hhvW2xLeZ7uVkWJjDJHI9vEVbTVWdgCTUkMWA4Db9xsd3s1S+022cqtyTEkknMkKsQEb1R+6IHbjaes9q3G1mfYzF8wsqs8rGaEgroY5ApVsvVqcW3WPQ24W/tTRLHNbTPpcFasAwUMySJqKkFNDqoZHpm223Eu4297uAkMrwwNrWARNG0etjRqyMWyKIPCaas6Wu/+6vf1s5eWFns5HVSG9bPwOyyJUoSV5cihWVqZtbWHV3UUe5TTzajaRMjiJUQ0kdqI5NW0gFAvEhmPD/B/UU1yamO5EK+ZIoYkQfAB9PF3u6D529v5g5yrpgVIkFeNBRj6WPf9DNuN/IIoLdGkkdvVSNFLOx8yqCT5hiWCKV7XYo2Ps9oCU5qDITXYB+cd6aljYmOJSFAL6nKbvs1kltYyAGKW6k5Cyr2NGgV5Sh+S/LCn5JIzwtx1ZYj2SRgouYXE1vrPBXYANEzcF5qIGIopJxbdGdX3L3Gy3TLFFJKxd7KVyFjpIxqbVmojIxPJLB0IQMuN42Ta0Elzd2dxFEpYIGkkiZUBZslqxFSaAduLT++lolr7ZrWHTPFNqMQUvXls2mgZfW41y4HG5bT0rIbefeBDE88eo3CJGX+bttOaySl6awC6gfNgMdQffIdim5dDIVkkiS5euZYQSSCZ3bjRgJGJ4VOId022V7W7tZA8UiVSWKRD8DAgijqeIqrChIwlo8Mt+8aryrG0RvZ4aABpmUnQGc1YzTtlXShCqFwu89V7Y0FqxC81JYplRmyVZeU7GMscgWFC3hrqIB29YJStlukyWt3FU8txMQkUpXgJIpChVwA2gupOliMbzse0IJLq7srmGFSwQNJJEyopZqKoLEeImg4nFr/fS0S19s5gh0TxTajEEL15bNpoHXjxrlwOLjpXpZp2O8GOOWC2VjNciLUyRDR4+XVmMighWH8YdIOBdrt0EZ01WFrqFZeGQIFYw3ZQyCnacGG5SfbN0sXH20NxCwoVKspqA2RVlYpItKFlOJbHfCP0xtmhbggBRPG9eVcqooAX0ssqqNKyKSKKygdS+8KayjGzm4luud7RCW5JCDVyQ3Mr+5pqx07/AGnZfj0xue2WK657m0uIo1JChnkhdEBY5LViBU5DicWl11pZJax3LcmMpcRTVkWMuykRsSAFUkMcsqYvP7Ol/HwY2e16NtUupLS4mklDzRw6VeIKpBkI1VbKgz78sRbN1hbrbXM8XORVljmBj1smrVGSAdSsNJzyrwxcXnRlol1HaSLHKWnihKuyBwAJCNQ0kGoyBNOONt6m6k2+OCyt1uRI63UEhUyQOiURGLGrEDIZA1OWLnqm/XmutI7eGtDPcPlHGD2CoLSN8mNXbMihS83mSXctxupAkEEYZlQsTphtYakRoPNmQC8jk6mx7bL7DDKRX2d7luZ9yzJC8Qbsydh3sMci7WfaN3siCGRtMig5q6SISksT0NCC8biqsD4hhrncwqbpYMsN2qCiOxXVHOi8FWZQSVHqyK6gaQMdR+8FbGP9Ecxrnne0w6uSkMYZ+Vq5lQVPhpqNMhwxs/UO5lhbWN3DPJpGptEZ1EKvaxpQDvOeVcbl149nPc2G2hjojDNb2EHZGM6NMVo8/LVpG8TsBEq6dvtendT38txD7MIvX5wkUoyaa00Ea2fgqgkkCuFEpBagqRwJpnTzV8hBFQcXXUvS9s93sU7tL80pd7IudTxyItWMAYkxSqCqKQkmnSGYbx0rfzWM+VZIJCutQahZFFUlX9zIrDzYW167sY9ygGRntgILgDvMRPIkPbRTDX6WDuPSV2JtFObCw0XEJPASxN4lr2NmjZ6WbyN7ueiJzBd6VN7dIaSQiQBkt4G+TM6kNJJ60aMoUh2qssXSlrzRGf5xczSaIUZs/nJmDNJIw8WlRJJTxEAZ4l329it72zgXXM9tKXaJB6zNHLHExRRmxTXQAsQAMoQszzbJK4F1aklkVGPint1J+aljB1ELRZVBVxq0sEubdg8cihlYZhlYAgg9xBBH0O+dQ7dtsT2l1eXE8Uhu7dS0TOWVihfUCR8kgEcMczspX4MLNHtUJVgCD7bbDIio+X3HB6f6tgW2u/a7mXQsqSjlyFdDa4yVzocq1Hbjav7RX81ucTb/ANPmNLt7aW3WSQahCJilZUWulpF0eAPVKmrK3DEnUkG13Fybn5xrm8lSGS41Z6wbh1kevYaBaU0+HE+xdQ2z2t1AQskMoowNKqe1WUijI6kqwoVOJdq3qZri62eYW/NclneB0DwF2ObOo1x6jmwRScyTi86m3t+Xa2UTSyHiSFGSqO13aiIvynYDtw24b9Iy2galtZIWMUCk0QaBlLcNUB5SCzN4Y9K6Vwu5TxWu361DJDdTOJiDmNaRRyiM0+S7alOTKDXEVh1RbvZXI+ct5o3qjhSPnLe4jIOpCRqFVkQ01KKis/R/VkvN3Xb0DpOaBrq2qE1PSgM8LELIw9dWRyNRcmfqa9XnTEiK2grQzXDg6EJ7EFC8jfJjVjmaAruXUU0m4Xs7hIYkDMkbMaLDawLUIKmgCgu3rOzNU4F9Ja21szCohmugstD2ERpIinvVpBQ8aHC2G/W822bjBSSJ1coxANBLbzxMQ6gimqNzQ5MAcsP0Z1hIG3e0j1xTZL7ZAtFYsBl7RCSOaVAEiMJAoIem2bf0bbLczW92ZZA80cOmMwyJWshAbxECgNe3hi46c6giEN5alRKiusgUsquoDoSreFgcjlWhzGNh9zHRiz8xhKt4IQ3OuZJZ5HjtIQnjMQRg05GT5ISI1fVL0/v9u1ld21BJDJQMgIBUgglWRhQq6EoRwbI42dOnLMXEMO5308IlmSDTbSwQoXj5pUNFJcrKVC1BOpxkwrcbTuUZhubWR4pYz6ySRsVZT2ZEZEZEUIyONm950gtn2iW3uGV0nDSUmhaNQY9Aoyv4ZF1eAgg5g42vdelltzDZ200crTTiLSWlRxQFGqoVSSezDpqVxGWGpTVW0kiqGlWU0qppmCDTPEvVHVFittZXW3skbc+J31ySwSIrRIxdDoVi2oeEjSc8vLv/AF7udike1G8nn5wuYXblTXFI25QbXVi61WmoVz4HFt1ZtiJJc2fMMYkryw7xPGHYKQSE1atNRUgAkAnEnV0Fjcbg9ydRu7qRIFlBPCIzsgMa8EWIcpVoF4Yn6d6ltXtbuAjmRSAVAIqrAiqujChR1LKwzB7tv92ntU0ttFWILCZGurxSfmoZnXVJKkS+BY1A5gA5uvSKNvsuxSJbxKWMYeE3CoBUkW4fmZDMqAXH2tcsW3U3TsxgvLRg8TqSK0NSj/bRyDwyI1VZSQRjb+pLcaVvreKcD7XmIrlf8kkj4MRW+zhJN43HWtsGzWFFA5lzInyljqBGp8LysAaqrjHs9gs277td1Z5JHq2mvikllchIoVqAKlUXJEWpC4N9biyupACTBFcMJPQpkiSJj5taiuQJw25bHJJt9/bSFLiCQMqyFDSSC6hyDCooajUh8UbBqHF5fdIxBrndbOWJYGdU0XI8EkLOxCrokDAM1KrpbKuP7wdXWMdtacxIta3MMx5khIQaI2LUNDnwHbiLpnpmFZ72ZXZEaRYwViXW51uQoooqATnwGCBtMP8ATbb+HiCCUUZI0DdtCFAIr6RjqH8PD+aW+LL3R9NLM9qjTOba0WQzXbSyNIxuCufJjLUCeGH5UuogUfqDddleK0iXVIY5YZXiQcWeKN2dVUZsQDpFSaAE4tertjlMc1s4LgGizQggyQy0I1RyJUUPA0YUZQcQblamsdxGkqH9zIodfpEYh2Lpwqd63BWZGZQy2sAOlp2U5M7NVIUNVLBmYFU0t7Nt0dxu+63RLMzOZJCKjVJLLIaRxrXNnZUWoUDgMG9S2tJnAqYY7oc0+Ya0SItTuloTwJw15tMk+1bnaPpkQqUYMp8UVzC1BIhyDJICGU6lOYbC7uUWC/tmEN7ApqEmCgh46knkzL449WY8UZJZCT+kYFWXcrxjDZxPXSZKVeVwKExQr42ANWJRARrqPa755913W9cKuRllkYnKOKMVCIPkxxhURR2AE4W89ggRiK8l7uISZ8AeMYanEF8uBOF6Z6otbixMbNKkEtREGfwvLDQmFtYVQzxE1AAY1AxvP9nx/nIxJdXDaY41LsT2Koqx+AAnEm77g7tbcwrY2oJMcMRbTFpSulp5RRnlI1MzaQQgVQl5uO5WVjPIoYwMkszJX5MkiFV1AcQgZQcgzDPFzsM1wI9w2yRQLi1d0KsVWRXikoki5MpzAoajMcbTet+Ou8hkltZZKAc5oG0iYgZBnUrrpQF9RAAIAxprl3dnkuLLc9wnjvN0iKXScqRljpzUXlFISuaPUks+fcBTFxb9NTST2CPSB5BR2Wg8TDRHQk1+QvZkPJprl5aqaeSoyOKk1PkBXKmM/oKsa/QVBofIQDx8lAcj2eTM1p9BpJyH6hprl9BVTT0eTculetrVjBuNP5zEiPLH4aAeIFl0NR42UNpcmqkZi8Pu7a53DcrxNAlnUqseR06tSRDSjHUVVCXYKC4ABXWSSTmT3nz401y7uz6Gqmn0FRxxU+QAnIcPJpJNB5aVyPZ9BVTTyalND/hHfopa0uJY7lT2FZoYyKd4DBhXvBHZjc+kywE1lde0Ba+IxXKL4qdyyxuCRkKrXM/Q3FtbEr+kbi3tGI48t2Msg9DpCUNKZMcbP03fqHtpZjJOh4PDAjTOhpQ0fQEPmY4WONQqqAAAKAAZAADIADIAYuen95iE1reRtFKhFQVYUy7mBoysM1YBhQgYvNjuGq9pNNAzdpMMjR6uzPw19ONi3q9zmns4OYTmWdUCMx+6ZS3w46a/CXv3lvjc7u8hSWS0so3gZ1DGJ3mKu0ZIOhmUBSwo2morQkHHUkEChUXcJyAOHio5+NmJ+HG0XtnAkc14ssk7qoDyuLiZA0jcWKooVanJQAKDHUkcyhgLC4YV+2RC6H0qyqw84GNm/L7P84j8nTP3d/8AeW2N6ldQWSxh0sQCV1TsG0niNVBWnGgrwHk2vrmJAtzDOLOVxxkhmV5I1bv5ciEqTw1uB62LayhNI761uopR3hFEyfE0f08dR/kUn1Vx05/adl+PTybB+XS/msmLz+zpPx8Hk2v+zB+dT46h/LYfzZPJsXTgakMUE90y98kjrChPfpVJAO7UcXPU/UlnPeTcjk23JEZ5RdqzOeY6UZlCoCK+EsMtRx/VW4fFb/y2Ntu9ksLi1vLEyq8kwiAeCQAhAY5HJ0yKGAIAFWoanF/tyH5u629mYVPrQzw6DThX51xXiBjqP8guPvDix2TXyvbbm3t9YFSgmlSIuBlUrrqB3jFv0z09AILS2QKqjMt9s7ni8jmrOxzZiSe7D7ts+12lrdSVDTQ28UchB4guiBqHtzz7foHt7aaOR4snVXVmTzMoJK/CBh726sfYbx8zcWZ5Dk97xgGGQ95eMsftu3Eu+7HN+mdthBaQonLuoUGZd4QWWVFHrPCdQUFmjCgnFt1b03KY7m2INAfDNFWrwSAetHKooQeBo60ZQcWvU1p/EXdvHcKO0LJGJAp84BofOMX/AFDeMXmvJpp2J4kyOziv3K6VHcBjadjskClbeOSU9rzzKJJnY9pLsQCeCgLwAA3jpfZGC3d3BSLU2lWdHWQRluwSaOXU0UavEdNcf3UtdlvI7xzy3EsEkaRA5GSWVlESxrxLBiCB4dRIBstmL8z2S3hh1cNXKjWPVTsrpr9DP+Df704/yfrYt/wafejybV/aK/mtzi3h3e3juUgtridFkUOqzI0QSQKajUgZtJIOknUKMARja7mJQHm2/wAZHyuXcOEr6AxA82WOpvw1l+Kmxt2xQtRb+9Bk4+JLdGlCnzGQxkg8dNKYsuqeqbaW7trHXIkUQQt7RppC5Dsi0jYlx4qhghoaY/qrcPit/wCWwNhstuu4LyCeOeCWVYdKaarICyyO4DxsylQtGNK0oMbE0H/tDz27CuRSS3lJ9NCikDvAPZjaendREFpaNcaewy3ErR6vSqQU82o8Mbp1neoHfbVjgt6iuiScO0si9mrlqsfDJXalKnyXm7yoPatmpdQyU8SqCFnSvHTJETqHAsqE5qCNh3a1JDJeQxtQ0LRztyZV9DJIcuFaeTffwkH5tDiT3hyIJdxvZZ4FdgDyIIJDGUi7jKyl5GyJGlPVXOOfqHbLW+eH1GngilKZ18JdWIFc6DKudMLDCoVEAVVUABVGQAAyAAyAGQGLbr/b0pb7sBDcUGS3cS+BzlQc+FaVOZaEnMnF/wC7i+fOEm8tK9sbkLcRj7iQrIFHZKx4DE9lZSaL7eCbOGnrKjLW4kGXyIdS9lHdKHFpZ3Meqw2wLeXNRVSsTDkQnMfxsumo/wBGj5U+g337iD86gx09tm5RJPbzXsayRyKGR1Cu2l1NQy6lBIIINMwRgIgAAFABkABkAAOAHdjaZ0UBpNvbUe1tFw2mvoDN8eOoN3mgR7q3a1jilKgvGkiTNIqMc1DlV1UpqoK1A8m820ChUjv71VA4BVupQAB3AAAebHTv5Bb/AHgxuEEjao9vit7aMfagRiaSn3UkrE5ZileAxeR7rt91c7jezBnlhEJUQRqBDEC8iNkxkdhShZuJoKf1VuHxW/8ALY/vZ01aTWYmgjSdZhGGeaMsBIBGzjOMohJNToGXfvu0uaxW15FImfBp4fHl2fxanzkk4/8An7L79sbX+Avfzc+XqH8PD+aW+Id4t7eNLu7nuOdMFHMlEczpGGf1iqKAFWukZkCpJL28yhkdSrA8CrChB8xGWLqCIUWNp1Udyqzqo+AADGzD/wCAtPzePG/3VwSfZ7k2qA/JjtVEQA8xYO/nLEnC9TmMG83iWR2kp4uRFI0UMYPYo0NJQUBZyTUgHybT1zaIEnnd7O4IFOYBGZYGbLNkCyJqJroIHBRS42dCeTuFlJrFTTXbujxtThUK8i17mxFszk8vbbKIKOzVcM0jsPOwWNT9wMbt11cxhriJ1srdiAeWuhZZ2XuZyyISM9KkVoxHk6Z/DXv4qDG8/wBnx/nIxPt7sVE8bxkjMgOpUkeitcS9Lb9E1td2jUUmo5iqfmp4WyDI4AZXQ5HI0ZSBFYdXWEe7pGKc9H9nuSAKAuCrwyN3sBFXtqTXEe575c3WxbxOI431uLYXGgaUUyMs1q7BaIrBo5SNK50UC26Z6bh5FnarRFqWJqSzO7sSzu7EszEmpPdl+uCzcBj/AHhgyy/i7jsy/wBDj/eGD/V3H8jg7F0nu0V7diN5eWiTKeWhVXarxqtAXUca55D/AAlvG07bKsG2210Yrd5duqmnQpAE7gJISdRBDEmhpwOL/dusJ4554LtokMcSwgRiKNqFVyJ1MTXj2fqSz7vdQ2iMdIaaVIlLdwLsoJ8wzwJIyGVhUEGoIPAgjiD2Ht/wFa+8vaoy7WK+z3oUf+zsxaKYgCtIZGZXNfCkteCHFv1Zs45nLrHPCTRbiB6a4ieAYUDxsahZFUkUqCu59LXSyEAc2Biq3EBy8M0VSymuQYao24o7DPyNu/Vd7HaRgHSpNZZT2JDEKySuTkAimnE0AJxNs3Utum27XduqWE7N4439XTenUY055zV1okLUjdmB5gurm3Usdunt7tgMzy0YxyNQZkIkrP6FrwxtHVF6dNtBMUnb7WCZGhkeg4hA+sjuXCXFu6yRyKGVlIZWVhVWVhUFSCCCCQRmMXfUu9yCK1s42kdj3Dgo72diEQcWZgBxxdbzcL87dzTTsoGeqaRpNIGedW00zqcbJ0/eZTWtnCsgIpSQoGdSOzS7EU82Omvwl795b43v8gh/OG8nUv5fL96mNg/BTfnU+OpP7OuvxLY2b8vs/wA5j8nTP3d/95bY3tSRnYwUzzNJ2rQebKvdUd/k233fWsge4MwvbhQQTFGiOkIanBpGdmUH5CFuBFU3WMfNbZaTySHsrMORGK95JcgdoVj2HHUf5FJ9VcbFuF4wSKDcLR3Y8FVZ0qT6O3ybN01bXMcl/bXEk80KsC8UTQOitIBXQXZgFViGYZgFc8Xn9nSfj4PJtf8AZg/OpsdQpXxC8gNO2htlAPwlT8RxnjYupVWsMkM9qzUOUiOJkBPAalaSnfpPdj+6vXss0Auo/wCZvDMIdVwDnC5KsCZEziGVWUqKlgMfxu4/0wfyWP43cf6YP5LF3uXSVxNPfxwiCZJbpZzCkrLINSKqmN35QoWzKg0FM8dR/kFx94cbH/aNh+dQ/Q3E2xyNBLeTwWryoSrpFMW5hRlzUsq8vVUEBzQg0OIN+6ame3voXVo2RiC7VFI3z+cSSuhleoYMQRiOSddLsqlh3MQCR8Byxcbpu8ixWtvGzyu5ARUUEsTXKlOzt4duLi6tk5cLySvGv2sTOzRqe7ShAp2cMdP7VfjS4263DDPLXEDTPMGjD0HG4dN3y8uWynngYE19R2VT6GTSw7w1fObG6gkX2yyjjtruKo1xzRIEqw46JgokjbgwJAzVgMG83OeO3hUgF5HVFBY0UamIFWJAUVqSQAK+SXY7GC63U27lJprZYuSjKaMqPLJHzipqGMYK6gQrHCdR9LT863ZijBlKSRSLQtHKhzR1qDTMEEMpKkE+Sf8ABv8AenB+4+ti2kjIZWijII7QUBBHmI8m1f2iv5rc4X8huvvoPJs/9nv+ctjqb8NZfipsWG/QqWXbrwcygJKx3CNFqy4KJOWCTlniy2vr6SSHa7ljFJLFKITFI4pC7OQQI+ZRZK5ANqOSnFRLuNDwPtg/ksfxu4/0wfyWLLdtqubl90tA88ME12snhKmFpWh0KxReZQNkocjMnLG0dSBTybu0e3Ldglt5GkC+bUkxYV46TTgcbj0ZuMixndViltixprmgDq8Q7NTRNrUcW5bAZihxc7Azg3m9Utoo+LcvUrXEpHYiRgrX7d0GdaY2LZ7dSa3ccz0FdMVuefKx7hpTTXvZR2+TffwkH5tDi0/Kb786k8u4dJz0D3EZaFzT5u4jOuB8+AEgAamZQsO3Fl1C0bR3G2XBS4izDFAxhuoW7T4NYA46lU54kl2uYS7ZtkQgtnU1SQsFknmH3TkRg0rpiGItyv49F/vRW6l1CjJEVpbQmv2kZ1kdjyvx+g337iD86gx01+XJ+Lk8my/kEv5xjqb8LY/i7jyb5/aN/wDnU2OnPyC3+8GL+4dCItxiguYzTJhyxDJQ8CRJGQacKrWlcXuz9VTXUO7WzcyNIbkRLNasB4kQo1WieqyUNaNG1KHH8buP9MH8ljKTcf6YP5LF6nQVw91DeT/PSPcLcfOwAxFA6gAcvMMuZDagc8sf/P2X37Y2rUQKw3oFe0m3ag9JofJUY6h/Dw/mlvix/D3n5zJ5L38JcfjHxs35Dafm8eN+tpwQLm49rjJ+VHcqJNQPCgcunmKEHPH90HkAvNokkBjJ8TW80jSxSqK5qGd42IyVlAObCuNr6DsnEk1ozXdzTPll4+XBGe52RpHK8dJQ5ahW738KeRt1m6s1DTm3LqqJXhXRHI1O6hwm7uDy9xsoWQ9mq3ZonUecAox8zjG69B3kgSe4dby2BIHMARY50WvF00JJpGZUseCnydN2SyIZke8do9Q1qjJCquVrUKzBlViKEggGoON5/s+P85GLvqffZOVaWUbSyMBqNBkFVflO7EIi9rMBi36J666dZIbuQRWs9wYpNMrkCMM0ZWW1aQ0CtG7KGIVmFa4efpDdLnb3IJEc4W6hrXIAnRMo7P4xz2muF6f6nETmZDJDLES0U8ddJZQwDKVbwujioqM2Vgxu9l3WVp12m4WKB3JZhBJErrESakiJtSpXghVeCj9cFK0qCPjGLPYrTdH3Ge5ie4lDQpEIU16Y/Vd6lyJDQ0oErnXGy7zuIIj3y1a6iBUjQqyFQjV4sYzHLl8mQdxxZe9rbt1e4a7tJreS1MKKsMrSpzV5gcs3LaGi1UalYNlw8kFnukM95fXaPJDBCoAZEYKWkmekcahiBXxv3IRjberbiFbd7+ESmJWLhNRNFDEKWoAKmgqa5D/AUFjukE95f3UbSwwQqACitoLSTPRI11ZZa37kIxtnVdxCtu+4QLMY1YuE1E+EMQC1BTOgqamg4fqlt/aVr+KuMbp/aDfiYv1HPFrvlnY3G57W1skMKwRPOLeXU3NV4kDFGmJRhLp0so0Fxopjb9n6x1JdKZWSFzqe3gdy0MDmp8SLxUE6Awj+TQf4Bks7tFlilVkdGAZXRgVZWU1BVgSCDkQSDiXffdnE1/tzEsbIGtzbVNSsAJ/nEI+QgPPQeECUCuKo0tjeQmhoZLeeMg58NEi+jIH0Y9nXqXcQmX/tLk+jUfFTzaqYD3Mk1/eymg1NJcTuT2LUvIfQBQYj3n3lxNt22g6haEgXVyPtZdJPs0TcHBPPYeHTHXVj9CNChtDFyDER4OTo5fLI7V0eGndiW/22F7zYHYmG4UF2t1Jyhu1Aquj1UnI5brQsVeq4G1dM7rWzX1IZ40uYoxWtItfjjXjREcJU5LniNesNyaeNGBjt0VYoQ/AMsMYGt+NGfW4qdJFaYtuuuu7ZrXb7VlmtraZdMtzKpDRyyxnOOCM0dVcBpmCkqIx4t63ja5TDc21lcyxSAKdDpEzK1HDKdJANGBHeDi1/vluRvvZNTQ6khTQZAoc/NRx1LBVB1V4ZUxPuPR98bKe4jEcjqkMhZFbWFpKkgFGzqoB7CSMsdIdT7PubW99uKW5uZhHATKXtOY1VeJo11P4joRadlBli53zeJ+fd3chlmkIVS7kAFiqBUGQGSqoFOGOm+gbbc2XaGuTF7MEgKmNlmlZdZiMtC5LV5lewGmWN66DtNzaPaZLe3ja25cBUpPbI0o1tEZRrJNSJARUhSBiHcLKQRzW8iSxsKErJGwdGANQSrAGhBBpmDjebPq7c2vo7a3t5I1McCBGeWRWI5MUZNQoFDUCmQGOmfu7/AO8tsSb/ANNm5ik24LJJcWxcNbI7aFd2jzVGbwknwVybI4Nim9hkpTm+z2xmAPaJOXxp26Se2tcG02yOfdt1vHLMatLK7HjJNIxoiDteRlRVyrQAYNjOyzbnesJbyZa6S4BCRR1oeVCpKrkCzF3NNWkbj0vdnSl/bywFuOkyIVVqduliG+DFx0x1LC0F7atokR8gwrlKh4PHIPEjrUEEZ1qAmww9Q3a26qEQK683T6oRZtBnP2q0kLcAMQe8Tq0G1O4XSQxQTajdSB0eQ3M5Ykx6tFER6ytXW4QUBfd+k702VzJGYmdVicmMsGK0lR1pqVTXTXLjiy3/AKkuTd3cslyrSlUUsEndFGmNUQaVAGSjvOeeNu94e3xNNb2cT2t3pBJhjMnMhmYDPl62kSRqUQshYgZh9z6Ov3s5JVCvo0PHKoNVEkcivG2mpKsVqtTpYVONmt+qN2ub2G39pnMWoLApjt5NLNFCqR+swCl1OZABrTFz0pu5KCUB4pVALwTpnFMvfpOTLlrQulRqrg7b1ZbGIajyrlKm2nAPheKb5LcDy3Kyofk1AOEsLLd/aYkFF9rijuWAGQAlbTIafunbBttw3x7aNhQrapHa1rkRrjHNzrTKTt4Y3XeN2tpoG3G8V0edXV540gQc2snjcF2caz6xBIJ446k6GXdmG1c02/s/Lt9PJeGItHr5XNoSxz16syK0xDuFlKI5reRJY2GklZI2DowBqDpZQaEEGlCCMTbN1TuzXtstlNKIzHboA6ywqrViiRsgzACtM+HD6C86T3oHkXiadS+vG4IaOVCeDxuFYdhpQ5EjDxdQWzS2Wqkd9Epa2lX5JZhUwSd8ctKGulnWjYFjsm/3KwKAFR2juFQdyc9JSqjsANMC26u3me7gBB5TskcJZTkxiiWONmFciykg5jFvvXUFvJZ7DE6yO8qlHvApqIYENGMbkUlmICaNSxl2OQjjAVVAAAFAAMgAOwDuwevehohJuKoFurWoU3SoAEliLUX2iNfAVYgTIEAIdAHa72a5uNp3GElHA1RSgA5xzQyCjrUepIjLUVArnjkncbcZU1izh18KVqapX/IArnSmWNot94urvemS9tpHB1SRW8STpI8hjjCwQIApJfSuWQOL2z29tM80EyRGtKSNGwQ17KMQa9mH26+Rori2YxyxuKPHIhKurg5hgQa148RUZ433eZFZbG5lt44ia6ZJYVk5zp2MFDxxswyqpXMqaeRon4MCD6CKHF30nvcZQxO3Icg6Li3LHlSxscnBSiuAao4ZXAIphOn9t32eK0hXRGCIWeNAKBFmkjaUKoyUa/CAApAFMX3Uu63M1zd3V1fTc+d2kd+WixowaStVHL8NPB3ClcW+39Ybq19DEyzIrR26Ul0MmusUUbHwuwAJK51pXPH6c6WvPY7sRtFzFWNzy30l10yo6nUVXPTUEChGLzr643Bn3eKK6ZbopCGUx3RjU6BGIqqgC0KZ9tTniHc+r743s9vGYo3ZYkKxltZWkSRqatnUgnsrQYuk6N3I2IuirS6UgfW0asEJ5sclNIYjw0BrmDQYsbHqse1pu222/tJOkGQz26M7jSAqvqOtSoAVqFQKDEg3CFrvamYiG+RS0ZQ10pcAV5EwGTa/m3ILRsRkBtvT27s9qgASK4RLqONRwEZkq6L3KrhB2DBt595FohrU20EMDejmEO6+lWB8+N7603dLiWOe1ihW8nEjc+RpjI6rLJnJpCqTpJUAjMcMXHS+4nlOSJLecCrQXCA8uUDtGZWRctcbOtRUEfo3qm3ezmRtUNwhbky6WqsttOtM6gMFqsyH1lUjC2MW7JOqigkntoZZvN85QaiPtpFYntJwJbyW53ndbiiKoBllI7ESNAFjjUngqpGtSTSpOJepepwrb1eoE0KQ62kFQxhVxk8jsA0zjw+FY0JVSz7Xf9I3zWMtxeNHIyrE+tORI+mksbgeJQaqAcuNK4m3/f7n2m8uSDJIQiliqhF8MYVBRVA8Kjhhdi6W3drOzjaR1jWK2cBpGLudUkLv4mJNCxArkAMsW08x1O8UbMcsyyAk5ZZnPLLyx9XWChbXfAzOBTw3kQAloK1pLHokJpTWH78WOwTIWs4j7TdkVoLeEglCRw5zlIh5mPdgIgAUCgAyAA7AOwDgB9Bv/Re57s0u1i9uIfZyluo5UVwTGmtYhJRdCkHXU0GonPFtvuzT8i7tHEkMgCMUkAIDaXDI2RIoylc8xjqnrDdNzabcbB7gW9wUgBiCW9u60VIxGdLOx8aNWueVBiDcur783s9vGY42ZYkKozaitIkjBq2dSCeytMXn9y9yNh7UFaXSkEmtolYITzY5KaQzerQGuYOWOk7/AKY3NrObcI5GuGEcD80rBbuCRLG6ijOxooUeLPKgxNuF7IJJriR5ZGyGqSRi7tQAAamYmgAArkAKDHTnQ7bsx2rmi39n5dvp5KQylY9XK5tBpGevVlxphBYMkG7WBZ7SV6hWDAcy3lIqeVLQUah5ciq4BGoMLTeIrjaNytW1I1WjdSOEkEyGkinseJ2VhxyJGFtV3SK4CCgee0heQ+cuujUfOQT31wdv3nep5Em8Ps1sBAr9y8u3VXkr9qS9fRjZds3K2e0uOXLJJFIpR0Ms8sg1Kc1JVlNCAc8wDi+2XaU5l5CY7m3ThzJbdtfLHZqkTWq1y1la5YS8sJJLO9s31KwrHNDKhoQQaMjqaqysOFVYEEg/orcd+uSkoEeiERQNJq8OmtvHHIxatKA1PYMdOL0jftYSvMtvKwSJy6R2bkKecknBkBqKNlmcXG/79ce0Xl0waWQhFLsFVAdMaogoqqKKoGXfXGx9G7PurQ7ZJfwI0AjtyCs9wvOXU0TSeMs1aPUV8NMbXt3SW5tYwz2jySIscDhnExUNWaKQ105UBA81cOZWDcwsWz4liSxPpJJyp5qY2fo7dd2afbRBcILflW6rot7VjCNSRLJ4Ci566mlWJqaw7vsBRN729WWHWdMdzCx1PbSN8k6vHC58KOWDeF2ZQym52XdrQkZ1hmWvEUPhkiYcR44pF+2GGsX3aOIFaGWO1hSb069JVWPeqA91MNY9NwSbjdzvrmnZmZFLHxTXVw1Qve2omRsgisaAx9P2jie5lbm3c9Kc6dlAJUcVjQAJEhPhQVPiZiRZ2ZSPdLFjNZyPULqIAkgcjhHOoCk8VcI/BSD7Dukc217lZuGUGsU0bqarJE6kVFc0kiYqw4MQcfo9t7ogWnNa3tufT8KY+NPlFdXHOueLfrjqwTsm7ySLDc3TsZrlolVndeYeYYVDAIxAjJqIwQK4m3HpC+NlPPGI5HVYnLIG1BaSpIoo2dQAeytDiKx3i95m47tayVuGVQDNFdO0WtY1RQpMSI5VRRamhPGKHqC0fbtws5UljEygoZIXDxvG/wDFTx6kDAoxDLkaVIwsc1jts7gUMhS4Qse/Ss+kd9BiO63HVuO4yAQwW9tHlGlaiOKJSSqljV5HbM+J2AAoLDd9P6SvpDc3QU6hGxVUSAMDR+TGoVnGTOXK1Ugn9b1OQH0vPia3sWJXc75LOA09W0hbla8uA5SSTHzsSOOEvNrio3TrRyxgdlqFEEyjzLHpfzCLG7dA3LZGl9bgkdumG4VR258p6D7ZjwxuvVdgkck1hbyTIsurllkFQH0lW0ntoQfPi03nfYLaCSzheFVtjJpKyOHJbmO51VHYQKefFn0pttlt0kG3xCJGlM/MYLUgvomVa59gHox031zt1taS3O8rbmVJebyV5tobhuVpkVsmFF1M3h41OeNv2Lf7LbrWwuGkM8y89WjjjhklLhnmKADQKlgRThnTEkPu6it7fb4W8MlxE0s1woPrtHrQQxv8hc5KZsQx0iPrHd4kspI2mjuaNSFWtz45FZzVYitGo5JTNSx01Mm2+7Wzimt0bQL261lZjWlbeBSjFCfUeRquMxEAQSrdQWtrcRuaiOW1mtCw4kRvqzIGddD04lTiS42tWtb220+02khBki1V0urCglhehCyKBmCrqjZYu+i9msrCeG3it3VpufziZotbahHKq0Brpooy49+Ny3Trazg9sieJLK1tOapn1K5keWSZpFiijIQF+PioqOxAwLu2SwigOYt+RI6svnmModvOygDzDhht3SH2W8tZOTdQBtapJTUrxtQFopVOpCQGB1KRVambqbqebkWsNBkNTyO2SRRIM3lkOSqPOSQoJDW/Re3QWMZry1eOS8uWWvFlQqgy4qisFJoZG44Ft1xt0N5CKCTko9rdID8oRyM0bHtCMI9XY4xb9TdNzi4tLkVVqUIINGR1OaSIwKupFQR3UJ3LZLPb9tkjsrq4gUt7SXKwysil9MwGohRWgArwGILqWxt5uoLh5g0KNKlpbxK+mJ5mYtI8ki5rDG9TxZoxQN7TvEFnfWurx26RNA6r2rHLrej/AGvNRgeBFDURWXu3tlu55I0aS4ugyxQs61MKRLpeaaOtHIZYlYEKZM6LJ1XBa7jZ6qSiGI286J8oxHWyM6jMJIo1erqU+ID3i9KrBdCU2rQ+0axE0dyy0Y6GRwdLVAqKHIjswBHtW2sTwCi6JPoAnJPwYvfetcWMCblbe06LcJOIW5NwYkqjPzvEuZowqcxQY0zbTtqHuZbtT8RmBp8GLzfd8ht4JLa7a3UW3M0FRDDJVuY7nVWQjIgUpl5Iby4gN5fXjMltbhtAYoAXkkko2iKMMuohWZiyqikkkHfdn2uNLBSxLw7fcTw0GRBmLmun5RFO2oHDFv0r17axWs14wjt7q3L8l5WICRTRuWaNpDkkiu0ZcqjKlQfJJ0x7rLGO8Mchh9plWSUzTAlWW1t4irOoYEB2Y66EqmmjFLvrbZU9nkag9psbizBrwVJQxAbjp1KxPccbt7y+moBHebVE5ltbklljnQBgrvGULxOrBkdSpYcQrBlFrve+Q20ElpC0Ci25mgqz8wlhI7kNXIUIFMWvS232W3SQ7dCIkaYz8xggNC+mZV1HzKBjpvrLbLazluN6WAypNzeUnNtPaG5WmRWybIambw95zxY7F1FZ7daWE/NaedDOrRxxQySlw0kzIPUFag5Ggzph4vd5Db223wvRXuImlnuFHynTWghR+KIKyBc2YHwrD1rusaWTpzkufFSFWtyRJIrOfDEVGvxk6BVSx06jJt3u0s4pYEOkXl0HPONaVgt1KHQTXQ0j6nBqIxkcK2/2lrcxuco5bWazYr2hH1ZmnytDgcSCMSXe0Bra8ttIubSQgyQlgdLBh4ZYmoQkiihIIZVYFcbn0ZtNjYTQ2TRBGl55lYPDHISwSZVyLkCijKlcXDbhtds27PMFtlj5q2qw6ATJMWkeSSUyVVIYtNR4i47RLu8FnPE2fs720tsxXt0Say9O5yrgHiDwwd42cNBPAwjubZyDJbyEVAJFA8bipjkAAcA5KwZVtv7TtfxVxjcLZovbN0ur1nht6mNFj5MSiaeUghY9QIVU1SOQQAo8Q9qdLBoePsxt5FGkn/SiUyio4MQRlWh4YXrTa4jE4WVZoHOow3EIJeMsKal9VkcAa42VqAmg5i7ZtZ76e1EfHz8bltnUlhb2kVnbwyxtAlwpdpJHUgmZ2UqAoI0555kimLuwXabARwXE0KM6XalhHIyKa80AsVAJ05Z5ACmG6S3yzsreJbSa41Qc7m6o5IVAIklcaSJTXKuQzHbL0t7sbGO9eGUwNcyiSUSTA6WS1gio0gVgV5jNRiDoQqAxW+6y2ZPZXYD+cWNxaLnwVZQxAY/J1K1ftTTD7zt0TW09u4iubdyGMUhXUpVwAJI3U1R6KTQgqrAjE0MW27WwjkkTL2k5I7KK0n45Z8M+GNu6v3iKKC5uxNrSHXyxy55Il062Zs1QE1JzJplTB33qJyxc6ILeOhmuJaV0RgkCgHikdqJGubGukGQ9I7fBbxR+Llx2019IqcRznBVa04kRoO4HjiPbPeZZRwwM2hru2EimBuFbi2csdAPrsjakGZiIBODuTyqLdUMpk1DRywuovqGWnT4tXCmfDDbJ7ptrWWIsVhlkiluLi401+cjtoyojjIzXWWYrQtorpxGvvB2RHjkOQmtp7CRwMyInOuPUB3o2VCaccW/Vew6hDPqVkkFJIpUOmSJwKjUrdoJDKQwNCP17y+o9ttr4UpWeGOQgeZmUsPgIxzD05Z1Jr6jcfRqp8HDGjpvbbaxqKEwwxxsfumVQzfCT5SrCoORBzqD2HzebBvN26fspJSalhCsZJ7SeXoqT2k1J7cC46c2W0tJQaiRYUMgP7mRgzr8DDySWF/Gs0EylJI3UMjowoyspqGUg0IORGRxQdP7f/RIP4GP939v/AKJB/Axb7Pue221xaWlBDDJDG8UQVdC8tGUqlF8I0gUGXDH+7+3/ANEg/gYi3LbdlsoLiBtUckdtCjo1CNSsqAqaEioNaE4fdN62ezu7mQKGllt4pJGCjSoLspYhVAAqchkMf7v7f/RIP4GJLjp3bbaxeYBXaCGOIuqkkKxRQSASSAeBOOmfu7/7y2xvqPmDYwgg8COe9csG+3Lp6yeU8WEIjqe8iPQCa8SRU9uPYumrCCxiPFYIkj1U4FioBY+diT5Vtuq9tt79U9XnRqzL3hXprUHtCsK9uP0h05slpazjhIsQZ1PejPqZD51IOFsuobKG+hRg6pPGkqhwCAwVwQGAJAPGhOP939v/AKJB/Awu2bJbRWluhJWKFFjjBYlmIVQFBJJJoMya4KOAykEEHMEHiCO0Huw19fdO2TSNmSIggPb6qFV+lnj2PpuwgsYzxEESR6vuioBY+diTimGtL+JJ4nyZJFV0YdxVgQR6Rg3F105ZFm46YtA/eoVUfAMCfYtjs7eReDiBC49DsGYfAR5Jdy3PZbK4uJm1SSSW0Lu7UA1MzISxoAKk8AMf7v7f/RIP4GDuOwbVaWU5UoZIYIonKkgldSKDpJAJFaGg+hMUyh0YUKkAgg8QQciPNj2ncunrJ3rWqwrHU955egH4cC42TYrKCRcw/IR2U96s4YqfOCDjLyiPqbbLa+oKAzQo7KO5XI1L8BGFni6cswy5iqMfpFiD8IwLHY7SGzhHyII0iX06UCgnznPyDduptltby5FBzXjGtqUprZaF6UAGvVQZDLLEe37dCkEEShUjjUIiKOCqqgKoHcAB9B+j+prCC/hFaLNGsgUniVLAlCaZlSD58LeWHTtksi8C0QkA7fVkLL6MsseyqiiLTp0AALppTTpGVKZUpSmAq9P7eAP/AISD+Bj/AHf2/wDokH8DDdMQ7fbptzhg1sIUEDBm1MDEF0HU3iNRmcznj/d/b/6JB/AxQ9P7f/RIP4GI7KyjWKGFVREQBURFAVVVRQBVAAAGQAoMGOVQysKEEAgg8QQciD3HHtW5dPWTyGpJWFY6k8SRHoBJ7yMC42rp+yjcZhjAshB7wZA9D3U4dmBHGAqqAAAKAAcABwFOzyNY7pbx3MD+tHKiyI3pRwVPwjBuJunLMs3GkZUfvVYKPgGPZ+mtvt7FCACIIkjLU4amUBm/yifIlt1FYwX0cTa0WeJJVVqFdShwQG0kiozoSO3H+7+3/wBEg/gYoen9v/okH8DAjjAVVAAAyAAyAA7gMPcXDrHHGpZmYhVVVFWZmNAABmSTQDM4mh6W3W13B7fORYJkkKCtNRCknTXIPmpOVcTHbpeZtu1A2tuQfA7g1uJ17CJJAEVhxSJSMjhurL+PTeb4VlFRmlpHUW65gEcyrTkdode76GS9u9isJJpmLu7WsLM7saszMUqWJNSTmTnj/d/b/wCiQfwMT7Ft+220NlcljLAkMawylgFYvGFCtqVQDUGoAHZj/d/b/wCiQfwMFW6f28g//CQfwMQW2+7bbXkdqCIVmhjkWIEBSIw6kICqqDppkAOzH+7+3/0SD+BiLcts2Wyt7iE6o5I7aFHRqEVVlQFTQkVB4EjyGx320hvIT8ieNJV9NHBAPnGeGlk6cs9TGpojAV9AYAegCmAem9qtbJh8qKCNX/fhdZ+FvKL3qfZrW8n/ANI8SiQ9g1OulmoMhqJp2YE/TWzWlpIOEiQqZB6JGDOPgYYjg6jsYL5ImLos8SShGIKllDggMVJFRnQkY/3f2/8AokH8DEd5a7FYRywsro62sKsjqaqykJUMpAIIzBzGEuuotstb6WJdKNPBHKyqTUqpdSQCc6DKueP939v/AKJB/Awm67Ls9naXMYYLLFbxRyKGBVgrqoYBlJBocwaHyey9R2FvfRjgJ4kk0/clgSp86kHC3EfTlnqU1FUJFfuSxU+gimFsNntorSBeEcMaxIPQqBV+l5RadS7fb38a+qJ4kk0146SwJU+dSDgbhtfT9lHMMwxiD0PeBJrAI7CACOzEMfUW3298tuSYhPCkojLABtAdTpqAAaUqAK8Mf7v7f/RIP4GI9r2e3jtbaIEJFEipGgJLEKigKoJJJoBmSe3Bst4toruE8UmjSVD6VcMPpYNzN05Zl240jKj96rBR8AwYOmtut7FSKHkRJGWpw1MoDN/lE/rndNzgbTc3CeyW/wCGuaxgj7hC8noTEXU3T0cUl1bxvHGZo2lVRKuhmCqynXoqAa8GOWJ9rv4bGSC5jeKRTaS+JJFKMP47uJ7/AEHG0dR6isMEyxT14+zz/My1r9qrCTPtSvHGlwHRhwNGBB+kQcbIltGsYNjPkqhR/tC9gA7z8eOnpZreN2NmlSY1JObcSRhYpYkZE9VSqkLQUFARQZZZdmI+kZZTBHuG5zws6AVSPnys+kcAdCFV+SCQSCBTFl01dbUkdvt+UDQs8My6qa6zRlZHMlAZC7NrbxHxCuLfonpCFbK1vriO0Ecdf4jTJcTjUSWLS8ukjsxZw76idRrfe8LdIVnuIJ/ZbTWAyw6Y1eaVAeEjGRUD5FVRgtNRJn6c6kgWe3nUjMDVG1PDLE3FJEPiVlIII7iQdvsopK0vptsnPZJG0rwEsBxpIkcg7Ay1GN7uuUnN02/j0rr/ANphHrUrwy48MsbruvUtml6+2C2NukviiRpTNqdoj4JHHLXQXDBKkgaqEbleyW0Yl2/ky27hVVo258SEKQKhWRirKMmU0PAY6jjqdPLsWp2atV0K+mgAr3DG39KB/wCbbfai5K9hmuGkUOe/TFFpXjTU1KVONvvooV/SG5wR3N1OQOYxmUSJFqzIjiRlRUB01BbNmJN91TLCqbjs8ZuIpwAHMaEGWB2GbRslSFNdLhWWhrXeukXYm3kijvEU1okquIZSo4DWrRFu8oDjZHgjRGe9kLFVUEnkNxIFTXia4k60u7GKbcmu7iATSLrMcURQKsQaqx9pZkAZu1qUA2DebSFY7m5W5ildQF5iRclo9dBmULMFY1IVioyxadZewxybneNcCS4kUO4WO4kiRI9VeUmlASEpqYksTlTa9wsoVilvLSTnFQFEhilCozAAVYKxUtxKhRwUY6cW7USj2RPXAbg7UyPaKCmIurumxyINxcXluyiixXsDK00eQoAzaJgoy0yOBwxb+8R3EdnJam5mrT5oxqTOhqeMbq658SPPh963pC1q0xvrlTmqWsLgW1qe4MRFERWpUSnvwUto1jBNaKoUV4VyAqaAeSy3nrbev0C1izrFceF+YsukvDyG8UrVRXXl+NSCaFSRi06F2q/vJIbYMTPJayfOySO0kkjZLTW7EhVQBRQDhXF71F0FIDYXM1tPE6K0Y5xWJpmVWVSp54ZjkAWqwrWuHhDaGmiK6hxUuhFR6Ca4W53OxDX9jzYWiuAypcRSDS0sEo48xQGjmTWoqyspBZcHo7rpb3YGeSOVLhVW4ihmjrpfXHqJQVZWEkKgqxzU0IeLpm+G8Rbm/PkuyY2ScABEVRHqjCRqNIWrNqLajXIbMluixr+j5clUKP8Aae4AY6ekmt4nZrKOpMaEnjxJGeFiliR1T1QVUhaCmQIoMssuzEPSE8hgi3Dcp4XdANSxiWaR9I4AlEKr2KSDQgUxZ9OXe1JHBt4IgaFnhmQNTXqmjZZJOZQGTmM2pvEfFni06G6TiWxtb64S1EcdQOQqyTzLUksTKUHMYks4Z9ROo4vfeHucKz3Mc5trXWARAI0VpZEGYEjtIE101KqUUgM1bjpvqOBZoJ1IBIGuJ6eGWJuKSIaMrKQcqGoJB2+yjkrru5tsuOwSIzvCSQONJo45F7iMT3CxqJDeWNWCjUfngM2pU5ZceGWN56jvrSOa9tZoYoZXUO0SNFrYR6qhGZuLqA5FFrpyxe7TukKtOkUkltNQcyCdFLRujcQCwAda6XQlWBBxb2CnTHultPDKnEFokNxGfSjRuK8aMRwOLb+07X8VcYvusN6so7u+trowQmUa0hQRI+qONqoJGZzWQgsAAFK51s96W3Rbq3voIklVQHEcqyh46gCqNQHScgwBFDjeUOai+GXZnbx1+PKvoxbe8DZoFWXbTyboIoXVaSnwuQAAeRKRU8Qkj50GP7uXrhr3Y2EBqfE1swLWz14nSNUJNAPmwTmc4OhOnaypt8i2MCLmr3s7Lz3p/wBGdEZPYIpD34s+l9rVV9lgERmCjmO5HzkpalSzyEuanuHYMLe7lYq19YNOgjuAwiuYpAUM0Mg9bmIdaSJq0MSrr6y4k6M69hvdi5zRyLOoW4jhljOpJNcYLFQcmEkAVlJGRzEs/SW5fphNzdZnvAYykgRdEaoIqoqxjUCtS2tm1EHIdOC2iSPV7ZXSqrX+I40ArxPxnGy+i5/O58XGzq5Me1pBaQL2LJMkcsjHzu8qAtx0oo4DFr0zssSxrAi8xwBrmlIHMmkbi7u1TViaCijwqALnetn2mfcbS/jgEL2sIYKUjCPHPpppcSan5klAyMPEAlFX3eX0/wD90O0vaFw1QszQMqpq4aUJWPVwotRUYuZr3aw1yY/Zrm0uNUMqKjh6wvRtJ1DJtLxSpQg5KwtNj6subzpq7tpTJDcSRpJCjOuhleRC8ZR17ZBFpIDalANbbYOm7g3kDFpzcko3tEk1GaUGP5vSwChAnhCBc2NSf8G79ue3zNbT29hdSRyodLxusLsrqewqQCD2EYh/vXvMu5ez6jF7RMr8svp16eFNWla99BiW76W3WTbpZlCyNBKqF1U1VWOdQCSQO8nFjvG+3sl/cvNeK00rh3YJdSooLCgOhQFHcBT/AA7u2w9MAvdyLGwiUgGdI5UkkgBJArKisoHBj4O3EsUUs233TI9vIoL28xjkykhdfA+h6UeMijUoQcQbjvdvJZbBEQ0ksimNrpVP8Rbq1GKvSkk1NCpqCFnIAS2t1CRxqFRVFFVVACqAMgABQAZAZf4gSXVwdMcSs7HPJVBLHLPIAnLG07T0Zde1bdbK9xJIEkjDXEg0RrplVCeXFqNaUBkpU9ll0Nb3yS79uTz3U8PJlqHUE8syGPlkRQIuesitQKk4m3G9CpDbxvJI2mulEUsxoASaKCaAEnszw3U/Ql2t3bbjbobgLFJFouErGaiREJ5sXLbUoPiU1NTjZ+kL+7//ANgS2ZJYDHLVhajSZeZo5Z1xBHPjrqJFKjGxTlSENlcKD2ahPGSPSAQfQcbVZ73vNvZz7dAIZ4pm0yq6s3COhd1YEMrIGBB41BAserd43GOzsNyANtLOGjEmpS60Vl1AlAWAYA6eONv6k3G4SGwi3Sad52NI1hZpyshNMlIdSDTtFcNu/Sl7Hf2yyNEZIiSokQAshqBmAyk+nE8m1xmW52uVL1UAJZkjV1nVAOLcl3YDidNBmaG86T6snFtZX8izwXLV5Uc2hUdJTmEWVVQo5oocMHpqBxJuMe52+4XRQ+z21tNHPJNJTwqeWzCNKkF5HKhVqRVqKbfe5VrFYTvuN3IB4BIzu8ceeWqSd6qvraEZuAxvXQLbjCN5ZLZhaVPOIaaKUELSmcalxnwBxvFr1PfxWUm4NYx2yytQzPqnTSlAanVIg7M2GN46GudwhTd7mCF4rUk811NxGQVFKEEI54/JON6PVu4Q2Au0s0hMrEcx1e4DKlAakcxK/dDG29f26araaIWU7AV0SqzyQFz2CRXkRSctSgZFhWx6S6pvotv3LbYlg/nDrFHcQx+GKSKRyELCMKsiFtYcE0KkHF10F0pdxbjebiBFO8DCSK3tyQ0haVSUaSQDQkaliAzM2kAat06/u1KQXSpaW1R/GLG5eeRa56OZojVhkxR6Hw427ZOndyhu7vb76YXEUZJeIrE8bawQKUfwnPjiPoae+iXd5ru9mjtS3zzRDS+sLT1dALVrwBxs1n0zuEN7Lt0t6lykZJaFvmk0vUCh1Iy+lTjbehkv4ju8YvJWtNR5yxi5kfWVpTTokRuPBhjabrpPcIr+O1t545TESeW5lUhWqBQmh+I42Poi03CGTd7Wz1TWoassYRyGLClBTUvb2jF5tFqga/t/5zZmmfPiBIQGlaTJrhIFB4wTwxuXuvTUtte3KTFyaGKMeK5gpSvzsqRs2Y0/Ogir1wu/bjHpv97K3D6hRkt6fzaPzeAmVhU+KU1zGXkvLG8ZuVt9vbpbJWoVZIhK8irw1SSMwY8WEaqTQYsrrb4drexMCO1xOLZ2csoLvNLLVtZausORoNU0qFCjcL/oUQjai9uIjBGI4SyRxid40CqNJkDnUq0f1lqCDjdupekbyPeBstu0s0duxJDLC0iISV8OsIc6GgqaGlMS9G++Pbtrns7iKSa2keNVWFwU+Y1Tu2oujExyIVlJU1FOFz1R0xeDbr1NJhtFuBNFdMTTlJE7PKpYGoeN9KBasunh1BZEsdvjktXQEnSty6y80IDkNUaxM9OJoWzOeyXDAhGsZlB7Ki4BI+AEE+kY2m23vebezm2+3WGeKZtMqOhIyjoXcMKMhQMGBHbUCw6q3vcY7Kx3MA20k+qPmakMi0UrqBKDVRgDTjQ5Y27qTdLhIbCHcbiZ52NI1icXGmQnsVta0NPlCuDvPSd7Hf2odo+bESV1pTUtSBmNQr6RiW52uMy3O1SreKiirtGiuk6oO1hE7PTidFBUkDF10j1ZOLWzvpVuLa5YnlJKUCSRynPQsgVGSQ0QMGDEVU4l3G33O33G7KN7PbW0yTvLJTwhuUzCOOtC7uVCrUirUU2++SAmLbZZNwu5APCJXLtFHU5apJnLAesI0ZqUFcTflll+PGN12Tqy9WwlvpopYXlBELBY+WVMoBVHrnRyoIzBJyxd23Tu4wbjul3E8VvFbyCUIZFKc6Z4yVjSMEt4mDMQFVTUkSdVFD7Hs8Dx8wioa5uFCKgJ+UsJkd6VpqStNQqejNr3GGfdbPcYGmtlYmWMJHNrLClAF1pXP5Qxc9K7tuEUG47huBNtbuSJJtUMYGgUoalWAz7D5sN0RZ38Um7W19aSS2oY81E0OxZhSlArqSanJh34vent+3GG1vtwv4xbwSEiSXXFHGugUIOpxpGfHI4uNn3SMS211G8UqHMMkilWHwgn0Y3Tb0UytDHPalSaCaGReZY3NDUNoblyEHj87GCKnF37yd5BlSwLxQO2fMvZgWuJswamON6VqKPMSPVxfb60RmFlbzTmNcmflRtJoBoaFtNK0NK1phuj/e7t22TbfeRyS27PGqrbuukiEvO7B9a1CuuiQuuQocrvqrpy7G2XsS1htluRLFdOTlCkLs8gZ6+F4mAQDUylAadQ2Kknbl9mcCp0rdPzA2kcAXiVC9KVopPZjZP7o7jDfmzN2s4iJPLJMSgNUClSjAecHGz9CR7jCd4RLpmtNXzwUXE0hJWlKaGVuPA4HVkSFbTeY4ykqg0S6t0WN1JHCQokcqV9YBqV0Glvb9RX8O27tFGq3EVw4iSR1ABmhlcrG6SetTUHQkqy5Bme4vd4gupFUssNowupXoK0VYSyj0uyqO1hi694dlamaSO2imjhc0AacxqnNK1osZkBk08QpCnOuL3pn30bdtk89uiSW07RpCXRmYPCnMkaRXjNCDC4qpqwDCpj3ro6+5F5LMqDbzOJ1kjb13jDFpouSKuWZ2Rh4aBitb23vCxs4L+VLXUSaLy4mlRa8EWZmoo8IYtTt/wc0Uyh1YEEEAgg8QQciD2g5Y/2G3/1Mf8ABx/sNv8A6mP+DgQWkaxIK0VFCqKmpoFAGZzPef8ADwuLm3ikkFKM0aswpwoxBOXZnljL9fV/XK7dsFtJdTHPSgrQfbMxoqL+6cha5VzwJZWtYWPyGmYkZdpSN1+JjhI+obblpLXlyoweJyOIDrwbt0sFamemmf6hPYsxUTRvHqAqRrUrUA5EitaHCxDqS6OkAV9ltxWgpXji06zt96uLx7RZlELwQorc6JoySyHUNIaopxIocXezu5jF3BLCWABKiVGQsAciV1VAORwsY6kujpAH+zW/YKd+IOsrberi8eCKaIQvBEiHnKFLFkOoaaVAHHEe0b0zwTW7mS2uI6cyCQjSxAYFXRxlJG2TAAghlVgf0j1ETb1y5VmFmK9o1PO6KSO0IadxxtHREV/NYW+zGPlOqRyu6xQGBQ+vStSDqLKBVuAAOP8AeO6/o1v9nD9MWt5JfK9xJccyREjYGQINFEqCBoqDxz8km8dPzybLczsXlWJFltnZjVm5DFeWzEktynVCTXRWpIffN/LQhgSltaCJ3Xu1ySyhT5wh9GF6f6VthbwA6mJJeSWQgBpZpGq0kjUzJNAKKoVQALnrK53q4s3uEhQwpBC6LyUCAhnOolqVNeHZi13NeobpzazQzBTbQAMYpFkCkg1AYrQkZgGox/eu53iexbkRwcuOGKRaRs7atTnVU66EcMssRz/3jujodXp7NBnpYNTj20pibZN7t0urS5TRLFINSOp7CPMQCDkVIBUggHDz9JbvJZRsarBcwi6RPMsgkilIGekOXYZVY4S56v3OXco0ofZ4Y/ZYWINSHcPJMyHgVV0JGWqmWItv2+JYIIFVI40UKiIooqqooAABQAYvd7fqC5iN7PNOUFvAQhldnKgk1IXVQE5ntxa9aW+9T3j2qzKIngiRW50TRElkOoaQ1QBxIxd7q3UN1GbqaWYqLaAhTLIzlQSakLqoCczTPCdXW28z3rpDNDypIYkUibRVtSGtV0ZDganDy/3juhrZmp7Nb5amLU49lcHqq13ie+cwSQcuSGKNaSMjFtSGtRoyHDM4ut7ubmMWtksjzSB1ZYxECzhiCQGUcVOdaClThglqLewu7qW/uokGlYrQSazGacGmYpGaD15HPAYWONQqqAAAKAACgAAyAAyAGXlh3KeZ9v3OBeWlzEqvqj1FhHNExAkVWJKEMjoWajUJUiXqXfDNCrVKW1qsLuO0GWSSbST3qhPox7Xse5TbVarFFGtvHDHKoMa0aRpJWMjySnxOzEknG52kO4Sbkm5vEziaKNAoiR0KgJUMHDmur0cDh7zpe8m2fWxYwBFuLYE/6OOQq8YrnpWQqOCqoywJN638tEG9W2tFidl7uZJLKFJ7SEPmGIum+l7cW9rES3Es8jt68srtVpJHPrMx7gKKFAj2reWe3mtmL29zFTmQuw0t4W8LxuKB42yaikFWUMD+lOoi1vXLk2YSYr2gu87opPeENO7Gz9Gx7hNYW+zaBE6xxyu6x25t1D6tIrp8TMoFW7KHH+8d1/Rrf7OG6WtbyS+VriWfmSIkbVlCDTpTKi6cjxzz8ku79O3EmyTzlnkSKNZbZ2Y1ZhCxXlFjmwidUJz0VzIffd/LQhgSlraiJnXtBkkllCnzhGp3YTp7pS2FtbqSzGpaSWQ5NJLIxLSSNTNmOQoqgKABN+WWX48Y3htyuJbO8s7mJIZ4qMAjw6mSSF/BIpOYNVcHg4GR1b5v7SWoaui2tRDI69oMjyyqjEU8SoaZ0piHpvpi2W1tIAaKKksxzZ3dqtJI5zd2JY99AANx6sl324t23CYzGJbeFljJCjSGY6iMq1Pfjbuq4d9uLhtvmWYRNbwqshUEaSynUoNeIzxe9Yz75cWr3pjJiSCF1TlxrHkzHUahamvaaYsOoI+oLmVrC4iuAht4ArmJw4QkGoDUoSMx2YNiJU54XVy9S69NaatFdWmuVaUr24Gz9MQrNNZLHtwdBVri6eSpQkcVikkEQOdCJM6DG39J2dCbaMc1x/nZ38c8pPE65CxFcwukcBgq4BByIOYIPEfDiS+6auptnMjFmhVFuLXUczy4nKtECTXSsmheCqoyxq3ffyYg3C3s1jdlrwLySyBSRUVCGndiPpzpa35FuhLMSS8ksjU1SyyN4nkagqTkAAqhVAUSzf3juhzHd6ezQZa2LUrWppWle2lTiDrC23me9eCOaMRSQxIp5y6SSyEtVeIHbibp7qa1S7tJ/WjevEZq6sCGR1OauhDKcwRhpOmN8kgiJqsV1brcBB3cxJIWbuGpSacSeOFfqveJbyKnjgtoltUfzGTXLJpPA6SrU4MOOH2K8gWWzkiMLxONSNEV0FCDWoK5Gvx1w1z0tuc+3RmpEEsa3cSk9iM7JKqjgAzuaduEm6k3uSaMHxxWtutvrHdzXklZR36VB40Ixb9P9P262tnarojjStFHE1JqWZiSzMxLMxLMSST/AIs+x9O2j3JFNTDKNK9skjURPMGYE9gOFk6h3OOAkepBG0pz7C7mMAjtorDuNMznuV1Xv0w0+LT9fBk6f3RJSOCXERjr/wCkRpPi5Y9OPZOorR4NRoj+tFJTPwSLVGyzIrqX5QB/webPp63MgSnMkY6YYwe15DkK9iirtQ6VNDgNv+7HWfk28XhH/pJDU/DGuKWm63CP3vHG4/egxn/lYa+2/RudulSTAGEygcSYWzPojaQ9pAAJxQ8R+qLFEpd3ICqBUknIAAZkk5ADMnA3D2eKNiuoQvMqzHuBWhRWP2rupHBqHLEu37hE0M8LFXRwVZWGRBBzB/4x+oRWFouqWd1jQd7uwVR8JIGIto29V5xCmeYDxTS08TMeOhSSI1PqrTtLE3mwbdcrLd2GnnxitU1dxpRtJ8L6CdDEK9GNMXse5FdUjRLADTUZhIrDR5wgctT5GquX6+ooqT2YG4C2jgLCqxTShJiOzw0IQn7WRkI+UBiXa90iaC4gYq8bijKR9YihBGRBBBIIJ8u5bHtdybS5vLaaGKYVrFJJGyq9RUjSSKkeIDNc6YuOjbLa7mO3u2Q3AjuIxY3DRE8t5ZDIFcKfEC668/EurISvuEi3G73+k3MqV5aKldFvCWAblpUlmIBkcliAAoH6z3XaNss9yv8Ap8yW7wRIsTWxZIYzqjqVfwy6jx9auRyxHb9O7du23W89xA9wsSxBHAdVZpKljQR1BpTw/R3/AFj0tDdXrXtxLJb3tnKBNHFMCvIkq6PEIkPKoPmygUqQa0j6894Sol3BU2loGEpikcENcXDiqmUAnlopbQWZ2fXQL/h832/3kNlCK+OeVIlyzIBcgE+YVOPY/wC8Vpr+6fT+/wBGj/lY9u6fvYL2H7eCVJVHmJQmh8xocbhvVsFaSztp51D10FoondQ1CDpJUBqEGnAjHPj23az4a5C6IrStMp8bZv14qpLe2sE7qldCtLErsF1EnSCxAqSacTX9VqpqPN+tDeXxaHa7ZgJXXJpGpXkxE5VpQu1CEUj5TLiPatlgS2t4x4UQUHnJPFmPymYlmOZJJwbPdLwSXC1BhgBlkWnY1PAjfuXdT5sFfYLvRX1qQ1pXjp5vw+t5sCw2q5KXTAkQzIY5GABJ0nxI5ABJVXLUBNKDEuz71As9vKKMjd/YykZqynNWBBBzBxddPSMZEjIaJyKF4nGqNj2agDpamWpWpl+va7DaM0NaGdzohU9tZGyYjtVNTj7XG3Q3V0Lme8SVpNCFY05ZQAIWOp66jVmVOzw/q9rsVj/G3cqRKTwGo0LHhkoqx8wxDsOzIEihGZp4pHPryOe13PE9gooooAD7NDG9/dxEiRYyEjjbtV5GrVx2qiMFzDEMCuFXdNqmhQnNopUlI8+llir5/FiO6jBCyqrgEFWowDAFTmpoRUHgcsW3Ve2IsQv2dJ0WgBmWjiUL2GRSdfeyavWYk/qe0ybqVEXNIUtwEpjcQn084pTz0xQ4lFjpLpBCs5X/AEwDHM/bCIxKe6lDmD+obRG/BZi/wxxvIv01GJrleMaO371S31sNvNpcSQ3TOzmWN2R9TEljqUhsyTXPPtws2+Xk12yCimaR5NI7l1E0r20pX9dCNAWZiAAMySeAA7SezCXO6oNrtmoS0wJlI/cwAhwfwpi7xi92iJzItrPLEGIoWEbsgYgVAJpWnk2mbeNPs63KFtfqhv8ANlvMJNBqchSpyGKYhjsypmjtY1n08Q2uQoH/AHQjK+cKVr/gCgwlzeRDbbVs+ZcAhyO9IP4wnhTXy1PENi+2CKQyrZytEHIALaTSpAJAr3VPp/xAi27aUSfer5WMCPnHBGPC1zMoILKG8McdRzHBzCo2Jt1V3v3RqTX145W2hOR5cdAQCoIpBbx+FSNWkUJqd+tubT1fZpdGru1cytK9uitOzEu3Wt6trutly351pISjpIutNasq60dfXhmQ5Hgag4suqLiNY55Q8VzGM0E8TGOUKD8hiNSg1oraSTQkxJboqL+jITRQFFeddCtAB2AD4BjYP7Os/wA3j/VJB0gJivPj9s9n1c72Sj66BPHy9fL52jxcuvydWN1aUTjYjClOdzOUbzmZG35nbytfP0eH+K1eL6Gy6A2BpNyu7q59mkkiXTbwONYfVK9OYyMhUrErivFlp+rW+02S6prmRIkH7p2Cj4KnPuGeLXYNtAEdsgUtShdjm7t53Ylj6acAMf3M6Zl5dw6A3MyGjxK4qsKEeq7L4nYHUqlQubErUnyWG47w4jg+cjaRvVQyxuisT2KGIDNwCkk5A4EqkaSKgjgR314UpmDiefanEsNtGluJFIKu0ZYsykZFQzlQRk2nUMiD5MsCa2sLmRDwZYJGB+EKRjk3kTROPkurKfiYA+X1T8WKlT8WKDHtXsNxyqV18mTTTv1aaU+HFDiiipPAfWx7Q1jcCMiuowyaad+rTSnn8tQD8WPVPxHAAFScqYM7WFyIwK6uRLpp3100p564oRTyZA/Fj1T8XkqAceqfixQ5YqAT8GLMH/S3H45sbNQV+buPvoscD8R8v/2+2lnpx5cbvT06Qcf/AHC2lg/CRun3wHl9U/Fj1T8R8nty2c5gpXmcqTRTv16dNPPX6DbefT/P6a/bezy6aeevDGR9H7O7vxebdvClbqOaQSV4lixbVU8Q9dSt8pSCKg+S3j367SxvYI1SVJKqjFAF1xsAVKvSumoZTUEEAM1psvTz861sy7vNpKh5WAUBNQDFUUHxEAMWNPCoZvIRt9tLPT/Rxu9PTpBwP0jbSwV4cyN0r6NSj9QqoPwfs44G1w7pMIwukEqhlC8KCYoZfQdeodhw0sxLO5LMWJLEk1JJOZJOZJ4nPFAKnHqn4seIEVwILZGkduCqCzH0AVJxzr+0mgQ8DJE6D42UDy7TqFPHL+Ilxd/gZfxbYrQ/Fih4+Tk2cTyt3IpY/EoJwZbiwuI0HFmhlUD0koB5chXHqn4sUYUxydvgkncCumNGc076KCcG3v4ngkHFZFZGp30YA/SxUA49U/FihyOD+jraW408eXG709OkGmORfRPC4+S6sjfEwB8hbbrWa4C8eXG709OkGmOTexPC/wBq6sh+JgD9BzrKznmX7ZIZHHxqpGKbhbywV4cyN0++A8u3Egj+cwfjUxU43agP+2XPZ/0z4qwpjIH4MLtVtucwhVdK6ljd1WlABI6NIKDIeLw9lKDD3V47SSyks7uSWZialmY1LEnMkkk+Xk2sbSOeCqpYn4ACcGWbb7lFHFmglAHpJWmKHyUUVx6p+LHiFMCC0jaVzwVFLMfQACfpYD7hazQA8DJG6D4Cyiv0QVRUngO/zenAki2y7ZTmCLeYgjzEJTBgvIniccVdSrD4GAPkDxxsQeBCsR8dMfxT/vW+xjXLGyjvKkD6YwWhRmA7gT9QY/in/et9jFWieg/ct9jyCC2RpHPBVBYn0AVJxrba7sKM6m2mpT06MGOVSrA0IIoQfODw8kRIPrr98MZ43qgP+1S/VxmCPg8omtbC4kQ8GWGRgfhCkYMN1G0bj5LKVPxEA+SgFT5seqfixUg4EUKl2bIAAkk9wAzOPaL2ynhj+2eKRF/fMoHkEMCF3bgqgkk9wAzJ9GOde2U8KfbPFIi/GygfQcrbreSdx2Rozn4lBODNd7ddRIOLPBKoHpJQD/Bt8Ldiz3t+thbD7SJJBbRUHCgo0rDiWZjmcWnTGxxiO2tI1QZZsQPFI5+U8jVd2OZYnyL1VFuMu2Xjokc5SJJkmWMEIxVmQpIqkJqDFSqqChIri06R2PUYLVT43IMkjuxeSSQgAFndiTQADJQAAMRAZ/8A2yH8ddY2Tpzp6AbtuMW32azHmcu2t2FvHWOSUBjJKPlRxiicHkVvDiK2672uGCzlYK1xaPIeQCaa3ik1GRFy1mNwyirBWpTCyxMGVgCCDUEEVBBGRBGYIwNoaNtx3V1Di1iYLy0PqvcSmoiDcVUK0jDMJpo2NTbNYGAmmnnT66/a8yhXVx/zfwYfb7aN7Dc4V1vaTFWLICAZIJFosyAkBsldKjUgBBO37TFta3/tsMkxZrgw6OW6pp0iGXVXVWtRThQ4vP72bem02lnbPPzRcmd5JA6IkEUXIjLySaiVCk+rmAtWB/u7slulqpOVzM7TsvYTyaJGTxK/OheGonD9UbuklrfRPyTt6kSTyS6datAfCGgYZmZ9Cx0KyANpDFrTZLMWgP8AFvcTNPTuMiqErT/oiK8K4/Tu0I1vLE/KuLdyDJBKBXSSuToykNHIAAyngrBlD9IRbOl6Fghm5pujESZS/h0ciTho46s68BTG47ZLtS7eLCGGUMtwZtfNeRSunkxadPLrWprXgKZ3PU3Uc4gtLVdTtQliSQFRFGbu7EKijNmIHfhouj9gQxDh7Q80sxWpGp47YUjr3a3A4ajiLb+vdrO3LIwU3MLtJHETQVmhkVZUUH1mUyaRmVoCcbZBb7am5R7jHLJq9p5OkRlANNIZQwYPXVUAUFAa4t+vBAJjBeSXnIMmgNzHkfRzdLUoZKBtBrQeHOgsejZNlS0F6ZfnRdmQpyoZJfU9nTVXRp9YUrXOlDuHR8eyJdCxdF5puzGX1RJJXR7O+mmunrHhXLhjceuuqLH2BbO4FrBbxzc+W7laIShI6xxBTQnUT4EUF2YDLFtY77s8EO23U0cQaKaR54RK4RXbUojlClgXCrGdNSpJABvtlXp9JfYrieDX7aRq5MjR6ivsx06tNaVNK0qcL0bJtCWWq3nnMgujKw5JiAXlmCP1uZXVqFKDI1xufSEWxx3P6OmMXM9sKM9FU6igt30+tSmo+nG39GybIlqL5pF5ouzIU0QyS1Cezpqry9PrCla9lD9DaySCotY5pvhVNCn4GkU+kYaeTJUBY+hRU/SGLvero1kupXkPm1sSAPMAQAOwAD6D9GpeTi2IpyhLII6d2jVpp5qeRNk2hQMtUsrV0Qxg0Z2px4gKozZiAKCpCew2y3F0B4riZVeUt+4rURCvBYwOzUWNSRHeXEULNwDyIpPwMQcG23a2hu4WHCVFkXPtBIND3EUI4g4l6p6PDNZx1aa2JLNAva8bElmiX5asSyDxamSui2r/AKWP78YI8JPwVxuOy7cq8+7geJNRCrqcUGo0NAOJyPDhXCTGJbzcKDXcSKGKtxIhVqiJQeBHjPymOQGF3DY0is9yDrqkpoSVGYB+aFU6nUHUj01NTQxoQVU2MC3F4B4rqVQ0pbt0VqIlrkFShIA1M5GrFezFxve2QLDulsjSq8aheeqjU0coFA7FQdDnxBqAtpJHk2QNpr7Fb91f4sYyUV9Aw13DEtxfSMzvdSKusaiSVjBqIkHcuZ4sxyoTBIrgZHSwI+kTh/aYVtr2h0XUShZNWdOYBTmpXir5geoyk1xcbBvCaJ7dqGnqsvFXQ9qOpDKcsjmAagbMPDnZWvdX+ITA8I+IYuvw0v37Y2jXpry5ONP9NJj1R8QxvH4c/erh9dP9sm40+0i78VSlPNw+lj5ynw0+vi406a8qTu+0av0sCNASzGgAFSSeAA7SezEW99cRC5u5AGW2fOKEHMCVeEktPWVqxr6uliA2FW4lhsoB4VDMkKDzAEqvwDDG2lhvIT4W0skyHzGhZfjxLvfRUC217GCzW6DTFOBmQicI5aeoFojnwlQTrBVhQjI9+NuB019lt+6v8SmLliAKRS9n7hq4h6t6utxNczgPbwSCqRRkVWWRDk0rDNQ2UYoSNfqU7O7CS7TGsK3sCzSRoAqiTW6MyqMlD6QxAABbU3Eny2m/2YrJaSpIAeDBTmp7g61U9tDiHfNlkEkMwFc/FG9PFHIPkuhyIPHIiqkEgb7B8+o0pPEQkyjsGqhDqKmiSBlGZABzw1x0vcx38YzEb0hmp3CpMT+nWhPYuG2/ebeS2nXikilWp3iozU9jCoPYTioxQduIuoeu4udPIA8do1dEYOamccXcinzZ8Cg0cM1QqiV4bG3XwqCY4Yx5lrpUegYYW8kN7AfC2lo5kPmahZfgOJd76KhFreRgubdMoZ6AkrGvCKX7QLSNiNJVSdYKOKEGhB4gjiD5/olD0/2mfjTuj7/gxUKPiGL6n+jtvxEeJdVP9im40/0kPf8AspiqhSPMBjabFJFt7S3kme4kFNYRljCrGvAsxBFTRU9Y6jRWWz6ftEgoKM9KyyEdskpqzEnOldI4KFGWGgnUOjihVgGVgeIIORB7QRiHqnp2IQ2ty5jmiUUSKUgsrRjgiSBWqg8KMvhoGCrt1f8A3q3/ABqYIGnVXzV+z5Kgp/ycbuR/pU/Ex4j6p6uDLZSZwW6kq06j5cjCjJEfkhSHk9YMi6S/suz20VpCg9WNFQUHymoBU97MSe0nBitLiOVxxVJFYineFJPx4db+1WC5IOm5hUJKrdmogUlFeKyBsidJU0IbZt2AYEaopVBCTR1IDrXgex1JqjCmYox3rXT+LtuNPtpu/FVCkeYDG17XATFbQ2hkuZQPUj57AKtcjJIaqinzuQVU4Tatht1t4UArQeNzw1yN6zue1mJ7hQUGNxn3CNTNZxNNDKQNcbRjVRWyIEgGhlrQgg01BSLjXSvt0vGn+ht+/FQB8QxfdYdUUktWMXIt1YgSaIkVnnIoQupSFjU1bi5C+FltNviSCJMgkaqijzBVAA+AYba9/tkuImBA1Aa0J+XG/rIw71IPfUVGJ9w6pcX8ccrC2hzEZiB8ElxQAs5FKxj5sEHUXBAVbWyjWKNBRURQiqO4KoAAHmFMNtu+2yXMLg5OASPOjesjDiGUhgcwcT7CHMkNFlgY+s0L106sh4lIZGNACULAUIwEQEkkAAdp7v2Z4iv97t0vNzdQ7tIodIGIry4kYaQU4NIRrZgaFVIXB27ctztbaZAKxvPGjKDwqpYFa1FAQMs+GNcTQ3ltJUVBSaJ+8VGpDiXrHpGIQcjxXFsmUfL7ZYl+QUNC6CiaPEoUqQ0X3a/VGBmtcvtfJnpr8GLAJT/bRwp/oJe74MXfMp/tr8af6GHvxUAfEMUH/usH1X8i9SdT6ottr81Gp0yXFDmdXFIagrqHic1ClQNWBabHaxWkQGYjULWnazesx7SzEk9pwYLW4ilkHFUkRmHpAJOHj3a0RJ2B03EQCTqew6wPGB9rIHU91c8foy/PNhlBaCcCiyoKVyqdLpUB0qdJIIJVlJ3ItSnsg4/ho+/z4qAD8AxtTXEns9hZxzc5lI5jl3jKxxihALaTV2BVR2McsLt/T9pHbIAASo8b0+VI5q7t52Yn4MNbXkayxOKMjqGVgexlYEEeYimId72FOXY3xZTGK6YZh4iq1zEbqSyLnpKuoIXSB5bbp/bBWe6cIteCjMszfuUUF2pnQHtxHHt0Cy3QA13Uigyu3bpJry0rwRKACmos1WJsrzeLZZVNGUSBtJ7QSupQRwIJqDkc8B5Utt0tHqA3gmSvbpYV0sO9SGU9oOIb7ZSx2+916FY6mhkShaPUc2QqwKE1agZWJK6m2cEivKfKor/HSY4YulhkRjzbfJWUn+NHYD5jjdBO6pW4jpqYD/Nec4EkZDKcwRQgjzEZHF+CQD7NP2iv8U+F2lHMVvEvMuJRmVjBAooOWt2IVQchmxBCkExbPbxWcMa/OSmgYhcy0szeJu8lmoOygx7ON6tdVaV5gC/vz4Ph1UxTeLWK6WRRomWgkAIqrxzp4qUIIoxQ9oIyM2ws5lioskMhFC0T106hw1KQyMQKFlJAAIAtg2mvKj7vtF8lGK189MKE0/7XDwp9pL3Yh2DZ1rLKSWY+pGg9eRyK0VQfSSQqgswBVoYFu7wAarmZQzlu3lqarEK8Anip6zsc8ey399bwSj5Ek0aNnw8LMD9LHs2720N5A4qNarIKHtRsyp7mQgg5gjjhd/2AtJtkraWVjqe3c+qpbi0bcEY1YHwuSSrNtNft5vzebHhCn0UOINgsXSEG6ieWRh6kSLJqZVGbP4gFWoBJzYAE4W12G2VZKUedwGnkPaXkoCAftF0oOxRgpIAwIoQcwQewg8a92Lbc9gZNvtpS3tiIKCgAIe3jA0q75qy5IuUmknUrCz6etUhIFGkoGmkyzMkp8TV40BCA5KqjLBV8weIOYI7fTj++/TkC2xjdVuooxpjZXOlZlQCisHKq4UBWDBqBgxbEm/b+D+jrV9AjBKm4lADFSwoRGgI1lSGYsFBHiIDObfbLKOgHqQxg0yA4amNOAqzHvwtjt+7W0krnSqcwKWJ4KofTqJ7AtSezEvNt0tb0g6LmJQrh6ZcwLQSrXJg4LU9VlNDi42m+FJraR4nAzGpGKmh7RUZHtGf+C4bjc8l2veqy14hUvDqY17ADqPmFRgMpqDmCOBB+ggcZ022A/FPdY27f7jb49wv7+2hnkmu0WbSZo1kKRRuDHGilqDSutuLsxOXs/TtslpBe2SXDxRqEiWUyTRsY0HhQOI1LKoC6qkAEnG1b3dkuLbaYZmqcyIrVWOfoXjhOovencP7BdzyXd4yrI7SMQXjgpF4xG7aIqqBpiXTkDUHYZUjayKaOR+jX5WmlKBeTQZcCKEcQa4g6h6Gmd9utdwRrVmDq5tZZFR4XDhXI5cjxHUAWABIrnjct03nb7a7ubWxu+TLNDHJJF8y7/Nu6lk8QDeEjMA8Ri22HqdXktEtZbl0RyhlaFoVVHYeIRtzTr0FWNKagCcbqdt2m1s5Nvt2nt5YII45Y5IqMCJFAZg1NLhmYOCdQJpi4sOq42ntrG0FyIlcosr85IwspWjGMBidKsuogajpqp3DdNr2u2s7jbFjlgkghjicfOxxshZFUsjoxDBq/besAcdR22o8sxWL6ezVquV1enSAPQMb91LPt9u+4xWqhLpoYzcIFlQKFmK8xdIZqUYUqe846h/JbP8dcYiudsjaWGxvIp7lEUseSI5U5hAz0xO6O5HqrVjkpIm6f6h2+RkuJmm9ttgkkjBgAI5kJV2WOnzbIzUU+oDUlepeh+qYLee5ijiurSaJhcUiBXXDE7QuX5Z0sul0BAbVmVxY2G77bbX67dCkEDXUMc7JGiqoAaRW9YIpb7YipxYbReQRzWj7vcRNC6K0RjWW4CxmMgoUAUAKQQAAKZYj3TZ9msrW5irolitYY5E1Aq2l0QMKqSpocwSOBxddR2+326bhLdWge5WGMXDAuFIaYLzCCoCkFqFQAcgMXe9dUE3G3bPIgWzJPLmuZU165BwMaIq1X/ONQPVF0snWEEMyCOVZ0sxIBZrMrB1ZY9GsIrgMIdfKDAALoGjEnWfS23w297tsrXFxyIkja4gkP84aXQoMjxkicM1WAWTPxHF30xcwQjctsJkim5aCZ7O4apXmBdbCKYFGqx8LRDsGLTovabeFJ0Avb2WOJBM8jgrbxM4UOSV1yMNR1aoq1xtt3u1hA+9sDcS3DxI08Mk6n5qORlLosUbCIqrUJ1n5R+i0OaGS1nUecgxv96pPwYnt4/WkjdRnTNlIGfZx44aGQUZSQR3EGhH0UO5FR7Tufz7t26MxCtftQnjA75GxDtexvov78NSQZmGJaBnXs1sTpQn1aMw8QXDXN3I0sjmrO7FmY97MxJJ85OINvvJmk2q4dUliYkrFqNObHX1ChNXC0DrUEatLK0UoDo4IIOasCKEEdoINPOMbhsUQpFFKWi/BSASRjz6UYKT3g4TWxP82n4mvYuLveGTmC0hlm0V0luWjPprQ0rppWhp3Ydr66aC2r4beFmjiUdgYA6pD3tIWNa00ggCPp+Sd5LS9SUGNmZlWSNGlWRQahW8BUkUqreKtFpJckV5aM1BlXSC1PhpTDiWdrO0JOm2gYogHZzGFGlbvL+GuaogyxZ7Us7va37GKWJmLKSUYo4BqA6sB4hQ6aqTQ4KtQg5HuIOJFXIBmp8Zxsq6jT221yqf8ATJ5Lzb7+4ZLS3mljjgjJSIKjsgLAH5xyBUs5Y1J06VooTc9juXtp0IIZGpWnYw4Mp7VYFSMiCMW++yKEnq0U6gUUTR01ac8lYFXA7A1K1Bxt/VcS0kV2tpWFM1ZWkir9yVkAP7r0Y2RSxIF3D2n7YDyXX4aX79sRqGNNS5VP2w8m8fhz94uNKMQPMSMWZOZ5tx+ObGzaCR83ccDT5UWPXb4zhLy7UPFt0ZuKHgZQQsVR+5duYPOg9GLzfp1LraxPJpFauyjwrlw1NQV7K17MSbzvplmmkParaUXsSNeCIvYo9JqSSY952MyxSxkVAVtMig5pItKOjcCDw4ijAEWu7RAotzFHKAa1USIGoa0NRWmL2O2XRFdaLlQMgDMKvTspzQ/D0dmNmDMSBP3n/RuPqYoeBxL0z0jO1vYwMUkmjOl7h1NDpcUKwqQQukjmesxKkAJY7nZRXs0a6RMXaNmAFAZFUMGb7YqU1d1STiXfd7cNNLQAKKIiD1Y0Wp0oo4CpJzZiWJJ8pv8Ap65MJamtD4opAOAkjNVbiaNk61OhlJrhbbq61ayk4GWGssJPaSv8ag7gOb5zj2zYLuK7j7TG4JWvY6+sh8zBT5hhtr6gt1niNdLcJIz9tE/rI3oNDwYEEjDbROxlgkHMt5aU5kRJAr2B0IKuBlUahRWXEU14oeDb0NywPqs6kLEDln84wenaEPZli7368FY7SJ5SBlq0ioUHPNmooNOJGJN63yUyO5OhanRElfDHGvBVUd2bGrMWYljao1w8I5cx0qxUTFYyRG4+WvFyp4lK9mO7G8LYACP2qTJeAYmrgdgpJqFB9FoDGndXLFhX/wB2g/FJi+/B2/4iPFVJB82Losa/z6Tj+Bt8R3+2QrLcXMvJQvXRGdDMXKjNyKAKtQKmpJA0k3m9X807k1oXIRfMka0RB5kUDF/se6TNOLFomhZ2LMqShwY6nMqrR1UEnTqIFFoBeswqVktyPMeegqPgJHw4qMbSGYka5eJP+glxdH/oZfvGxQMaek4sNjnqY5pNUp7eVGDJIK+dFKg9hIwsUQCIgAUAUVVAoAAMgFGQ7hiextJmj2uB2SKJSQsukkc6QD1i/FQ2SLQAV1My3NpI0UiGqujFWU94YEEH0HE21722u/sdFX4GaFqhXYUA1qQVcj1qox8TE4n3BVHtG2Hno3boqFmX0FDrI4FkXuwdDFa92WNtLZmtx+czY9qRVlvrqqW8TcCRTVI9M+XHUEgZsxCAipZbjebyb9ILdUMsUxOg6fVMWmghKioAQaKGjI1BT9BxQJYWshBlVHZ3loahWchaICASoWrECrEZYKqSAeyuWNrJzPsdt+ITDdH9Ot7IFjR5Z1zlbmDUFjJFIgBxYVcngyAUK7rDezi5RtQl5rl9Q7dRNTXtrWvA5Y27e7gAS3VtDK9OGtkBamQoNVchkMR9K9O0t5JoVme4yaQK7yIEiBGlD4CS51NRhp0Eaj+knvZ2uK6uaZZDJq4116tVfhxtu9351TzxDmNw1OjNGzUAAGooTQAAEkDLG2OBmbVgT3gTNT4qnCXCcY2DCuYqpqMu3C7lfXZtZgoMkDRyNIHpmqaVZXBPqsG4ULaTUC+6jhjMUdw40KaagiIsaFqZaiqAtQkBiQCeOLTbYZD7NuDcmWOvhYlW5bU4a1elG46Sy8CcXNjPnHNFJG3nV0Kt9I+TbwzEj2q37T/pU8m7BWI/nlz2n/TPijsT6ScUViAfPjZif/cbX8QmP/lYPqyYsOn1NBdTKjEcQgOqQjzhAxHoxFY2SCOKFVREXIKqgBVA7gAAMXGwbbM0W12jtEFQlROyGjyS0oWBYHloaqFAamok4WeBijqQVZSQykcCCMwR3jPE3Tu/yGW8s1DpK3rSwkhTr+2kjYqC/F1ZS1WDM154A09ipuYT2gxCsgHbR4tQI4E6T2DFVJHoOISTX+cXH3wxars0SNc3zSKsj+JYhGEJYJwdjrGnUdIIJZWGRa93e+muJSa1aRqL9yoIVB3KoCjsGLmy3eVp3sJVRHcln5brqVWY5nSQwUkk6SF4KMIzCpW8hIPdVJgaekfQW6zkBnhnVK9r6K0XzlA3wVxe7NbTG3e6hkiWVeKF1Kg5EGmedCDStCMMbnb3uYVOUtsDMhA+UQg5iD8Ii4l6W6qWSAJK0kcixs48YGtJFHjDArVSFIINDp0jVabZ0+rm1tC7mV10GSRwFGlT4giqOLAFi1NICgtb7rYOVltZFkTM0DK1eHceDDtBIPHFp1BY/wAXdRq9OOluDofOjhlPnGLmO3XTbXn85h+1AkJMiD7iTUAOxdPfiz6etKh7qVUJpXSnF3I7kQM58y4jtYAIbWziCjuSONeJ9CipPw4vN+LMscraYlzGmFPDGKZZlRqb92zHtxvUNRzz7MQPlaBzgSPMGIB85WvEYk2PapxBNzElAYkRy6K/NOQCQCSGU0NHVaimYb9MbbMiLxkReZFTv5ketAPSQe8YtNo6jMlrcWUSQ+GNpEkWMaUZCgJBKgalYKA1aEjPD71ZRtHbxxpDCHoHKIWbUwBIBZ3YgVNFIFTTEQLn117T9sPJvQViP51L2nvxR2JHnJOJuppFrPuEjIrUzEMJ00B/dSay1OOla8BiKx2HUt5uDMgkQHVFEgBkdCBk51KinIqGZl8QBBlljkZmJJJViSTmSSRUkniTmcQdMXXMbb78smhlYrFKVLJIlR4akaXAoGDamBKgi82K8AKXUTp6GI8DDuKvpYHvAOGRvC6Eg04gjI43zUSfFacT5rjFx1DawrPKjIiK5ITVIwUM1MyF46QVLcNS8QbvfL6WWpqEDFIk8yRrRFA4VAqaZknPG4dPbjM00VsIpIdbFigYsropNToJCkLWgNaDxHF71LHEJ3tUUqhNAWd0jXUaE6QXBYDMgUBFag3O83sjKSSsSMUhSvALGpAy4Bm1OaeJic8XvS95O81usPtESuxblssiRsErWisJAStaVWoFSxO8q4BAtZD8IoQfgIBHks1hILJLcB6cQ3OZqN59DIR5qYtNy6ekEjWiOptncIG1HVzIy3g1mgVg5UEKtGqKGC/3jb5oGtpY5BzI2EbGNwwAkAKMCRSqsce2yGdbjRU2/KJbX9qJB80RXIMXXLMgHLF5vk6hHu5pJio4LzGLaeA4VpWmdK/4Lf3i7dCX23c9K3RUZQXQAjDvStEuFC0c0AlBU0LrW36N95cjwm1URwX9GdHiUURLoKC6SIAFEwUo6gF9DAlv0gOoNv5OnVq9rh4DOunXq+lXA2v3WBL+4DKXu5kcWqqCCyRKdEkzuBp1gLGgOpWc0Ag62hieyjYOJlm8KxvFlKVkYBZIQQSsynQV46WDKsV3stzFeRfo2FdcEiSpq51ydOqMsK0INK1oQe0Y2e1sr2CaW12+z5yRzRu0NIEB5qqxMdCCDrAoQQeBxaXWyXUN5ENtRS8EiSpq59wdOqNmGqhBpWtCDTMY2/pO2vread9piimijmjeWJXtxExkjVi6AFtJ1AUbI55Yj2j3lWTz2NjPJbXsAMiOtKx81eWySHlnTMqqw5kfAGoBTc9kt4Lq3dQwePcLhloRXOlzVTTirAFTUEAg427p+OKKbdLq4jSCCG8urhxIG1hpVSdljRdGpubQEDg1aHdLDc763tp7ixu+VHLNHG8nzLr82jsGfxEL4QcyBxOEvd6uYrSEbdcqZJpEiQMXtiFLyFVBIUkCtaA9xxvVhPe26T3VhM0MbTRq8ystAYkLBpATkCgIJyGNzuN6u4bON9uVVeeVIlZvaYzpDSMoLUzoDWmeN82Z72Bbya3jaOAzRiZ1M8RDJEW1sCFYgqpBoacDjf23q8gsxLDZBDPLHEHIkuahTIy6iNS1ArSo7xjf9klvYFvZLZStuZoxMwMqEFYtXMYEAkUU1oacMb9LvV5BZrJbWgQzypEGIlnqFMjKCRUVAzFR34sf0dZJfXm5vIsaysywKkSqZGkKgsxOtVRF41JJAWhj63/Q7bLeTSSR3As5DCBPG1HKqF5Mitk6sYQxDUbMVNttu17obvmR+0RSCkd1asjALzDEQFY11wugQsFfwilTsm974CLu6sreSWooS7RqS5He/rmmXiyAGLTc94kFtBb7zcGV38KxhridQXJyUVYVJyUZmgxbbU252xubxtEESzRtJK1C3gRWLEaVJLU0gDM4udlhvIHvI7q0LW6zRmdQJAxLRBuYAFIJquQNeGeN/i3q+t7Rpbq3KCeaOIuORSqCRl1Z5eGueXHFRh7W5UPHIrI6sKhlYEMpHaCDQjuwao7WVs7UAzafbLqpULUgNJEQAKmnNg454uOq9/XmWtvOdwuQc0qHpZWudRpGlarX+LhbhX6Pbd6mbTFHKFkPdHKDHIfgVi3wYDKajv8Ar4l3K3Q+w7kzTRsB4VkY1miJ7CrEso4aGFK6Wp5ZbqGJ3ih0mR1UlUDHSutgKLqbwrqIqchn5NmaGmn2K2pT8Ev18WU715T2aBO6qzS6wPRVfjHkCqKkmgA7fNi2iuT84sUYc/uggDfTri4VDUrDbhvMeWDQ+ehHwUGE/Jp/qLjd/wAiuvxEnk2z0XH5tNi6/AyfeN5Nm/KB963kl+7b6pxs35ba/jk8m5flVx+OfyX0sgIR7w6a8CVhiDU+MA+jCqxoXu4QvnISUn4gCcbL+Vw/fjyXX4aX79sR/dr9UeTePw5+8XyWf4W4/HNjZvwdz99F5N4jP8YYrcr9yHkDfTZcS7luUiwwQrqd29VVHaeOWP65tf3/AO1j+ubX9/8AtYy3m1/f/tYW+2K4W5gS2ij1oaqWDSMQD5g4r58bP+H/AOY/kk+6b6p+heytpBb21uA08xUtoDGiqqgjVI9DQEqKKxJyoZNw6XvXuZ4V1GCVFBlAFWEboRR6eqjKQxy1jjih7MJuezXEltPGcnjYqfQaZMp7VaqsMiCMsQ71eoFuUZoZtOSmSOh1KOwOjIxHBWJUZAY23cCo5sdy0ant0yRMzCvdWNTjd4j65hhI76B2DfTZa+kY3ZLfNhGjH7hJo3f4kUk+jyRbjt0rQzwsHR0NGVhwIP7ARUEEYO3iWCJyukzxxaZuFCwJYxqx+2WNSpzTSQDgySEszGpJNSScySTmST2/R2H5NB+KTF9+Dt/xEfkuvy6T8Rb4238rP4l/Jvf3Fr99Pi/+7tvziPybT93L+IlxdfgZfvG8luH4mC4A768snLz6Qfgri6it/wCMeGRVp9sUYLT4aYIIoRxrx8l7MhpEtmwfLIlpotAr3+Ekd4BxvLzkBfYrkZ5iphcL/wAoinnp5Nt9Nx+czY2b8FcffxfQbV+R234hMXH4C3/FjybL+RwfeDFv+Qw/jrjybR+Dk/Hy42v8mf8AGnFvsu1JzLi5cIi+c9pPYqirMeAUEnIYSXf4/wBKXZA1NJUQKe1Y4hQMBwBl1k8QErpB2vcU29JYjpaNLRJihBzVuVC4Vh2qTUdoxbS7ELJb9ZAYdELW8hkFdOnwRgnzZ17sP9yfqHybd+UwfjU8m7fllz+Ofy7N+Q2v4hMf/KwfVkxtfM7TMB6fZ5aU8+GVONDT00y+niWG4/jEdlavHUCQa/DXyNJFXQlrMZO7SWjUA/5ZUj0Y3CSagRbactXhQRPWvm8kP5RcffDGy/d3X3tv5N3/AA0H3kmF/K4PvZfoIty22VoZ4GDo6mhVlNQR9ccCMjUGmEtOtYWtpgKGeFTJCx+2aMHmRk9oUSDjTSCAA2xbhBdH7VJFLjtzjJEi/CowYeoLGK4JFNZWkq/cyrSRfgYecYivNukabbrolY2emuKQZmJyAA1V8SOANQDAgFati56HvXyetxbVPygPnox6VAkA/cyHicfpu3WtxtbGXhmYHosw/wAmiydwCN34vOtrpa6a21vXvOlpnHoGmMEfbSDA6ftXpc7oShpxFulDKfMHJWMZZqz9o8ib7sbhZUGllYVSRCRqjkWoqrUByIIIDKQwBCQ78H2y4NAdQMkBPesiDUoP7tFA+2PHHP2a7hu0pxikST49JNPQc/Nhv0pZJHO3CeECKYHv1KKPTukVx5q4fY7t+bGyiSGUDSJYmJANM6MpBV1BNGBoSCCYvu1++Hk3n8ql++8m08ngEkBz+UJ5Q3065YiPUN5Hac7Vo5hpq001UyPDUK+nH9c2v7/9rH9c2v7/APaxX9M22X7v9rE08fqu7sPQWJGN89Np9S5xc/hrf8YPJu34CL8Ycbt9zD+cw+S8/IX/AB9vjevyWT6nkc2qi5s5yDNbsSAxGWtGzKSAZaqMrDJlNFKhZrr9HzGlUuhoHwSjVER3VZTTMqMc22eO4gf5SssiMO3MEqR34km26BdtvaEpLCNMbN2c2EeAqTxZAr9tTwNxs+5LontpGjccRqU0yPap4qe0EEcf8Fy7duMST286lJI5FDo6MKMrKwIIIyIIw970HuD7UWJPs0yG4twScxG2pZo17lLSAdlBljSdw23l/wCk/nGr06OTx/y8/NhL/ru+bdipB9miQ29sSD/nDraWVe9dSK3ygRli76W21Y7WKa0ltogqARxB4miWka6RoSo8K0yFBTAjj6gtFoBws5RnlnlcebG9SXu5QXn6VtlgXl27xaCOZVnLSvrB18BQ5HPCxx9QWgoBws5QMhStPaMXvUN/uUF6t3ai3CRW7xMDzUl1FmleootKU4mtcDeVlbbd2ChPaolDiVF9VbiIlRJpGSOGSVR4Q5UBRotty22SM8XPtEZz7Sgikqe31z6cWnWHUW6LdXFk7PFBbw8uHWUZA8kkhaRyoZqBVjzoa8Rjbt3sNxgshYwSQlZbd5ixkkVwyssiaQNNCM6mhqMPA/UFodakZ2UpGYIrT2jsrjZrqz3S3tf0VYJZtzLZ5C7KQdaFZU0rl6pqfPgCTqC0ahBzs5T2/lHHEHUtlulvaLDZw22iS2eVtUTOS4dZUora8hSopxNcRyyb/aNodWobOX5LBsq3GRNKVwer7HdLezU20EGiS2eRw0Jkq4dZUyIcUFKihzNcl5m/2jBSDnZyngQcq3HbTEfT/UQdWtyHguIiFlgl0aCyEggqwyeNgVcUqKhWWRuk+oojGxFKm6spCOHj9naRSQK/Wphd194+6rfxqwZreASUnI+TPcytzWTIBlVFZlqusAnCQwKERAFVVACqoFAqgUAAGQAyAyxddVdEX0Nq18xlntbhX5fOb15IpYwxUSnxOjRsA1SpAOkWfWnUe428jWQkKQW0TsGaSJ46vNJoICa9QCx1JAqQMbl1nZ7xbWq3zowje1kd0CxRxkM6zKGrorkAKGlMsRzSb9aNy2Vs7OUmisGIFbjKtMBe4eTatktow1/YwSSXEoOaxTEGKAjtNUabvUEU9fED30ejcN1pd3NfWXWo5MR/BRaQR2O0naT+oR9K7tIBuNkgVNRzuIFFFZe94lAVxxKgSZ1bTLsm+QiaCUZjgVYcHQ8VdTmGHDMGoJBafpSRdxt8yEdliuFHcdRET0HyldSx4RjhjkHZrjV36QV/fBtP08LJ1Iybdb5FhqWWYjuVUYoteFXfw8dDcMP01t1optZlKzcwB3nqKMZmI8RNTQZKgyRVAAw22bZcrNDKvNWOtZYASaRy/BnGxzZKEjtP92Z3/nW2EgA8WgdiyMO/QxMZpXSNFfWGFitWWK/tSzwO3qmoGuJyASFegOqh0sAaEVBNne7TdBwaVSF5Ub7l4g6N/kscQ9Q9ZQNaWtsyyRwSACWZ1NVDJxjjU0LB6M1NIXSSwn3XcpBFBbo0kjngFUVPpJ7AM2NABU4vN9ZTrvJSyrxIWoWJPOVQKvwYS/3vbp7WAQTrrkQqtSFAGrhU9nf2Y3OztVLyy2lyiKMyztC6qoHaWJAA78Rz79YzWiSkhDKhXUQASBXtAIrjbd63Dbp4bQLM3NZCE0vbSBDq4UYsoHeSMXEUYqzRSADtJKEADzk4W933b5rSJ2CK0qFQXILBc+2gJ+A42bqCTbpxZGRZRNoPL5ZRiH1cNJyofOO/yT7tum2z29sj+KR0KqNT6VqT3sQB3kjGy/ltr+OTyXe57Xb/AKQtriWSVWhoZFEjl9LxEh9QrTwB1NK1HDCWo26W0jJo0tyjQog7T4wHfzBFYn0Z4tunduJZIFOpiPFI7GryECtCzEkCvhFFGQxa9I2TalsayTEGo50gAVOJFY48z55KcQcbNcTmiLeQVPdWRR9fyXT7JZPe2c8ryRSRlTRZGLaHUsGVkrpJI0mmoGhyj3HrdhawIQ3s8bq8rkEHS7oWSNe/SWc5gaDRvJvG9Wu23EloZGk5ojPLKKikuG4UABqfMfJaqpqUmuA3mPNLU+Ig+g4sN06egNzJZ81JIlI1lJNBV1BI1aShDKtW8QIFAaASWJsogfFLcssaqO06KmU/5KHEUt44FpdBraV60VQ5BSQ+ZZFQk9iFj2YlsbxBJDOjI68QyONLD0EE8PjxJL07C25WJJKGOhmQdiSRDxMw4aowysBUhCdI5EW03jP3C2m+nVMsK28Im2W54tKQ8lP3MKMTXzSNH6cX2z2btJFazywq7U1MI3KVNMgSRwHDhjaN5vNtuI7QSCQymM6AjRsVYtwoQRQ+cDyXG43u1XMUEWt3doyFVASSxPcBn6Pod12N203EnKmQdrompHp9wXQkdzVHA4YxAFwDpBqAT2VIBIFeNATTsxIb7apnBYnXAhnjNSTUNFqoD2BtLU4gYWGw2u4AYjxyxtDGB3l5Qq0AzyJPcCcsQbAJBLKC0kzgEBpXzbSDnpUBUWtCVUMQCaY23paJqyKzXMg+1BBjir52+cPoAPbi3v71tFrODBOTwVJKUc+ZJFRyeIUGmHtpwJIZlZWU5q6OCCD3qyk+kHEl10rC+4WDElQlGniBOSPH60lOAeMNqGbKhyxyLfaLxn4U9mmFPTVAB8OBcdTMu12wzYErLOV4+FEYqtRlV3BHHQ3DDrCSUDEKTx01yrwzpi16n3y2jvLy9XmpzVDpFE3qKqNVNZXxs5BYFtKkAGtzebXaRWm4QRtJFJEixhyi6jHIqAKwcAqGI1K1CDQFTn5f0jsu3T3UFSuuNCw1LxGXaK4sredSrxwQqwORDLGoIPnBBBxd7ls+2z3Nu6QUkRCVOmFFYA9pBBB7jg7fsdtJdTqpcpGupgqkAtQdgJA9JGLmy321ktJWu5HCSKVYqYoVDAHsJUiveDiwtthtZLuRLksyxKWKrynGo04CuVT25YHTs9rIl8WRBAVpIXcAounvYMKDtqMbu3UFlLZiZbYJzUK69Jm1aa8aahXuqMXm2bPA9zcO8BWNAWY6Z0ZqAdwBJ7gCcRRb/aSWjTAlBIpXUFNCRXuqK42zdNz2y4gt42kLSOhCqGhkAJPDMsB8OLmKMamaKQADtJQgD4Th7y52i5jiiVndmiYBVUFmY14AAEnuxZdQxgn2WVWYDi0Z8Mij7pCwBOVTiHc9vkEsE6CRGXgysKg+Y94OYOWJuoejYDd2tyzSPClDLDIxJfQnGSNj4lCAslSpXSoYizstputdaEvC8SL908gRFHpYYaK5dZb67KvcOo8K6QQkSEjUyJUnUaamZjQCgH91bd63e5U1KOKW6MCzHu5jqEXvHM+1xInT9nLdmEKXEaltIaoWtOFaGnoOLDbN3ge3uIzPqjcFWXVcSstQeFVII8xxtT7BYy3awxzhzEhYKWaMgNTgSAaeg92Dt2927204AYpINLBWFVNPOOHka/2Pb57qFWKF40LKGADFcu0BgaecY261uUKSRWtujqcirLEgZT3EEEH0YuN02nbp7i2EEPziISngj8WfDw0Ne7Ej9P2Mt2ISA5jUtpLV0g04Voaeg42mwvo2imitYVdGFGRggBVgeBB4g4hvti2+a6hW0jQvGhZQ4lmJUnvAZTTuIxLa7HZy3MkArIsaliorpz+HLG2bbukLQTxI4eNwVdSZpGAYHhVSD6Djbp9hsJrtI7dlZokLBW5hNCRwNDUDu+HE1lu0Ziuba2uAEcUZJQ0aMKdjBGkB81cXkO1HTdNBKITWlJTGwjNcqeKmdRTjiWz3KN4p0Yh0kBDhq56gc61xt/US2jRWNpKsrzSgxqwXPTHqGqQnh4AVB9ZlGGUZkqafEcPue8bbPbW6EAySIVUFjRanznIec4sJJDpVbmAk9gAlUk/AMHF/c7Vt8t3bXU8k0UkQ1jTKxfS1DVWUtpOoCpBK1WhwOo+o40tUeVIkiLq0rM6u1dKFlUAIa6mDZjw4a+2Lb5rqFGKF40LAMADpy7aEGnnGNrs7xDHLDaWyOhFGV1hRWUjsIIII7Me3bJt091D7PCuuNCy6gXqK8KjKvdXzjFtu8SkTWU6PpOVTG3iQ91QCreYnFvvW1vrguUDo3mbsPcymqsOxgRxGJuqujofaI7kmSe3SnMjkObPGppzEkPiKrV1YmilT4fYrTabsyVp4oJI1H3TyBUUedmAxJcbiwk3G8C83RmsaLmsKH5VCSXYUDNQCoQMZNkice17oDEqjisNRzpCO4r80O8uSK6Wo9tsNrJdyRrqZY11FVqFqQOypA+HEW371bvbTiacmORSrAFhQ0PYew9vEY2lOn7OW7MLXGsRKW06lh0lqcAdLU9Bx/dxbWQ32sx8jT85rAqV08agAn0Y3SHf7OW0aWWEoJVKlgqOCVrxAJFT34FhsltJdTe0wvojUs2kLIC1B2AkVPZXC2e/WslpK661WRSpK1K6gD2VUiveD5by/3eJZzYxxtFG4DJrkZhrKmoYoF8NQQGbV6wUi8uIbJWvbWPmQPDGOdVCCUGgamR1qCmY+UBqAICMjxSqchRlYEdwyNfp4uG6tMrWqsgtGuNXNYUbmUL+Noh4NDMSK6lU0FBBayt87Ldx6BTM6I5SzeYAECv7oDt8lrvu3nTNayLIvcdJzU/uWFVbzE4h3G3pJa38NSpzGmRaOjcMxVkYUyIOLfYduNIbZSNTUBJJLu7kACpYliaYutzibVbRHk2/dyYyaMPwjFpP8qnZ5J+qLmBJ7x53hDOoblJGqGiA10sxclmGZFBwGdv1JstjS7SYRzGCI+KJkc65RGPkOigOwr49JamkBX2tpYrlT4TEXWQHs0lKMDXuxaTdaBhfENXWNMpjrSMyjKkhXjUBqULjWWxtdojAyxwSMw7QryAJ8eh6D7OI3Y0AZSfQCMB0NQaEecUyOL7dNosJLy2vZDKjxDXTUAWVwDqUq1RmApFCp7BL1P1BCtpEjIixu6mV2kNBRE1hQBUnWynLIE4uOirpwJoHaeAHLVG9Oaq+dH8ZHEiQngpodnuH5M0bcyCWldEgBA1DiUYEq4BrwYZqMNFdbZNMgNBJApnjbuIMYJUHsDqjd4BwI7HaLpuyrQvGvwvIEQfC2L/qnqu4S3NrCzpBERI7PkFEj/wAWo1EVCGQngCDiPbNqha4nlJCRoKs1FLGg8wBJ8wON3HUFnLZ8422jmqV16RPq0146dS1pwqMT7ds1u9zO0sBEcYLMQsgJIA7AMyewZ4i2PcbKWG8n0cuJlId+YxVNK9upgQO8imNzl3+xmtFlhjVDKhUMRISQp4Egce7G57btULXFxKsWiNAWdtM8TGgHGiqSfMDiKy3uzltpZxWNJFKlgTpqAeOeXpxd3m/WE1pE1o6B5EKguZoSFBORNFY+gVxu1ht8bTTS20ioiCrMxGQUDMk9gxHNv9jNaJKSqGVCuogVIFe4EY2+W1topJLu3immlZFZ5HlQOQWIJ0oToVa0AHCpYmPcdgs2itruIPJy4zyVmDurU0jQhZQrFBQVJYDxYjPRbXAu2YALBqOrOlHUAqy94kBSnrZYgO5BRcctOaE9USaRzNP7nXWnmxu0lsQQsiISPt44Y0f4Q6kHzj/EgdabIL+ayiELWMtoJporfSirJDJbxaxqaXWz8yNlmRwCSFKgdc+9KCaCzEwuZRdDRcX0ykMico0aO3BC6iwQGNRFGumpX9QjvrCVoZomDI6MVZWGYKkZgjEe3deQnUtALqFag07ZYRQg9paKoPZEOOBJtG5201fk81VcemNyrj4VGKhxTjWo9ODJu+528NPkmVWf0CNCzk+hTh9u6CiZWIIN1MoBXzwxGufc0vD/AERyIkvb2RpZZWLO7kszMTUszGpJJ7TiLe9klMNxCagjMEH1kdeDIwyZTkR56HCW/Up/Rl3QBiwZrdj3pIKlAeJEoULwDvxwJYN1s2U8CLmH+HhpLrcop3X/ADduwnkJpwpGSqnzuyr58fo20Q2m2I2oRVq8pHqvMwyNOKxr4FOdXYBhbySEBVkQkngAGBJPmAwR+mrL+kRfwsf11Z/0iL+FjbItiv4Lxo5pS4hlSQqCigFgpJAJ4V44s4Jt5s1dIIVYG4jBDCNQQRqyIORHYcjnj+urP+kRfwsWlpsm4293Kt2rFIpUkYKIZQWIUkgVIFe842iyvd3tIporSFXRp41ZWCAFWUtUEGoIOYx/XVn/AEiL+FjcNv2ndLa5uJDBpjjmjZ203ETNRQxJooJNBkBXGy/ltr+OTyXG07rONuuraWWIrMQI30SMgZJqBaMACVfQwJIAYDUTPPuloqDPUbmGn3//AB4fbehmF3dsCDcFSIIq8SgYAzOPk5crgSXoUL3d05kllYu7MaszMSWYk5kkkkk9uA6GjA1BGRBHAg9h8+Idv6ruEsdwiUKzynTDPpFOYsh8CM3F0cr4j4NQyBubrdbREHb7REa+gBiSfMATiTZOgC1WBV7xgVoO0W6GjAnhzXCkZ6EqVcQpJvVnqCJWtxGTXSK1q1a141zrWueNwtrfeLN5JLadVUXEZLMYnAUDVmScgBmTkM/JNse/6v0fdMHEigsYJaBS5UZmN1Ch9ILAqpVTmMC4tN1tHRu32iIHPsKlgwPmIBHaMXEf6RiuLho3VI7dhMxcqQoJjqqZni7LT05eSLYOr0e7s4gFjmShmiUZBGBIEsa8BmHUZAuNKqslhu1t4vkySCFx5ikuhqjhwwZZt0tFUcSbmED7/B9luTuM3ZHbDUK9lZW0xAd5VnIAPhOWLjc5Bpa4lklIrWhkcsRXKtCeNM8WFvPvFmkiW0CspuIwVYRICCNWRByIOYORzx/XVn/SIv4WN3sbHdrSWaW1mVEWeMs7FCAqgNUknIAZ/Qw71s8phuIG1Kw+IhgcmVhVWU5MpIIocJadU/8A227oAWNWtnPer5tHXiVk8K1pzGwJdsu4bhCKgxyo4p/kscc2+uIoV75JEQfGxAw9v0+67pe0IXlmtujdjPKKBwOOmLUTShZK1E+9bvKZri4Ys7HLPsAAyVVFFVRkqgAZDyR7B1NG93Yx0WJ0pzoF7EAYgSxAeqpKsgyVioVAslhu1uC3yJXEMg8xSXQ2XCoqK8CcGW43W0RRxJuYf4eJrTZ5TuN0yMqiEfNKzAgF5moCBx+bEh4cOIxa9M7zcx2d7YoIgJWEaSxr6jI7EKWC0VkJ1ErqAIOVxbbZdxXe4XEbRxRxOsgQupXmSlCVVUB1BWNXNABTUy+UWW87lbWs3tEzaJZkR9J0UOliDQ9h4Ghpwx/XVn/SIv4WCP01Zf0iL+Fia+3q5itYTazKHldUXUZIiF1MQKkAkDiaGmP66s/6RF/Cx/XVl/SI/wCFiLfoLqJ7IXdm5nV1MWlEhDNrB06VKkE1oKHux/XVl/SIv4WP66s/6RH/AAsbXLsV5DeLHFMHMMiyBSXWgbSTQkAkA8RnwxGrb1ZghVr/ADiLI0H7rH9dWf8ASIv4WNztrbeLSSSS0uFVVnjLMzQuqqoDVJJIAAzJ8n6Kv0N3tjMTywQJISTVmhJyzObRtRWOYKEsSslpucMTt/m52EEgP2tJNKsR3ozKew4M1zutmirxJuYf4eHtumP/ALnd0IDAMtuh72c6WkpkQIwVbhzF44m3repjNcTmrMcgO5VHBUUZKoyAFBjdn369hsxKluEM0ix6yrS6guoipFQSBwBrj+urP+kRfwsf11Zf0iL+FiW/2e4juoDDAA8Th0qEzGpSRUdo7PJPZb3uNvaTG8kcJLKiMVMUADAMQaEqQDwqDj+urP8ApEX8LE6R71ZlmjkAHtEdSShoB4uJ4DvOQxuy77fQWZleAoJpFjLBVl1FdRFaVFacK4/rqz/pEf8ACxT9NWX9Ii/hY3m53q9htY5UGhpZFRX+eJ8JYiuRBy7M+GP66s/6RF/Cx/XVl/SI/wCFi+6u6elSYR3s0iMrao5Y2dgy6lPiSRCRUHgag1ocI5vUsbggaoblliZW7ldqRyCvAq1aZsqnLHte47jZCnaZoXbLPwgMXJ7qA59mLPZNgo1vJPGs95PWKFIiwDmNWKtWlfHIEVeOlwcst7sv6RF/Cxd7ftG521zO0kBWOOZHcgTKSQqsSQACTQZDjio7MQbX1VcrZbhCqozynTFPpFBIJD4VdhTWrlfESUqMgZpd0tFQCpJuYaU/f/U44tdg6eufamhn5sjorCIARsigMQA5Jcmq1UAetXFzab5uNvaStdu4SWVEYqYoQGCsQaEgivCoIx/XVn/SIv4WAP01Zf0iL+Fi6liIZWmkII4EFyQR5iMxg2cqm622VqvCTRkJpV4WOSsaeJD4H7dLeMK9tuUdu7UrFckQOpPZ4yEanejsPPgyzbpaKq8SbmGn3+Gg6fb9KXdDp0VWBT+7lIGoDjSIPq4al4iXfN8l5s8vwKij1UReCovYo85JLEk39zvl3FZxvbBVaWRYwzc1DpUsRU0zoM6CuP66s/6RF/Cx/XVn/SI/4WDvjXcQsvbZH5+teTpMbANzK6dNTStaY/rqz/pEf8LH9dWf9Ii/hYs7rY7qK7iSzVGeJ1dQ3OmJUlSaMAQadxHlTfNpIbIpLG1dEsRIJRqZjMBlYZqwBzFVKreznbZzxS4ySvmmUcsjuLaGPEqMC5TcbOQUBDe0QmleBrqy+lnhnlv47uUVAitSJnJHZVTy19Luo7q4G4Xi8m3hBW3hBqI0JqSWoNUj0BdqCtAAAqgeW8tbsH2OGf8Am7H7Z11TIopmqnQ1a5NI/wAEtpbPputyrBHQ0ZUI+ecduSHQCODSKfLJEY/arC4IMsNaMGGQkibgHpQMCKOoAJBCsqtFuKWsh4x3PzDCvZqY8on7iRh58e1HcbNQa+P2iAcMz4tWeGTa5hul1Q6UgNYgezXNTQF79GtvNnXE+/by+uec1NMlUAUVEGelEUBVFSaCpJJJOLfYOrrgWd5bIIxLJ4YZkXJGL8EkCgBw9Ax8SsSxVTK+6WgQCpJuYaU766+GI+men7oXcvtCSSNGGMSoiSCmsgK5LMtNGoAAkkZYh3Xa5WguIGDo65MrD6RBGRBBDAkEEEgpZdZqbG5AoZkUvbuaesQoMkRJ4ijoOOsVoOdabtaOvmuIgfhBcEfCBjmXm72iClf9ojY9+SqxY+agxddKdN8y6e50K05UxxKqyI5066O5OnT6iqK1DHgds3DdJkt4I2lLySMERQYJVGpmIAqxAFTmSBj+urL+kR/wsf11Zf0iL+FjZd42+9hmtIfYuZMkitGmi5dm1OCVXSpDGpyBzx/XVl/SIv4WP66s/wCkRfwsbNebNeQ3UUSLreKRXVCJ60YqSAaZ59mfDH9d2X9Ii/hY/rqz/pEX8LG2RbFfwXbRzSlxFKkhUFFALBSSATkCeJr3Yj6c6lie4sYyRFLHQywhiSUKsQJIwSSPEGTMDUNKqGst2t6tTwSuIX84KTaGPdkCO44M025WcKnOvPhWvoAap83HEu29EMbu7cFfaCpWGKopqTUA0rj5OQjrRizAFS9xOxd3JZmJqWZjViSeJJzJ7Tn/AIk1/VKAn4/1nspp/wC22v45PJuZp/7Vcfjn+hr+t8sVBpjxGv0df1hX/DMlpsKIFhAMksraY49VdIJAZiWoaKqsciTQAnFr081sLiS8rypYSWhyprLuVUx8sEM+tVAU1GrFp09Z0K26AMwFNchq0jn7tyxz4Ci9mJzbPqtLGtvDQkq2knmSDIeu9aHtRU7v8e3OwW4MUZo80jcuJW46dRqWamZVAzAEEgAg4k3qfkXUEK6pTA7M0a9rMrohKr8orqoMyAoJGX6lsj6F1ex25rQVryxnXv8AJvLhFr7HcGukV/i2NeH+N1705vUq2zXbxyQyuQqMygq0bMaKpIoUqaMar62kMLl3URjPUWAUDvrXTT04m6c6PnW5vZgUeeM6o4FOTaHHheUgkLoJEZ8RbUoX/Ek29j8xaQkc64YEogPyVH+ckIzCAjvZlFDj2rd4optNNVxfOpUnzK5WFa50AXVTIluOBt6HaJC2SrptlJPcpIXM9lDU8B2Yk3Hogex3agsIdRaCXt0jWS0TH5JDGOuRVQdStBMpV0JVlIoQwNCCOwg5Hz/rIIgJZjQAZkk8AB2k49k3SB7eXSraJFKOFcalJVgCNSkEVAqCD+pQdUdaoZ2uFEkVsSUjWMiqPNSjMzCjBKhFUjVqJIU7M36LyNDS3Ro6+eURFD6deXfht26HVbS6KcyNY31W04I1AAVYJrFOW8ZCZiqkHUDHIKMpIIORBHEEeb9WCLxJoPhwz7TGoexgjRAwyaeQqhdwKaqyuZG4auFRUYn2SWwI3C5haCSYOvJo6FHkVNJarKTSM+FSa6yBpwljt0LzzSGipGjO7HuCqCT8FcPbzqUdCVZTkQymhBHYQRQ/qIVXYAfuj9nH8Y374/ZwVZ2IPEaj9n9ZW+2RsEa4ljiDNwUyOEBPmBNT5sXN3tU8y3tnC8xlkcFJTEhdldNIVFYA6dJBUkai4rX9Xt986glmkuL5S68pwiwoSQoHhbU+VWLVUE6dORJvenmkEvskrRhx8oD1SR2GhGodjVHZ/iXyyx091TT4uH+JKW0A1PIwVR2lmIAHwk0x84vze3wmSYigaacgajWmbSSEIla6V0rwUYfd98lLkk8uME8uFOxI14AUpU8WPiYk5+Szj3K4NtcWdvHE9vy5GZmiQIOUVUowfTVasKV8dOOLzeQgj9qnll0jgvMdn0/BWmCOnbGS4RTRnySNT3GVysYPbp1aqZ0wbg7eJgOIimhkYf5AfU3oUMcNa3cbRSoSGR1KspHEMpoQfMRXzYG7bFt73NuzModWjA1LTUKM4OVe6ndi2g3nb5IZLxisKjS7SMumqqsbOSRqXLia5Y9tG3UyqEaaFZKUr6hkBB/cmjVypXB6ft7OZ74MVMAjbmAjiCtKjTxJNABmSBnj2xtu1UFSizQtIP8AJEhqf3K1bspXD29whjkjJVlYFWVgaFWBoQQRQgioOWIdz27a5JYLhA8bhoqMrZg0MgIqOFQDgdNfo2Q3pjWUxgoQsbEqHdwxjRSQRV2XPLjg3ku3GVVFWEMkcrj/ANGjF2/yFbC2kaEyMwQLwOomgGdKGuWeP6ol/fw/ymG2K7hKXaScpoyRUSV06agla1IFa08+KfoiX9/D/KYbp+7hKXiyCIxEqSJCQAtQStSSBWtM+ONxveq9uEEhWEW7yCJ2BBl5nLZS5Wo0aqEVy40xd7tsm3PcW8iQhZFaMAlYkVvWcHJhTMdmJdo3aIw3MB0uhIJU0BpVSVORByJwZOnrF54lNDIdMcQPaOZIVQkdoBJA7MG5fbjOiip5EkcrfAiMXb0KpwY5AVZaggihBHEEdhB414Yh3Ow2uSSC4RZI3DRAMjCqtQyAiozzAPmxF01e2Mi38wUpCAHdg1aEaCwp4WrnkASaAVwd63ewK26gF2SSOQxgkCsixuxAqQC2ag8SPIC2Yrni627pxgj3dmBAdVFKtGpVdXyQ6eCtaANU5Vw+3bvA9vPGaMkilWHnoRmDxDCoYZgkYh2672+R9wtYUiTQyCCTlroR2JIeMUALKqMCa0YDhJdTmryMzMe9mJJ+MnB/u7YyXCrkz5JEp7jLIVSvbp1aqZ0wbh9tMyqKnkyRysP8hGLn/JU4McoKspIIIoQRkQQcwQciPoUvtt25hBIKrJKyQqwPBlEjKzKexlUqewnDXm5ba5hQVaSJkmVR2luUzFQO0sAB2nyGy6ftJLuQZkItQoPAuxoiCuVXZRXKtcc8WCsaV0CeAuPg5lPiJw23bxbyW06cUkUq3mNCBUHsIqDxBx7X0/Zvcx28kYkZSg0kmorqZScgTkDi82jZIDcXMrQFUUqCdMyOxqxAyUE8ezLFvttxtkiz3fM5SFoqvyl1vSklBpXM1Ir2VOBBvVkLW/eWUuSqcxkqNGp1qSB8kFqDuxeXMG0yskk0rKdcOas7EHOTtBwm7bLtz3FvIWCurRgEoxVsmcHJgRw4jLE25X+1yRwW6NJI5eKiogqzECQk0GeQJ83kj2fZITcXMurTGpUE6VLNmxAyUE5kcMf1RL+/h/lMforf7c21xpV9DFSdLV0mqMwzoe2opnhL7bducQSAFXlZIVYHgy8xlZlPEMqkEcCcPfbltrmCMVaSJkmVR2lhGzMqilSzKAO0jyQ7rtu2STW86643DxAMpyBoZARw7QDiDYNysZEvLkAxQgB3cMWUFRGWrUqw78jXDb5ulgVt4xqkKSRyNEO90R2YAdpAIUZsRhLOxjaaaUhURFLOxPYqgEk+YDHtA28RgioWSaFHP+SXqD5m0nzYW36js5LUtXSzCqPTjokUsjU7QrEjt8qwW6F3chVVQSzMcgFAzJJyAGZPDAuF2/kg8BNLFG5/yGfUp8zBThf7xWMlurGivk8bHjQSIWTVTPTq1Uzphdp2OA3Fw4ZgilQSFBZjVioyA78SXlztUiRwozu2uLJUBZjlITkATkCcG52GxaSAEjmsViiqOIDyFQxHaE1EdtMLJ1DZtFE50rKrLJETxprQsFJ7A1CaGgND5C3Tti88amhkOmOIHu5khVCw7VBLUzpg3247ezQKKtJCyTKo72EbMygdrFQo7TgMNolocx44eB4f5zFx09YWTvf2Y1SxhkDRgFc9RcLkWWmljxFMS2PUkUq7fBHWd/5urvGv+ldG1uB8oDNxm+rEW0bREZrmc6UQEAsQCaVYgDIE5kcMFm2iUAAk+OHgBU/5zDHp6yeaNDRpCVSJT3GRyqlh2qpLAUNM8C836yZLckDmoyyRgngGZGbQSchrC1OQr5GtunbOS6ZKaioARK8NcjFUWvZqYVzpXHtH6PEoAqVjnhdh/kh6k+Zak9lcPZbhE0E0R0ujqVdWHYysAQfMRigwt3bba0UbgFTM6Qk1zFEkYPmMwSoBGdcG633b5I4QQDKpWWIV4anjZlUngA5Uk8MQ7XtkZluJ2CRoCAWY8BUkAfCQMf1RL+/h/lMSWOwWjTNCaSMSqRxnPJ5HIQE0NFqWNDQHFvsm8Whjnu2CwUZHSVmYIAjqxWupgCCQVqNQAIw2x7HaSx25JKq3ssnLLGrGMuzaanMjNaktSpJNxDu2r2pJXWbWdT80MRJqapq2qtTU1OdThLmDaZGSRVdSHhzVgGU/xnaCDnn34PSpsJTuACkwqAzAMAwZipKqukgliwUVzIwdwm24yKoJZYpIpJFAFT82jlmp3IGPmxpYUIwm3bTA9zPJ6qRqWY+egrkO0nIDMkDHtR28V48vnwcz97zKV81a+bEr2G1TNyJDFIG0xskigMVKyMrCgYGtKGoocR3PUdk9rHMxVCzIdTAVI8DMQaZ508sVmhoZWCg+c/CPqj04zuVH+R//AD4L28ySEVNKEV8wILZ+mnpw1vcKVdDQg9h/Z8B4jLCX6z8wu4WgAyrrzr3+HMUyJIrlU/qS2EbaSwJrSvDzVHp48OAJywmyTPmzKpagHrGlaAtl2jOtOIBqAkCS83WCa0pSlPs/FQ9tB9BFaqaGV1QHjTUQK/TxFzn1c0MeABGkKc6Mw+VQ58QeIof1JN751Syxtoy+Xoy+DX9Id+X6jLG8oi5dOPbUOf8Am/FU9lDNZhtQidlrwrpNK/4u7QLr+L9sttXo5yYuOVXTz7fXT7XX2/5Wnj20+gtdgclYWJeZhxWGManoewtkinsZgaEYtdu2e1QzSAx21uPBGiJTVJJTxFQSB9tI5NW9ZgkfVlrA1m7UZrdXSSMH5YDSOHC8SuROdGrQF+sdvRfbLJBLzF/z1tlqViPW0KeYjHgAy1o2Vh7u0tY2gnmlYzFm1jUjPkvq/Ipn2HFr1Bf2Zu7482O0FANJYIZSZDXlqQEDFVZ29UCmog9O7tZRQcyN3ieIuaGPxFXDFq1WpDDTQimk1yG7JYCfdNyXSCoCa0g0gGaWhbSmoBUUEt20AqLjYt2tI7eVIjNG8RfSVVlVlYMWz8YIYEA5inCsV7aqFN5bJJIAKVkV3jLHvJVFqfNiPoma1jii26yBWRWbW5jeOPxAmgqHqadoyywm07TZJPfXESytJJlGsep1QELR5GBVzTUqqCCC1SBF051TbxQy3J0wzQ6lUyUJEbo7ORrpRGVqaqKVz1Cw94O1xKrSTKtwoyV5V+cjkNPlOEZZCKVKqfWJJud1vreO2aCflBYyxBHLR6ktnWrUyyoMbnfIAxhvmkAPAlJAwB8xpi73K+t47ZreYRBYyxBBRWqdXbU9lPRjcdxjUM1ve8wA8CUZWANM6GlDTG4R39pFbCzEJXlszauaZAa6u7QKU7zi46ctLCGeOFYyHdnDHmRq5qFyyLUGOduEYgju3M9wsZPhiiRQyqxzq9FQHsL17MWmy9PWsZuZUIhjIIhhhTw62VSC3i8KoGWtGZmyo1vs3VsULQXcixrLErRvE7nShYamVkLUVsgygltRppNv1vYII5JZORc6RQOxUtFKafKojI54t4O4nEfRk9rHFFt1kumRWYu/KMcQ1A+EVDVNO0Yfqcwe2b3fQrFChIAjgjJqxYAlEZznSrSsoUUVGK3O3WFvMb69gaFo3UcuIyLpdi+oh1WpKUFWOnUEzp5I+nOponurCPKKRKGaFT8ijECSMZ0GpWQEhSyhVAt1e13MUrypABPH3kI4WaM/ulC17D24m6i6KZ3hhBeW1cl2VBmzQv6zqgzZHq+kFg7Hw4tNgdikTkvMw4rFGNT0/dNQIpzozA0IxabN0/aRm4lUrbw0IhijTJpHCkM/iOQ1BnYszP4TU7BvUdu0Rikm1opjdNFKADUyuCWUUoGC1bUaEGy6ttVWK5uJDBMBQGUBCySEdrIFKs3EhkB9UfQbdt+6hXh1O5RsxIYo3kVCDxBZRUZhgCCCDi2l6ItS8LBzPMsXPaMimheXRgqEVJcowqKVX5V3a+8HcIbe8icGNpFSBWjpmK0VC6sDVTpahFAaGlxYdHqBb312EgoKJ84wUuFoKR6izgUFEpkKUxrtYdSxURFFBJdXDL60jZ5tpLM1Dy0WiLQKmBLfWVq9qTnGgkR9NfkyGRhqHeUIJ7BXCbltw1yvEZrOXTSRJADWJuNFZgY5VqQGGoVKqcT7bZ2kc/tcsZYyFwUK1SgCmnyjx7cXHUdnEs8kLRAI5YKeZIqGpXPINX4Mbdvkm3QK+3c/SoeSj8+MRtqzqNIFRTieOE6hvIUgd5ZE0IWK0QgA1apqa54ubBdst2EMskYJeWpCMVBOfHLPG2e7+5toxayzSJztTcwPO7MgoTppzGCeg148V2i3to5bXdoLi3eRiweNyoGVMjVHqK9qnPFx1Nv9pDcm7k0QiaJJAIosmdQ6kAvISpIzIj7MHftoto3gkV54IjVYws6PFIg0U0iNy+kDILoFKYHXu7W6R3L26SrAC2gvMwEKVJ1EEMjN2jxUyGNu6o6wt0gtEaFJUXU6BYySGYGpK6iC4ofACKHgbWHoPcIJ7uWSrmPlzokIU8TmqszldKnOgYkAUrd7Rv8AGntNsiyLJGukSIW0kOtSAykihWgINNIIqbu021RHBOEnVFFAnNFWVQMgA4YqBkAQBkMW/QUtrGkNlaMRKGYyNy3QCoPhFdefowOr7mH2veLiAW1tESAEiR2ZpK0qilnozAFnoI1oNZFxbW9tMNwuoHhMLKDGjyIUZzJXxRrUlQF1NkGVakgda7mqi6u4mmaQiphtQCyqppVdSrzJCM2qqmoQYd+n7e3hs1YhFlRpJHUHIyMHUAkZ6UC6a01NTUZU3WALzC0M8dQ3KmUArJExFRQMsiE5qaqSwBJutnus5LWWSJj3mNypI8xpUebyf353BA11dF1gLAERQoSrMtfVeRlYF+IQAA0ZqyQ9JwwR2cTFUeVDI8oBprNHVVVuIUDUARVq5C6tN8tUDr8zcxDONg4qskeqrLWh01JaN1qGyU4umtY1uXsXmhUSEgMjqQjkrQ1KMrZZVPdiHft7iVIru1aSaNdTKIyrcxR8ojSDlx7uzCbf0dtMSWEACJziVYouQCxxELEABQCslMie7Et5JFph3CzaQI2ZjcIWXPKpjlWobt0g0zpiy6eqRHM9ZSOIiQF5KecopVT9sRi1tdstFZ2+atrdToQBACzuc20pqFaeKR3zIqzBIt7sLeW3kZVIh5kbqCaVBd5FagPqkDUR6w44uepLOFZngMQCOSFPMlSM1K55BqinaO7G49bw2cTzbihRomZ9CVMZqCDqP8WOPecbhuEihWn28yEDMAvEGIBOdBWg82LXqO2iWZ7ViwRiQrVRkoSMxk1cu0Ytt/v4Vhe5EqsiFioCyPHkTnmFqe6uWF2PoLaolsrX5tGl1ICFJ9SJCNAJz1O5ZiSWVSSMJf3MGiLcIpIpYidQUgtE6gkCoDDUjUBpQ5EZW3TdsaPcTrDq7hqoz0/cqCxHmxDb7PbBjURW8Xq8ySlXlmYZnIF3b1mYqoKg1WM9R29vNZuwEgijZJEUmhaMl2BKg10uG1U06lrXH99LNV9pshGTIvGW2kYLpbKp0F1dCfVXWB62J+tt1jEns8nKtlYAqJAA0ktDxZAyrGaZMWYeJVIn2DpGKLRaO0ck0qmRnlU0cIAwVVVqqSdRYgkaRxu9m6gtoluoUBcKDyZoXOhqo5alDRXUllYMCKZgc/a4xJDbSx3VujE05b+IISKGiNqQHMkKCSTXEfUN5CkEjySpoQkqAjUB8WeeIuiNhtWuLG1eQXdwjKXM7El2QZCZlfJ2ZlFBoj8KLXaH6aheRNruFuTJMujmOrKRGqglgnh8TEgkkUHhqZN8vbdLdlneILGWYEKiNU6s6+Ondljefy66/HvibZ7q1jgTboIFVkZiXyMfi1ZDJAcsXFls23i43a6WJ7iRvAlAgEOtgC8pVOCLpRQa6tRYYvLTcrZba5tNL/NFjG8bkjIMSVZWAqCSGBqKUOL1bNQqXAjnKgUAeVAZCO7U4Zz52OB1DuSqlxPB7VdSn1li0mVYwewRpQlR6z1J+SAzbNYW8dqGOlZhI8rLXIsySIqsR2KpCk0q1KleoDb+yvzGidA2sakCnUrUB0kMKAioNRmACX6curWOFNsu7hUdCxZwrNENQOQqFqadvDLy2n4VPq4gO1LIQA1dDED5NK0I8+Hm3EutuFOoSPWpyoQCTQjtbLKorniea1IZfCNQpRiAASKcQPVr20riK8geRmdwpDNVQCrHhTj4RnXvwd13eQxQCpABC1A4szHgvGmWfGoFKvb7RPplUZUZifSVeuod+mg4CoriPZr6orKiEjKqswGoV7waivA8cxiO4v7gx25FNLN42fzaVrpA40Fc61A4x320TCKLIsSxZDH2sCxJqOyrU7DTiHj2mYtJFxcMSanhVWopGWWkLqzoRxB2VcpFdlY9gCnxN5/NmKkgVFcLYbnOTM1Kks2Ve3wAKo+77O08cLeWbmSCQ0zzKnsFaCoOedBTga5Ejd99cqjDUFrpAXjVjkcxnkQAOJJ4JufT04dIwwkQkkioyIqAw+GoPYcjVbSQkLI0Skg0NDTge/EMVs7uHUk6zqNQR5hhdy6kkKk0JXUVVa8FNPGzegjtoCBUtufTchbTUha6g1OKiviDd1T5iBxD3N/Jy4IzpyIDM2XAkHIVWuWeoAEY/R9hKTLQ5qz1NBmRrBQ04+EHLPhi3sXbWBLEQw7QXH0wag+cVxZeiT/q/I287xIYrcVoAQtQuRYseArUUGeVagcZE2KYiVB2F/jKyZkHzUFe3CbNfVXxlW0+YE1BpwNAeHA9mOdudwUgYAIpbxMw9YnSoOkVGQ4E5nMDB3nYn8KqXI1FlZRx0k1IIFSaseFKVwzzEpBERqIyJJ+StajhmTQ0qBTOobbdtuAl2oyGskFhnRtVQT2EKQV4kZEGKa0ZyXah1EHsJPADuH0/NSPeEeQyMkLFSwKVfRWgpwGo0zyy+Fr1mZZiXVcxoqOFRpJoOJpxFcfoxJ+dcgGpDmtRxK0oneaeOg4k0Jx+j4yZA9DGe1gxoAeytQR2VyNBWgS56jmOt+yraeGYVU8Zp2mtKUJC1pg7z0/KZIwNRWuoFRxKniCtDUNXgRkRQveXrmO3QkVGRYgVOZBAAHE0zzAI44az2uYiZR2M1TQ8fGNLDv05U7RUHCbJfnIuASuVVIqCOPw8aGo7K4595NotAopzJApaQk1q1FoumgAyNamtBQ31vHIwhhbwGN8itXpmdVR4RQ1PbxrXEmzzF+UryioI1eDVSppTszywzbvcERtTloW8VABqLaQGIrwIoAOJJOX6Y2ViYxQkatSlWIAZSTXtHawIzypm11dsUgjNMsizUqRUggAVFe08BnUg2WzXAW4Qiq6yQwB8VNWqppX1SQp4jsxbexszc3Xq1EEVXRTTQDLxHjXs/wAWI7yA0kiZXU9zKQwPxgYzYcjc7fSxFCYpe3j8uGUdvEqDwIw+0b5CY3BOh6HRKlcpI24Mpy86k6WAYEeS537aLUmCBarqqrXBB8SW4p84wFSeCkjQCXIXD2tyNMk9rNGlciHVo5CM866Y2y8xxte7EE27wPED2CRZGcg9xZXFO/SacDhYolLMxAAGZJJoAAMySeAHE4ng3X17fauS9e2T2YRaa9pMhC8czTtxtH4ST8RLjZvwtx97Fi1/BXH4psbL+DufvocSfkc34yHG3/kY/Hy4vfyF/wAfBi1H/wAFH+OnxtNpYg6xcxSEgZqkTiSRvQqIxxFav/GT3cegdvgSRmPwCgJ/defG4fln/UxY3kMKfzqQ59xNQfhGY7xnjcJXUhXuvCSDRqRIDQ0zocjTgcsbz+Uv9bG9/cWv1bjF7+Dt/wAQmJbaUDXcWkqp90rxSEDzlEY5dgOLWbdNre9iuQwWVeXpV1NTGdYJBKnUM6EVpWhpUbHICPPDx7D6vEYGxWVhLbtzo5C7urLRA3hGkcSSPQAcXv5G346HFv8AkMX4648tj0+r8v2uZIy/2qs3ianaQtSB2kAdtcT7/sEksU1kELc2QOsysyoQRpGmSrVXRRT6pXMFVubORopIyGV0YqykcCrKQQR2EGoxt259Q+KeaJg5YAcxVd0WQjh85GAx7CWJ4HFxbR00Tw3McJNOyRJBTzmONuHZjbt9oTbPCYA1PCsqO8hU9xdXqO/S1K6TiLeNlna3uYTVHXiKihBBqGVgSGVgVYEggjEdz1JcmcRAiNQqpGlaatKIqqGag1NTUaAE0AAkPTdjJdCH12WiqpOYBdyq6iMwtdR7sSbducTQTxHS8bqVZTxoQc+FCO8EEZEHyW0PR6u24I2uIoQpQpmXZmIRVHyi50keE11UK7D7z9oeC5VVbm2zIyyIagOqFtJBoalJSKgjStKYlMUUN26AayYzDdRahkdVFkAqMirNGSKGvDFls1zJzLeK5j5btSui4SkJfs1K0ihiABqUsAAQBaX8ALRWtyObQeqJI2VXPmDUWve/nxTG3/pT5qqzTeKo0xvK8ik14AoQ/mrh7qHJJLgsvoaSo+kcX/3dv+cR+SH8on++GL/8on/GtiO8tzpkidXU9zKQwPwEA4tdw2aPm3EhtbmFVBrWXTHIveNKysX/AAdTmMbJ09sDUmSSHIHNre20mbVx/j3IVuFQz04Y2nedjHMImgZWFKm1uyiucq5JVJDxoA578bZ0hZ+BZGMrKMqRwLy4gfMWYkedMfo69do7S3jM0xWgZlBVVjUkGjOzDOhooamdMQbBtPT9tdXTxiRgyoNEZJVS80iTSO7aWoOwCpOYGLuLbdig2q5jhDPJCU+cTmKNB0wxHIkN28MN+TQf8/En5HN+Mhxt/wCRj8fL5NsvbOLnAWMVIxQa2SEKYwT4QSylc8qnPtw0M2wyI6EqykwgqRkQQVBBBFCCKjhjlwbPOoJ4K8Qqe+gGZxf76kZiF3PJKEJqVDsSFJ7SBkfP5Nqe2oeXCYyBT143dWB7MyKknsauJduvun5YpoGZHRjDVWUkEHw9hHo7ssHkbNMleOl4lr6aLni96iiiaBblkIRiCyhI0jFSMqnRU+mmLX+zZPxcnksvyGT6kmLVLkge0RzRLX7dk1KPS2nSPOaduNs6hgRnt7fmxS0BIjMhQox7g+kqWOVQo4sK29raRtLK8iBUQFmY6hkAKknG4/dW35zF5Ln+y1/EL5Nt9Nx+cS4k+6b6pxYfd3H5xJjbpbimlriWMV+2lSWNPh1stPPiPe77b2voOYEbSU+aLA6WbWDkxGmo+UQDmQDnscnxw/wcX3T9nts0T3MfLDs6FEBYZkKO4UA76YFtFTXBczK4HGraXUn0qwA9HmxdbDumxSc63dlLEw0ccVkWq1KyKQ4zPrenGuHZpUPerQg09IXCb3bW72yJbxxBHILeFnfVUZUJkNPMK4t/w9x9/i8/DzfjG8k35ZL+LhxvP5ddfj3xvH4KD7+TFz+Bt/xS43b8BF+MOJfye3+9OJIdm8TXu3DlBTxYxAiPzVI0EdhqDTDQzqUdCVZSCGVgaEEGhBByIOYPHCm4jZObczOmoEakKxgMtRmpIIBGRoaHG7flt1+Pfy2n4VPq4gjsSoDhq1BPDT3Ed5wu33qq6SK2YBBFBXPMihpTszIz7CUtAFWRA+lcgpqVNB2V01oMqk5Dhi3/AAqfeSYi9k9Tlw1p9r4Pp8K/Di25Na1av3OhtX0vp0xt4WmqsNafhTSvnrX4KYtB5pP+rw2f+am++kxOP3K/87G5Gmfjp/rFr9bE7bhLIJtXiyk7AKcFIpSlMHabKVnZFQJVXr4WXMllA9UGprX04iFrXlkxg+dKZfT04UR1oUbVTuy4/wCVTEX4WH62NvSTJSQD6C61+lizUeqS1fSANOXoLYb9DLMUr4uWpIrQVqQDnQCo7qV7MS397dSQW4LVVGKhqDxM2dKdhFKkA1IAzittmgd5m1UkOqgAUkkB2qKgEeqDnnTFofPD+NOLL0Sf9X5IBuLFYDFDqK6u3R9qCeNKj01x7ZZzyBtJXMS0NaHPw+bEN7ZGqORnQjMRkcGAPACuXHtPHEI7OSPv3H1hiU90Vx99Libk/wAZzH4fcp9amIuXXncxad+vUKfDXFv92PvWxF+Ct/qxYuGU0IExqPMMWx/dH7xsbcG4UT4+Y5H06YiG9yOjBTpAD0oTn6qkVyz+DD7fazMUcsc1kPEUIFV4ZcOFSe84HtTFYikusrWtNbg8M+HZhL62nkDpXslzqCp+T58WFzYNqAopNGHaxp4lHCvnFO3EEJJ0iOoHZUsQT8IAxdfcp/z8TfhLj/nYbUa0RQPjbB/Bj75cTC3/AIzTNSnHX4ivw8KYtfZq6+anDu1Cvwaa17KVxZf+l+pH/iy0Sr7Tt87VlgLaaNkOZE1DpkAABqCrgBWFQrKLTcLi30tmbe+VEIbzc2sbMPto3bzEYG48ra49OYZ5YWUecB3ZfRQdxGGsukabjdAaUIUpbR+csQpcDKixDSRkZFwOsFmpf87nmQKoBkJq1VUBdLVIZQACCR24/Q/VhhtpJAObb3LaI9Y+XDMSo4+oQ6Sr3dpHUEMtrHLH4o3lu+cU88SNI9X7iFZwaFTXiOm+mwy7bGwZ5GBVrh1zXwnNYlPiANGZqMwXSBi23vf57O33aGaYq8s+iVV9VToLgU0kgErSlaZ4dN33Cxu5LeOZoAblQVkaM+qFddTEqtAa1IFBXFtvm73NnbbwjTqXknCShGYqKoz6aFMgdPDgczi5uL6+sbu7tra49m/nA1LIyEqEVXFWLqlAQakU7Tix3i5urO13d4pEmd5wstDKxoyM9BVVT5INAKYvdymvLG73GC0lS2YXALhtLMgRFcBm1mqjSTU04ZYvfyF/x9viPpfr0QrdcpZInmJh8Dsy0S5UrpOpTVGdQciAeyXcNvntbdnU1YTe0XDrWuhBrklKkgeFAFqAW4VC3EKtFY2wZLeJiK0NNUj0qBJJQVAJChVUE0LG62HqGUQWt6UdJW9SOVQVIc56VkWg10opUaiASR/erqd7CWQgfO+0VMgUUHzcUnzxAAAqjsQAuYAGLu2SW22qys3SK1WV0haVNJLOIslRA2SqKmmbUY6Q289MTWk+6z3SNK8M2uRkKSayVDlQtQlSFArThieDfG5dpfoqNJmVjkRiY2elToIZ1YgHSSCfCCQnUnUU1jMyKBzfa1QOozUNy5lD07NQJplwyxN1D0E0cVvayxm1MSaYqJGiMAhC1RyHDVA1hianVXA2rqow20jgc22uiFjLD5UUzUUiuaHUkq9w4n224e3WOuqj7g2inGn8fUjzVNRjbenOg+ULayM7yclCkReTlqtDpXmNRGq41Vr6xxYbnHd2NpuctpElyxuAJCxCtIrqzkKdYzGkGo7Bi73S/u7C6v47WVIW9pGsFUkaNVVZAGIkYlciSTTzeWHc7BzHPbuskbDiroQyn4COByPA4/RPWXLtJ5FCzRXCg20hyqyyMCgUnxBZCrKaAFtOo/pYrYBa18d5qiyz9RpzGR3ggjspiXpzoaQXE8qGIzRjTDBGRpIjJA1vp8KaBy0rq1EqFxBvG2Py7i2cOjdxU9o7QeDA5EEg5HH6J6uMNrNIoE0F1QQsw+VFK3h45rVklQ8K0Dn2+4e2EfEB9wbl8K5Dn1I81Tjb9n6FEYtLBJQ3Jj5cWuRk9XJdZoniehqT6zZnC7DNcQ2l3byStIssixmUO2pZVLkBgFpGQCSvLqaArXn7A6zJBAkLzIarK6s5JVuDKoYIHFQ2nwkqAfIu8XsRltpY2hlCULqjsra1BoCVZFJUkalqK1pi2vbzdlWWFSqabhLeUBjqKtFOteOddHoOLi72+/WW4lADUnW5uHC1IjVIqKgLZ1IQE01tQCl11PIDC0zqY1BzjRAFjXUKeJVUEkU8VSAML09166W9yY+VK0wBtrlSNJLMRpRmHrrJRa5q2elRvmqz0g6wJL3XCDWvqNMUYfuW1L2UyxL0p0U5kWcFJ7kAqvL4NHCCAW1jwtJQKFqE1atS7g3XzWyhBAYDcSmLxapC+jxrq4JqGfZ2E4fad73SxuLaQqWja4QAlWDLmrqciARnhI+hjAbL2eIn2eTmJzCz6vFqbxU01Fe7LPEvSPUNwlowlaWCSQhY2DhdcZc+FGDLqXUQG1EA1FDL1RvHsPOkJkas/MV2PiLLbpIyuWOZCxHUamhJJxJMgCh2ZgAKAAkkADuHZj9E3DgSbdM0YDED5uQmVONPlF1/yQO7F1cQPrtrX+bQ04FIidTDs8chdgQMwRxoMSdPXsgE22vRdTAVglJZONCdL617aDQO0DF5ym1Q2YW2joaj5vN/jlaTv7M8G53YkWd3HyZWALGPxBkk0gEsFIowArpYkAkAGHf903SJDEmnnQ3cEdY6lgsnMDjwksRVVcEkE8BifYemp44yYtUt9NJRZCrKBCssmnUc9dIlWKgqNTVpuO9Wt1ZXW7iFFidZw0p0yIAEQPQkKW+STSteGNv3iS7srXdXt9M7NOBLVmqyujSUUnSK+EHIdmJNw3e8sLq6hgkSJjcioyZlUBZFBOs1FQTU0HHyHprqUM23MxaORRqa3Zj4qqPE0THxELVkapCtqIB3meW0lmkzaSK5EEjeeVFkQlu8umvLjh9xsGtZLtATHpkN5Nrp4Qvil5Rr8vwAZ1OGlc1LEk+kmp8j7RvKvLtlw2o6c3gkNAZFXLUrKAHQEHIMtWBVxut3PaTzkD5xbj2eegGQkXXG5oMvnEJAoBQY/Seu0aaPxLqlN5KGHDRHql0tXgwRaHtHHEt71jyl265e6lbnvy0q+t49Tal8Woigrme/C7FabrYx2iRmIRi4TSIyCCubljUE51rnxxttpYNaHYzAOcRMTBzNM/rycw0aoiqC4z014mqbHYbrYx2saGNYxcJQIa1Wpcmhqcya542+692kkKJFCshe2lMmmdZWKksWejgBTx4UJwtj1uhtbjSEkYRmW3lFKE6VDMmriyFGUdjEZAt0JZQXF9KQoaG2FvGNRpV5TGj0Fa6UUlj4SV9YbiT9tbfH7TDi5i6+MAtvZ2MZnkMSc0SRgUYMvi0lqCuYrllh9huN1sWs3j5Ji9pQAxUC6KhwwGkUrWo78WtpZta/oE8vmES/zepgYtql15fOUr4sjliPaNl3Sxt7aLVpRbhCBqYs2bOTmxJzPbjYotia0O1ysDeFJi0WcprzX1to8PnWgz4YTaNk3Sxt7eMsVRblCAWJZs2ck1JJ442y793MluHBlkle2lMhEgaNoix1tpIOorSnb3DA2Trpo7W6ZOXLzlHs1wKULaiCiFuLpJpUE+AkZA7gWtkjY18O4FY/g+fyB8xAHZhej+gORzHuI5JTbgspSNJANc5B5ramWnjcihJIw8siNPYXIUTxKQG8NdEkdctaVORoHUlSQdLLHPuM9tNIq0UvKba5QcdBq0clAScvElakV44/SF09mzpmBNcm6PwQa5NfflGcfpa+0Darm7TVzvm05CqqDXmuhdKjtFBQZUwu1bFudjbW6szBFuVI1Masas7HM+fFvddDvaPdy3LGYwTGRyjI7EsNbAKXoa0GdAKDLFiu66fZTcQibUaLyuYvM1GooNFamooO0Ybbtg3KwtYWcyFEuVILkAE1Z24hQONKDLEG5dGyWst7cXMj3DQTcx2DKzMzDWwUFzXgMzl2jEVxtd9Y2lzcQQi4IuBqZggJDBpDpIctWgBBqD3Yut82i5s7nd2a3UNHOHlKK4B0oHIoEqCdPDieGLO8tr2xtL64tYBck3ADs4QFg6u50kPUkADPzUxuG92V1Z3W8cuJYnSfVKdMqCior0NIy1To4Znhl/d3qKN59uqTG6UMkBJqyhSQHiJJYrUMpLFdVdI/Td8sF3cjMarFnuCR2apIQPhZ6DvGJd9it/ZoVuJIYkrVuXGqFWenh1HUaquSigBalTu35bdfj38sF3L6sbhj8B81T9I+g4V76ISleGpCaVpWlV82Gk222pIR8iMLXuBY6SB6K99K4e/uMi3ADgoHAD657TU9uI7K3rrRw3bwAccSq0Oa9+dRmBUnZt7TXBQhTTUAD8lhxpxoQD2CgArhrral1ysDSiyEjuFZMlFaVoRw4HLEW832QWRGIGelVYGg76Ad2Zz7cQPa/wCbDV49oTvVe0HvyociaD9Cn+NKSL8rixcinhIPFe0ZEnsAMk136rgDt/dcKK1cyONMqmtQAZd7s/EruxoctSscx39xGXECo7Me37gCktBUESAmnYeWaE9lasaUFacF2/aU5cCUqaU1UpQBexRSoJz7AAK6v0L1CDoC6A1CQU4AGlSCooAQOzVUNjTtMZYPXXIdeQHALqBbM9lAp4k9ybyn8Uro3bwWn7kEZDMAGhyFRmYZ7ImkYI7Qc6EcQM614Vyoa1NAlh1KNLLTxUehI4MClSDxrwABpmK4ba+m1JLV8XiABORer+IkfJ+maAKX2bd6rG2oA0YqVeoYHTVgczmMqHiCMw+0o07NUNI2oaVpkBVa+sBUha0zqaaTbbrbsSiGPUKEEBH1VzGdQTkK0pxzoLY2vGIMG408QTtKr2qezhQ5E0GDsm+IXgoQppWgPYw40FTQgE8KaaVw9ztimWV1oBSQkeasmQFeNM6dhpTCbxd5AMTQVoBpKqK0LUGQrQmmeZxHdWddKxhTUEZh3PaB2EYfZpCRI0cq9vFzIR8mnyl+V2nhQVZ1jaWCSmsAZgj5Q7KgdhIrlU5DBvNttNd5IaKWQAhmyq37rv01J4VFa4tgTmXJ9NFNSPjHx4TZo681UiXgeKcuvyQPkt291K1NJdrl/jHD09b5WXYpHDhnmcjpGeIbyX1YyT2/akCtAxpUipAJHccQ3+3EjlKACQcmV2YHMZ8R2Ur34ji39DHInbR6A0z0shrQ04NTOgzoDg7X04hJao1kMAK8T4vEzHz5d5KjTh9u3JS9vJU5CumuRBHap45Vpn4TXL9I2YLS56VAlJXvoHooPYKkZVzAOI94nXRGjVC1J0qKkCtCeJqaA0rRRQAYS4s/VVNOda8ScwQKceyuVDWuQme64SBQOPYH7lbtI40yqcyKGTeJCeUzysMjWj1pkAT292GvLf1SABx7CacQprQiopQGoBIFSdlP8bpCj1u8HPwgA1ByqRShrU6Q0csTy2zmpCipVuBI7DUAAgkdhrkQUbZLQG6ndE1aAKa2AY9hqQcwtQe04s0J8Q5hI9PL+wf8Xq/qKdaz3EUkO42QCRqHDoZHikGokBcghGROZyyzxL1lbXUUUFjZHVG4fW3JMsraSoK+INQVPEZ5fR5/4Cyy8lRl+tYHv1LQCRDIBxMYYawPOVqB58JY9N+yorCNrSdEGiMKy1VeWNShk1IyZUJ8S6lxBuXU97DLDbusgigDkyshBVXZ1TStQCwAYkeGq1qI+h7KQSXMsiSzhSDy40qURqcHd6NpOYVdRADKT+t5tsEUMl/zJPaUdUZ3jJHLNGBLQ6fDQVUPqqAWBM82231tDZyyuyKRLrjRnJVNIUg6FIA8YrTjhYZJdUdsrFdVBLc3DktRVrxZiBQEiOMVJopbEt7OavM7Ox/dMxY/TJ/wCyOnMhk9Zcqg0pUV41yqO2gzFM/0jFZMJ66vUTJu/wBegNc6jOueBNIuiOOoRK1oDSpJ7zQDsoAB3k/qz288fMhc6svWU8KiuRHmqKHMHiD7daWTCbMjwIKHzeKi+lcG8mAQAaVUZ0HHjlUntNB2dg/xnh2vbtzeKC3QRxoI4SFRcgtWjJNB3knz4l2+93R3hnRo5F5cI1I4KstRGCKgkGhB/wAQTJsF9NaFjUiORlVj+6Wulv8AKBwba43icKRTwFImpw9aNVb6eGllYszEkkmpJOZJJzJJzr+uFurKVoZUzV0ZkdT3hlII+A45Ee8TkUpVtDtT7t0Z6+fVXHtu+Xct1LwDSuz0HctTRR+5UAeb9bXG/b7OttZ2qGSWVqlUQZFjpBNMxwBOP94rf97P/JYWeI6kcBlPeCKg/CP1Ofp/qDeobW8tioliZZSyFlDrXTGRmrA5E5HE910bfx38ds4SVow4COy6lU61U1K55V/XdTgq3UVuCpIPhnyINCP4rsIxB1D07cLdWV0paKVahXUMVJGoA+spGYHD/gon3vfLhLW0tkLyyyGioo7Se85BQAWZiFUEkDEtp7ubZLO1XIXd0nMmkzI1pASI4kbLTzeY/DUik6QNzj3LcyhzBis/mSO8BbUqR8OeFh6vji3i1DUkpGtvdoO3QU0xMwGeiSNS3DmLWuLbqfp2YT2l0upGpRlIyZHXikiMCrqcwwPHif1b2bWvMK6tFRq01pq08dNcq0pXL9SG8bghuLq4Yx2tspCtNIBU1Y10RRjxSPQ0FAAWZQZYumJLhKZ8jbLPWIgcwGlZJXrTgZHBbiAK0wtt1VruAvrW+42hgkZRkSsqJE4P7sCRARmp4Yj6l2UNEdRjngehkt51oWjcjJhQhkdfC6MrZGqj6LcOkrqZ7eO/iMTSRhS6AkGqhwVJy4EEYvOjLK5ku4rVLZhLKEWRudGshBCBVoCaCg4DPPFr+Bj+8X9T3D3ux3073N5c2kRtisQhUOEgJDBeaSAoYValSQQRSm//AJXB+IH67K94Ixt1tt19PejcluZWMyxKUMckVFTlqtQeaa6qnwihzOOn/wABJ+cTeW06b6fsY7y+ni9okadnWGKIsyIAI6O8jsrHiqqq5kk0C9Rm39kuI5XguIg2tVlQK1Y2oC0bo6utQGAJU5ipwywurlDpahB0tkdLU4GhBoc8x+oma4dY0XizEKoqaCpNAKk09P8AiZP0ZvsV695bxxSNyII5E0zLqShMyNWnrVUAHtOLje+llnWG2nNu4nRUbmKiOaBJJAVo4zqDWop+oWg6xvRam9YrGAkkhounXI4jVikUepdcjUUVGeBJEQysAQQaggioIIyIIzBH6i00zBUQFmYmgAAqSScgAMye7F2ejb32r2JwsoKSRmjV0SKJFUvFJpbRItVbSf1SHf8ApWzs5to5YSaW4LGVbp3YRokaSIxQoAS1CAe3G2b1eBRNeWlvO4UEKHlhSRgtSSFBYhQSTTiT+rnfvd9a211Las0t0LlqKlpHFI8joA6FnVlWigkkE0GIuq9/SGO4e4uI6QKyx6IpCiZOzNUr62fHgB5L7pHp6+E99t2rmpodVYI/LkMTsoSYRSEJIY2OliOw1+gr9DB1F0faWk+2RqRdyXBJeORpESERxrIjOG1HUQDppU42fqfc1RLi/tIZ5BGCEDyIGYIGLELU5VJNO36K02f2Kx/Q253dvDaStred4y1ulwXVJRy2RpW5ZZc6A0P6knu+s5CtjtSpLcgHKW6kUOmqnEW8TAhTwkkYkVVcWvW/WVql1ut4izQxyqrx2cLgNGFQgqbhlId5GBMZIRNOli1BwxbdWdN7ZJeWktssMhtIdcqTpJIS0yRgyOHRlCSlSF0FCR4ata9URNbT3d1LcpbvTVBG6xoocCul5ChkZCaqWo1GqA97fypBDGCXkkZURQO1mYgKPOSBj9Ht1FZc3u5oK/vwNH/Kwl/tc8dzBJmskTrIjD9y6EqfgOBfb7dw2UBYIJJ5UiQu1dK6pGVdRoaCtTQ0xHY2O92E00zBI447u3d3c8FRVkLMx7AAScLH1Zu1tYuwqEkkAkIPBuWKvpPYdNPPgbp0zew31vWheGRXAb7VtJJVv3LAHzY/RnUe92lrcVoY2lBdT3Oqain+WF78Lumw3UV5buaCSGRZEqOIqpIDCoqpoR2jCW2/7la2MkilkS4uIoWZQaFlWR1JWuVRUVyw9vsu62l3JEhkdYbmGVkjBoXYI7FUBIBY0UEipx+iJeobITg0pzlK1rTOQVj4/u6YS6tJFlikFVdGDIwPAqykgg9hBON9h2feba13q3tJTDGJ4PaUmKVTTCxZi5qCgKEmoIGN63zrbdlWW4so19ovroBpH54YqJJ3FSBnoU5DgoAxInT+4W18YdJcW88UxQNXSX5bNp1aW01pWhpwOGuLl1jjQEszEKqgcSzEgADtJNMfo6bqKyEtaUEoZaivy1BTsPysLuG0XEd1A/qyROsiH0MhIPnzyxHD1BuVrYvKCyLcXEUJcKQCVEjqWAJAJFQCRXjj2DY91tLycKX5cFzDK+kUBbQjs2kEgE0oCRXjhen983u0tbxjTlSTKGUnsc10xnzSFe/AeM1VhUEZgg8CCOIIzB8myxyE+ziwkKd3MNxSWnn0iGvwYsdu2R4xeW2sX0a0EouWdiZJB6xEi6TG5qpQBVPgIG27j0nJG91txmU28r8tZUm5Z1RuQVWRDGBR6KyMc1Kit3D1G6e27hOJniiYvHCqII0TXQBnIqzlRpzABOmpaWZgqKCWZiAoAzJJOQAGZPZj9G3HUVkJq0oJgy1/CLqT0+LLC7hs9xFdwP6skMiyIfQyEjLtFfod1/BWP5vHi0v+qL+CwhMUYVppFTUQi1CAmrkdoUE0wydJbtbX7oKlIpAZAOBYxmj6QctWmlcq4rgXfUl/BYxt6pnlSPUe5QxBYivBQTj2PbeoLJ5a6QpmWOrcKAyaQSTwoTXsrjUMxhLff9ytbGSRSyLcXEULMoNCyrI6llByJAIBywbPYt0tL2ZVLlILmGZwoIBYrG7MFBIBNKVIHbhenN43uzt74nTynmUMrfaufVjbzSFTjUuYOY8+PYepN6tLSccY2lBkX7tE1Mn+UBiXcOmr6C+hF7YgtBIsgUmbIPpJKE9zAHzY3/8AK4PxAw9vPvu3pJGxVla8twyspoysDJUMpyINCDUHPH6P2TdrO8uNJflQXMMsmlaBm0I7NpUkVNKCorxHkjk6gvrexWUkIbiaOEOQKkKZGUMQMyBUgZ4z3/bv6bbfyuI72ykWaGVQ6SIwdHRhVWVlJVlYGoYEgjMYNnvG/WUMqsFZOcrsrHsYR6ip7w1KdtMNN0zuNvfBM2EMqOyg8C6g6lB7NQFezBZsgMyT3d/ox/X+3f022/lcf3lnv7ddu06/aTNHyCtaBhLq0EE5ChNTkKnLEp6Q3S33Aw+usTguorSpQ0cKTkGppJyBw99uMyW8EYq8kjqiKO9nYhQPScfo8dRWXNrT+NGn9+Ry/h1Uwl5YypNDIKrJGyujDsKspKsD3gnytuO9XMVpbp60k0iRoPMWcgVPYK1PZg2EXUVkZBTIzBVz4eNqJ/yvThLyykWaKQBkeNg6up4FWUkMD3g07sJc79ewWUcjaVe4mjhVmoTpVpGUFqAmgNaAngMR7ftu82NxPKdKRx3cDyOaE0VFkLMaAmgBNATiO16s3a2sJZqaY5ZAHIJoG0CrBSeDEBeOeRxHuO2TJcW8yho5I2V0dTwZWUlWB7wcC86nv4LCNuBmlSPVTiFDEFiO0KCRgWWxb7Z3EzGipzlRmPcqyaSx8ygnydO/gL38Za42Lct5uI7W3jgkLyyusaKPaJuLMQBXszzOQx+h9h3y0ubqukRLKAzN3IG08w9wTVXs8kMnUu/Wtpf2OqITQ39qkqrrq8MqyM6squCQrJqjfVQglgYdp9300U+3RtIedHMtxzZS3zryTISryahR+GmgUBQoAsrX3fdQRCae75dx7DdRPNyORMSGaJmkjQyBAWUqa0XVnTE9r1ButraXD7jcyFLi6ijlYMsNHIlcOwYg+I1qQc64XcNluYry3YsBLDIksZKkqwDoWUlWBDAHIgg54bcd9uorO3XjJNIkaV7quQCT2AZnsGP0fZ9Q2TS1pQzBATWlAzhVOfCjZ9nHAkjIZWAIIIIIOYII4gjOoy8htOpt5tbOYUrG8qmRa8NUa6nWvZUDBfpbc7a+oKkQyozqO9krrUZ8Sowlxv8AewWMcjaVa4ljhVmpXSpkZQWoCaA1oCeGLiG53Z7vaLTcrf2VFmBs0hVrcl0EZETgHWWlbWcj4ssJaWm+bfLLKyoiJeW7O7saKqKJCWZiQAoBJJoMHb963aztLgAMY5rmGKQK3qko7q1D2GlD2Ykj6f3G2vmiALi3nimKBq6SwjZtINDStK0NOGG27ed2s7S4UBjFNdQRSBWzUlHdWAYcCRQ9mJItg3G1vmiALi3nimKBiQCwjdioJBAJpUjLC2W+7paWUzLrVJ7iGF2SpGoLI6krUEVApUEdmHttg3K1vpI11OtvcRTMqk0DMsbsQpOVTQVywOl73fLOO/LaeS0yAh600M1dCvXLQzBq5Ur5PZ+p94tbOUcY3lXmCvAmNdTgHvKjBXpbdba+YCpSKVTIBStTHUPTz6af4g2V0saiVr9AXCjUR7Nc5FqVIyGVaZDG2dR7Psku7Ew2glhtaRsiG21yXMhCMOXEqfOMRkCDUUx7Z0H0nd397FzHuUDNJb2sKn5t5J4ojqaZAzrGq1RRVieGIY+h+mLzdN7ZWae1i1PBbopospnSMl0k+QoRGHiDUIGq+sL6xO2bntpUTwFy6lWLLqQsqOpWRGSSN1DKwGbVy3DoD3XdOtvl5tQJunknWBRpKrJy1oWYI7qhYkanqFUgajfbXd2Mm17tthAuLWRtVASU1o2lG8MiskiOishpXUGBxP0B7rNhk6iv7Mlblw/LhjZSA6ghWJCE6HkcxxiT5tS5BxH01e9E7gu7MvitOcglLGpXkrymaZHUaldQBxFDprjbLD3g9E3O4QxrBLb3TXDW0RkuFV5rTUEHN5dF58LMVNASoxY7nbbFPulrMH5rwOsUVmiCMIZmMbqqyM4RK6RUUGI9+6J6Tur23gjV7+eQuLW0fi8AmjhbmtGtC8qgRrXOoBIHvHk/mNrEspuVlYH2d4K85SwFHApqQqPGrLQAnTiXdehuiLvctkgZlacSaZ5NJFeXHy2QuAatCryOtQpINQI+mNs6ZvI4DIyTXRkV1tQFcqbhFj+aLsnL0s+T5VNMZYvYOiem9x3+y2x2S7vbcKsEeiutlJDF1AViCdGpQXWqUYydc7ZM0Fnb8wXAnAR7doVDyCQAstAhDqylldGBU50FxvPu46OuNz2SzZhJdSSGNpAmbGONUahC+Jkq7qCC6qfCL7rrpfa7jcrizHLm2taG4aVtAMSkK6yKyPrRwpV0BqFIZRv39yOnm2EwzQCcPcm5aQsJSsals4o4CrqsQ8KljQDPFz0L7pthk6jvbGoupRJy7eJlOl01BWLFG8BclE5lUTWQaXnSe+bdLsu+2ClpbSZtWtVIDNGxVGqhK60ZQwVldS6EkS9P9QdLX9jdKr8uDUJbmabL2eFLcRK49oB1LITpVfEajEHu/wCvunZdhnviRba5GZwSrNGsyPEn8aFYLJGWQONJArUWmwWNlLu+97h/s9lBkxBbSryNRiA71VEVWd9L0AVWYWfSXvc6dk6fl3EqtvOJebCWdgiB6qpVSxCM6ltDMA6qDqFptFvZy7rvG4n+bWUJo7Lq0B3OliqlzoRVVnkYMFFFZls+mPe/03J08dyZVt7gS8yHU7BVWSqrQamVXZWPLLLrQKdQxN0jvXS98qpM8cMyupa6RWKJLbQGNWlEj0RQr8T62Wdtb+9PpO42Hbb9qQ3DSGRo1yq0q8tVYpUGVEYSRodeggEYZoCHWS8tNJBBBDa6EEZEEHI8CM8bZN0t0tc3+z7da2sFxuM3Mgt2kjhjjkWEiJ/CsngEr0Qt2AUJj96E0htNuMDTy8ymqHlkrJG1PWdZFKLp/jDp0jxDE3UXRfRF1fbHbltVw8pWV1T1iiJG66lpV1Qy6MwxrUBuuui9nu92uYJ4re426KntMLSCpc6VkDRBfEsgGl1r6rKyjebu42bc+qZNwvIOZLHIzizADIsT1R1QBSWCqI10o2Qxa9NbdZTbzvd9Qw2cGR0sSqNIwVyC7AiONEZ30sfCo1Ytdk98XTU3T0d81IroSGWEVIAL1QHSpZeayMxirV0C1Ih3DcI3u7q8Ypa20ZAaZgASxc1CRrVdT0YlmVVRmYDB3rrzoa7sraWnIlSYCOrEBI7gyRgwMwqVLDMgLpzqLrr236QvyIJ4Y47cOGa4gkXU93G4h0mCEBtbBSKKTqGH3npzp+e53BGkaW3EhkitbSPQFvLqeKI8uOV30RIFq2lmLKoz2Dq+52ib9I9Q1EFizhNLKwRneVlqImZozEeXqkEiZAVIsui/e1022xSbk6pbzpOJotTtoTUSoUqXKozo7ctmXUtGqI9vuOnrm9tJI0YXiyrFBzXL1g1NGwMiqmugapBGWI+qx0VeL025UC7mk5Uzq1NMgi0MsaOTSMyMFfw0cagMbr1RsEnNtLza7uSMkaWHzEgZHXirowKOvYykVOIumuiOnbrf7+3mup7lkSQW1tHJIXj1yIkhd3SraEFVAzqSBjcepbPb5I73ahIJrNW1mR1iMsYhfSCwnppQFAyvVSDSp3w7T0lL09vBhaa7aa4MjqzzpzYBAVUWxaRhJKqKoLAVXhi36J6a26XfN/ulDJaQmgjVgShlYK7AsAXCKteWDI5RaFrf3e+9DYpOntzvKC2bmc6GVmroWulWXWVZUca0LjQxRqVeYKWKqSFHE0FaDzngMbZvs+ybpElpGTHsJkYSSO0E6GdYxGoYsr8wF43IWM0I7IveH1ntlxtU9xI8MO3Ske1SSqzBVGpUAVkUys7AKkeZJJUNb7/190Xc7dsd2yhLlJS8kavmrSRvGg1Fc1QmNnFdFTkYuuL+Y3FtdBPZEhoXumlTmRrHq0gAp43dqCNAS2dAbfqLrjou42/YrplCXCy6pUV81LxvGgLMM1QmMyD1KmgN1vO1SCa2uvYpYnHBo3miZSK5ioPAgEHIgHG0WvR/TF1ulntNlbxX1/IJYbWOWNAsscbLHIXCGgaU0QE0IoNWH95XTu3T3UiRTH2BCDO08DFHt0ZVIdiw8DKpDKVOkE0F1tW3dK30u8xsEgsY3EryMpYTtMyRD2dLcqA+oMzM2kAEEi+6M6n2ptm3iyQyGIszKyqwSRSHSOSOWIsmpWUhlbUrUGD7u+gdnm6i3tBWWOJtEUJ0htLuFdmZVIaXJUiDDU+o6cR+7z3j7LN07u89BCHfXDMzAlVDFUK8yhETeNJGBQOHop6Fr/7/AP8A1FliLcd2R7m5umKW1rFQSTMBUkk5JGtVDOQc2VVVmYDEG6e8nou62vabplVLhJC7xhqkcyN40GugJEZaN2AOkMfDge8K7n59hKkbW5ioWuWmFYY460Gp+J1FdChi9NJw/Vu7dC3abEyl47iKXU6pSqyyI8a/Mtl86oCBSWBYDPcOp9u6Nv5oLHlUMcokWbXLom0SLBpHsqfOzcaJxpxxue5bf0zdw21hayzRSiVZY7qeMV9iiZYwBOwKkDPJhkcQ9F/3SvbSbmaLtmmWT2HwsS1yixAp415fiK+M04inl3hdxAAk3ho5Af8AR+0pHn5jEBXzHARBRVFABwAGQA+DytPM2lEBZmOQCgVJJ7gBiLYdl1PZyzmLb7PUViCCv87npUMzIGmaRgeTHREFfWBl6hYX2mpC2qG2D04ULiUpXLVqDUz0j1cS7Xf1SKCVVvrNWJguYGzE8NRQPy25sMoVWJHLkqNS4ttl2y+S1jknt7xJ2iMytGqOVAQSRnxiQENqy7jXA2npsrPum27gbe1dY1+cuY5DFGyxyEqup6EB2Kg+sSMT9QdSb5F+mbgNKyMj3GuUiuma6aRWLE+EskZRPk6lAGJOn+gppLXct11be8cbIjO2shlDv4I3jKNpnFHiXWUYVxPuk+7wNuSo0vsyxSPG7AFjGblnDtI3ASGKhfiCDqxFsNu7LabtDOs0XyebBGZopCvASIEeMsMyr0JIAoevI79LdNk2+4JhaAyNLy9c50yc1AlQNOaPQ5+bEvSnSM62hu4D7W7OUj9kV0YrKE8cq8zRSJaB2prIUE4efpveheXsa1FvLbrDFKQKlI5FkYxsSKIXDLwDFRVhB0NuUjDa9zmNu0En/st4SVRowT83rkHJmQUUkq9NS1PUPvh/Scaxxxe0ey+zEueTEiFedzgAW0khuWaVoVPHF3slvfJYmygWfU8JnDan5enSJI6EcdVTXhTtxudxc7lHf/pBbdQEtzBo5JmJJrLLq1c3L1aU7a5N7v8AptmfboLr2O3tkai3d0r6HnmPy1D6ljVqxxxo0hXUxIA3PfpVv2UE8mCM2yNT1QjkSSKDlqLozDOicBJs9/J8xFNHHewoTyLq1kK6biND6sio3NjegcFWiclSwxbdV224x2se02dy2hoDNzgwWYaXEqBARHSul/WrTKhZegbcybvu1s9lblaa4WnZGaZSRpDRqhOt6ImcjVC0xANvhj3k3ahppIpFQxzuSXWY3Dq0i1Oo3ArrJJZENNW09MbrMJ7ixto4pHBJUsozCk5lU9RSQCVUGg4eRNuuZDa3tqzSWlyF1ct2ADo6VGuGUAB1qCCFdSGUVG7S21zbGE+DcLBneKmdKyxgPGDmSk6KveCM8R2nXUa7xZZBp4lWK7jXhqotIZ6cSpETk8GJyxbdRdPzrc2d2geKReDDgQQc1ZSCrqQGVgVIBBAk92/TDO23W9wtokEZob68D6GaQg+OJJPm442OjwNKwJI0p+mt8kiv2UFhBBG1tG32gDnmSqOBYtHqzIVeGPadjuufZrdez3UaBlhvIFl5TSCJs1lpV4X08xTRSSpINR9BupPARWP5sn18L1l7yt2WynuEXlRtF7RNHFpHLTlq8cFslKHlRljWuujk4Npz1G47PLFNHPESFkR1EiGhqwSWMmOWJi3FlJYUOIL0DTzo0endrUNT4K4k2brK1vOdPevHM/LbTaWSO1GhkdTCsKwhTGQSsjEetI+LrrDpW/mnWwTmzwXQjfXCD840ciKmlkBLaWUqyggFSBXceg90meePbkintS51GOGRmR4NRqSiOoaMEnQGKiihQE60i3BLVdmsLktE0BlaXTWegkEqBKhNOaPma+bE9l7vLcvu+9WxsoGSgeASvHJJMCRpUokZ+caixCshzUDEFrtcEW8rdqDJNHIsYjmavMWf2hw7JXxc8ajICSUVvCdi92O13pO83FokU10hOqK3gRY5XiLeIPI5EMMhoyKrPRXC0PVW53n6M2+Ytyn5fOuLllJV5QHZQI9YYCRy7SEEgU8R/vJZ7mt9tzyRQyqYzBMHdvmiyKzxSqH7SVZCaqpqSN//ACuD8QMSdayXkd9BuV/MGVYDEbczmSaPUxlk5laMhIVPEAc9VBB727bcY3Voruze0EBDxSGSOtZ+aQfDGr0EQykGeRre2vRG6vbbdtciQCJFhaOeWA1nLs8bsVeTVDVWFESooTXGx9R7buce32kSNel5ITONEsI1KQJYtJiowY1NSpHnxdbDtl0lrDawtM1w8JkBUyCOICMSJnLUt650qpybFh0r0s0s/sq2lnezWyOsnsscWh3VELyJHJIqLIVJKxsQW0lji46g6u9t2wGZo7QIEh5kSouqUxyxM5HMLIpyVtJIrxxCNjviZ4o1urS5VRG0kRZkaKeMEqw1K0cqGscikMFBNBZb3EOWNwtYpqcdPOiDU8+ktT4MWNhd30e4G/SWQFbcw8sI6jSQZJdVdfGq8OGLLa7GRLDYunbf2e1E2vlXV2gYu4C01OSQjSkFLdfDGruZMHq7q21G2WljBcRuWljc3BkUKFTlMwMKU5pkcrUqmlSSSsfTeyMzWbztFYWxJECxx6tV5OFBqxRTMzsGKJpjjANdRWLf5vbgtatbx+zF6eryw3NCVy1cwsBnQnLH9yt6cpYzXfsV7b6iYo5mblxXUPYtGKFmUASwvVhqVSPJJs01ldXMCiGPbIo4pJIHV0TVIhUGPmNKXWV2OqMKASqAVefpvcrkbjHEXEdxypIJZAtTGdCRtGGPhVwW05Ehhj+4MkjHb9yjmdYWNUguYF1l4/tOYiukirRWYI1NQJNnslvfJYG1ueeXeEzhhy3j0hRJFQ+OtanhSmdcRbntcC3l5tlzNFCgU/OzDmW0ZCCrkFyGCA1OS1zriPrO/C7tue4sZLyESILmFnoV1PIyxS0HhZIyqwUCxh0FRJd9VBJL+OSV4bYPqRZ7qSkFtrXIhWPMlKeEfOBCaAm93zf9wYJDpN1eSJrKl6mO2tISQiALmEBWOKMAkOzAND1HY7tJdiWeODkXEKamZwzao5I6BdIRnZXXgKKwagN90L1BM9022xxzW00hLSC3YmMwu5qXEbgGJmJfQxUkhFx07+AvfxlrjbTut+th07YIyWIkXmahzHLyRWyMgZi5YG4ncOaBUBVcWu33d0t7Bdo0tvOiGFw0TKHVk1OVkQsjq6PmCCNJBA2Xf94fmXUsGmVzxd4neEuT2s/LDMe1icJ1Fc38d6N5vbthGtuYjFqZp82MsmugfTkqZivbQQxL4dV1fjh3zv2Ytd8uNzjvhe3LQBEtjCUrHJNqLmaTUPAV06RxBr2Ybqm33WKyVLiW35b2rTH5oIS2sTR0B1+rpypmTiSw3q8W6h2wXl1JMkZhBVpJJ9IQvJRgDoHi8TcKVpjl3U2ioaUB6tb7dZhgAEjUgFzqVK1DzSkl5Ao8Mk3TW8y3F9EhKxXMUYhnYCugFKNEWzCseYAaBhSpC+7PeZHawvRKsEchJNpdxAs0aVqVjlCupjB0rKqlQNTVtukulpTBuW5o0jzqfHb2qnQWj7pZnqiPxjVZGHj0EJ1j1RfyWFveVeBI0D3EyVIM80kpbSHIqgKtI60dmUEA2+3dPbtJNdRxJdR3CJ7PPblnZUVipKOW5bN4aIygrImeexX11dx7feW88jXDNbmRJJYBJbuUQSR6RIaSZEqCSoFADi66BacTNa3cdpzhGUVuYYwJOXqYqBzRVdbVofFnjbeom32CVbC6guCgsmUuIZFk0hvaW0ltNNVGpWtDwxunviN9GIrW2tkNqYCXbS6w153NAFebqpyjSlO2o6i0gD5q04D91Njd/fK24RiK2trceym3JduUwi/j+aAK8zUPmjSlM61HUBUAfze14D/pJcT+8tb+OCPaduZTbtAXaXlPJLlKJFCag+kVjehFe3K96X93MR/Sm/wpaiZDpa3gV+ZNKGp82NGTSnOJSSgMhSke0bTbw7pBcqo9pjdIoo3YfOCdJn5qqhJPMUSGQZhQ50DaOidkuv8A7zd26QNdD14obaOOOe4TUMpJGISJiCVLM/rKDj++nUl/JY2ly7GHQgkubmhIeeSSUkLGz6gpId5KFyVBXVZ9VbFuElzaNKES4A5N1aXGbR1eM0KuFIR10+IFHUggmHdd2IO4WsjW10QAA8kYUrMFGS82NkcgeEOXC5Af4gWmyw3MT3kd9G7QCRDMqG2uQHaIEuqkkUYrQ1FDni4ks723mVNoeFik0bBZvYD8ySrGkn/RnxebEqXM0cTR3Vy0mp1UqrLGqs4JBVSfCpagJFBjqRJpURjfK9GZVPLWEEvQn1Fzqw8Iqa0x13IZY9M8jCI6lpJW8lI5ZrR6g18NcdSbh7ntv2bZRbTJFdXt7bzTXl6UZ401pDJFpRjEzfuQF1F3OXWDdRTWwvJY2SRoGK28k/tENRbCVjIV7lYs4bUDjq7pTre4j2/cp7wlHuGWNXETzl0EzkCrCRZkUtSRX1LWmNgu+nLuO9it447eSSJg8YmRLx2QOtVbSsi1KkippWoIHTtskimRL9mZdQ1KphPiYVqqnvIp58bzybiJ+dBEI9Lo3MK3EGoJQnWV7dNaduI42niVl2m7RhrQESPHcFUYVFHbsU+I92N92XaiJLwPcTGFCDKYo5LeR/BXUAURuzPgK1xt1jfbpa2U22RMtyk0scLagzuZVViGkWUHWGQNqJI9aox1ruFo2uG5ulmjbMBo5bi7kjahzGpGBzFc8S3N4wWGNGZyeARVJYnzBQSfNjcOqv8AyzdQQ32zXFxIsu330JjbmUBMbLPGY5AYmjVJa25eMqC3hJx1dsfT2yw7PdbY1LiCxQrby1kjmneMVZg3LjkWVdbhVQaXKFQLDp+0kjkaCCS2vYVIV1d2fmM4BDATK+tZB6waoNQabjt3R97z4/aAbqSW4jlMUgRRHC7qFROXGy0UjX49Tklhjq+35qJLNfKY1LLqejXR1KtasBUEkAimN96a6O32x2XcxcMbmG+tefNcNHJIjNExoaROW1pmauHpRq4tOveuuottvNxNvMr29tE0E8sQgMKuItWkKhZNblc6KK1pie+M8RhNkFWTWmjV7FEukPXTqrUUBrWo78dFTc6PRAsYlJdaRkXE5Ic1opFeDEUyxFvfVMqx2d7Zxi0nkpygZLYRROrnwqvMWWLWDTVICSNVcbP1X1nctBLYSIkIE6xR3OuVHjgdWBMmqYKVERV2qVqQaCzv7S+g2qW4trcWV5eRc62iJilhbUhoorKXj11pG8isxFa4tv8A8RertmFrazLLC5tWt6SP82ArqwLawwCoCdT6SKkLiOGRtbIqgt9sQACfhOeOg7m6dY4ozEzOzBVUe1MKsxoAOFSSMR7Vesr3lzdQvbxggyUTWZZFAz0iMshalCZFXMkY2jZt2kX9IIm2cyMsBJVIqOdB8XhYEE0yIOJ1imiz2KONQHTOUWaVjAB/jB2oPEO7AttskVntphLcxqwLLAL9ixdQdQUHS5qPVUngMbPfbZNFFa2dnGk9WVBBLElLjnVPzZ5gdzrpUMH4MCetuo+n10bJPcUgAFELNPNLGVHD+KbUAM1WRQQKgY6ukupUjC30bsXdVAXTKC5qRRa5ajlXtxLfdVSLHFeWirZySU5eqS3jjhKsfCpJjuIQRlrbTWr52uw3JSTcri7je3iFDKEVXWV1A8QVgwi7A7uqipGXu16p6vRpLKwgtYrslddJ4GhkmqpyLU+cAObco0qRi42zaN3tbu43B7YwRwzJK7hJ4pnOlCWQLGpJLhaEafWyxtst1IsanaSoLsFBJhegqSASewdvZi7iJiF3NePqWq81444IQupSdRRNTacqDU3aTjpnoLatmsdy3m6lE9pPuKk21mxYxJIgSjNIWUtQGihF8LsyAdIwe8i9227db4PC9jFPbso51rzDOk0sg5eQ0OpHiDauAxZTWjrKj3yaShDK3zFwMiKg591c8Xd/u8sUtnNtZiTxKyzSyW+iKOOho7tIVChTUEVyoSNzbeJVjW6h3RrbWQmtGjdVCaiNReRZGWldQNRXEQnmjjaO6u2k1OqlQZqKz1IoDkFLUBFAOwY6sjmmjRnvVZQzKpZF9oZmAJFVUZkjIDM0x1xO00YScyCNi6gSE3MNBGa0cnsC1Jxv46wdYZL+IrZSykBaypbNEFdqBdcUbwqKirqyDxGh2br7qO5aDcbZooreLnokd1JG7SW6mJgWkaNmdgsZAYeuCq+TZ3mYKPZVUEkAVa1vAoz7SSABxJIAzx0xu8EyNZQT3EbPQTRQ3IaBxzUWuqiIxMfrMqOtM6Ymtd96y2S52a8jV2lWz5aFFZZFdZ1bwUKg6g2QqCeOPdqN1uE3LattfTLPAGa3lHOgnqitWqyWyOsdSdSowXI5i33m+C7Wxjuo7uCeNAhQHTIJW1R6dDsrBwRQmoDAEfoDp+VPZEjsVtRzAzSQLLFpdTWsmpaOWAoa6uGIlM8S02GSM+NR861k/wA3x/jCa+H1iezCQzTRq8dzdO6l1BVNajWwJqqn7Y0Hnx1wWkTVNdScqrLV19su2PLzqy0ox01FKE5UON+vDcRCJ7chH5i6WY29ktFatCSQRQHiD2jHWex9Rsse73M8nKMhAaRRcyyyLGzZsXSSCUKKlkAYZLl0d0106yvvkVyCxjIZ4o3mgMSvQ1U6o3mAOaojOaKanouNJULQX1ZAHUtGDcWZBcA1UUFakDLPHRHVW9Mj7KoUGU0eENHcs0hJzU6C8EjnOirU5Ljdf0rLG63sKparqUmWZmRomiofFoIEpZclRS1QMdHX16jtDa3LSyoQQY4Lkz+zF1PBdDKgJ8IEq1NDi/vbDdrVEu9umghg5ic8SywNFHb+zg81XDkIV0ALTVUJniKOQV/nd2CDmPXFR6MdVdOTKf0XudrJuO1rpJT2nMRRdlFDFoZDlRYYieK4PUu+AndeoZPbbhmrq0PVoFauYJVjKw7GlI7PLd7lpK2u9qt1C/ZzVVY7hK8NSOqyU4hZFbEHMlUbtYxpFeQkjXrUBROorVopsnDcAxZD4lzxL1D1Tcra2sXymzZ2PqxxIKvJI3yUQFjQmlATjctw6YnW4S9265a2kjOpXL276CtO2ppTiDUEAgjFkLuimazuY4SSABIUjbSK8WaNHAAzyPf5FitaGS32+FZ6djl5pFDdx5TIfuSMdP29/wDxq2FrqqKEfMqQCOyikCnmwP8A95B+fDybV/bFz9W6xN9w/wB6cbP/APPfms+Oof7NvfzaTF1/Zsn4+DyTP02RS535eQyZg/zxastMqMVcinYcdS/kFx95jej/APAR/nAxQcezEO1bbdCy3Nr6SGO4eVoBFcmV49bTIC8dXqupVJq1KZ4/3i//ALte/wAhiS83m9s7u5kQRmWa+uJZNIBCjW9sWolfCK5dlMXe3zNqeDbZY2OZqUtWUmp41Iri0r2bfdken5gV+Ikegn6CbpHpnbYLuKw0LcyTvIpeRkWRo4dGSaEZQXcOC5NFotTYdV7erJBuEKTKjjxLqGaN2HSarXg1KjI4tevNjgjsrya6W3njiUJHcCRHbmmNaKJYzH4nUAurHmVOkjd9ulr7PbXoMXdWWFWlA7hqAYgdrE8Scba3UZpydznikZ8gs7vPErsWoB88wzNKEg+Q9btbzc0zi5NsJaWZn1a9fJ01oZBzDHr5WvPRTLD3l7IsMUYLO7sERVHEszEKoHaSQMG86evYL6JTpZ4JUlVW7mKFqHuB7M+Hl3X8FY/m8eLX8DH94uN1/JrL8RhN+3RilvZWSzSEZnRHCHbSCRViBRRUVJA7cHp7oK5TZoGVpQqBR7Pbghebc3DJJI7kso0xKoLtRVoNY3e96g6vh3TbUtZTdQSIxeSClZFjZ4jRivqkNGewEVxvf5DF+cHG9/kF5+byYUkVpttyR5jzLUV+IkegnyWkkp+bk22PldwKzziTL0slfgOOnZdsoIhYwJQZ0eNAkoPnEisD21rXEv5bZfjhjf8A8rg/EDG87NCuqcQmeHvE1uROlPO2jR/lY6uid6yQxR3lmhIGq4nHsoVQePznJdgM9IcnIVx1F7w3V5bu1kVrTM/Orbky7g5X5RkDlVNTR4jTPHUvSc09Lq1CxWXi8Rh3NzGwTzQvzmyyUOlciMXvU8iaX3O5KR1H+YtRy1oe5pTMcu4d2LXZenIUl3XcFd1eUForeFCFMrICut3clY01BfC7NULpaHrVerP0Xb3VXgRgBzE1UEnJgiCJGxHgDMWK56QpBNnYe8rc4t2vPYtUE8S6aW/NkGhwY4yXEms1IbIjxdg6f/s+0/EpjYPye5/GRY6eA/8Ad3+nPKcbnbWWU0lpcrHTjraFwtPPqIxY7N0jejb9znR44Zmne2z5ZLx82NWcNKqsoUKdZ8Jx/vF//dr3+QxHu29XdnPKZoZJpnvZ5JmCOhLFmttTOFXw1YcAKjyEnH9yPdMVsoZLhra3cKhnuWQkNM0koZIIaIzrpTUIxqZyTpwbqLriGaSmoxyq8iVofCGeAgjsryx30GNorxpe19It5a/T8m2VzH6bm/G3B+qMvJYzxE8mLcYTKB26oZ0jJ9EjLn3kdpxue1REC7gvmklGWopLDEIWpx0jQyA8AVIxL0v1PE0ltKVcFGKSRyIapJG49V1NaGhBBKsCpINxb9MJK0l2ymaedxJM4QEImoKiqiVJCooFSSanHTv4C9/GWuOn/wABJ+cTY6c/B3331rjYvwc35zNjp78quPxAxb/ld9+cNjZ/7R/+kucTf2jdfeQ46hjtCQ4ttRpx0JJG8n/q1avmxcbT7vNyXbb0wcxybqW0M0SOtUVokdpCjMrlCAAPFWoxUdRU/wD6ve/yGNp6s32azMNndi4ndLmV5XoHLZNbprZ2Pi1OK1JJwJpj83Pt0HJ7gFedXp/l0JpjZL7aCDbvZW4SnBdESxsnpR1ZGHYykYttx6jWeK6tlMazW0gidoidXKk1I6sgYll8OpSzaWAJBtumenoeRZ2iaI0qWPEszMxJZnZiWZiasxJxuv8AbFt9W18m/wD4KH86gx1EP+itPvpsdRfk6fj4sb/+T2v4yXHUP5DcfizjcyRWm2ZeatzDWnk2meQ/NPt7LGOzWlw5kp56PHX4MWO89Gb+IttkQiGEbndRcgI7KYjFHCyRMrA1RWIFfPg7fvW8RXkBIblT7ndSx6lzVtD25BZew8R2Y3Sy6peFpb25SVFglaVFRIVTMtHHRiwNQFIoAa/4gTdXdR287306Rxu0d1NEpWJdKAIjBRQcSBn24k6EW2nG3S3i37L7VNrNyictW5mrWF08UrpJzpXG6bPZ21xyN4higuQ13OxaOGUTRhGLEoRIASVoSMjli4v9ptrhZbq0ubKQvdzyA290oWZQGY0YhQFYeJeIOLHqLZ7a5W526RZYC13O6q6gqKozlWFCciKYuOp0lv7CS8ZnuIrO7e3imZzV6hBrUO1WdUdVLEkAE4tuqtrspoLiznS4hVbqfkxyR006Yi5XTlUqa1JJNScbn0z79NhgsrazRRabg3tImuFAQjmGADmQyBm5RBcRFDGxDNltl/7prD2Xp7p+3CtIkRjiOhJxqIYatc8k6qnMJmdUaRwAMSdV9SwTveSxxxM0dzNEpSIEINCMFqNRqaVPbjaukry2uDZbM1w9qq3UyurXTaptUgYM9TwDE6RkMXPSKW1x7FeXMN3KDdzlzPbqUjYSa9QUKxqoOljmRjcOqehrKeW+e0kTlvcyy84J86kSiRmCs8iKoYAnPD9X+8vYbXbOoLeeR2soorp0kdCHRltyFgDs1VeKVVAdWMg0nHUfXNxbtbWe73YNqrADUivNIxTgDHHzliVlGhijaMlwYpFDKwIIIqCDkQQciCMiDh7naZtx2qKZi0tvZ3rxW7g8U5bB9KmvqqaAeFQBlgdN9LWogtalnDEu8rsAGeV2JaRmAANcgAFACgDEm67eLvamlNXjsrjlREHNlVGR+WrHMpGVQfJUYu/djZ20g2u/LNcAzSc6V2KFnMtdQY8tB4NIAWgAqcW/VfT1vcJeWocRtJdTSqBIhjaqOxU1ViBUZZEZ4O/7lDNZbg1NVzaS8l3IACtICrxs6gUD6A9MixAAE2+7ItxcX88Rha4up2lflkqWUABUGoqpJ0FsgAaZYjvYbS5DxyrMv89uCvMWQSg6ddCA44cKZcMX2/brbXLXG4yvNOVvJ0VpJPWIRWCqD3AADsxZ9NdQ2Zki2+NYraVXZbiFFRYwEmB1HUqKHV9SuQCykgEWvUGu9v57CRZbZbq5LxwuhrGVREjB0EAqGJWvEGmE2zq+054iLGKRWMc0JagYxSLmAwADqaowA1KaClvuVy99fm0kWWGO4uiYY2jYPHRI0jyVgCBWhp4gR5NltN2ukl2zaybTdwRKohAnZpkOkCRtKGuqHV2aSTiy65203O6xskVxZ+1zGWJEZQ8LLGUQuBUOizawhodIIxBvXVkE0lxbQ8mMxXEsIEZcvQiNgCdRJqc6ZYg6Je2uPYLe7kvkX2qfWLiWMxOxk1aypQkBCdIOfHF+emraSm5RrFcLPNJcLJGusBSspYUIkYMKUYGhyw9zaG9s4JTV7aC5pA3coV0d1VTmoD0XgtBwi6d6WtVtLSKpCrUlnb1pJHYlpJG+U7kschWgAEnUDrdwLNKZpLaKcJbNIX5jHSUMioz+IxpIqVJ0gDLEVr1baa3gqIpomMU8QNNSpIvFGoKxuGQ8dNQDiLqLTc7leQEGJ72bnLEV9RljVEQsnyGdX0cVo2eLVr/YYt92+7uViu1n1cqCMKWD1RSY5WIKxSkqqPxNSoM3T3uWsBdbzuz26aoorh5o0SVZDGHuAXDuVEYjhzbUS50rjZ/dz17G8iW0Fo0qRytGyzwgNp1xkEhHJU0NGp3YXqrpm3nS8WKSENJczSrok06xoditTpFDSo+HFs3USzRXNnq5NzbycqZA1CVqVZWXUqsAynSwDLQ1qkO5R3t3OrFmuZr64a4lqAAskgcVjSlUjCqqkk0qScbR7oOm59F1tzxTxW7s7uttouEWQyuNLVkOnNy3eKUOLbqzp+a6urEHS9slxKtoLlAvPULIgmXx1DhJArVIBK0xZ9Lb7bMtjYOkkEVvI1uIzHG0aBeUV8KoxGnhw7sbts1lbXAg3qCO3ug11OzNFFIZECMWrGQxJLLQkZVwd12q2uFmaC4tyWu53HKuYmglAVmIqY3IDcVOYzGLLetqtblZ9vljmhLXlw6q8RBQlWcqwBGYIoe3ES9WWpaeAERXETGKdFJqUDioaMnPlyK6g1IAJJxb9UwteX99Zkm3e7uTIISQVGhEWNfCpKrqDAAnKufkh3XfhPb3kCCMT20gjdowxYJIGV0cKxYoxTWmo6WANMD3aPZ+1bVqZyk7l5GkZzIZeaNLLKHNVdNJXgtBgxyz7lJasa+zG7pDXtrpjVzXgSX1fuq4TojdbFJtrSKOFIGqQiQqFi0PXWrxhRpkDBwRXVWuCJZdxktCam1a7+YJrnXSiuajI1fURxauNvXqG2lK7XCYLZYbiWERxEINJ0MNVAigFiSAPOcS9ELbXH6PmvEv2X2qfWbmOIRK3M1awugUKV0k50rjc7La7a4Ee8Wps7nVdTOWgJ1FVLMSjV+UtD58W3U+xW9wt3aB+WXu55FHMjaJqo7FTVHIFRkaHiMW97a2t0HtpI5Y63lwQHjcOtVL0IDAVByPA4Tdt9gkgv41Ci6tZDDMVWugOaMkmivgLoWXgrAZYbe9mhludxYFfaruTnTKGFH5fhVEL8HZUDsMi2nLF11VvtvcPeXpUysl3PGp0RrGKIjBR4VAyGeZxa+7e/sudtdkgW3V5HMsJUMFdJ6iRZBqPi1ZgkNUEgx312LzcI4DWK3urjXAg+1KIketa5lWJViPEpGNx3Xbdpj3YRRojWsiloOS7BHaSNVYtFGhJZVX1RXJQSJt96d2qFOpb2yeFbVFuZfZLi4iMblHmrCqxMxZJEqxAURZmgHUfWUEyLCJ714VQmdY5pRylKEjS7KUdtRAjDVcrpamwbR0zbu2y7VF7RuE7x6HAkZHkti2fExpCoBIdnkkSqJrwI4wFVQAABQADIAAZAAcAPK/T++AxupL29wgHNtpqECRK8QQdMkZOmRKqaHSw/S1lDcOluSYtx27Ww01p41jrNDUU1xyK0Z4anGeBYPuqMwFBzbKAzH0/NqSfSlScR3lxFebiQdIubzVBaQKT4tBdUjUDM6YIy78ADgdPNevfTTSGaZjVYUkcAMtvESRFHlnnqkasj5tQS9Ze72CafbTN7TF7LqNzt8urmEBVrI0SvVopEDaV+bkFAC36GeO0N5p089rWQXNeGo24cRlvNygtfk0ywOrfeBHPBtryi4nluQVuNwaoblojUdY3oA8rKqiP5uJT8iLeOg1pd+128OkWzXIELrJqAiQVAGlQGpReHbj++osrn9I+1e26/YZxH7Rr5url8umkPnorSmVcbX1xbL/APe7ncZYJR+j5D8wslyq/wA2pqTwxx/OHI8flDEPV+2WNyt/BO9yjNY3DJznLlmMfLAK/ONRailRThjpbqnb1J3TdZLhLwfo538CmUJ8wBWHJVzYeL4cQ9UdOWVzHe2/M5bPYzyIOarI9UMYBqrMBnkTUcMXXUHU+V/dbPfPP80YPHyZx/FHNMgMj6e3Em8e7IStf2luZJVhRZS1tqQPqhYHnIGKlkUFxky0IqH6ZJjs5JVMchtraVbt1YaSqq7O0ZbtaNAwr4SpzxF7xOuLZrT2ZT7DayACUuylTczpmY9CErDG3zhLGRwulAd16VVgjX9rNCrGtFd0IQmmdA1K07K4lnjhbb9wVTbzw3MRaKZdWqgPhEi6gHikifMZgkMRjdt764DpYRxwpaqLU28BdnkMpjZhrlZAqBmLsBqAFKnFz170BbNeQ3jc27tYv4+Kf5U8CkgypIaO8afOJJV0DBqKuy7ssN40QCKb+CaO4AXLS7I8LSt2anUuflMTmdu26JJ4NrF3bPdex2721usCSo8vOupDzGUorAxrL4600twxt+x9GoXtNxtboXIFm9yT4o4wA6g8slHegPHjTLCdRdK2VxFdxxPCrSWFxKvLk06hoKKCfAtDXLuNcbT1D1RluF1EzTfNGDxCR1HzRoU8IGR9Pb5ZPeD0JF7VLOqi8swVWRmjUIs8GohXZowFkiJDHSroWJK4Tpi4ASC0XlRw39myPEBkqB/mWYLwUNryFAxFMQRzQTbgYSREEh9msbbXkzs5ARSQKNIzySkAKo4KYOmYpBPcFmmuZgKCS4kpqKg5iNAFjjBz0ICQCTi46/6CtzeLdnXe2cf8cJQPFcW4JHMElAZYlPMDjXGG1Mqrse7LFeckaE/SEE0dwoWg0s6tC0hHDU4ZyOLMc8bRFKk0OzQXkMt2LWA2tvyY21uJp5DrlU6QBEsh11zRs8QHZEeWzhukkvo41ZmMIRxGzKtS0UcxVpFoR6rkUWom3fa0dNqS1kju5NJWGRyV9njB9V5VcM/hqUTUDQNQ43ff+m/9vtbdng+aM3jBUD5oZyZE+EYm6n6msrmS9uFjWRo7G4jQiJQiUQRkAhQAc8znjqred/Ui92eH+Yg2Lwmq2zuPmiAZzrVcgM/V7aYk6o6osrmW9nSNHaOxuIkKxrpSiCMgEDj3nsx1T0L1ueTH7FFb2rNZvaBWkSVasSAZACkerSKgVyzGJrrcdvMVzyzb3FvchkimjJDqYp1DKRqUPHJHrBWoIIJA3Gz2PY123ZUt5XvJgsshmhRNTwxSyxpraQZCO3haRq01qtTi73jou0nhuLmERuZdunmBRCXUBWQUOriRWoypjbNi6ZRntN122Q3gWxe4JeTTGwDqDySUdqKcxxplj9P9J2dxDdCJ4NUlhPKvLcozDSUGdY1o3ZQ9+No3/qYUv7qAPN80YfHqYfxRzTIDwn6+IbvYtI3fbC724YhVnjcDm27OclLlVaJ2OlZFo1FdmE2wRRtaxM5MllfwPy1lOReI1RlLZauVIY5DRqE54bqnqW2mXZLaaJUhht5IopJpGKI0cNHnuTGalpWrHED4SGOLfY+nraWGz3O+tRciXb5nJDSJExEjIvLAjJqcwp8WNLCoORB7RjcuhbFKyremK1j7XW5cNa0HHNZVHwGmWNv6OgAaO0t1jeoqJHIJmY148yRnYg9jUxuPRsQ8KShrQEjxwXB1WwHeRqERA+WhGNq6WjFPYraKNs61k0gytX91KXb4cWPXuw2r3kNvA1tdpEpeSNA7SxTaFqzR1eRZNCkp4WPhqRadDWWzR7rLZqIYGDTiYIMo0kgiikZygIXUDGWUCudSbPqH3kbfKlze27GC3gt5D7NbLI2mN1iWQo7MzPplkaah8YWgUXXSPUkZj27a9sU2oaxe3IaKSOJAZWUcxuXxXiT4ji3u+sLWaZ7MSJEYtunhAV2BYNRDqqVFDlQek42P3bXUTxbHGk6aX2+WNlVYpZV1XLqKHmcCQKii+SfrH3fW8t1t0spuAltU3VjMW5jaEU8x4g9ZIniBaKull0qrEbZucdpeSrRQ9zbyxTmmQ1LHJEGbvPLFTxFTjaLzdhcQ7JaXPOuBBA1rZ6URyqvI9JLismjSmuQHiUoCRho34MCD6CKHEe6tbFTt9w72lwyM1rc27alAMgyGqF9EqFlkjep7FJ/QHu46fitZpvC94DJPHCpyL82WOG3joK01c1q5KjNQYTqHp6zuFvrNpkR3sp5o/EGikOkxgNqBYq2XEEY6Y6z2xf8A7xuMpW7HsDvRaXB/2YDVFmiZmn/KxF1hYWVyt/DcNdIzWNw0YmYszEx8sAoS7eGoAGQOWJt565BF4l3LEtbZrX5pUiK/NsATmzePt4dmL3pPeQeReRlNS+vG48UcqdzxuFdewkUNQSMNu22LMgWsaXtvEZrS6hJqEnjAcJqIqYpgpRhqjc0Dn2CwtLHn8NcVtcSy14V5XOZa17NPHG79S+883PtN9OhtluQsZECQg/NW6hRBGZHailELU1GuRxDP1fazzNYmaOExbfPCAjuurVRDqJ5aUOVAD34h93m7RPFstlZTNCr2UkLBxKhAad1XUayP4aVP+TXDxdUWs06bZcXkVtytvnjpE02nxFUYSVWKOjeao9bG2e7a9ieLYoYLpgsljJEwZQZV1XLqv+cdqA0JGXZifZOpraaa32y9uxbCLb5kIAkeFauqMJBy1FGGR9bOuNp93Qhkh2SaW6kkEljKramilmJNw6qEBlAoCP3OdRgL07Ebi8224S6WFfXlRUkjlSMfKk5chdF+UV0irMMXHTvTukJO7SG3ubZ3kimoFZ446pIGIUB0YFSQDQGtfa/eejyXW4vdCSOaH2ets7NGiCEBSkbxCq1Goq2okk1wOo+jluLiwt5DJa3lqpkmt1zpFcxqGbwqeWzlGhmT1qFigG33FvYXFwBTW0E6Sk95iSZVBpmQEA83cnVvXBuU2e2trgRgw+yWjTSGNUEcPhaZ1TmeNxKFHBlJAMM20usG77dra3d8klR6cy2lYZqsmlWR6HlyKDTSzYl2R7eW0gLlntb2BntdZ9aSGZCFXV8poZikmRK6s8DaOk7ZIZZqqP0faSzSmuXhklaZIz3sQKdhHHG0WHUrO24R20ftJlfmSc9hql1vVg7B2IYgkVGRpi86wt4JW2/c3juY7mNGZYrhURXjkKg8tlaMSIWorKRQkqwG0dM2LK8Mlzbpcz21kWdoBIomkllOuKEBAxdkVKCtNON26SiYJJe27JGx9USqQ8RPm5ipq7hU4mktY32zcKGCaG4h1RyqDqC0NFlWo1RSwtwNQSrEG+6z6weaDZ9tiaeKAQNClzKrBVSC0Qc2biSZ5tapQ8sE1pcXfR9rPC94I0lMu3TzVVGJUKCi6T4mqc/pYi6M2GNpNr3LbQbkJYyTsXkeRHCzKp5Z0AUXMjjTPE+89HWk8NxPDyHMu3zzKYwwegVkUA6lB1d1RjaN63z/AGy6tIJZ/mzF868as/zZzj8RPgPq8MLaWjrBudizS2kr10EsKSQyUzEcygAsASjqjgHSQZ9sNtLZRSMXkt7qEzWcjDwmWKVDoGoAAyxSjWANakqKDbumrS3ilkOkNZWk1zKT3KJHmQN3Eqad2LU9etOd1uJLief2ltcw5szmNXoSFIi0URaBB4dKkED/AAVDt1imua4dY41qBqd2CqKsQBUkCpIA7Tih2v8A/KLb+WxHuHUdn7PDK/LVubC9X0lqUjkdh4VJqRTKla/roQ71ZwXiLwWeGOUDvoJFYDAs9qt4rWEGoSKNI0HoVAo+l9Cu47h0xaXMxowllFhJJwqDrdywNPPUYfd9328W1nb6FLCW3IUMwRAESQtSpC+FaDKtB+sJLy+2axmmmYtI72lu7ux4s7NGSzHtJJJ7cWt7sO1r7FJGpgCS20aiOlECpzVKKAKBdK0FMqYm3K927RDbo0jtz7c6UQFmNFlLGgBNACT2D9QNtIokWTwlWAIYHLSQciD58sG+2npm1tZmzMkQsI3NeNXRwxrXPPvw+9b7Y8i2jKqz82B6FzpXwpIzGpyqBQdtPoBe71tlpdzBQgkmtoZXCgkhQ0iM2kEkha0BJPbj2LZrWG0hqW5cMaRJqb1m0Rqq6j2mlT2/rfPA3OLa7NbkGvOFtCJa9/MCaq+euGhmUMjghlIBDA5EEGoIIyIOVMG22a1htIiSxSCJIlLHiSqKoJ89K/Rc54kL/bFVJ+OlfoPaDGpk+20jV8dK/qF50VvPPN7u+3XQt+XCXjrIjwLzHBATxkVqDRc8T9RdU832d7N4F5ERmfmGSN81BB06UPi4VoO3Fp1TtifNX0Mc0bOgWTlyKGUMOKmhFVrlw8o56K9MxqUGnoqMvKGnjVyOBZQSPRUYouQ+j0zorgdjAH6oxpUUA7PKDcRq5HDUqmnxg4oMqeTlwqFUdgAA7+Ay8lfoM8BZ0VwMxqAIB78xigyA+iHPRXpw1ANT0VrjLyUwN2nsoHulKkTNDGZQVFFIkKlwVGSkHIcPIl9uFlbzzJp0ySQxu66TqXS7KWGljVaHI5jPyVGDLGiqzcSFAJ9JAqfo+bLEjMOBKqT8dK/QGOVQynsIBHxHLASIBVHYAAPiH0VDgyRRqrHiQoBPpIH6iJyilxlqoNXx0r5edyk1/baV1fHSvlKSqGB7CAR8RyxohUIO5QAPpU8hVhUHiO/GiFQg7lAA+IUHkUzIrFcxVQaeivD4PozHKAyniCAQfSDxxpt0WMHsUBfqD/A91uW7XNxA8E/KUQmMKV5atU643Nat2ECg4Y/2+9+OD+Rx/t978cH8jj/b7344P5HH+33vxwfyOI7KJ5ZrXbbi0lJbSZSoWGZxkEQnMhfVByqe3Fzb7FHcIbVUZ+ciICHLKNJSWQmmkk1AyIzJrSw/LR+Im/WcW32EZlnndUjReLOxAVR5yTTAuW3GBbsrXk6HKaqV086vwEiIgHtIzxNte4oYp7d2jdTxDKaEdxFRkRUEUIJBB/U4+ndoiuVnEResscapSMKCKrKzVNcvDTI1IyruH3Vv+cRfrHZehEiufbdEdvq5cfKDhTUludq0mmRCVz4U4bx+RXP4l/1BJG4KwJ+A1wdj2aK5SZYmlrLHGqaUKKc1ldtVXFBppQGpGWLv8Lb/AI5f18227RpjSJQ80r10RKTQVAqWZjUKoGdCTRQzCTfra6jv4YBqmCoY3jX7cKWcOi/KowKjPSVBI/WNvu/Va3BmtYjCnJuHhGhn1nUq5E6u3jTLFDHfZ/8AxsuLTp7bAwtrKJIYtbF20RqFXUxzY0AqTme36E7286WNoSVjd1Z2lKmjFUBXwBgVLFhVgQAaVxEm4Olxb3FeVNGCAxWmpWU5o4qDSpBGasaMB+tINi2aPm3FwaKK0AABLMxPqqqgsx7ADxOWGurDcIbq5VdXJCOgYjiscjEgn7XUiAniVwY5AVZSQQRQgjIgg5gg8R/jNPtmzwQSpPIJSZVkJDaQlBokQUoAcwfTjb99vVVZruFJHCAhQzCp0gliB3VYnz4uundst7aSCFYSpkWQvWSJJGqVlUcWoKKMuNcf7HZfvJv5bFh1BuCok11GWcRghAQ7L4QzMQKL2sfTjdP/AJf82hxvH4KD7+TFh+Wj8RN+qW3Uu/XvKtLga0ihFZWUMR4ncaY66TkqyZEZqcsX2xbNGY7a35IRSzMfFBE7EsxJJLMSfTQACg+i2/f7tS8VtMrOBx0GqsR3soJYDtIGY44/TP6VtfZtOrXzVrQCtNFeZq7NGjXXw6a5Y3DqCzUrDcS1QHJtCqqKWHYzKoYjsJIr+pj8ln/5mNw+6t/ziL9Y7N+UL9Rsbx+RXP4l/wBRl/I5vxkOLv8AC2/45f1S36l3u95FncaikcI1TMFdkOpnGiPNTSiyEihIXFzsWyRmK3hjg0gszmrQozMWYkksxJPACtAAKD9Y3uyb5KtsL7ltHM5Cprj1jlu5yTUHqrNRaggkEit7Zx3cVzdXkMkMUMTrIxMqFC7aCdKICWJamqmlak/rm02K6uYrW8sVMbRyuqF1DFlkQsVDKQfEASVcGooVJs+ltmnS6kglM8rxkMiEIyLGHHhZjrYuFJ00UE1qB+tLbdd28Nu6vFI9CeWJBQSUAJIUgaqVOktQEihO83O527QBdSiOVJHkyqFjRWLMzdgpQcSQASLvdtOj2qaWbT9rzHZ9PwVp/jPsv5LF97i/+4tvzeLyQbLtN2sdvbrpRTBCxAqW9ZkLHMnicTb5vUgluZ9OtgqoDoRUXwoAooqgZDz8cbx+Cg+/kxYflo/ETeSPa9mge5uJDRUQVJ7yexVHFmYhVGZIGFm37cYrNmFTHGjTsvmY6o0qO3SzDuJwW2bd45XFaLNC0YJ7BrR5fvMfo7qG3MLNUo48Ucij5Ucg8LAZVHrLUBgpy8ibTsNs9zcPwVRkB2s7EhUQZVZyFFRnmMLLvu6RWzHMpDE0xHmLs8Qr30DCvAkYaTY9ziuWGYSWNoCfMGVpRXurQV4kDD7Tv1u1tOmeluDA8GRgSroc6MpKmhFag4bfLG9ht0WVotMiyFiVVGJ8IIodY8+WLHp67kWWS1j0M6AhWOpmy1AGmfaBi86ktL+CGO55dEdZCw0RRxmpUUzKE5dhxa3l/dxXAundAIw4poAJJ1Aca9mLTfrfcbeNLuJZQrLJqUMKgGgpUebF3v8Ac7hbyJaRtIUVZAzBewEilfTg30JWzsQSOfKCdZGREKChkKnJjVUBqNWoFcS7tsl+L8wIXeIxGKQqoq5jo8gYgeLSdJIBAJNAbm+sLuK2FtIqESK5JLKWqNIPox/Wdt+8l/g4u9huJBI9pK8TMoIVippUA0NPTn5PadsiENoDQ3ExKRkjiEoC0hHboUqDkzLj+c71ST9za1UfCZwT8Qp3Ye+2wpucKAlhCGWYAcTyWrrp3Rs7fuaZ4KsKEcR3Yi2za4WnuJm0oiCrMfMO4CpJOQAJJABOFn36/hsi3GNENw6+ZjqjSteOl3XuOK2G9BnoMpLYqtad6zMRn+5NB34VN9hBhkNI54zrhciuWqgKtQV0OqsQCQCBXyD8ln/5mNw+6t/ziL6CPaNjga4uJOCKOwcWYmiqo4s7EKozJGFk3vc4bZiKlIo2nIPcWLQrXv01HcTgttm8q7diy27IPhZJZKZ9ug0wLPqCDQHry5UOuGQDjocdo7VYK4BBKgEVxb7lFuVsq3EUcoBWWoEiBwD4eIrQ4uOpLu/gmjttFURZAza3WPIsKZFq59le3CbleldttJACjTKTK6ngyQih0niC7JqFCuoGuDJs+7JNKBkssDRKf8tZJSK+dD5zibZt6haC5hNGQ+fMEEVDKwIKsCQwIIJr5GTYoAIYzR55CUhQ9xahLNw8CKzAEEgA1xW63pVl7ltiyV9JmU/DpHoxtO7lo72yS4XXJFUNGKN4pI2FVX90rOBlqIqK7x+RXP4l/oAoFScqYS+3Nk2yFxVRKGaYg9vJWmkeaR0b9zj+bb1WT91a0U/FOSPiODfXsa3NmDT2iAlkWvDmKQHjrWlSNFfCGJy8kv5HN+Mhxd/hbf8AHL5I9s2mB7i4lNERBVie30ACpJNABUkgDCzb/fxWROZjjQzuvmY6o0B+5Zx58Ftp3hJG7FmgaMebxpJIR+8ywLDqG3MRapSQeKKQDtjkGTUqKqaMtRqUVHkTadjt3ubiTgiDsHFmJoqqO1mIUdpGFl37corZjmUijacjzFi0S176ahXgSMGTY90iuGAqEmiaGvm1K0or3VAFeNMNtXUFs1tMudGoVZftkcEq6/ulJHEHMEYm3ewvIbdYpjCVkDliQiPUFQRTxgd/HFl03dyLNJaq4Z0rpOqV5MtQBoAwGYGYxcdR2d9BBHMsQCOshYGONUNdIIzK1GfA54t9xv7uG4W4lMYEauCCFLVOoAUyPw4h6js76CCOZpAEdZCw5bshqVBGZWuXZia9k3K2Kwo8hASWpCKWoPDxNKYYbWohtYjSS4kry1PHStATJJTPSuQqNbICCWudk3NLu4RSeU8Ji1kCulHEkniPBdQAJpVlGYaKUFWUkEEUIINCCOwg8cLuFvGtnZv6s85Khx3xIAXcdzaQh+344HO3uklMwtrVa+YmcGnwfBh73amj3ONMysQZZ6DtELV1ehHdj2KcGOQFWUkEEUIIyII7CDkR2YurWwuY7Y2qI5MgY6tbEUGkZUp24/rO2/eS/wAHF10Vs8YvJ7Rgskq1WFFIB1u70CLnQV8TEEKGOWAdy3hI5SPVit2kQHt8byxsRX9wO+mBuM7Ld2JYKZ4gRoY5KJUbNNRyVgWQmilgxAOLbdYdxtkW5ijlClZaqJEDgGi0qAaGmVeGLvfrjcLeRLSNpGVVkDMFzIBIpX0+RYolLMxAAAqSTkAAOJJyA7Thb3eZI9sjehCyAvPQ9piUgJl2O6uDkyjFbHeg0ndJbaVPwrMxHZ8lu3Al3mAPbMaLcREvCSeCk0DIx7A6rXPTWh+gEUYLMxAAAqSTwAA4k9gGFvd4lj2yNxUJIC89O8xLQJ9y8iuO1Bj+ab1Vx2Pa0Un0rOxA+Bse07nEs1oTQXEJLxgngHqFaMns1qFJyVmOIrJDQzOiAngC7BQT20Fa4/rS2/eS/wAHFvuF1dRXftMwgVIlk1airMMmGddNKDMkjC3m/wA6bWj0IjZTLPQ9rRhkVPQ0mscGVTlhrnp7cI711FeVJHyGb9yja5ELHsDFFrxYYezu0aKWJijowIZWU0ZWBzBBFCD5F3C3RbSybhPPqUOO+JAC7j91RUrUB6gjFY96XndxtSEr6eeT8On4MR7FdNEkMquyXa65ISUAOhqKHjcjgHVQc9DNQ4/rS2/ey/wcWPQU13FJNfLGVlAfQvMZ1FQRqNChrTvGP6ztv3kv8HFrd393FcC6d0AjVwVKKGqdQGRr2YtOnreRYnu3CB2qVUkE1IGfZ2Y/rO2/eS/wcWGziRb+43EPykgRy1VKilGFSTq7OFDWgzwtz1FfR2LMK8pE57r5nIeNAeNQrOOGfZiTcdhuV3NIgWaMRmKfSBUlE1SK9MzpDhj8lWOWKcPIu56UsbN81ln1AuO+OMAsw7QzaEYeqxxnvfzn5L4a0/D149vd2YfcoQm4WqZu8AbWijizxMAwUdrIXCgVYqM/Ku4XmjbbZwCpnDGVgeBWFRqAPEFylcitQa4+b3v5ynba+H84qO3PP0YbcJkS8s0zaaCp5Y75UIDoP3VGQdrgkVxFdLuVsBKiuAVlqAyg09XsriTqK9voJ0jeNNCLIGJkbSCCwpl294wm8Xki7dZSZxu6F5JR9tHFVfB3OzqGyKhhniTqDbbtb+2goZRyzFKikgawuqRWQE+IhgVBrpIBIG/2N7DAjSPHodZCwKUzqoIzrj+tLb95L/BxJasamNmQkcDpJWor8eE6hsr6CBHd00OshYaDpJqoIzxJcPudsRGrMRpl+SCaerxNMe0bbGIbMGjXMxKx1HEIAC0jDtCCgNA7Liqb0DNTgbYhK92oTlgPPp+DA2zfYwNYLRSoS0UqjIlGIBqDQMrAMtRUUKk4/RnT1u08gzY5BI1rTVI5oqDuqak5KCcsat43eOGWmaxQtKAe0ankir6Qow99s0qbnHGCSiKY5qDMkRMWD0HyVcufkqxyxHcfpK3XmKrUKSgjUAaEaciK0OJuo7y+gmjiaNSiLIGPMcICCwAyJqa9mM/8W9l/JIvvcNuG7bXa3M70DSSwRu7aQFFWZSTQAAZ5AAY/qSx/o0X8DG52G2QJbQRtFpjjUIi1giJ0qoAFSSTQcST5N4/BQffyYsPy0fiJvJFczxj9I3qLJO5HiUN4kgB7BGCNQGTSaiagLSXp3pe3jubmDwzSy6uVG44xqilS7Lwdi6gMNIDUNItu60too4pWC+0Qhl5ZOQaSNmcMlSNRVlKjPS1KYn2S+A1OuqCQ8YpgDy3U5mlcnp6yFlrng7WUPPEhi0DjzNWjSPPqyxHt0ChrqUK1zLTxPJTMA/aR1KovClWI1MxM2y9GW8c/IYo9zNqZGZTRhEislVU5B2ejGulStGMuy7vYxq8MRlM8JZUFGVQrRuzGrFsirngarTMXbzIBc2Mb3EElACpiQuyV+0kUFSOGrS1KqKPsVvt6XQaZpdbSshqyoumgRhlo417eGLLqKWMQNdx6ygJYL4mWgJAJ4d3bi76ai22OdbYx0kMzKW1xJJ6oQ0oXpxzpXFpZz2KWnssjuCsjPq1qFoQVWlKVrU8eA7dm93429AgCW/O5raqKD49GilcuFfhxc7DdOyR3SaHZfWCkgsBXKpApXsrXsxbdF2UZa3t6QzSQ/wAVaBRQKAAWlZTQShPVFfE8gKYnvbHcIL2d42EMMLh3Z2Wi6lWpjWpq5k00UEAFqKbqxt7FLv2qRX1NIU06VK0oEata14jFnurKEN1BFKVBqFMkauVrQVpqpXtxvP5XL98cJYXdRZ26864IyqikARg9hlYhajMLqYZrh9yvAIbOzQKkcYAr8mOKJchU8FGQGbMQoJHN22wtYrUHKOTmSOR+6kV4xX7lAB2g4tuo7i1No1xq8GoODoYoXU0B0sQdIYAjzijG16o25BGNx1rMoFAZo9J5gA7ZFbx97LqPiYk7rdShTdxwxCKubCNmbmlfSwiViMwCBwbFvfbK8S3dxOI1WVNdYwjs7KARQqdAJNQAwFKkYgsOr4YZLaZ1QzRKY5ItRA1ldTI6AnxABWAqQSRpN3sN8gZLmMgVFdL0rG47mRqMPRQ5E4aCQUZCVPpBofp4H5LP/wAzG4fdW/5xF9But0NJvOZEh+3EOkladoVpNVewlBXgMWK7A8QuLp5NayJrbQgWjKNQAGo0JINezgcW+wdXQxabp1jjniBQpI5ogkUsylWYhdS6CtakMK0v9suVDOsTSwkjNJo1LIRmKas1bPNWYHjTybb0Q+3pEgh5fNErM3zEBIOkoB4tGYrlXiaZyP1AIjaRaZZDNp5S8tg6s+rw0VlDDVlUDDWvTNi18qEgzSOYUan+jXQzkedhH9zTMybjbQm2ngcJNEW16SRVWVqLqRxWhKqQVYEZAnat+jAEr82Bz2sq6XSp7dJLgfdYtOnbclRO/jcCuiJQWkfuqEB01yLUHbhLKzVbWysoye5VRBVnY9pObOxzYkkmpw0PS+3LJboSBLcMwaT90I0poB7NTMxHEKchD0/u9k1pdXB0xvGxkid6VAYEK8dc6euO8qM8bx+R3P4l/oJOuN2TWtvJy7VCKrzVALzEdvLqqx9gcs3rKpERaI3N7c6uTDq0jSuTSSNQlUBNAAKu1QKAMy8zcrG1mtyc44xJG4HcrmSQVp9sjfBiLeLACW1u0IZHANOKyRSLmKg1VhmpGYJUgm52i1B9lkAmgrnSKStFqczy2Dx1OZ01OZxL+RzfjIcXf4W3/HL5It0uY67jfxrJKxFTHG3ijhXjQAUaQfKc51CrSTpzpu3S6u4cppJS3KjciugKhVpGAPiOtQp8PiOoLFZdZWsSwSMFM8AdTHU5O8bM4ZB8rSVYLUgMRpM+x3wDJMuqKTImOShMcqEdx409ZCynJjiXaZkPPilaIqMzzFYoVp2nUKDvxHbKgN/cKrXMuRLPSvLB/wBHESVUDImrnNjiXYujoI7h4CUkuJdTR6xkyxojKW0nIuX0kggKVoxbYN3sY1ZImlM8JZVUKVFHjcv6xYAFXFD8mlSLu2nQc+1jee3ky1JJGpbSDxCSAFHHAgg8VUibZ7ewS6E0xm1tKyEEoiaaBGr6la1HHFn1JNEIGulclFYsF0yPHQMQCa6K8O2mLjpuHbY7hYViIkaZkJ5kaufCEIFC1OPZi2224sEtBbymTUspfVVCtKFFpxrWpxt/RcW3pMpn0c0ysppPNUnQEI8Os/KzoOGJ7AsUE8bx6hmV1qVqB2kVqBwOLLojboWna30LKsRAMKGheWViCHnepk5YoWrVmQFatu6bpDMoUssUbVnc0qFERHMUscquqheLECpF71NvcQ9ht5WmeL5Ek0zs6RHvRc2cfKAVTk5w+97uSI0okcaAa5HI8McYJAqQCTUhVUEmlMFrPbLZIK5K7Su9K9sgZFrT/o6ebEhtk9mvLenNgZgxAbg8bUGuMnInSpVsmFCpYdfbTGEkVlS7VRQOGOmOc0y1BqI5+UGUnMEm7urezW7N0iJRpCmnQxauStWteGVMWXUM0Qha7j1lFYsFzIoGIBPCvDE0boJNwum50kEAXmO7AASTP6qVUKAWq5UDQhUYg2jdtu9khuXWNJVm5mhnOlOYpjSqkkAspGnjpIri72e8FYrmKSNgc/WUgH0qaMD2EVGGjPFSQfgyxtPQj7ekacsQ84SsWpDbsQ2jQB4uWKjVlXjljefyWX6nk/v7u8YeV2ZLQMKhFU6XmAI9dmqiH5IViPWBEdnDELvcJ11JEW0rGlSOZKwqaMwIRFzfS3iUCphsdy2+3uEuJUjVYdcUgLsFAVnkkU5nIMBU/KAzEu27jGs0EylHRhVWVuII+oeIOYIIri/6eRtSW0rKhPExtR46/utDLq89fK/Xu6xh3DtHaBhULoykmHZq1fNoeK6XIzIIit44hdbhcAtHFXSioCV5krAE0LAhVFCxDZqBXGveLG2mty2axCSKRV/cuzyKSOPiU14VHHCX1uBc2F/EQUcCjK1VeN1zoymqsM6MDQnI4l26IcyK3ljmgqc2iJEkYJ71/i2PaVJpi62yewS1WCHmhllZyTrVKEFFFPFWvm4dyb/1O0UcVk2tJJRXRIVKgxihJkKkhQoL5nSMGPYtqaeBT6803KZh5kVJNI7qsTTio4Yg6h20MiS6gyN60cimjoSMjQ5hu1SrUFaCO/tgF9ut0kcAU8aM8RJ7yyotT2mpOeFi3BdVlZrz5x2OAQEiqCP4xjn26FelDQiTeN1YQWtsoFFX0KkcaClWY0VFFB3kKCQTtW1QrADlzZHaQiuRJTQqkjsAan2xw+0vavZ3yIZSteZE6KVUlHAUhgWFVZRl6rMa4n6kggW4aJ4lEbMVB5jhSdQBOVa8MWHXr2KxvYrEohEhKvy2dqlygI1cwj1TSnbi/kuLNbT2MwgaZC+rmiQmtVWlOXl3182No/DTfi0xZ9RJEJzaSB+WWKhsiKagCRx40PoxeXVxaLaeyvGgCuZNWsMamqrSlKClePmzXqnqVkjlRGiiamqYhiGaOFfWJag1EUAoC7BcBbTZ2a1rmzzhZStczpWNkBpnp1sCflDji23vbSWguY1kQkUNGFaEdjLmGHYwIzxuVpaKFjd0mAAoAZo1kYU7BrZqUypTEm57unMsduCsyEVWWZq8uNq5FRpZ3HA6VVgVY4O8bipkZjy4YVIDSSUJC1zCoAKs9CFHBSSoPO9itPZ/9Fpl1Ur/AKTmetTKujT+4wN529TE6ty5oWILROBWmoAalIIZGoAw4gMGUJuW1py7Tcw0oUCipMpAmRRkApLK6js1lQAFGJuq95jElvYsEhRhVXuKatRByIhUqQDkXdT8nC3t2ntF1OSsEAOkuVHiZmz0xpUaiASSVUDMkc66sbR7cn+LUSowHcJDI/i7yUYfuezEe+bcCYZao8bgEo4ykikHA0r6HUg0ocpLfb102d2vPgUcEDMQ8Q80bghe5CnHM4t+k5dvS3RYG+cErM3zKD5JQDxU78u89qbVu9TbLNFLIvZIIm18tj2KxA1Uz0ggEVrgdNKStogKG8H8Qsi5BFRVLNFlp5oooIFFMZ5gvdq2m9hvrq+iaFEhcSBVkGl3kZdSroUkhSdTNpAFNREfTMG3pcAzM/MaVlPzhUU0hCMqca514DyXX4WT784tekYdvjnVpz860rKfnnHyQjDw1Pbn3d7QyDUrgqR2EEUIPpBOB090vbC+a2HLCwssVtFpyCCQK2oinCNCvYXDAjEuzXdp7FdohkQB+YkiKQGoSqlWWoOk1DLUg5Uxc3kgHMspIpoyeIq6xOAewFZDl2lR3DEdlarrlmZURRxLOQqgekkDEGy2QBkoGnkpQyzEeJie4Hwop9VQBxqTJsvTFqt68BKSTSOViDg0ZUVRqkCnIvqUVB06hRsLb9U7cIo2NObbsW0V7WiepYDtKyVHYrHLAZeBAI9B4Yv+i5dvSFVn080Ssx+YmqDoKAeLSK+LKvb5TvG8vogoSorpyBzZjxAyNKEdhrQ0wLK3IWRiADqlUk8AASQGJPDM1PYcLy2LwSV0k8RT5LUoK04Ggrnll9E/tgHtmiSla+t49HDt9TzcP3XlAPaRiKWyFC7UObHsJ7WI7uwduZrQYa+v20W6EigNCxHHPsUZDz50Ipn7ErLqrSuqWlfNJXSfTqphbyzYvA5pnxVqVArQVB7DTLIEknyx/pj/AGfxaq1pwNOGfGnDB/Q38RQU48amvH4KealfFX/EXZfySL73F/Da3MsaBLeirI6gVt4yaAEDMkn04/22f/XSfwsG4uXaR24sxLMezMmpNBlxxTG8fgoPv5MWH5aPxE2LC0l9SW5gRq8KNKqmvwHGWJLy4N20krM7EzgksxLMT83xJJx/7V/rh/J4itIySsKKgLGrEKoUEntbLM9pzwbbSOWu6TMAKU1RvJIP+WoON1v7SvMhtLh0pxDCJyCPQc/Id1eIz208ZinRSAxQkMGQnLWjKCAaBhqWq1DC42fpSGYz3kbRPJMioscbgq+kK7lpNJKjgoJ1amppONn/AAB/GPjdPTB+bQ+TZ/ygfetjdb+ycxzQ2ly6OOKusLlWHnBFRgsxqTmT3+XafyO1/EJjefyuX7443e8p840sKE/uVR2A+NjjabBa8qSWaRu4siIqV84Ej/H5E6Y6oilMduW5M0Sq/gZi3LkUspqrFtLKTUEKVFNRgh26FoLGz1csSUEkjvp1O4UsqgBQEUE0FSTVqKH6NZ7aS3oXug7RJCGy8UieKrZ0RAzMAfCVBIF71l1Bc3lyBQsFqFHcpldzp9AQdtMFts3iVHHAvEjiv+Q8Zp/x54VGzKgD4hTFz+Fk+/OB+Sz/APMxuH3Vv+cRfQNe9HTPYrD4ZLvmPEi1oTHVPFIxFCYwGHql9IKkncOqN+ury6YDVIVHAfJrK8jUFcswKdgxb7jte7SareWOTTJCrBtDq1NSOlK0yNDTF2f+hl+8bybf9zcfm8mN4/Aj8Ynk3z02n1LjG0/h5fxa4vbiQVaKzbT5tU0QJ+IU+HF4Lao57wxOR2I0gLA9wbTpPaa08mzflC/UbG8fkVz+Jf6DaUhA8cbSHzs8rsSfPnSvm82P0zvrXDShFjASUKiqpY0C6DSpYk55k1xwuv8AXD+Twdm2QyGAyNJ84+shmCg0NFoPCMqcantxtbgDWbZwT20Ep01+NqfDiX8jm/GQ4u/wtv8Ajlxa2svqyzRI3dRnUGvwHGlQAAKUHYB2DzebE24XZu3lnd5HbnjNnYsx/i+8nHC6/wBeP5PEO3wFikEaRqWNWKooUaj2mgzPbg2rKOWd1ViOyokDn43GfwjG4X1rXmw207pTjqWJmFPPUYLHMnC73yufA6GKaMGjNGxBqpOQdWVWFcmAKkjVqE+29KQzm6uo2jLzIqLCrrpcgK7l3AJCgeEE6ixppONo+4l/OJsX33Ft+bx+Tbfyq3/Gph3TIqpI9IFRiW+vXMk0zM7uxqzMxqzE95JJ8jTxjxTXcxY95VY1H0hjatsqeUsUstOwu7hD8IVB8fn8m3JAcrjnROO9DC7UypwZFb0rjeY5RVfZJ2+FELqfgYA+nybP+Tj79sbl6Lf82hxZ0/08X4xcN6DiX7tvqnG0/dzfm82N5/JZfqeTZ7e3HhFnbmnneJXY1HezE/DjdmuSaxyiNa9iRoqqB5iBX4a9uIdxtTSW3kSRCcxqRgy1HaKgYFxeWlwt6F8UKBDGXp8mUuCEJ7WTUB8hu276hvwBLdyFyFrpUcFQVzoigKCc6AV8uzRRUo1rG2XfJV2+mxrh9/3w3DTOqpRJQqKqCgCjQad5zzJJpnjhdf64fyeF2HZjIbdGdxzG1sC5qRUBcq1IFOJJ7cWbIAGayTVTiaTTgV+Dh5sbj+Sj8cmI/wAsh/Fz+R6/++TfeQ4278k/66TG73IA1tNCpPbpVHIHoqxONss0JEUlxIz92pIwFB+B2I9B8kv5FN+Mhxd/hbb8cvk3v7q0+pcY2j8NN+LTybv+Gg+8fGyfd3X1LfybP+Cf8dJi9/B2/wCIjxLcIPFNdylj9ykSgfAM6efz4t339p6WocIscmhfnCupiCrVbwgA5ZCmOF1/rh/J4uV2AzUutGsSyaxWPVQqAq0NGIJzrl3Y2t2A1i5cA9ukxEsPRUKT6BixaPjK87t6ec65+cBAPRTEW47+05eGPlqI5QiBdRY+HQ3iJOZrmAO7HC6/1w/k8TbdsJl5U78xhK+ujaQvh8K0BAFe+mNlcAcwrdA9+kGCnwVJp5ycRfk8/wB7jdbiykMchSNNSmh0yTRxuK/ukZlNM6Hyxfdr98PJdfhZPv2xZ/h4vxi+R/uj9U4tvwNx+KON2+4i/Hx42eOYVX2hW+FFZ1+JlBxuN3a15sVtO6U46licinnBGWCTxOB6RiP7lfqDG4flM/41/L+gp30uq6WUGjUBqrCoOXAk5itQeyvN264V6ZjUChy841VI+D4MLab6TQGqkhdJoOxlFDQHMVqK5gE4G+7xGJZHUMAQGIDU0qoJpU1FTkQa504Ntt1ahHKnTqAJIHHSwoVYCuQpQVocDYVY6Xaobt5dCxPnIUEdxI7sR7fBbB3K1alAacKs2ZYkg5GuQzIywu8bbpjmoDpFAWHygwGVRn4vthoqajEt1JChkEc51FVLVBkpQkVyoM/NiS/3lkLKaIjFOAAJbSx8RNcsj6pp4iMDbGsKRkGhIV1FBXNdNFqMuJzoPPg21qKRsFcDuqSCPjBPmBpi3+7P3p8kmwXT6GbWKVoWVwa6fPmRQcOPbgtt9wHHc4Ip5tS6q/vRn2YWx3gkw5BTRSppmBqAqCaVIYhjSpBw3UW7IJKhmXUK6VWoyU5FmpUHjmAKZ1ewvrdYgB4S+nhWnhORUivAHIVOrI0G3tpnhGsrUBgVKFlqCKEjgcuIwm12iLEsgQUUAADMsaAcQAT9LEe321osshWrZgGmYqzkMSSQcqdh4Cgx+n9sjEciKWIAAJC11BgMqqAaHMmgoaHEj30acZAXKqWUUHBiCRTiD2cRwwmyW9py4mqqsQpDUBILL5wOJLGvHOpwltYgKLkKVXgFZmKUHmJAOXCuQAoMRFoBLNJlWg1sQPE1TmqivAcCRkak4a9jVLe5WtOAfUKZNT1lOWZ4KS1Aa0k6h3ZQ6JqKBs1AStWpwJqCBXhSozpT9ET2axq4IQtpINBWlKDQaCooWz7a0rHs5PzEvjXsqgDErXjxUqDXVShOeI7O124PDpGpwNKnM5VCEE5VzI45jtwl/tRVJzQsqjTUEDJlGWoHOo7mqT4f8MPc7JYT3ccbaWaKJ5ArUrpJUEA0zpxxtNlfRtDNFbRq6OpVlYDMMpoQR3EYvb/atsubmB1t9MkcMjoaQRqaMqkGhBBociM8f1Nef0eX+DjarPdLYxTxxEOksel1Jkc0ZWAYGhrQjtxfQwLxW3AVR2mCPIAdpPx43j2mN46xQU1KVr45O8DFilujSH2wGiqWy5E3cDiObSUlhZXAYEEFSGWoNDxpi136wYNFdRq4p2E+sp7ijAow7CCMXG47XcXk+1Tu0kckcszCHWSxikCsSmgmiuRpddNG1agNC390Scqc+WtfRqwbuGW7tbVFZ2uLiaaKMKoLErU65Mhly1bPiQKkWfURJke3nSZqmpejguCTnVxqBJPE1OBNCRPa3kVQQaq8Uq9n3Smnw4lYRPPtzMTDcKpZdFcllI/i5FGR1UDEFkJHAQwIZHbgqgsT6AKk4uerd2tzZWluqn56qSyF3VFCRULjNgauEWlaEnLybPT/AEB/GPi73A27tBdrC8TqrFWCwpGV1AU1BkNV4gUJFCCY973Ozlt7aV+WjyqU1vpLUVWozCgPiA09la5Y2a4ML8szqQ2htNNLZ1pSnnxvKICSbK6AAzJJhegA7ScB7iJ41JoCysoJ40qQM6eQtbxPIF4lVLAemgNMbUjChFnbAg5EEQpUH0Y3q45L8sXUp1aG001ca0pTz4u+mrpwo3BFeKpoDLDqqg87xsxHfy6cTg7faMEvLdudbs2SlqFWjY9gkXKvyWCsRQHDbfvdtJazKSCsikVp2qeDL3MpKkZgnAtdktJbpyeEaM1POSBpUDtLEAdpxbWe/wChbi5h53LRtZjUuyBXYeHUSpyQsKfKrUDbmtVAa5DTSGgqzs7CpI40VVQV7FGF2DmyQ2CQxuiKxVJS9S8jUoHIYaADULpyAJNY7Hp7nvcuaIsJfXWvEaCCAOJYkBRmSBnhFf1goB7c6Z59uLmaWJ1TmyeIqwHrt2kUwrzxOim1nzZWA+R2kDG4RwqXYtb0Cgk/7RF2CpwEuEaMkVowKmnfQgZeXabWzUAPbRSsQANTzIJXY95LMcz2ADsxd7LeSyRWdtyxDCCyxlGjVuYVB0uzsT4zUgDRXw4srTYee7iaIsIi+UaupYtpICoBWpYhacTi7A4mKWnefA3xnAe4idFPAsrKD6CQMbfNJC6oUnOoowFDbyUNaUoajPzjG7pGCxMIoAKn+MTsGBFNGyM3AFSCa5CgIqc8sb2LmNo6m0pqUrXK44VAxtS28bSHny+qpb/Nr3A4itL6sS30b2pDZUdirxVBoc3RUHncYvOnXblm4QaGNSElQh42IGdNagMBnStMPtm+2rwSoSM1OlgPlI48LqexlJHw4sepVtXisbSTmPLKCivQHwxVFZCa8VBVc9TDIHd1QFibO5AAFSTyXyAHH4MA3ETxhuGpStad1QK+UbIzjn7a7IV7eVIxkjandUulf3HxxdT9HTXDSRJont4ZJFZlUllljRWAZhUq6qNRGkqDRsGG5vbuN14q00ysPSCwIwIdhN/cVp4xLMIxXtaVmEaj0sK9mJNk6gujdXVusYc8x5ApdFk0BnzOnWAaCmqtK8TI9xE8YNnMKsrKK8yHtIGLuOJSzGW3yAJP8cvYMI8itFIhV1DAqcjUGhoeIxZ7/ZMCtzGrED5L8JEPcUcMpHm7cXG8bNPdz7XcOZFaKWZuQXJLRyKrEqqmuhz4CukV1VGNAv7qtaU58ta91NXHAmtJLy3thUtcXE00UQUZkgsdUlKf5tWz404i26g1tNJbXEc2okkuUkDmpNSdVDUnvzxFfWjCa2u4wyniGjkXgfPQ0I7DUHEs1vC9xtjMTFOqlgqnMRzUqUdB4atRXpqUnMKIoFLueCqCSfQBU4uuq9ztjZWdtGHrPVHkLMqKscVNdSWB1OqLTMMTl5NpP7iX84mxLuns8jW93FCY3CllYpGsbLUAjUGQ1XjQqaUIwu+39nLBaM4jWSRTGHdlZgED0ZxRSSygqKUJxts8cTsntUHiCMVymSuYFMsSD9w31DgyzQuijiWRgM+GZFM/JfdITvSVH9piBI8SMFSUKP3DKjHv1k9hxBuWxpzL3b9REY4yxPQui1pV1KhkX5XiUVYrVrW6jaOVTpKMpVweFCpAIPmpXH999+ha3VEZLVHGl3ZwVeUqfEqBCVQkAvqLDwgFrm01Dn7l/N41/cnOZvQsYK14anXvwRbxtIVzOlS1B56A0xs6OCpEAqCCD67dhzxudwsTmMC3OoKdNPZoR61KcfPi0liidkE8QLBSQDrXIkCmG9BxJLNE6KXbNkZRWpyqQM/NjaJ3hcJqlOoowWht5qGtKUPYcbykYLE2slAASTl2AYAuY2j1VpqUrX0VAri0gVhz9vAtpVrmNH8U3oaLTQ9rBh8k4brXpmE3HMVRdQoKyBkAUSoozcFAquqgspGqhBYoY5VKsuRBFCD3EHMYVNosnERIrPKDFCo7y7DxU7RGHfuU4msmYOYXeMsK0YoxWorQ0NKioBp5bewDDn7aWgkXtC1LRN6GQ6QR8pGHZherOj5bl10BLi3hkkDDRWkscasNQIorqoLAgMAQWKmKe+ukZeIaaYEekFqjCx7Eb+ZW+XzZUiXztK7LGO/Nq9wOLjZt6uDd3VsVjZ9byCukNoVnAYhSxXgMwaChxuJuInj/AJqPWVl/zyd4GI0gQu3tkOSgk/xcw4D0jHs3LbmfaaTq4V9WleGfDhnh450KN7ZNkwIPqQ9hxtxt4nkAtOKqzD+Ok7QDi76YvG0DcEVoqkAc6HUdGedXRmp3lAOJw+zowiuY2Etu7eqJFBFHoCdDqxViAaVDUOmhNlPtFy7AkBoozLGfOJI9SUPHj6aYk6q6kC2zPC8KW9Q0lHZGLuVJVKaKBaljUlglKNeD/pbf8cuBHGCzHgAKk+gDM43sXEbR1a1pqUrWguK0qBwqPjxtK28bSETTZKpb/Np3A49l0NzK00aTqr3aaVr5qY3ZZ42QmaD1lK/IfvAxsoto2kIe69VS3FYKcAeNMGGGNncVqoUlhTI1AFRTtxtCSAqwieoIoR89IeB82L6WKJ2QR25LBWIoIEqagUoKGp7KHuxf9JzNSVXFzEDTxKyrHKB9wVjNAK+InsyivelJ5I76zLERxytHz42pqTJlXmKQGTVxGpa1Iw1nuVze28qmhSSWdGHpDMD9LAt9kkv7pmNPm3nYD7pg2lR3liAO04tNu6uuWlnli54iMzzcoMzIAxJKhzoJOgsKU8R7J+mnYCexlZ1XtMM3i1Dv0yaw3dqTvxDv3R003tNqpSWCKV0MsRJYMihgGkQ1qvrOreGpUKWt7y8vIZFyKvLMjA9xVmBHwjAg2Fr+5J7Ukm0DztIWCKPOzAYTZup7o3FzHEjkc15RHzRq5ep8qjLVoqpJyLDPEMs0Lopt58yjAeoO0imN0jhUuxEFAAST/OYewZ4HtEbR14alK19FQK+SKWGF3TWo1KrEV1DKoFPJdTSxOqc6TxFGA9du0imLOeOJ2TnxeIIxGUi1zAp5GeeJ0BZgCylQTU5AkDFrNJE6oYbghipAIMRoQSKGuN1SJSzFIqAAkn5+PsFTix3uSJla1mjl0spUsqOCwFaestV+HCXdsyz211GGUjNXjkWvxFTn8XHE0mwWr3+3uxaJoRzJEUmoSSMePUoy1BSrChqCSoRbu1fbrYEF5rhShUduiJqSOxHqjSFr6zqM8LH9qAPiFMbh+Uz/AI1/Ku9bdO0kpXUIwtDUeuAdVarmBlmQABU0wIbWSVmrTQwL181GBI7sqEdhGI5b1QsxMZA7Q5zYA91C/bniKawGsARyELmaAZin7mtWHZp4YjuYwQkIYsRwFVKgV4VJPDjQE9mIUBA0R6K/uiHfP0htPmrgXDjwSRjSezImo+ofhx+mLh0jjKhtJLB/FwFNNKmo7e2hzyxN+Cn+rJiXfbyITumsgEA0VAeAOWokHM58ACM6x2VtbpFbjUz6QWIGkgVbICrUHq54T8Gn374t/u/+afIdztpzzQH+b0j11J0jVqHrDTnTInAhhlmVwfUYFs+7Q4I+lhp93jCTFASKUIYkUoOIJbTUcRmOzAjtBqYRLkONY2Gr4TpPpJ7cNBZ6RoWpZq6RnQDIHM9nmBPZiOykdXZA4JSpWpjJoCQDlWhy41xAzmlVC/CyOAPhJA+HC8+xWdHXKQsOIJqtdDZgUPHtw8kG2iK3kVvFzUAoQdRClQTUVOQqRXT34uP/AEv3uLb7o/etjbppPVXlk+gTN392LW8QExjUp40BbSR8dD8WG3RWSKJanx6xVQPWFEI08RUkUoScs8VgiEzRCUFPtm1MwXgc2DAcPlYWKw2tDMK0AYAggUJJMYoKZGpA+HFvy4fZ7qNfCvMV60JqKqAKVDAq3Zq1HTWi2m/2dJKV1I3EVIqFPnH257+0HH6ftI+U4CspoFLBiBRh28cuNDSh01r/AIXv7ffdwgtJHuQyrLIqMy8pBUBiCRUEVGVcsf11Z/6+P7OP66s/9fH9nH9dWf8Ar4/s4/rqz/18f2cW+92d3FLZrc2DGdXUxhUEOsl66QEodRrlTBrvdkaf/ExU+/x/XVl/SYv4WNwv9rnS5gfk6ZI2V0NII1NGWoNGBGR4jB268RrrbJW1NEDR42OReEnKpHrRmiuQDVDUlZLHdIY3Yfxc7CCQHu0y6dVO0oWHcTg3T3tjHTi3OgB+PVX6eLzbttu/b7qeGSNBbjUis6FFZ5TRNIJqdJdqcB5F2DfUa62ytU0n523qatoBIDxkkkxkrQksrDNWEm37pbkuPUlcRSDLMGOUo2XDgQeyowbmTcLKAZ1bnQLXh2hs/OBniXpTp2ZrqWWSMvKqlYQsbByNTULkkCmlSvE68qHA6N6pmFssTubeZv4vS7Fmikb5BDlmV28FGKkqVGrnnc7Tl0rq9ph007666YsNn6eu1u2t5JJJWjqYxVVVAJCArk+I+AsB2nsxtNlfbvaRTR20auj3ESspAoVZS1VI7iK4/rqy/pMX8LFpa7JuFvdyLeKzJDMkjBRDMNRCsSACwFeFSM/JuUe+X9vaNJOhVZpUjZgI82AYgkA5VHbj+urL+kxfwsbrY7fu1pNNJDRI0niZ2OtMlUNUnzAV7cR3tlIYpoWV0dTRlZSCrA9hBAIxHYdcfzS5UAc9VLQS5U1MqgtE5PEUMdakMgOkLLHuNlPGe0zwsAfQWyPeCK4LXu6W0YXPRE6yOfRHDqc/vfTg7vtKSLbxwpCnMADHQzsWoC2kMXNATWnEAmgXo/qt+RDGzG3uCCUUOSxiloCVGssyPQqNRV9IAOEO8T7dewDxIZZbeRV4VKlmOnsrQjuxJZ9HxQXFwRlHZoiRE9hlnVdJUH7UyP2UFaiOWfebJXZFLD2mLJioJGbVyJpQ5jtzxJY7PudtczGeE8uKaN30gmp0qxJA7TSgxGrb1ZVCrX+cxdw/d4/rqy/pMX8LFpdbJdxXcS2iqWhdZFDc2UlSVJANCDTjQjywdJdWyi1ktRohnf8Ainjr4Udh/FsgOkM3gZAKsGHiS536XbbtIwSjyyWz6R20YsTpr3Gh40rhdo6Lignkd0BFuixWsYJALySqoDlQSfmw9aUZk44od7sj/wDMxfwsWNtsm4W93It3qZYZUkYLyZBqKqxIFSBU9pxt1vcbxZo6W1urK1xEGVliQMCC1QwIIINOGeP66sv6TF/Cxsu57ZeQ3FvCLXXLHKjxppunZgzKSF0qQxqagZnFP01ZZV/9piP/AD+GP66sv6TF/Cxue57VOssbTho5YnDKaIlGR1NDQjIg8RiPaOuZPZbtAFFwQeTNQZNJQHlSHgxI5bHxalrpAuBudm0Y8Qb2iEr6a66CmLLYNquI7kTyqs9yX0W1vHnVjK1Fdq0pp+bAJJeoCn+urL+kxfw8bSuxX0F4YpLjWIZUk0ArFp1aSSK0NK8aZdvlj33ZXAdRpdGzSWMkFo3ApUGgIIIKsAwIIwq31wNsuSBqjuDRK9pSanLYdg1aG/cDAle9spDQEMZoG9BBLHBNzucMjIMo7dhO33IEWoKfuio7yMXfUlsrRxXMysokI1KihVXVpJANFqQCQOFTSuADvVlwH/tMXd91j+urL+kxfw8Q3mzXMV3EtpEuuJ1kUMJJiV1KSNQDAkVqKjhhrOZDdbbO2qSGtGRuBkhJyDUA1KfC4AFVNGCyWW5wxOf81cMIJAftSJCAad6My9xODcte2SEcXM0APwtqr8NcXFpY3nt9zJHIiLb+NQzKQpaU0jCgnPSztQGinyDZd2ja62tmLBVpzYCxqzRVIDKxzaJio1eJWUlgyvt+6QAsPUlcQyegpLoY/BVT2E4Ny9/YwjtbnQL9PUK+jFz0l09O13PcNHqkRSIVVJFkI1tQuTpAGhWXt1ilDj+5/VEgt41dnt52ryxrNWjkI9TxVZHPh8TBitFJFwu52hjIrq9ohpTvrrpiy2PYLxbt4ZmllMdWjUcsotJKBHJ1H1CwHaeFbOw3bc7a2nV7jVHLPGjjVM7AlWYEAggjLPH9dWX9Ji/hYvLDatztbmdnt9Mcc8buaTIzEKrEkAAk91OzyQb1s8hiuLdtSMPiKkcCrAlWU5MpIPHCQ9RONrvaUYPXkOe9JcwgPHTLp08Az+sVuhf2TkCofnQGgHc2rDmO8XcLgV0w2xElT3NKPmkHedRYD1Vbhht53chQBpiiWuiGOtQq95PFnObtnkAqrukm93kNmskUIUzSJGGIdiQuoipFcwPTwx/XVl/SYv4eN3srHdrSWaW2kVI0uI2ZyRQKqhiSSewD6mJ7Petxt7SU3cjBJZkjYqYogG0swNCVNDSlQcf11Zf0mL+FgWWz7lbXUwuoW0RTRu+kLJU6VJNBUVNKZjG22V1vNmkkVrbo6m5jBDLEgIYFgQQRQg5imP66sv6TF/CxtDbHew3giS418mRJNBZotOrSTpJCmleNKjA3baSHRwFmhauiVK1o1PVYcUcVKknIqWVlM12u33BA1RXJEdD26ZT8047vEGI4ovDHtMl7ZE8dZmgJp311cPsYYrerfTgHTFakSknuaQHlIK8avUdinhiS5fjIzMfSTU/V8q7xtDAgjTLE1eXNHWpRqcD2o4zRs8wWUr7RdLt1xlqiuSEAPbpmPzTiuQqyse1BgTyXtk/bqM0By9Jb9rDNcbnFO68I7Y89z5vm/Avod1Xz4l6koYYri9EwDkVRDKCNRGXhWlaGgoczxxT9N2WX/wATF/C4YqN6sv6TF/Dwd/N5D7DzSfaOanJp7Dy68yuimvw8aassf11Zf0mL+HgU3uyH/wAzD/C+nibctvlKulw8kciGhBEhZHVh3GhBGEseuYXjmQAe0wrqSSgpqkiFGRjxPLDKTwVBlgzruXMIAOhYLgsa9grEor31IA78Nsm0W5g26G2lkrIAZpXV41VjQlY1AY0UFiTmzfJF5+Ftvxy42m9vpUghiuEZ5JGCIqipJZjko85yrj+urL+kxfwsf11Zf0mL+Fj9OG7i9j9tDc/mJydPLpq5ldGmuVa0xnvdl/SYv4WADvVlmf8A3mL+H9XG9bpuV7DBbTC80SySKkb67pGXS5NG1KCVocxmMZ71Zf0mL+Fi/t7febNne2nCqLiIlmMTAAANUknIDtJoM8Q71s8hhuLdtSMO/gQRwZWFVYHJlJByOEt+pWG2XlKNqqbdz3pIK6AeOmWmnhrfjgTe32cy9hM8LDvyqx/awfa91thpB8ETrK3oEcOps/RSvE4O8bQsi28cKQrzAAzaGdi2kE6QS+QJJoKmhNBFv2ySaJoq5HNHU+sjrUakYcRWoIDKQyqQibxL+i7ug1LMTyi3aUnpp0/hNBHnpUiZr6ylB9UmaBsh3EscE3W6QMU4RwMJnPmCxaqeapUecZ4vOoLFHjgl5axrJTXpjjVKsFJALFS1ATStKnFtFJvNmGWGIEG5iqCEWoPiyNeI7CKHPGW9WVfymL+HjaP0Hew3nKFzr5MqSaNRhpq0k6dWkkV40Pkjs943O2tZufM3LkmRHCkrQlWYEA0JBpQjGW9WX9Ji/hYksto3O2upjPARHFNG70Bap0qxNB2mmXbxGILLd9ztraYTTkxyzxo4BeoJVmBAPEGmfZ24/rqy/pMX8LFhb7JuFveSJdFmWKZJGVeU41EKSQKkCvCuWNqtLveLSOWO0t1dWuIgyssShlYFqggihBzr3Y/rqy/pMX8LG33GyXkN4iWxVmhkWQK3Nc0JUmhpnQ50zwNm3OM3u21JVAQJYKkluUT4WUkkmNiBqqVZCW1CWS/Nue1JYZgwy/cJIppwyY4a06Jja7unyE0iFIY65agjUklYdikItaEswqpQtmaLX00Fcbh+Uz/jX8pjhpJE3FG4A96nsPpBHHKprii2fj88mXp9T62BLeEBV9VF9Ud/GpJPaSfQAMsG2VRLCSToJpQnjQ0NAe0EHvFCTVo7C2WFm+UW1Ur3AKuY7KmleIOPbC55urXq7dVa1r31wE3G2WZhwYNpzHeulvhoadwAywIpAIolzCKa1OdCxyqRXsAHmrnhtmVKoyutaj5eqppprXxfbU8I4eKrW5jEsTGtK6Sp7aGhyPaKceBFTUHbLdLaOpLBaVbIgZ6aDjX1SSQKkioKXkkeh1FDRq1FajsFKEnvOfHIYSKdNAQ1yNe/9yD29pPAUAzJwXtCGRvWRq6T58iCD5/RUGgx4rMavwmX3mFSeiRJmEXhXvYnMn4gOwDOpijAliY1KMSKHtIOYFaZ1B81CScMm3Wyws3yi2qhPGg0j4KmneDwwN1/jJAWJqaElgQamh41Ncvi44/SLDQ+XA8KEkUoBwrQZVyFSTUlbfcrdZ9OWoNpJp3jSRXvpQUyCjHsioIITxVTUmmYBNBkDnQAZ8ScqSbTElVkrVqiufHip48Dnw4aTnhLyMVKGo4dxGVQwqK1FQRXiDhLmdAhRdORrlUnuHf+3hbPcIRcKooDq0tT91kQT5/DXiampPsUKC3hPEAklh3E0GXeKV7K0JBL21GRvWQ8D5xTgfjByqDQULW1mqSnixeo+IKCfjGP0q0h5+rVqy4jLhwpTKlKUy4YC7lZpMw7Q1BXvoVYg+fUcC3ZRFCM9INST+6agqB2AAZ5mpAp/wAAFfJTy5frOv6123Y90J9nnlOsA01KiNJorkRzNGgkZjV4c6YubC02uCGZInMDwRJHKsiqTGAygFgWADKxIYHPOhHsb7TeCThp9mmr8Hgz9Iyxc9R9Rx+z3NygiihNC6RFgztIBWjOVWiV1KFOoAmgg6fDfP3sytpyryoaszHu+cMYGWdG7v8AANhPcWFveTXkEc0sssSSszSqH0guG0rHq0BVoMqnxEnF0nTe23Lba+mSNkikkjUsoLoHUMKI9QAxqBQZ8TbXG62ctnt8Tq8skyGMsqkHRGrgMzPSgYLpUEknIA3O8XzaIbWN5HPmRSQB3ljQAcSSAM8S3s3rzOzt6XYsfpn/AIB7nd7gM0drFJMwWhYrEhdgoJALEKQKkCvaMKwsNyGoAgGK3rmK/wDvXHGk2G41PZyrf/tOLXq7Z45Yre75mlZgqyDlyPE2oIzqKshIoxyocjl+rZfQVwm+dWztFDJIIo1SNpZJJCC2lI0BY6VVmY5AKMzWgNtvmzyrPa3caSxSL6rxyKGVhXMVBGRAIORAI/UdTEACpJOQAGL7bukbs3Eu3sBIGjePUhJVZotYHMhZlZQ65VHcVJ/Vpdy93MVvLfwuruLk0jFsoZpmGYq4AGkVzxP1H1IIROl5LAvJRo05aRwutQzMdVZGqa92WWf0Kb701DZHZXjSIPMDJN7Y3OYry1dDy9CKdXCte/FpfT05k0MUjUyGp0VjQd1SafrKLcLCQxTwOro6mhV1NVI84IxHa9aWzwTqADPANcbkfKaKoeMkcQnMFa0CghQJF3ZFyqQ0c6n4jF9IVww2MSblOMlARooq9hZ5FDU+4jY59nHEm+b24aV6KqqKJGgrpjjWpoor3kkksxLEk4aedgiICWZiAoA4kk0AA7Scf1hbf6+L+HgTWzrIh+UrBh8BFQf16uw7zCb3b1J5elgs0FTVghPhdCSSEYrQk6XA8OAz37WzGlVmhlBHmJRXT00Yjz4LruBuGHyIYZWY+gsiJ8bj04/RFhGbPbVYNoLVkmZT4WlIyCjiI1qAw1FmIXT/AMA93s8jmNbuGWEsACVEqMhYA5EgNUA5EjPHUHStncvfBYLmYTSxxrJWQJ4fAKUXTkePxDB6ZuX5AvzuMJmVFZ0D3Uo1LqFCRQUrlkO7G2dHWezXO+7dDFI36QaVLeMTTXEzrbPphkTmkElaEVXOnE42qLpXpu4v9qvpo4DdUlpPM2gTx2REWiT2ZmKu8hUSFH0hVGrE/uw91+xru+52kfMnaecQRgBUd1jBoW5ayR6mLqCzaUVqVxf9H9SbY+z73tq6pYGbUjKGCOUJCurRsy6lIIKujq7KcpOlequmLuzjSSVUlEnMmnjVpEhlgthCrSC5dAsYElPETqIU4senveH0tLsdlukiJbvI7c9BI4jSSRSgR1DsqyqhDx6tRUgZ2cNzbT7huG5OY7SztgDLKylQxNfVUF1UGjMzsFRWNaWvQXXOwXnTe43wrbLcMkqSE6tALKFZTJoYIShUuCpYHjJ0tvPS12YOcY4LhZRqu4wVHNtoDCObV2CBRJm2WrFtP7zukZdo2e9YCKYSmSaIcSZV06C6L42irHJpBKhiKGPq3cmNyl1pFrFCVL3LOutdBJCiMJ43kPhRM6MSqmPqvq/oiW22KUrSVJm50auQEZ1dQFD1XRzFhViQCy6hjb/eJ0htU2/bdehnkeN+SLSFUZmluCY5NAR15TqQNL1FTTEG+9I9OS3Uq0N+WaR7axLyMsMDTxQ1kuJkUPQIqxBlDFiQMWeyDadw2CylaGQ3DSvGl7zbZJGtSFRDWF3IdeYwYp4lGYF1B1J0xd9PJaRxGN7liwn1BtWisUdNAUE5tkw4du47h7rulhuW1bVIUnkluNNwyjUQ6QJmNaqXCLzWC0qNR04vOvul9onvb+xblSbZG4MzTao/DG6o2pGjkEqMYwSoIKgg46l6jTYdx6hurkBDYrM5fbUSeVlhIMTqqqW5QCxx1ZCTU8Nug616Om3nbLiKO5eU3D2y2d0fCluZkiLrKwZlyZNa6lKkGmLPrS8hG3bZDY28qW8YDmNXjTlW0IAXmPVljQeHUaE6RUh+s9k6Hkl6fTU3NMzc9olrqlUKhDIoVtbIkiLQ0dgC2JPeJ0Jtlxu88LrFJt6ELcpKWQSIxVZFoiMJQ6hleOjAipAlg6I6Sur/AHdXPzEchlgigAHz886xppLOSiQgamoW1jgb6w3Wx/Ru6bYyiaEMzIysWXUmpVdCkiNHJG41KQDUhssX+1e7/pm+6jg2pzHd3UDJHDGV1a9BKuXoUYCujXpYoCg1Gfq/bGa1isy63ST6Va3McYlYuVZlKcsh1kU0K8QCCBc7h7p+kZN02iyZlkuZpDG0unM8lFyDaSG5dZJApUsqsdONy6u6Z2ue53HbFKy7YCGleUrqRIpFVg6TCuhtFahlZFKkY6gi6W6XHT1zC8Ruibgzu7s8wMNGReQkLq/zSUQMTRRTFx7vfdLsbdQblZ/7TI0nLt4WBGtCwzOgkIzs0aiT5tdbBgLjoDrLapNj3+1UuYHbVHKq0L8skKwZQwcKQyvGeYjsAwWXpfqXpS9s5l5gjjWTm3MzVYWojthAjEXRWqNroiksdQGLPoj3j9NPsQ3RlW1LOxkUyErEZVZVV0dxyy8ZHLagZeNLPZrWzk3XedyNLayhNGYatAd2AZgrP4EVUZ5GDAABWZbLYvfP02djj3JlWC5il5qKWYKDIpqdKsyCUqxaPUGKFTUWlhDaSbpu+4tptbKE0d8wutzRiELkIoVWeRzpRaBmWz2z30dMtsdruLBYbuKQyRoSQBzQag6Sy80K4eNTrMbKDSozBxs9i+0X+32+231YrTnOq7wYLtOVJGqxoGEmgJGrCVQZO08dz6094Gy3HTEO2M2qO5JeSSMIrB0HLjJLu3KRACWeig1NMSdadOdFPN05CWJmeYid40J1yqqKRoUA6yiSohDVdgpIb3oLM1vt8CO04kA5kEkZo8LBSQz6iojCkiQOhX1xiXrPpnot5unINRaeWfRM0cZIeRQqldKgHWUWVUIILtpNL3qvYg6RyW11HJFIAJIZkhbmRtQlWpUMrKSroysKVoJumOg+nbnf90N1LcyaFYW1vE8UCoZZFBLSOY30xLQ0Fa5gHcTd7ebPdNqNJrdXLLIGD6DGWVXUl0eN0ddSMBmdWU/Tu7dI31vuapSGzSTnXMty2gpA0QgQxAoxkeViQiCuk1GF93PvE2FtkvbhWa3GtiQQhkVJVdRXmIrFJYyULLoIBOVt0X07t0u979eAMlrE1AitXSZCoZ9T6WZY1X1FMjsiAE2nTvvo6dbYRfMFhuo5OZACSAC9R6ilkWRkdjGTVkCeIW1P/f4/xFxiDqvqJyltbWlvkoBkkdo0VIo1JGqSRiFUVA7SQoJDdbWPQ8j9PKC/NM7c4xLUmYAIQYwoOqRY2jHHWVBbEvvQSZorC1RzcI4BmhlSmqBlUkNIzMgj0krJrQqaNhup9g6Gnuun1LASJN/OXVSQzRLp0S6aGqxBxqBQOaVxfzdPdG3lzHZQTShorjma5kAaK1Om3ok04NVFWpQ5Ng9Pw9Mz2lvCJBc3RuFlS1kRWKRTJyI2VpWRkWpFGBHEUwnQ8vRN3HftIoeL2kNLHA0iqbl4ltqiJY2ExJI8BGYqD+srzpvdNXs19DJBLoOltEilW0sQQDQ5Gh9GOo/dzuaTDb9oWYwGORFmJjnhiXmScs6vC7V8IqaHsxsN90HulxLYbpMI5bOZ9RZFlijkjkVQqSK6y1hk0LJHIuTEcZd66huorO0hzeWZwiLXICppUk5BRUk5AE4XY+nt6gmu3YqkbCSFpGHZHzkjEhPYqEsRmBhNv6t3i12+eSPmqk8qozR6iusA/J1KRXvBxHsm8b5bxXMgRtNXcIJAGQyuiskOpSGHNZPCQeBrhNq6h3mCG4cK3LXXMyq4qrSclZOWrDxAvpqpDDIg4h3XaZ0uba4QPHLGwZHRswysKgg/tYbZd4323S5RtDonMl5bUqVkaFHVCO0MwKnIgY/vmd0tv0SACbvmpyBqYIAz1op1MFINCrGhAON7turrux2narPQtjI02d1SSZXl5rlVYFFicIiDSrVLNxH94t+vobSxopE0jhUbWKoFJ9ZnGaqoLN2A4G0dM7zDcXRqFiYSRSPp48tZkjMlBmQmo0qaU8n6Q6nv4LCE1AeeVIwxHELqILEcSFBNM8G96Y3C3v4lpVoJUk014agpJUmmQYAnEb9Y7nDZNKCURizSuoNCyxRq8hUHIsF0g5Vw9z0duUN8Iqa1QkSJXgXicLIgPYWUA9hOG6etN8s3vlaVGhEycwNCGMoIJyMYRy9fVCmvDA6Z2HeoLi9YsEjGsCUqCWEMjKscxABJEbsaAkVGeG3PfLqKzt04yTSLGgJ4DU5AqewcT2DDf3V3S13AoKssEySMorSpVTqC1yqRSvbjYp4Ot7farnaZYoZbEzMJxMZVlXkKrKomuFdYXEqnwaaah4cR2PV272u3TSoZUSeVY2aMHSXAPFQ2Ve/ENhve928Us6JIqgvJpjkUPG8hiVxEjqQytIUBUhuBrhdxglR7d0EiyKwMbRldQcODpKFfEGrSmdaY/QSdQ2vtBOkEswiLVpQXBUQE17pKefH6E6b3q0vrvSz8qGZXfSmTNQdi1FT/AMB+9bff3UME93aTLBHJIiPMwC1WJGIaRhUVCAkVGLLp9byE36S3sjWwlQzrGbqQh2i1cxUIZSGK0OoUOeEsRKvtBvbaRY9Y5hQCYFwldWkHLUBSuRNcbRb7O8LRw2dqjLCyFUfkIWUhCQrVJJBoampx1Btvuuttp2W420CC53G7tXuL27WCUw6CiPCwi5inSCfCiozMSyIN3fq69s5bw2rRSTW/zVvJLos1VIlkdmD0AVoy7NzFcDHTF2bmLkwQRLK/MTRG6ve1WRidKMCRkxBBI4EjHRccc8bGG6ZpAHUmNWmsWVnFfArKCwZqArUjLHTeyWm9vtnUsgeTbLmGN5oGVn8AlljYCPVNCeRKj6ldWBqGoentv98Frt2/tdSrb2W4JEhv4FldYmaORY43oGkDMkkXiBYpLUNjoS7u3WKKKaNndyFVEW9gLMzGgVQBUk0AHE4k228kjlubyaBrVAyljy3DvMgBrpSMMC/DxBeLAY91+59XK0lnYxW0d0CpIV19llZHX7ZreNloczy2XzY3Td9xuIbiyvLOVIaOrC5eaMrEkVD42Z2WmmpUAsaBSRuyb1KqG/h3F7VXYK0kbiiiNSQW1sruoUEkMGGRrixsrWSL2nXcSTIrLzatO4DyKDqBKhQGYZgADgMbFXh7c/4hsTbis6Ti0tDdMkTq8jQpGX1KikkhgtEPBjkDi86w93w2DpfaTdTs1sbOSVpZMneW5lSaHQ1GALhaMASEVNJPUVrLLGJ5b5WVNShnCxeN41J1NGDmGAIAyJx1+byZYgZXILsFqEvLjWfERUKCNR4AEV44MEM8bvPc2ckarIpaSPXXmIoNWSlDqWq+fGxzbJKs0dkNt9p5bqwjpa8ocwqTp5cskeoNQqSCRlix6ktruCLbLezjEhLKqwiKIK8TrxV0KlShGokUANRXq7qV2FntFzdhbfmkRoColYgMxC1VJYYyPtlC8RTG9w3U8ccntQkozorctIE1SEE15a51Y+Fc6kY63ZriMC6uJOSS6fPVvbhhys/nKih8Nagg8MGSQ0VQSSeAAFST6Bjdus//ACv9SabSS4f2iwvYWjBkNXUKZEkjljYOxhd0jcRnQZMsdcdJ7fs1rtm5bekvOXboxFBcu4ZpmCIWUTMIJVYI7qylDHRSFFn05Zyxm6sxOl3CSFcmWWR+aVyZkljcUcCnFa1Ugbvb9E3gkXmobx5LlZhb6UJihZ8ljSNGJCsdVGq5JIx1qkk8atc3rGEF1BlHtV41YhWrjSQarXIg8MdR9K9PdQ2vT27NcyGZLu1S4e7KTzGkTyFdLJzA5jUlnWUOAVBI2rrTrjquwv8Ac4kkUW8NtyLiaGOGVckSSgCc3xuUzWik10jFpuLXMPs62QQy8xOWHFrcLpLk6Q+o6aVqCacTTHQz8+PTayqJiXWkP87hb501+bOnxeKmWfDG0dW9SyKNrurOMW9wSrQrqhmgVw+ahUmcFnBoglVyQprjat/67uhELCQch1uViWfmvGRAwz5qySLHRY6OTkrUYg7Lu8d9FtQltoFtL2eIT29syvPHIXiNFIV5F1VICCRZGoorhY/eF13tT7cjCaOR7JIVDlTGrLIkqlgwcjSGIYkUBNMW1jK/MaGKNC1CNRRApahzFSK0OYrjoOadgiRzxszMaBQL23qSTQADtJyAxuMezSrObK4tJLpI3DMkIlBOsKSVAqrmtPCpbgMWT9I9bbbDt0VusJtW22JntVVdDQTkuCWQVBkYDWKOKggnqDbNq3aDeUTcreed7QMI4lh5KTI3jkDNG2iSSh8KqK5qcWewxPG9mdvSyvIQwjeJlhEU6uAQYyW1OG4EEOCQa43Taejb5JbIe2q9xLcJIZLoxFXQy+FGddKoETIaaU1asXkFxPHHJHezyurOissQhthzHBIIjBqNZ8NaivHHWwlnjX2i7kMVXUc0e13b1jqRrGk6vDXw0PCmN+vhcwmGaArHJzE0SObeyULG9aMxIZaKSSQR2EY2C8e5iEMFvEkjmRNEbqL4MrsWojAkAqxBBIrmRjcbnquRI13G2/mU0jDlnnQwCEq58KhlimgU1oXqnFhXbulYmSbd7i7R4I1IaVE0PGzaRUgStIkS19dj4a6TTZ9ivpkfcIZLTmx61MpK2kqO+mpbSXB8VKV7cbNuG0yrPa2strzzGwdVJtmiQsVJA0SuENT4Wda4g6pjuoE2iKzTUSyhY0SIBoGSuTrTl8qmrUNAUkjHWW67TE4sW3G2nijAJ+ZtnDT6QKluUjx6qVzgYcVNNtmvd1tbE7bZxRTwSSKkqSQxhXKQ+vLzCNamJXD6hQk1A6iccGvo2HZk0VR9IjC9cyBk2HqiCUXQRahbmJdZoo+UZBHIOFRNPnQHG7++rqVKX/Uc78mvyLRHyC50Cs6hFplohQjI1P6y6vtfdpucW1Xyy3LSyzIHVoOfEDGAYpqMZCjV0jJePYbq09815cXe/bKS1rDKymB5Ld6mgAUaYtSXMEUapG4bnNUrTHTXR24W9xe7bGi3L2dt/G3ckkzoUjXLVJoi5adqh5NNGauLaHon3d7rsm6WMkbQXEe38oCNK1RuQupmBCPESCVkWoYZhtm633mzVN+PsEMszpSZBJBLLNCwPqgzVLoRUNkcxgb7tO2xpuCw2VwbtvHcvLO0IlMkzVd1cSMDGToAppUUFH6nn2yKTcrnapLx7p6tOJxEzq0cjEmNUKqFRNK6RQg1Ndw3ra5WS5ga7iiccYhLdiIsn2ugSsykeq1CM8WO77ptlvf3O7xNJPJcRJKwDO6iJC4JjWMAA6KMXq7Etw6x9zE8Qv8Ap51M3s8p5kaPDNA0QavFwJRGxqC/JQvUrjrLaOotsgvLawmVLeORarCpubtKRiuQ0xovoUY2Lo/crC43Ladst4JF261UvJctIZSwRKjUSsMcbUIblLIAfEa2G49AdAbtsW67dKrxzx7fyVMaAsqlYEqzpIEaMkVA1rWjUxbXF8nLneKNpFIoVdkBdSOyjEinZiw95G4bE3VPT9rbLGbNauIXHM5heJVcjUzLKshjeJioSWgVcXfU3R89zst5c2rR/oN4EghqoQyukkbFJQmjmCArG8bMzgach1J1h1V05e9VTQTywwW9vALlLRI53hjMkb1ACxxhIgQVDtI1NZ1DaesOiulNz6f2+6rBfRy2jRQUdZOY5CLyo4zSJ6EgCZNSgFs9p6R9jWHb9zhjmuooi0Qnkka8eUuyEN88Y1EukgstRUVx0RP0bYxba0tyoYW6iMMYbm0EbELQFwJHBf1mBoxIGNg6l2vbm33adqd3utuQtV2LI2to08bo0atEzRq7xVrpKs2Nn37aorno3c7asP6MFskVvdzMrqqc+PToZwxDRyQoJ9CAHXx6O3LbLZIJ9xuxJdOgo08kdzZojSHtKqSoPdlhOqWto23GC5toI5ytZFhkd2eIH7Rzmw7T6MT9R2W2xncjt1vem8er3JuJFidm5zVbQdRXlikeii6cq42z9HyMpuSlrIRWvs7XU+pK8QrhFhNPkMV4GmLK1k2q1vReWMU800kSSSyyyQBy/OprXSxIQIyiMABaUxuPVE9sj7hb3HIjuCPnEheCNmjU/ascyO//AID7T++Ns9x7EZDDomlh083SHrynXVUIvrVpTKlcP1D0paSQXTxNCWe4nlHLZlYjTJIy8VGdKjhXEG+dXWjz3NvDyI3S4nhpGXMmmkToD4mJqQT2cMT7T0fbtbw3EvOkDSySkyFVTVqlZiPCoFAadvHEnVl2Lu0u7g6pzZ3T26ztQAmQKCQXAGsxtGXoC1Tni33i02toZbWSGWIJc3IjWSEqyPo5uknUgZywJkYsz1LHF3uu47fK817LJPMRd3ShpJXLu2lZQoqxJoAAOAFBiXqDe7GWS6mSGN2W6uYwVgiSCMaUkVco0VSaVNKmpONv6Zu7Fkh2qMxWkkc0qXEMZbUUE+ouyls6SawDmKHPEfUdolzf30GcU19cPctCc6NGCFRWAJCsVLL8kgmuNk23cLhZrXZpTb7rGwddCGeJ5U4BnrDqNYqnsB1ZYsev+n4p9wt5VjuLNbqZ5IEU+KJlidVYhcmVJi4U0OkEYl2Dqa1S7tJ6a43GVQaqykUZHU5q6lWU5g4W9khu7qNG1LbzXTNAO8aVVXYN8oNIQ/BqjLFls/U9nrttufXbpFJJbrGRGYhpELJ4Qh0qvqqKUGQxc7v0faPBPdxrFKzzzTao0bWopK7gUbtFD2YPT3VcBlg1iRGRjHLFIoIWSN1zVgGZTWqspKspBpi8/u1HLI9+qJO9zIJS8aatMdAqRhfG1QEzrnXD7isN2YHbWbI3cosmI4K0IIZ0HARySMmnw6dOWE6q6as5Ib2NJUVmuZ5FCS+uoSSRkA4AZeEDKmJupd2huIp7olp1t5zHHOxFGd0KtpZgBrMRj1HxNViSbCXqKyeRtttxa2+i4ni0QClE+bddVNIzapy44u+lNhsgLC+d5J4ZnedZWkRY31c5nJDIqgr6uXDOuDeJDeRRM2o2yXbi3r2ZENKAoyWkoKjIUwPd1cWKx7OAgFvEzxActxIpDowkrrGpmLanNSxJJJurjabGVHvLSeylLXVy9be5XRMg1yNpLLwZaMvFSDiz6h2awljurBxJAzXdy4RwCoOh5SpyJFCCPN5JNytUvNsMzFpI7K7kghckksDFR1VWJJKppGeQAwNh6RtRbQFtbklnklkIAMksjEs7UAGZooFFAGWJN5W3uNumlYs/sU5gRmY1YiMq6Jr+UIwgPGlc8X3u+2yzZdt3IP7UpmkMkxdQrFpdWoHSoUaNIAGQGeLTqbY7GWO8smLQu11cyBSyMh8DyMp8LEUIPfxGBu3UVq8d6AAbm2kMMzhRRNZAKSFB6jOjMoAAIApht/2CGeW/aNo/aLmd5pAj01qB4UGrSKnRXIAEDLD3cm3Sl5JWmb+eXQBkaTmk6ebQeM1pSg4Upi96j3uwlku9wfmTsLu5QO2hY/USRVA0oooAOHeTiz6J3mxEtjt8aR23jcTW4RBGpinB5qtpADeIhwBrDUxb71HHd3clpIssCXFyzxROhDIVRFjyVgGAYspIFQcfoXq60W6iVi8bVKSRPQjXFIpDo1DQ0NGGTBhliK9livLtYHDxwz3TNChUhlARFjNAwBoWIJGdRl5IbLquFy1sWMM0LmOaPWAHAajKyuANSOrLVVNKgHFz0707C72947PP7Q/OaYsgjIk1AIVKDToChaVqMzh723iu7JZD4oba6ZISPtNLK7BO5FYKtaKAMsDpDpu0WKw8ZaNyZRIZf40yGQtr5nygfCRlQDLDX1vDd2KyHxQ210yQkdqaWVyI6/IVlUfJAGIfdtJYkbRBKsyxLNMrc1WLcxpQ4kLFmJPioe6lANxi2uxkQbraPY3Oq6uH120hBdBrkJQkgeJaMOwjFtv+z2EqXVrr5TNdXLhdcbRN4XlZTVHYZjLI8QMWu57dt8qTWUsc0JN3dMFkiYOh0mUqaMAaEEHtGeLvddy2+V5r6aWeYi7ulV5JnaSQ6VlCqGZiaAADgKDFttXU1lzBZoI4JUdkniQADQsozZSFGpH1oTmVrnhOoNvt5ry9iOqKa8mM7RNwDIulIw6jJHKF0AGllOeF6i6qtJJrtIlgDpcTxfNqzOF0xSKuTOxrSufHIYl6F2myB2qcytJBMzzq5nNZdRlLsQx7K0HZTBvBFeJEW1ezLdvyK17iDLkPCKS1C5A4uouitrSb9HWshtbGIaVcohZYwACWLGpYCryEnMu2a9X9VdO2tr1TE0jNZQW85jM6s3LaKOU+zxqw0swcVibVUalFd46w3+3lhivppLuKLQxme3ghqXWMgMea2sQji6qpAowrsPu66Bs5ozLcG4vnmjXVZxoGSpdC6gctnkJDUZuVEKuSottl2xBHbWkSQxKPkpGoVR5zQZntOZzP6yvrDpy5FnfzQSJbznhFMykRyHwvkrUJ8Leg4fq2y6ns4r67dTeToJeZcR81JJUYNbFBr0fJVM6UIGNv94Pu83CHat2tl0yyya/FywRBKhRJPnEVnjYOpV4iqmukDGyTX27CPqzZYlA3ABuXPJVWfXpVHQcxRJFIiho2r4GVmXH6C3DedssIvVe9iTVcOnayKsICvTgwWM1zqvHFnsmy7taRbPDFGZYLlZDJJdxmQCcSRxu9DG9CpfNqkiueNt6Bu9+sHaJplvWaJ1jnt0aI2EcZWDWrQBCJGopkNNRfEnu3i36wEvOSGJxE/KXavZ2jltWJg5jSvKxYSkFgmWscMbn0B17f2l90/ewOkdtbI4kjlmdmnkMskSua1UxjUwjcVVRiXpb3b7xYXm0SO7QtdrSW21mrOEaN11HiyKzxFyXCKWYYvd7368/SW+bq2q6uBq0gai5jjLeN9UjNJJI4UuxACIqgY3je/dNuNjHa75IzvJcirwhneRQ0TROGaJ5JNDxk6lI1oDkNp6n2Dc/YuptnjjRLoghJylGq+gao2Eup0dVYAO6MjI1BHtO9bztm22yugmubdNVxLGrAtoAjAjZ1BWq8qlSajFB2Yk97Xux3G3luJ4Fhksr5phFpVFTTGYzpKNoVwrBCkupwzaiAnve96s9kl7bxlILWwVwgYxvEHmkahYokjgZuWJFWCoq4ufeb7k9yhsru+qbq1uQeTIzGsmk6XUpKwDlHUGOSskUi6tItd995m62UG22yy1sLJT89I8ZRDLJpUlYydYUuwLD1e0H3iW/UG2re2zutm7RSVhtg8phjdBBy3ZI5WVmYNqYkknI4g6gst6sI7XbjE1hHLHIJIHEcBmZjHCRJruYjIoctRaLkKjHTnXu273bSdR7LbiKdZBLHZXMmp2aRFiC6RIHKSIYgrqqeJSue09ae9+XbrSLZnWSK3sFkZ5nR1kQSSvmI+YqsfGxFCqIutmwnVFnvdhHb7fLr2xJI5BJbKeU5D8uErKxmj1Vcv4aLWmWNq6bud7sDDDbxncFkidRcX8bMRPE0cOpItLEcvwCtKpkMW/u5uN+sGk5jxXDmFxHJtqxIttbIRBrWSORAWkorMuWs1IxvfSnvs3W2uenIoFMHsyOr2iqzySOHaJZHl5zRtD6/iGmlDpP6R2j3h3C9FvDLLpjiNvLyV18yMvISbbxBklVKLXVSIFsbrcaCsb31FPYStvFqAPbpqAe7hx/4GXvLzarOaWU6nd7aBnZu9mZCzHzkk4S1s41iijAVURQqKo4BVUAKB2AAD9bW+5QXdoEuI0lUM8oYCRQ4BpCRUA50JHnx/tll+/m/kcTWMpBeF3RiOFUYqaVzpUZfq9Bhb/c2TbIHAK84FpiDwPJWhX0SMjcPDQ1xWy3oNJ3PbFV/fLM5+EKcuzH6J3+IKxGpJFJaKVeGqNqCorkQQrL8pRUV+gG43e320twMxK8ETSA9+tkLV+HFBiSTbbWG3aY6pDFGkZdvtnKqCx85qcR9O7ZJHFNIrsGlLBKIpY10qzVoMssf7ZZfv5v5HDb/ALpcW0kSukemJpC9XrQ+KNRQUzzr9Csq3lnRgCPHN2iv+hw0rXlnRAWPjmrkK/6Htp+r2202xCyXUscKlq6Q0rqilqAmgLZ0BNOAOKe2WX7+b+Rxdb/e3Vq8VpGZGCNKWIWlQtYgK59pA8/6zuNj3qFbi0u0aOWNvVdGFCDTMd4IIIIBBBAOPZ4t13WOwLajZi6Qw1JJy1REjPgTVu3UTniDpvpq3FtaW4IVQSSSTVndjVnkdiWd2JZif+BK+uL28ktTaPEoEaKwYOHJJ1EUppHDH9bXH+qj/hY/ra4/1Uf8LFIt3mB/dQow+IOv1cNcbFcRbkF+QAYZSP3KuzRnLs5gJ7AcPYbjC8E8Ro6OpVlPcVIBH1xnw/WEGzbREZrm4YIiCmZPeTQAAVLMSAqgsSACce0LuNu11prydMgSv2om7+wExgV7QM8TbZuUbQzwOUkRuKspoQfrEVBGYJBB+j2jpGK1uhcOtta6isXLEmlItVRMW0as66a0+T2eS/8Ayif8Y36vN1juiB47FglurCqmemppCCKHlKV0/u3DcUGH3veidJOiONRV5ZCKhEBIAyBJZjRQCT2A23UW35JcLUpqDGNwSHjYgDNWBByFciMiMbZZuVN2Z3dB8oQiMrIeOSs5jH7orl6p/UIOod0jkkhiSVSsQUvV0KigdkFATn4hli6l2aGaEWhjD84IK8wORp0SPw0GtadlK4k/KIPqt9DZ9L2FtdJPOCoaRYggMcTO1SszNSiECimppUDsm+4f70/q9hu1wC0drcQzMFpqKxyK7BakCpCmlSBXiRibadnt7iJ4YjMTMsaqVDolBolc6quDmKUrnjefyZ/rfrB7PZgqRwgGaaQkRxhq6a0BZmah0qoJNCTRQSJN6sLmPcYoFLSqiNHIiKKs4Ulg6qBVqMGAzCkA0/4Fb+33O2muGu3iZeVooBGrg6tbLmSwpQHtwvUG3wyQRs7x6ZNOqqUqfCSKGuWdcW15uVvLcLcuyKItFVKqGqdTAUzplgJcWN5Gp4sBC1PORzAfir6MfpHp25WdFoGHqyRk8BIjUZTxoSNJoSpIw9zbRqm6WyFoJAKF6ZmCSg8SvSiV9RzUUBcMUcEEZEHiCOIPn/U4do2mIzXFw2lEBALHjxYhRkCSSQAMycNuHWl4FKqWFvbGpqFJAeZlIGYFVRGHdJg+S2m3ZljSeOSFHagVZJANFSchqoY65ZvmQCcEnIDifNx4/sGNw3HZ2V4KxoHWml2ijSN3BHEFlNGz1ChBoR9Hsv5bb/jV8l/+UT/jG/V9vZOM5mlb0mZ1+kqqPgxtW2avAkMsun907han4I6D4e/D/wB3r6W0EubqjeBjwBKGqFgMg1KgZVph9y3m4kuZ34vIxZqDgATwA7FFABkAP1Hevu7X72fEn5RB9Vvodp+6m/NpsTfcP96f1hffkL/j4Mbz+TP9b9Ybh0+WC3nPE4WoDPEY0Sq9rctlOoCunWD24ut33l1SCKNq6qeMkELGAfWZz4VUVJJpTjiv/ANUggd/6wj/ACif6q42n8PL+LXybdNaOQlzLHbyqODxzOEII7dJKuvcyg+TeLS3FEF1KwHdrbWQPMC1B5sCGBS7saBVBJJ7gBUk+YYE1vs9zpOY1oIiQeGUhQ/S8+DPuG0XKovFljMij0tHrAHnJxQ8fIl/t213c8EldMkdvK6NQlTpZUKmhBBoeIIxQbLff0Wf+Bh7W6Ro5Y2KsjAqyspoVZTQggihBFQeOBf2G03DwsKqxUJqHEFQ5VmB7CAQezH6FntZVvNQTkmNhKXOQUR01EnsAGdRTjjar3cdru4IY5SWeS3lRFHLcVZmQBRXKpIzyxKqipKNQd50nLB/+zX39Fn/AIGI13uznszKCU50TxawtAxXWq6gCRWnCorxwl/tu2XdxA9dMkdvK6NQkGjKhBoQQaHiKY/RUtvu7W1NPKKXZj0/a6KadP7mlPNh7HcIngmjNHjkUo6nuZWAYHzEeUT7LtlxPG3BxGRGfRI2lD8DYM93s9yEAqSic2gHEnll6D04McgKsMiCCCD2gg93b5Nl/Lbf8avkv/yif8Y3kEMKl2Y0AAJJJ7ABmT5sCe22e50EVBdOWSD2gSFD9LBn3jbLiCMcXMZMY9Mi6kHwt9ALjZdsnmibg+jRG3okfSh+BjgzS7POVH2miQ/vY3dvpYa1vInhlXJkdSjKe4qwBB9I+ga72bb7m7iVtJeGGSRQ1AdJZFIDUINK1oQcbXZbhC8E0aSao5FZHWs8pAZWAZSQQcwMiDiwn2awuLtEtdLNDDJIqtzZDpJRSAaEGhzoa4/qW+/os/8AAx/Ut9/RZ/4GHvb7aruGGIand7eZUUd7MyAAecnyrZ7dC88r8EjVnc+hVBJ+AYE0ezz0P2wVD+9dg30sD9O2E9qDwaSJlQ91HppNfMfLvX3dr97PiT8og+q3l9j2W1lu5ftYkZyPOdINB5zQefBlbZ56Du0M370MWJ8wFcbXZ7jDJbyq01UkRkYfzabirAEfFib7h/vT5TFsNlNdlfW5cbMF+6YDSv8AlEY1naJacfXhJ7+Akr8FK49m3u0mtHPASxslfOpYAMPOCR9B7FtFvLdTULaIkaR9K8TpQE0HaaZY/qa+/os/8DCTb1YXFokh0q00MkYZgKkKXUAkDMgdmPadk2yeeI8HCaYz9y76Ub4CcG53ja7iGIZl9GtF+6dNSr8JHlvvyF/x8GN5/Jn+thbLbYZLiZ8lSNGdz6FUEn4se0nZrjTSvqqW/eBtdfNprhrS9ieGVDRkdSjKe4qwBB9IGI7KyjaWaVgiIoLMzMaKqgVJJJoAOJx/Ut5/R5P4OP6lvP6PJ/BwLLeraS1mKhwkqFG0kkBqMAaEggHzHCXEGz3bpIoZWEEhDKwqrA6cwQQQe0Y/qW8/o8n8HCXG+WE9pHI2lWljZAzAVoCwFTTOnd5Bc7ZtVw8bZhmURqw71aUoGHnBIwZ7nZ5yozPLCymg7dMTO30sGGdSjqaFWBDA9xBAIOAiAsxNABmSTwAA4k9mFurPatwhljNVdLa4R1PeGCAg+cHHO6gtdzuI4QW1Tx3TqigEs1XBCgLUs2WXE08oiiBZmIAAFSSeAAHEnsGBPa7PcaTQguojqDwIEhQ/SwZt72y4t4xxdo2MY9Migp/yvKEQEljQAZkk9gGBc2m0T6GzBcLFUdhAlZCQfR58G43DabhYxmWRRKAO9jEX0jzmgxpIoRx83+O77J1pDJLNdtElroaRVDeMvrMbrQEaaE17aUzw/TO8w3VvcIELOrzui8xQ6mut65MK+A0xab/0/dG72u//AItmoWQldajWoCyI6VZHCqciGHAtio4jB37c0jSeSeNCIlKrSK55akAsxBKgVz41oAMvoI9n2KE3FzJXSgIGQFSSzEKqgZkkgDFxs1/TnWsjxPpNV1oSrUPaKjjwONs3/Zd19p3K50c2HUjV1IWkHKUa4eQwCEuTqJoaEj9Sj/KJ/qrjavw8v4seS36gmjZdv25xK0hBCySoaxxIeDMG0s9PVVc6FlqWchQKkk8AOJJr3DG5bxAapc3ErJ50LkRn94BiEiJX3GVAbicgF9TCpijPyYl9Wi01U1PU8H2bfL0xXKBSyCGZ9IYBlqyoVNVIOROXGmGuenL2O6CU1BSQ614Fo2CutewsornQmmLjqjZoRFudsplfQKC5jUVdXUcZVUFkempqaGqCpXPG1bff7nawzqJFMbzxq4ZriXSChYMC1RQEZ1FOOKY3TrrqeDW8l7ctZwyDJUEzkXDqcizf5oEEKPnM2KlRLCwdWzDAggjvBGRHnGOkt8u3SGdbwK8jMF+YR43Jdj8mNjkSaLrbvwljYbpazTSnSkaTxM7mhNFVWJJoCcuwE4LMaAZ17Kd+K/pmy/pMP8PG0Ps15DdiNLgMYZUkCktFQNoJ0k0NK0qB3Y22x3Hc7WCZecDHJPGjgtPIQCrMCKggiozBFPJvH4f/AJieSHqbrOAT3cgDxW8grHApzVpEOTykUOlgVjyy5gqq3G/XkVohyQOwBanYiCrNTt0qaY9j2Pc4Z5jwjqUkagqdKSBGeg46QaDPDmeNbe/APKukUawwGSy0pzY+wq1SoroZScXGy7muie2do3HEVU0qD2qeKt2qQRxxsv5bb/jV8l/+UT/jGxb7DtCa57hgo+1UcWdznREUFmPYBkCaAqtjGJr0gc26dQZGYjMJWvLj7kWmVNZdsybDed0hinXJkBaR1PGjrGrlD5mofNhrrYLuK7Rcm5bBitRwdDRlqOGpQT3ZYn6r6UgEF3ApkmhjFEnQZu6KMllUVY6QBIA1RroTj++/UcQnRXKW0LgFCUNHmcHJ6NVEUjSGVmIJ00SfqK6WDmfxaBS0j6aA6Y1BbSKgEkBRlUiuItps7mRJ53CRiSGRQ7saKuoBgCSctRA7zXD7dvUKl6ERTAASwt2Mj8aA5lCdD0ow7Rc7VcEGS2lkiYjhqjcoaeaoNPLd2+8bhb2sjXjMFlmjjYqYYRqCswJFQRUZVFMJf7dMk8EgJSSNg6MAaEqykg0IIyPEUwtvvN/b2kjrqVZpkjZlrTUA7AkVyqMq5Y/rmy/pMP8ADw1rs1/b3ciLqZYZkkYLUDUQrEgVIFeFSBjefyZvqr5E2e0blQoNc81KiOIEAkdhdidKL2k1NFViBt/T9usIoNchAMshA9aSTixPGmSLwVVGWGsrrd4OYpodBaQA8Ka41dAQeI1ZduPaLCWG+tZgVJUrLG3ercQaV8SsKjgRg9YdKx8u0LAXEArphZiAskfaImY6WThGxXT4G0pjevu7X72fEn5RB9VvIYpWMVhbUa4kHHOumJK5cyShzOSKCxBIVWXatit0toE+Sg4n7ZmzZ2PazlmPacGyvt3tIpVNCjXEYKnuYavCfMaHFrvcaw3TW5LQToVfQWUo2iRScmViGWuk5VFQKTfcP96fIbW+LLY2iiWfSaMwrRIg3yTIa1PEIrkENQ45khh2+wtFHYEjQVoAABVmY0AABd2Paxz5XtU2mtNfs8mn00prp2+pXzVwpnjjvbK7jV1DoGR0cVVgrAEVBqDRWU8KHEm1WDE2syLPCGNWVHLKUJ4nQ6MFJzK6SampPkS83W4jtYhbzjXK6xpUhaDUxAqewVqezDXGzXUV3GjaWaGRZFVqA6SUJANCDTjQg4s5d9i9oWxkaVIm/i2crpBkWnjC8Qp8JPrBhlj2DcdztLaRMuW00astMgCurw04UIFMLeWEqTwyZq8bB0YcMmUkH4DibrLpOAQzwAvcwRgBJIxm8yIMlkT1nC5OupqBwdeL78hf8fBi96fikEJu4jHrKltNSM9IIrTPKor349mseXax0HMnmdFeVqcZJW018yiiLXwqMG52u4iuUBoWikWRQe4lCRXzYuNxjiUbhYRtLFIBRmRBrkhY/KVlDFAa6XoVpVg2z3d5IsUUd3Azu5CqqiRSWZjQKAMySQAMO+y3kN2IyA5hlSTSSKgNoJpUZivHOmDf7zcJbQAhS8jBVBbIAk5CpyHnxFfbJcx3cItIkLxOHXUHmJWoqKgEEjsqMbZs1rudvJdNbwIIllVpNawrVdIJNVoajsoa4MjmigEknIADiSewDvONvi2a+t7t0uWLLDNHIQOUwqQjEgVNKkUriHrjfYlnubirWyOoKwxgkCXSagyOQWUkeBNJWjEnCR9Q3YjmkGpYlVpJSpNNelQSq5EBn0hiCASQRiPZdquXFzLXlpJC6ayoLEBqFAQoJoWFaZVxLHcQql+qEwXAADq4HhVyKa42IAZWqACWUqwBxBzSFCSpUk5CjitT3DvwLHa9ytrmdgSI4p43chRViFViSFGZNMsbn+SXP4l/JBsWzpzLi4bSo4AdpZj2IgBZj2KCcIbeNbi/I+cuXXxkkeJYwa8qMHgq+JhQuzGlDY71ucMM44x1aR17RrWMMUyzGqh7cNc7DdxXkQybQwYrUZB09ZajscA4n6s6ShFvcwKZJ4I1pHMgzd0QZJIoqxC0WQA+EPm2IN73GIS7pcosjO4BNurgFYohnpYA/OOPEWqtdIAwdt3i7JuRQtFEjSulQCNdPChIIIVmDEEGlDXD2GwXDNcIvMMbxujaAQCwJGggFhUBicxli76mtYVg3GyjeYyIApmSMapElpQMdAJRz4wwA1aSQfKu3bPbyXM7AkRxqXYhRUkAZ0AzOP6lvP8AUP8AYwbTc4JLaUZlJUaNqd+lgDh+sU3O2vIE5Xhh1MSZHVKBs1qpbMV7D2/RS3VtDJJFAAZHVGZYwcgXYAhQTkCxFez6GW4s9xt7aSKQpyZKmRlCqxkCrno8WmtKVBzxc7VKwdraWSIsODGNyhIrnQkVHluLa3v4LOSHRpWUnVLr115ajNtISrUBpUYuunLmRZntWCl1BCtVVaoBzGTUz+jlubaGSSOAAyMqMyxg5AuwBCAnIFiAf8Wdm/KF+ocTbqu629uJlirDQvcKscSIx0BlGYFQSwFCK4233S9M65RtbpHI7ggmVF5KRioGo+JmdwAlWUISAaWWyQ7Tb7tu08YlnmuAGCipUldSsQrMHVEQKNK6nLNxf3k9J2K7bd2TabqCOgjIBUP4VCrUB1kWRVQsmpXBYDTDuO/Wf6Qt4rhmFuW0LJILtuWJDn82GoWFGDAUKkHF/skmz2+17raxa4JLdVQEcENVRDpV9KyRtqBVgyEN6t/7z+t7YXkdq7RwW7ZozqyoSynwsXlYRqG1IgDOVJ00k6Q3zYbfbZ5I3NtPbBFcaBqK6lRDqUeMA6o3CsGRaANP0He7akm5wT3YF9UBwkaBdCrpJ0uFYjxigfMHPF5s8GwxRXdtflprrUuq4EUjCVWHLBHOPGrNTtrja+r9g2mDbZb2dCRGq6lUpNVNYVdQJQH1QMsgMf8A4o9WWS7jcXLhLS3koYx4mVSwYMpLFHkLMraY1XQuokndepLvbrTaL3bOYVktyqGqRiReYoVapISYwH1kkExkMKBevG2c9R380jAW4Y6YkV2QnlgNqI06mHLdvEukKoLGw3jpiH9G7rKxW6sAZPmaKSxcSKpQq2kIVCrIr10+En6KP8on+quI7fqG0S7SFiyB60ViKEihHEZZ92ObHs1uTWviUyD965ZaealMLDbIkMMS0CqAiIo7gKKqjzCgxN0j0dOJppwUuLiM1SNDk0cTjJ3cVVnXwopIBLk6Aw4jMYjO/wBtcLfRoA6xKjJI4AGpWLppDnMqy+GtAWpU3PU0ls0YuCuhFUsEjRQiLqCjUQqippmSaUFANraJmi58ywSLmNUcx0MrDtFSGHcygjMYaFxVXBUg8CDkR8WWJI14KzAegEjFt+Fj+/GM8TdDbBI0NvAdN1IpKvLJTxRBhQ8pQQHA/jGqDVANQ2jbJ0ltl9SOdOYI6mpCEMrKpOenUVBqQoJNTu3UM/OlppUABUjUZhUQZKK5ntJJLEkk42f8M34qTE1ftH+9Plj+6X6o8m8fh/8AmJixsrtdUEJNxIp4FYRqVT5mk0KQciCQQeGJ9yuso7eN5X+5RSx4+YYuN93Zy0kreFakrHHU6IkHYiDgBSpqxqzEnaP0uQsHtMdSTpGoGsdTlQczRXspWuVcGmL5rEhuWIY5CvDmpEquK9pXJG7mUjsxsv5bb/jV8l/+UT/jGxuXVEq1cFbaMkeqCBJLQ+f5sV8x78XD9J28s9/OVhj5KM7xh665QFBI0KCFah0uVJwXk2e9ZmNSTBISSeJJ08Ti03uy2m9QJIqygQShZIWYCRHFKFSueeSsFfIqDihFR5/p178bntEApHBcSBB3IW1IPgQgfBjb47Y1a2MsUgHyX5rvQ+lXVhXsbEO8bVdCC8gj5WiXUYpEDM48SgtGwLNmEYMKA0IqYd6G2ySNZypKkkIFxHWNgwJERLBajxaguXGmD/8AapRfhSNBdOSJKUzfKTSDmRyw1PDUHPE24XZ1Szu8jnvd2LMfhJP0G0Ef6OT8fNjbvyT/AK6TyX9f/cm/HwY3n8nb6q+Rd2K0m3GV5GPbojYxRr6PC7D7s4g6e6RtLif20t7Q8EbPpiTT80Sma80tn9siMuYLA57Lef0eT+DiK3vNuvIdvvdUc4eKRYlIVjHK1RpUowA1Gh0sy9oxdbPdKGjuonjIP7tSAfSDQg9hAPZhon4qSD6QaHG9fd2v3s+JPyiD6reSwVVpLeJ7TKcqs03iSuVfDFy1z4Uxb9J7NIYZb1GkndTRxDUosakZrzSG1nI6V01ozDyWFhazukF0ZVljDHRIFglZda+qxVlBUkVB4EYm+4f70+Td9rdgJ5VgkUdrJGZFenfpaRK/denD7BLObdtayxuBqAkTUBrWo1oQxBFQQaEZimGaG1W/iGeu2cOafg20S17wEOeQJxB0v1ltdwtxYxiJCoCMY0FEEkc2hlZQNJILBgK6QcSb9PFyECrFFHXVoiQkgFqCrFmZmNAKtQCgH0G4fln/AFMWIm2Wdrdrq5WGR0NH5ZilcqrDxLUotSpBIqK0JxUmpPbi3295W/R9/IsU0ZPgDSEIkwHBWRiuphSqVBrlQxSrqVgQQeBByIPYQRl3HG47LF6ltcSon3AY6P8AkUxffkL/AI+DG477ZKrTWsDugcEqWAy1AEEgE1IBFeFRWuG3LqC6e5lJNNR8KA/JjQUSNf3KgDtOeeLawhciK9SWORanS2mJ5UJHCqsmR4gFgPWOLgEVBik+8PkhjuW02m4Ut5q8FLMOVIfuHIBJ4I74vOnrvJbmNlB+0fijjI5o4VvgxNt94pSWB2jdT8lkYqw+AgjF11rdL4YB7PBXhzGAMrD7lCqAj/SMOzEljatputzJgShoVjpWd+/1DywRmGkB8mzz2bAqtrFGaUyeJRHIp86upB+PDdTbBdIlyyKrwzFgjcsaVMcihtB0gAqy6SfFqFTi26lm2qRvY316lHOhZSCrhnhLaAyEirUIrWlcSR7Lt00d86FVMroYo2IprBQ65NBzClU1HiRgknM4tfwNx+KbG5/klz+Jfybj1XOoLqVtoiR6uQkmIPeaxCtK01CtCRia929tF3csIIW7UZwxaQfukRWKnsfSThppWLO5JZiSSSTUkk5kk5knMnPG6c5gLswRiIE8Y+YTNQdtGEOfYCacTia83BgkESM0hYgKEVSWJr2UB9OOYg8AaoHmrUD4sQbhYuJIZo0dGHAqyhlOXmOLvqXpe5SU3TtK8EzFHDtmwjkoUZScwr6NAoNRAGF6g3XaJjCEaKWoJjaNiCdM8euNWDKrKSTWlCKE4uNh6espoZLxDFJJMUokbZOECFtRdarVioUEmhNPoE3jYZuRcIGUPpR6BxpYUdWXMEjhUdlDjZz07d+z+0xStL83E+pk5Ok/OI1KamyWgz9FLrqXqWFEvtuduXMq6dRjMdSvGiyq5jdAdBkXUACAFbatpha4uJ7sKkaCrMfa4/iAAJLEhVUEkgAnDb/uMMTwxgNKIpQ7xAkCrrQAgVzMZcAZkgAnEG87ZZo9vcqHjYzwLVTkDpaQMOHaAcXMmzWiyCzne3lrNClJYwCyjW41UqPEKg9hw/Ssdg0l7EiyOiNGyojgFWeQNy1Br8phnlxywLzqCweKAkDmqySRgngGeNmCk8BqpU5Cpxf/AKN2iC42+/imnW4eeJWRDGY5WeLVqlARDoQ6SDX1wdOI9p2WB7i4lNFRBUnvJJoFUDNmYhVGZIGeDerDDOyrqaGKYNMBxppIVWNMwEZieC1OWDsuxW5lnQFnqQixqpAZpGagUAmlD4icgCcsSb1NHDdW8KlpDby8woo9YlSqMQvyigbSASaAEj/5Wf6seN2/LLr8e+Its2qFp7iY6URBVmPHIdwAJJNAACSQATg3ohgkdRqMKTKZh5qEBGPcFkYngKnLG1wXCmOSOaUMrAhlZYZQVYHMEEUIOYOXZjedz2mBIrbnKFlnYxrIRFGCIxpZmFctYXRWo1VBAl2TfIuTcRUqtQQQRVWVhkysMwQT3GhBATc0hitkkUNGs8miRwcxRArFajMCTQaZ0pniPo66tTHfysqxozKFfVXSyyE6GRqGjBqVBBIIIEG1SWIV5wza+bG0aKhUMZHRmCesNIPifPQrUNItkWzE7TAss0T1gAUjVrkYLyyKjwuFZq+ANiO/3qKN7eRgvNhfWquQSFeoVlJoaErpJFA1aYv5Np2iC5sL+Oadbh54lZF5ZjlLRatUqhUJVDpIavrA6cLtew2z3NwwJ0IK0UcWYmiqoJALMQASBWpGDuW9be6W6gFpEZJUSpoNZjZtGZAq1BUgVzxuO5b/AGrNuMkJO3xieMRkvFqjkbQ2TayBSVwoHrL24h6PltVF/PEZkj50RBjGsk69egeo2RauXDMYXp1rRY5jEJmZpUMUcZZkDPIhcAllYBBVzQkLQEi4ggskf2eQxs3PhVSQqvVdbqSpV1INBxoQCCBd9MW1orXtkqPMnOhAVZAChDlwjVDDgxp20xBD1JAIGuQzR0kjkqEIDfxbNShYcaf4orv11fRWi7VJFLoloOdq1ghSzqF06czRuIyxB72Ni3KGeRp4IxboQWCpBpfWyu1UkWMow0igfjWmIfe309uEME8FukzwMVZ5mjKlFI1hkkTOJ/Ca6VAFBU2PV/RF3B7WkIiuLaV9LpQl6GgYq0bM/FdMiUdWoPFP7v47uK73fc31TiJqrEG0aye0KEjWJNQVnZi4UKCBbdJLuFtaXlzPJyhPKq6nS5aTQQCWGpRkQrHhka43Hq3rC7gN9PEYre3jfWXNdQXMKWLuEqVUpGilmbMgX/uu3m7SzvJZGmt3cgLIzOswAqRVllVtSV1GNqqDpNJOuOv7+2hS1jcQJG5dpGdShYBlQsShIjRQzMxq2nTmepd2dbeO/kuaFyAqmZW5aM3AfJSpyLU78XvVN5fWyQ7jfDkIGbmEXMharAqFVYgTqYMwIFRSuLPpaPdLMz7QpnciUESCKOYlIxXVqbWAuoAVwvu0vbyOy3KxfXb8w0EmlnZCBUaxpkeN1WroKSaWGRvd36m3C1to4Y2aONJC73Dj1EVWEYozUzzYdiYtN19028H9LO/89tJZYuSfWBHs8iEK66UCycXQsQ3ACztetvZG6l5oKi2IZkiDNqL8WVWSgZa6DLmg8Jp9DH+UT/VXG33XTkqxPPNIr6o0cFVQECjA0zNainZ2YKreRLXtFvDUeiqHBi33cZp4zxj1aIz6Y0CofSVr5LXp/bBWa6cIteCjizt+5RQXamekGmeEENsl3dgeO5mRXctTMxq2pYlrwCCtMmZjmZNrRpbt4Tpb2ZFaNWGRUO7xq1D9pqWtQDi224QSpczSosRmt0PzjMAlHVpNJ1cGNKHOo8kv3bffHFt+Fj+/Hk3o/wDxcv33l2f8MfxUmJvuH+9OD5I/ul+qPJvH4f8A5iY5bmhltZ0XzkGNz/yUY/BjdNttK82e1nRKZks0TBQPSaD4cUPEeQbVDu84hVdIzUuF4ACYqZRQZAhwQMgQMF3JZmJJJzJJ4kntJ78bL+W2/wCNXyX/AOUT/jGxd2y+vHeOT6Hhh0/enB3vey626uqExoZCpfIFgMwpOVe8qOJx/tE/9HfH+0T/ANHfH+0T/wBHfG475t9eRczM0eoEErQAEjsqBWnEYk3DpKGW5hNOfEIpJYXpmOYEHgYAnS4ZWGYqVJBEPUUE23TcCac6KtaHNAJB56xZfbGmOZsF/Dd0FSsbqXUfuo8nX/KUYddxgWK6IOi6jAWVW7CxFOateKvUUrpKt4hdbHfik1rI8bU4Eqaah3hhRge0EfQbR+Dl/OJcbd+Sf9dJ5L78ib8fBjefyZvqr5NoeKlFidDT7ZJZFb6Yri3fqJpUW51hGSNpFqmmoJXgaNUA8RU9mP8AaJ/6O+P9on/o74JE8xIGQ5Dip7vh4Z8MPKMtTE/Ga43r7u1+9nxJ+UQfVbybTNEaq1nbZ/8AoUxa3jD5uW0RVPZVJZdQ9I1Kfh8m0/dTfm02JvuH+9Pkhvulub7bEdSclS7+fwANqUjJlKlWBIYEHC7Z1/tsttOoAaSJSPhe3l0unedLtXsUCgwsW0bnC0rUpG5MUhJ7AkoRmP3IPpwdv6gtI7qM8Na1ZewlHFHjbzoynz49gtXaSzuV5tuzU1Ba0aNiMi0Z7aCqlTQEkDy7h+Wf9TFiyH/xyfiJ/Jt1jaAtLLcwqoHGpkXP4MyTwAFT5N5kjNQLl1r50oh+mpxffkL/AI+DG8/kz/W8m1fdT/ms2J/wb/enyVxb3Fw+u7tKW9xXiXjA0yHv5iaWJpTXrHZiDedtjLLvFBpXOtyulGUdxkBjYDKrF6duLLp6GmqCMcwj5UzeKVvPVyaVrRQBwGJ2tX12dl/N4KcCEPzkg4fxkmog9qBO7ySXexW0l5tzHVNE0Ujw1AzYSKvzTgZFgaGg1qwAAWPell22U5HWpli+CSMF/haNBj2jYryG7QUqYpFbTX7ZQdS+hgD2HEs0MCWu5UJS4jULqcDJZguUitkCzDWozVuIMlncrokiZkdTxDKSrA+ggjFr+BuPxTY3P8kufxL+S8tVPjjvHY+h4YdJ/wCQ3xYtb6IVS2ulL+YSRugY+YNRfSw8ke47XM9vPEao8bFWU+YjvGRHAioIIJx+jd93KWeA5mPwRq1MxrEaJroaEBq0OYz8g1WUt7s+ZAkSRUSpzMNwEKoCfknWlakKGJJVb+WTb5jxWdCUr5pI9a07i4T0DHtW1XMV1C2WqJ1kQ17CVJHpBz82LnfunrdbXcoEaUiIBY7gKNTIyCiiQgEpIoBLZPqBqvlGNqHXe2S7i7wuYDHSiACLWG+ei9YlaZNwPDtj6O6XsV2vak06owVLSBTqVSFAVEDeNgNTO9GZ+IM9/tEzW84nZA6GjhZLpEbS3FSVJGoUIrkQcdVw38zzokMhUSMXoXtpi1NVaVKgnsJFeOeLr3d71cP7LuULpAS5BhlCtlG1QU1oWICkeNEoKk16k6z392M1rLJaW0bswWafUAZtJJDcxjHR6MdCyZkY3qy6xkuok3LSr7mgkYxMyNGqSTKrmIjVqhJqoJYEAUruVl0VvFtvuzyFpZiw13UKLpaRUdZHjYAIHdWVHUaigBOOqoZ5XdIbd1jVmZlQG3nJCgkhQTnQUBOOot7sVD7jb24WAUBIBSZwAO0SSRoCO3SB2nEnUu9ia9FwkiS/OHmFnIYSeI6XYFaUegAYkUIGOoeqek0tbC0uhI9zJdajFbq7PIrLo0lpUAdjX5v1mkABXG8WW177Fu9vLAC8SRzRhWqwLlJV0EMpKakY1qNQpTBp/wC6z/Vjxu35Zdfj3xvO5oge7t7ZBCCKkay+qn3TJGp7aEitCcHqzqAS3jSc1ZxrIkJkBFQGIUlDwRqKBkNJAItuoYYfZ0u7iVwlakA28gFT9saam7NRNMsG1W9mWO1u7dIkV2VEU8okBQQvi1HUSCWBoxIyx0/aX6honS21A8G0zzlVPeGYBaHjw4GmDJ1B1Y+2T2yRcq3FtM4hqurWjo4Uu5OostGBopPhFNkn6b3P2zcbIMkk6LJFIRoj+cJKrpLOrMArHSWbPOp6bt7O6liS6gDTBHZTKVhgK62BDMKuxoTQk1IqBjYLm2vJUluzDHM6uRJJGIpiFLjxUqi6s6tSjEioNzLfStM0dwqqXOplAvIqAE1NBqNM8gacMdVQTyu8cNuQiszFUBt7kkICSFBOZAoK5nG6xbzFMltdQoj3kEbsbWhcAuyKxjVtdRIAdLotQRmu8Q+7ffLffrG7jczRz1kuYlKMHETrIU5jx18MsaVpqQBuPVFxLcyvJAkojYyOWjC2woEJNUA7ApFMqYhv5Lydp1KqJDLIXC19UPq1BczkDTM9+NrstluntVEftB5Z0lpFkZULkZsqAGiNVasxINRSPcOobySeDcX5VyZGJUGTSqS6fVXlsEqVUUiDKMssbz1FvE8q7XtkZuw7O9JFlVmhRiSOYIArjSSfFGlRRgDcbzuMjESO7RxliVijJ8MaAmihVCg0A1EajUn/ABU1Rkqe8GhxXyVkJY8MyTiuBzGLUyFSTQd2fkGtiaZCprQdw8lRgF2Jp3muXw4DxkqRwIyONTZk/X+hurjbbqG3FoyKwlD+LmBiCuhW4ac694wvT+4TRzSLLI+qPVpo5FB4gDUUzypiys9suIoDbSO7GXXQhlCgLoVs6jtpli0i3K4iuDdrIy8rX4eWUB1a1HHWKU7jXywrcEBnguFjr9vorl5ygceiuJ7SF+U8sborfaMylQ3+STX4MSbddbXcs6GlY4ZJEbuZHRSrqewg+mhyxY9R7xD+j7a0mjm0zZTSaGDBVi9ZakULSaKcQGIp5LrqLdoI0tYmBZhNGxpJIEXwqSTVmHorniy6l2yCN7WVw6sZo1bSkpVjpYgihRvTTLybnvW328RguJ5JEJnjUlSag6S1R6DQ4KNxU0PweTZ5JjRTcBfhdWRR8LMB8ODG4qrAgjzHI4lg2sQT2xc8uUzKngJOnWpAYMBTUAGFfVJGLBt0u0nur0y1jiDaI1jEfy30lyxf7RQKdtcW3UG0wRvbTElSZo1JCOUaqsQRQqfi8m79UWkEZs2ZpgxmjBKJGCx011V8JyIriz6itRVrWQMV4ak4On+UhZfNWuIN62iQS29wodG83aGHY6mqspzDAqc8S9QdFOkck5Ly20h0KXOZaF6aV1HMo9FBqQ4BCD2f9FMDWmozW4X06ubSmFn6vvEtou2K3PMlI7i7ARp6QJfRjcNu2xSlvb3E0cYLFjojkZBVjmTQVJ78bN1PNBGLNZre5Lc6MkRalkrprqrpz00rXLybl1RfwRraRyySlhNGzaHlopCgk56hlxFc8SbNub6LXcwqaiaKk6k8oknIBwzIT9syEmgOJ9l3WPmW9yhR14VB4EEZhlIDKwzBAI4YeTplk3G2qdA1rHOB3Or6YyRwqj+LjoX1ccs7aYh2tJNAqj/1hY/AD5q4k3PrW8V1hRnMFsSAdKlqPM6ggZZhI69zjjivDG12+zqqwtbQyVWnjeSNXdyR6zMxJY9+XZj9P9M7ZJPBcQoZmgTXWcM4clE8QJQRktpoxJNS1cQvs1hdWkyOCs7pJbrEQfXMjhKaRnRaseAVjliOK4YO4VQzUpqYAamoMlqc6dnDG7bhZNqie4YK3Y2gCMsD2glSQe0EHyzy9ORJILYoJNciR0LhitNRFfVNacMbfse7qEuLdHDqrBwC0sjijKSDkw4HFnf9PQpJFDb8ti0qJRuY7UAYgnJhmMsRdK7nGq3kxiCqrqykzHSniB0ip455duLvcuoYY44ZbYxKVlRyXMsTcFJIFEOZy+PG5bLtih7i5hZI1JCgsSCAWNAOHEmmILjqOJI1uGZU0yI9SgBNQpNMmHHE3Qu4SBHZmntdRyaoHNiH7oUEijiayd2JNi3cEAkPHItNcUgB0utcjkSCpyZSRlUEMu3RR7hFXwvFIimnYWjlZCp7wpcD7Y8cBZLFbZT8qaaIAekIzv8AEhxuPUu/3huruCKsccQKQo7OiAlmGuWhaoyjXvU4TY9kRXuJA7AMwQURSzeJsuAxucfUcSRG5aAx6ZEkqEEoaukmnrjjSudMPsuxIslw00TgM6oNKk6jqYgZV4cT2YisOoY1jkmTmKFdXBXUy5lSQDVTlj+7M7/zrbCQFPFoHYsjDvCMWjbLwjRX1hj9HXT8m4gJe3mpXluRQhhkWjcABwCCCFYZrQm3htYp0rTmJcRBCO+kjJIK9xSvmxF1P1HcLJeQ6uVFCSY0LqyFncgF20sQFChFOep8qSRJ6zIwHpIIGH3vfYI47dGRSVmRzVzRfCpJ44u9zhVTdyXLRyNQFhGiRtGveFqzN5ya9mVtdbHZm6v7WYeoF5nIZH5gzoWGsRkKKkEkgULY9lj2a85nCht5QPhJQKAO+oHfi027qyUvdpqNC2to4yfBEXBOoovcSFqEBIUY23a4mBltoZGkA+TznXSD3EiMtT7VlPb9BuH5Z/1MWF2f2g20kMomjbTqUuqOgV1qDpIc5qaqaGhAIPJt7eG5WtBJHPGF9NJTG/p8OB1L1M6S3ygiGOM6o4dQIZi5A1SlTpGkaUBahYkFbnqC9IrGpWJTxkmYHlxgccyKsR6qBm7MJCh5l1fTBQSQNUs0lBUnIanbM8Bi63LqGFI4ZbVolKyo5LmWJqUUkgaUJqcsbls22KHuLiBkRSwUFjSgLMQB6SQMW8fUcSRm6DmPRIsleWVDV0k09dePfjaurL+CNbII0uoSozaJrZwh0A6qkyLUUyzrwxLCmbOjKPSVIGG3vfYI47dWRSVmRzVzRclJPHj5E267fTZ7lSF6mgWSp5DmpAHjOgk5BZGJ4DFrJuMQkaznS4hPDTKgYK3npqOXAmleGLi4t203d3/N4O8M4Opx21jj1MDwD6RXPyKJDRSRU+aueLew2lVS2ijVYwoAXQB4TQcajxE8WJJJJOL3c+nNplewnKSKYI9ahmRTL4I6lPnNRoVHGoyIxaX212lzt4ikUvcSI8CogIL11hTIGUEGNQ2utCKEkNNKwVFBJJNAoAqST3ACtT2ccXt1Y5rd3Uzx1yqJZmKejJhXuxBve+QRx28ccyllmjc1eMqo0qSTUnsHpxfWFqKyT280aAmlWeNlUVOQzIz7MLvHUECRQPIsQKyo51srMBRSexDnw+PD7VuknLs9zCoWY0WOZSeU7VNAp1MjHs1KSQqnE+zbpGJbe5Uo6ntU9oPYQaFWGasARmMPL0qV3G1JJVS6RzqO5w5WNiOGpG8XHQuQwEbbxbr2tLNCoHnIV2c/ApONx6k6nu/aLq3t5HjhhqsKyUopaRgHkoxBoFjGWZYZY2uy3UA2011AkgOQKNIoIPmatD5jj2TQOVp0aNI06aadOmlNNMqUpTKmL/8ARu0XDWPPlMDRRtKnJLkx0MQangIyNCOBFQcW+8GCfbrJCee0oaISx0PzXLajSajTPTpQ+KoYKDe7retpighkdifMpoB52NFUdpIAzP0EW87nYR7lDGrgwSadLFlKg+NJBVSQw8B4dnHE+0z7BGkzxmOKdpkkaCpUkx1t1YV0ioVlrQVOWO/H91x0vD7GVoYuevLL5HmGP2amrWA47dQBrXPC9O/oCOcyIyXEgmVPaal85F5DavA+ijM3h8xoLfqjpLbHsba6vh7O8akw27K4amoKo0QgEltKqdJXiKYg6PtJNUViOZPTg07rkCATTlRnhXIyMp4YvOkN/wBvG4bXeszOiuYpQzKqtRhXUpCKQKqysNSuOGLzpj3b7S23R7gNNxNNM0khUqVKqCz0JVmUEvRQzUTU2oL06vT8cxdNFzIJlT2muoVlXkNXwsV8TNl5jTFz1T03bR28FyzBrStYuSzBhECoWhSg0OFGk/JKkqTvh6TD7gx1kNInILnMsygFGJbM1g8XE5nG7Q75Yi72/eWdpoUITQXL1EYOTKVcoVquQUqwpQzr0l02I7eZdLNJcuZ3NflO6zBY9OXLXLV4ix4Yvd423puGN7lwYtEqoYI+XGjRKwtzVXdDIaBRVuBpXB3ra9uTbFdAHjRg+uXU7PMxCR+J9QrVa+EVJwm+bOVLUKSRvXRLGaEo1CDxAZSCCrKDnmC2+7h0oJNwY6mBkXku5zLOKBWJPEtAS1STU43Dqq+2WK7nu5eZBRxH7JUyaliJikoCrhMtPhUdhpi16un6diJhSQSxtKrc+VtPKmdzb+vFpGmqseFGWgxb3NntK2G420sciXYlEkqrFrKxg8lGADsHHiIBHCpriEe8fYFvbuBdImhYJqAzoRVHQE1LKJGSpJCitMbZd7fsMNvtu3Ek2upT7RrILc1uWRU0AGpZDQcTwEOzzdPxxm3eEwuZg/KSN4y8aDkLRZI05TAMBp4g0piTpUdORQxCNlt/nlZbZyrKskaezqAyBjTSV4kVFcL0s/TEL2mlQ8fPXlu4CkyGP2amouoftNaGtRXC9PrsEc5dClxKJghual/4xeQ2qiOU8TNl5jQbtbnaI32fd2YvaK+gxKVZNCOqAFdDEFdC1yKlDWt5t/u02Z7C4v05ck88zSsq0IoilnNRUlTrVQfEyMRTF9sW+WXt23bh/GICAwJUow0t4XR0oGUlaUBB4g2u9bb09ENttYWj9kdl+ddtZ50jGOTxAstKhyNAGrhRrOXY0guxoEd0ZhJJGiuHZF+YQ0bMEBxxORxNebPZTXMVuVEjRIzhS5ooOkcSewVoMzQZ42noG+m17jcwQteEHMRxAeFqGp5kq01fLETE5NT/ABm3KHqW4aBriSFowIpZNQRZAxqisBQsONK1y7cf7e/9GuP5PH+3v/Rrj+TxtkvTc5nFsk4krHJHpLtEV/jFWtdJ4Vp5YN222QxXFu6yRsOxlNR5iDwINQQSCCCRhIuqg233YADsEaSBzw1KUDOgJz0utFGWtuODKd1WSnBY4p3Y+gCMD4SQPPi1s9hha028XERuLiUB5mhEi8wJEutUqlamruQfDoOP9vf+jXH8ni+2PZbtpbmfk6FMEyA6J43bxMgUUVScyK8Bnjb9j3i8aO5t1kDqIJnALTSOPEqFTVWByJ7uOP8Ab3/o1x/J4I9vfgf/AGa47vweHdcwWJHoJ8iXEDFHjIZWBoQwIIIPYQRUHEdt1kxsbxQFaQIzwynhrHLDNGTxZGXQPkuQaAzHdUkp8lIpmY+gCP6tB58Wj7RFJHb2SOoaXSGkLspLaFLBV8IpViTxIHDFjsm83bR3MPN1qIJnpqmkceJUKmqsOBy4HH+3v/Rrj+Txe2VvfOZJreZEBt7gVZo2VRUx0FSQKmgHaQM/Iy2NLizkNZLaQnQTw1IwqY3/AHQBBoNatQUU7lJLt8p4rLGzrX9zJEHqPOyof3OC53eM07AkxPxCM1w0fTFvJfzUydxyYQewnVWVqfa6E+7GJtwuKcyd3kamQ1OxZqDuqTixsLq+dZYbeGNx7POaMkaqwqIyDQg5gkHsx/t7/wBGuP5PG47LtN40lzcRqqKYJlDESIxGpowoyBOZHCnGmMsR7P1RE24WsdAkoalxGo7CW8MwA4BirDtkIAA1tuHs7UFVmhlVh5iVRkNP3LH4cGRt1R/MkU7k/AI/q4uNo6Us3kaeN4zNPRFQOpUskalmc0ORZkp2qeBwuzX8Xt23KSVQtpkh1GpET0IK1NeWwpX1WSpqGnu3snPFJ4ZMv8qMSp/yvixzG3VJOGUcczsfgEf1SKduJdk6Lie1ilBWS5kOmZlPERIpIj1DLWWL0JoEOf0G5xdS3DQG5aAx0ikkqEEob+LVqU1DjSvZj/b3/o1x/J4/29/6NcfyeLPqfa5jJZQtZl3MbqQInDSeBlDHSO4ZnIVwf5+/9GuP5PH+3v8A0a4/k8bdB03cNO1vJM0gMUsekMqBTWRVBqQchU5Z9mEurV2jljYMjqSrKymqsrDMEEVBBBB4YTb+ubdp9IA9pgC62A7ZYiVVm+2dGWv+jrUnmDdFj80kUyMPgMefwE41fpLnGmSxQzMT8JjCj4WHnxN0vsNm0VtOU1zTEcxgjq4CxoSqgsoqxdiRUaQc8W+977IYbaNJlZgjOQXjZV8KAsak9gy7cf7e/wDRrj+Tx/t7/wBGuP5PFnfdNzGeKG35bkxvHR+a7UpIqk5EGoqM+NQcRb3scxhuITUEZgg5MrDgyMMmU5EfAcLD1XG233IpqdVaWBjwqukNIleOllYAfLODMd2R6fJSOZmPmA5fH00A7Tiyt7dWstljZ/aJZE1zSjluEGhA5jTmaTRdTtQElQGU/wC3v/Rrj+TxNsuxXbS3LywsEMMyVVGqx1OgUUHeamuWGvtnYPFLQTQvUxyqDlWhBV1qdLrmKkHUpZSBvKzbdLlUMhmjr+5eIFiPuo0pjmHd4iO4LMT+95dfpYe36Phe8uCCBLKpigU9jaTSWSn2pEYP23Zibd91lM1xcMXd24sT9IAAAKAAFUBQAAB9BuH5Z/1MWLPeY7dbmOW5WGVCxVtDRSvVGzAYFBTUpBFQaV1ASy3ptHpUxzxSBl82pFdD/kscM1hO+4TdiQxuoJ7KySqiqO8rrYfanhgXe6kRwRV5MCfxcQPE97yH5UjZngAq0UbduV4dMNvdW8rkAmiRyo7GgqTQAmgFT2Y/29/6NcfyeP8Ab3/o1x/J42t+m7gzi2WcSVjkj0mQxaf4xVrXQ3q1p28cWFhdXzrJBbwRuBbzkB0iVWFRGQaMDmCQeIx/t7/0a4/k8S7LsN20tw00LBDDMlVRiWOp0C5Dz1Nch5EitwTIzAKF4liaLTz1pTz4tIt6cPeLDGJ2XgZQihyPS1c+050FaYbbbRq2u1gwL3NLX59/3wEde0Rgjj5Ytj6ghN9ZRALG6kLPEg4KCfDIg4KraWUZCTSFUB3vzat9pNFKpHpZFdCfQ5wXO5iY9ixRTOT8IQKPhYDEnT/TUTWdjKCsruRz5lPFCFJWOM/KUMzOMiwUsphmlNFSRGJ40AYE5ceAx/t7/wBGuP5PH+3v/Rrj+TxFtPTt00063UchUwyxjQscyk6nRV4uopWufkj2bqWI7hZxgKjggXESjIKC3hlUDJVcqw4czSAoDtuBt2pms0MqsPNVUdDT9yxxzDuiyHsEcUzt+LoPhIxc9MdOWbrBcgK88xAbSGViEiUkDUV9ZnJ0k+AHMBlNCM6jvxHtnWlu12qAKLmIjnUFAOYjELIwHFwyMeLBmJYhhuYhJp4ZYpUI9J0FfTRiPPgyJftdNQ0SCKRmPm1OqRjzVcDH6Ls4vY9tVg3K1anlZfVaVgAKA5rGvhVsyzkKy/qDbBsl2I7clitY0doi+bctmBK6jU0zAYllAJJL3V05kllYs7MSzMzGrMxOZJJJJPE5/rqdOnbgRpcU1o6LIhYAgMAwNGANKjIigYEAAS7xvc7XFzMas7cTQUAAFAqqAAqqAqgAAAf461/WtfoafreuK/RV+g9k2q3kuZaFtESNI9FzLaUBNB2mlBi+g3a2ltXa71BZY3jYryYxUBwpIqCKjKoI44s7fabaW6kW8VisUbyMF5E41EICQtSBWlKkd+Fg3e2ltXcalWWN4yVzGoBwCRUEVGVQfLX6KuId7v8AcEs3uYxJFFymkIRhVDI2tNBYUOlVcgEVzqobe+rYRHDtsjCFTmJ5lNElTt5KZSK5ALNoAGT0u94Vgs7LyrcdpmcEIadoQVkbzIfNgySEszEkkmpJOZJJzJJzJ4/8JAtbGJ5pW4JGpdj6FUEn4Bjnps11p88ZVv3rUb6WPZt5tZrWT7WWN4yadwYCo84y/wAALd7ncR20Qt5wXlkWNKkLQanIFT2CtTj+uLL+lQfymP64sv6VB/KYsZ9puorqNbQKWhkSRQ3OlOklGYA0INDnQg8P1K02zebqOwvraNInWZhHHJy1CCSORqJRgBVGYMrVyK0Ym5u90glIFQkDrPIx7gsZYAnvYqo4lgM8LMyGCxt6iCCtSK8ZJCMjI2XDJAAq18TN/wAI6bPatyoEGuealRFGD2DIF2PhjWubGpoqsQJSEsojRdVNdzcOM6VALyN2kZRpXgicCkG2XDxVoGLxqxHfoGofBr+HEu3xqtwAKy2tygEig5agKkGlaCSJzpJHiViMJf7WTJtd0xEZObQycTC57fDnG5zZQQfEpZvoI7O0QySysqIqirM7EKqgDiSSAB3nCdTdRcuDmTJEsAbXKNSu2pytY1A08A7NnmB5LuQLG+6c083WFMgh0ry9AbPlk69RXiw8XBaXSdLaBDpTmiKnKFwR84I9Php6urTkJNY7D+sze7pPHbQrQGSV1jQEmgBZyFFSaCpzOQzw8uz3cN2kZ0s0MqShWoDpYozANQg0NDQg/wCBnvtwlSCGMVeSRlREHezsQqjzkgYddmvbe8MdC4hmjlKBq6SwjZiK0NK0rQ04H6MQbzuFtaOy6gs08UTFakagJGUlagioyqCMLcQMHjcBlZSGVlYVDKRUEEZggkEZjL6Jp53EcaAszMQFVQKlmJyAAzJNABmcNb7NuFtdyKuplhnilYLWmoqjMQtaCpFKmn6mn6ZvYLTmV0c6aOLXSmrTrZdVKitK0qK0rhL7b5knhkFUkjZXRxWlVdSVYVyqCcx/jEu6dV30O327uIlkmcIpkYEqgJ+UQrEDuBx/vLYf69cHd+lL2K/tlkaIywuHQSIAWQkfKUMKjzj9byWtx1HYpJE7xupnWqujFHUjsKsCpHYQcQ7Lse+2d1d3BKxRRzKzuQpYhR2kKpPoB/XY3bTSXcZXdj26ImaKNfQNLt/lnF5du5NvbyNBbr8lYo2K1AqQDIQXY8STTgABi333anKTW7hhmQGHykanFHWqsOBUkYumiAK3NoLqGuZV1QTx0PflpNOwsMXtx7f7H7G0a05PN1cwOa15senTo89a9nbGdl3BbyaSVEKtDyUSNqlpXfnSHSlBkqMzV8IJyIF5u0xuKZskSiMH7lmLMPPrWvcOGEmvGW5spTpjuIwQuqhOiRTXluQCQKsrAHSxIYDbuvBuPK5N0JORyNVfZpgaczmrTXp46Dpr8rCbGLr2TTMkuvl82ulXXTp1x0rr41ypwOLbcv0h7Z7RKYtPI5Wmia615sla0pSg769mIrtN80GVFagtTlqUEiouc+NOyvd2YuOmuf7TyBGeZo5ermRrJ6mp6U1U9Y1pXKtMR7LsUJmnk7BkqqOLuxyVF7WJ7gKsQCH37dWMxGa28Y0A9weSrOPPy09GH3Hpm5/SKRjU0JTRPQceWAWWQgZ6QUY8FVjQY0EHVWlO2vowm5dU3nsHMUMIUTXKqnMc0sVWM0+SA5FfFpIIBfp3dyXHBZowUJ7i8Rqvp0N6MTbFvcfKuITmK1VgRVXRuDIwoQR6CAQQPoIPdS3Wcpu71WmjmFeRGjLNKqMpi5hKpEVyyqR2VxY7v1nu8PUW03MuiQFfFkC7oGMaSxvywzRMGkjLLpdeGId09z0RmvJpIWaiRvOttIhYtFHL82z6jGH1VKoWIBIqNvl6xSOPdWgjN0sWcYnKjWFpUceIBKg1CkqAcCMkBjwFRU+enHyASMFLZCpAqe4d+Lrp7qe39ptJFDtHrdKtEeYh1RsrDS6g8aGlCCKjHUGkBQNxHcBQW0I+oO3AdCGB4EEEfHgtIQoHEkgD6eARmD5CEYEqaGhBoe49x9OCikEjiKio9I7MRTe6OHnXpuEE2lI5JlgKtnDHMREx5mgPqqVjJIHEiwk6qSOPc2t4jdLFnGs5ReaEPcHrwJHYCRQ+SfqvqMyC1g0A8qMyOzSMERVUdpYgVJVR2sBiw6ntI2hi3CCKdEfTrVZVDqraSV1AEA0JFeBPkqhqPNnw4j0jyyXVywSOJS7s2QVVBZmJ7AACT5sXe3+627/QPT1k4U3eaSyA10s7qGkMkq+NLeExrHGUMspYjEXW9j1lcX8AnjjkimE0ia5K6WkSeSeMxVBVqtGasukhiMbX1hd24tpb6HW8YrpDKzIzJXPluVLx1qdDLUniRGzAMeAqKn0Dj5CzZAZknIU9OAy5g8DjXIQo7yQBX4cZZ4vvdntiTPe7bC0txIyaYUKtEojVmIaRzzlJKroAB8RJxcXPushE26h4xTSjyCEt860KSUjeUCmlXBFCxALADG2z9expFvDQg3SpQAPU0qFJUOU0mRVOlZCwXwgYEbMAzcBUVPoHE/QlomDAdoII+l5BrIFTQVIGfYM+093kueleo4hcWd6miWIuyGRKgkVRlcCoFSpB8+OttusIxHDbzQxIvGiR3F6qCpzNFAFSSTxJrie3spOVNJG6xv8AaOykK/8AksQfgxD097xOoZd6s7UxJecDDy7mNW5qKyI4kt9SyHOhUMKZikm+XUypaQxNM0tQUESrrLhhkV0CoI4jhi527o/qKTZLecyT28LU5SW0DIBGVWMsZpI/HISaay/YAMAHM/szwdDBqZGhBoe407cJ1tPbhtyt5IbSOYs/ht5Gkd00auWatnqKFh2NTLGxgf8A5vsvzaPAiLDUc6VFad9OOMsCMsNRFQKivxcfLPtd+nMguY3ikWpGqORSjrVSCKqSKggjiDXHWOwbHCILSygeGFAWbTGtzDpXU5Z2p3sxJ7Sca5WCjvJAHxnFR5CgIqKVFcxXhUefsxdbR0TuI2rcpTHyrognl6ZFZ/VBPiQMnDtxutts3Wk1qdomWCUzEsJGYygNHoiqF+ab1s6EZccD3M+9aaLcXnQm3uo1AbVymmjOpVTmRSxpIDrjWWORQCxU42ax6Oto36bkERunKRlacxhde0SMebEyRaTbiEEO3HVmBgorAsvEAio9I7MX3Ue6W/NvNoj12jlnHKaaaGOQ6QwR9S0FHVqcVoc8dOKooBbH8bJgKxALcASKn0d/kAcgajQVIFT3DvPm8tf8S7ro6y2iC7jt44HErzyIzc6MOQVWJgNJNB4jUZ5Yqen7YjzXctadtPmePd2V45Yteqtgk1wXK5qfXikXKSGUfJkjaqsDxoGFVIJxe9G2e0QXUdqsDCV7iRGbnQpKQVWJgNJag8RqBXLH9QWv9Kl/kcbV0vPslvDHuN1HbtItzIzIHrVlUxAMRTgSB5/1O22TpCBLi5ivYpmWSVYV5axyqx1NkTV1y49vZiXpnqeJIb2FI3dEkEqhZV1IQ65EkcR2HE/9pXf3kH633TrPqC0hi25ryZw63McjkXN23JPLUavFzEqPk1z4HHT/AOGl/Npv1aPdOp5HLTsVggiXXNMygFgi1ACoCC7uyooIBNSoJ6esFnsb8qzxw3KqOcqCr8qRGdGZR4mQlX0gsAVDEfqe18ulYhLGw86zycfOQQfhxfbddAiSCeZGB71dh8RpUd4NfLAl/QNZbaOYG747arKa9xBGLa12i8mto7i4gEqxSMiyASAAOFI1ChIocqEjgTi43XYnEVwZI4g5AYoJCQWUGo1AcCQQONK0wu8Q7pctOG1HXM8it3q6OzIyn7UgjuplgyzxAfpG0L6Rny51BIK1r/Fzr4Sc6AVxtOyWW4XEVm15bq0KyusZEk6awUB0kPU6hTOpriK92S6ltJjdRqXido2KlJSVLKQaEgEitCQMJb77fz3aRnUqzSvIFYihIDE0NMq92N1i3q9mult1thGJZGcRg84HQGJ01CqDSlaDF/8AcW35vFg9ROg5+4yOS5AqIYWKIoPEDWrsR21FfVFJ7trmWK1R2EEKOyokYNFNFoC7Aamc1Yk0BCgARrf7gZ7q2eQTCeUF4l1VjALnVyuXQqzEjVrUGi0Em8WlG2xdxjlYr6rIsqNKy04ozB2WnFSKYTbtjvxblnWUMCxiuE0tpV2QklDqVwwDioHhORFzuW5bQ+42M0WmU2rrIV0tqWRVFWFMwwdEFDXUKZvvyQezxrGkUaEhmCJqNWYAAsWZiQBRQQtTSp+gsE6DeCPdjZxeztcCsIPJuuZrAzPzWun7qmNp33/zJRHcOnbaYDTtbRJEszZgyxkCVqqrBhUGRNUcTqzENae8/p/dLqBbZIIoYraZ4beaG8kjpKwjKMWVacvhQVBGeW1dQ7dIxv7qzsraKZzraOSaGrTnXqLuiI7LqrWTSWqKgw9R9S73fnqK+hW4FyLgskMkqiRUIIMkgFQJGEiFjXl6AAMdUR9aub3cOkQ+lnYtJMtJEjSV+LaZ4mj5hOsxlS1WBJk953vP3W9ur7cXmNqkMwjSBY3aMFFZWVayKypGqoiRqoOoksN72LrqG7WDbnEVq94r80eCQTQB5PFKkRVCrAsq6iqsVoBu1luO83Vhs8N7WS1tNMb3NwYVpJLKwb5tIyirCUZS1WNCBXq33YG8kudv2wnlhyaCSKcw8xFJIi5kZXmIhCFkDUrjdt098PUTbTslm7RWNgLjkiRQ7qHpRgSFQPLJp1tI4VSqIAf/AMNekN9O+9NbnE725aXm+zyrG0oVTkA68topAgVHVo3KB1OH91/TvUu4W6XFu8jXUk8ksiRXETzzpEhflK9By4ZNOqIHUDUY2roX3e7/AHdp/eOFY3uZGEkqCZ5EmZwAiSv81rhkossbnKSo1HpjqXpLd7y5uL+60Tm4k1NIVkhD6yoAeKVJWVkl5hBoQ3dD7wbHcry1mtDHZiCGeSKF1nlJaVxGysZFoAprQDI17LfqHpbXJfptlh87nLJEkkcKzXNGDF2iRmck6qHxtUKcWfUHux67vJ+s5GiNxZ39/wCzxOWJDxxLcDlS6GoVGuRZo9WQYhRH7xN23GcXltBZW0tnE5Fi8pkPMl5RObB5G0McwqqDniw60G97hId02vQbZ5ibeD2qJGJhStEMXCOgyxv/ALotj6gvY7KGEwXN3LPJLdexqbeRltw7mOO4nd1iMyrWOLWQKmh3La9q6ku5LuO4kvLOOBpLeN2WBo1im0yszPMCNboyLzAjUyOOpbzfN73KB3NNwY3TGezNp84nsjvV4+emlSGJJk1J2YHvV3zcb4pN7RBa2s08ssTwEqOfIJHYF9aMsZUAUBOeoU6iNlXmewz8OOkrR/8Akaq4tjaU5hurszUpXm84gV8/JEVP3NMbvabl0IbrZLKWRDdzyP7PNAjALMytbOmhsjSrAZZ4j95m1Wcdje3ii3toEPNjgked7dGFUjDCNEMiqUC6gFIK1qd/6u65derbmNp+a14383mYa1gcadbUPhkKuhDE8oKAAb7Zeot0uYbzaZyDeW8pW4lSBBcQiSRSCSa8qU5F1UE+JicTnqjqK/i2qC5cJaRSlme5aKNmmnlmMpkjVWVY4CCo8bVVmJPVfSu53L3FjslwTFrJYxhHuI5eWGJ0pIIFcRg6VYnTTUcbl1b79upTt1vrC2G3rc8lUiPiV1Uq4Coulahdckut5HoAp3/3EbZ1DLuew7hZztY3kUxaa38MZJhkNCrBJGV1SkYliDoF1EY3/wB3Z3rcLdduidheRTFbubS1utJpK1YHm1PeUU9mLTdbPeL9JemYI4kKTvGbvmyW8Be5ZGDO4HiBr6xNcjjburbd2mvzZwxQvKTKefPIY1kkLkl+WCZPETqKhTUHD+8fqHcNy3Hqe8tGvoDHc5hmjMsEK6gSzONOqjoAzaYlTSK7l1BuENyd2sneK3nniPtAtNcStdNHIuuRrdWlo7qSwjDsGCsTadQe7fru8m61kaI3FnfX/s8UhJIeOJZ15UpQ0KjmSLNHq8KsQothvBQ3fKj55jryzNoHNKVz0a9WmudKY2ix2DcIrDaxdf8A3N5LoWa8g6dLNIWUuiDmfNKas5Q0YLl0z1F7lt8N3aX10ILq2S9W6jK8yJWEnLYgpKkhAEgLK6B43HADri03G7s5tp0osVvM8Mcwup4IyZdBViYxmmeRrXI4T3l9U9Q3t3d2u3e02cGoezQQwRlliZW1SSSuqfOXGtJDIanUFFW6yuJTc7jac20t5JayMW9o5EDylq8wwqwJLV1iMBqkkm294HXO9bk+77qguYpornS0Cv4o21FWZnYUdgCsa1CIi6anrOxuJmuJIJII2lf15WSe9UyPmfE5GpszmTn5Otultx0gSWLJDJpzinjishFKO2sbkhqeuhZeBriy/wDLIYni3ZL82VxKfEBYwHVoY5nTEQWckaXtoowCeYRi16T2ReXaw7YIxUeJz7CHZ2Pa0joZHbtYkcKDGze4vpe9fbob5VlvZoyVkZG5jFKqVbRHDE7lAy8yRkVjpUg//iT7rd4vre82xo3uRLMJFnRnVGkKhUUkMwLxuro8ZYAKwBO3dW6QjX0tlI6j1Vk+cWVVrnpEisF81MbbvmzZXs9lt1rbvQNy5JrdPnNJqGMaK7IDkXC1qKgnfeoOuWHV00Rn5pvWIiuCOYLdqjmGh8DsJFcPUoFACG56qu5DNvNrc/oyO4ajNqdVdLiT5LSxQs1aijyRqzA6mBl94V/fbluXVU1oL6MxXJrrdBKsKavG50nxESKzNXlBclJ3vri9v7DcNl9ruopAz29xdxW8Ugh9p9SQq1SpJCs/LWQ1JqV6e3Hcru3e6uJ63Uczm5Tl3QkAWV2LUOjQc/UJAx1VbX11PdC3vII0M80kpCqs65cx306tILBaAnHXf3Ev5zBjctw99W9Q2vTpiQbbGdzS1bUdAVVgZ106CJTK7Kea5WhIBA6i91ljub7psttHzrV3lEqrRoSGjYEqAyT6JRGRGZIgwVTXGzHpDdrl7vfrj2qKO5nlNpBNJNyFTkq4RreMHmctgdTLTtpg9fT9R3O4q8LrMkykS3E8opI87iQo0St85DHorGaKGIWpzx1P/wDhJNYxKL0+1e2KWJbm3PJ5dK0AXXq89MOPfhFOeq9xQrZXOuJ7HQ6FQsSxAaWdEeKI00J4oiqSMWbps2e6XssW+XyXksL3EohiJuBHyY4lYJydIrpYHOvZljY/dh0XO1nedQy6HnRijrFzI4ljRwdScx5CZGSj6IyoYazifrHoPetxj3za4jcvMZ6C4EKl5AFXSY20hjHV5Fy0SBwSw3HqTcSDd8kQXBUaVaaC7iRnA4DmAK5AyDMQBQDFj1ZaqHntbEiFW4GaS4eKKo7VV3DMO1VIrniL3he8Xer+43PdlM8Dxz0ECMSImoysCxADctNEaIRGqgjVjqf3W9bXTbiem4pbiCZ2JkaGA0kTW2pzGytC8Qcs0YdkqVVQL/3ne83crto2uXhtre3mMawaAr+E0YRpEJFSNUCliGkkZi1MXnutuuo91a1sIeZFMbqTmlEhgkjicaxGQiy6CwQFgoNATjaujupN83J7GYx3O3zNdykXEieJYLlGZkZWkSSFwqrUtEcteLjobpffNySO4Vrvc5EupRHZalB5VskbKiUXkqA4NJJe5WAt9uEjSi3iji1uau/LQLqc9rNSrHtJ/wASrnrG63m4tHuEhQxRwxOq8mMRghm8XipU/EMSQg15cjpXvCOy1I89KkefBG4sX2W/KrdoKnksKBLtB9tGMpQPXi72RMR3dq6yRSqro6kMrowDKysMirAggjIg1xd9Z3O83Fo92sKmKOGF1XkxLECGfxHUF1GoyJ7sXlgjaxazzwhjQFhDK8YJAyBbTUgZVNMdOe8wbzcGVBa3/s/Ji5ZZkD8rXXXpGqmr1sq/qm5fk1l+JxP/AGld/eQfre//AA9j+dw46f8Aw0v5tN+rbX1ntsElzZW0ElvOIlZ2gZpBIsrqoJEcg8DOBRWRQ9AQcbVvW3QSx2O1zi4uLllZYgEVqQhyAHklJC6FqQpZmooNf1ObordZAkV2/MtmYgKJqBWjqcgZQF0DtddPrOAW6q6TC+2kATQEqnO0igeNjRRLQAMrEK4AOoMCHNrLtF4HBpT2eU/EQhBHnBIxD1D1tD7PbwMJEtmpzZXU1XmKCdEakAlWOt6aSoUkk9F2Dhru+C86hBMUAIajcaNKQAAc+XqJyKk2H5TB+NXE9ns8D3MyyxSFIxqcohJYqozagNaKC3cMLtG32U0lyx08sRsGB4eKoGgD5TNRVGbECuBFdyCu3WZBPAPOwJCpXjrmei9tKVxs7Oafz21JJ/DpgewQtMYbmORwgLFUCyKWIFTpBZQT2Vqcs8Lut1aSxWzPoWV42RGcgtpVmADGgJIFaAZ43htwtpYBItqVMkboGFZj4SygHIg5dhB7Ri/3I28vs2m2HN5bcqvIjWnMpprq8PHjlxwNlLAzbfJIjoaA8uVmlRu+hLOte9DieGaB3si7GCcKTG0ZNVBYVCuoyZWINQSKqQStrsVlNcsxp4EOkednNEVe8swA7TiHotXSKdpnhZidSoY9RlII9bSEbSBkxAAIBri0uemN4e52+dzGYZ0VlSULr8KMWARxqNYyjKRRi1QcDp3d7BUl5bPz7fVyxoFTzUYtoDcFYORrIXTnUW17t6LHLeQcyZVAALh2USEDKrgUJ7Smo5kk+WmLf3rt0TdC5sVaFIAshhkRVnhVzIRrBZJdVApAoBnUnFv0lunT6dO7cJlklllYgVTJWbWeY4SpZIoovG9Nb6Rltnui6J2G63SzWC3rdwjXyTZPGqRvGBm0yjVXWAtDkexuhd82eTY9x2gwR2aXLEC5a1hUBz4axxzq0kXytDeIkgUxF0RuvRW4XO+WkQt4ZUic28ojXRHLIURlOkBS3LkKS01K6ast/wBv68bl7l1UJOeAQz26sr8vUVOkyiSR5nVWKqSE1HSTh+gOsul7zdbKCWQ2l1Yq0q0dixVSqMrRu5MihuXLFrZXVvCRu3Vc/R08cqyxRWO3Fz7XPC9FlnkquQUsWC8tfApzNdQ3nYt16WvUjuEuNwSaUctWnhhjSKzC0arzkeB6ilCNJxf9X7p0ffW8HU84WcyDSlgks3NZ2elJFj4HJK8cuGNyurzpNerOnL+RpYnW3juZrcF2cABopWjdNbRuhURzqqOrqwKiK42r3fJ05tsEMrG/uLSGC4aVgqxxwBYoygdWfmEGSqih01xH71z0TfqlFszCR4RHQ2xuObp9XQ3OC6MlGkt24s+uds6OvrqHpuVo4OUKpfpE8rLKsmn5sScygGl6UrnXG0WW09K3slvtBhuxPEvMWWSdIJZYKUXQYHjMbNVqnOgpTG19PWnR97FJuSpeXGj5xrKWCZ1W2kXSup5EpIGqtB8k1wsHSezybLvm1Pb2qxTrHJLcWlvDGsk0McyiPXIchG1fCrqpLlcLsuz+7jcLPqtxCJblbUWlssnh5sj6SsTRyUY0kRTHqD8wFatD0YhO5bvZW9kZAp1PO9uUMqRk01uFBCVIMmn7Zhiz6Jk6TvbaPZrB0lup1kiSWW2jCQQxI8SnmTkCo1MFo1NQzxuHvNm6I3ADfSkUkDZC1WV7dWkMun5wRLGWYaFqK8CPJfe67ou5Edn1o9pcXUEeZh0yvLK0gUeBFZJbgADxIwQnSFxa7DtSCO2s4o4YlHYkahF4cTQVJ7SSTmcS2N4gkhmRo3Q8GR1Ksp8zKSD5ji6fo7b5Ooemrx9fKjDPIij1S4RTJDcRoBGZVjkhnUKWAcDTuPTXTnRF1Z2lzAwnmuWcOY1KlktUaKAyTsRRVo2VTp7RZ+7/AHSFtu3REaWOO4UoY7iO6lliEoFSqyL4SRUhX1UNKGLo/r/3YPuG4WoMUdzDYQSi5C5KZJfZ3VnAyM6SOJMm0htWLzfdu6HFlf3tw8SbTZokMot5fmUuZtCANKieNwUQ6QFovHG9dP7h0neubaCbcLdnHKa7uFWGJLGNaPSSRVLK9TwI0njjc7TqDpS9hsep5pGuLiUFEtFPtM1GyIcMZeUD4M6Htpi/2nqfo5erNknfXbXcVpHcyxKMlA1RSshKUWWBwg5icyORlY1uL+36Ej6W26C3IiupbaKC6nmeRaxpojiKRcsamFHBYAFhSmN761HTt5vNnvCMkBtUdgwkEDgB1jkCukkJR0kC5EOpIIrZbBYdL3M1zvsKvdLCTI23NHJDOkUi6QXZqFDmlGVsuzF37rOptom2K422OCOzluqgXEsRMyylQKomsCKQAvQMSK5LiDoHrfo3cr24sF5FvPaozpLGmUaM6o8ZCrRBMj0ZQuqNWDVm3/p3bF2ff3uC0dmwSWZbFXpSk3zbXLr4irqgK1VVD6ajZNt93G42vVjrCstylqLS2WSqiWV9JWN45PEdMiLo1Bi4K1O07D1BP7Te2lrDFNJXVqdEAI1HNtPqhjmwGo8cdOdUTbXPvvT23ljd2UCtJ4+aGZ3jQE0ljoivpIGgoxUSEnZeofd77vLvarayuDIxW0t7e4utBhkVZIIPEkK6SI5JGbU7MFUaTWw2Ox6SvPaN7jEt0ifOPt729xFIkUi6F1tKFyNVpQmhxJ0g3SF57aq/ogRcJWt5LWTVuATT6iPSMx1zY+uBljd/cz1DsVxtBjja4tLy5BRJblp+bHFoAqoUqA7Bj4GJC1GcHuz3jorcL7cbBeRavEpSF41NE5spRogkYoOdG7K8YB0qQSdyXqLpi6jh3+c+0XVNNvamNrmYup8XNjd5OWhquWlqmtMX257Ja+23lvBJJDbitZpVUlIxTPxtRcs88XvvJbou5M29tHDPE6SCK2jkltxJIjgFmMaRV8SgHOtKYu/eXaQf/dbq1W2Y5aSqGutVp4ZZAEjdwaskaLTI1X3xr0TdC9ihMItQsnJYCF4QTJTmVIetAtKgDPM42D359DWPtG42MMQvbAVMhopJVFqGcaZZYJVX50DQ6htLAD3d9I9J3u1LdPGL24vFZIkVGD8vmNHGOXqUMziryKuhI6tjZ/cr0XsN1ulnbwW8r30C6gssLOrxmMD1pCTL63hDUoeOP7pb5tUmxbntzQx2kdyxHNaxijWOZiFBRLgGSPIHQTWrUpiLpPrz3Wvf7naryknh26BxchBRWkk9nkUtQDVKryCQ+OgJIxdbLebHbdL7hcXD3VtZRosSK0L0g9p5ajxzxArI2hSutfDRKG36H616L3K8vrFFghltkZknSMBI9TKjx1CgKZY3dXFG0g1xf23VFgNn3Pdba9iS1JqYVkEkdusrE+uU0NIaLQsfAKUwfdRtXR1xLuKTSNHcXHMgtLcTNUtcMY9EkaNqZXim+cQqAK0rve2bp0teSR7gbi5NyVMUXOtIp2jijFG1C8lIWJiRpDLVWri9623Po++gh6llSKfWNKWMcs0bvMz0PMWMJmKJxrUUpjqHdPeV0he9UvuczmxnjtFvIzG0jMgRZKwIOSY4yNStDyyoSjE4uup7Xoi4s7DdXjt+TEEFtYwzNblpRJEvKYRhC8iIqqHZ1BqpJ2/qza+kL6a36ZnKQsg1R3yRzCVZVeg5at6oFH4VrTLFlu+8WTbddXMKSS2shq8DsKtExoKlTkch6MXW9dH7ad33CEx8u1GoGTVIqv6gLeFGZ8geHdjd7na+iLq8O8TLPIJUkQRFTKQqaAxYfOkVah8I7zjb/el70rNNotdpKNb2oYayY9TRoqhnYLzW5sskrKzEBEQL6th1dtfSF9PB0zMUgZAWjv0jm5yyq+kcsPXSBR8xWudMdO+83pO0a33/AGhY7hrJiOYA/LmaJdWlWlt5kAKnSZFMiqQ2kGboDpzovcLHc79Bb3U0qOkEKSDTKUd0jChwSNcjARKTk7AYsvdF0xss29zblHJ7bcWoJW2n5sVwzBKVZGasUZJUlYwxFSRi/wDdD1bs8+xvZQJBa3FyD/OJCz3CTBAKokUqokigsSpNDnTEfu56o6Ovr+4sdUVnNaqzwypUlEMiRyKVUkhZFOpk0q0auDXfveP7zoeRuHUYaP2U5NFbyMWl1qCeWX8CJHqLJHENdGYgbh0v0Jtlv1Ls8twzRHnpGYXIAHM8YeGXlhFmR1ZGKh0kFSMX0nW3IG6PaSvOttXkRloLVo4kLZtyoiiMxJ1spaprXEPW8Eq224dO3EVzbyMdJOqRFaJe9mblug7XjA4FsXvvP6k8e69UTNcs7LRhb6jyqCnhErFpQoyCGIDJR/iZdS0rplnNPRI5xBt+7DUl3bQ3VvKAQk0M0avVa8GjZjHIvEMAfVZSY/db1TNSCU022Zz6jkkmzYngr+tb55Nqh7YxjPG7flt7+czY6f8A7PtPxCYvumtxg3A3G3zvBKY7ZGQvGaMUYzAsteBIFe7Fj03t0G4LcbhPHbxF7ZFQPIdKl2ExKrXiQDTuxd73ehjDZwyzuEGpykSNI2kVFWKqaCoqaZjAcW+5UIB/2VO3/wBPifYOmortJ7eDnsbiFY0Ka1jorCVyW1MMqcKmvkl3jfbmO0tYBqkllcIijzlqZngBxY0ABJAw0Gw2V5ugU05iqkETedTOyuV85jFRmAcCHfbK92wMacxkS4jXvLGBmkA9EbHzDEW9bBdR3lrMKpLE4dG81RwYcGU0ZTkQCPJuX5NZficT/wBpXf3kHkF91dfJbcyvLjFXnmIGYihQGR+4kDSpI1MMGPbNlvriIfLZreEkeZGkY+ipHnIxHY7q0+zzSEAG7QcnUTQKZ4mdFqe2TQv7rCyxMGVwCpBBBBFQQRkQRmCMiMGSQhVUEkk0AAzJJOQAHEnElhtjT7xNGSCbRByNQyKi4kZEah7Y9a/usBbvYr6KMnNlkt5CB9yHFTxyBOXb2YZel7zVcRjVJbTLyrlFrTUY29Za8XjLoKgFqnyTdJb/AA3r3UCROxhgSSMrKutaMZVJIHreEUPfiGyig3LXPJHGtbVANUjhFqefkKsKnsHYcJf9U3BV5aiG3iXmXExHHlx1HhWvidisa5amBIBSw3jb7zbYZGCi4k5UsaktQNKsTl407WYK4UccqkCSMhlYAgg1BBzBBGRB7D5LbdupkuHiu5uQgt4xK2vlvJVgXSi6UOdTnQUzx/s+5f0VP5fFr17uFzJbW18ZRbwSR/zuYxSNG4SBGckBlPjJCKCNTLUY5abJftBWnM1W4anfy+bX4K1w0PTN2RdIuprWdeTcqv23LJIdR2vE0ijgxBPkv/w9j+dw46f/AA0v5tPh9pvp3vtwjya2tFEjxmmQmclYoiftWfmDjopnhYd52q+soTxl+ZnC9lWSJ9dBxOlWPcDiDfNhuUurS5UPFLGaq68Mu0EGoZSAysCrAEEYl6S3+K9e6hjikYwwLJHplBZaMZUJNBmNOXecf7PuX9FT+XxfP0tHcx/o8xLL7REsVTMHK6KSPqAEbauFDTjXF70ru0N+1zYScuQx26PGWKK/gYzKSKOM6DOox/s+5f0VP5fE+99NJOkNvMYG9ojEbaxGkhKgO4K6ZFzJ41FMszt++3TTX2kN7LbJzpgDmpkAISIN2c10JBqoIxo/QV9y601cy2rp+208ytf3Na4Ta9rvGtb6XJLa7TkSue6MktFKf3McjN+5xliazlt9xLwySRtS1QgtG7I1Pn8xVTTvHZi06S2WC+S5vWZYzLbokYKo0h1MJmIFENKKc6DyF3IAAqScgAOJJ7BiTb9vkm3i4jJVvY1VoQymhU3EjJExr/ozIB2nATdNmvraM/LRoJiP8hZFPppXzVw190lfJdCOnMjzSaIngJYXCyJXsYrpb5LEeRd16uvUtUclY0zeWZgKlYokBeQjKtF0rUaioNcFNt2a/uIxWjk28RPd4GlJFf8Ajwlrujz7RK9ADdRjkVPYZ4mkjXPLVJoXz4W4t3WSNwGVlIZWUioZSKggjMEZEcPJqU0IzqONcJt/U0P6ThQALJq0XCgd7EMstOzWoc8WkOOY9terIK0TlwkV7PFzqfDT4MNadI2XsmoEc+YiSRa9qRgctWHYWMg/c9uJL6/laeaVizyOxZmY8SxJJJPecWH5TB+NXH94bWFbgpPEjRsSupHJDAMK6W7mIYA8VPDHOksrxZv9GFhIr+E5gy4/JB82dMLaMgtNvibUkCsWLNmBJK+WtwCQoCqqAmgJqxWeBiroQykcQQagjzgjEcfVVpMl0i0d7cI8cjAesFZ0KFuJXxAHg1MsW21bXZyQQ28plLysutyVKAaF1BQASa6zWtKCmcNs+2XDGJEUkSRgEqoBI81Rl208+Ljpu0sJoJJmiYO7oVHLkVzULmahaDz4Xedgl5cgGllYExyoeKSLUalPHiGUgMrKwBCpv+3zwSfK5JSWM07tbRsAe4hqfbHjhk6c26aaX5JnKRRg9hKxtIxAPFarX7YccDqSzk5V2sxmV14ByxY5GvhJJBBqCpINQTgWnWW0mRstRh0SRse08mYjR6OY/wAGJI+k9nk5jDIFILaMnsLcouxp9znwBFa4l3/enDTS0ACiiIi5LGi1OlFHDMkklmJYkn9cybX0Buh2jcRLFIswJXWiNV4S6hmjEmVXVWOWkgqzYvveV7yb9N06hv1EYaNaRW8VFBVCVSrMERPDHGiIulVOpj/hfd9390W92htt4mM0sV+jGRWLSOCX0TK7JzGUSUVnWgdTpGNw68633Ebrv25Aq8iAiKJGZXfSWAZndkQEhY0REWNEC1rLsvX3U4vemTfNeaAG9odCTot1TlhIVRDoFJZEQkyIms4isrNBHFCioiDgqIAqqPMqgAeb/Ey9+7uPxkmNq2W5Kw3kFlay2dwRXkz+zRjxUzMUg8Eq9qnUBqRSLjZN4ia1vbOTRIlaNHIhBDKw7ODxSLxUq6nPB6e3+QfpzbkHMJpW6gFFW6UfbVok6/Jko48Migbt+W3v5zNjp/8As+0/EJjqT3sPu0TxNLLeC1Fs4fTI6gR87nkVFfW5VD9qOOOmf7StfxgxuGwxyCJr22ntw5BYIZomjDlQQWC6qkVFaUqK1xttze7nHuHt8jwgR27Q6OVGH1EtNLq1cKUWnGp4Dc/7NP5zDhpZWCqoJJJoAAKkknIADMns44lmWVl2azdlsoa0UquRupBwaWWhZSa8uMqq56i0XUvVV6202tyoeCFIw9zJGwBWSTWQkKuDqRdLuVozaK0MPUVnu63trLMsHKmjEVxrcMQYyhKSqoUl6rGVXPxcMWdokh/Rm6zR291DX5vXKwjiuFXOkscjKCVFXjLK1aKRjcvyay/E4n/tK7+8gxf9X7iNaWcdVQEAyysQkUQ87yMq1zoCWoaYO5bkz3+67lKscaKOLO1I7eBeCRJXSq5AAF3NdTYS46r3t4Lt1BaK1iRo4m46TJKS0pXgSFjUngCM8Q3U867htl0xjjuVTlsslCRFPHVgrOoYoysUfS3qkacSe63eJTJA0bz2BZqmIx0M1spOfLKkzRrWiaZABpIAW125mjhvruG3uXXL5llkcxk/JWV0RGzGoEp8qhsujbuSWCG4WZ3eEKXRIY2etHBVULBULEZF1oKnEk/RO7T+1IpKQ3YjaOVh8gyxrG0Rb5L0cA01ClSId92tmttw22UsvYyyRsVkiccCrUaORTVWUkcKYsOobcUS+t4ZwK1082NX01/ck0+DG5e8SHd4raIWyHkNbPI381hNfnBOg8dMjoOmvBsWm5shZYpYZtNaEhHWQrXsJpStDTjTG5+8GNESM6xHJOzJCeXXlWNpkdQT1XlOmMSFnkcuxGP7p2+yXiXznlsskEiJHXIvJMyiERrXUzhyCoqtagYsNllfmtZ20EBf7cxRLGWzz8RWvksdos79LBrS555d4WmDjkyRaQFkjoayaq1OQpTOovujri4W7eyaNTKqGMPzIo5QdBdytA+k+NuFe2mPbbBltNtgJi9ruNTIKEloraJSGkKkktQxxqxNX1kjDXPTW9R3t0ik8meDkLIQPVSVZZAjHgC6Fa0qyipwJoTLt+57bMaH1ZYJ4zQgjzEUZTVXWoOpWzsuqHUJcnVDcovBLmI6ZQP3LZSIOxHUEkjF/wDh7H87hxDuHTkskN8pZIXhBMwaVWiIiABbWyuyrpGoE1WhoQu5b9PDswl8QjnD3FydXi1SojKqsxPiDymStS4BqMR7LvzxzpcIZILiLUI5VUhXGlvEjoSA6EnJlKswOW99Fuxa3VYr2JSfDG7MYZtPdzKRsRwqpPEnG4+8HZ9wj1i1jEdmYGLyvbRt4BMJQoMvBDyiA1Aag1EXtrtDAzoJXC6mjQsBIwQ0q0a1OgkVI05Yv57HdTukW7ezSq5hWIKsaSaSNMj6hIJa1ypTtrlvXvbv95dXu5ozDZi3XxzyLHEkIl5laEI0jNoyVWyyxZ9IbSwjlui2qRlLLDGilpJWUFSwQADTqXUzKtRUHHUV614m4zxmW7idITEqu8UUEYZGkl1BXUO3ioVyplU2eyT3QF3u90qSXMx1EyTMS8r5guxNaKCNTFUBA4LBLuO4tcBaGUSQKpalCRFyCAtc9Oons1Uxf7NcsyPt9xLCWYaJFMMhVXI4xuQA4pwqCppQ42PdOpA3t09lA8xcEMzmMeNgc9TijN3k4v8Ary53eK7Q3QPIW2eNv53c0HzhncfN8wV8HiofVxsP4Wb82m8j+63p2YxW0CqdxdDQzSOodLXUM+WiFXmAI1s6xsNKsGku7eVdu2q2blvdMmsvIKForeMFQ7ICC7swjjqBRmqou+oNn38sbKF5pEvIkSNljUs1JYiDGxAIWqOpJANOOLbqvpuUwXduQw7BImRaGUcHikFVdTWlQy0YAjb+prIaYr+3inUfaiVA+mtBXSTStM6VxunUe4MzLHNLBbxn/M28DsiRqOC6tJdz8qRyT2UtN46o3K6nub2GOalq8cUMYlRXVVLRyNIVBHjJAY18AFMf3Y2+Wae1lt0uInnC6yHZkdQVVVkCMuZCgjVQjgcXtlfFnsrO9aO0ZqkBGjR5YkJ+RHKzUUZKWI8w+ivNw6pZUms5bdoC0/Jz8bHw6l15qta1yyyrhtl367hkt2dXKrcoh1ISRmrg0zOWNw2vYqeyQyaYqPzBp0qcnqdWde004f4bpg7XvG/Wsdwp0sis0pQ9ofkrIEI7QxBHbiPd+nruK9tZPVlhdZEJHEVUmjDtU0Ydo/U12/qTdrSwndBIsc88cTlCSocK7AlSysK8Kgjsw+39NbtaX88acxo4J45XVKhdZVGJC6iBXhUgdv6vJtG+71ZWd1EFLwy3MUci61DLqRmBGpSGFRmCCMjib+6+5W24ez6eZ7PMkvL11069BOnVQ6a8aGnDD7Rv29WVndRhS0M1xFHIodQylkZgwDKaiozGYxKnS+5224GDTzBbzJKY9VdOvQTp1UNK8aH/ABTvfu7j8ZJjZ/yG0/ER4PXHTEIbeLCP52NR4ry2TxFMvWnhFWh7XXVFU1QC06o2CUx3VnIHQ5gMODxOAQWjkWqSIaVU9hApd7i6hGuZZpiozCmaR5SoPEhS1ATmQM8dP/2fafiEx1F+Tf8AWx46Z/tK1/GDydOfldz+b43P+zT+cw46i3CzOmRLKZQe7mLyz8OljTz42fYrmghury1hepoNDTIGU+ZlqPQcBIwFVQAAAAABkAAOAFKAYXatqmSG/tJluLcyEiJ2CsjRSFQxVXRjRwraXCkjTXFlunXEUNjYbfPHcMFnSaS4aFxJGkYiJCIzqpd3ZWCghUqcsbl+TWX4nE/9pXf3kGNr2uM0S6vgz+cQxSMoPm1EMP3Sg8QMW3V1haw3c9qH5aT6uWGkUpzPAQ2tFLac+JrxpjPaNt/fXP8AKYm6S3vbLKGCZo35kRmMkbROHVk1uVrUaTUcCaZ46be3JUteaDTPwPDKHHoIyJ7sXUvvFaD9FOAkq3ADpISfCix0LSSEiqKgL6hqWmmonf3YdIOgmor3EkiW7yIDXTVvaZRHXMIxRagEqCBjTebA4X/or2J2/etFGD++xum/WUbRQ31zcXCI9NSLLIzhW0ll1KDQ0JFeBIx07/Z9r+KXG5/klx+JfEKHLUI1NONG0g0PfQ8cWuxbPEsFraRJFEiigVVFB6SeLE5sxLGpJP0O+/d2/wCZ2+LX8qvfzh/I13aAKb+zgnkAoBzFaSEsQPlMsa1JzNKnG/2TNWOO7hdRXJTJBRqDsry1Ppxf/h7H87hx0/X/AE0v5tN5Omnpnzr0V7acqE09Fcbz/Z8f5yPJcPax6dv3fVdQADwq7H+cwjIAaJDrC9iSr2DIdO3r6rzYmFuamrNbEarZzU1NF1Qn8F56m26HsHJt9nXmTUzDXc6ggHPMwwkZHNWlbuxde8a/T57ciYLUniLWJvG47PnplOY4rEp7cbj0lfMUjv4HiLAVKMRVHp26HCtTtpTtw22dXWr27I1I7hQ3s8wBqskE4oueRCkrLGcmUMMJbe3pucCcI75Oa1BTw89Wjn4ZAs7040NcW9/71emrWy3IFaXzRR3NvqGSmVyiyxgUADSpIiilZFAyWW3YNGwBUqQVKkVUqRkVI4EZEcMsXv5RY/ncWNh/Czfm03k3feLs6pZ7y7kbtqefIPpAADuAAGNgsbMDS1nDKxFPFJOomkYkAVYu5qfsYv8Api9cxxX8EkLOvrJrUgOK8SpowByNKHA2lktVttWn24XCmMJX+MEFOeWpmIygFfDzKeLFh0xYEtDYQRQIW4sIkC6j3FqaiBkCaDLF7vVjavc7JdyyTxTxKXFvzWLtDcBQTGVdmCSkct0p4g+pcLbdLbows1rS2mC3FuKmp0I+cYJ4iJ07eBJrFtXvq6XttwgRsprdBLy6gamEE5LjVQahFOSaDwtQUtbv3fmD9FUIiW3URxoQfEhjAUxurV1oyhw1Swqf1Vt+6quRDEDpjQDVLNJSojhjBrI57slUeJ2VQSGTpCyt9stq0V7gG4uG7qgMkKE9igSkcNR4451zuMTqfky2MKpx4AosTZ8PXr8OIen/AHhW0e3TXDKkV3CxNqznJVmWQl4C5yV9Tx6iAxQZ/rTL9Sl6Q6Mt473coMriaUn2a2YivL0oytNMoNXXUiRmisxaqqd4jmBte9dsBt/TzNBNPPzeGLfp/wB49tFbG5ZY4r63LLDzGyUXEbsxiDsQBIjsgJAZVB1D9XoOzyXGxWW0vd7fZSvDPcCYJIzRnTK0EJUhkjYELrkUyaTTRUEwbpYvzILmNJY2+2jkUOjfCpBxZ9IbDM1vcbvzDNKhKutrFpDojCjKZ3dULLQ8sSAHPEXvE2IG5up31xWEaqGezBZDKGYgtOzDWsIoDH8pnIGN43Dqi2l2+2vWhEVtMNMjSRhuZOY6kxgqVjBYBn01Ioqk/QZYuNistpku9vsZmhnuRMqSMyHTK8EJUqyRsGC65EMunLTUEwbnZNrguY0ljYcGSRQ6N8KkH4foLr3lHcvZ/wBEbbIPZ+QH5vIM0/8AG81SmrXp9RqUrnWg3Gn/AObW/OYfLbdP2Vgdwv7iPnMGk5UUMJYopdgrszuytpQKKAai3AGPqjbYntzreGaFyGaGaOmpdS5MpVldHoNSMpKq1VH0NPod498n6S4izX2TkCmXJta87m17df8AF/ufPjqb7qy+9nxvPvm/SVOXFaD2PkDPQYrb+P5tc9Wv+Lyppr246j+5s/8Ar8XnV+8K8kNqopHHTXJIzBI40qQAXdgKk0UVY8MHpLc9tO3XUqSSW7LMJo5FjGp42qiMsgSrggFHVXzUgBv8Tza317BDKoBKPNGjCuYqrMCARmMsxi8pnV7ilO2rvSnfXs78bNa+3W/NNnaJo50evUYYxp06q6q5AUrXKnkf3j9MRU228ce2xIMra4c5TgD1YZ2NJMtMcxrkstFb0H6mOn/7PtPxCY6ioK/zWvwCSMn4hmcbN1Df/wARY3ttNIR2RpINbf5K1Y+YYXeFuYvZGUOJ+YnKKHMMJK6NJGda0xtvT3Sc5vBtks0ktwg/m7M8YjEcLn+NKmpZ1HLyorMa03M//o0/nUON06Yan8+tpoVJ4B3QhCa9gfSfgwuoNb3thMKgijRz28laHt8MiZjtA7jnFuG3Sol+iKLq0LUlgkAGqinNoic45VBVlIBIYMoxadER38dxul4zKlvAeayaEaRmmZKrCoVD/GMrE00qa+Tcvyay/E4n/tK7+8gw+42SF5Npnju2AzPJAaOcgcfAknMNOxDix3jqOxi3HbkcrcwSxrKrQyDSzrGwKtJFUSR9pK6QfFiLeunNm2m8tZQCskVtAwzzofBVWHykYBlOTAEYMsvTu2qqipJtIAAB2klKAenA2Homx26TeLKJ7gyWltERbqpWI1uEXQsjGTSERi9NWoAcYumpWItdstYnjSvhMtzqZ5SPt9KrGD2KDT1mruXVXUdtFfXFlOkEMMqh44RyxIZTE1UZ3LURmBChDpGok4Zb7aLFogvi12sGkKAa1JSgAFfMBjeY9i5YsVvLoW/KpyuSJWEfK0+Hl6aaNOVKUyx07/Z9r+KXG5gf+6XH4l8W/pi+quB6Pod9+7t/zO3wnTMd3F+kLe4uXktywEypJKzo4QkMyMprqUMo4Eg5Yl3Xd50traBS8ksjBERRxJZqAfXOQzxe9TWVRZgJBahqgmCIECQg5qZXLyaTmoZQcwcTdQXa6X3m5aZAe2CJRDEw8zlXcd4YMMji/wDw9j+dw42Cn+ml/Np/J01+HvPxUON5/s6P85HknksY9W4bVqu7b7ZtCnnwg/8ASxagB2usfdXA6jdWls54JIZ414uCpeA0Pak6rU8QjviHbGcvf73ds0shqdPNYyTynt0wxh2HmVR24tdi2tOXbWcSQxL3JGoVeHE0FSe01JzODv8AZ263N3PMlvbo5IjEjqzF5Svi0IiMdKkF20rValhH7v8A3h2NpdQ7isvKkSKgEkaNLy5oXMiOjIjaWyKsAG1Bqh5YLA7ZO1TzLJzCKngTCdUBA7uVTF90W10t6LXlkTBdOpJUDqroCwWRQ1HUEjgRQNQbb7cxfkPcQxlqk8qKZ1jWp4hB4F7lUL2Yvfyix/O4sbDT/Szfm03k3jZpUKxSTtcwGmT29yTKpU8DpZmjbuZDXFr7ud+uFt9z28cu2EjAC6twfmxGxIDTRA8t466iqrIoYFtODddWbhFbN8mEHmXEhPARwJqkapyB0hRUamAzxd9S3atybS3kuGUDxlY4zIVA4aiBppWle2mFvd4sLRtqkdQ9ugfnRwsQCUmLUkkVTqIaMI5BUBKgg3e57PCksgrz7cG2lzz1FoSmo+dw2LGbZr57m03IyhIZgvPhMQUkl0CiSIhgAxRWDUU6q1x1BtAYm10W0+nMqJi0kZYdxdFAb7bQp+T+qGWQhVUEknIAAVJJ7AB241barTLNN7HtkFaKkRcqr55K01DNM/ELQV0xqBFJPbRbjuxUGa8mQO2viVgV9QgjU5KEAdhm7MeBtb+2inibIpJGjoR21VgQR8GNw6Wg2ecyXF1N7JHb28hglhkkYwGBwCixiMqDqZeXRtWmhA27bt2k5t1b20Ecz8dUqRKsjV7auCa9vHBu9znjtohkXldY0HpZyB9PHsmz7xZXUtdOiK6hdye4Krkk+geQRXtxFE5FQryIpp3gMQaV7eGDHZXEUzKKkJIrkDhUhSSBXtwNr3Hd7O3uSSOVJcwpJUcQUZwwI7iMB0IIIqCMwQeBB4Y/RQ3my9p4cr2qDmVrSmnmVrXKlK1xUYaKW7gR1JBUyxggjiCC1QfMcPuHtMXs8frS8xOWtKV1PXSKVFanBs9k3WzvJhUFIbmGR8uPhRycvRiuP9tt6/ho/wCFhbi2dZI24MrBlOdMmBIOY7Mf7bb/AOuj/hY9rhkR4qE61YFKDidQJWgoamtBQ1xtG3dE7r7Ml8boXLWzxtKRGIeWBKNTRA63qU0s3DUKUO1/pO8Tns1yzmadTISbiU6nLuXJOXrZ5jsphZ7d1kjYVDKQykd4IqCPRj2rd7mK1i4a5pEjWvdqcgVxydi3WzvJM/DDcQyNl+5RycvR5Gilu4FdCQwMsYII4ggtUEdoOYwbi2lSSMVqysrKKcfECRl255duJLHZNytbyaH144Z4pXT7pUZiBnnl5vIzRCrAEgd5pkPjxt1x16VNnPuDPeGU+AuzyNSUnLlm5KLJq8OmoPhrRY4ABGAAoUALppkABkBTgBlTF3YbfbJLYXt1LKl8JYkjjhllL6pI9QkSWJWoI0jYEqNB0kUittRfloq6jxbSAKnzmlThrvcJkgiXi8jqiD0sxAHwnHse0bvZXU1aaIrqF3r3BVckn0D6Ku+7hbWWVfn54oqjvAdlNPgxq2O/t7wAVPImjloO86GankKNewAg0IM0YIIyIPiyIOWDeQyo0IBJkDqUotdR1AlQFoamuVM8Sx7HuVreNBXmCCeKUpTiXCOxUec5Y2uPoXdFtmvriSKeSBonl5aQlwEk8Ri8VKsoD0yDCuFk3m+U3El7eM7TzhpWJkHiZpHLmveeylMqY9uWaMwAE8zWugAGhOuunI5HPI5Ym6nO9m1truRprmzjlt9EjuaycuUnXCkhqXUBqFm0FKikdvbhYbe3jVUAICJGigKATkFVQBnwAxtZs5kmjXbmzRldQxuZKiqkitAMsdPwT3cKOtjBVTLGCDoGRBaoNfp8cf7bB/ro/wCFjn2kiyoajUjBlqDQiqkio7fIIt/3O0snNPDPcRRNnw8Lspz9GPatouorqL7eGRJVr90jEfTwZ7h1jRc2ZiFUDvJJAA+HEvU53o21tdStNcWcctvod3OqTlyk64UkNS6gNQs2gplSKys0EcMKKkar6qoqhUVfMFAA82Gur+VIIl4vIyog9LMQBg2dnvNjLMp0lEu4GavYNIepPoxXHUf9nXn4h8bj/ZjfnMPlt91ut3XbdwtVMJmikgfXEGLcuSN2Aqjlijgqy6mB1CgEPTvSknPt1Z3eYusjzTOfnJHZPDqyChVACKqoBlhoZruBHQ0ZWlQEHuILVB8xwZ7SVJUFQWRlZQRmQWUkAgHgcfoi33iye64clbqEyVPYED6ia5UpXzeS3n6I3JILm5vFgkeFopJViMMzNorr5ba0QawupeAKk1xf3W/3+u5l3Kdme5n1SvWKDxEyuWI407ONMc6zkSVKkakYMtRxFVJFR2jsw1zdyLFGgqzuwVVHeWYgAek4NhZb1YzTg05aXcDPXhQKJCSa9g8m8em1/PIMdS/dWX3s+N9+4t/zu3x1J9zZ/wDX4uekOrJUjt71KGsqRyKVYMkkRY5PG4VlNCKijAgkGTqGy3Y7vuAR0gLNCBBE9BIVjiJ1OwojSHIKSFVdRrj2verqG0i+3mlSJcszQuVBNM6YabYdwtr1EFWME8coUd7aGbSPOaYr7bb/AOuj/hYWaFg6MAQykEEHgQRkQe8Y9q3i6htIvt5pEiXLP1nIFccrYd0tL1/tYLiKVsv3KOTl25Ypihvbeo/6aP8AhYN+Jk5ABbma15dBxOuumgpma5Ybbtm3Wzup1yMcVzDJIKcfAjlsu3Lyjb9x3mxgnJpy5LqBHqMiCrOCDXsIwt1ZSJNE+aujB1Yd4ZSQfgPk9q3q7htI8/FNKkSmgqaF2ANPNjl7Budret3QXEUpy4miOxoPR/h7cryy2q6uo2hswJIrOeVCVt1BAkSJlJU5EBjQ5Ghx/U+4f0G7/kcbFczbNeRqm42TM7WFyoUC5jLMzGEBQBmzEgAZkgZ+Sba9ziWe2uEaOWNxVXRxpZWHaCpIxLt21WtxfbZch5LOWOKSdhH2wTGNWIlhJC1IHMTS4z1AbDDOjRuthaBlZSrKRCgIZWAKkdoIBHaMXewbkuq3vYZIZB26ZFKkivaK1U9hAOJdu3u0lktVYiG8jjd7eeMeqxdQRFJSmuOTSQ1dOpaErs3TdhdXxY/xUaSGFTX1n1UgjA4lnKjtxYbvfLJe7zeXQSWK1SSaG2g5TvywEQtI+oDmTGiV8EYp4m1QbfuEZOVUtrtCR3EpGCR5uGNpi3FJkmBuNQnEiyj+cykahLR+FKV7KUypiTrToZo4N1kA9ot3OiG7KigkDgUiuKAKWYcuWg1lGBcg7zt17ttxFUrJy5UpQ8UuIqoVJHyZCD8WPYJb/c71T/mxLeS1HYNAZic+ymLPrffdtbbtvtY59PtHzU0kksRjQpBQyBaOzM0gTzVNcWce0R3Ekg3GAkWyys+nlT1JEILaa0rXw1pXsxrm26/kb7Z7W7dvN4mjJoOwVy7MIsNluUa60NEgvUX11qSFQD0mnDjjkXCh0dNLKwBVlZaMrA1BBBIIIzGRxNvfuziN/t0hZzZhgLm2qalIdRAnhHBF1CZBRaSAasOFW+2m4qVai3Nq5I7GoE1enPzGmFs2fc92JNAlbu5BJypp8Y9OrL4MX/VfVVmNvhurVLeCF2Xn15okZnjWojUBVADMHJ4oAK4g696Nh9qu4IuTc2y0Es0aktFLCDk8keplaOoLoV0VZdLPcbHNebReEaJF5bxsyg5LLFLGVcBuBZCQfVIqartd3PfTWDka5LrVaWKjLxMqpH7RQGulElJ81a4vunorO6ulsZngEyWdxol0UGtNKMNDH1aM2VM8dPtd224RQJO2rmRXaQqOTJQNrURqtaUBoK0pnjcJNugvpIDb2YBhjumiPzPiA5QMZ7mA7cmx/Vd7/Q7n+SxtUu5QX6QiO81NOl2IhW2emoygR8clr20pn9Dv33dv+Z2+Lfr/AGSxlu7J3lQSWgZ54HhcoxkjQc1QSKq8etaevpNAUsdxkvbtkPhilNxMQ3DKJtR1D7mo8xxFunW1tJtezKQzpKDHdXQGfLSI+KGN/lyyBXKmka1OpYrGyjWKGFFjjRRRURAFVVA4BQAAOwDG6g2e4yRm+vCAYbx0I9qlKkAqUIpQoQKUoVypgPFt1+jDgy2t0rD0MsYI+A46mh3GK6SdpL3QsyziUg2MYXQJQJDVqhdPyq0zxGLiw3GSiinMt7x6ZCtNaNQ99KV7cVg2/cIyeJS2u0JHcSiAkdtDlXPGxRbgsqTLFLqEwkEoPtM9NYlpIDShGrOlOynk3jY9lkR7YSiZVThAbhRK1ueOcTMaCuSFAaEEC+95m4R5yVtLOo+QpBuZVr9s4WIEdkbjt8k3TMs3s04dZreamoRzx10l1qC0bKzJIAQdLFh4gMC9l2+7ie3NY72w5ksY4jUksA5kdRXKRY2CkhhSuDaHqDcanw6NKh/RUQcwN59Qbz1wJTaz2drM5ea/vVdK6j42RZaTXMpNaZaSaa5FXPFl0rsqlbayiWJKmrNTNnc9ryMWdz2sxIAGWL4tZ7lJG11cMA0F6yEGeQqdLKV4UK5ZdmA8W3X6MODLa3SsPQyxgj4DjeV3eO5jY3qFfaVmViPZovU54DFa19Xw1r21xGDILTdLMN7Lc6dQAahaGZRQvA5AJAOqNhrTPUrNB1DtE5iVsri3Rri3alSGWWJSU4VHMWN17QDhdvg3TceX6ojFxd07tIUP3ZU49mIJ7Xa50tjLG011eB4IzGsil6PMObK2mtAiPWvEDPFxs1+uu3uonhkUGlY5EKMAew6SaEZg54kbabR9620E8ua2XXMqdgntx84rquTNGHjbiCpOkLtv6b3O1EYoI5lYuoGVP5xC8gA4AVoOAwLtLa/3a6k0qbi4DrDGtSRWeULFHGMzpjyrwSuHsZ5VudxvXEt3MoITUBpSGKufKiUkKSAzszuQNWlf1Pf721BMke33ZUDjXkOMvOMWXOUN7NaXUkdexwiRgjzhHandxGf0F91fuI1rap83HUAyzOQkMQJ+3kKgkVKrqahpTEvtlwJmjHMkklLCysYixCRxQiviJqI1Uc2SjSSOAGYS71sN9Duz26mR4FgaCcquZNueZIHkUVYKTGzUohLkAxe7fq25e7huUb2CeVtUsbxrqNs7t4nR0BMRYl0ZTHUgrpf3lW1xapabVtxWSKVZDM/KkklPLIUoAQwA1EZ1rli96c91URjvd0t1iuJo9MbQ2qSBmYz5CBWYhGkAMmemIa2GJOrtwubS+hiK+0rCJdaCRgvNLSrSVA7ASE6WzDUI1UX3QdGXMj7fExllJkMawwvkIprmpdbXUGaO3jBLtqUKyDSsfUW5T2t9aNIkUogWQGF5K6GKyCjRs3hLijBipK0NRe9P7tK052eeOOF3Yswt5o9UcRYklhEyOqE5hNK8FGL73hbnNaTW29bjLyo40fnJzVklHNLroNFjIbSTmRTKuP0NtVyll07Z3Ejnmk8lrpwpkKQRgGeVRp8UhVIxQIakjCdUJcx39jEyh54FeGa1YsAjuuolUZiFEsclUYjUACDi66V6nl5+57YqMszevcWr1RXk75InHLkf5YMbHxFibaPfpbS6O5G5lj9nRxoEciVD8xRUnmrSnc1ezGwRxgKOTKAAKAfzibsGLNN/mtLo7iZ2j9nRxo5TIWD8xV481aae417MWWx2mmNruzv4FLDwK0stygLACukFqtQVpXLG3rvlzaXB3DmqnsqyLpMAj1a+Yq1B5g00rwNaZYt+stsvbCGG71hUnSYyjlu0Z1FEK5lDSh4EduLZN8aK6uNntlgRYdSxz3LuVhRNQDBWdxqJFQoZgDSmLncd2vdSwUa4uZgzQW4csY4LWAEKGoCVRSoCjXLIWYapOr9i3BdxisRzJgImt7mJBxmiZJH1CP1mAZHVKsC1Di66N6onNzfbYiSQzvnJNasdFJT8uSF6KZDm6uharAs1917uk1pPbbzuU7RRxo/OTnF5hzS6hCQqkNpJqeGE9y3u+T2SxSae63G5ZjHCyzMvKhkdFLBPCSYVDPO1dQESMTtks+1TbfHtlyHmuzpW3MCVEiwyKfnhOp0CNRmGrIF0mnku+r/d1CLy2u3eaexBCzRSuS0jW4aiSxOxLGGodGYhA6kBRslvcyrFBkbDcI3ZUAOaosuieAdlI3CDsXCdPbrD+i94cEpCzh4bjSKt7NLRSWAqxidVfSCVLgMRe9T7uxW3sYXmenFtIyRezW7URB2swGGtJZQsagy8ty3sW32+qg8C5SSnJQxrLK4PiSNTpm6xXeorpLXl645IDBIzSOsai3dZJKuWYaVbSSATrBGJvdv1LO92I4DPZTSMXlVI2VZbd3NWkRQ6NEzEso1ISRoC+Xed96ViMu4W1szQhULspqA0gQA6jEhaXTQg6MwRljcrne765iW3RZJL1kE7yzyORynkmNNRUGSi1oBSigjFhu+07izR3DN7NeQg288csYDNHIqsRWh1AhjHIoYMgoQdu6ovwou3V4rgKKLz4HaKRlHAByokAGQDUGQweoN5mtLmLeL27aJYUfWmp3n+c5iAHwuFOknxV7MWnug6GRbPads50t/O7NHBPNNK80UUhRSzKoNFgQHWxMs3gVMW91f7XNtdvZLcJcTyhVhkjeGSLkxspIuFkdlNEBUAazpKgYsr3erq0uFv5HhUWyyKylEMhL61Wq0FAB24Xq3abyxghaSSHTcJKZNUTaSaojLpPyRWtOOJvc41zam9kgniEoWT2YGW5ecErp10CtQ+H1vNi76P3Y29xcWyRszwoRGwljEi01qGqAaGo48MsXnT1qyJJfWElujOCUVpYDGpcAE6QWBagJpwGLbp3ep7e4kuLf2gNbB1QKHaLSRIqnVVCchShGdcWfVFnf7ckV/Ek6rIk5kVXAIDlYyCwrnQkV4Ysbvfp7O6W/kkjQW6SAqY0DktzEUUIIApnXjli1WNQo9rvsgKCvtMleGIOjuk5OTue4RtJJOKFrW2qUBjrUCeVgwjYjwKjuAW0kDrPqPcP0fFfDmQmSNri7nU5iaUySJoWQ5pqZ3ZfEQgZamw6f3ZDe26RzCW31IjJJUrFdW7Eq2oLV42MimNlKsCcnXbOVaXG+WYQiXU0MUyyBZgdIZiiyRuF4kjTXtxd9H7ube4ntUjZniQ8s82MSLp1qGqAaNUca0yxB+DT70Yuejt1S4ZIrxLWytArlFgZlVbhIslkaRCZ2mNRTLUqJQXO/dObodwks42lkgngSMvHGCz8p42IDhQSqspDUpqBocXHu63e4a6tVtzc2TSMXeIIyJLAHYljFR0eNWJ0UcLRTQdR/2defiHxuP9mN+cw+Ub3vU1pcx7xeXbRLCj60Bdp/nOYoBOlwPCT4gezFmkShQLq+yAoP8AapOwY3P3m7jPaTWm7bieXEiPz0Myll1lkCZCNtVGPEU7cS+7joXTZ7Itw895OWMETyyrGOVNIgMkoVUVhbwrQ6g0uWjFrue6TW95Z3EnKEkCunKl0l1V1cZBgrct1b1lIIBKk+z71K1xc7XcPacxyWd4gkckJdjm7LHIELHMhQSSa4XqbeLqzniu7owqtusqyAyCWYFi6qpAVCDTOpFMsSdSbPd2UEcM725W5WVn1IqMWBRGGkiQUzrUGuH2bqa5gcWcl3dySwBliWJmaY5OFNVUHVlmeGE2SwYpbSs721q7lbW0tU4z3IUfOSaSC7MrOzssUQAoMNd7Ju8N9exrq9nktuSkhAqUilEkhVjSiF00k01FASRH7sepZ5JrO6Ei2vOYtJa3EQZmt9TEty5ArgRsSI5VohAYjG8em1/PIMdS/dWX3s+N9+4t/wA7t8dSfc2f/X4t+sNvuLWK32exuTKk6yNI+k888sopUVVCPER4qdmBNDGqlttuuCgGhltO7F91derzPZU+bjrTmzuQkMf+XIyhiMwtWANMT3FxcCedBzJricsLWzjZiEjijGrTWhWOKMBmCs8jZM+JOqukd4hnubSORnEYktJjHpPMWN9To9U1Bo5CquKjiQMRdI7Gbe2mmhlmV54zywsQWoIjUtU6hpyoM64tZN05dzc7XaQWkSJqWOe60iONFqAwjLVdqgMI1Y8cXW77xf6ltypuLudWeKEvUpb2tupVQaVOhSiogDSOWYan6y2PcV3C3sgHmKxtbXMC1FZoykjhlQ0L6WR1XxDUAaXXSvVMxuNx2tUdJ2/jLi1eqq0n20sTroeTjIGRiNWotbSb7NaXX6UkuXj5COCgVw55nMRa1EgA01zBr2Y2/pjb3Tb+mNrVo4jKXjgmfmO7ycpAZLp1ZmWrBYIyCq+PWcWcG5zRvzwZbW6tdcdGiK6gKgPFLGWVhpYgqQQcmA2nqLdG13ckRjnalNcsDtC7+lzHqNMqk0yxN7sujp3gt7bTHeSQEia4ncD+axsvjVE1KrhNLSSEx10qQy32/wC6xbfeSqHFutvzxGWz0zyGWPU/2+hSFaoDOMzc2u3Xi3NpY3LwXsMTs1pdJE+iVo1bJJEAbRIqhldSrakJBl6zt1E8kyxpZxtkJZ5xWLV26FWssgGehGAIJBxd9Qb3uHzcDAT3twpkAdhqW3tYFKqulDqKKUjiXSGJZgCetNl3EX1raFTLIiNbXVuGYKJlKO4ZFYjWyurJUNRlDEXOx9Ty87c9p0AzGge4t5NQilcDIyIUaORqDWQrkamJP+IlDjSooPNl5a4rihFRiqgD0D6Gg8niANO/PFFFPRivk8QB9P6kGuZFjBNAWYKCe4VIzxvskTBlL29CCCDS0gHEZccWqXE0cbe03mTOqn/aG7Ca/tU7MawBXv8A2/1CLdeqpHAuHMcMUScyaZwNTBEqooi5uzMqqCKmpAN51rt1w3MtiYks5lEd1JclaxRiPUdSOczKjMioGJYFSMJaRkzbpvV0asc6zXDlpJD3JECzmtAsadgGLLpfaF029jCkSZU1aR4nI+2dtTt3sx+grpFfR+oagor6BjPy+IA+nFOz9VvNknyS7glhY0rQSoyE081a4t9w3GNubs9zJb3cYHiaLxQThQeJKHmx/bUUjiDiDetmmW4tblBJFIhqrIwqCD9Ig5qQQQCCPJY7JvF9Db3e5OUtoncB5mUVIQfSBNAWIQEsQDaGH+JG4wc30cqcR/8ArNPw0xvSxf7SL5DJwroNvHyvPpqJKV+Vrp2+SybYactt/Jgp6vL9sc5U+TytXmp5sdRH/wCAuPvDjdP7M/8AqocdQ/k6fj4sdRfk1l+NusX/AOGtPx6Y6lH/AE1l+KmxtX9or+a3OLmv/wCcrn8XBjqF91pyPYLmtaZsYyEpXLUZNOn91SmeJ2g/i122bnegzW/Lr/l6qY6c/A3339rjYPwMv5zNjpv7m++ra42P7mf86mx0191ffe22No+6ufzmbFgY/wCJG4xc3/UXAj/9ZT4cXi+6K6aG2imX2lEuYIDzmjXSxWUFiGjAAYHSSpHFTiWxvbuSWGZGjkRr+zKujgqysKcGUkHzHD791VaR2ln7FNDVLmKUvI8kLIpVGJAARmqcq9tTjafy8fiJcXUyqA77lchmoNTBY4AoY8TpqdNeHZ5b7qjdyVtrCF5pKCrFUUnSo7WY0VakDURUgZ4i6R3baztz3mv2SRZhMCyI0nKmGhNDsisVZNallKmlQSdu6ssIrxCKKXUcyOvbFKKSRsOIKMM8Xuy7LcPIdpuIpbaWtJaaUuIVLAAGRAwjZhTUQTQVpi6u7dSnMaxknXuiaeIup8wYqMdRWxI9sL2rU+UYNEiin7kSaq07WWvZi66T6gQta3ahW0HS6MrBkkjah0vG6qymhFRQggkG43qxuZ7+9uI+SJZ+WOXDqDFI0jVQCzKC7mrEKANIqCJb+eOBWIUNI6oCx4KCxAJPYOJxUeR+o7yI3M8jrDbQBtPNmYEgM1DpjRVZ5Go1FWgBZgDcXvQ8tjtW3wyFSywRRQCQgMYlaSK5mldVILsFAFV1EEgY2uD3s3Nnd2wnkNrJagB+byjqElEi8JjqR83x7eAxb/ld7+PbHTw/+KufxAxA6qAXvL0saCrETsoJPEkKqqCa0UAcAPJ09+WT/mzYi/LLz8YPJu/4Gz/Nkxb/AINPvRja/wCzD+dTY6e/Ibf7wY6d/Kbn8SuLUH/3u+/OZMbh7XUxm1s+WP8AouUQwHpkEvDtxts+1kG2e1gMVOHLMSaKf5NMRdSXd1cWF2qLFK8HLInjQnQGWRWAkQEqsg+TQMrALS06Y2JDHaWMSxRqSWagzLMx9Z3JLOe1iT243n8DZ/mqYimmYIiRKzMcgoCAkk9wAzxH057nbGGIyO8VvLJEkt1Oi11TM0h5VtDpBkoQxVCC7ajpF5Nue6bbe2xt5ufGVj18rltzNJW2g8QSumj01d4xFyfV/R9zSvGlYKV89OOOo/7OvPxD43H+zG/OYfL05+U3X4lMWf5TffnUmLQf/pK3/FXGNzH/AOkn/NrbEIH/AOcbX7yfG8H/APSP/wBJbY27+0ovza5xe/2lP+Kt8dRCx/jPY3/eBlMnwcvVXzYns/dPcG33FrcmTTPDAz26yJVVaYENpcoSq+KmZyBxX26b+n2f2MbR1V1BZxxxQXyXNzMLu3diNRaU6ENWL1IIUfKOVMbv6bX88gx1L91Zfez4337i3/O7fHUf3Nn9WfG9fkF5+byYT+zLn8ZaYikgPzabhamXzqRKq/8ArWj+GnbjftvUgXYuopHFRqaJoQsbAcdKssi14Bq9pz3P8kuPxL4sD/8AA3f3sWNqaP8A2cbivN9Jt5+V/wAqv08XX/4SXbRWcU/z6JdW8J57Ip1MkoLHUgUBvVOkgZqcTbduF1JNbzo0ckbX9mVdHBVlYU4MCQaUyxc731Zax2lo9k8K6LiKYvI0sLKCsZJAVUY1OVTTicdNf/OfUgxs3/zX53Pjpqn+kvfvIMbX+EvPzyfCS9UkAJ1A5nLcAfbH5ZavYCYya9gqcvJL1dcT3MUVzLz7izQoIZZS2pyHKmSNJWzkRTmS2kpqOOn1gULbLdyhgMgG9nPKoBkKAPQdgriV/dNeNFt8VxIskaXdvCRcFUZyySjX4lKEN6rAeHgcTbVu1w9xbXClJYnv7Mq6MKMrZA0PmIxuO7dX2qWttPZrDGEuIptUgmV81jJ06VU0J46qD/GHaLTp3bZ9ykivy7pBEZWRPZp11sBwXUwWveQO3AVOmNyAHYLVx9TGp+ltxJyzNo54EebCKwoQq5d2Q/ULDdulNMl9tZlHs7MEE8U3L1iN2IRZUMasoegddS6lNKiyj6bvVkrp1SRrHGPTM7CML2khiKcK4bqnqh47ne5kKKI6tDZxtQukbEAvK+Qlloo0jloNOpn/AF+esejSkO8qoWaJzpivEQUSrcI50HhV2Gh1oklAqssm2wNc7Tqar2t1CXtnbKrIsgMZLD/OW7gsKEscsNbW09jbOf8AORwa5B30EksiV85Q07sHeb0XASZgZdzvg6qqrmOQG0PKycYo4AkSGh1oM8Se73e7qW6126Re1y6WnM0QUx3LaVVTIJFV2oBqzBOZOHuJoOSzDluXRpLG+hDVUrICudfEtGSeIkqy0LBpOntmtLfbWuRy3ktnkuLgq2RSGqLy2YVFQkj0PgKtQ4j94/Wdu1o0SMtjaSLSVS40tczKc4zoJSGNhzAGaR9J0DDe7rb4bZrHdNuJleRJDMplkkiblssioKKopqRsyTnlSffOm4oJprmAWzC4WRlCc1JKqI3jOqqgZkilcq5iX3YQw252/crCCWV2SQzqzTOSI2EgjA+aWmpGOZzqRSWXp6K3mO5ta28vtCyNpRZiAY9EkdGIlb1tQ4UXLO/907RW/wCjdFnNzNMntGqnNpq5nL06gP8AN1plWtTg7TsENtLHvF1aLMZ0lZlAblfNFJIwDpkYnUGzAplUHav7RX81ucG52i0W62O5nkyuIn5AuQEEgS5joY5NOglH1Kciq5k4i6Uhtkit5HU+x2KyTy3MimqCQ5u6q1GEaqqVoz6tIIn3jqRAu77poMkYIb2aBKmOAsKgyEsXmIJXUVUVCVO3dXbNC1wdpaZbhEUs4t5whMoUAllieJTJQEhWLeqrHB6S2ZLW8gDM0CzrI8kLSMWZUEUil1LsWVGFQxoDQ6cbb1171JGWTdDMlrbSLy2hhjVGJFuo026PrWiNWd9OuX5ONp90Rhtv0ZHDdsJAkntNVDTgF+Zy6a2IPzddOVaiuNt6k2mF7hdplm56xqWdYZ0QGXSBUrG8ah6CoVtVKKSP7o7VDZ3cEbO0DT8zXDzGLMlI3USLrJZQdLAsRqIoBbWXXpMV9u1uZmfk8loJuaz27rC1CojpHVSdTpqBbxVw9y8JtZD827NG0lhfQhjpo4op+2XxxzxFipAqwJjg2ewWWnrm4mda8K8oKpp5ub5q43nqrr5pRbubeKyQwm3t9I5rTNBGVBcVMatKxctQDUQMX/Qu7Q2yWez7jOIXiSRZm5ReJeYzSOhqpJOlEqfNljb+gdogtZLLcNyjMrypK0w9pkiik0FZUQUVQUqhoa11DLy3/S25kiC/gkhYjiodSA68PEjUYVNKjPEO9yW5WSzd/Z74Q8+ymVlKEkkERs8bENG5SRCfCeDE2ttZ7dDORTnASuQaessTS6QwPAMWXvBGE6q6oimG2NcC5vLudShu2DB+VApCl+YwCs6KIoo6hSTpXF50zu6arW9ieFwMiFcUBU9jIaMp7GAOBvFnrRYiywXyRF7S6gYgmOcZqhYKOZDIUZXAeJvVfHKOz2BmAzf2ibTXv5WktTzc34cbv1P1vzEsOXDHZosBgtdReRpTAGGuVlAQNKzPkQAwFRiSLfywsVt4fYA9eQYynzzJq8HN52sSkVYKIx6unEJ38yGEXEwsjLq1m0GnTQt4jEJeaISfkAafAE8lpu2wQvdS7RO00kMYLSNDJGY5HRBm5i8LFVBbRrIGVDN0re7b+kIGmeaMpOsMsbyAcxHV0YMtVBUjSyksrA5UsOpd82j9E7HFcOlmG1cyado21OXcI0iiMMNSRLCGyDO1CNo909vDbHbbme6d5GST2irRTXBAYSCOgdABWMnSSCa0IbYd+hto4dovLtYTAkiu2l2gHMLyOD4EBOlV8VTwoBsnuusYLVtvu74q8jpKbgC5dnfSwlEYofUJjNB61fJbbtssL3D7Rcc+SKNSzmB42ikdVFWfl1VmVQTo1MB4cTdNbTDaXlu8jyxicuGhdx46ctlLoxAbS1CDWjAGmLr3p7vHG26pFcXCRyQPFEEW4KRgxBlk0csagS+phR9RrXFz1ZvqRR3N0saOsKssYESCNdIdnaukeKrGpzy4Y6gvt6gtYn2WGMwclJVDfMSv84HlcnOJfVK8TTspbb/1JFBDNBbiBRbrIqFC7SVIkkkOrU5FQQKUyrU42r3W3cFqu329nKquiSici3jUoWYymOprRqRgHsoa4uOmN5ht47fZL+7SAxLIsjBWMIMpeR1J0qCdCoK9lMsbV7poYbY7bPLdyNIUk9oBZJbigbmCMAOKD5uuk0JJzxB1T0oofd9vRkMJIX2q3JL8tWJCiaN6tFqoGDOhIJU4bpK+tlmtbcsFtL9ZIJbZtRLrG9A6xlqkIyyICTy6A4O0dF7db2t1MNKG2WW+uCxyAiVlEYJJ4tE4U8e/D9UOOdu237dBJJ7UGfVcaIhNzgjKxOpnLaWFCMqAUxc9W72kUVzdLGrrCrLGBEgjXSHZ2FVGZLGpz7hjqDZuoUt7fkRR2sTW6Sr4biCVGZ9ckhJBAI06e3LhSO83mxpdbdzIJYJiY1nhddBeGYggqyhZIpl1qcg4NWGLnpj3Z9OGN54ZVnuJZROkMJQiR6qscEfgqA0shzICxuaDC9UdNxwyzLBJAFnWRo+XJoqaI8bal0CnipxqDXG19OpBaGDqTYILi6YpNrR7wSxy8giYKqhR82HDkGuoti56j6cigmnlt2gYXCyMmjUslQI3jbVqQZ6iKVFMWG7XIUSXVtBM4WoUNJErsFBJIUFjQEk04k4zwdj6ghtoY9nvLxITCkiuaSNB87rkkUnSgPhC+KvZljavdNFDbHbZpLuRpCkntFWSW4NG5nLoHFB83XSaEk0ON09225RWyWG17iTE8aSCduSpVOYzSMh/jG1aUWuVKYsPd1YQ272O73xaZ3WQzqTBpIjYSKgFIUPijY+tnmKbl7rbuK3Xb9vuoJY3VZBcFlgVwHYyGMrWVshGppTPvsuhdqhtntN43GDnvKkjTLzBHC3LKyIg8KAjUjUavZlhjsULXFxt1xHd8pBV3jRZI5QijNmVJC4UZsFIFSQDdbJtMNtdW9xIZeXcF1aKYqEZlKMrUYKutGFQy5FSSDLu/XsSltwmuouUIWgjNrXlKqqxLsjDWRIWYuDUGlMJv+w842lvIXs9wiTmKEIPzV2tGCHRWOVZRyplFQc6KsF3tFhNMAAXWeaME0zJi0yUrxIElM8sRbhvCtDsNpBcMyW8Dx2hldVSJZJ31NO48TKnMopUtoBpTePdHybb9GAWbczRL7RUpDc+vzeX/GZfxfqZcc8TwdOQ20y7pLapL7QkjFQrlAY+XJHQ6ZGrqDCtMbx7oRDbfox4rMmTRJ7SNSx3Bo3M5f8AGKAPm/VqOOeLlum4bab9JPbpL7QsjaQjlQY+XJHQkSNXVqByyxbdJ7PBbPa7vY3QmaZJGkFSITyikqKKJIT4lbMgnLI/3m6ejhmuFt5LcLcK7R6JCjE0jeNtQMS08VONQcQ2PU6AJvVjC8wjqoSSWNJQ8VSxUxSUeOpOajUWzqd22KK5YxVEd9YxGaKaIkHTNCBIVDaQXhmjKhhVGbJsT7dusk1ltEcUklxM1r7BC6RoXZGIRZ5y1ABFH4CTWSiZ4s2UUDWN4R+9ixedJ3zcozgNFKBUwzxnVFIB2hWFGHykLLlWuJJZYDaM4CSCRDJYXsak6SsgIBpUlGV0njqVZaFlJjt9nsFlIprNxNIte/lBUPH5PMr2VxvPVPvCM3LmkgSyVoTbwCNFkMpt4yAWUsyBpWLFyvrEDFvH1JFbRDbJLlIvZ0kQsGcIeZrkkrlGtNOnOuLP3USQ2/6Otra7mWQLJ7QW5qyUZjIYyuqZuEYNKZ1Bq20b5FbxRbLdXkUBhWRWZTJyvnS8jgtpiX1QgrU0xtnulENv+jQt5JzNEntOqklxTVzOXQOxH8VXTlWueJveN0XbNeR3IBvrWJdUyyKun2mJB4pFdQOaiVkVl5ihgW0pse+29vuhgGhHuXkt7lVUUCSsFbmFQKanjWQ8XLGpxt/TvTFstlby3MAuPYY3mkEHOQytJcyArDGserWyrGxWtGzpi66VuJOTK5WW3mpXlXEZrG5AzKnNJAOMbsBniZJ7c2hlos0U6F7G8VSdDxyqQrEZ6JI3WVQSrrSqYMVns9hHKRQObiaUA9/KCxk58BzPMTjduqfeI01bqeMWiyQ+zxiCOLxGCIqpEbSMQZDqMhWpY0H/AAH8i+iSZD8mRVdfiYEY9ps9qs4ZOOpLaFWr36lQH6flNteRrLG3FXUMp9KsCD8WDcbVt1rbSHPVFbxRtXv1IgPb3+TVKise8gE/TGP4pP3q/YxqkjVjwqVBNO7MYryk/er9jGuSNWY9pUE/GRgERIP8kfYxB0dst2Ztx2zcT7TFypk5fLhmjfxvGsb0d1XwO1a14Z4HQHUlyBf7juMnKt2glkWQTrCkdWEbRDUykHWwpxNBnhpNnsLe0ZvWMMEURNeNSiqT8PlO5223W0dyczKsESyE9/MCBvp4HNQNThUA09Fca441U94UA/GBimDuMO22qXBNeaLeESV411hNVa58fIbe7jWWNuKuoZT6QwIOPaLParOKTjqS2hVq/dKgP0/IWaJCTxOkZ/SwGESAj9yPsfQGKVQysKEEVBHcQcj8OPbItrtFmNPGLaEPlw8QTVl6cUHZ5DFModGFCrAEEdxByOPaotps1l+3FrAH/fBK/TxQCgGFh3e1hu0Q6lWaJJVVhwYB1YAjvGeBHGAqqAAAKAAcAAOAHYPL+kptttXua15pt4TJXjXWU1Vr58BZFDAcAQDT48B0jUEdoUA/HTFTEn71fsYDrGgI4EKAR8NPL+kTttr7Rx5vs8PMrxrr0auOfHBRwCDxBFR8WP4pP3q/YwRGiqDxoAK+mnHH8Un71fsY1xxqp7woB+MDBYxISePhH2Ma0jVSO0KAfjAxXATd7OC7A4CaKOUD0a1bBXaLOC1BypDFHFl/kKuCrgEHiDmMfxSfvV+xg8pFWvGgArTvphYt5s4LtV4CaKOUD0B1YDAtNugjt4hwSNFRP3qgL9LH8Un71fsYGuNTQUFVBoB2DLIebFDEn71fsYouQHkqYkqf3I+xgOkaqR2hQD8YGCzRqSeJKgk/SwHWJARwIUVHoNMa3jVie0qCfjpgMsSAjgQoqPhp5P0jcbbavccea1vCZK9+spqr8OKKKDBRxUEUIOYI7QQe/HtbbTZGX7f2WDX++0V+ngRQqEVRQBRQAeYDIY1yRqxPaVBPx0x/FJ+9X7GNckasT2lQT8ZGP4pP3q/YwDKitThUA/VGM4k/er9jF/fbHCJ7u3tpngipk8qRs0aUFCQzACgoTwHZhn95u7vc7VdxuZC8Oo28+RjMSwx60SoZHj0sq8SAwri82noi5bcdwvYZIYysUqRQ8xSjSyPKsYJRSWVE1FnoCAKkXnWjxkWe327WschGT3EzIXVTwPLiT5ynql0U5k0wbe8jWWNuKuoZT6VYEH4se0WO1WcMla6o7aFGr36lQGvw+T+KT96v2Ma441U94UA/GBipiQn7lfsY1xxqrd4UA/GB5Odu23Wt0/201vFI3xujHHs+3QR28f2saLGv71QB9LyG2vYkmjPFHVXU+lWBH0se0bftdpBJWuqO2hRq99VQGvw/4p8mM6I0oXfurwA85ofgBNCaA+yXrBpO3U7lvSdJABPoXLOlMfpbp59cYGorXUCvaUapNQOwk17CDQG5luvWipp9amYY5hWWoqBUVqRwI44liT1VdgPQCQP1CT9PAE/JqTTs7iDXjTs46j6uGEfq1NPRXLj5voZIbz1VWvbXt4UIpnTjUUqKVIIns4fVjcqPQPST9U+nAU9pwJr1hEpNKtIVFTWgqXArQH4jlj/aY/8AXj+Uw8O1uHhAWhVtQJKgmhq3A+c/RHUB7dQ0zNa9nA0p6RWvZpz/AFJxv9OVyzpqWHj1LT1fNq44l/R2UNRp9FBXv7a+buy/VafqNnsUcgia7mjiDkEhTIwXUQMyBXhin6Yh/wBQ/wDDxPt7NqMEjxlhkCUYrUDsrSv6lfdSXt/fpNfzyTuqSQBFaQ1IQNbswUdlWJ7ycWPUVnf7g81hPHOivJblGaNgyhwLdSVJGdGBpwI8kFgraTPIkeo5ga2C1I7aVrj+uIf9Q/8ADxebDJIJWtJXiLgEBihpUA1IB7q/RXVhbXS2pto1kqyFw1WC0yZad9c+7F31DNucUy2iayghdS2YFAS5A48aH9ecuFS7HsUEn4hjRcxtGe5lKn4iB/gSTdb+xa0u5SWkmtJDbtIx4tIgrE7E5lmjLE5knAmv5b69UGvLluFRCPtW5EUTsD2+MHEOy7FbR2lpbrpjiiUIijzAdpObE1LEkkkkn/GGW+AGpjI/p0+Gn/J+nhppTqdyWJPEkmpPw4NlasvLqTRlrx4gZig7ad5Pfi9JyBZPNTJ8NtUFsWUyFXlyqzFsye1l1VzJyGSigGIL6xUR8/UCqii1FCCBwzrmABwBzNSUvb6ETXL0GYBJYipCk10gUOYHYKjViYcgQTx9uRZSQdJ1AAsppnUZ0IpwOLu13CJJDEAtGUMAQzA0qD3YbZ4bYjVKVaWi+sxzWgz0KTpoCAADRTxK7ubYSSzZKgoFGnNnAIIU0Kioz+Nif07axctwusNQBsjRlYj1hkQKk0OY89wbuJJSDlrRWpkOFQcSR3A+ZhJZgKivioq5cAcz2ZClRXB2ZbUGJCFdlChVPb4aeKnyjkRnSvbHebS6hZGoyqfCpNdJFMgDQ1AoB4TTOpjSxjju5TxZWSvDMlxqYZ0yIoa+GgBAk3H2bkSqGIagDBh26gAXU9tfOKAgET/cD6pxd/hG+rhfSMLZ80Q0kDVK6uAYU9Zftu/s4Y/25f8AVj+VxBZORLGJkWpAoylhxALLQg5gFh5yMQ38lqrysCqIqoFyzZyKUBzArQnuy1Ykvo4RG6BqMQNSOorSoOa8Mq0IOYB4SXV6NUUFPD2MxrSveBSpB41FaioLbJcW3zIJTmALpVq0qvaADxYZ9wIocRG1iRWDopYKoYjS1asACa9vfj2swpzdBOvQur1yPWpX6eLg3cSO3MKhmVSyjQnAkGlDmPPiPY7S1pGzcsSEKdZJoCw4nUflHOhFVHZCNvUL7SPVGS6qgeEZBQdQyypSvbiFngE9xJTOgqxGbHUwOlRXIAZVXIklsSXFpCsNyhI7AwalRVhTUp7yKcaAMKiXd90AaOFiArU01UVYsDkQK0oRTieIBA2iSzCxOSqMwUgk8KpTw14ChbOgy7LaCMAwTSRkA5ihkAZTXiOHGuRoScziLdr2JVIBVI0jXxMaEtQAAsKcSfDXKhIxd3HKDxNECqyKGoQYlqQ2rPjnUk1454FsqKI+fENNBpoSlRppSh7qYhv5bZXlYFUjVUC5ZsxFKVzArmRlTLViS9SERumoBiBqVlFeI4rwy4EdgNKPcXo1QwU8PYzGtK94ABJHbUcRUF9juLYcgEoZFCgKa0JUcQAflLmKEgHI4iNpEgIdF1hVDMNJzLAAmvb9Ad16lfRbezypXltJ42KUGlVY5gHOlO8jEO+bfGj206cxGMQUlCK10lQRw4EVx/H/AP5JL/JYG9dPqssBdkDGLQdSUr4WVTlUU+ljcQooBdXHD8K/0a29sjSSOaKqgszHuAFST5hi0veoLY2ovdZiVyBIRHp1F466o/WFA4VvNiLcdvkMU8DB43XirKaqw84OE3PfLhrm4M8yl3pq0qVoMgMhU0xuH5TP+Nb9VS5t2KSRsGVhxDKagjzgiuLy+6hunupUu2RWelQnJibSKAClWJ+HG9flk/358l7edUvoilgCJ800tW5isRRVanhBzNB2YHUHLT2Xke0auUK8rl83Vp06vUz00rXKlcexTXEAD5fzi2ZYzXLNni0DzliB56Yk3fo6FLO+C8xFiyt7gUqF0CqozD1HjotSNYIOpZn2O5kspZBy5NNA1Fauk1BIIYeYg4v5pTqZ7ONiT2k8sk/Cf1V7jZrKSSCMMzTMNEKhQS3zjUUkAHwqS3m/Vo9okZo7aNTLcOtNQiUgUWoI1uzKi1rSpah00MNjyVtjIKpFBGHnkAyLuxIYiuWuVxU1AJoaSbFDbPJIIzI0V1AjIUDBSagyJkWHEg55ZjFvv/T6mKzu3aNoakiKULqGgnPQ6hiFJOgqaHSQq+UBjQE5njQd+Xdg2ns8YVbcv7dX52oj1+0GSvq/LKfxenLTTBANR/wATbS58SlhSuZRxXL4dX7Dh7OeJqgkAhTRh2Fe8EZ944HMYO6b40kJAZtIKqQo4VDIfEaE0r3CmqoxfaeFVp+9fB/Df9Ziwc8AxPxBcRbgLZbuIsMyaaQQaNmrZHhXz07cSTbVta6R65EiKBQE8WQCgBqftQc+ONwuJF0M5qVrWhLtUVGRoe0ZHsxJ+Vn8bix9Mv1I8f8Aopfv3xc+kfUGL+A+uxBHoDOD98MXFrpLPJKxXLNtbErQecEYtoryWP8AnMiIAuqo1GhPiRRQduZoaZUNcQQWNmjyPXxsB8kLUsaambxfBnSgyxPfX6BGcOVABA0UoOJJPA59vECmJ/uB9U4u/wAI31cL6RhV20SF+av8UGLU0vX1c9NaV7K0r2Y9S7+KbFoL9HSRpo2PMDBjVxmdWZr39uLX7l/+Zi59Mn3gxdWgNHqG89CKfSpnh7AQuWZzQ6TpIJybVSmmmZPZnXMEYhhJqUkQV76K2P8A0bffnFx+FP3keLP8NF9+uNtmk9VG1H0B4yfpYhuZLNblDUFiaaCQKfIb1sx2ZgcajDT7VtYWMmhZZEWpyHFowDTIcDQ8e7FyY0DOskp5ZORJ8QUmnA1pWlMLbW20pzlOQ1AMCvHjGKaaZk0pSp4Y25dwtvZmjlSg1q5NXT7UClKDI5514Ys/RJ9SLE34E/jI8D8oi+qmLT7mT/q8XP3cn3iYu7SvjOkgdpBBBP8AkkZ91cSWSwuzM7UIU6SCahtVKaaZk9mdaEHEMDGpR4xXvopFfodq/Ih962OGF2Ha7e2kiWR5AZUkL1elRVZUFMsqCvHPE24TAB55HkYDgC7FjSpJpU5Zk4TcLrlbfHIAyidm5pU8Dy0ViuWYDlW82HuNsnt77QCdCM0chp9qJFCE+bmA91Th7W6Ro5I2KsrAqysDQqymhBBFCDmO3EHUW1S2qwT69IkkkVxodkNQsLAZqaUY5d2LHYJUiurrcAxiS3dn9QgNqLpGFAB1Fj4QoJYgA4k3Vbi3mmiQu8CF9VAKlUdkCu4FcvCDSisTSu1deXMlubKSF5QqyOZQs8DqlVMYXUC41DWaZ8eGNubYXgT2UT6+c7pXmcqmnTHJWmg1rSmXHFvZb48LvcoZF5Ls4ChiviLIlDUVyBFKZ1yxH+Uz/VXF/f7ai29n7VOBcTEqjUmcERhQzSUNQSo0AgqXByxJu1pLFuEMKlpBFrWVVGbMI2HiVRmdLFgM9NK08kdnZxtLLKwVEQFmZiaBQozJJ4Uwtxuc9vYls+WzNJIuVfEI1KV8wc07cSblb8rcIYhqcQFjKqji3KdVLAD7Qu3E0oCcAd+A4nsqEA/x0vbn/wC74u+m7KKNmsXEc9xrYWyMVDgCQoGZqMPCqFxWpUDPDXm3XNveyIKmJNaO1OIjLqFY9wZkJ4Cpyw0UylWUkEEEEEZEEHMEHIg8MDaunrdp5aVY5BEXhrkc0VF7Kk5nJQWIB5j7haLNT1PnSte7mcutez1CPPi/2fqCHlSm7LqQwZHQwwgOjDipKkdjAijKDjevyyf78+Uf2N/9D5I1vWZliuJo4S1TSIaGoCfkq7OAOylBkMbzFaqAgu5shlQliWHwMTli9/IYvqR+RNxuOVt8MgDLzy3MZTwblIrMoI7HKNwyoa4a42y4t70rX5tWaORqdiiRQlfTIuJLO8jaKWJijowKsrKaMrA5ggihB4Yi6i2mW1WCYuqiWSRXrG5Q1CxMMyDTxHLjTFlsXLjvLq+V2jS3dnosZUO0jOkYRRqHiJ0jtYHLHNnvrSOen8XWVh6DIEpX0Kw8+JNj32Ew3EVDTIqynNXRhkysMwR5waMCBFtu2QtPPMdKRoCzMfMB3CpJ4AAkkAE4Eu53dtZuwry6vK48zFBor9y7Dz4fc5UjvLWMVeS3JYxr2s8bKrhR2sAyqM2YDE227E8KSQR8xjMzKunUFoCqOSasMiAPPi36WvChuYrZ4SUJMettdKMVBI8WZ09+Rxc7tdzWZitYpJnCyyFtMaF20gwAE0U0BIBPaMRbVtMLT3ExoiIKknifMABUliQFAJJABOBLuF5a2zEV0VeRge5iqhPSVZgPPh92nWO8tI83kt2ZjGPtnRlVwveyhlUZsQMW+2WxAkuZEiUtUKGkYIpJAJAqRWgJpUgHFOfY+nnS/wDZ8Xe1WAjjjsZXhmuHJEIkRipVCF1SMaVAC5ChfRqFdv24zQTx7lMtvFMGZUWVuCygqWWoBIKhwQD25Y/jrL/XS/yGLPZt2kgeW+AMZid2UVk5fjLRoR4s8g2WfHLFOdZf66X+QxbTb88Di7MgTku7kcsIW1ao0p64pSvbWnbi+2uYgS3VuDHX5RifUyjz6WLU7kJ7MQ9V9ORm6MUIilgUjmAIzsrxqaawdZDIKvqAKqwJ0/pW1i0zIrRSwzKy6kahZGHhdSCFYHIhgKgioNvbz26WltbEssasXLSMApd3IWtBUKAoABNak1xHtW0QPcXEpoqIKk9/mAAzLGiqKkkAE4E243ltauRXl1eUjzMyqEB79LOPPhtxvIkurRPWmgYuqDvkVlV0FctRXRXLVmKp0/s7RpO6u4MrMqURdRqVVzUjh4aV40GeJtuuN2i/R0EbyNALu4MZWNS5UR8rSeB0qaLqocuPkaDp+31pHQSSudEUdeAZzxY8dCBnpnppnjWm5Wpl+1pMF/f6K/GmFs+orcxcyvLkUhopQKVKOMjSoqpo61GpRUYO+bNJbJCJGipLI6vqQKTksTiniFPFXjliys5liup792jhjtmeRyyAMxIaOMBQDUtWigEsQBXAmvLy1t5mFRFWR6HuZ1XSD36dY85wdm3+Lly0DKwOpJEJIDxtlqUkEcAQQQwBBGBHGCzMQAAKkk5AAdpJ4YW83NottRxUJMWaanEExoDo+5dlcdqjDXm38rckSpKwFhLQcSI3C6vuUZ27lOCjggg0IIpQjiMMmwwVijNHmkOiFD3FqEs1CDoQM1MytM8a4txtWl+1ImC17teg/TQYG3dRW5hZwSjAho5FGRaN18LAVFR6y1AZQTiPbtuiaaeZgqIgJZmPAAD9nbwrhZtyura0Zh/F1eV18zFF5dfuXYefEm5BI762iBZ3t2JZFHFmjdVegGbFA4UZmgBI/wAbhd2TaXGR7iDxBHaD8YIBBBAOALmzVnHaHoK+YFSQPNU+nHIYCKHjoU1qRmNRyrQ8KADhUEgETQwpq51KmoBGRGVVYVFaiopXiCMse10zL66fDWmIYZk08ntqCTkBU0VRU0zpl3AYFjcRi4iUUAJ0sB9rqowIHZlXsrSgBtNshFsGFC1dTZ8dOQA9JJp2UOeJJoU1lwAcwOFe9W765UzAzpUFt0K+JpeZprlXVqpWn06YhSdNHJ1UNQSdQXjRVHye7t7Blj9AiPwaWXVUZ6ixzGk8NXYwzAzpUGRIU18zjmAOzPNGNRTKhAzNQcqDcbQ6XBJpnQgnNT3j4j2gggHAeSyVpQKatdB8A0Ej0Z+nC387aWjIKBeCUNRTz1AJPmHYAAsN/ZJM6cCSNNe8KUbT6Kn0jEkN1EsiSE5A6QFNPCPCT2ca1zPmo9zbpq15UqKUzyJKtUCvZQ1AzpUGW9cUMjFiOPH4B9QejAYdmKG3U/5X/wDJj/Zl/ff/AMuId4aMK0JUha8dLl+IUd9OHDjU1OElmXTy6gCoPEKOxV+1rnU1J4CgEm2Rx6lkJNagUqPuSc+Bz4cNJzwbvZKGSKgILKKhq5EEioNDWmYoCKEA4bbFtOXcN4dShjT90n1dRZlpnwxbWcxrKXSvn0o1TnmeIr6Rg7FoqhBGqo7eymitO31q17aeHD2sUeoOxYnVTOijtVvtewjIntoRFeKKmJ1cDv0kGn0sRyTJo5YI4g8adyr9r58yeygC2V5ELhFyBLaWpwocmBp6AT2k8cGxsYhbRtUEhqtQ8QDRQAe3ie4jBntKFWoGQ8GHZ6CM6H4wQSCXhswspFNWuo9PqD63pwu7XR1yK6tTgPCahR3DLzmtSakmsRmTTytVMwa6tPcq/a19JPAUGHuoUDl0KUJpxZWrwP2uBvLL4g6PQniVpxIAGdM6KPMOzETzrp5QIGYPEKOxV+1rnXMmlBQCTbY49SyEmtQKVABFNJ7qHPgcqHPButkpzIqVqyjJq5UYioyNacMjkaHDbatny7lvDqUMfhTiPhLMveMW1pMayFkBzzOlTU/Ur5yPodnkfgtohPoAJxxl/opx+menyxt+REniTlnUuqo0/CM8We6XcfOit54pXj+3WN1YrnlmBTPLPPLCbb7t3vGvJHVnkhjljaFFBLIWAqzMSBRCVoCdXAGbpXqySWdDA0sbTqRKjRsgI1MAzKwfMOTpIFKVNYr62AVry2SSSlM3V3j1ekoiA+cVxY9DNMv6OVLhgnLTVXS8v8ZTX65rx81KUxDvNtbrNvFzG8FszVKpEGV5XbP1dRTwijOQoJCqcPYXNgrbk0bR+0B9MRLAjmmILXUAfUVwpOdQPDjbOjLydDt6RSIEEUYbTFbuyVcLrJBUVNc+2uNs/u3MsQuROZNUaSEmPlafXBpTWeFK1zxDedRyrK8CFEKxpHRSxY1CAA5nicR/lM/1VxPtfSqR7fb20jxglElkcoxUsdamNASKhFWo7XbEW77yqG4WSSGQqKK+ilG0jIalYBgMqgkAA0F/aW40xxXEyIOFFWRlUfAAB5LPfd5jMlvFzFYqNTR8yNkEir2ldXAEGldOdAbSH3ZSXyxQa2mnhSaNZC2nSlAAx5eliS1AS1ADSuL+w6odpJ7B4tMjrpkKSh6K4otSpjPiI1ENQk0rjdbKwUJEswdVHBeaiSkAdgDOQB2DLG4v1FKsvsrQLHpjRNIZZNQ8AFa6RxqR2ccXPSfSkMds1uVMtwyq7u8kaSVRCNC5MAzOHZj9rTO9h6iZZZ7J46ShFQukoagYJRdSlDmFFQRWpFTu0NuNKtIkhGXrSxRyvw72Zj8OE3S7XS725vbp6DUfmzIqeiOOiAcNWo8WOHu9tuhYwavm4Y44mCrXIM0iMztSmokgE8FUZYl3DfAnPt5zCWRdPMAjRwzLUgN4yDpouQIAxvX5ZP8Afny2e1s2gXO2wxFgK6eZaqmqlRWmqtKivCowrX27TSxg+JUhSMt6GZ5Qv700wm324RGhjK21orVkds6FhUsFLktLK3GpoWchTNuF2dUs7vI573dizH4STi9/IYvqR4tdwuo+dFBNFI8f26o6syZ5eIAjPvx+j/d09419M6MzxRSxvAi+JgWUElmyWiErSp1ZCsnSvVUs08ckMkiG4UiRHjK1ozAOysGIIYmh0laeINb7hbqFe8tlaSnynjdk1HzlAqk9unG3dCiZf0afaGKctNRJjkl/jKa/Xz48MuGLVtstY5ry9EqpJJ6kSx6C1QKM9S6lV1KtQSa0CmDYOopUuILsSBaRRxmN0jeQFSgUlTp0kNq4gjMZ7NuSikri4jJyzVDEy+fIu1O6pxL1fMga6vHaONiM0gjYKQp7NcgbURxCKOw4uF6bs7+ysIXZIVitZAzqhI5kj8ssxehYAHQFIABNWa62zryzmjnt9JSaW3aETRuCCrAqqMyEZlQKqwqKglt0g6PdLdJwpQFFkCwyhZdADhqBH8IIzoozxbdR3zh7uW1eVmCqoMih6HSoCgeEVAAGJ9svLqNobiN4pAIIQSkilWAIUEEgkVGY4jD7j1AjcmaBohIq6zExZG1aR4iGClTp8QqMiKjEV57u5L+Gwt4wpkiWaNJZNTMX0KOAUqo15nScgKVkk6mGu4t5ntpGZAvNXQjgulAtSsmhqKNVKkVJxdptZ0nb72Tk1AIHJmJjqDkaaVqDkaYm3bqCVZJ0uZIwyxqg0LHGwFFAGRY50r8WP7tdGWcfsdjPIbrXWtxMzs06q2ZQCRmrIQzNIK05Yo+3nZLX2JbCdLpS7CVmnQMENCoUIgZvCQ2omppSmJ4t6dW3C0ekhUKmuJ6mNwq0AIIZDQU8IPFsSWPUl0bifbJCLeQxxoTEW5sT0RFB1Aqx1A0NVqQMf3u6/uzK8iPdEsiJyoAtY1CoiAl1GsVzJkC1yphP0wyciB5WgjVFXlrIR4SwAL0VVFWJJoT2+SLcttlaGeBg6OhoysDkR9QjgRUGoJwll1xbEOMjc24BDfupITQr3sY2IJ4RgZYMpEG5RAU1jwzwkjIV8M0J7dLaQw4gjCRQOZ7C6DNBIw8Y001RPQU1pVfEAAykMApqo/vZdqBc34dzIeMdshIVR3BihkanrVQH1RSS42S7ews0YiGKMKDoB8LSMVLOzDNgTpHAKAKmy3Lep0vZrlHWYhFVWo7oUdB4ahQA/hUNx00OL6/6LmULbz3EULlQ68osyZBwQRpyB7RnXPC7xubB7i526V5GChQWML1IVQAPQABiGxg9eZ0jX7p2Cj6ZwbXpSye7mtUVIoo42dpJnIDTSBPEw1EySU+SNIIFKfpExX7nVUxtZsYSK1K8sRBQp4VXS1ODA54kO52rW1zLbe0LHIrK8FzGhbTRqMPECmYqUY1GeNu6Ms5lWwubkmRDGhY618VHI1ioUcDlTEO5WlstzdXDtFCXySM6dTM1PEwoANClNRpVhTOz2jfpY57W9k5RQRRpyywOlkZFDUVqVDs1Vr20ONr3DT86k8kYOVdDx6iCePGMEDhxxddW7ggkFiVjgBFQJnBLSUIpqjSmnuL6hmoIm6W6VnNnFZkLLKgHMkl0gsAxBKIldPhoxYMS1KAX46ivhdyW0kaorKolRGUnUzKBrV2FFLAkFGq2You1bJRZr/2bmqoyS4mbQagdrLy5G4VLFjmScCz6LsHupoFSG3jjjaQmRvWmlVKswrqkkPymoCQDUDcXhv5s6tE9m5hYcSvLEQCg8KppYdjA54mury2aC5W29sjSQFZIZo49bIQwDA0DxGozBJpWmLqS6obhLVuSDxzdBIV/daMvuS3ZXC3vR08zbcqKBFaSmKVHz1l1Uo8uo5rpL0GWlcyTtHvGW8XdLYyZTROXnUsSg1PQqRXlkyUFADqNSBLcRoI1d2YIOChiSFHmWtB6P+Aj2qxfQ1KHtBHcRwI+ocxQ54/iYtXfRvjpqrX/ACse03z6mHADJVHcAPpk1JoKk0/Vxd2L6HGR7QR3MDkR9TiKEA4zhiL99G+OmqtfPqx7TfPqI4AZADuA+uak0FSaD6CgFT5sbV+RD71sZA/FhN+3e4uYpTNJGViaNVohWnrROQczXMjuGRxJ03e1ezsnnd1Jo0kcEmhVJWlNbFA+mh06tNDQiy2DpGygjadGcEx0ijRSFASNCgLk1qSaKAKhi2T7Jvkdvylt5JdcUbo4KtGoBPMZdJ1UI0g1pn2Hbx/8GPx0uLL8HcfiXxsn3F199B5Nu+5ufzaXGyyAEoPahqplq+Yyrw4CvowHINDwPZUcRXzVFfTiP8pn+quNwI/95n/Gtj/5uf72PG5/lVx+OfyXe8b5EtxBt4jCRNmjSylqM6/KVFQnSfCWIrUChPSfS9tDGlskZd5EZgS6BwsaBkVUVWArRqtWlAM9xk36KFGtWhCNCjJr5glLBtTuCV0AilMiajhjdvu4vzeHG8j/AKS3+9mxu33cP5vDjeh57X/r8bp6bf8ANocC220jVf7cETOgEvJC6SeykoKNnlQ4ksb2NopoWKOjAqyspoQQcwQcqYuprmJo0nu2eMsCA68mFdS19ZdSsuoZVBFag43qn/vk/wB+fJkK0xFdWzFJYtpR0ZTmrLZhlI7iGAp5xjkz7zeaW7pnWo9KkE/Hhri5dpJHNWZiWYnvLEkk+cnyXtf/AHGL6keLbaNy/wBmRXmlUGhdIwKJUEEB3Kq1CGCFiCDTFjsnSFlBG9wrkVjpFGkZUUVEKanYniT4QKkMWqP0FvcVuYuTLJrjjdZFK6aeIyMuk1oRpqcsweO2j/4Vvxr4270T/m8uNj/+b/8ApsbVX7ab83mxsn3V19S3xb2aMNdlLNE69oLSGVa+kSce8HuxcbDuW12ytE50MeeBJFU6JFOujBlpUjg2pSAQQFhh2u1d2NAq84sSeAAD1JPcOOLjc+oLYWd0AkbwhWXl8tAtCHJYN2sDmCaUHDFkkY1MbGQADMk0kyxoVST3AZ/Fi56u3qFLkwy8iBJAGRGVVkeQoahm8aBNQoviIGqhF10/07bwRQWLmItKjOzsmTGmtVVK5IoBNBUtnQT7vvcUUcsdw0QMSMiuqxxtqIZmqwLkEg0oBkDjeCP/AH25/HPi4H/xsn4qDG9fl11+PfyW26SMRaynk3A7DDIQCxzzMbaZB9zTtxsu82i1j5ixXjLTO2FZVcEceDxhhXOSPgFJxbdC7YQrXIWSZVy0W8ZpFHQEUDutaU9WIdh8t5v2+28d7MJjAsco1LEqojltBy1uX9Yg0C+GhLYl27YkMdvJHHKEOoiNnrqRGbMrkGGZ06tNfDi1faNYiUP7URXRySjZSdlC+nQDnzNJXMVxtds1Oe1y7rnnoWMh/g1OnxYtLFGpSCWzkpxRhqT4yjI4+6GJ9j3iIxTwMQQRkw+S6n5SOM1YZEYbZOnZ7kC7OloLd5BzSRShjjPjJGRqDlkcsNFINLKSCDxBGR+nli2/syT8S+LLc39W2uIZT6I5Fc/UxNvXSUEd7cIiyxxtqIljJBbQEIZmMZLIAfEaChJAwVbbbUEZEfPAjzH5ziMXcdntEDxpC5ldFnYRIRpMjHWVUCuWqgJoO2mNm/KF+9bG1/lL/ijjZvymP6+Nu/Kz+JkxuexkjmxzJOF7SjoIyR5lMa17tQrxxeX86E224SNPDJnpbXm6VpQOjkgrxC6W4MDg3Oy3MtrMRp1RO0bEGnhqhBIJpl24sN16iWRJobm3uJefq5mnWkmt9fiqy+KpzIoe3E289K28d7PCBJymDnXF8sxhCCzBTqUA5gGgJoDnttp8c38pi/gt9phMHIdZpUWZhCkgMetmLlVzcadXFqZHhh77pe5Fi1hpc3LM66HaoRV0AszMA1RTToDBsiA0vS/XljDeTW5UNLCxiZ1ZQyyL4TGwYEEUji7iFIIErS2plgVjHJHOiiWGTSDqjdS2k6WqrxtUdtDVcX2yI/MW0nlhDfbCNyoPAZkDPIZ/8D53fqFylubeWOoQyHUxSg0qCcwDnwxpW5lAHYLeSn3uP45/6K/8HGlLmVR5raUD4guJer7BOdC885ZD4TJBM7EjP1WoQy14MorlUYifqaVJOVVljmhnWaMsBqAaEHjQAhHZWIFa0Bwu0dNWHsW2lWMtyITrkcActQg1SsDnV5WqOAQetjcbK3cy3c1rNFCz2rVDujBAHZaoNRBrUAccWW37wdF/DztbLbMzAPK7D51VqaoQOPDI4U3rmYrXSZLRnpXjTUhpWgrTjlXEjx+qzMRlTIk0y7PRi06is11vayBipNA6EFXQns1oWWtDStaGlMD9NzoFyZoLq3eQq3oEckbEZgFGPwY2G92lCNr2p15lYAqFTKrvoh4ldCjJkUk1Gk5E8mzmeJKk6UtXVaniaKoFT2mmeNivungOXaXBkuv5vyyUMkLVNVBkqEeoz497YMNnM8SVJolq6rU8TQKBU9ppU9uLKPpOnNjmkeU+zmEkMoAJYqNRLV7Se0+SWS+jaWyvFVZglC6FCSkiAkBiupgykiqsSDUAFN56geK6mRaD5m6WYqDUIwRV1UJNNZKgE0Iri42u2tDte2wheRohq0zktrZkiBWOgC01M7vmWYHwiex2I6r6SWFtTWxRiqNVqyFRwUUoTmMhgJaSNDULq0WjrUgUz0qK04Z/Bj2Pp06r03EbsxtzGxRUdTWQqCeKilezzYgt45GikEUSyaLV11MqAGpVRqoa55+bFxYbEdd9JJCQzWxRiqMC1ZWUHJRTjmMuGD0/v0bT7a7FlKUMluzGrFQaB42ObJUEGrLUkqw3ncntrqZQKa7J3nqOA8cJOXZU6R30xcfpJZLJI5NECCJnZ4Qq0duWCiEtqAjBOlQMzXENt0xndC5EsjG3MTFOXIpJcqCxLMuVSTSvZ5L296ldkimgCJSNpKsJFbgoNMgczjT7TLThT2eSlP3uNsl6ZdnW2SZZNUbR0LtGVA1AV9Vjlw+HyX1x1eAYpoVSMGHneISAnLS1Mu007sG3mmkeMihVrWQqR3FStCPNSmB1x0kgeyVY0aMJyRIhiWOZQukaSTUq2n1gCQRkY/7zyKwiJYRzxTrLGxHiCtEp40AYJIVYgVrQUTael7D2TbmDme6ETa3IU8tVUapnBbi8rAqMgmerF9aIxluZbWeKEvasSHeNlQB2Xw+Mg1qKccWm372dF/E0xZltmdgHkYrSVVrmhAyPDI4urVpGllaCZItdq50u8ZUULKdNTTMU7zwwtl1AdF6s8rhlty7BGCgUkVSc6EUr5uGHiuZGlYK4TXaO2kspGWpTSuVeHnwb6xUTW81BPAx0rIBwINDokWp0vQ0qQQQSMLF1HoQgV5V5bGTSe2jqkqeghgSOIByw8/TsMTTUyFnZ6GPm5jpEoFePiNOwHF9vpTl+2Tyy6a10iRywWuVaAgVy4Yj6V6tZ4BbFuROFZ0MbMW5bhAzqysTpbSylcjpK+LcB08Iptwu4Jow9va6GLyoyhnmaOPIFqt4i1K5E5YuNp31GNhdMH1oNTQyAaS2mo1I60DU8QKgqDmMHqLdhFeXLAE6IbkSPQZB0pGjMAACZOygJIGJrW5gO120L6baGOEtWLSKuwiHLQlq+Ba0+2atcbRLstC1vuMNxck2xQtCteYWJUcyvatSW7RgxWcrxKSTRLV0BJ7aKozPfSuGsOmgDeNcRyFvZjGxUB9ZMhUEkkiudT5bHc+qm5fIgZ9bE19lSpjZ69vJAPnXST4ji86huaj2hzoX7SNfDGn+SgUHvarcT5XurNRPaz0E8DHSHC10srUOiRanS1CCCQykHJY+oKREj+Ku7bmqp7aMqSoRXgaqfMMND098+RwhtbcxIT2VZ0iQAcC3iNOAPDB3ncwI0UaIYVJKRRjPSCaamJzdyAWPYFCqryQL7RZz050BbSCRwkRqHRIoyrQhh4WBopVB1Fy9QGUd5alynbQOElT06Xz44kXpG3SWYggLa23IUns1yNHH4a8Soc9ynEe89UgNa6Jg9Y+aNTodPgoa1bLhlWuWPZo55FjA0hBayBdPcF00p5qUxbXvSIC28dssbAQ8n5wSSN6tFr4WXOnm7MRdN9VxPcWcPhhmjoZYl7I2ViOZGvySGDovhAddKr+k9zNnLKcy01kxlP3VYCzH4/Ti66O6JgJF0qpqSEW8CKHVmIUhXZiFoPABnUt2H2PqPw3q3EkisLcyMFZUCkSBSRwbKtR8ODFdSNLQNp12juASpFRqU0J4V+ti5h6nOm5a55kTC3MjBOWighwpK+INlUU4jicBL2RpVU1Ae0dwDSlQGU0NMqjsw3UvTzhWEkhClfBJE7EmN0y8DCmWRUgFSGVSBZ9WReys1NcU8JuICR2qyo9QOwuiEcKdpN7s0VsZhmPZbIiSvmdo41X9+PPi96kijaJLllKoxDMqpGka1IyqQtSBkK0qaVMXTvWMck9vCAsNxHRpI0GSxyISNaKMlZW1qoC6XFKHc9w9illbMtLZMZCePirBUn469+J+jOi4G0XGgF1hEEKKkiSHSmTsx0BfUUAZ1PDExlhNzZ3YUSopCupSumSMnLUAzAqaBgaVUgHH6U6hVBckCpmhuI5KKKBWaGqtQCg8bZUAw2z+7a2Esni5YWJooEc5GSQyASStwNKEtTSZFAGJLu6YvLKzO7HizMSzE+ckkn/gDWzsInnmfJUjVndqCvhVQWOQJyHAVx/VV5/RZ/wCBhru9266hijFWd7eVEUVpVmZAAKkDM8T9Ct5YbfdTQvXS8dvK6NQ0NGVCDQihoeIpj+qrz+iz/wADDWe4wvBMtKpIjI4qARVWAYVBBFRmCD+pbPBcIsiNcxgqwDKRXgQagjzEYz262/1EX8DG6XFpZwRSKIKMkUasK3MINGCgioJGR4Ej9Z1/U/CCad36xr+sgHNBUVPGg7cbdc7VGTCmiTnRSEm6TT4llYllo5zbTpZCCilBUYPQPTkqvJJpFy0RBSKJKFYAVyDsQNaj1EBQ5tQfqFMZ/RV+iz+griv/AAD7VT7ab83mxXE227gglgnRo3U8GVwVYfFw7Qcxi66fu6sImrE/+khbON+6pXJu5wy9nltenbKoM7+NgK8uJc5HP3KgkA8WovbiDaduTlwWyLGijsVRQekniTxJJJzOK543Gv2tt+bQ/qC9Q3FrJHZO4jWZlKo7spYBK0Liik6lBUUoTXLyLc2ztHIhqrIxVlI4EMCCCO8EHG7LuNzLcBYYaCSR3ArI1aamNPgzxu3og/Oof10trZxtLK5oqIpZ2PcFUEk+YDDbZvMLW9wgUtG9NQDqHWoBNCVYGhzHAgHLyQ2anSZnVK92pgtfgriPadlgWNEUB2oNcrDi8r0qzMc88hwUBQALLqTaYlt2vGkjmRFCqzoFZZAoyDEEh6DxEKx8Won/AADlhrW1uZYon9ZEkdVb7pQQD8I/4BI7HqfdrXb5pU5iJPPHEzJUrrUOQSuoEV4VFMDaunt5s726Ks4ihuIpJCq+swRWJIWorQZDPyxW/VG6Wu3vOC0a3E0cTOqkBmUOwJAJAJGVTiPZ9g3qyvLqUMUiiuI5JGCDUxVFYk6VFTQZD6LcOrdkSN7m05OhZlZozrmjjbUqMjHwsaUYZ0rlli3t2tduCyzRRn5m4rR5FU0/nORoTTLjSuXkWJmAdq0UkVNONBxNO2nD6I8pg2k0NCDQjiDTgR3cf1MSwsUYcCpII9BGYxM1xNI6x2cpozMwqZIV7SR2nGeB1Ft6arzbAzEAVaS3Oci+cx/xi9yiQDNvK3VV+lLvcgOXUZpbA1Qf+mI5h71EfnxTFs1tK8ayWcZIV2AJEswJoDThTszwZZ3LseJYknLIZnPIfR329brZx3NzbTRrE0g1hAULHSjVTVXMMVLDsIxaAcBeR/iZvLu/4GH8Y+N29EH51D+urOXZbOOCSaCFpJAKyOzRqzFpGq5BJJ06tI4AAY3H0W/5vF5AymhGde7Edn1RYyT3UShedCyAS0FAzq1NDH5RUsCasAtdIS7uYxb21uGWCEHVp1EFmdqDU70WpAAAVQBkS3+F5petfZvZPZpAvtSo8fMLxaaB1I16ddDSoFaHCbrabVt8ltIgkWQWsOloyNQYHl8KZ+jFabR/qIf5PC7nsm27dcwMSA6WsBUlTQjOPsOLqOIBVWaQAAUAAcgADsAHAf4123UtluUNnHY2bxMkkTyM1JHl1AqwAFDSlDnn3Ys+qNkOm6sZVljzoG0kh42/cSpqjYfat3jFl1Vszare+iWVa8VJyeNu543DI4+2U0xLfXjiKGFGkkdslREUszE9gVQST3Yveq5qi3Y8q0jP+btYyeUKcA0mcr0+W57qY2T3tPuMMlvNbSSezCJxIPaImQDmaypKk1J0ivAfRFXAIPYRUfEcbuBw/SVp+LtPq+S/W6hvpd1kunNg8InNYtX82No6eFY0TT6pAQh+bQ6sWab2Q16IIhcFaaTMI15pWmVDJqIplT6Dd4Oh+Z+kWiGgQkiYx615ywkZ81odYSniJNF8RXBuLGK5i2pIZlvzKsqQs2mkKESABrkS0K0BdYxJqoCa/qe4zd1pT99NGf8Am5YvOognNFqqsUJpqBdVIrlmQTp89OzEW4WTCa2uUDo3FWRxXh3EGhB9BHEYltLdf5lc1mtj2BGPii9MTVWnHToY+tiDbpQfZIfnrkjsiUjwV7GkYhB2gEt8k4lv7srDbWkZdjwVI41rQDhkBRVHE0AxZ9QvGIva0LhAa6V1MFFe+gFe4422b7a1Yefwysfi8WXw9/kj2HY49c0lSSxoiIPWkkah0otRU0JJIVQWIBU9QXE99NQagrcmIHtChQZDTvMmdK6RWmNA25lJ7RcXFfgrKR8Y+DD3XRd08cygkQXBDI/7lZVVWQngNYdSciyjPEu3bhG0M8DFHRhRlZTQgjzH4O7G5HqDnVtTBo5UgT+M5urVVGr6gpwpniez2EylLh1dua4c1VdIoQq0FO+ufb2Yj2nfTJyopBKvKcI2oKy5kq2VGOVK8M8cbv8A16/yWNw2q0ryra5niTUatpjkZF1GgqaAVNBn2Y3f8DD+MfG529ujSSSezqqqCzMxuoAFVRUknsAFThNx66meNmAYWsJAZQeyaUhgG70jGXbJWoHJWykQ09dbibXXv8Tsn/Ip5sLvG1ytdbbI2jUwHNhc10rJpAVlanhkAUE+Eqp0lsR7NscDT3EpyUcAO13bgiLxZmIA7ThZ+rrt7mcjOOA8uJT3aypkf7ocqv2uOWNvYZesLm41enOQr/yaebD3XRV26zKCRBcEMr+ZZVVSh7BrVgTxdRniXbNziaCeBiro4oysOw/VBGRBBBIIONzTqDm0tVgKcpwmchl1aqq1fUWnCmeON3/r1/ksWfSvQccjLLbCaZ531JEOa6a3cINK0XJQGZjkoJywn6feXcZ6AsdZhir3IkZD087SEnuHDDLs4l2+enhZZHlSvZrSUsWHeFdD58XHSccKqbQrzbg1ECxvmkgalW5i5oijWcwQuliq/pkzbhNTxFnaKOtM9KRFWA+6kf04ZdsWawlp4WSVpVB7NSTFyw7wroT2MMSbFu4BZfEjr6ksbE6ZErnQ0II4qwKnhXyfpW5l9j25WK82mqSVlyZYUqBQHJpGOlTkA5DABbmCa7NPWlncE+ekJiA+KmNMFrNbGnrRzyE+n50yrX4MNvm0ym+29T4yVpNDXIGQDwslSBzFpQnxIooTjb93uzdCW6t4ZX0zKFDSRqzaQYjQVJoDXz1xFYwV0Qosa1NTpRQoqcqmgz8+JuoN3Nx7RPo1aJQqeBAgoCjEZKK58cXnUG0+0e0QcrTrlVl8cqIajQK+FjTMZ0xuUfUHNparCU5ThM5DIG1VVq+qKcO3HG7/ANev8ljbYun+bS6WYyc1w+cZjC6aKtPXNePZ5I9m2OBp7iQ5KOAA4s7Hwoi18TMQB31yws3V11JdTkVMcB5UKnu1lTJJT7b5vu09uOWu3uh+2W4uNX/KkK/8mmHveiLpndQT7PcFfF5o5lCgHuEi0OVZBiSwvo2hmhYq6OCrKwyIIPAjEW3bdG008zBERRVmY5AAfX4AZnLCXXWlw887CphgbRElfktJQvIR2leWK1A1CjHlnaxwpXn3Fc+2vN44aXpa6ks5h6qTHmwnzE0EqfdVkp9qcTbHvcRhuITmOIYHNXRhkyMM1I9BoQQP1Kiip82KMKHy+EE+j9R8QIr9B4ATTuxQ/rHbv7NT8R5I+nYttS5WN5H1tMyE8xtVNIjYZcK1PoxcxdO24mm8U7qZEQKrP2GRkBozAUGfbTjibed1sljtrddUjc+BqCoX1VkLGpIyAOF3G1tVtoHFUe4flawcwVSjSFSMw2jSwzBOETqG20Ry1EcqMHicjiA68GpnpYK1M6Uz8ntGxWbNACQZpCI4qjiA7EayO0IGI7aYNxFBDdaRUrDMC/wLII9R8y1J7AcPZ3sbQyxkqyOpV1YcQysAQR2gjEV/aWCtFOiyIfaLcVR1DKaGUEVBBoQCO0YXo5rJm3FgrcpGR6KwqGZ1YoqgZlmYBe0jB3vcoY5LdacxoZBIYqmgLiimlSAWXUoJFSK4TbNnt3ubiT1Y41LMe85cFAzZjQKMyQM8C4MVurn/ADRnXmfGAY//AFmLi3g21le2cJIJJIo8yNQKl3UOpGYdCynvxaQ7jZKjXs628Pz8DapXVmVTpkOkEK3iaiimZ4Y/q5f6TbfyuLbZt8txFcXgUxKJI3DBn5Y8SOyr4hTMjv4Y/q5f6TbfyuIH6mthbi5LiOkkUmrl6dX8W7UprXjStcuB/wAWdyuRX5u1uGy4+GFzl58ssXO07USbqKxnu4kpXnPCEbknuMgYqrfb6QciaTe7XdZKQX2q4stWQS4UEzwZ8Oao5qr2SJIAKtiL3dbXJS53Qcy6oc0slNNBPZ7RINPEHlpIDkcbHvG5krJvcM1ykRFDHAkiJCT21mRubTgFKjjXHTh40tdPGvqySL9b4MT9S9TXAt7SACrGpZmY0SONB4pJHOSIoJJ7gCQYektmgjhr4DdvJJM4B9YxQFFSo+SJJKdpwln7wNtS1gdgpu7R3kSLs1SwODIEB9Zo3dlAJKHEd5aOJYpVV0dSGV0cBlZSMirAggjIjPDdO7ZAd03dVDPCr6IbcMKrz5dLHWRRhEis5U6m0AqTq3TaLCa3rmkUs0UoHaBI7SoW9MagnuxcdWbajx29/e2kiLIAJFoLaNlYKWFQ6MAQSCKHtxunWMEC3L7fCZRE7mNXIYCjOFcqM+IU+jBlTp22YAE5XshGQ81riK4YUMiK1ONNQBp8FcLtbxtuO7SKHW0iYLy0PqyXEpDCFW+SulpHGaoV8WOf+idv9nrTTruK17udq01/9F8GG2Zom23dkUv7NI4dZUWmt7eUBRIFrVkKpIq+LSVqw23a7Pbob72+GWUmW4aEqY3RAoVYpNQOutSRSlM8L0je7PDZRtbTz81Ll5WrE0QC6GgjFG5hqdWVOBri36itLOO9ae6S3KSzNCAHSR9QZY5KkaKaaCteOWLHad52i1sbO4k0zXJvXKwx6WZpKNbqpApwLCtaVrlh7PoDbopLdDQXF60imX91HbRlHVD8kySByKExrwwvSPU9mlhuMqs1u8Ts0FxoUs8dHGuKUIC6qWdXUNRgy6S0srBEQEsxNAoAqSScgAMyTkBiTb+gLFNwjiYqbu4do4HYEg8mNRzJErwkZo1b5AYUYqnUuy200XFhbSSwTBcs1Wcyq1ONCyBuGoYi6m6YmMtvISrKw0yRSrTXDKhzSRKiozBBDKWVlY+Xd7inqwwrXu1O5p8Oj6WN1aoGpIlz/dTxCnw9ndiToLcn8UeqW0JPFc2mh/yc5Vz4GTsAxNFbLW9s6z25AqzMo8cQ7+agoB9uEJ4Yj9rTTfX1Jp6jxLUfNxHu5anxDskZ/NiPoHbHzbTLdkHgMmihPpylccf4vsJGNoPdG4+KaUfWxs0lOMdwPiaI/X8m7W0hUXjrAUB9ZolMmvT5gxTUB3rXhlc3thdey3rtHHbkBSzMZFLhQwYZRCQk0qKZEGmFuf0k1wARVJkjdGHcfCGHnKsp8+LXqOBOU0wYSR1rokQlXUGgqKiqniVIrnXFjvsChTfRMshFBqeAqNRHeUkRSe5Ri5XYOV/OtGvmxl/4vVpp4lp65rxrli+vN/5eu3lRE5aaBpZNRqNTVNcQbtsPL5slwsR5iaxpMcjHKq51QZ178f8Asv8AqD/KYn3W7pzbmR5X0ig1SMXag7BU8OzG7/gYfxj4l3XdpVgt4Bqd34KAcuFSSSQFCgsWICgkgYe26Nsk5SmgmudRL0PFYUZdI7tTsSDmqnLEuwb9BHFdpGZY3i1BJVUgOpRi5V11BgQxDCuS6fFu1lcAFTazOMq0aNDIh9IdAR3eSLdJ0/n25Ks0jEDUkbDVFED2KFIdhxLsQR4VpHs+zRpNuU66/HUpBGSQrMoI1OxB0rUAAFmqKBvaW3ASCteW0EHLI7qCNWA9DA+euJLp4xBeWpCTxqSV8QqsiVqQj0YAMSyspUlhRjB1raIFmt2WGcigLxPlGzGmZjfwDtKv3KKXL9P8qt2Iw/MQv/F6yunxLT12rWtcu7Fh1Buun2i4EhfQulfBNJGKLU08KiufHC3W7kvPMDyoIwOZJp7anJEUnxOx8yhjljm2FjaxQA/xbiSRiO4yCSMVpwKotO44teo7ZDEJwwdCa6JEJV1rQVAYHS1BUUNBwwNy3yQ6pNSxRIKyzMoBIQZAAVGpmIVaipqVB17RY20EAOSSCSVyP3Th4h+9UU7ziHqCKPkuxaOWOuoJKlNQU5VUgq61zAYA5jG07rT51JZYq04o6B6E/uWTL7o958m0NtJUxLbRIQvZIqBZlP7oSa9XnqcR7P0rubwJDAvPSPRRZmZzRm0k6uXyyVJotRkDXFttPVk3ttncusZdkVZYi5Cq4aNRrUE+MMGNKlSCKGSyulDxTIyOpzDI4IYHzEGmL7Zj/wCyzyxfBHIyg/CBi32iy9mEVrGkSVhJbSihVqdYBNBmaCpxaX09Nc0MUjUyGp0VjQdgqTQdmLvYNo9n9ngEWnXEWbxxI5qQ4rmx7OGWJun929n9nn06tERVvA6uKNrNM1HYcXMuwcqt0ED8xC/8WWK6fEtPXNeNfgxadQbxo9omaYNoXSvgmdFotTTwqK55nGy/cXP30HkhvJ0Ht+4KsszEeJVYBo4QewIpBYdshYnILRNj2REm3KVdZL5pAh9UsoILSNQ6UqAANTZFQ3tT36zLWvLeCHlnPhRY0YDsycEDt7cWW57lEsE9xDHJJGralRnUNQE9lD5yOFTSpsOq7dQk05a3mp8vQoaJiO9V1KTxKhBwXF7us41PZ2/zdfktK2hmHn0Bl9DHF7uvTUPOu4gumi69ClgHk0UOrlpVqUI+UwKqQfaW3m61E1oJSEqTX+LFI/g007KUxZ7hcXIubtFKXB8IdZVYijqoAUldLDKjCh7cWtrZsr3Ftb6JytDpJdmRGI+UFJYqfVDjv8sEUo1KRJUf+jfCWk9rrLprqoWlNRFMyO7D2ggEcqitCoV+6qspOQJHbxpVacZbCQ10HwnvU5qfTTI+eowJrW3ZkPBqUB9BYgH4K45F5G0T9zAjLvFeI84ywILONpXPYoJP0uAHfwwZrm2dUGZNAQB59JNKeemIrm2ha4ZdXgUElhpNaAZ5DPzYa4uYGt2KjwMCpAzoaH9hOeXACe3tnZCKgkaQR3gsRX4K4EV7E0THhqBFR5uw/BiUWlm90CcyiFqEheJHDIcKZ1BqKZsxyqSad2eOdFavp45jSTXgQGoT5qA4MNyhjdeKsCCPgODexwO0IrVwpKimR8VKZHjnj2hLVypFeGZHYQp8Rr5hgqwoRlQ9/kTdbqISzSBc6VOpswoJ9VRnWhANKmpoMLt9/ahBISAWIdSTwDeEceHA50rgGxPzUoLAZ+Eg5gE8RmPQajswRYQtJTiQPCPSxoo+E4BvoGjByBI8JPcGFVr5q4uRaWj3WvRUopbRQOBUDvr3jgfSJZGUqWdiVPEEsTQ+ccMc5LWTTlxFCa9ymjH4BhoZlKOpoQwoQe4g5jCSyW8irIQEJRgGLeqFNMyewDj2Y9pntnVAKk0rQd5AqV8+oDFMc+3tnKEVBNFqP3OojV8FcGC6Ro3HYwIP0+w9hxybONpGpWiitPOe4enHNvLdkUcW4qK8KlSQPh7csBVFScgO892Od7K9PPQH97XV9LBhnUo65FWBBB84Of0OzvcU5YsYS1RUaRENVR2ilajA0nbgPyIj6Xs+WJLvpAxGyMUQHJj5SagtHoulM68Tpz78T7ls0UMsk8XKImDsoXUr1AR4zWqjtpSuXbh9+6jgE9sLZLiaIKHDUVZNKq5ofHTSGNOFT24E232FvHaK38U+t5GWvbKGVVanAiMhTxDAZ314y+A2q3cdRmrKFlQ+Y0qpPcxHA4s9huK8hmLzUNDyoxqcA9hegQHsLA9mLTaelrRWuZlKxLoYxQRRaVLaFoGNWCotQAas1QNLW9p1dF7TZ3DrGzCDlPDrIUOpjUBlUkFlZWJWukg4t+s7VAtxDIsE7DLmRuDy2bvMbLpB4lXAqQoAl6e3GGCOHbrWERtGrhzppEC5aRwaqATpVc69mQmu9ptlut73JYi/MJKRQRDRHq00YBiCVjUrU1dyAEDT7JtdlNHd3sfLl5mgxRA01lGUlpCQCFqkdK6jmNJTqS7AW4vojczSkZpAAXjQHiECASMO12zrpWjvsEMFvaKxCLIhlkZQcmkYsACw+SgAWtNTU1GXcb+3W3mtpeS/LJKOdCvqVWqyetQqWbhUNnQHafZ7Yx7HuJmgOiTU5hDoolPNoykMSdAQ1pQimcl7dqkN7byGOZIwwQVGqN1DFmoy5ULHxI3ZQYC9SCL2zZ5OWhSMqrBJDKjldTVV6hhwqpHbU4HWHWzxx8xZLgaE0LHbKKqSCzEllVpAa+qyjjiBL23ightHmMOgPrKylaCQs7BmCotSqoK1ypQD/FjfJftdvvDxp/7PJ24LZ/N7bOeGVTJbLn8Z+LEHWfTdbe13Cb2y2ZMhBexMJJoxQAKHb55V4MryJSinDbh1ENUMjLdX2ivLjtYdKxWqaqkLIQIUBJJUyueBOOm3hRVjEF5GKABRpe2KqAOAUVoAKDhjZQCDyxcR5dmi6mFD5x242/o6N/5vYWwuWTsae4Z0Vj3lYoyFJ9XW9KVxb2cvObdpUD3tx7E7O8zZtGslD81FXlxqpCELrpqYk2m+9CK8W6xuUuP5q0CzwMpIZzQK0kUgXSxq5VmWpAWl7fX7cwdPNeIhav8AFRRC6jQkZkKJNA7lAGQAxDZ9Uu0yXHOv75qnVNpYM0ZYEMBLI6oSCCIwQCCBgbKm02YtFXQIfZ4THpGVNOinw8a58cbhsOxwi3s7XcbVYolJKxqwtpCq6iTTU7ECuQNBkAMSWG5Qx3EEo0vHKivG47nRgVYeYg43Xb9pt47W3SC1KxQoscalrZSxVECqCxzYgZnM54O6z+pbWvNb7mOLWfpDEZ6oZpor+Se+vDUgvGnjWAGoKxkmOEBaFYhRaccTbFYWFqIeSyRQPDH7PXQQitEF06K0qAOGNps49tubS62+9SS4doJEigijf59jIQEMUkeqOMB2EgkULqBxuV9utjb3U1vZXXKkmhjkeP5l2+bZ1Zk8QDeEjMA8QMQEmpO3Xf31thbTe7SG9iVgwSeKOZQwBAYLIrAMASAQK0JzzwOkLisNpe7xJasIdKGOJrh1Ii8JVCFFF8JC9gywdhstktDbupV+ZCksklRRjJLIGkdjx1F6g5imNu2nb2IitN9WCMnM8pblogCe35s6a8SOOG22xcxybvcR2jEVB5JV5ZwCOGtI9B71Zh24uuoPeCrzbiHVLRfZmnjgiCgvKtAUErudFaakRBpoHOLvaW5v6QWNms5zZOrxXCisdJKVCORokUnQUJqKgEbl02zHkX1n7Rp7BNbyRpq9Jjm0nv0r3D6De5/yVfi55xuArTW1sB5/5xGSPiBPx4g3jbX5c9s6yIw7GU1z7weDDtUkHInFr1DYZLOo1rXOOUZSRnzq1ad60bgRi66hvsxCvgSuckrZRxj7pvW+1UM3Zifd9ycyT3DtI7HtZjU0HYBwUcAKDgBjbhSmg3C+n+cSmv08bLcAcDdL8YgI8i23SSuLiLxGZGMQgGY1vKKaK5gUOpswoJywt11r1BNdTgU8IaXSO5ZJ3LEdv8Wo82KW+63Ct3tFGw+IFD9PB6fluRdUmkkVwhj8LhctJZqEaTWjEZ42P03f/wBN5N1/KI/xZxa/lqfiZvLu/wCBh/GPjdfRB+cw+SEf9BcfeY3X8jufxD4htnNBI6KTwoGYA/VwsMYoqAKB3BRQfSGJd+3oTvcTaQdMxVQEUIoVaHSKCtB2kntx/F3H+vP8HE930+JVa4RUcPIXWikkZUGefHurTjjdxIAQI4yK94nipTz14eTafuZ/zmbG0fgJvxi+S3/D3H4zGyfdXf1LfGWLgf8Ax0v4m3xtn5U34pvJ7ftF9Ls23z8ZObLGZhSmpIY2UyCmQdiikV0uaEYL3u73EkrElmESCpOZNGZyampqWJzwlztW7urRsrASwA5qQaakkWnDjpNMZ43v8uufxz+Tb/yaD8UmNx9Fv+bxeXb/ALq5/OZcbL9xc/fQYsrSYVSWeFGHerSKpHxHFAKD7GWN5luCSVuZIxX7WI8tAPNpUU8lvtPVyTR3NoixCSNBIkqINKkgEMrhQAwoVY+LUK6Rb2m1xPDYWhYrzKCSSRqAuwUkKAooi6ic2JNW0qNzuFaS0nUxXCrTVoJBDoDQFkYAgEjUupaitQL/AKfu47qMip0HxLXsdMnRv3LqD5sNNu22xGV+MsYMMhOeZeIqWINfX1eeow950FuclvLT+KmYgMO4TRBSB3BkYZirAZ4m2rfYXguYj41fjnmGBFQwbiHUlWBBUkHy2/ok/FPiH8CPv3xbhO0SV9HLY/VA+HFpbyiqmIM441Cs5AI85yI7sLZ7DAwiRalggbUTXw5gigAFT61e3LM3m4Q8m4iQyUpQgp63HOjAHKvAqTUgYbeFQGV11muVSTRBXjShHDhUkZk4dN+AeJhkVU1Brw7aqRUg8a0zzqFl24UhfWVFKUrGSQBlkDWmXCmIY7unLJiDV4Ur21yoe3zYi/u26LGBmvhqT2GrgqQfSPhwthvdm0c4pSSg0lhx0kEjhWtK0DEUANcXBP2/1lxPezrVbc1HdqYtQ/AAadxIINQMSQbeEWGFitKE69JoSTUGla000yxHvirplRVbLuNNaV7QKk1pxXznBuJl1rGJmKmmel3btHmwljdaDHJqoAKaKKWyzzBpQg178NylC60VjTKpJYVp6FHp48fIm1b8ACgC+MeFtNAGDfJbvqRTOhwZNqnK/cOHUV4cdR+DVn34jtJDrWZqI4FNWYGYzocxkCfTxpBa7UoDv4QSOwCpalc24ceJaprwMll1Eup2qKquTA0oSKGjA1zHCgIFeF8FzFY6fFLi7uphqFu7FR+6Z2ofgCmnaCQRmMP7Hat7NE1NISodVPHVxFezTQUpUHOsO8omiQEKwIodLAnP0ECnYKnvxBeLGruI4tAYVALIFqe3IE8OPCueJrTcdLBQCCo0nupQZecHI99cqS2eisMMkj6aZUB8I9AJGR4gUwdv23QqxAaiRXUWAanHIAEVpnWueEIXTdJpNaHjkGWtKUzPaM1X0BZtrh5tzIqsaCvikp63aQgNMuxQPPiSy6ghOgqSHZAB2AqaUByOWVcjWvZc2UwFIwWiBPDVpbLv0qxX0VJyrg3NjpltwRSMaASopUHUA1ePqsaebhiPm2z206CjBhQsDmPSK5rlTNjU1y+g27+zU/EeSLqKXcntjI8iaBCHA5baa6jIuZ48MsTWgOrlO6VpSulitadlacM8Xf8AZqfik8lx/ZK/m64jhnIBubeaJKmniosgHpIjIHeTTFtuA2w31tOWR5Fm5fKcUKK3zUnrjVpJI9Qihyx/Ubf0sf8AZ8S7FFtTWqSSRkymbmLVDr0U5KDUaA+tWgOWN0/Jk/GjDfk0H/P8lva2LhfattNtWuSyCEwMDThpdTUYl2zdIWgnhJV0cEMpHmPYRmCKggggkEHF1PewvElzc64i6leYgiRda1zK1BAbgSDSuN6/K5vvziFrl9NnfUt5+5Q5HLkPdy3oSexC47cbPutipEd26296yg+BIwXEhPAMYg8YJoNSxKKk4tuiNr8D3gXWqmmi1hICp5g7qFHYVjcHj/i11D0lPudum7NYTKtqz/Os00J5ShOJLhgVHbx4Yv8Ac+q7+KwgNjykeZtKu5njYqD3hUr5x6MTbdt8ySrcxrc2NwpqomUa4JFb7R66G743bLH/AN+RY90vSbi+IYMI6CkcAkWoZIEr4hkXaRhkcbDL0luMG4Pbtdc3kvq0K6w6SwpkGZTQ+bhjbekNy3SCLcpLq4jjtnakrNNcO0aqtKnXqqp7a07Mbf1nGh9mvrcWruOCzwM7orHs1xSEpX1ijAcMW9h1Lt9tBv1uoS4Sa5nhNwRkLiGtwiOJBRmWMVjfUpUDSS19v1rYWsSipL3s9T9youS7njQKpJ7Bi72/3aWnsm0b1FeCMMJRraRXtmmImZ5ArFBpBI8IB0itMQbh1LG8MUXOsb5aHVDqYI7lACxEMsasygFjHqKgmmP08282Qs9Ovm+0xaNJFRnqzP7n1q5Urli/6o2aQvZXV/byRyMpjrGgt4y5VwGVSY2YagDooxAxcbvZ7rZzWlr/AB0yXMLxQ5A/OyK5SPIg+IjIjG67hs1xHd28kNqFlhdZY2K2yqwV0LKxU5EAmhyOJdq2m/t71GthDNyJo5uWJYitHEbNpJGqgalaHuOEm3yF6bZLNZ3kairGF/AZIxlrovLnjAPzigAE1wm7bHudtc27ioZZUyH7pSQyEdquqsO0DFp0ZZ7lFeblesVSG3Im06UZ2aV46xxKoQ5MwYkgBTXG47fu+4W1rPc2V1yo5p4opJfmXX5tHZWfxEL4QcyBxOINw326isoBt9yhknkSGMMTbkKXkKrqOlqCtTQ0GWId43HcbaC0uNPKnkniSGTWpZNEjMEfUoLLpJqoJGWLTdpp40tV31pTMzqIhF7Q55hkJCCOhB1k6aGtaYXqB9ztBYO2hbk3EIgLVK6RNr5ZbUCtNVagjjiDeHnjFoN/5xnLqIhF7WW5pkJ0CPT4tddNM60w2/8ASc8W4rtNytyXt3WdTGivFchTGWBaNJNbCtQqtUYuNg97FpCz3BV7O7mmmiiHho9vI8cqIlSBJG70ViWUtUID7bcWFikNK62vpglONdRutNPPWmNxn90drGbmyiSG4uYmuHh0zOWESPNIyOaw6mMYIAAGs1p9Bu83fNCv71HP/OxKuXjuLdf+UWoPP4a+gHyN0zucmmy3EjQSaCO5yCN5hIPm2/dcsmgBwOmtufVZbaSGKmqyXBFHbLiIx82vceYRkwxliBftJ7gf8vV/zsbTLllPKPP4o1PxeHP4MZ4sHt1HNvUFzK3azSZqD9wmlQOAoTxJradObBM1r7TGZZZkykI1FFjR+KZqWcrRjVRUCobmJul2G41FzNX49eBe73cSXUouJlDysXYoAlBqbMgEsBmaZjsxsfpu/wD6bybr+UR/iziCeNarFdxM/wC5DRyqCe4aiBXvIHE+QxTqUdeKsCCPSDmMbvT/AEMP3743X0QfnMPkh/AXH3mN1p/7ndfiHwJENCpqD3EZjFlvls1VuYUfLsYijr6VcMp7iDhepundwu49tmVVkWKVwkEqjTmqmipIAGDUpzNQNCVr/XV5/r3+zj+urz/Xv9nC3nUd1ettt24RefI4SZl+cGlHNXUaQdYUpUAaq5eTafuZ/wA5mxtH4Cb8Yvkt/wAPcff42T7q7+pb+S4/LpfxNvjbPypvxRxtux3n8TPMvMHCqIDI6/5SqVr2VwsUShUUBVUCgVQKAADIADIAcMXNLya0topHSKCKR4lRFYqNYQqXcjNmepqSBpWiiFbTdbwanRdInlYHxDw6SxB7qUNeHk3v8uufxz+Tb/ya3/FJi9eQUEqW7qe9eQi18/iVhl2g92G5SltI1GgJoo4sacAO0nIeTb/urn85lxsv3Fz99BiO6hyeNlZfSpBH0xi13uzNY7qJJB5tSglT51aqt5wcSdZWMTSWV6QZWUV5M1Ap104JJQMrnIuWU0OnVgIgqxNAAKkk9g/axbvvds9r7UhkjWQaXKA6dRQ+JASDTUATxFRni43HdLh4LG1YIeXp5kkhGrSpYMqhVoWYqxOoBRxIj6t6Ov7hIlkWOQF9MsZeul0kjEdUJGkqQGBINWBOlUuLlb+IEeG4QMafhEKSV87M1O44G+QQG2eORopYydQEihW8D0GtWV1INAQaqRlU7RuyqBO/PiY8CyLy2UH7gs1Puj5bf0SfinxHc2IUqsYU1amepj3HsIw+67tIoZVNADko4liTTOgpwoBWpzyXcWPzJJiUnLwkEA+YFzXOlAc+GBNsbloHAyAiqpHfrFTXjxOdQaZVa43a+CiQaWi5cZJ1A+HUKHPMEqKjMiqgtj9HWzAyqgTTwo0ZBUfDRc+495w53lWgiUZUZalvT4xQduWeVO3C29gxaKPWoJIYkiMhs1ABGqtCBmKHC2s78tZAi6sjQmoHEgUrQHPIYjj2qdr2EjtRSVPdxL6acKNQDuyxJNv0axzFD4QQfFX5sjj26TSppWhNcXH3Y+ouLmxmbTz/AFa8CylsviYn4O/jLJYRCSKZyykMtF1GpBBIORJzANRTtywmzMwaVgEFO/Iue8Clf3w82Jvwdx/1mLb/ANJ+KfA/BL98/kS76fRY5iA3rOa8dSGpahByrT1l40qcJJp9nCMDr1rwBzppJJy7DQHgcsWcCENJFIJT3gLw/fGuX7nPFvebR87oNQAQKqw85Gfq5H6tAX3HqBnhK1aisg8AHbUMCx7BUdg4nK+08Kx0r6JcX1pKwUzO2knvR3y+Jie6inDw2EhaF2JQgQ0Ck1ANV1eHgeNaZVrhLfdL5ZzIRRBGinLidQAYAGmRABqO0EC3p9pD96mJ/uB9U4uRMdKzNJHXzlgw+MrQec4a9sI+Yk+ngwyIAU1qRxABrwzxHK8jNdPpGnUumuRY6dAbTSvyqgla1riOTZJAlxGirTwmrJQMp1CgrTKopmKmhrh/arj2dV7WSFqnuAA+n3kUBzpMk9+VnShWVVVSxUAHToYAFTQDSaEVYGnH2NF9riFArMqgMvnZSpB7CWJzFc8W5kAFwX82S6TqHZ26Ozur2fQTT9ZmAWhtpFHtEYkTmGSIrRSj+LSGoacKiueFs7fdLZIUXQqKjqgUCgUKIwoWmVAKUyxQNtgA/wDhF/kMC023crW3iBJCRxtGgJOZ0rGFBPaaZ9uN0ueuPZ3tJElMJnQupczqQVGlqEpqzoMq4baLncrZ7Vk5ZiKOUKAABNPLppAAFO7F/cXgtP0EYPmQ0VYOZy4fVTRk2rmZ6RnWmZGDtE+5WzWrJyjEUcoY6adGnl006cqcKYG7e7p4obeBYHia2XQiyoAWIXSM9Qzyoe2ueDtXW6x2k7rplSZNdrN3lWKsFBOemWmk5BnpXH6QkbbszWgu2Yd/8UsxHwaKfHjb+m+hlUW1k8juYouTDVlVVCKVQsQA2pigHCjNU4tZbS5s7S8e2hW4ZI2V2cIpcOyx5nXUnM1OeNxvFns7nc2tZEhkMbGXWEblhHKVBDHw5ih83kfbrmFr3bZCXeJT85C2QaSInKhHro1FYgEMhqSt/eo88yDwpJZh5R5ldqoM/wDpAK4vt1W3FtbwXHJhStX0CNG1SH1dRLcFACii1b1jvX5ZP9+fJYbx1GOUyQEs7H1oYqhZm7tUah2rmfW4HF51BJUJK+mJT8iFPDGvp0jU3e7Me3/Fq760tt5js1uUgQRNatKV5MQjJ1i4jB1UqPCKcM+OKf3ihz/+Bft/+axtvTEkonawt4oDIF0BzGoXUE1NpBpWmo07zia0B081HStK01KRWmXCveMBf7xw0/IXH/1WNr6pl36KcbddQ3BjFm6GQRNUoG9pYKT9tpNO44n6d6kt1urS4FHRqjMGqsrKQyOpoVdSGUioOGfpDeY2gJJSK+iYsgrkvOhqHA+2MIbvrhTvu9WsEfb7LbvJJT9y0piVSe8qwHccWXSOzs7W1jHy0aQhnbMszOQFBZmYk0AGfDDdTbPcfordXA5rhOZBclRRTNHqUiQCg5sbBioAdXoKA9Q7xaRWwObWsMjzsO2hlCJGxGWo80D7U4uLjp/eUs7FivJge2kmeNRGisHlNyvMZnDOW0geOgFAMdR+7yXdY5n34grMtsUWHTGiDVGZmMmaVNHTI08+KDqKGnd7C/8A2rG5x3G4Jf8A6QaBhogMGjlLICDWWTVq117KU7a5LuF4z2G5xqES7hClmQGoSeNvDMgz01KulfC4FQf5tu23Sx19eSKdHp36QsgrTs5nH48QdYbvuRvb63WQRRwxCG3QyIY2ZtReSRtLHTmgBz0nG27nbblHYGxhmiKvbmfXzHjcFSJYtOnQQeNajMUzKN1FCQe+xc//AFWNm93Me4x277SbYmdrcusns8DQ5RiVCmvVq9dqUpnxxp/vHDTu9henxe1YtvdEN0jElvci49p9mJRgJ3l08nnVBo+nVzDwrTsFD1HDT8hen51j+6F3dJfVnnlLrDykImI8BjLyVpShJbxd2JN06Gvf0U0pLNayR8611EksYqMskINfUGuMcEVRQY/nm67dGn20cU7v6dLLEOH7v7OLq0sruW+uL543nlkVUX5pWVFjjWuhV1Nxd2JNSfLuy3EayAQRUDKGH8Ye8HBFtGsYJqQqhQfiAxy7hFkXjRlDCvfQgivnxtXs0SR1nlrpVVr82vGgHl3U3MSSUnipqVW/zbd4OOVboqLmaKAoz8wAGAtzGsgGYDKGp5xUGh7zja1t41jHs8mSqF/znbQDEHTU0gW/25eXy2PikhBPLkQfKCLRHAqVKgmgdSY7fqCJi0JPLljbRKmqmoK1CCrUFVZWWoBpUVwb+9SW6SPxH2mYCNQM6sI1hUgcSHJWlaimJP7rMjWlpKbcGJQkQZFVisVAFMYDgBkGgmukkZ4i/vBZxXfJ1cvmLq066aqd1dK19Axue27VCtvbxPGEjQUVawRMaDsqxJ9JxddMbnIIl3DltCzEBecmpeWSeDSKw014sgXiwGHsr6JZoZBpdJFDoy9zKwKkeYjHtW1bXbQSjMOsKlhT7ViCR8BHxYMe4olxBc7pKGRvEjpznABHAqVA+DEk2wWMVo0wAcxrp1BSSAfQSTiTbN2hW4t5aa43FVahDCo8zAEecDG322wWkdpHJblmWNdIZuYwqfPSgxBu20bdDbXPKA5iJRvGg1Z/uu34cSWl0gkilVkdTmGVgVZSO4gkHFvfbDt8NrM13GheNaMUMUxKk9xKqfSBg9O9Qljtsz6lcAsbaRqajpGbRPkXC1KkalViWBW7sZY7q2mGTIVkRlPHMEgjsIPoIw1xc7RCGY1PLMkIrWvqxOi+miiuBPtW1W8cg4OU5jin2rSF2X0gj042vZbedJJonmklRWDNHVY1TWASV1eLSGAJANMsbuvUFnFdiFbYpzF1adRn1U7q6Vr6BiPbNphW3t4qhI0FFWrFjQediSfOTiOff7GG7eIFUMi6tIJBIHpIHxY3zZtzsop7WD2vlxOtUTRdKi6R2aVJUdwwNt2WBLa3UswjQUUFjVjTznES9QWcV2ISxj5i6tOqmqn3Wla+gYvunbmziexR7oLAVrGoVCVovZpOY7sGw2K2S1hZi5SMUUuQAWp3kKB8Awltv9pHdxxMWVZFqFYihIHfQkYgv9htkggs/ZpOVGNKkFBzQB2F1LCveanEW8bLMs9vMAVZezvVhxV14MjeJTkRiXeJ1ntZp2LyCCRVRnOZfS8cgUk5nTpBJJIqScfp24RI5V9SWdjNcO3dAhz1mufJQEA1Y6cwGHAivx43vff0bB7Z7Nczc7R4+by2bmVr62rxV7/JaRxyA3dlGkE8ZI1hoxoV6cdMiqGDUpXUtaqcR/p+xhu+VXQZEVioPEK3rAHtANCaEioxuVvslrDZpKIYqRIkerVNHUGgBY6QxNamgJ78bsnUFnFdiFLcoJF1aSzS6tPdXSK+jCbZs8CW1vHqKxoKKpZizUHnYknznET9QWUV2YQwQyLq0hqFgPTpFfQMbpt22xLBBFLRI0FFUaENAOwVJOP7tdRk/o2RyySAFjbu3rVUVLROc2C5o1WUHUwwLmzkjuraYZMpWSN1I81VI4gj4CMG5n2iEMTU6GkiXt+RG6KOPYBjm7FtsFu/26oDIB+EbU4H+ViOKwmSdLa1SNijBgsnMlZlJUkagGXUOIORzxc9N9QSC3t7x1kjmbJElA0FZG+SrqFo58KlfFQNUHbN3jF1Zz6W8MjKG00ZWV42ByOYINDwNQcc3Tc6a+pz/D6K6Nfm9evnwLSyWKwsLVSSWaiLXizu5qWY8Wdix7zlhF2uvsFirRwsQQZGYgyS0PAMVVVBFdKAmhYqPILm1bQ61oaA8QQciCMwSOGP9pb4k/g45V5O7pkdNaKSO0qKAnz0r5BDBcNpXIBgGp3ZkE0HYK0HClMCW/lMhHCtAB30UUUV7aDPtwZrCVo2PGnA+kGoPwg07MGGe4IUihChVqDxBKgGhGRFaEZUwLm1bS68DQHspwII+lgz3TanIpWgH0gAOOZyzJJOeBDDcEqBQBgrZcBmQWy7M8hlwwP0hMZADUCgCg8K6VAFaZVpWmVcFbOTRq4+FSc6VzIJAyGQyyB4gY5gPirWvbXjXHJW5JAyBZVJHwlan0tXBuLyQyOe0ns7gOAHmAAwbGKSkRBBWinJq1FSK/KbtyqaUqcLcWzaXWtDQHiCDkajMEjMY5922t6UrQDKpPAADiSTlUk1PkLWEzR14gUIJ7ypBUnz0rjltcUrxIVAfvcvSKHDTTsXdjUsTUk95JqSccuxnKr9qQGX4AwNK9tKY0X05da10gBVr2ZKADTOhNSK4dbOTQHpqFFINK0qGBHaR8OPaNR16tWoZHVWtajga55Y5K3JIHAlUJHwlan0tU4NxdyNI57Sc8uA8wHYBkOwYW1uJNSKKAFVyGXAgVzoK550Fa0GDNZvoY9tFPeMtQNMiRlTIkcCcGeVquxqTwqfgoB8HDHJjuSR3sqsfjIJP+UTj2i9kMj8KnsHcBwA8wAGDJYSmMnjShBpwqpBBp2VGWDb3FwdB4hQq1rxqVAND3VpTKmFlhYqymoINCD2EEZjHLFxXzlEJ+PTn8NcG5vZGkc9pPZ3DsA8woP1lli72Fmji3OSYuQ1A00RRQoQnNhGQ9Y1qRq10zJxc7ptm4RWtvcSPIIuQx5QY1KqBIFYVrT1AOAAAxyZpvm49b1cgS3U7CtEUfKaiqoFQiKC5oC2J9zvGCvdzPK5zIUyOWbz0FfTQYsW2+5mXQUaaTUH9qiK1OkVAi1ZFHSoCk1VjRgOgNjdVuLhESRUOUFqoFEPc0oAQIc+VqJpqQn/ABlp+tJJun7uS0aYBXMZALAGoBqDwOP64uP3w+xj+uLj98PsYjg6gvZLtIWLIJCDpJFCRQDiB5ZLfp++ltElYM4jIAZgCATUHgDTH9cXH74fYx/XFx++H2MRz9Q3cl28KlUMhB0qTUgUA4nC3VnI0UqGqujFXU96spBB84OBBHu0jAdskcMrfv5I2c/CccvftxmuY+OhnIjrxry10x18+muDt+w7hLawFi5RCACzAAngcyFAPoGP64uP3w+xiTdd2lae4mILyMasxACivDgAB6BiowLSz3WUxqKASiOYqBwAaZHYAcAAaAZUphoNz3SZo2yZIyIVYdzLCqAjvBqDiLcttkMM8DBkdeKsOBGP64uP3w+xj+uLj98PsYjuuoLqS7kiXSrSEEqtSaCgHaa4EabxcAKAAAwyAFB2Y/ri4/fD7GFsN+v5bqFXDhHIIDgFQ2QGYDMPh8hm2G9mtGOZ5UjKG+6UHS3+UDgRruhYD7aC2Y/GYST8ODFf7vcaW4qj8lSO4iIICPMcsF2NScyTxOJW6evJLQz6RJyyBq0V01qDw1NT0nH9cXH74fYx/XFx++X+Dibe9qvJILu4182VSNT8xtb1yp4mGo5ccf1xcfvh9jH9cXH74fYw/UtteSJfyFi04I1kuKNXKniHHLH9cXH74fYx/XFx++H2MHc97na5uGCqXemohRRRkBwGDNsF7NaFvWEbkK33aZo3+UppjkturKO9YoFbhT1liDfTx+kN1uJLmc8XldpHy4eJiTQdg4DsxQbxcfvh9jEu3326zywzoySIzDSyMCGU5cCCQfIu4bNcSWsy1AeJyjUPEEgioPapyPaDjkjdWpSlTDblv33KrXz1rgS7/ezXZX1RI7Mq/cp6q+hQMSt09eSWhnCiTlkDUEqVrUHgWNPScf1xcfvh9jH9cXH74fYxLum6StNcTHU7t6zGgFTTLgB5DLsN7NaEmpEcjKrfdKDpb/KBwEG6E07TBbE/CTDU4aDdt0uJI24oH5cZ9KR6FI8xHl07FuE9sv2qSNoPpjJKH4Vxyf0n/lci31cKceV9PjgHf7+a6C5hXclB6EFEB84Uf4dDoSrA1BGRBHAg9hGPZ7XebtUHAc+RqejUxp5qUx7XvFzLdS/byyPI3oq5JA8wyxlj9F7bul1Bb0oI0mkVVHcgDeAHt00Bw00zF3YkszEkknMkk5kk8Scz/wDqtLb2yF3bgBmf+IcSTkBmcsa5XijP2pYkj00WnmyJHdgNeR+A5B1zWvdWgI81QK9lc/1V5LaMuqesRwGROZPDIE+YAnhgxuKMpoQewjI/RF7NAEGWpjRa9wyJPnoDTtIxrieOQjsBI+IlafGRhre5Qo6mhB4/8RGYPAjMZfQpYwGjSVpXzKW+oMq5VwtncsGYqG8PChJXtHepp5u7yiGFdTHgB5hU/EBU4EV2hjYitD3VIr8YI9I+iWztaa2BIrWmQqeAJ+liPaJiBJIyrXxUBZtPaAaV7QKEZqSCCY0umVuYCRp81K/V+keylfoEt1NDIyqK97ED6+IZLplPOrQDiKBTnxHyqZE5g9mflW1g9Z604ngCTkoLHIcACT2DC2t5TUw1ChNKVI7QDxB7POMJPcurB20jT30J7fR8RHnp+spPY6fNU1V1duoimlW+1P0gKk0wdojIEoZlJPCqVr8GXp81csGyuGDMADlwzr9j/iOX0IiiGpjkBjlXaGNu48f2v2HB30MvKAJp20Hb8eXfXspn+py2VzvIWSF3jcezXZo6MUYVEBBowIqCQew0xJu3SF4t5BFIYnIV0ZHADUZJFRxVWBU6aMD4Sc/LNt9xva823do30wXTqHRirAOkLIwDAjUrFTTInEu69IXftcEMhiduXLHpkCqxWkqIx8LKagEZ8f1b+7/t9t7fSvs3Pj59KV/itWvhn6vDPh9Df2XSzywbLbw2zrKduWWBWkjBk1XTwsmbkChk8LELkSBjeYOsrxbpLSO3aILBDDpMhlDkmNVLVCjJq0plx+iaaZgiICWYkAAAVJJOQAGZJyAzw9p+kWvpIyQ3scL3C1BoQJABEx+4dh58JY2e6rbTyEBI7tHtixPAK8gEZbs0h6k5AH6KWw2jcLa6ng/jI4Z45HjzodaoxZaHI1AocuP+O829zjxVIBPYiip+M1qP3Iphp4p2iSvhVDpAXsBpxPeTXzUFBhtu6hJaRgVJC11L2NlkD6BkQGGfAWVkK9pY8Ao+UaZ9o+E91TgW1zekTtwHgX4kNWPwNlhVlIkjeulwKVp2EVND28SKdtQQI90t5vHIAdJWijxaSS1eAAJ4dlKZ4Y2d5zJV4kFClaZAhakefxmndgRbtciO4cEiNWWoHfmCWyzNAAO/Hs0jB0YVRgOIBzB7iMq8ciD20EF1BcZSaS9VACKV1E+tmRkAMq1zIAJwZtqu+a6g/asjEdgK8PPmxHccLtFwxharhjSpUoGJFKjOopxx7Dr5nhDVpTiWHee6vw08+P7wGenhLaNPcSKVr5u7D3Ec4kNwqFlFKxnScjQ1+UeNOHxLDt8ouXuXY0WnhYv6poxoc6GtKUqfMj7zeCJ5OAqqDV3AvUt8QPmGBeRPzoGoK0oVJ4VGdQeAI7cqCor+lreQmQ6gI9IzKsV9YsONK1pw9GIrgyGSVnCtwC5qxIApUUKjMsa19UYzxCvTv8Zy4/VpWhALEVNNWZJ7a1pnTCSbg0xXV40k1Zjtpr4GmYpTgK5YjubaJo3UEMSAKioIGRNaHVme/twNx3WXkRsAwApUqc9RY5LlmMjkammYw19slxz1UV0nSagfautAT3CmfeO3yQ2sMhiZ9VGHEURifjGR8xxHZ3Vy1yzovjYZgF2FOJ4EE8e3EZN0BCQTI7KF0gUoB4syxPEkAAVzNATdbNcGZlFQDpYOe5SoFD3esK5EjMgXks4jeFvChpV6q1aVIOXmBx+lGuFWWONVEXh1MOYcxmDTxHgp9XA3PcphbwkVHCpX7Yk5KKZjI1GZp2m82G59opwXwtXzB0oCeylKV4kccSWzymLlrX1dVc6cKjFzdX0rAxCQxqKKWVAdLtXVQNSukDhTxVrT9IXshihPqgCrMAaE1OS+bI145CmqK/2y4W4hXWHzUlCVIGa5NnkcgR9SKCNzGztEoYcVJegYcMxxGIEu7p7ourULD1aachme/wCkMLe7/c+z6vk1Vadw1NWp8wXsyqM8HdNmuPaI1BYjI1UcSrLkaZ1FBwNDXLBt4DoRc3cioUdmWVSaGgqOBzx7LFen2gCpFUNP8gUYfvs+zEe23B0uXTS47magccOB+mPhxa+1XT3AYMAGGSUCVC5nvA4DhiC7t7ivNCM1VACKy6mNdWZHADKp7QKkGXa7vmSKDX1WQkdnhzXz5sR3HhiC3nGl0d1YdxCODiID/RD798RS3V690GegDjhkxr6x/YT8MW4283jl0+ErRQCRUlq18IqcgScgOOTLZ3vMlXiRoKg9xUZj0a/qY/Q+n57Xop2VPA1+1I8VT2ZnCru19okYZDVHHn5tddQB7qE+auFvYZOdAxAJpQgnhwJqPPlmQKHjiTc45SHUuFQLXUVAIFaimomnDLtxBPdzESSuiPSmlNeRyoSaH5WoZZ6ewRTJLzUkJFdOmhoCBxPHPt7PPiTcp5uTHGSPVrWgBJ45DOhPZTtwQlStTSvGnZXz4FnbZGlST2KKAn4yAOypzIFSPY5r+k+QC6o1NT/0Zqxr2UPwnCxyOJI5K6WpStKVBFTQ5jtNR3GoEFzDcZS6S9VoEQrqZq6syOAGVe0gYM21XXNdR3qyse4FQCvnzYjCbVcExsz6GyqVIqDl5qYPtd2Et1UEuQqksSfCKsQAAAaniTQL2g7jtkpmjUamVqagvHUCMiAKk5CgFanhi99EX/W4mtbeYwOZZiHHEUZjlmMG0lla5kIWjMPEdXAUqf8AjOFut7ueVq4hSqha8BqaoJ78gK5Anjj9IWUvOhFK5eJQeBqMmHeaLSvAipDX1xJyYFrQ0BLU48SAAO/PMHLtwx2i95joM80kFe46Kaa9mZPmw3tkwhltJAAmVZD4qhTUdwzAORx+kmuFSSKMARGlX8WZHiB7TwU1pg7kLxxFpLcmnhNDTv8ArfD2YMcJ0RpQu5FQPQMqntpUCnE1IBNrDennjiKof+QKMPhbgeODaXYzpVWFaMO8V+Ij4qihMM8dx4XoXJUAImkkn1szwAGQzqSAMNLtV3zJFB7VZCR2eEDT8bU7uzA2uIaZKkNXILpNGJ9HDzmg7cCxutw03Bp4dSLmf3Jqc/kiufZXC6nEkUnqvSnDiCKmhpmDWhHdmB5H61t9ymu5L6/0GJ4o0RPaDNMxDKdXgppWvHtxHaX8mnbN4KW9xU0WOWpFtPxp4XblOf8ARyV+SKYkTbpNG57oTbWtPWSq/PTj8DGTQ5fONHja+k55mt49wnSAyKAzIGr4gGyLVHbxJ78XOxWd7JfLc3BnLyIqMpMaJpAQkEUSteOZ+h2/oTpOwka2uJZUlu7g8snlxyMeTAKtmyU1Ssnhz0fqBVDQkGhpWh76dtMexnbrkXvtnOO5Gpg/jtftftVaHLxcuvN/zejiMAOakDM8KntNOyv0HUH4KH86gx1D+CtPvpvotv8Ad3tsjRQ3kbXV5pJBljD8uGFqUPLLrI8i1o+hARStbTrLrC8nEd8peC3tikemGpVGklKuxZ6FgiBAilQSxrTbodkmuJ7bcUnNLnlsqNEY/AkiqmslXqVZSQF1ajU0udv3l3mi2u6NvbTOSzGIxpJyixzYQM2kEkkIVTgop5d12bpybkX1zazRwPXTSRkIHiGaavV1jNa6uzG27lNtdxtEO3SM11NMnLRotDK9ujVpcc/UF+b1oAeYzDSP8d5LWKmoc1PhNSK93rD6uCjihGR9Pdg3NlFqjBIqWRcxSvrMD28eHnxdzZa6hTwyAFRn5yT5su3E085PMZ2J7wan6lKDuoAMRXV1/GaIXqeJY6QT8Oo/HgFCRWJhl52avxjFwAcuWDTsqGoDTvFTT0nAdmJIuIxWudAyj6mWLI+aT/q8W6xEgSCJWp3aakV7qgA94NPNh4EPgeMlh2ZMtDTzVI/ysUj7amnnMB+rx+HH/o1++fH/AKNvvzi9/wAj6j4bWK6XmIr31YfXwX3C/WFkVVCFlGkZnge+tf2DEm0i8jnZImCnWlSRUoKA508KgAE5Vw9xCaOiTsD3EGQj6YwZJmLscyWJJPpJzJ8g5kJa2JoBIDQEnMKw4GtcjUA1yqThbfc7cxBsiah1/wArJSB3+FvRi3vrJRGs0gRwMl8VSpCigFADWlAcsq1Jt7aKqxs4qBwFFJCn4c6fuR3Ye3sX8D1qKV4ihpTgSAMxnllTBd8iSSfh8lt6W/Fti3+4T8Y+LeFTRWapHfQGlcXKE5aq0+AYg/CP9RsRA/6Ffv5MQ2V1ci1i1LTNQDQGgz+On7muJVTcUkSWnhLoKEVBPHtBGfbQA43F7UgxtUrQgiheuRFRQVpkad2WLhZnJVHKqK5ADLIcPT3nEcVrkrLGhI+0yz/ysge8NThhYUaiyK4Ydh0gsPpjj3EjtxbAf6SH7/Fm47Fc/EUwkO5SLFIM9LNoZWp8kkgMOIHEdpFcg56evHMRq3KYghvQQBnkKZHOhJXji4uUFXLt2dyrQen6lcDcInPODFq8ak8a99amvpxazbhQsJEoaU+Uv2Oz08ScWP8A6T6keLdYjQSJCregoD9ah7waYMKE6ZI21DsyIoSPpebUcJoy1EEjuPKI+mAD8OIfwS/fvi3/AAn/ADXxriJU8pRUdzMFPxgkfDhgDSsTV8/iTEkO2ECZtNCQCAOSuokEEU017D3DMjCy9T7izy6RUKFU0zIoqqxArU1+Ua9tcKbOvK0QlK1rp1R6a1z4Ymmj9ZXkI9NFwZrh2dyakk1Nce1cZIlDt5mjJDk+kayPMcRWYyluFCnjX5yrPX4Cy+mnm8jLtUnJoPG+lW0qT2BhmTnQAioBzxr3S9aa4DL4Fp69RkQi+HsyqtBl3YtSO9vqDFusRIEgiVqfa6S31VA89aYe3QnQ8ZJHZUMtD8FSPhwgi4GSM+glBX7Pw4gtifm1j1AdlWYgn00UfHia2uM40dlFTlQqpIFewEk/5WL5Qagcv/rcP+Fn+q+IUfh4T8KozD6YGILYkhFj1AdlWYg/SUYO1o1YNLLQrXwmtRX0E+gegU5l/di3sqGi6UrpJNSXYVUGp7TUE8FObxbRO08xjOomukDUOHhVa1p9t8GeFH/Sr94MQ/gv+ccH8G335xNdWv8AGUmfz6l1BfpKMR3URPMVwQa5k1r8Ne2vHFrMfWDEA04gqSTX0gfHiBY2I1mNTTtGkmh81QD8GLpK5UTL9/i6u5wSjSSoxGZAMla07c1FQM6VIqRQm7huAJpKZo4DE0AFUatCKU9VfPnhJLm6a5tyQBq4q1DSvEEUr4su2oFRXybRbU/jdxB48NFtOeHb3Duxa+8q1DPC15cWV2OyOhUW0y9qqzFon7n5Zr4qYWLd5Qdx2elvdM5ALoq1huGJoKSRDxt/pI5CTiLbNhYtbPL7HZmhKx2kbFp7tgB6rgPOScyoiTuGNv2m1bVDYb5HCjMalkiueWrMe0kCp7ifI/RvSFrFc38KqbiecsYYGkUOsaxoVaWXQyu1XRUBUHUSVA3rqCxa2s30lTcbW0cFDw+cBVgH7CzjzYm2fc7dbHeLVOY8aMWhniqFMsDN4hpYhZInqyalIZ1ao27aOmobWWK7tnmc3EUrsGWXQApjljAWnEEE17aYtusNoSJ7q1eSRFlVmjJkDqwZVZGIo5pRwQaZ4tOkt+t7OO1nhuZGaGGZJNUUYZaM87qATxBUkjhTEUUsRvd0u1Y29qrBaqMjNM9Dy4Q3hqAWdqqimjFX3Pp62UWsZOpbXbZLmJc66TKRISQMjRg3aVGIOm/ePbxW5uHWKO9h1JGJWOlUuYXLGIM1F5qvpVqB0QHUIuo+m44ZLh7yGAidHdNEiSliAjxnUNAodVONQcbXsm9w7dDZXNwsc8gimQpDQl3DvcFVKgVqwIGdRiS092vJtdvgaizzQiWa50nN9DkLFE3yF0mQrRmKkhBP7xorW3XdLO9jspKpI1vLV4gZVRXVlJSUVXmEI4OZWgFlt81ttwS4ubeJqQThgks6RsRW5NG0sdJIIrQkEZeSbpH3WWMc5ila3FxIjTSXE6tpZLa3QrVQ4ZAzli5FQgFCUk6ysljSRqrHebe9srjiUWSMpnThmzDiVOG3ayia1urZhHdWzHUYpCNSlXoOZFIKmN6KTRlZQykY6g/BQ/nUGOofwVp99NiTqfeQ0p1CKCBCA88z10xqTkooCzuckRWOZoplu+hNrAt4mAItbFrpY+0I80p0s5FC2kIf3KjC9P8Ava2xY1VxHPKkT29zbFqUaW3clXQAhm0FG0HUofgRJGQysAQRmCDmCD3Hybf7w9shaaC0ia2u9A1NEhk5kMzAVPLDNIkjU8GpCTpqRB0j1RaNfbVCSIJYSvtFuhbVy9DaUniUklPGjqDpq40gHaFktd1TJ2tLhdM8ZA9bkyBZVKio5keVCRqocR7N09ax2dpFXRFEoRBU1JoOJJzLHxE5knCbRZwjcN5mTWtuH0xwxmoWW5cAlVYg6I1BkkoSNK+PDb/t0I9hWpJh2uSW2A/D+NiB2sJKCmZGIOk+t7aOyvbohLe4hJ9nnkPCJ1cloZXPqeJ43PhBVioO0XPTMVvK1/NOkntEckgCxxq66OXJHQ1JrWtRwGNs6T3mCxS1vGmEhiimWQcu3llXSWndR4kWtVOVRxzGJun/AHaW8VzyXMb3s2p4mkBoVtYUKmUA1XmM4Vm9RHFGMe49RWym2kI0rdbbJbRuD8kSqIyCeAzZsq6T2y8qL2Lc7ML7TaswegaoWaF6LzIWIIrpDI3gcA6S1/0jsdvZPa2q25RpoZmkJlhSRtTJOi01MdNFGXGvHG47j1hbQTbkssaWVtarJCrqyEyS3EkjyhIkei1WrsSFVDUsq3uu0hhbNbc2Z5bL5pHfnMOHiV/iwd65Itb22k5F1AG1KkoUMHRuJilRgyavEM0NSpJ/Tm/FnkkJS3t4yOdcygV0IDkFUeKSRjpjXM1JVWlbo2ySCOLMxWtlJfMi0qBLKwYE0zqEjr8lcLtnvQskNvq0yXMEbwzW5yFZrVy2pV+Xo0SIM9DUphL6CRXhkQSK4IKMjLqDhuGkqQQa0IzxJsfuwtop0icx+2zhpBK4Oki1gQrrWuSyO3j+RGRRjHedTWyvBIfCl1t0lqjg/JWVRGQe71j+5OJLmzjNpf2ukXNq7BjGWrokjcACWGSh0vQEMCjqrDP/ABnZZwWgl9YDiCODejsYDOlDnShbcTcJGWzakgSpPaVYggntyBJzOdcfoXp6hqunUvqqDWuZ9ZjxBBOZLFqihPtGcEtA/bQitGp20qa0FaZgEihbdTdKqsdTIJVVSTmaqfGCeJAK/BhNq2vOCM5sBQGnAKDTwjiTwJApkKkbZrBm0EaarUZsa0rU91AK1INNNWEst84RWSlTT7YHtI+ln5qVoL6tI+ej1qMgGUnMEjKmZBI7iRi1Nm4bQH1CoNKhPtSR2EceI7RQ4t4t2B5UqxrUcUJUENX5NCBwB89RXEl5DdCZ5Bl4ldqDMKAlOJpxHGlSAMhvs4oGclgM6IQUy7yqnLhWmF3S5u1QqtPDIoLAZgFWBauZoKBs6dgAl2+wIQaSiISK0UkKSCQamgPAk6gT8oi4t9wblrLpIahI8OoEZA0J1ChOXGpFBWLddlkMviZ3BYEeLiBTgKMwGqpqK8KVS+a6EEoWhqyoSBnRg4Oa55j42FMDbdljSaWgBk0q1B2nXTNieGk5d6gBTJtkkgErRzACo4tzKChNe0cB2jzkeRdm6gIVlULVslYL6rBhTSwyrUjMVBNaBbuS7WQA1CtKhB7RktCadxrXz4S2sa8mE1DGoLNwqAc6DsqAczUZCqWO8SiCZacSFowFNSs3hNanLMgEgjIEyW22S+0TOScmDValAWKjSFXuyNK0BJJxM++6SGK0LBDxDlvWz46fVzrSvh1YlNr/ABeo6fVGX+R4PTp8P2uVMQXU5oiaiTkPkMBxIGZNMyB5xiG6tXDIqoCQQQKSMeyvYQe/POhxAtm4coamhU8QcsiTUZZkUzFCc6TpeuE1GoqQOxcqEg1OdKAjI1INKx38uaI7E07jUV9ArX0dh4YO42s+q4RVVADQEa65qRqrRm7Bwz7MLtm+uIZY6UaumrKKawxqpJFag5+I+Gg1YlLSLeSsMhWOQg0yAopVacSW/wCVQLi4ub1lhWVcgKKoq1aAZZDgAKn4KkT3Meau5I4Hj5wSPiJHcaYGx724jYKEqxoCB6rBjQBloMia6hWhGQrDcc+VwV1alZUUDVxAVQWIA41rTsriDcInHKSSIlsiAFfM5EilM+8DIgGoxaz2DiTlBq8CK+AioBIpUEUPGhypQmNTItnMoGRIQggHKrZODWuqtTQVIOQktrC59pmapADBhqIA+SCqjhWp782IAxJZ7gaRSnUGocnoAa04AgDOmRGdASQN6W7UgEsqcxWCk9yqNfh7BU0NONMQXaeGCF0017gwLMe6tPiArnXFp7G4Ypr1CoJGoJx0lhxBGRpUZZUOLaLdQeTJHCpYcVqq0bzUNDwPoIyw9/DcrK7ggHWrvTjpVVpxIFSRxpUgcBvV34VLMaVAoNBVRViBWlBUkCuZOI7izcOojCkg1zDse8jgQfq54hhspA5R6mhB+Sw7CfN3DMdtQP0WJBztCDTVa5MpOVa5ZjhXKtKZ4NzdtpQoVqSBmWTvIFAASc60BoCaAtuoYGBwqlhnprGorlWtCKGlcq0r2/pq4vwFYDUisrM2kU8NKsDSgIAY8cxhrOxZYiFTSjEAgIVagAJNaAqB3j7XxYmsp5AJGZ6Cqg0OkV8RHDj3kCi1OXkuNolGpWGsA8OxX+OqebjhLCI+C2XgKU1NQmlP3On0Gvkmgvm0LOFo3YCurInsqG4nIU9GG3ie754LmRYUKsSxbVQkGpANTnpFBmTwaFrGZXMTGoB8RDDiBnwpnWnEdtaW8O7g8mVY11DihK1DV7KEDv8APlXEl5DciaSQdjK7U7FCrTieNcq8SAKiK/lFDJMDTuHAD4AAPgxHY7rIYJQupZKhQQSQVJYEZUrQ+bSfWq207NIJZGBAIIbNsi7suQI40yJoABp9W6N44TWE01IFaCSvEgdoHwgnKpw+4TN80ZJTqqBkxahzIFM68cxwBNKru23kOE0EZ5HTWoqCciPhAOdDkIprm5EEqA8WVGAPFSGFDwrUVA7Dxr+gNifmFlKlgagKc2JYZMzVPq9prlQAjY7ydbdwgQ6iFPhIKkFqAjwgnPvBpkcNDFcc+SRfFLkEABFFBrTt1EAtXTxrpUruiOJIdaPVc6DSAeHaM8gcG/guC06JRACAD4q5qwDcK0oBxqcuB2wyDnaWGmq/bE14181KVrnTT4sPtu5/xDmoNKhSaAgjPI0y7Aa1yNQN2F0pVTqWMyKygjMeEePLsBJzGYOFS1qLeGoSopUni1OIGWQOfE0FaCCztpA0ishIqDQKrCuRJz4+btocsXD3j6Q4UDNRwD95HaQMq5kVFKkXF5dIJreWSTsDUBclXA7afUNQCQBj263vlgU6dSh0HAUqA3iUmlSTXM1IriLaNtbmhCCz5n1RQLqPrVyJIqMuJJNPJ0/CaZ3c7efwwUy83jz+DEvT29xcy13Ge/SQHtVpSquteBUqrIexlDcRjfOj0naCaSGSxuGAIFxaS6XjlStKcxKMrjNA8idpGJPePucem43NeXaAgVjs1YeMD5JuJBqHD5pI+xsXcreERdQhss6Br1SKCncwqKfUxlhupes97ntbq55Utzt1qonefQFUMQqM9usqKocsyhxUoQSTibp/cDcx280bQsk1rWNkZShUrG8jUoaerXG1JESFeO9QivFPZ3Kg948KnPtAOKuoYjtIBxs4YVHtF3x/Bz41Iig94AGN53Dd2d7aK99mIQ0dbW1cQskdfCGKrIynIcxtR4k4g2XZdkvbe0tkEcUaLbKqouQAAn+EmpJJJJJJOH6n6Ts5bAXMIFysoiXXcKSBMoidhVk0h2NCzKGNSScbDvO4CstxY2zuWzJcRqC5r2sQWr58XfTLSGFdw3qS2LgAlFluihZRwqATTsrxxa9F3W0xNY2Z1RULJKslNLy85CspkkH8YxY8zLVUAUi6e6ctI7SzhrpiQZVJqzMTVndjmzuWZjmSTi/pl/8AfLb8fbeRuqbrerm6uLO5e5G3WyCeO3uSS9JJkUZRyMXWF5QysAJCQtDu/TNo0/tk0D+zJPbkfzlPFCVdGkEbBwCGJUAVBIBIO+W4YhGsoGK1yLLO4Bp3gMRXuOOoPwUP51BjqH8FaffTYsd06ehkujtM7yywRAtI0UkZRpEQVMhhNGKqC2gsQDQ4XpPcNsW/sYnkZWifk3MbSOXdXDgxyUYkjVy3FdJYgCkW+S7pd7VuN3ylnsJljhF4YlChY5GV01MiiNhFLrkUAqgbxYWGIBVQAADgABQAeYDLyR7dvl9bW0lzlHFPNFG0oJ0kKjsC4JOnIEE5cTiS/wBnV9ku3qS1qF9nYmtS1q3zYr28oxHz5k4tri/lrGzE2m4WrvH40FdNaiSCYDxaNRVgDodwGAF5vrBtw2+Vra4cCnN0qrxzFRkrSRsNYGXMVyoCkARR76xki3bcJZJhqIJtodbiFTWoHKiSEAcFrShxHZ2UawwxKFREUKiKooqqoACqBkABQYksG2+QK+4c79IKEW1ERuOd7QrggKQmYhCBw4CBO3Da1DUB4gHspjZz/wBNefm9zjety29zHO8SwIw4qbmRICw7iFkJB7DQ4fqbqywmvngiVbIRCJhDKSdcrCR0AcRhVicVK1fIEgi42Ledkvp7W6jaORGW2YFWFMgZsmHFW4qwDAggY2hLEsY7xri1YVzaJ4ZJFMlMiVaJGPZqFfTukgUai9tnQV/2iPtxvO+7/ZR3k+2tarb80B0jMyzF3EbVQyVRdLlSUz00Jri+vbiFTNYvbyQPQao2M8cbaTSoDIxVlFAwyPAY6lQHw1sTTsrS5Fad9AAfQMXG1Bqx7ZHBawKclV5kSaRv8t5UBPHSijgBSz6Y2WJY0gRdbADVLMQDJLI3F3dqksTwoooqgCXqDYtsl3O0vYYEia3VDyjEmhops10nXVxK9VKPpLDRQJsN7MTuC2tvYO6tXQ1zIsciK4pUJG7RBhlQAjE/UnVW3zX1wkapZ8pYmWAknmyUkZNMhUIiOtSF1jLVi66d3rZb6a3u42jZWW2NCR4WFZsmRqMrDNWAIzGLC1gYlL6G5t5QDTUixGdGccPC8IPmLGnH/HKDbbc1dAtfWHqgDKqgHtr4sjQDUDUf4Gh2u3NXRYwcmBqgSvydPY1fFllStTT9TD20RNyyKGoDUsFFalqAAtU5E99OwPdzGryMWPpJr8XcOwfQwbdbmroErk3yQB2qB318WRoBqBJGILyb1Y2BPH6wJ+IH0HEc9maqqU7QeNcwQKH0VFKGtSQP1pLe3J0xwo0jmhNFRSzGgzNADkMzjY16MumuktWuXl1QyxFeasIipzUStQr1C1plXsxs/u4ubtxvFxNOoh5MpXXJJLKoEoTl0KCtdWRyOeNn3y3kS3e3lWG+JqGnsKlyqUBHOVqohbLRK+Y0qMW991DJ7HYK8drEEjeQKdB5cYWNWYAJGc6UFKE8MX/VmzuXsptxjuY30srGNZInZtDAMDVWIBAPDIYvIui7lrqSyVWkDQyxAczVooZEXVUoQacO3sxa33vMkBtby/ke+aVjpMhMmlJmJFIRMEibMKqAKaJWj3O/NtaWyoQkSx20jP4TRIoY1ZnJ4AKtBXMgZ427qPqO4WzsYFutcrhiqcyCRIwQgZsyyqKCg7aAYt+oenp1urK6XXFKoYK61K1AYK3EEZgcMbfvnUTGG2tLu5SdqFuVq5sRZgoLaUZvHpBIAJpli16S6f3SO/vrsOyJAHkULGhkZnkC8tAFU8W1E0AGL2/kiDW25Te32pdQYpdTK88TDMNomDCRDmY3UkaWriK63Lbtn2q+Kgz211bW0PLcDxaHdBHJGTXQyNUrSqq1VDtHt+17ncUOmCzs4J2c50BkCclFJyLPIKcQDwxabl1DLFtG3/NQRrpPLjZkJjhVYkYABVYCihQF7MR9WyXCjbl3v2sz0bT7P7VzObSmvTo8VNOrzVxNuPR18l/BBJypHQOAsmkNpOtVNdLA5AjPjht/6quls7NGRGlcMVDSMFQURWarMQBli86o26dZrCXdYLlJlDaWgWaBmkAIDUVVYmor4TQHLHUPVPuyvVvnsra5RZIg68uZYdRILKp1RowkDAECgNcsInXRhMawO9otyV5Ml1qXOTmeBpOWXeMSZM9SKuFxue0l9vbc7u2kjs44UhknErCkbLylZoVU+LmsUUUyatAd23XrS+Swt57OONHkDkM6zF2UaFc5LnmB5q43roJNyjO7zwWzx22mTWyySwzIQdGjxRAuKsMhnnljeZusb+OwW8W2SHWHPMZWk1AaEalNa1rTiPPjatq6QSOOXcFmle5lj5qhITGOVGhKqWbmamYk6UA0ipqLXqPr2y2yPd5FdbkJKkE6So7JrDpIk4WQASxiQkhWAzpUvs/QG4m/tFiWRjzBM1tcaj8ys6fxjABZFIJkjJCMxcY2x97r7a1pbmeta84wpza1zrr1V8/k3OXflLpdrDJaMw8DWoiRAkbEU+alWQSAcGbUfXBxtWy9Qb8ke4WdtHFP7WHictGoUkMy6JFyAVlclgATQ5YtOkOjpvbo4bhbme5CssSmNHRI42cKXJMjGQhdChVAZiSBcb9exmM7vcmaIHi0ESLDHJTucq7LlmmluDDD3cMVWsbtry01eFLi0ldyF1DLSY3eB6V0OuYqBhL4bxBYyEVkgvHW3libtUiQqr07GjZlYZg4sOlthvP0rfbhcRW6LagtHGZGC65Zm0xhVBLUUu5pQLnXEEvWV/HYLdl0hLhzrZF1MBoR6aQQTWmNs6i6guFtbKCW6aSZgxVRJDOqEhQzUZnUDLtFcX9v0lOt1Fudsz2koBCvJE+uOmsKVrLFoqwFMycsSRe8faYrywnX2edJ7dZ5LKWNz84sTqxBRtSTqg5mnxKG06SL6P8Au/yyKisdqr0/BsgkB8xWvmywmye7XaLZ7u2gmuDfQ2UcEcSqUiKxSMiSuz83SSihQtfEa0xuvu9XcI/0yptWNrSTXQyRyg6tHL/i/H6/Dz5Y3fbOpr5LSfc57GO1Rw5MzgTR0XSrAeORF8RUeIdlcbp7v5b5F3mVLaRLWj8xkM8bgg6dHqIxzYZA43qHq6/Sxa/ayW3DhzzWUzqQuhGoQ0iA1p6w89E6yRD7Fu8UaGRRlHdQLoKEjg0kYR4yaairgElaYtrHrG+i2vdoEVJhcHlwzFAF50UrfNkPQMyMyujEihUBi9zJu8V9IqkrDZn2mR6DgDHWNfS8iKO04u7Lboit1eWsN1bxsQWEqaLiOIn1dTU5VfVDNWtMTW/vJ2qG9266URO09ss8llNGx8fLdWcJmyTog5i0DUbSVIvl/u/yyKisdoGp+DKCT4NNfNiXavdltFuLmytnna+is47dFVnSHlxMUSVy+s6iFCaRSrV/4Q7jbXYotxHJEWFKgOhUkVyqK1Fcq8cLEN/vzpAFTHa1yFP9Djb+rLTeLyeTb5easciWwRzodKMViDAUavhINQPJF05uN3NZJDcJcB4RGWJRXUKRIrLpIck0Fchnin6ev8v+jtf5HF/Pte4XF6dwESsJ1iUJyi5GnlIla6zWteApifqPY72TaLm6YvMixrNbySN60giLI0bOal9EmlmOrSCSSm5dSXMm7vGQRCY0t7YkZjmRoWeUA0Ol5dB+UjDLEkv6dvl1szUEdqAuok6QOTwWtB3ADFh0dZTyXMW3x8tZZAgdwXZ6sECrXxUyAGLjqbZb6Tabm7YyTII1mt5JT60oQtG8bufE+mTSzeLSGJJj6tl3KfcL6GOSOOqJDAglXTIeWutmYjIFpKLnlU4bYuq7RbmD1kOayRPQgSQyLR43APFSKioYMpILNsW/zwxE5JcW8c5Udg5iPAWPnK1xHe9R7lc7mI2VhCqpbQsymtH5ZeVlyzUSrXt7ax9L7jdS2UcdxFcB4FjL1iV1CUkVl0nXnlXIUIxnv1//AKu1/ksXWzbbezXq3U/PLTiNWU6Ej0rylUaaIDmCanjibpHcbiS1jlkhk5sQQuphkWQACRWUhtNDUZA5Z0OP6+v/APV2v8ji76btLqXcIbuZ5nNwsWeuNI2j0xqqlCqZhga1IOWWJLrpjdJduglavs0kK3McYJqViYyRSBB8lHZ9IyBoABdw30819eXEMkSTusaJbGRdPNgt1Ux81K1R5TLpPChzwYm3+/zBWvLta5ilf4nD9TXm73ltI8FvBy40tylLeIRKwLxs1WAqwrSvDLCv+nr/AMLK38Xa/JIP+h4ZYGxdWWvtESHVG6kpLC9NPMhkWjI1MjQ6WGTKy5YMm075NGlfCtxbRTlV7tatCWIHAkemuIt73WeXeLi3YNCsyxx20brmriBAdbKwqpkdwpoQtQD5f0P1bZrcxoS0b1KSwuRQvDKtHjYgCtDRqAOGGWGfYt/nhjJyS4t45yq92tHgLekivfXC33Ut1PvJjIKwyBIbYn/pI46tKK0Ol5NB4MrCowsMChEQBVVQAqqBQKoGQAAAAGQGF2vqu15ojJMUqHRPAxFC0UozWoyZSGRstStQUrtXUMqRV4TWqSsBXIao5YQSB2lBXjTFv1NfXdxul7aOJINemGGOQCgcRRZuy1NOZIyj7WtMWFrul9PYjb5JJFMCxMX5iBCG5qOABQEUoa8csf19f/6u1/kcWPR1nO9zFYoyLLIFDuC7PVggVa1amQGQw28zrJt25PTVc2pVTKQAAZ4mDRzFQKByqyUy10AAJfqN+Ue6yTmU+6M5X/k4m3DaJJ7u+uYxFJcTuM0DBiqRIqRxgsFJ8LMaDxUyxddZXu7XdrLdrEpiiS3KLyY1jBUvGzeILU1PHhi03mLe76R7OeGdVZLbSxhkWQK1IgaMVoaEGhyw/Vm4brd2kjwxRcuJYCgEWoBgZI2ap1Z507sRXa77fEwyJIAY7WhKOrgGkXAlaGnZibYuorZLuznFHikFVPaCOBVlOaupDKaFSCK4abprebizjbhFPGl0q+YPqhkI7tTMR2scLL1TutxuEY9aGJEtY38zspklKntCuh/dYjtbddEcSqiqK0CqAFA9AAGJN7Ik2zcZc5Li10gTNl4p4WBjkemXMASQ9rmgoTN1G5iP2tkgkp2eIzla/wCTie52R57m8ukVJridwSyKdQVY0VI411Z0CliaVYgAf/wP/wD/2gAIAQMCBj8A/wD4IkWbgMaY2qf2d+AZDSvpxSNq0z7foRA6aanv7M8/pfqh0EGnGn6vrRdXm83fguRTMj6LJKjvxX/hP0tmDhzDlyzXLu4fsHdhnIFVB+A07MGdhwrWgzpXDMlfDxxoQEGlcx+zvxooWbuGNFCrdxwno+scan+LtOAjqUrwrgKQSTwAxyyCrdxxocGpFchgRiprQV7Kn6vweQpm1O4VxrQ1H7OOCEVmA4kcMGYZgcR2+imGMNezj8PCmOWAWbzYoMiOIOCDUU7SP2/ixy6EV4V7fsYq2ZPADicBHBQnhUZHFX+IccBGUqTwr5AEJCqc8szn2ebBkFQBxrlwxUKxXvpjmg+HGSsVHbTDOhqCD9TGkglqk0Hd3nsGC6g5cRg8R6Rjl0Knz4AbMnsHHHLcFCe/C+n6xxqc0AHHGrQ2nvpjmA5Y8KsQO0DLHBvi/bxoQGvoywFo2Zpw/b/4SpR6fq4Lx5I4ofh7PsH4MAHvP1cP6R9fElO4/WxJr9b9v/iwJyfg89KYX0fWOEpQ5CgPDt44CuqihrUHMebCIE1yqONaAZV/bxGZQAfMa9vHA9P1jhMhkMvNl5Ga2pIhOff9bP48SLAukjiPT+1gBfh9OGXVqqa+juxL6frnDmIKWrnU58fqYE7hR30Pm7sAEdn1sREeb6uBzOAGXdw+zXCuWpp+nnhdNCQBSuQ7fr4AcKKGtQcCvHERPm+rggd4r+wYCIqFSKcfq+fvwyP9sOBrl/x4EamgK0wyA1yOfwYLdpJ/4sSgd/1zh6iv/EMLTu+zhtfEcPiH1q4X7YnLv/ZwwmrjUV+LC04VFfiyxTLRT4KYlC8Afpdv0sCnEcfT58SenL4zgg5I+f7Phy+LDXT8WyHo/Zl/wklD2imAwc5U7sFHzBxy1NfTxwWVyoPED7ONaMR5v2d+OYpKt3jHNdy5HCvn+PBbW1Sa8fqYCscxwPbgLJIzKOzAlRijDtGeAzOxI7f2cPRgFmPhAHxdvpxywSc+3FMHkyFAezBVc68Se3BMLlPN2fWwY9RJbie3AkDHL6fpyxzEYox7R345juXNO3Gsu1fgwZCxFfpejARiQVFAe3AaSRmA7Ps5nA1ZEcCOOBzJGYDs8gaulhwOCkhL6uJOKRSMo7v2EY5PrA1rXtrxwRHIwB7P2EYEAYgVrXtPpwyqx8Qp6PP6cBwxy9GfpwHDtUEHszwX1sCT9X9lMBqkMO0fXxzJGLkcK41sxHm7MGByWHnxo5jaO79n2MFVGQB+H099cc1qr+5r+zLEkvBez0Zn6mI44cyT8X7OOAi8B/w2f3G3PqBPbVl5EjRwzy28M2rRy5bmONoQVbwyFWZYWDCZo9LUqMwfoD0r15vPsN+I0l5Xst5N83JXQQ8FvKhJ0nw6tQyqMxVLiE1SRQynvDCoOeeYPb9DqKCuNIFB3Y1RqAT9AZos37OPwcKGhYquRr4su8Pb3+TjhxHnGRqTUBqkGg0jKpqSzkADiSaAemuDM8ihBxYsAvx1pjmW7q696kEfGK45RYBu6or8XHHsxmTmfa6l1fFWuJLqD1lpSte0gdhH1cc3UBI8YNSxUAtGrV1A6lFScwagcMEXDiRq5kSNIK1PAuSQNOnLLOpp2n+cypH90wH1TjXEwYd4II+MYMkzBFHaxAHwk0xJdWMivpViCpqKhGYcD3gVHdiO6uPXYvWnmdgONTwHfgs5oB2nLBnkkVUHyiwA+Phjm27h1PapBHxjEdqh8DOF7eFbcd9P843Z3d2PZhMnM+11Lq+KtcUkYLXvIH1Tiox82wancQfqYEdxMiMexmUH4icB4yGB4EGo+MYZ3kBXU3hEznLx/wCbJ0g0MeQHhoxFK5l5WCgdpIA+Phgi2lSSn2rA/UONTGgGDFFPGzDsDqT8Vf8Ag+2H3cW2+XrW3Vk0VzPISoeA31/PG6xAHSQgWqlhx41xHunuq3Pc+oNya5jje1cwoot2SUyS1LrXS6xpSvBzlQZbFs3XO6Wm1Xibfaq0d5dwQSFooI0lpzZF16HBV2UsurtzxawdT9RbdYPeokkAmvIEMsUnqTLV/wCJb5MxpEft8JcW7iSORQyspDKysKqysKgqQQQQaEGowemt56o2u2vlbS0Ml7bq0b1polq9Inr8iQq3mx+md4vbe0s/D8/NNHFD4yAnzrsqeMkBPF4qila4l6su9+29dsgkET3XtkDQLKQCIjIshXmkEFYgTIaiimuB1nFudqdoaPnC958XsvKrTmGctyggORJYANkc8sXF3svU+13EdrTnMt9b0iBYKGesg0ozEKrnwMSArHC3zdRbYIHdo1k9vtdDSKqs0Yfm6S6qysyg6grKSKEYm32De7B7G3dY5bhby3MEUj6QiSSiTlo7al0qzAtqWgNRhrDpzeLHcJ0XW0dtdwTyBAQC5SKRmCgkDURSpArUjG973cX0NjOljeG1aaVItd0lrNJCkRdl1yllqqJVzTIZYih94cG3X2+TbzPNEk9yi3shiii5SKiypcSwECRjbsHhkOt2RuwbRsO9WF5dUakNveW8stI/XpHHIz0T5Xh8PbTB2GTfNvW+EohNub22E4mJCiEwmTmc0sQBHp1kkClTiXdt6uYrO1gXVJNPIkUUa8NTySFUQVyqxAw209G9Q7fuV0oJMMF1DJKVX1nWMNrdB2uqlB342HqKOygXcJdyWF7oQxi4eFbW4ZYmmC8xolbxCMsVDZgVxaSSEKq28RJJoABGpJJPAAcScS22w7naX0kJIkS3uIZmjI4h1jdipHaGAI/UodvQV5Zr3EdmpWqCaMalRn81XvpDfquTUFRmc+CKK9pRgSMhzD28eZGeJShHcXXt84w0t9M5FdOdCTUA0q4YFdOk8KlvuQStmXLxSUCA5kCq176IA5bTwDKSNIJxBb28jqGdgQCaGqwAVAPDU2Z7ASRU5E3NrKwlQAfJA0kgFclFU/ctrGkaR34eRuK6R9NSaeYElR9znnXDvGSrCAEEZEHkpmD2YNzIWldVYipLEkSSgDPPOgHxYnu7yVmXWQFAy4mhIoQW0hTqOZ9XJFALWKS8yNtPrE6hXSFyoMiZFpWoUq+gKpIwm3hysQJB05E01AqxrUCsUjED1/AG4KVPscraVBBDFR4aHIaFUHVmukjNmBBHAxemT8Y2NSmh1R5jzyID8YywZb6Z2rl2FiCA1CXD1WhXsB1DP1RgWTyFoZCFQsa5kr4RmfCBIGzrRgdIAZqwpG+n53M+lbUDhQ01FSaEZDI1phb22mYSrqzIShVUd9JCqoKkJp0tqFDTgCCt1bOUkQsvhLVOlyqjLMksqrnlRmrStce0HVTTo4gsFPAk0I1CM6ySOwkimJbuZ2aZ1YgmtV4k0BYgaWLAU0gqq5ZYkj3kusokIVc6ITnRVUFh4qmtNBFCSWLVflS82PtJkLODQadSctdJoMtTEhTpFV06ZI2diokYULGlNV3lStPkr8Q7hiLaldo0J7OJpUGhHiWtJQ2Y1hQMg1cRTbdI/hILLRKEDzAxgNQmjgFwe3PERAIy1OQc1IKZih4ipzFdIqwIKgilnK0c1AWJbSCKZ65Ajx07WpUdjilRhVlIPdpbUKHMZ6Vy7gFoBQZ0r/we9D7D07uDbVfXdrYxQXiBi9vI+43SpMoR0YmNiGADqSR6w44/vb72veU+87UYZIBb3kk0MPOkKGN9VzdyRa1CPpGnVQnSQNWE95LxmTc7GS2gtrhJpNAguJCzgIjiGQPUFXZWIHqMATV/efuUd1f9RSbLa7iL+e6mMkbmCFkgjiDiAW8afMorxvIIwPnNSoVtOpdquZF3ArLt8E4Yh4I33KaAMjZlWitlaOFgQYyI9BGhcRbD1vsm7Xm/7hbtJcbklpK8kNzICUNq4uEURQEqFGjRPpLTKwcjG/e7T3qW89zt+0XTeyq8k8MixrCtxFGHR0cJDMC6oG0hZAhBjouN9j94F7eSWFneSQWdrBMYktrqa3gaXcKUZJrgxiCKMTLJGqI4eN9S6Pdp/wCULY7y5t+l3aO4uGeSs11Nd306yvIwCoZVCSckKipE07UQigxN1R0Vsibbf7dNaxxyxSzlnSWVY3E2uVxKSGrzHBlBAo+ksrbWvT9tLDvl3t0e6QS+1TkNuU9pAXDK8hjEdxyUhKadEQYvGqtUnqZep9qpc7dPytys2ubyNrrc0dBtshAmWWBZG5KyxxFItUFwWjI1g2fvQ3mGQb/vkDuC0kmmKwnaN4IhFUR6pVijuC5XmLzBHUAFcbuerLdrj9D2d9f2umWWLRdQ2Vxy3PKdC6rWpjfVG3ylIyxZ+9q/snbfbDcrpYZxcXCoqxxxhQYFkELUEjeshJNCTkKT9IdIQtb2EFk7pG0skxDTbXHNIdcrO5rJI5ALUUHStFAGPd7vfTcLwXO/bvbXd6xmlkEs53W18SpI7LGPG3hjCrn6uOlvdD1XLdxdMQxwX+4RWYLS3JlmmUhUBUsyQwFImqeW00j0JFDs/Un/AJctm3Pp/qHaLqJ1kW2mijeBFdtbs08tZopVjKykanVnEhcadPRG+bgnKnvbu2nkShGiSbbZZHWhzGlmIocxShxY2Xu6iuLiEPbtuUFrqM8tkLdstCAtJCsuhpUUNwR2Xlo5HSd17qNzuvdvv+23Ma3Iv2uphdZx6uVd8+WBJFKyJScWcNwJikiKAI2/UGloTpBNBmT5gO0ngB34l3GRypUnSRkCKlS3jSSochzTTkSTXxAYFyJGZ4yNIqvaRQAJFHmW0gGp0nOlBhHcUKsg4FRTWpAAPYtdGWVVNMNFdVUBuOkkDwgAUUEnwqDUA56gaAAsl1bgiOE5PkAfVDCvygUDVK1ALqppWuLaYdkhrlXgLcjvNKgAkAkA1AJywYLcM0z0ATSa1rwH2xqNNULBSanuLwkElipA40FVrSlQQW1MCCagg+YOtDXkDKmf8SmGhWqOVYKTlRuZKVOfcaHhiWyv0KkuWUkNmKkCgWtcgAaVKsHV9NBXTY29UB9fWw4Z1C00sAdNaMaErWjeELeyj5kmuoVyLGTNzSgB5kgBrSqjUQM8cmzUy8ynYwz4qQCKtRirZDSQPW4AxK4INZMjl/nGx/lxfjUwUugVCkZ6SR6oAyAJzC6q0pxBpQFluYwTDC1VbhVgUrQ1oy0TMrwLqpyNTEwBIEg7P3VnghRXKT8RLj2eUUDGYHvzkf4a9ox+gI0AHM1V8dO0FDStVJbk1zFAPSAsXiKKBnmTTiTmCTxJzqThhexGKRK0UKWFCK6gg5kZBzKtp0tUMpJrR1s2Y2wrTVWlKv6nEUPzZf1QWypVaCRiCBzG7P3V59nEW4Sg8sVzAyFa1LHgBWRlB4BlXUVDVxHb7Z42fiSjEKCRmwLIQKE6e12KqgYk0ja4hEtaFgFrRhmWUaq1XiAKsFBYGinAngLo5II0hmOokV0uQSSBXSqyaSwyDHIgXpq1ajvzVahsvW1atZzq2ok1r/wRbJvHQZt+bfXM0UvtEPOXSkSsukB0oak1Nc8sf/sz+ht/LY6it+vTa6dsjs2h9ngMOczXAfUS76so1pwpn3/rm396Yfb3udmnP6McyWiaLeG6lntg8YjCuV11PNVmPBycR9K9dz7dc2Uc6XISN7KFubGkiKdcUUberK4oW0mtTwGOn/dX0NDYvt8NjZruHOlVJFu7REVRFIzCseRqQhDU4rlWH3Qm32z9I6/0c45iBBssVnEkLczmafaTOjBmAJK6SUGZG8/+X/31raW+ytCv6NltWSW4iuWuZbtpZCGo6xzGJgpEZZNceqjahH7s9m2HbeqdstNUVjdvcxpyY6kqrFrq0mMK18KSxB0/i0k5aoov/wBItt03Wd/clo4PALO1spBGjW4K6FLxqJXBM07EsKzSkUxJ011TDYL03eyzXVy0cqS3IuPZ1jiCMrAhC0cdRoOWo1FRjYOoL3qODpbqSzuRFtV3cOyRzSllkWF2QGSMRyqkiXKhhbszalPNBF3u3v06us7i1tbi0jt7GxiQe2yvJQvcyi2syTEimSOMLOGIaRliZAx6NS4BQ/ofb8myOdtHTj31FO+oxf8Auv6PunOx3s1tu2+28R0wRSQo0twjAeFnd5yEehMU1+0YoFYYWGBQiIAqqoAVVAoFAGQAGQAyAyGLvp33SR20l/uJe1uBdEKnsNxbzxTlGZlAlDPHpNTQajpbhhOiutIdvTpitzcMYpEkuvaZVjCDUrepVBloyFatwGLX/wAw3uEtIN0uJYI4bi2meJQrrB7IwkSWa3128kAjIaKYSpIHJ0AKzdN+9TfLrbbneNslFxHYxmOG024wTwzwRAly1y0sil5iZJNOkIJ5F06elfersF5b7b7xOn4IOdoYJbTyIRMyRSUkVTFOZOUsmqCVJXjmYLnhOm/7t7RsU1RHNujTQyADgZYYhd3Sg8Cf5tOK10xrkFsumOk47GXp+w5NxG8sqRXLXYikilLsSKpR6gBAKmtcqDpu5stzg2vqrYbuWae1tLh7a2vYlKrajmxuys8aJQxSusMgmkLshVVO27P110dtXSUVlch7ndlmgnupECFGSExTSyvEwYusLgo0qxa5YwpJis4yzLEioCxqxCgKCx7WIFSe05/qBimUOrcQRUH0g8cFLWNYwTUhVCgnvyAzwYpVDKwoQRUEdxB4jDC1jSIFkJ0hUGTA1PAZDvwYr6NaiTUuakj5tFqGUmhyIyIOCIEC6sye1j3sTUsfOSTi2kiAISUMfEoIFYM6Eg/IbgOz0YrylpWtPk6q11aPVrXOtK17cGK4QOp4hgCDTMZHLjg2yxqIyCCoUaSDxFKUocaLaNYwexVCj6QGOdLGNfDUKq1O7UtGp5q9+CtuioDmdIAqe89/w4CzoHAzFew94PEHzjDRGJWDU1ahq1UzGotUtQ5ipOeBDAioo4KoAA76AZccEDsaM5kAUEikmpoMgMcq8QEhgRQgkUijU6WUnSaqRkQcvRgiBAuo1JHFj3seJPnJJwLiSJGkBBDFQWBHAg0rUUFPRjl3CK69zAEfEcfzWJaLSiAhFFTnmAQoFanLD7repooSFGfCpI71apatVJAKA+sxpgymMBm4kVUn7oqQT8ONFsgQHOgAFT3mnE+fBuEiRZCSSwUBiTxJNK1NTX040XCK4rWhAND3juPnGeOdGg10pqNWandqYk081aYMcqhlPEEVB9IOKGIEfampUehCSo9IGKDIf8C0/UPRt/Nt16l7aIJoHMb6HL6l1LQ6WoKgHOlDUVB/3u3L+kyfwsf73bl/SZP4WP8Ae7cv6TJ/Cx/vduX9Jk/hY/3u3L+kyfwsJG3V25ULD/2mTv8AT+ztxEzmpKKSTxJoKn4fobHaeujciLb5Xli9mlSIlnQIdZeKWooARQAg9tCQX6L6M53sS2ttKOfIsj65FJbxKiCleA046y/A7d9/ef4Bt9j6nlmtJ7GRpbW6tyokhdgA4KuGV45NKF18LEopWRCDW1uffD17u/VW32Lh4bOYyRig+S0st1dEa6BZGiSKRlyV0bSy23Q9vuU2xewTw3FrLarVI3t0ZIleAPEHjjDaowskbRuqMjihU395b3k+8b1uz8y+3K6A50xqWKqKuyRtIWlfVJLJJI2qSRgsYT9VHuw92SxxbkkSS3d5KizcjnLrihgiesfM5ZWV3mSRdMiKqVqwsPd973potwt93mW3gvBDDbzwXMpCwK4gSKGSKSQrGQYxIpcOHKqUb9Ybn1tvmr2Ta7eW4kCiruI1JEaA5F5GoiVIGphUgZ4bdtiu7ba7FXJSyjtbeaPQDkss1xFJO7FcndHiBNWRIwQoXqm5gW03K0lNrexR6uVzlRHEsOoswilRwQrMxRw8ZZ9Adv8Aglufy+y++kx0z0zvsXOstw3Swt549TJrhmuoo5E1IyuupGI1KwYVqCDQ4r/dwj/5/cP+1Y6i6R6Tt/ZdusbhUgi1ySaFMMT01ys8jeJiaszHOlcb/f8AvF2v2+azuLZIWFxdQ6EeOYutIJolbUVUksGI0ihAJr1H1V03sJgv7KzeSCQ3l8/LkDJRgj3LI2VRR1ZaE5VoRH90Pq4i+4X70fRS/kFn94cdZfgdu+/vP8Jf/ix7tbRt1F3FFHe2sZBuI5IIxEk0aMwMsTwpGhSINIkiFirK5ZNs649422y7Ltey3EV2FuPm57meBxJDHHCGEqqsqo8kkiohQFULsSF/VbnY+jXXprb1Zk/mrF7x1BI8d4wV0PAg2yW7LwLMMdLXt9I000ttIzu7FnZjczkszMSST3k+Td+g72Uwx7pbSQcxRUxuwrHJSo1cuQK5WoDAaTkcSdPR9NXF5R9KXFtpltZFJoricEIisM/njE6g/OIhqB+g+oZFfddxnN3dqjao4WKIkdurA6XMaLWR18Jkd1RnRUdv+CV+g+obqe0tpJopzJb8vmaotRC/OI60OrOq14UxtfWm3b1uc0+1XdvdxpIbXQ728qTIr6bdW0syANpYGlaEHPydW/la/m8OOqfyu0/Fz43PoXdZZILfc4WgeSLTzEViDVdYZa1A4qRhZF37dqqQeNn/ANmwsQzCgDPjkKYk2SC5l37cIiVeLbwkkUbgkFZLl3SGoIIZYTM6MNLqpxoHRsphr636SXXp79HsJWv7nmU/dYj2bdJZunryU6U9vEYtnY9guo3ZI/urhYFqKBiSAQ6EEEVBGYIPaPN5JfyCz+8OOsvwO3ff3nkm3beLiK1tbdTJLNM6xRRoubPJI5CooGZZiAO04k2zpa2u+oJIiQZYQtvakjIhZZvnWzr4lt+WwzR2BBIXc+j54Ye1otxSVx/kNZQg/wCsGE2jp6+ex3Rx4bG+VYJ3NCaQsryQTnInlxStKFBZo1XPy/p33g7nFYRPq5SGrzzstKrBAgaWUio1FV0JqBkZFNcNF0t0zeX0Smmu4uYrQkDtCRxXnHiAWBpxocsJb9X7DfbUrmhkhlivI087VW1k0gcdEbN2BDhOpOhNyh3KzegLxN4o2IDaJo2CywyUIJjlRHAIOmhFcSX1/KkEEKs8kkjBERFFWd3YhVVQCWZiAAKk0xJtXToueop4yVZ7VVjtQRxAuJiDJ5nhikiYZrIcBZujZVirmy7mrOF7whsFBPm1gfusR7PcXUuw30pCpHuKpHFIxIAVLpHeEVJAUTGFnJoik5eS+94u+W8t1a2BgDxwaOY3Pnit1062VcmlDGrDwg0qcsf1Duv/AOS/y+JujOm9svbOeG1kui9xyNGiOSKMqOXI7aiZlIypQGpGVZOnrN5d/wByhYrLHYmMwQupIZJbl20a1IIZYVmKMCsmhgRgQ9RdKXVpbEgGS3vYrmQCvHlSW9qpyz/jh2jzmPrLoe+S8sXqGYeF4ZFALxTxtRopEBBKuBVSrqWjZXMmx7GZeo72IlX9iKC0RhxU3bkq589vHOnEFwwIwI+oOk7q1gJAL297FcuB2nlyW9opI7jKB3kYXqroG+W7t6hZEI0TW8lKmKeI+KNx2HNHHjid0IY3e9XCl47OGWdlWmpliRpGC1oKkKQKkCpGCjbDutQaGnstKj/04+pjbOg9p2bcYLjdJ0gjkl9m5aM/Bm0zM1B20BPcDwwdv6mu2vN0KhhYWYWW4UEVVpizpFbqaqQJXEjKdccci1xy36QuBa1/jBuCGWnfyfZAlfNz6fusSbh0PcsLi3Cm4s7hRHdQauDMgZ0eMnISxPJHXwMyvVQ+zbxdPuW7Jk1lYhJZIj3XEjOkMB4VjZzOFIYQlSCeXP0fOtvX113FGkp2HlGzRa+bnfCcSP0ZcvFe266prG5VY7qNKgcwKruksWogGSJ3CFlEojZ1U4uNrn2PdGe3keNivstCUYrUVmBoad2I7WPYt0BkYKCfZaCpp2T+TdOht02bcprjarmW2kkj9m5btExQsmqZW0kgkVANKVAOWKDYd1//ACX+XxtfWW3xvFButpb3caSU1olxEkqq+kldShwGoSKg0JGNpXqiwur39Li5Mfs3K8Hs3ID6+a6etz100rwatMq/1Duv/wCS/wAvjcPeBYRSbTt+2zvDO988Mapy4YpmlZ1kZEjVJRVnZaEHszxJtfRtjc9QvESpmRltLViDQ8uWRJZXFQfF7OqMKMjOpBwll1rsd3s0UjaefFMt9HGD8qRRFbTaR28qOZ/tUbFvv2wXMd5ZXaCSGaJg8ciNwZWFQe49oIIIBBGN1643OJ5rfabaa6kSPTzHSFC7KmohdRAyqQPPin6B3X/8l/l8bb0Bs2z7hb3O5SGJJJvZ+WhCM1W0Ss1PDTIdvl9m6z3HXuBUMthaqJ7wqRVWZNSpArDNGuJIVcV0FiKYKbR0hPPD2NNuCQOf8hLSdRl/0hzy8+I9v6rtbzYHkIAlkVbm2BOVGkh+eXOni9mKgeJmUAkQb1sVzFe2dyoeKeGRZYpEPBkkQlWHZUE51HEeRNz94O5LatMCYLdAZbqfTQHlQLVioJAaV9EKEgPIpIqU6c6Wu7uMGga4u4rViO/THDdgE92v4cBOpel7yzjJoWt7qG7IB7dMkVmPg1fDg737vtyS8WOgmhIMdxbk1oJoHpIlSGCvQxSaW5buAT5L3p682Pc2lsZ5bd2X2XSWhkaNitZwaEqSK0yxNdxghZHZgDxoSTnjZOgN22fcbi52yAxSSRC25bMZZHqmqZWpRxxUGtfSYuguntqvrS4limlElxyOWBCmsg8uVmqQKDLjTsqRZ9L9TbbeXst5ardq9tydARpZoQp5kiHVWFiaClCMznT+od1//Jf5fD9cdO2s9nbpcyW3LuNHM1RpE5b5tnXSRKoGdag9mZxNvG9XMVpaWyGSWaZ1iijRc2eSRyFRR2liAMSbb0vb3fUEkZKmWFVt7UkZELLN862fyltzGw8SOwIJVb3o6WOI8WTclkcDsojWMYPwuPhxFstpeSbPuUxCpbbgqQ81iQAsM6u8DszEBI2kSaQmixHPyWfVPUtncXsN5ci1Vbbl61cxSS6jzHQaaRkZGtTj+od1/wDyX+Xxu9/09ZXO3xbNyOc12YVBE4mYEGORwAggYuWoACDXjSXZumY5upLmEkO9qyR2YYcVW6fUZeyjwwyQsM1lJFMLbdW9NXe3QMQObb3Ud5pr8po3hszpHE6WZqZhSaA23VvRt7Hf7fdrqjljJoaZFWUgPHIhqskUirJGwKuqkEeSfqjrK+i26wtxV5pm0qCfVVRmzyOckjRWkdqKisxAxJa9D7Fd7uqGgmnlSyjenykUR3MpU9gkSJ/tlUjGjqDpGWGA8Xt79ZnH/o5LWFW/1q/Y9k6M3Ax7gFLNY3SiC7CgVZkTU0cyqM3NvJLoHr6a/wDAx1b+Vr+bw46p/K7T8XP5f/wR6FuWtriaJZN0uImKyLFKtY7JWFColjYS3BBq0Txx1KPMhXpToqEPIBzJ55SVt7aKoBlnkAYgVICqqvI5yRGoaam6wT2zT6g29uTq+15ntevT2a+TXt0dmP7r9bQqDIOZb3MJL29zEDTmQyFVPhOTo6pLGaa0AZC0nuM6uuGuOTE021SyMWdY4s5rPUalkVKzQA5RJHLGDo5SJiX8gs/vDjrL8Dt33955LnoDpi6aPpvaJTEFjLKt7cxtSS4lGQeNJFK2ykFQq84UaUhZdy2do9u2e2fly31wGKGSgJigjXxTyqrBmAKRopGuVGeMO83SvVcN3eKCViubJ7aJyBw50dxdMlTUCsRHCpGZxcdO9Qwy7bu22SgOtdLxyLpdHR0JBBBWSKSNirKVkjYgq2Htep5RLvuxskF0/BriF1Jtrph9u4SSOU/KkiMlBzAo3L3gb6NcdlH83EDRp7hzoghU9muQjU1DojDyEEIRi56w6yunuru5bwrU8uGOpKQW8ZJEUMdSEQHiWdi0ju7Q9Q9e7pH06tygkitvZ2uroIwBUzx823SBiCDoMjyqPDLHG4Kj++0G7W+7bSsqQu2k21xG8ppH8w7yLIpIIJimdx6xjEYZ1terOnpWMBZEvLXVSO7ttXjicE6dQBLQyHOKSjio1K1pvm2trt72GKeJvto5kWRD28VYHji692vR920XTm1SmKXlsVF/dRNSSWQimuCKQFbdKmNtPtHiZo+VJt/RFsot7bT7ReTsY7WDVXSHcKzM7UOmKJJJDQtpCKzKZdv6ps5bvSaRSW08cRamQM6vK1OzV7PXzYl6R66s2s7yMB0NQ0c0RJCTQSKSskb6TRgaghkcLIjosfuL68umuEkQ/omeVtTxmNS72TOxq0ZjBa2qfmihgWqPEke6+7nZbiK1ub82xSWfXy15F3BcNq5au+axFRRTmRXKuNqteo9wtb87qk7obbm0TkNGGDc2OP1uaKUrwNezF7B0VcSWtxu1s1jK0I+eeCaSN3ijYDWhlaNFYxkMVqldLMCm8bjDbbFDMoZF3CV0uGVhUE28MU8sR70uBC4+0phOmeuoYw0yc2CeBzJb3EdSpaJyqNVWBDJIiSLkWQKyM26dGdN7jPbbfvYjW8gjagnWIsVUkeIKdbK4UgSISkgdPDiPfJ7aDZLSdQ0bbjI8UsisKhlt445p1rlTnRxBgQyFlIOLfaut44nivFdra6tnaS3nEZUOFZ0jdXj1JrR41YalIDKysbHYIpD7Fv6SWlxHxUssby270+2SZVUNnpSWUcGJxuGywMEe8tp4FZq6VaWJowWoCaAtU0BNOFcf396g3Wxu4nuY7flW/PLhpUlkrWSGNSq8ojsJqMsWnVvTEgh3CxfmQyFFk0PpKhgjhlJWtVqDRgDTB6xEHs9res0p3DdJnj9oLtqeRQVlup9ZJbnCJo3avzuquLbduqfZ7zbrp+Ul3aSO8azaS4ilWWOKRHZVdl8BRlVqOSGUP1B0PfybdePDNbmWKmrlTpokUVBoaUZGFGSRUkRldFYf3h2Wy9nsJmJ9vv5DDDKxNWZCVeecEk1khikQOGVnVgRiLqXqE21/tkjiNrmzeR1hkb1VmWWKF0DkEI4VoyQFLK7KrbL1rtsrR+x3MRmAJAkt2YJcRMARqWSFnQjz1GYBwGHA4333sbnu9hNa2snOMMXtBlZZ7pIUALwImoc5WbxUFCAWyJtvwifVHk6s97kW82EdnLJfbksJ9o53KVZLjlmkOgSUBXJytc9VMhoPYafEcdGf2Jtf5lDjYG6c3C1sP0QL0Se087x+0m1K6OVHJ6vIbVq0+sKVzxuXu73aeO6uNtdEeWHVy35kUcwK61VshIAagZg9meIfcj0YLi6s7y8N2bK1jLPcXLJFGHl5YLyJEkKsqseVFRpiFILj9IbjNtm2zlQVtp7mRpa0rpdraC4hU8BlK+fGmLzorrK2NpuFkwWRCQwoyh0dHUlXSRGV0dSQysCOON+92N/IZIbAx3toCSdCzM0dyg7k1iGQKDTXJK1Kuxxv3Q23SpBPu1jcWsckmrlo00bIGfSGbSCamik+Y4sup+od0s76O9ufZlS352pW5by6jzYoxpohGRrWmXd0p+VH8VJ5FOyFW3/eC8NiraWEIQDnXbIfWEIdFjUgqZpI9StGrqUsrUT7vvW7T0FWaWeeaQ1JZ3JJNas7uwCqC7sFDMEuesOp4LC9dQTBb2jXaRkiulpmuLbUymgYIjJUHS7ijGzsN+vLa/ttxWRraaFtLsISgkEsD/ORMpdMxzIiGAWVmDqtn7ut1uDLsG/zpbmKRvDbXcxCQXENckLyFIpwCqvGwdtTQx0xv3UXUcjNKbuaKOMklYIIZGjhgQH1VjQBSABqfXIw1uxLdebvvtxt59qlthDHao4+aWNtYlaYaw3MpQRrpZSKtiXrrpzcl3zabYr7T8yYLm3RmCrI0fMmWWIMQrujhk1BjEIw7pt/XGxyMFhkC3MQ9W4tXZRPAy1AOtBVCfUlWOQeJFIiv7RtUU6LIjfbK6hlI9KkHG59Qw79tkcd9d3Fwqt7VqVZpnkUNS3I1AMAQCQDwJ44ktHIJjYqSOGRpljbOv8Aat72+3t9ziMqRy+08xAJHjo2iFlrVCcmPHEHXu+btY3ltFBcRGOD2jmapo9CkCSFFoKksdQIpkDXLbuqOndzs7GGzsVtWW55+sutxcTal5UUi6SswGbAgqciDXG69FX8qTTbTd3FpJJHq0O9vK8TMmoK2lihK1ANCKgHE39rXX5vZ4aSQhVUEkk0AA4kngABmT2Ym6Z6cuGi6W26UrbxIxC3kiEj22anr6szbq2UURFAsjylpR0jClvt9swWe+uWZLaNiAeWpVXeWYqdXLiRtIKmQxq6sXm2TqeyursKSsMtvNBGzfa85XnOfAEwgV40GLnpDrWzexv7U+JGoQyn1ZI3UlJI3GaujMjDgcjhvcz1/cm4vrWIybbcyMWlmhjBMtrIxqXeBBzIXYljCsiMaRJq27pbp29t7GWzvhdM9zzNJQQTRaV5Uch1apFNCAKA51oD/cXfbuG9n5EU/Mg5miktaL84iNUaTXKmL73XdFSTGDqGa39ot7aMtPdtDzFhg8AMrxkzMTCmUjadStpUAbnuxsdlLrqSG8uHM5rmNaW0VwsdRxDuJFOTxhgQJeiuubcQ3carIjIwkimheoSaGQU1RsVYZhWVlZHVHVlG8e7G4lZrG+tTexIc1jubdo0Yr3GWCQ6z28iIfJHkuOgI5WXaunQkUcQNEkuniR7idlBIZwX5CFvVjj8IXmSarnrXqLdDtm0QTtbIsKLJczyokbuQXYJCiCVKOyyF21KIwBrxvHXfTO/X7y7TayXRhuYoJllES6mTVEIDHUA+MiQKMypAOLTftguHtLy0lSWGaM6XjkRgysD3givce0UrjbN43KPlXF3aW00qUI0SSwo7rQ5jSzEUOYpQ+WlfJnl5eY/AYJj4A0+gMjcBgiOuVOOXH9RCvWpFcsBh25/qvJzqDTh/jl1b+Vr+bw46p/K7T8XP5eoup7t+YbzcLp1PYI+c4hUU7EiCKPMBi62DcNjvLzcr+6ae4nheFUaNUVIIxrIakfzrUIoGkYgnVQf7t7j/AK23+zix2Dadku7K/sLsTxzzPCyiJopEmjohLVduS3d83njo+8tMmfdLSA/cXMq20nxxysPh8kv5BZ/eHHWX4Hbvv7zHU3VFmdM9ntt28JBoRMYWWEivdKynz8MEngTjZugLHpu/I262SOV1ktgJbhhruZhw/jZ2kkFRWjAHhj/dvcf9bb/ZxZdZ9L7XPts0Vottc89o2MxjkkaNxyyRVUk0FjQkBV4KMbls8Z+YutpnZx+6iubUo3pAZx6GOOlejISRBPJd3ko7GkhWKGDz+FZrjtp4xlWlNnt93QS2+3CW/ZGGoO1shaEEHKgnMTEHIhSp4+QWHR0ZuL/artL5LZfXuESKaGSOMfKlCTGREHifQUQM7Kph6U2XYL0XTyBHMtvLDHAA1Ge4kdAsCIfXaSlD4QC5CncRtkhefp/YjBDJmKy29mIIpMsx84FfzfBgljm59PE46e2Pb41SS4tIby5YcZLq7jWaVmJAJ06liWoyjjReCjyTdX8kG+6enhljkA8YguJY7aeLVlSMmSKZuPihWnE12zqywYrPtt1BcoV46oZVkFK5cV4HI8DliO5TJZFVhXjRgCPq46O/A7j9/aYtWvYUmNvZ3csRdFblyKgAkTUDpcAkBhQipofJ0hclRzFm3FQaZ6StkSK8aVAPpx01BuEKTorXkgWRQ6iSLb7uWJwGBGqORFkRuKuqspBAPk2C5IGtN20g9yvaXBYeglFPwDux0n+Wr94/kT+1LX8Rd46S27cYknt59421JI5FDpIjXkKsjowKsrKSGUgggkEUOAq5AdmN5lkAJinsGU/asbyFCR3HS7CvcSMbPZ3kayxS3lsjo4DK6tMgZWU1BUjIg5EZHCW1uixxxgKqqAqqqiiqqigAUAAACgGQx1UkyhgIbdhUVoy3tsQR5wRxxH90MJ9yPqY6q/BWn/iFpi2/CJ9UeTqX+ytw/NJsN90fq46M/sTa/wAyh8nVX4a2/MrbHUm8iCP2s3cMJm0LzeUIi/K5lNXL1+LRXSWoSKgeS0kiWhm2ezd+GbC5vY6nz6I0XOuSgcABjqM//o5fzmHybD/ao/NZ8dKflR/EyeS52ORjydmtLS2jXIAc2FbxyKcSWuSCTnQAcAMdRe8C8RXn22G3tbcnMobszNM69gbRbiPVx0SOvBjXG0+8vpCzl3K3sbY2l3DAjSywhZpJo5xEgLtG3OkWVwCIgiM9FYsuz7pPtlzY7VtN3b3l1dTwvFGq20qzCGNnUCSaUoI1RNTLr5jgRqWGJPeP70d3k6bnvnaaaKC6iT2161kkS1eC5nZ2OcptFALFnZeY7ObbojoiS6h22xUrEsVnNpNWLOxadkmd3cl3eQanZiST2b50uu9NDLf7deQLFc2lzGHaW2kRU5gieEMSQAWkArSjVwKcNQ+rjpljmTtW3fmcPkuvwr/fHHSX5I/5zP5es/7a3P8APZsTf2tdfm9njqre9ucxziz9nRlqGT2yWO0LqRwZVnLKewgHGfac+/GydFbVGsa2drFzSoAMtw6B7iZqAVaWZnY1GQIXIAAY2/3iJGFvtou0gaQDNrW6DgoxqKhbhYilQ2nXJppravTnVFgxV7S/tmalPFE0qrMmf+khZ0PmbIjj5D/Z1p/1mOqd2uLeN7q1trRIZWRTJEs0k/NWNyNSCTloH0kagoBqB5OkbxV+ce2vUY5VKpLAygnjQGRyOwajTiar/Z159RPJe+8AwPLs/UDJLFcKpKRziJFmt5GFQkmpGkjDU1xGqajHLolPQl6otLhg81ncIJrWVwAutoyVdH0gKZIZIpGVVUuVAGDtPvV6YaOGZTHLJZSJcROjgq4e0ueX82VJDA3EupSQVPAr1r7tUS+uLdhcHbpbm4UQOGBDyWM7LM0SvkNRltG9TxpRfoAY+Jz+GvZgSnLv81OOBr9Umg9FcCNmpQZVPdgMzAA8M+OCyEEebPDs2QB+tgoSAoHGvE/UxpDhdWYJORwo1avP345bOK/s+DEndX65wZBKGBrlX9nDFXIHpxVCCPNj5xgK41IwIwZFkDA1yBz+LhQYKFhUefGlWBOPhGAC2mqgA/Bg6nDAE59g+HBIYEDjnisbVx841MVjNcaGYA91c8FC4BHH9nDGhWBPcDimsfGMVOCQ4oOOePm2BxF6frjGjUK/s7eGNLsAfOcBywoeBrxwSjA07jjSrAn0jATWEPHM0rhQTWg49+NJcV/Z8GK9mNKsCfT/AI0dW/la/m8OOqfyu0/Fz+XqHpm8TltZbhdRgd8azPymFCfC8ell8xGL+bet4vrLettnpLbwm20G2kVTBMivGzkFxKkhrRWVMhqXV/X26/8A5L/IY/r7df8A8l/kMbV1tZbxuFzPtdzFdRRS+z8t5IHEiBtMStQOoY0PAdnHyS/kFn94cdZfgdu+/vMdUdN2S657rbbtYlAqWlWFniUcMzIqgec4K9gONr6+sd/3JZbqMLdRIbUiC7jotxFQwlgofxx6vE0LxvmGBx/X26//AJL/ACGP6+3X/wDJf5DE/WfTu43t7dS2r2um5MOhElkikZwI40OqsIUVNAC3GuXSnWESkwwyXlpIfkh5VhmhHpZYpz3UTGz75vrrFYXRksriRjRYkuUMaSseASOblPIxyWMOezAZTUEVqOB848hZjQDPPgPTjqfpnbhquLzbbtYRn4pREzxrkCfE6quQPHHnU/UOOnd+26QO8FnDZ3Cg1MdzaRrDKjAkkFiolTVm0ckb8GHkn6VMwW96gnggijB8ZhglS5nkp9ovLjiY/bTLTtxtnSm3qXn3G6gtkCip1TSLGKce1uPAcTliO2j9WNVUV40UACvxY6O/A7j9/aYj/ILz71fJ0j+H3D7yzx056L//AMMvfJsX9rr+Z3WOk/y1fvH8if2pa/iLvHRv9tbX+eweTffw23/n1vjY/wAutfx6eTqv8ng/PLbEf3Qwn3I+pjqr8Faf+I2mIJZDRVdST5gc8JcQkMjgMpGYIYVBHmIOOprzcpkt4V2u+BeRlRAXtpEQamIFXdlRRWrMwUAkgYJH2x+rjoz+xNr/ADKHydVfhrb8ytsdR/l8P4g+Sw/sS0/PNwx1H/Zy/nMPk2H+1R+az46U/Kj+Jk8l1vTqRFvFpZ3KMeB5cIs2A84NqajiKg8CMbx7uN2lWKTfI4ZbQsQA89pzi0IJObyRTO6imfJIrqKg+QajSpoPOe4Y3n3h3CLK23Qaoo3NFkuJHWG3jYijaWmkjD6fFo1UzxcdUdW3kt/uF49WdyWPGiRooySNAdMcSAIi0VFCgDFruXvW3C8m3S4jWSS3s3ihgty4DcovJDM8roPC7qY01VCqwUO25b5sO47rbT2VrcXCh5baaNmhieQBl9ljehK0NJAaYVe5h9XHTP8AZO3fmcPkuvwr/fHHSRQhh7LIKg1zFzOCPSCCCOwgg+XrP+2tz/PZsTf2tdfm9njqrZ9vQyTCz9oVVrqYWcsV2yqBxYpCwVe0kDz4AbKh+H4MbJ1ttUiyLe2sRkCsG5dwqBLiFqE0eKZXRgTXKvAg+Sw936yA3u73aTGMHxLa2quWdhmQGnaEJWgbS+muhgOnOmLFSz3d/bK1PkxCVWmftyjiV3PmXyH+zrT/AKzHWH4Db/xl15Oj/wABuH4y1wv9n3n1E8l37resLafflRjBfRxWtvc2kbAjVDL7TNEszRmmsRrIqOpQsJUZBB7wfdHfT7Vb7irSRPbMZrXVUq6va3NJonjkBV4VnhEZBQIuVJ976Xmt+o7S3Uuy2weK8CLmW9lkqHoPkQTTyGmSHFr1L0zdSWV9ZSCSKWJirqw84yIIqrKQVdCyMGRiDsXXFwgil3Syt55FGSrK8Y5oXMnQJNWiuemlfLGvm+zg20XCU5fX/b82IVXgPsjGsjMECvmJwC4qVWo9NMfCcOrZgn62GiYVUDIfFg0HqcPNmMAjty+CuAWUEkVPw/WxIP2cTgogoAPrDAmkTWlOHd35fTwZISRUerSn/HiSWUVNcge79mWDIKBD2D6lMFUFABw+AYRaZNx8+ZwJEGkgjhl+zvwrHidP1MAOK0WvwgYKtmCTX4hh1cVCnIdnH62GRMhTh8AOC7VdqeqBWn1sNyxQEcOHd2enCMuRbie3iMatPZTzHznz+fBjpkQSp7vNX4xh5Ao0DIDvPf8AX+HFD24ZCuS8B8WI3iFK5U7OP7eI0PA5fTwrRihrT6Xb8WOcPXABr3jtH18Jy1FWNB5j20/Z24McPrGlfP8As/awInUxMO2lfj7ccziRQA+Y4XT20HwY0xgaiOPnxyq+LurXLur+zuwsbqYmHbT6vb9j0YFDX/Ga76L6LvIIrCK3tZFSS1hlYNLCrvV3RmNWJPGgFAAKEm+636ndZL/cHEkzIixqWCKgoiAKvhUcBmczmTi92zoC4hhiv5I5JeZBFMS0asq0MitQUc1A82LzqvryaOe7h3Ga2Vo4khAiS3tZQCsaqpIaV86VpQEmnkPvv6BtmuZ44lTdbeJayGOFaJfKo8ThI1WK4CglUSOXToEzrB1d0ReyWG4W9QHWhDKfWjkjcMksb5ao5FZDQEioBEcHVnTFpfzrk0tvcy2ganaY3juxqPbRlWtSFAooaDpDp+x2yRsuZNJLeso70AFsmruLo6jtU43Hqz3h7rPuRsNpuOWrkLDC81zaJSC3jCQQ1QPq5caFqDVqONo3rY9vg3BtxuJYXWdpFCiONXBUxspqSc61FBwzqG683ezisZWghg5ULOyUiWgarkmrVrTsxu91sm22+4ndkt1YTvIoj9naUgryyCdXNINe4U7cbV7x91to7OfcPadUURYxryLue3GkuS3iWIMak0JPmxddedM2zSdM7rKZVeNSVsZ5Wq9tLSuhDISbZjRWRhEKyRtWTcOhLwLDcaefaTqZbW40108yLUpDCpAkieOUAlVkCswIXc+j4JZgM2i3CSJC2VaI1rOyrxy5jHz4az6OsrLYUZSOaqG6uQT2rJOeQBTvti1cwwx1J1v1fez7hfX26LG09xI0kjCC1iZRqckhE5+lFBCoPCoCgDG4+7/ejyxdoGhmAqYLmM6oJgAQSFcUkWo1xF46jVXFz0b1raNaXlscuJjljJOieCSgEkMlCUde4qwWRXRYemd1SLqDa7dQkMd0zrcQItAscVyhLctQKKkyTBF0rHoRQuNO0dIQQykZNNfyTIGp9oltbsRX/pASO7jjYel+ptz9n2y+3Oxhaxsk9ntnWS6iQrIAWmnXxA6biaZQQGUA5+S56+6ZtjJ0zu0xkVo1JWxuJSS9tIBXRGzkm2Y0UoRCKvGdUl70bOktpclfabK4UyW0+moDFQyPHIoJ0yxOjjgxdKoTHt/SNvHd0NJJL6WSEN2EwrbxOVrxUTg0+V24fq3rq7N1csAkaKNEMEQJKwwRDJI1qTTNmYs8jPIzu0fv067tWt0RD+iYZAA0hkDI96yEaljVCVtiQOaXM60RIXk3X3jbVbR3k+3m2CxSlhG3Pu4bc6ihDeESlhQ5kAHLG03W97bb7cdpSdFEDyMJOe0TEtzCaaeUAKd5wvXe0WcV9MsE0HKmZ1SkoA1VQhqinDt+njf/AH43m228N5tAvzHbI0vJk9kt45k1lmLjUXKtQ8BUUrTG17dvm1223ja3ndWgeVtfPEIIIkZqaeUKU7/Njb/eNtdrHeT2AnCwylljbn28tualCGGlZSwoeIFcq46h94G7bdb2U2zSTpHFC0hSQRWiXILl2LCrNpNKZefFn0lvm02tgljd+1CSB5SzMsUkOkiRmAWkhbjXID07X1/YW6XUu2TCZYpCyo5AIoSuY48Rjqu/3babWyPT1kt1GIXlbmsVuGKuXY0X5lR4aHM5nKn9wt62a0so0uo7jmwPMWLRJLHp0uzABuaTxqKAVONp6ztIlnl2m7trtI3JCO1tMkyoxFCFYoASM6HLG+WO97Xbbcu1RWzoYGlYuZ3mUhuYxFAIxSgHE1xvPuj3PZrS1t3uVXnxPMZALS6Ei+F2K1blgNw4kgDICz3yFBI9nNFMqtXSxicOFJGYBpQ0zxuXTe9bTa7fFZWZuVaB5WcsJ4YtLcxitNMtcgDVe40HV3uLn2a0S0W6nsRcq83N0Wl4NLlSxQs/JFQAANWXDCyDiprjbvdzumy2dlb3UdwzSxPM0gMFtLMtNbFaEx0NQcjkQRn1H0Xt667m9s5OQvDVcQlZ4Fr2apokWvZXD2tyjRyxMVZWUqyspoQykAqwIoQQCDkRXFv0fPbWO7LZRLDb3F2k5nWNF0xpK0U8QmEa6VUsokKjxyOTqxF05dTy7gVDzJZW4W3srdI1JkndQVjVY1JrcXLvIocRiU61RvRjoz3KHZLNbQNtu0m41zGUxLyrXmga9AfTR6UK1ypThsK7FtlvuP6XF4X57SLo9mNqF08tl9b2g1rX1RTtxufvF3G2S0m3N43aGMsyJy4Y4QFLVY1EYJr2k4v+ntj2q2v13CdJi87yqUKoUoBGy1Gdcz9XK098+32MNxd3EG2ym3kZxEDerEzgFSH8GshST2AmvDEHW282MO3ywWcVmI4WdkKxSzyhyXJOomdgRwoo7a43Dfdl2+DcXv7cW5WdpFVAJEk1DlkEnwUoT21xunv5u9vt4rywg3CZbZWk5LG01FASWL+IABiGGeYpwFl0vve0W23pZXPtIeB5WZjyni0kSMQBRyajPIfDtnvBsLdLubbJeasUhKo/hZaMV8QyauXdjfbbfNsttuXaUtWQwNKxc3DThtXMZsl5QpQDia1ypHJ0+qjqDZy8tlqKqJ0cDnWjOxAXm6UeJmIVZY1VmRJJHBguFm27ctvmzB1wzwTxNX9zJHJG6gg+FlYVyYYj2vrna7fqAxAKtxzGtLllAA+ddElikb90IEZuLszEth4ulemLOxlOSyXNxNdhc+OiNLSpp2FiK94yxtl/7w91lvobG3vZ4rcaYrWFjbSRKyW8QSIMOaF5hQyMKanY546j6b2RGku+THcxxoKtIbOeK6aNR2s6RMqKM2YhRUkDCzRkq8bAgg0IINQQR8YPxYtoPeHst/8ApWKNEmeyFvLBO6rRpV59xBJEZCNRipIErQSNTFx0b7p9nO2Q3qPDJcTFbm8eKRSrpFEq8mAshKs1blqEmN43AYCTtBrjpT3OTbJZw2rra2BnDzGXRDAIg4BcIHbQGIoQKkU4EY3vpDdkZJrC8mi8VKugcmKXLLTLEUlXvV1PA4XoWGytd226Bna2W45qyW/McyOiyRuA0TOzPpZCyu7UcKQo2zp/fZoNv2eKO8uJLOyhCJKEtpBEJpZjNOwWRkaiyojMASmQA27pfZdptdwivLFbpnneVXVmuLiHSOWwGkCEHMEksewZ7t1teRLBLu13cXbxoSURriZ5mRS2ZVS5AJzoM8HoPZdntL2OS6kuebO8wYNKkMenTGyii8oHjU1IqMWG73kSj2+0gmeOmpBz4Vdko1ar4itDWo44m3PZ4JJemdykZ7OcKSsBYljZzMK6JIsxEWoZ4lEikssyxyQ9MyR3e2XLa57C5DNA70C82MqyyQzaQF1xsFYBRKkoRArRbH0nbW14VNJZryW4iVuwmFILdmHbTnjPKpxcdYda3j3t/c0qzZKiL6scUagJFEg9VECqKlqFmYk++jr22Nve3UJj223kBWSGCUUlu5FOaPNGeXCpAYQtI7AiWOm39VbJYQbhJeXotWSdpFVVME0upTGynVWMDOooT20I/v1u9lFYS+zxQcqFnZKRA+Krkmp1HLsxut3sm2wbid1SBGE7yKI+Q0jAryyK6uYQa9wp5/8A8ejZQe3fo/2v2asnI187laa6uZppn61eyvbjabve9tg247Uk6KIHkYPz2jYluYTTTywBTjU17MDrvaLKK/lFvLBypmdUpKB4qpQ1FPQcbj1VvdhBt8lnem1VIGkZWUQQy6mMjMdVZCMqCgGVczvnTnU0TLOt1NIjsDpnhmdnhuEY11JKhDVqSG1Ix1o4DdAdR7JPfQ+1S3K3FvcIHAlSJTHyJUVTQxltfPWpemjKpng93fT90L+RGWOa/eFIoXIykMULTmbSc+WZIgTSpI8Jtenthge83Hcp1jjjQeJ3kPE5UVQKs7miIis7FUViNk6GR+adqs7e3ZxweSONRI4yFA8mpgKCgIFPLzNYqOB7vpYXXmwHHz0zxr1CgPh83xD7OOVI1W7/AD1+DHKdgq0p6fN6MNGrLnSnm7+zHiYaT2efs7MGeCh1d/08KgYV+V5/pYaCcgg8Kdn7DjlIRp7+NPg/48FtQINa/Tp2d+OdqXV2/wDFSnDBnhINew49omoD2AfFgy2pHi4g/s/4sFp2AFOA78c7Uuo8f2U7sRhDQmlD3GpwFuCAo7u3ASMgKOw948+OVqGqvwaaUpwwy6hQg09PxY5hYEHj+ynfjna11dp/YO7DSwUIbvxzwy1PHLs7RwxrDCg9XzfSwOaat2kcMKVzauX18BO3t9PkfkEAivHt4ZYE90fV4Afs/YccwMMuHm+lhV1CgAr6e08MaJyCfrYZ19VCafD+z6mNCGhBr6cCKUKAO3iT/wAeFijICgdvm4dmDBOa91OwdndjloVI7/2ft4EbP4wa17O3LAik0gd/E4CjsFPi/wAZp/eBu++XNlLPFDFyYoY3VRDGIwQzMCdQFaEZGuZFKf7zXv8AR4f4eP8Aea9/o8P8PE/Re0X8u4RT3cl3zJY1jZWeKGIoApYEAQg1rWpOQHll3r2STZNxmJZ59vKRpI5JJaW2dHgJYkl2jWGRyatITgttfWZSHsEu2a3B87LfoD+9GI5Orepby+ApqW2t4bQEjsDSveUB+5r3EYex93u1x2bTACaclpbmahqBJPIWcqCSwjUrEpNVRcbbsu87lNtybdNJMrQxpIXMiBKHWy0pSoIrxOXAj/ea9/o8P8PH+817/Rof4eNv93O23T3sO388rNIqo78+4luDVVJA0tKVGZyAriXbN1gjubadSkkUqLJHIjCjI6OCrqwyKsCCMiMPufS8t109NISTHbss9rU5kiGb5xM+Cx3CRKMljApQmLrVRHqyB2o6tNe0jcANVO0ClezC3PV27X28BTXlKI7OF/M+jmzU/Bzxt+6xH0x0Rt8O22MRLCKFaAuQA0kjEl5ZGCqGkkZ5GCgFiAKY/QXvC2uLcYVqY2aqTQswoWgnjKSxE0GrQ4V6AOGUUxJL0b1Ld7erGqpc28V2FNeGqN7MlQMlqC32zMc8at66xaWHLww7aI3Jr9s97KB+8OeId92qyk3LdYCGjvL5xK8TjMPDEix28bK2aScppkPCXt8k217tBHdWtwhjlhlRZI5EYUZHRwVZWBoVYEEccSbn0pcXXT0spLGKErcWoJNSVhmIlSp+StwI1GSxqABgG660DQ1NQu1kPp7KMdwKg8M9JHmxHvN/BJ1BfxEMkl/oaCNgahktUVYjQgEc/nlT4lKmlMsbh7uNzunsob8wFpo1DunIuIrgUViAdRiCnMZEnH+817/R4f4eP95r3+jw/wAPG8e4613Oae13cXYe5aJFljF3CkLaUDFToVARUipJ4CmKnqe9r+TQ/wAPH+817/R4f4eN56A2vcpr2HeXld5ZI0R4+bbLbEKqsQaKuoVIzyp36n6nvSTxpbQ0r5hzDQeap9OP95r3+jw/w8dQ2G1bvPfL1DarayGWKNDEAsy600sQxIm4GlNPE1yLv1Pe1OZpbQgVPGg5hoPhPpx/vNe/0eH+Hjdb7ZN1n3E7rHBGwmiSPQIGkYEFGateYQagUp58XO7TdS3qvcyySkC3hoDI5amb50rSvbxoOGP95r3+jw/w8X3Uuzbvcbi97am1KTRRxhQZYpSwZGaprEABQcSanKm69ZXnUV5DJut3cXbRrbxFY2uJWlZAS9SFLkA0GQFRXH+817/R4f4eLP3ibVvlzey2iTqIZYI0VufBJASWVyRpWQmlDUgZgV8kvVdvJLsW73BLTTWyo8Nw54yT2zaQZSc2eKSEyEs0okc6sczqbq6a5twR4LawS3kI7fnJbm5UGnAmJgO1Ti56R6CsVskvImjnuD85dTlkZdc0z+J9OoskY0wxksI40BIxVup73+jQ/wApjaeuLLqG7uJdquoLpYnt4gsjQSLIELB6qGKgEgHKuVcbQ297nPt36IFyE5MaScz2nkFtWtlpp5C0pWuo1x/vNe/0eH+HjUvU17UcK20NK/6wfVGLb3MXt/LbW1tFYxC4SNWkYWKxqpKEhQZBHnQ5E5VGR/3mvf6PD/Dx/vNe/wBHh/h4v/cLb7lLNaX8V5E10Y0WVFvKhiIwxUlAcvENRzy4D/ea9/o0P8PH+817/R4f4eN2utk3Sfcf0sluriaJI+X7OZSCpRmrq5prUClO2uWPaOtdtAvwoVb62YQXigCihpArJMqjJEuI5kSp0KpNcaumurpreOp8NzYJO2nsGuK6twW7zywD2KMBuqerLi6QH1bWyjtm0+Z5Z7oA+cxkebDN0Htgju5E0SXkzGa7kUkEqZWyjRiqlo4EijYqpKEgHyT9T7TJN09uNyzPM1qqPbSyMatK9q+nTIxzYwywozFndGdix1b31i80H2sO2iJyK8Nb3sqjLt0HPOnZi4g6Us2fcriCWA7lcss94gmiaJ2hOlIoCVdgeRHEXUlZGcY1P1Pe1PGltCBXzDmH6p9ONr6+27qC6uZdsmEyxSQRKshUEBSyvVczxoe6mdRhNy6gWSw3aFAiX1rpEjIPVjuI3BSeNT6tdMqDwpKqllOputD7Nq9X9F/OaO7V7fp1efTTzYbqXZJbncN2eJoTc3LqFRHKlxFBEqourSKtIZZANQVwGYGz6q3reLjb3s7RbQRxRRyBlWaaYOWdlINZmBFDwBrxGP8Aea9/o8P8PAZOp72o4VtoSK/6wfVHpGLLYoXMiWUEMCsRQsIY1jDEDIEhakDE+xdQWsV7ZXSlJYJkWSKRDxV0cFSK0IqMiARQgHEl/wBHX93sDSEnkjTd2yk5+BJSk4FexrlwBkoWmFO49Z64flCPa9Ln0M1+6jzkqfRiLfIrWTedzhIZLm/KSLE4NQ0NuiJChUgFHdZZYyKpKD5LLpbedwl2+OzuhdB4o1kZmEUsWgh2UAUk1Vz4UpnUf7zXv9Hh/h4y6nvf6ND/AA8f/gH7fJ7L7H7J7Xy15mnm83Xy9WmtctOvh21zx/vNe/0eH+Hj/ea9/o8P8PF70ts24S7jHe3Rui80axsrGKKLSArMCPm61yOdKZVwNo94W1RX6RhhFIapcQaqVMNxGVljqQCyq+hyo1qwFMSS9G9SXm3hs1S6t4rxVrxGqN7Mkd1QW72PHHM6k6veaKvqW23iJiK/6SS7lAJH/Rmh78M/RNgWvpF0SX1ywmu3U0qok0qkSNQFkgjiRyAXViAf1sXLkEmvo9GAnGg4/qND24D5mnCvZ5CvfgMHbL0f8f0AZiQR3YEaZAf/AK0gLgmvdjg30vs44N9L7OKUb6X2f1HXIaDGqM1/X9Ia1qOBplgI7GoIBz8/0GlBqpxpw+Ptx4lI+njXGaj6HlFs/wDGwCQmp7AC33oOPlfvH/g4KQuGZeK18Q9KnMfCB9EZpjRQCT6ACT8QBOBPbnUp4Hh+qZlv3j/weHn4eQqdVRl6jn6YWh+DFR2/rajEA+n9RBkrn3An6gOA61oe8EH4jQj4fIXbgPMT9IZn4MaEJrxzVl+LUBX4P1fSpBPpwvtLadRAGR4mtB8Ok/FgMOB/Uhrrl58CM8K0+nTHA/GcFVBoD+oro4qa+nBeTiez9dKijStfhP0TfdfXHl8PyjTBeTgppSv08F4lzFOH7O7BK+rTP0/Z+hNKFSeNcBR2D/Gu2Q9pYfG0WIJ5AdTxoxyTiVBPFCfjJxHbbfIzKwJ0ZcVXUBQZBq0BIVRoYAVBYYE86swJp4dOWX7pl+lU+bAcZcR8RI+thtvRGDKASSVpmAwGTFuBHZTz8MBJKszGlB2ZVqe0gCldKtpqK0qKrbuKFq0IJK5CpALKhJ8yqT5sNJcDUlCaDSagKxPreHNQR6Dg3luhSJAzaaIDRRU0CHRwHf6c64eVVYshoUBUtxoTRWOQPpJGYBzwbWmlx91QVIAqHVGzqM9JXvIqKma4bSB9ivbQD0kgAZkgZ45jRsEPmNaHtNVEYHn5lMc6I1Xv/Z8YPAjMVBBw0MdG00qxJ05itKqrkGnyWCnzUw0SAo6mlG76V9Iy4aguqh01oaa56kkgBRSpqaDtzrQ5CrEAkA0NFjkFAxABBNBXhqLrGAfMCT3VOWBImYOY/Zx+PPyPc01GJYm09jALAtD5vH4vNl58C6Y6uWhLHM1KAhvPxU+fEW4SGpeRFBpSq6fCfhC1Pn7ThZZTpUKuZ84AGKxxsVz+2JNOJUojofTrA8+BLbHsqRUEjMjOhI7OFajtArhrJgVZSRUlKEhiuQ1VzKkZgUyJoMLFIjJrNADqDV89VCZdyuxPAVJAPOr4SAa55g8KDjn2DieGCsKFgpIr4iCQfkmNZFPfxHnpjXb1BzyNK5Gh4E94NDRgCpIAYVEL+J2NKDv7AaBmPn0q1Mq0qKtPIpUrXwmgLUFSVDlDTsFQpJyAOeBeICinV61MtJINSCRxB7cNBGpYpSp8VM+zwK5Ddmlwprxpj5ioYVqppXLI8O3zGjAUJFCCRZzggk01VQAeqeBYNkHHBTXOnDHJlUqNWnxVBJ8x08v99ItPlUoaB4/nFIrqGqg7SDpVyCB9soHZqqGpz7cmnn9JAPdnQ+cUoQCCAIXq7k0oOzKvDMmg46Q1KitKivszeB6VzrQitKjUEYjvOiigEsQBXAmmUsCaZFR98yjt78JLEpYOta50HaVPLWQggfudJ7GNDQzW/ZXL0fs4GjAEEqAy1im0yoqg1U0qdaALQBiPjP08sCYIyZnwtTUPTQkZjPicVw0EYLlQCTnpFeFdCuwrxFVFRQjIg4aBKq68QfP5jRgPOVAqQK1IGFhnBOqmdVAFdX2zD7U8PMO3BBUlFodZ1aSD2qVRx5vEUNcCeA5GmWVRUAgGhI4EcCRgWx8TtXv7Mjkod+8VCFagitQwCFKqxf1W40oc/RllUA8MqEEj7p/v28gtYfXlYAd1SaKK1FDU617DoNcq4h5x8E6q3EVHhBbUO5VZ6DtZciaHyLAQWdq0A83HgGYjzqjCoIJBBGPZn8D5cagZ5CmoI/wlAuYFakVM1waD4M/joB5ySAOJIGBMY2EZpQ+IHPvJQRgVyrzCPPgSxGoP7P2x2EEEVBBPsyAu9K9tAPPpV3APEHRpIIIYjBgFUdaZHtrwoDRgK0FWVQSQAakDAnnUsD9rprxA+UR2kdtcCQClfR6OyowbJEZWC6qnTSlFPYxPBxxFOOeDt8wKlcixK6fVDcNWvgR8njjRKhUatOdQa179PKp215tKZ49sVWkGQAUDUSTSlGK0IPEEilDiSZllkVkoEFCRpVQSQWAyoe2tOyuI3vIzIGK0oIj4jq0n5zuo2YOVcJcyKSpoABpB9Ut8pgMgp7ePDCSQqX114ZhSOxuWJGqQaiikeeuWC1vxFfhpStOByqMmCnMGlCCebcnuyFO3hx+HIVY0YgEKSHeYFNAJzqA1BWg1rGSaebT3sKrUXMKlVPDVprxI+SSOIPb9FrOdGr8ROPVPxjAkApXA5Fa1zoOzAMjEgHMZZ/sODIAQvmFP+P0/FgRSmoPA9tcHRUJl2ZcO/C0JZa58MsAxEhaZnLACEn0AfYw2kkIKZ0y4d9MNzDWlMAxVpQ1IFR8OWC0rVAGQyzONTsVPdwHxduFmmyJHDtrikdR5l7PSf2DAL1+HMfHioyI4j9nZhqVC1yyFPjpjSPE54GnZ6B24BdmFe/hjUeIyP7PPhipIXKmWXx+nBUeJjw83wAZ48ZZfTwOAkQ8XbTP4sDUWB8/b+1gSDt4+nHLj9b6mNYLUPnp9LLGifMcK0zHp82ByK1rnQVywDIxIHEZfYyzxrAZV82X7ZxypTUNwPnwvIrSnYK54DR+t2d9fRgCXVpzrUUH1MBE9ZvpDHNUmnp+tgRTZ17e0H9mXkb7r648pRePEYyyPaCOPmxSUaT8Y/axVKUPdjvY8B9nzYLoTTzGg/bxomqR2g8fgPbgvBxIyxpZiCO8D7Hk5cHZxPn7h+z0Y1+L4/rftYEc3E8Dw+AjvwphrShrQZYJY6sshlx7McxiwHmyH/FgxyZkZ182C78BikVR5h2ek4HMJ+HMH4caxl3juOOVDlTiaVz7h9n4Ma/F8f1sCKbt4Hz9x/wAXbdFNCdQHwtFiGVZmAZEIAlAoCAQKezmnHhU+k8cLJdgSrIAAc2zYlkUABQSWQ6aIKPVtPqkxspqC2X704H3T/ftib8Gn4qPCbvoDxrWpNKCrMQRUqGybJdWrUtchpYxrucJhlBBTLMgGqt84gApSo0sWJOlNVSCwhYsojejE1JHJehriT8FL96cTTOoYk6swCATJKtad9EFD2VNOJrCYAEqjHIdpVwfN2fGSeJOIoHBZBoYjsapkNGGVV1IhPmGWeHtE0eqQMwTqoaHNaEk8a5GprUE4urBDRSrCMalLLXUBrK1zoygE19WgyGJo5IOY0pJXLxsNTNmBVwRqNSFcGg0jTRzzohypsqgU+2HhJKK9CwFcglWC6tT6TDuEKiRYiSQaAUonEmg+TmGPiDALXxALDusGhG9RiPW7MtStGBXPOQqKA6qgYU27l0NTUmpqSSQeFKHKlBTh5LiNPWa38PA58u3oc6jI04gjDxW4r49KBqnUvHxDvk0OSOHi+DFmtNNXiandr5zU+CtPgwq3blEKjgFJPgNR41ZQKVJJoAASWABOPZ9tthKp9bUAG8XaUjjIbsoE8JUeE6RXDgjTXmGn9HoTXMkg1+E4czCoEjrTsILXDGvmJQA94qDkcRsiKCX01AAy0k9nnHwAkDia/wA7copLVI0k+uexlYZ+jzgilcGDarcTZ510gkcCfm4yr5DLRq1d5auLosmg61FKUoNMlcjmKlQSOOQrWmJHul1aVDANmBUAsM+xmctT0j1SVxz41VGBzIFK0Ut2UqfAAK1yPmFObCaMC/n/AM61QRwIIyI7QcUmpzGJrrOfAauw5M1TnmRSuQAAnsQBG5RcnWhqVHq1BJUNIoGnJdNOFcQA9sij4GEKn0GhNDxHEZ4qsaqVrSgAoAjMBkOFVGQpwpwrgNIgYtrBJArRWZVz4igAII4NVuOeJ0GS65DQf+jxLd3+bFQQWOQNFNBkeLFmIpSuk8RiGey08xGrkygcVzbUFqCupSBx8OqoApBJIQWIWpBBBI0gkEZEE5gjIjhgQ8tWGYOoAkgEgAk9gH2eJJMkMeS8qvGubLCzGp7yTXFsoUUOvKg/0YPdiiAAebLDBzpWhqcshTM51GXnBHeKYlSzQzTEmuvloSeJoUjABqfEHAdaUKgAYWV4RDqaPIBhxkhqviC1GdahQCWJ7cRaswEU+nTz2A9FRidUjXwRuwJAJ1BSak8ST2k8cwagnE+nMRAkD0PMaYuZ7z510ZkNQCDo0qpFfQSRw9Q8QKJcIgVi1MhTOlan4FI89QT6owPun+/byJBO/wA3GdJHipx00oKeJau6sMiCoqcRXNtJV42FAUajFTVR4gBQAvUUNcgcJcg6tKce+gqCe4stGp2Vpi4nvAHkQsrZDTVNAqBTtbUx7CdLU1DJbsKEde0Bh319V09YGjcaindiHbjmCobMmjU1FlIBrQlUJrnlkeOPY+WtKUqRUnvJORNflZioqO3EkVsaA0ApXIswWtWZq01ZHiAAM6DEl7MoeRm8RIBGrjVcsvCwXzEMAACa2tzbKEdmzpQVWoDilOLax8ROTEkxTtxdVb49Bwvw/VOJPwK/i7fEvM+QyH4+Qh+kx4Zg0IIIxJSNRoVitABSiMRw7AQDThUA0yxErAEUGRHmGJ1ZQRyxlQU9VOzEP4SL6kuI/T/1MmFUorZupLAGoV2UDhwoOHCpJ4k4uY0yHMI/eiYD6XxnM45Nwx0RUYLll40jI4ZVArXiDQgg4cCNVKigKgAgVzGVOytBw1UOE9B/GSfRaDwLfVOPV+mfs4EakADsr5ADw1H6/kX7r7ODG3aMGNu3wn0jhgQjicz6P28ajxbP7GD6Rhvg+phvQcAMKgAn4cVYA078KnZQn62Aw4nPDK3dXAHeDX6uPhGGPbX6VMfCMN6frYPpH1cOe2o+pgen6xwzdtfrDCek/Ux8JwXcVz4fDj1Pq45hWhIplXCk8aD6mFVsxq4fH5Fp9t5F9J+v5AJhU9lOP/FgCOI6R3f8X18GQClSMjx7PI33X1x5ayGmK5MPr/WwZIjkOI+x+3gxHgRUeb/jwa/JAH18BV4AY1pQg954UwsZNaYf4PqYLDsBP0sCSmqnZ58Zp9M/YxzVFCSDT4Rh/QfqYFewH62GHmP1MAfuT9bCL2Zn9nx4DDi1SfqYHL4jz044Jbic/iGBKRUjOnnx6n0z9jHMAoSa08/+LtvyACV1HxMqj1oyBViAeB4Z4ituUh5aKvrxfJFP9OO7uws9yvLji0kFagGmrSwarJ4CSRpZmJP2pqgit+KGvfXwkAebOgJ4AVJyBIW2eD546qE5BsyWKADTIFJ4K4J4dlTLLdkEkEeujNRaKKhTUUAANVHnocsCRzzLY1qGKqBUmmenMAEDStZKqTQr6yWdnbCNyakkFWpwDaNIZxnqBUM2RBABarQyEByr1qwADOklFBNB6zBR8GJIDTVy5BkykVKkesCV48TWg7cS6ip4eqyt/nJm+STTJlOff6cQzLp0iOmboDUhwPCWDGpIAoOOFu7XNk4ih8QGoBajNQQ7gkA0JBJCgsABEObXRxy1fdU5VSM6c0040PDDSzko7qNKmmR45kIhpwU1AORIoKHD2W7RGYGukUBdgCfkAE1IIBqAlF1K7A1K3tlCI40yquYy0g1GWjSKlQQp10KqwVmwt1bMXhrVlOkACgyDEUGYNQxBbUAhJ9UQW1sObLSjEadQGfhJVda1y+2rQqpNCEgn9YAfEFCjIgEVC6iDmCTXyPIxUjl0ydGzCwKahWJGasM+0ejBt0YCMtkFdQVK60jOnVrJoQ5oM9RpTshji0jS8ZoXRfCvMBI1MK01L8eAkPYoqMqZFWzJyUeEivCpFSBUhLG3hKShARWmdTTWq5M+Z1E0EfE8ygJwwudKs3MooZWIBEOkEBmIoEYGvAihNSKySErQyOaak1U/nHyQ2oeutaiufppGkNKiSubKvyW7WIHwccCOA5gucqEMGEijMZUJYVNaBakmgOEtI4Csh1EcAp8RyWmcmkEAaAw0qKsvATtegI0jqANSliVWUGqgkg5gmoAzqMsfpGyXWj0BrSmQIGfhUBVopDsuqgYMTUoZWRY4kPDiTRSxKsCytkCAVbKpUjOpW2cV1FzStK0lY0qOFaUr3HgcHbb1CxWuk510qAo8CI7jICtV0ihYOykU5oUxw1BBBRlIqcvUJr2U16vlMqAqpgkTTRZEJq6A0rD8ksGPqtSgzplgolKkniwUZxuBmxAzJA44WJ6V+c4EEZu5GYJHA9+XbiYSFc2cijo2RKUPhY0rQ8e7DXOkNbvlmdIUeFQATWtQiE6dTgqfBpYMRa2cRUCmog0IyJzWSLUKjgSiqCRV8wMJCCGeoqSyoCRSvrFR2E0HxYUggg1IIIIILEggjI5YeclSvLC5OjGoSJTUBiRQqwqRSo84xBfwJrCaq1IUZqFzZqL35Eg5eeuBM6hSSclYOPgYAA+fLI1HZh414kd1a9tKefhg2lxB49QTmAgKSSzDUzUpQN6tTIO2OtcLe3QCJWNs2VTQPESdBIfJUAHhqSp8IYlcJo0+pTxOi9kwy1MK5sBl34uI14tE4FSBmVPaaAekmmJkk0mvcytxeQ/JJ7GB+HBVVMkMpoBWrEkAE0A1GuhXZkR9IGilSThWtUXlVybWoU1zyZ9Hi8NNNAyitRRgQCCCCWIIIIILEggioNQcPKtAQMqkAVOQqTkBUiuJrvcEBqaKKxygD5I+WAyhaE8SCM+OJFhjXVpNKJGpJGdNSopFeFQRSuJNvuCrCp06WVtQGWo6XJqQQtNIACCpqQMMHXXDJkMzXU2kE+qWctoDeAOV9UiprgRW4McSVDUeRTXzhSjLxqeYqnwlUz9ZLq3XW8ekZ1qwFciR6oYM1X4KQKlVqyrFFFWZzorqKgkcaPRUzpQ6JSy1qBXDx3sjF5R2l205ZECQsQangaZBaqrasNZyRGSJjRFrUjMtQAKWYDUasqMrZeoQwwjhOXDEagcaMppnkaUJJIcIXA0hQQWxyLYZpSg7KCh/5oFcgtdTUUE4W1MAEprpJqA2ZzQUIkC1GavnxyGZkluqV0OMnRiADGFBCkkUVaZgcM88SzHSFYoB40qSGgPq6tXBGPDMDLiKyoCASrAVIUVZGUCrEDMkDjiON6VGRoQwyABzUkcfPiW4MYYMoUanWMVCrWmrM5igKhgcs6Goh5ZUHXG1GdVNAJKnxEVpqFfTiONKVr2sqjOJxxYgcSBxwoqDVpDUEEEGRiCCCRwOJ5H00aRiKOhNPnfkhiRTUK1GVcLvO3gs4ILAajX1aDKumhAbMaDnrpQB5I4o1TStSQQQSCODI7qKH5LEGtD4lDDCeg/jJPoQSCa92BKeFa/BWuPVOC4yqRgF65mmWBK3AGuBPnpbLz/sywJDwBrjWtaefAmXg3H09h/Z3YGvPhU+YfZ+v5DbiurL0d+CrV8RFPqYMTVqwP2M8a3BIoeHwYDrwOBIvFfqdvxY5UnDsI7PMccuLt4k5ZfZwZ2yrkPrn7GDAtdQPwY5TVq5FO7hgwCuoEejvwY34sRT6meDAK1BHo78GNuLkU+pjkitQfg4Y5JrVjl3cP2sCNQaqTX6mWBAQakn0Y1DgTUfYwOYCp9FfqYpEKk9+Q+zgFwczTLCyNwBr56Z/Z78LOQaNwyz+r5sCQ8Aa/BjmLWh7/NjUwrpJrgRoCa/Bhq+b4qYyamXCmfopgyDgSPrYMmdAacM88GUcCa/TwWStAaZ+RZBmFqD5q9v0sFXBzNf2DBjjBzHE5f8eDKeAFB5+/AmUVBFD8HA4CTVy4Hv/bwdAJPxfVxzn7qmmGdeB+xgqoOVBn58eccPOMVaoPowscQ9Y8Tl2dgwYmrVgafUxzHrShGXwYoa+MGnxft41vnlTLj2YWSPiM/gPH4caHzXzcR+1iq1PwHGsimZFMZdhqPOP2fTxV6qfR9jCxxrWppU5f4wlgACeJp5aIAK9wp9FroK99M/j8mlwCPPwxQeQsoAJ40H0Z0gCvGn0JYAAnie/wBPfjLAkiDSwGmVNWZqOwCgpQnW6ANmCVBXC2QiMSVBYrU5Zg6XB5bHSTUMVpU5MdNFt0AAWvDhUkk07aVJ44o4B9I+iocaUAA830eumfCvbT6EqwqD2H6OhFRjSooB5NQAqeJ7fJpYVGKDgPISAATx8/6kLjb2Z04laahwAoAqM9a59oNSCy0APscEGgufWoWFBQ+LQX5ZrSqtkRxalRhbcccifTQDvIFaaiASAxahPE/QDmCtPgxwPxnHA/GcVofjOArioGfdjgfjOBDTwjznHA/GcaEyH2cGN+BwdFTXv8hdxmfOcAgHLznAaQVI85H1McD8ZwETgPJqIoT3ZftfSxUgt6TimC7DM+c4DqDUZ8Tgu4zPnP2cBgDUec4LuMz5zgOoNR5zguwzPnOA6jMec4LkGpNTmcB1BqPOcaXFRjtHoONQFSO/PAEmdPPjgfjOBCR4V4Zn9nbjgfjOAiZAfD9XGphQ94xqUVPecfODhw7xipBPmJyxqYZnzkYMYGRNeJ7OGOB+M4KxigOff5a0p6MvpcMVIJ9JxQZYocVAK+g4qQW9JwY2GRxwPxnB5Y4/DjS4qMVz+P8AaxqQZ9/biritPOR9THA/GcKHHq5DPHA/GcBV4DGoihPaMsVNT6TgIgoBjS4qMdo+H9rAZVzHaeP/AOvJy7iZEalaM6g076E4qP8AFipxQHV6M/2seqfpfZxprp9IxUf4J1OaDFFBb9nnxmCPp/UOKxmv6scVYEemox8B/wAFKFBOfZ6MUNQR6cD4fq/qbAdx+pgagR6ajDej6/0Vj7p/dPYDd+r910aIyplS2SU0jrEhBkuJKFkRiEjjpNKGRlVv71P1raJuFNfsHNjAGdeVoWw/R5f5ObGPs5tM8XnuX981iNr6v27mUohiS6EIrKpiqVS4RBzQY2MM8OqWIRqg1/qG07L1Zdsl9vlxHb2VvHG0kszySxxasgI440aRS7yugpkmp6KZ7iwi586Ru0cWoJzJApKJqOS62AXUchWpyxvr++Xp/wDQosrlEtHNvPamXVzOdCIpyzOtvpjpOCQ3MKEs6E/rXavezC036UurqDbnUupg9nSG6mFE5esPrGZ5mgivgqa424n/AN1t/wAUn642bpPqW7Zdz364ht7K2jjeR5GmmSAOxA5ccSyONTSOpIB0B2BH0UO9e57Zju9/JdRxTUglujBAyuTILeEiR9ThY9dCiasxqZSNr3jquy/R253VrBLdWoJIgneNWlizJI0OSNLEsvqsSQSf8Ll2NAMU4L2D7OPm1r58gMcV+M/YwOYKA8M+OApzU8fN5x+uvnDTDFQQAaZ9v6rU41HgOA7v28a/VB4V44MmoED4MCRMiMB+8A/qdAdR7h9c8MV8i+n6xx8B/wAD6nNBgRRgmtc+zL6vlf0/WGB8P1f1RPSfrYb0fX+i61veoc7qyt7w2gc1I0PZ2sZSv/wTuABwRj3eT3ebr04o/SN4LBbpVyJja8ntmkc14m11of8Ao4lBypjYr3o7ra+gt+qrsC2shJMlrYtA1nAFaPnSQ3EUjymR0NuqnxK6SVJI9/HSnX257xuFhLE+5x3LSciZJZAmuOAyyxm3SR0Q2kquiRsXjdBGEPTXWfQ6rab11lGqxNVWWzKovtrIZPAXimZYIzJQLrMhzSmH96vSfvkfcerLBI7m6tv0rFPFcmq86GJTdStNytRKrcRzR3ATTyYtYC7T7++kOornpu722CSW9hs2mjF5P7THYyIXiuIuVGsqSTRB1nAWQJpDeMdP9XW/WDbStsRHaQPdXqyXqRzyrPuN7eRO8xuQ4KW0bRyBYogUkhZ2aTpboNt6u7HoyDb4ju+62dzHZPLdRrIlxJcMWrqlKwGKBhLFqlLAEiRo9p9yh6mu+pOmuorXnRLdzGZodcdzymQkuqSJNasG5Biilhk1OmsLo6Uj3Lq66v26h3KV9vMiyj9DLLf2wjS3rcsGEXNjK8oWw+ZXIGjY37obcveFf3257pLG9ruzpcC4sERoi6Rqb9pKSBGBEdzCBzDTOpbrF/eBvV3u36NubZUku55ZuWgS55hTmu5jVhGpZVNDpBNTUnfeqLnqi96b6O2u4NtZ2tg7RvKSCyCQK8aPIsWiWaW4WajyiOFVT+L2/wBw3vB3ybqPp3qFFO33V0zvPC8hdIgHkeWRTz0NvJBzXi0tHNGIySh2TYOiusrmcdUXS3FpZ3Etym32ftF1Jbx28sIuJUngiADECFEPDkMy1fpj3kN15fb/AHO63TLdxy86KFzEYWeEwm4miktZFlZFjKxiGgaJEbSY9g2no27O0fp26eK53Tk8/wBjhi5OoImmTxuJWeqqZOXC4h8Z1J09de7Prf8A/EvpPcZFXdZJZYHFiGf50vqubq5t2WLVLAoMYMiGBkNQrY2XbOkep7zdk6juRdWm1zXFzBYwme5lt4bSVBcyJJbxlVZ6RxIVqOUCNbb178feX1u++7HZ7Zc3V3BquVa4mSB5GhW1YvbwwwSKDbSxsWCgRJbwo7qNw953vW95/wDdUSXEsW27bb38NstuqAUlMElzDpjUty1oq3E3LZ3uM1LdWe6Hre//ALy3fS3Nks76OQTveQQyNCyc4F2n1uIngldpJSJWV3IVAN76kl96A6Y6itpphtfT6lLSGfTEHgiDyzW0MwlkJtxzFuZUK82bJhU9de9iySLq4zGxtw6xjmSSMwhuriKL5pJFijmlMahUkMSEqglKr/8AizuXvkeHrSa1/SCWn6XiSKM8vnpYsEvBIkhSiMI1WGF2MXs7ohZt16k6VAn6z29Z7FZFWJTNcRrC4uY0KiETG2mDKmkRtcoaIEYJiT31XfXe7W3Wu2ol3uFjJuJmVEe5CLExjkMiMIpI3eOUyxFtUBUAhht/W2077N05vBs2vZ7u0Dq0r2AuEmjAhmtjGl1JDqIDlIwQOXIq6Tf2Fp1dLt9tt93OI7i4uLuS43O7KQN7NPch2lt7G2jIZVRZkaWY6oHKKYuhv/KL0xv5bqndIEO57wryGVIZJZhGscz0n+ZhjkMk4KXMqQxlSjSOp6b6z6D6s3jfxuNy0F3bXYeW0nlXlMI3TmyLquwzrEuh7kaJHiuA61x03cyRtBJJusLGNvWjZrG6JRu9lJofODj/APHvfuvrhdy22GxlG32PtFrZ20UjwW6R2skc6ASJzUZ39mQzUcO7Gjt031h1Awkvb2zRp3AA5kiFomkIFFDSFNbBQFDMQoAoBuHUXRHUNz09cbBFcbk72pkV7qO2tZmNqzxTQsiu1G1nmKrKCY27P73dQe8C6srTbvbms4UM8s91NCzyM+4XPtEUhCuOTAD7QIYlDxohqJGst968uNp2bYpms0aFJZb68mKJN/PJVnt3miijlRU5s0urNTGGXmnrH3W9bblLu392bqOOC4mkeWQapbuCaMPJqkMOq3V4lZyIwWVQoNMdRbx76uq9y6YvPa3i2SC3vY1t2UNL4obVJFJgjHIWN4jHLMCzO7OCx6p6A6z3OSfc9ilNnDuJZpJ1W5injjZpCVkme3lgeRZXfmMGVWYaAcdT+4LbPeFdtDYQyR3O43L3MsyW0M8CtJY28l1LybqRpVj1idZEjaQi5VgpKe47dOprrqHat1tpJWNy0p8Rs5btJRHLLMIp1kiMbukh5sbEyVOkR9N9J9LX11tHRkqF92vbO6S1eMiVubzpSQ2lYAnIiOqKWR21I2mqdOe7Ox6pu+pOmOqIkKx3kxmMfNeeBShq8ayRTQq5kgEYljJjdKiuLD/yve7fdpen7RYVn3K9gYrMdUJumAaN45THHBoCQpLGJpZWEx5aqy7Zd9F+8Tebmwv7vkvBNNIkkUqxO4eKdJdSwsA2qBAi6tLOZWzXbNm/T0u/dT71PJFBud0pMkMUg58kmmea41Pbq8cEPMkZdTiXSFTl4k96/Tvvke+6vsIlvLm2G7RTRT0o0tvEpu5HmMYJCrMksVxoEfIjDgLtvvy6U6iuenNw2mGeW9Sz5sQvZ4ZRZyJqiuIuVGXVriMMJwocJoDDWsfvV6h6+ubSPbLO9nsbSJrhnuPYpLgvLf3QuFka4keJkid1uDDGIyuirpiPc+o+v7jatu2p3sbeOBJXnu5oUSTn38qT27TUWWNFaR53bQXKo+qSXrNvebfy7mnRbPMJ5ZHlmMAhuJHh5rgySBWtWMRcswEgQURUQbh7zvet7zv7qI9xLFtu221/DbrbqgUiUwSXMNI1LCNTpFxPoZ3nHhLdbf8Al16k6iN7uO0Q3Ee3b7DJz5RFra054lWQPPy5HhuIJGmMx1sjSgLHp6z9ykPvBu47PaZJLa73CZ7me7EdrdSwL7BG9wTbvcMKzOlwkixgLznpofev/L3v3UFxv+1+ytMr3Dytpc28F5HMiSyS8mTRK0Uyo7LITrbUVQr0htW59ZXd9cb9uCtY3DrMH2gT7kixLb6rpywgLo68prcVjAVUyIutn636oueqria5aaO5uRIrxRmONBABLcXLaQys+UgWrmijtn6m6JXTf3FzDaLcGMSizWZZWa4KMGQsOWIo9asgklUsGNEbZOu/cd7xT7w7q6kibdNqkaFRbLIqEh7a5uXnggDsYneO3tnjGmbwAkr017h/dRcfo7fOqXj514rAPbW8spt0ET0DIWdZXkmQLKkcPzXjfw7H7xehes943qe6uuRex3YeWylkKhhzY2mkWk5DIkcokm9d47lJEBO0e+PpbqS/6dpFaW9xtdvJPDqmug8zvJLFcRgSQ0EOloHY0qJEoVbZfeHG/te97ht21wQSTkyary7s0lkuJSa62REmn8fhkkVVc0Y1PvZvffI8fWj2h3BbUbtEIkIj54sCFvBIshUCMhFECSExchkGo3HWG3b/AD9P790691JeXdoGRr07bZyT8ulvLbcoXSSwNIVJjWVGYQMmlA1zv/vAudt2y1ubmKHQbi4vLueiOxvZjcxMbePWqwxcyRANVIUKqzdVn3kX8u4xdJO0gnldpZxbiCaWSLmSHXIqezsYtZqusoCEVFXc/ep1n1buHT+0JdS2+22G3SFY4zGqtrIV0QiIOicx0NxOwkPMiVVDdZ9Ce9O4u9wsekA7pe3cbC6iWFpQ8E7OzyOzxx86NJZJXj0SKJXj0Bd46795nvEPR2029y8G3bXBfw2rJpUOsjRyTxK4jV0Vp2R5biQyBJIUjCY6h/8ALt1pvw6oi2uN7jbtzEgnMkMTRBka45krSCSOeORVeWUwOksPNZdIX/B4hHAZn62KN6o4/YxpXIDyApnp7O+uNNCO8kEeSpxQuPq/UxRWFf2d/kLNkBj1x8eKIwNO7Gl2APd/xYpGwOKsaDHrj6f2MBkNQcVPAY9cfHiiMDTuOKFx9X6mPm2B/Z3eQqXAI8+KK4JPnxU49cfHjSjAnzHFZCBXvwChBFOz04bWwFT2+jGlWBJ8/kq5AHnx6/0j9jHzbA+g+TSzAEefAUOKnz41OaDGlGBPlancfqYpgMn/ABHBRuBFMUqKd/7Xf8OAg4AAeSjsAfp/FigcfU+rioz+iKlxUefyAFxw78akII82F9P1jj4Dj5xgPq/FxxpVhX4vq+WrGgxQuPp4pGwPm7fi4+WrEAefHr/SP2MfNsD5KyECvfj1x8eNSmoxQuP2efhgMzAA8M+OPXHx40owJ9OKSMBXvx64+PGlGBPmPl0lwCPPgKrAk+fHzjAYorCvxfV8lGcfV+pj5tgf2d3l8bAY9f6R+xjUhBHmwWY0AxpRgTUduAzmgAPHHrj4/I/p+sMA+n6uKFh9X6mKxsD5ayMBj1/q/YxVCD6PLWQgYoGH08RlTUVOG9H1/JVjQefFNX0j9jHzbA/D5LP/AM0HuFga63K3C/pGyjQyPMEjEPMWBAHuYprf5m4ijrMpVZYqszSQ/oqXofcf7waKexiUcsycPXMPtAUt2ezEj1ak+LE//mg9/lsbG60kbZYOjRvEChiR2gfx28MERKwxy/PySsZ5ACokn9226Wds95Lb3F1IkEddczpcbcyxJRWOpyAq0VjUigPAye4j3T9MbuN73aSGK/jurZI2s0jmWRoyFeSmqSICSWbkRxRB2YqdXL6S6a6Pi/Se7dGJWS3jUsbsXARr4wITqdhcIsiRjxvEHVA0mhGSw6o91l9F1IiBZrCCGVkaXJWMbSXiSpEXqKPAXT1QJCKnbuh+muirzb5Op7ZtG32sc036Mf2iC8ZLnmRrOXfW1daI/MD1UBaC292O77Df7VP07B457qJoork3F1cygQhlVqoGGoHFruf/AJg7K93HoVbaMbfHbiY2qzNBSrqskavKLvmmZY3ErIbcOrwhUbp33ue6v3f7zZdN2kKy8n2WdZLxz7XE11EsjziON9aKlXUOkXM0qXx7uvfRBtk8+17PKLi7CKS8B51ndLFMaUjLrE6K7UUOjKaGgO+e9Tp7pvdHsNpaBIonjRbm+MrIrmCONpU0w8wMzCRwVqfCQRjfPd91N01uVvH1RKZRcywSRQQRwQXTMkrOgzkD6FIPrEDtGN/93nvR2a9uemr65NzY7laRLIrUHLVyztFE3NiWESx8xZLaRKGNxICNp99Euz3Oz9IdLKnsjXkeiS5liZ5YtNPC0rXDrJIImlihiiVGfmMpk2Dq7belN1uLXoy5jilZLd2W79lvXmLwOqFQkikaS3Znwx0tsuxdM7m5sUh3KR1t3dQt9Bbyi3OhDpmh0FJK/LBFMjjpLqufoZ7/AKM3aWX9N2V7YvdXlssN1yQaAp7K5hWSe0uaKDK0Y5qEBZOmtx/8mG371YXsV3qv5JBKLC2iEkZYvJJLLKqgc1bmOSXlSR6IUV3fQ2Ng6w27pTdri16MuY4ZWjt3YXfst7JMXt3VCuiRWGjUfPwzxPZ3lvNtidTbZLGYpxSa2N1CyASLQeOIsCRTiMXnu8/80/u/nnnguHa23OCOSRZkegCVM9vFNEWUmGeJyTrMbxqyE46q6u9x/u/k6dNvZcqwnvudE26XLLNIsOlneGOFJYoBK0c8jUkQuY6KMXsP/mW6Pv8AZ+vGluF5m1WUljLdNTVHJyXmWB7kliJHmt2DgJJqOo4u+jupUnXcIL8bjslndkrL7PDAIxb0l0mFZxJcm2jcqodlclIpQRB0r76vdlfW3U9jGIZUht5T7Y8Q0GQJNdWzxSuAGlTllAzFlahCru+5+4/pW56Qkv7p5nsIvaDfvt4lWGSccxVlDzwRo7rGCnsgdY2kU62fYPd30Ru25dYW1nEbu7WGeQWt2jR+13E8wuNGh35giiWDPWiGKM1Iu+lb7pPdjd7TC226OQwed9zN+6zRIyBjHB4RLkTV0pxFbj3Qb907uNlLPc3e4i9nheK2CmG1iEPjRTzCYyeNMxTHTX/mc92e2vu8uyIkN9axqzycqJ5WV+XGrSGOWK4mhlkQMbeiSFSpZlg2XojpLeNy3+Z0T2N4UWOCViBWWaJp5QiklgwtgSoqwizI2z3WbD0/uF5LZzwbi15BA8tuytDcwmEaEY8wFgxqaAZccWex7b0ruouuo09lEXJZpLRtrurRme4RULBbgRtygADQEngcWvRm67NebTP07HFbu13G0a3BlaeTVCGVTRAAGBqRqXvGN02XbtovN3m6gt7rbI1tIzIYHubScLPKqgnlKRQ0FSSo7cb50zu3Sm7PdbMT4BA6tdfpWaWNOQrJqPs1NU+RopBHGmOqel+oOl90Mtql1viv7O8azrDFZ2/scQkUFrmQgvGBUFVbux1dC3Te42c3Wss0llcT20i29nKh3C6hN2XRQULyxoSvbU0oQMb7sX/mP6V3rqPr27vXpCY7ie4mjKoqRoguINEnP5uqR6gqyaJNI0DqfpTdOk9zto9zaS5hYwuIoE22C+m9nZ3XxySVWGMhjWQgGpOe7+8G96T3aGy6uc2URkt3UWntV3asJp3KBDFGIiXKkUXxVoDiP30RdH7xPYbSstmYo7Zy8rR21xZ8yNwhQozuHArUqKVrjYt69+llfXvu9FrG1vDb8zkLcNE+oTBHjDTrdkNKodJmt+SviQBG6V963uf6A3iy6fsuVcOPZZ1a+aKeTXPCjyXASIroRWYoG0E6RxOx/wDm290OzSbqLuyt/wBIbXoLXSa7UQsjRIDKwa3ZE1Qo7wTxF5EMZodm3Hqno2XpTZor4rH7ZKzXc90YHPhikhtZEt0jLeMwFZHI0y1VkG033RsJu9z2IpcLbKKvcQSwos6RL8qVSkUipmXVHRA0jIjR7d1h7rb6HqWNFWaxgglZHlFFZozJdxypGz1qrwl4z4PnSNRs+k+meibvbn6ot5lTbrRJpjtzvKtwfaebGs5Z1NW1Ro2vUNIAxuHRt90purXm3xz7ZoEDq87bsdwkSeNCmrl24IWUUJqyUPiGN/6f3zpbdGn2l5dzA5Dxm5WZrS2EEKugYyKQZSaEaFY0yOOs/c71T09uVjD13FcKl5LbvHDaqtrftWUui1YmZAlCAXoDxGL33ef+af3fz3E0Nw7Wu5wRySLMj0ASpnt4p4iwrDNE5bxmOSJWQ06r95Pux93d5sVhtliDHNIswu91082aW3t4maWEaTBF/FzSszSR69FFB6k33dOlt0t7bra8mMMklu6JaCa7lugZ3aMKQFYKSppXPhwu/fhJ0bvAsL2NLNYfZpOYreyW9lzGfl6CuqIuQMwCBUkY6A98g26e92jYZ45Lp4VroNveQ3Oh2ppjMsYIiZyFZlYV8Jxd9U7Jtd7tthDPyIGvUSOS5AjR2lRI2kQRguEBWV6kGpBBUR3vu92GDqGCS4CbnbXFob5DZaGLBrUGrxs4USyaX5S+IhQTJHt7f+VrYN+2/rI3ULGC3WVYLc0JcyF5pXt5EbS0bwtFEih3kKKAR0P/AOYDpO2O9b30tDax7nbwxmRpTA3tDTpGgLvC8z3CTCNS8aSRuoCLI6JtfSvSO87h1HJRf0byY9CTH1Q80bSy8vV6ri01kZmNOyx92G17DfX13etb3zT20TzQQ8ozRvC2hS2upBH7kivEYt+ltn2W72zeOlzZRQW16vKa8m2+xjhl5RcIAk8c8oi1UHORUdlFWEHTPvk92N9bdT2UYhliht5j7W8S6DKEmu7eSKR6BpUMZRWYlWIIUbhuXSfQV5s8fUkm4WcW1wLNJcxi7t7i3hvrhZUEmmRII2KqNAV41jZwQzb50/vnSu6mfZmk3H+IdDdC4mtrcQwq6AmRKmRuI0KxHDHVPue6r6e3Ozh60S4X2yS3dIbaMWl2riTmIo1MJdKGtNekHiMbj7offhsN9+jFu5Z7PcbSISROH0oShkaKOWCTQjoyy86JnaOWPVVY+otvtun73Z9he2FtHd3icuW9a6SeKcxxqGiCwxqhqs8pJkUMI6AHdehP/M90NNutq1y0llvFvHIyPHQIAvz0EUsEmlZFpLz4Hd45YyzaYtx373VdA3HT1laWnLXdLtZo3uXllXVBFGXmgChIxIzC4aX1Q0aLQt/g969hpgt3n6n0OpsgMUrRRwH1zjUooPPisi5d4z/bwI5DVT9L9rDKvEg4HNyr5wcFYzQtlXt+DGoKaeen1ONcArkR24zqadg+rjVIKD4/jpgUOTGhHZn9fDIvEg0wOZlXhmDgxpXxce841aQPNXPFGqCPgI/awQ/rLx8478PNSi5nj2YQH7YfVwyjiQfqYBkFK5cQcH7n64woiFaH0Y0yChOfGuCYhwyPZhXcZZ1zHdgyH4B58VbxE9n2PRiuQPdX9rFDVWH7Phxn6wyP2fhw81PDx4jCueAIwZaEqPiA7vT34XR61RT6Augqpz9FfrY1Rkg+b9meKSio7xxxqjNfqjyciI0Pae70efFIxXvJ/ZxxqIqBxoccar2j7GKj6FmAyJJ4jh5Mly9IxokFDU4X0/WONS5GlPRjmaSa9pOZ+PBRxQ+fBVjUqafYwXbgMVbh2D9nbjVQDzH9mWAJAR3EcPgOOW+bD6YwXPwDvONTVYnu+oMVIA9JxpYaT2ftEY5cnrDt7/28KIhUg+jswUfiPRhbaOvnpxJrwy+njQ/Hz4XQK5kjgMqfUrgg5Uyws5ppoe3AZKUAzzpj/ixrkFAR3+js8rSsKLUniOBOWA44jHMoW8/D4q9mNDihwIamnm4n0416ch+zhXAdDQjt/Z9TAcdorig9ZuH2cZVZj+z4BioofhxqWoI41+oRgmMZsPp92NUgoOHEY0R5nHD6YxTD+n6wwLdOHcO3041spp9TAkXIj6fmwCO3GlPWP0v2dmKAFmPw/HitAfhxUZMP2Z41do4jz41DMnhjPxMf2Zdw82K0Hor+wY5bgjtp9j9rDej6+KnBYmo7B9TGpmAPwnBWviXtH1sBn48Pi8nM0jVwrQVp3V40xTG3bz0vsNlPtPTNwJdsm9ptonnD+yzP7Sst8jmk0GgBY4PADm1Q+NvvveJaQ2O+SxA3kFuQ0UcupvAjCa4BULSnz8tCSNbcfJzKDVSlaZ07q93lo4BHHPPMdvko2YPZgKuQGXk0uAwPEHMHFB9BRAF7csszxPw/QUcAjuIr5AzAErwNOHo7q+QOQKjgaZivGh7K9vkOgAVNch2nifT5/oCygAtxNOPp7/1DmUGqlK0zp3V7voNLgEefP6vk6c95/uZ3SNL3p8mu33MskVvPWTWzDQQj85SYbiN3iDwqoWSuR2gf+YFNu2Hp3aZua9pZSK73Gah9AjnuyZJUBjWSW4RYULOkRYskgjjAVVAAA4ADIAd1OGOZQaqUrTOndXjT6HS4DDuIrn8P0BVhUHiDnjSOA8hZQAW45cfT3+QuAATxNMzTvPb5Q5AqOBpmK8aHz9v0GiQBh3HMfT8mmQBgewio/wAIuO81+lho+41+P6Ej7Ygfs+LCoeH1hn5CjcDgoewkYVjxoMJ6ThiewfX8j+nCntPH4zhx5jhfSPq+RPh+thvQPq+RZe3h8fDAHeCPr4f0YT0jyJ6frYP3P1x5F+5+vh/SPqeRF7OOC7gk9nm78eq30vs4BUEEd/d8GCO9fqH9vD+g4C95AwEUZDGpVAJ830FAcVIoe8ZftfSxrTxD6Y+zgSIaEfspgSDgRXBc8TU4VR3D4zxwyJxP7Pp45Wkg+j6+AvcAPoT5B5F9P1jgBhWgJ8invH18P8H18BR2n6mBI4qBnl39mPVb6X2caADWtc8JTtqPpYVD2Cvx/wDFhpT2ZD4fIW7VzwrDvH08vI3wfUGOdxJ+l2Y8ag+nFBgSjg3H0/t/Ww0LdmY+v9PBA4tkPr4APAZn6w+gb4PqjCK2YJxlhT5vr4c9uXkb0n6uE9AwfMAPr4OoEk93cOGPVb6X2ccxBT9nHDqeAI+mMfCMD0Hyv6frDAamZrX48UPbinpwvoH1MPXsNPixzKZt9bh5FkHE5H9nmxp7GH1MaT2AfTw0p48B9XyJ6T9TDej6+Cp7caGyIwBIA3n4H9nxY1OSjH0Cv1RgInAfrn1x9PHr/V+xjTG1T/hJgMgDQVH18MZDWh/UqsQPT/gMTjsyPo78CRfhHeMakPpHaPg8mqQ0+rjS4op4ft+nBI7CD+z48LIeHb6DiowXbIDBbvJOFTuGE+HDegfV8j+nC/D9U4f0HC+kfV8ifD9bDegfV8ixDjWp+tjV9qD9PLD+jCMeAI8ioMyDWnwYP3P1x5F+5+vh/T9byK/ZQj6+OXLUV4UNM+74cdvx47fjwWjJJApxrx/4sP6DhPSPq/Q1Q0qQPgwGTIjP9nfiuCWOQwacM/q4RW7hgoeINPiwKcRkfN5Kk08hUAtTiRjXGajynyDyL6frHHwHyL6Pr4f4Pr4D9x+rlgLMcj8H7Bjt+PHb8eAVJ1DMCuFfsIp8X/HgxH5WY9I7PIUPFsh9fCr5/qZ+Rvg+oMD0n6vlMZ+D04DnIqc+/uIxUcFyH18BjxbP7H0DfB9UYT0+RfR9fD+kfX8jfdH6uE9A+pg/ugD9bBR66h5+z9rHb8eO348HlGtT314Y+EYX0H6nlf0/WGB6T9XyH0n6+F9A+phwe01+PHL7V+p5FiHEZnBY8APq4r3gfSw0R4nMefv8iDtzw3o+vgu/AYEcqZHgT+zLFY2I9OeND9vb3jBRvkn6VP1yFDE1FfRhS3yhX9n1cCcNWoIpTt8gBBJPdhZD2/4CAIJJ7MLIcif1QekfXw3p+t+pBgCVpl2/S7PTgLJx+oOwf4CocF4BqHd3ejvxlkR8BGKa2+PGdSfhONU3hXu7T9gY00ypT4MEjNDwPd5j9nFEbLz54+cavm+wMCWUUAzA7z9gYYrxAP1MDmNWno+tgmM0r6MRurULUqcu79nDBdjmcJEG8NaUy/48NEG8NBll2jPz4BHEYYSGtAO76wwnw/WxrTs7R2Ypq+kMUFWY/H6TjSc2PH9nmwyHtBGCknEY0BzT9nbxwJpMqmlDx9P7M8aozQ/BhXc1Jr9XAmAqAKH62NUZp9TCh2JAqadnDBjbt+kcaZB8PZ+zzYoGr6aHGbUHmywzMDUnt7csPGG8PCmXdngFTQjGiRqih7vrfQGNuBxRxUd/Z+1iiuafH9XFJGJ83AYDOKJ5+30ebyc2L1u0d+KqSpGKavpCuFDEtmP2eb04IHGhxpPEccM/YSKeWmDGw9HoxpDEAfs44LsSSSeOAJGrTPs+tjWhoaf8eDMT4s88u/AMhrT0YPLalfR9fAEmeoCvxYzFV7+z4e7FFY08+ePWp6AMPI1eAzPp78aD6QfPjTJkR2/XBxTV9IVxmSzH4ca39Y/SGFMZpU+bu8+C7mpONKNQD0YHl5g4N9XtwE7OJ9H7fD6Foi1VqcsuzAZTQjhh5GNSK0OXcMBpDWnoweW1K+jsxGUahPHhnkO/BJNScJFq8PCmXnwNOTDh9jFGqp+L4sU1V9IGNLMc+wZfU+phQRQ8fp4KrxGfxYqKgj48aWY/U/bOEEZoeFcu7z4Luak+jCxq3hqO7tOFWNqAjzd/nxnnhYy1VocsuwY1p6w+mO7zYHFWH7Phxp1cfMK4oo1E/szxo4ntPecUGRHD9nnwVbJhimr6Q+rTAlk+UcicExtQn0YoxqWHHz1/ax4wVIofi+rjMKfjxn4j2AD9nx4oeJzP65oO00+AYBHyPqcMNEfSPr/ZwzjiBgMwFR3enPAjQCg764SVQKtT6lcsBXCgE8c+FMfM0oO08f2scxhTv7ssaYRUd57fQMeMA/BTGWRHEfs44MagEZca9o9OGMgFRwA7fhzxUUA7qfXxq4EcRjW5oMUjUD6Zx84AR5sjgSR5g4ZAFyJA49mAaAufiA+r8WKtQjupT9nw4pCK+c8B5v2fTx4wCPiPwY5yU7OPcceqv0/s4M9BUVy9B+PGSr9P7OC7ADPs9A8lTmTwGNSgU9B+rgJIAK8COH0/JogFeyvf6B9nFZVy84p9PDTIM17DgMwAIFMsBFC0Hp+zhJQB4qV+EVywEkChT25/ZxSGgXzjj9jHMbLjX4MUgAI7z24q9PhFMVXIjiO7DIoBA+P6uDVRqrlxp8Pw9mPFQ+alMal4jiO7A9I+vgilWJ4fBxxU09FPr45oFOOXoxwX6f2cMrgCgHCuCukcT39mDGwGQJyr5vs4McArTt+wMVkXLzimNQFCOIwRpXL0/ZwJGFCfs41v8A78fNig9BPx40zD4RlT0jGrsxpt1+uT8GPnVyPeKYDp2/S/XvjUH0jHqDHgUD0D6CrIMVRQPJQ5g49QfEMeoPiGArKCBwy4Y9QfEMVCgH0DFWUE+gY9QfEMVRQPQMJ8P1sP6B9XGpkBOKIAPLSQA41IoBGKOK49QfEMaVFB5vJUoMUQAejyUYVxmg+LFVUDyVZQT6Bj1B8QxVVAPmH0WaD4sVVQPoKOAcZIMaUAA8mp1BPoxRRQD6CjiuNQQVxTHqD4hj1B8QxooKd1MseoPiGPUHxDFBwGKHGpkFcVVB8WMvJRhUY9QYogA9Hko4B9OPUHxDHqD4himKnBCMDTuODTguQ8/eccw8W+p2fQ1Kj4hj1B8QwUCih4jHqD4hj1B8QwAwBp349QfEMVCgEeYeSjAHHqDHgUD4PLV1BOKooBxRwD6ceoPiGK6R8QxV1B9OPUHxDGpVAPo8lHAPpx6gxRQAPN5aOAcVVBgawDTvx6g+IY0rkMUYVGKlBjwACvd+uWPach8P7K4DrxHf58aTShy4ft4V+wHP0HI+RadxwmQ4eQJ9safTwEK5Lw7/jwIoxQE0+DicGVxUg0GCjitcAV4EqfqfVwx9H1cMXFdNKV+HswTThSnx4cej6+BGOwV+P9oYDUzYVJ9ODJwK51+rho65EV+zhDTtOOYR4qkfAMKw4mv0sCSniNc/hwpA4jCVzyxrTg2fwjAm7KVP18ajwrU+jsxl5A0raacD+1gRKSQO2hwXi4Gh+HFMeIDUO/tHm+zjlyVTtrxH7Pgx4DqBzrhQO4/VwlR2eQRnKpwE00A4dn08CJMgSB8HE4MrCpBoPN34KMOOAPPQ/U+rgnzj6uGYjMfXwQ3Hs8xwB3gj6/1sD0j6+C7AEg0GAwGdRhx5/rYEyjhkfR3/BjSeK/U7McpPk5Aec4CL2DjjxDMVyPbXuxy5gV8/EVH7O7BMbatR4/WwlB34X4fqnBXuoB8PH6uAi9nHznGpVLBu4eb6vpxyj62mmDVRXgQcj8GAjkoR20y/Z8WNKGo4176/4OcrkQDn56ZYHMatOFcExtQnAZjU55/D/h0pHx/bwaZHh3HALCifV8wxQf4gVOFWM1Az+H/iwIq+M1JFD9X0YqezHMhNQwz9OFjJ8dOHowg7wcKGYAgZ4Ds1A3A4Dk5BuPx41Rmox4Rmpr9nBRzkxqD2YJ1AnsAzwGPYdR/Z6cGKo1GmXw1wwcgaqU8/HDRk+LLL4cMZGArTAmHDgfrfVwI3NCopnlXBijNScj3AYaU8DkPr4VVNSCa45RI1EnLtwojNaVwseoaszT4cKYzWgwsYYagOGCo4jMekfZw0PAE1+yPhONRGbZ/Y8pB7KUwCNNO80wTFTTlSn0/p4Z4yG0jOmOXcBSDw7MGSM0PYK5E92GHZl8fbhfQfq4UMwBAzwJGagbgThXY0AJz+PGqM1Hmx4eKmv2cGNzkeB7B6fTjVqBPYAa1+LAY9mZ+t9PB9I+rhhIaVI9Hx4IRqsRQU+rjmdiinwn7Axyww1A8PjwUY0JOQ+DHKB8QIywVc0JIywVPA5YZeNKj09x+pgzN2fVPE4LDsBxy5wCpFR5vNngyIdJ7BXj5qYYdmXx/s44XlmtK4WLUNWeXw45nY31RgBzpYca5fFjNgfRngzgdgNPTgpcqtRwPDGqM5k8Pq/Fgg8Acv8AB1McBjgMUH+Hqkf4YbqLrrcoNss1NOZM9C7UroijAMk0hAJEcSO5AJC0BIa3tl3O7ReEsVpGEbPiBNcRScM6NGp7KVyxLc+7/cRcS24BmtpVMNzEDkGaJvWQnw82IyRavDr1ZfqBHfj1z8QwJdRNK9nfgrwqKYprPxDAk1E0B7MaGy7j3Y8T5eYft4WKtAv/ABY9c/EMaAa518hZTpJ+L4seJ8vMP28aIxQfT+HHM1EV+tgNrORB4DsNcczURj1z8QwVYVBx821PMc8VkYnzDLGkZDBfWRUnu7cCTUTSvYO3BOs5+YY5monI9g7cZOc/MMcwNXKnDvwWrkOJxkKAmp9H7f0Gomjd/wBkYq7fEKfTxVGKjup9nDAGtcVQ6fp48T5eYftnGhMgMaWypwOPE+Xoz+rhY9VAv2KY9c/EMaAa518hKHT9T4seJ8vMMaIxQYPpH1cMCSCDkf2seN8vMP2UxoQUGGfWRqNcLIGJoa8BgyayK+jAfWTQ14d2KY0oKkZek/s+vgRjs8lUOn6Yx4n+Ift4CIMsHxnPzDAkDVpXKgHHGiQVGPA2XnFfp48bE+YZfZxoPDhisbU9Ir+3jxtUeYU+ucBFFAP8Wf0v7wd2h29GBMcbEvPNp4iG3jDTSUNASqFVJGtlBrhrfoDpye+AJHOvZ0tVoPlLFClyzA8RqkjNOIByFR07tumvCt0TSvCvPArTt08c6dmFg696YmtUJAM1jcrPke3kTpb0px/jzXszwd09326xX2gAyw5x3MFTQc63cLKgJBCuVMbkHluwz/weN46/3BbYyA8m3Qcy6uCKAiGAHUQCQGkYpChK8yRKirRdCdLryB6st9cku33VvAoVMuwXMmfbTiG3Tpixni+1inuIG/fv7SP/AFeItk3wy9N38xCoLxka1dzwVbxKKp89xHboTQKxYhcBlNQeBGYI7/h/VHu7p1iiiVnd3IVUVQSzMxICqoBJYkAAEk0w3T7bjczojlGu4bV5LRSDQkNqE8iA8HhgkVx4oy6kHFvvuxXMd3Z3aLLDNEweOSNhVWRhUEEfEcjQj9Qu993V+Va2UMs8zn5EUKNJI3+Sik/Bi56p3yV1tEZ47G0LeC0ttXhjCgleYwCtPIKmWTOugIqbR1/v+2yW+074JDZztp0yCPPNQS0etfHDzAvOjDSRa41LDZ7rp5X9nt47p71lB0C1NtKh5poRpaZ4VWv+dMVPEB+vi7kAAVJOQAHaT3Ybp19xuLwRvokurW3M1ohrQkSa1eZV467eKZGGcbPi16l6auo72wvEEkM0R1I6HKo7QQQVdWAZHDI6hlIHlZVNCRx7sGMKaV78jjxZseP1gP2cf1oygMUqKd3DFEDCpFfo2ljqanIjjQ9mObNx7B9c+f8AxAq5AHnxTWMVQg+jDMOwE4rpX6f2cK57QD/gFNs2YR3fUu4oTbQNUx28eam7uFBBKhgVhiqpmcMa6I3xP1P1jfTbjf3Jq8sramP2qqBRURa0jjRVSNfCiqoAEe79ObQbbb5c0u71xbQODwaPXWaZD2SQRSpUEEg4Ep37aRcUry9V3orThzPZanPKvL8+H6g6o25LjbIioe8s5RcQRlmCrzBRJ4lLFVDywxoWZVDFiBi26u6OvJLK+tWqkkZ4g+sjrmrxuPC6OGR1OlgRljbPeBbRiCW5Vo7mFSSIrqFtEyLUk6Cw5kWoluU6as6/r0r11u0cV3p1LZw/P3jg5qeRHUxq9CEknMUTEEczLG/3u1bY23WO0y20cBlkDzzCdZmZ5VVeXERygBGjyjMnmHKn6tunW+81NttdtLcOB6z8tSVjXI+ORtMaZU1MK5Yvet+rJ2mubpzpWpMcMQJ5UEKn1IolOlVHHxO2p3dmg6w3C5g2LarpQ9vJOrSz3CHhLFbpp+aIrpeWWIuKNGrxsHw8vTPVFpdzqvhjuLWa1VjTgZI5LsiprQ6KcK9pFxtVyVMtrK8TFGDIWjYqSjrkykglWBoRQg0ONx92HUsr3D7EkUtlK5LMLRyY2tiT8i3cR8kGpCSmNaRxIq/qfVVt0oGN17MjOEzZrVJ4XvBShqDaLNrHamoYo3GuLT9Ph1ilvbuSyV6gi0YxiqggEK1yLlx9tqLAlWH6h1ZdQes9osJpl4bi4hgf4CkjVHaMu3FptxJAnljjypXxsBlXKufbhOjt12+3vNrjijhFrPDHNBy4lCRqYnVkoiqAvh8NMqYktOiNos9pjmIaRbS3ig5jDIF+WqlyBkNRNBwp+ummmYIiAszMQFVQKkknIADMk5AccS7d0zMeptyWqiOzYC0Vs6cy9IaNlJ+Varc55EDOmz9V3MSwybnZWt00akssbXECSlFYgEhS+kEgEgVp5OqrXpMSG+fb5goirzGjoDcKlMyz24lUKviYnSviIwQ/HtxdS7yHW0m3Kd7IPwMQigSVo+3QZ1de7mLJQVqT+v6k0AxLt+1XR6i3KOq8iwYNArDKkt6awAAghuR7Q6Nk0YxsvXd1AtrJu1rFcmJWLrHzBqCBiAWoMqkCp7B/iBRc2PD7OCwzPeeHo/aGPWFfR+z6mCoNGHdgSHieOMu4fXwnoH1P1T5qvHOnGmG46fr+b6/0IiTxEmhpwHw/q1/1VvT8u0263muZm7o4Y2keneaKQo4k0AzONz686hctPfzM4StVhiHhhgj7khiCRr2kKCasSSvvm95FqLmxjlZNttJVDRXEkTUkuplNRJFFIDHHEw0ySrIZAUQLIFUUAyAHZ5N96b6Tia4vaW86QpUvMttcRTyRoqgl5CiM0aAEu6qqjURgwSRsHVipWhBDA0IIPAg5Z8DliysOp4mt7zcZ5r9oHUpJCkyxRxJIrAMrtFCkrIwDIZNDAMpA8htdy33b7eVeKS3ttGw9KvKCPiwLvabmK6iPB4ZEkQ1/dIWH0/Jnj11+MfZwFDgk+cfZxU8Bj9F/puw9qrp5PtlvzdXdy+Zrr5qVxlgu5AAFSSaAAcST2YO2xb5t7XAJHKF7bGSo4jQJNVe8UyxUcDw8lC4BHnGPXX4xguxAUAkkmgAHaT3UzwLCPftuM5bSIxe2xk1fa6Obq1ealfNgMuYPA+ShdcvOMeuvxj7OMsaWYA+kY9dfjGAymoPaMUdgD5yBjdKGo9nsfR/scBx1eXYD+cbfxNP83d49dfjHlH94NytbGtKe0XEMNa8Kcx14nh34I6f3K1vqVr7PcQzUpxry3bh293loXX4ximtfjHk/QT7xYre6tPs5u4BPq+15XM5mo92mvm+g6k/R+qv8xD6ePK/SFrrr+5px82AW4VHbjZ9+6RdH224tIDBoppRFjC8qgyRoipidMijoyEArTyX910Jtcu97PezSTW0tuyvJEsjFuRPGWEiyRV08zSY5FAcOGLRpufV3vBiFpue7LHDFah1doLeNi7NMYyyCWd9FEDMY0jGoq7tGnkD9QbjbWIbgbieKEGuWRkda54J6f3K1vgK19nuIpqU7+W7Up2/qGiQjPiCR9Q4bqi56ZtDcs/MKrJOlsWrUk2iTLbaSeMfK5Z7UOI7WxRI4YlCRpGFVERQFVEVQFVVAChQAAAAABirkAec0x66/GMURgadxBw15uEyQRJ6zyOqIvpZiAPhODa7Du1nfSrmUt7qCZx6VjdiPJU46q0OD81bcCD/7dbY2s/8AxUH4xcULjLzjGpTUd48hu92uIrWIfLmkSNf3zlR9PC2m3b9t1xK3qpHe2zufQqykn4BjLyfOMFrwqaY9dfjGDoINO41wL3f72CxhJoJLiaOFK92qRlWp7q1wNw2O7hvbdiQJIJUmjJHEB42ZSR2iuWKOwB85Ax66/GMalNR5s8K3UO42tgH9U3FxFAD3U5rrXh2YF9sl3DeQHhJBKkqH0PGzL9Ph5FTqHc7SwL+qLm5hgJ9Alda8DwwLzZrqG7hP+chlSVP30bMv0/oPZd63ixs5ftJ7uCJvP4ZJFP0sF9g3C2vgOJt54ph3cY2bt8vUAVwT+jL/AIEf+6y4Yn7c/Vx0oGdf6n23tH/ucOKIwJ8xr9TGl2APnIGG6q3Ppq1a7kfmPolnhhdySSzW0MyW5LMSzjl0cklwxJrDtu0RR29rboscUUSqkUaIAqxxogCoqKAFVQAAAAKeU3e5zx28S8XldY0HpZiAPjwtpZb9t00rZKiX1q7n0KspJ+AYDKag9o4eSrkD0kDHrr8Yx4CDTuIODe7rcR20K8ZJZFjQel3IUfCcNF09ulpfsubC3uYZyo84idiPh+iMsjBVUEkk0AA4kk8AO04a2uupdqikQ0ZH3C0Vge4qZgQfSMLfbPcxXcDcJIZElQ+h0LKfgPkMU1xGjLxBdQR6QTUY/wBpi/1ifZwIreeN2NcldScvMCT6cBLmZIyRUBnVSR5qkVx/tMX+sT7OAq3MRJyA5iZk9nHiezyNebjMlvCnrPI6oijvLMQo+E4EMfU20s5NAo3GzLE8KACapNezjhZ7Z1kRxVWUhlI7wQSCPODTyXQDivJl7R9o1cEnPPHRwZgP/tdr2j7TGlGBPmIPlNpuW+7fbyjikt7bI47M1aUEZ+bAu9snjuYjweJ1kQ+hkJB+PyamNAO/Hrr8YxRGBPcCDhrm6kWKNBVmdgqqO8saADzk4/R+y7xY3c/+ihu7eWTLL1I5GbiCOHZ5Gu76VIYkFWd2VEUd7MxAA85OPY9l3ixvJv8ARwXcEr/vY5GbsPZ2fQC66hvrewiPB7ieKBD6GlZR9PC2W1dQ7ZdTNwjivrWRz6ESUsfgH+DTTiTQeYcP28CNeA8nMDFT8eBGvAY+AfXwqINTUHoGWAJVAB7uzz+jFRjT6zd32ceqv08UGTd37eFGmtfP3YPMGkAV41r5hljwKKec54LtkeFO34PN58ZKKenPGtcu8Y5emuQ7e/4MEFaU8/7WC7mgGPm0+P8AaxplWnnH18Ci6qjvwJacDWlfr4EZWlfP5vRgx6K08/7WDLIKUNKV4/UwA6jSTgjTWhpx/axy9NMieP7WGjC1oacf2sCPTSvbXzej6LdYbV9Em5T2lnUcdLSieQDL5UUDqeGROeIbG3Gp5nVFHYSxAA+EnG1dHbYoWDbLWC3WlM+VGqs5pSrOwLuflMxJ4/QDqSbZ7J9xBDC6NpAbkMODc8x82o79VfJN1p1a5YA8u2t0IE13cEErDHXICgLSSEFY4wzEM2lGmG7bjJYbWxIj2+zd4bZUNQFlCnVcvT1nnZ/ESY1jQhA1zs1jdXMSes0MMrqtPtiikL8NMDc+ltxutru0ObwTSQuSp4MUZSwrkVaoIqpBBIxa+7H3ttGm8TUjs79VWOO8kyAguI1AjjuXNeU8apFM1IuWkugzblTj7Lcfinw0niVK5H5NDwp2Upw82Onusuo5JBZbZewXM2hdb6InDsEWq1ZgCo8QGeZAqcT2VtcS7VsALCLb7d2UPHmA1460NzIwoWD/ADKH+LjQ6mahJAPny+xh+n+uprndunGhk5cGoSzWkyITCLVpXURwyMBHLFq5ahucih1cSzR7rdvYbQSRFttq7rbKnZzqUa6kp60k1RqLcpIUbljxMaHzmn2Mbf0P1Ney3nTe5Sx2zRTO0nsTyEJHPbliTEiOQZokpG8ettBlCMMdZvEG0jd9wJI4f7TJx/yaceynZTHic0xFtE08lhstvHHDDt1vI3JIRQge4I0m5laldUg0rwiSMFgwW9jki1DIOGWo+HsxAlndybjsoIE23XEjNAUyr7OTqNrKB6rxAKSBzUlQBMWHXXSc3Nsr+MOtaa43HhkhlAJCywuGjdQSNS1UspVj1e6h9A3rdTXOlPbp8/iphVZiQSAR8ONqJ/8Ac7b8SmOrDAGI9og4V4exW30q1pj1z8eOkq/+5/8AXS4hNsGP/wBptOH4a7/a81fPg+0AhsuPHhl9LB9mDEZV01+DG3mVXp7TBxHbzFp8NaU7a0pnhp5mCIgLMzEBVAFSWJoAAMyTkBi56J9yV2237VAWjk3KLK5vGBoxtpPWtrev8W8emeQAPrjVjFiWfbLe93i8fxSNFHPdTN2an0B5CP3Rr6cRSbrb3m03qeOPnRzW0y9gdNYR17gw+A4tuiPfRevuGz3DCOPcJ2L3NkxyVppTV7i3r/GGUtNGCXSQoghYSRkMrAEEGoIOYIPaCOBGWOoZEDBBuN7mOH+0yV+nx8/HPG2Rai2q6gAHeeatPhrSnnxde6X3S3zWthaM0N9e27lZbqZSVkt4ZUOpLaM+B2jIa4cMur2fKYksTXM51xLD1ZNJdSbPevZwXErF3e3EMEyIztm5hMrIpLEiLlpkFHl3XobdyVt90tpbdmGZjLqdEqioq0UmmRQTQsoByxedFdX2zW9zauQpoeXNESeXPC3B4pVGpGHnVgrq6qR0Xf6rGRtUtjcKZrORsgW5epWjcgAGWB4pWChWcqNOIrD3mbfNsNw2TXENbuzrw1MFUXMQOVFWK4Az1Sdpj37o/cINys5OEtvKsqV4lWKklHFfEjhXU5MoPkLMaAZnu+HF17v/AHHXPstnAzRT7rHnNcOKq62Tf5mAGoFwvz0po8LxRgNLLPZxX29bhL4nZFnu7h6cWYqJJW87GvnOIptzgvdnvU8cZljmtZ1p8pNYSReIzFPTi16K99N225bROyxJuEp1XVkWoqtNL61zbg1Mpl13CAl1kdUELLNEwZGAIIIIIOYIIyIIzB7Rn9EfZgx/+22VdPpmpXzVrTz18+KFyCPPjZGPEzbh+fT4teVUn9MWnD8mvaf8qlPPSmeNMpZTxocsdV71cwNfbpuEFpDYQGohaVHnZ5LhwQViiDKdK1klJEamMFpUfeeu9zmvKuWjh1FbaAEmiQQLSKIKDSqrrcCsjO5LGO8tJnhnhYMjqzK6MMwysCCrDsIIIxd+7H3gXJvN122EXFrdSGs1xaqyxyJOxzklgZ4yJWJkkRzzCzRl36h08f0Zf0px/wBllwxIbl/8mlcqdlOFOzGXHGayfEcdJ1/92l/O7inwd3ZSlMsXHuz91Bjl3qIFLu9ZVkjsnIHzUEbVjluVr840gaKBhyjHJJrEJ3TqvcbrdbxyaPPK8zDUfVTUW0LWgVEooFAoAAGFud5sbq2if1WmhlRW7fCXUBu/KuITs25SX22IQJNvu3ea2dO1Y1Y6rdqcJIGjNQNfMQFDF1l0qxQg8u6tnYGW0uAAWielNSkHVFKAFkQg0Vw8adH8itefuNKca6LPh56auHZXsrgpIzKR2HjjqXqrcALrcbvdRBt9qT/HXAsomLyBSGFvCpV5mFK1SJWDyIRL1T1xuE17dSs2nWxEcKE15VvGKJDEvZHGFWuZBYknYdv2S4l9l3i6is7y3DMY54pm5ep04FoC3NjempCpowVnDbebYMR+hbXh+WX9frV+DBVmNR5+3Gx+6T3X1t91jW7N7fugJtxNeTyxw2asSpkMTqXndaRg6YV10ljk3jfbqe8u5s5JppHllfztI5Lt6ST6cRdT9D7jNZXMbKWCMeXMqn+LniJ0TRGpqkistTUAMARZbD7rYW2S5uLaM7jd5GZLhlAmgsTVuXCprpuG/nDBl0C3aMtJJum7XE1zczHVJLK7ySSHtZ3cl2PeWJPecR9R9E7lPt93GQdcTkBwDXRKhqksZ+VHKrxsMmUioxY9dNGsN5V7e9iWuhLqHTzNFSxCSI0cyKWJRJQhYspJMkjBVUEkk0AAFSSTkAOJJxd7B0RfzbV03bu8cKW7tDLeKp0866lRg7LLQstuCIkQqrI8imRhv/TPTu6X9pKSVnhs7mSKQgnUVkWMq9CCCVJo2RzwEvo7vaNyt6ECRZba5iJ4GjBJUNMxwyxbe6H3tXRvWvPm9vv5STcc6ngtbmTjMJRURTPWYSlY3eRZFMNz+Ck+8OGIV9Odcj8P16+QFA9KZZHhjffaAR/9ofj+W2dP+dT4aduNq9nBP/2aDh+WXtf+bX4K9mCrOQRkc+3Clv8A85Xf047cn6efkk93vu25V11FpHtE7gSQ7eHWqrorpluipDhHrFECpkWUkxqd1603S63S5ZiQZ5XkCFqZRITpiXgAkaoijJVAywt7ulhdW8D0o8sMqI1eFGdQrV7KE4hm6Y3WWWxQjXYXLPNZyJ2ryWYconL5yBoZcgOZpqpHUuwA213blY72zZg0lrKwJXxALzIZQrNDKFXWAysqSJIi9PiAEt+lDSnH/ZZuHnpXh2V7K40SllPccdTx2Nv7dv26z2nsccgb2eMRR3Ae4uGBUuqGRAsKMHkNAXjQasNv3Xe5z7hMzEoHYiKKvyLeFaRQr+4iRF7aVJJi3Pa7mW2uYGDRyxu0csbDgyOpDIw7CpBGLvo/riXn73sixsLg5Pd2jHQsknY00LgJLJlzFkhZtUnMdvLuXXXUbFbPbIWlelNTmoWOJK0HMmkZIowSAXdakDPE8u+XslrtRY8nbYJGW1jjr4Q6jT7RKB608ylySdIjj0xKm9bV0tuT20i6kZoHjLqeDIr6WZTxUqCGFGBIIOHigl3HprdoSrPGefaSkcV5kbaOZGw7HVo5F7GU53mz9YBBv2zcvmyRqES7gk1KlxoA0pKrKVnVAsdWjdFQPy06skQHSLmOpHAfzaDj8Y+MY442yW+t5Il9mvs3Qrl7JKO0cKlR6SO8Y6b9gheWlhLXQpalLhq8B2VFfSO8Ya3uVaORDRlYEMCOwg5g42OQAlf0haCvZXnx0FeFa0p58S9WzxC6v7h/Z7G3YkLLcMpbVJQhhDEql5NJBbwxBkaRWAuOqL663e7nk+Ytk1siMxosdraxjRHx0hYowWOZ1MST+kD0lueildIgkMtKV/iRWWufDRWuVKgjB/upud1tsltKRNZyFuQzo1JI7i0lHLLVBRtaCWM10Mj+IWfXkEItrks9vdwK2pYrqIKZAhJJ5bq6TRhiWVJFVizAsdyMQfT7VccAf9K9fhrWvbWtc6+QGMPpplQGlPNiY3IYD9E3nH8NaYvOu+rpCttagBI1oZbiZgeVbwgkAySEZVIVFDSOVRGYTRT30m1bOxIi2+0keOLRUgC4ddL3TkU1NL4NXiiihB0gblsGy7jeWxJAlt7S5miqOI1xRslR2iuXbg3/AEpuN3s97E3j5UjwklTQpKgIDrUUaORWU+qykVGH6G66EcHUlrGZEkQBItwhT15FQeGO4j9aWNKI61lhVVWSOLqrT/o7P4v0jZ1r5qVr5sDmllrwrUYv+vN8iku2XbLmC2gTLnXMsluYkkkP8VEAjs8lHKgUVGYgYk3HrPcHe21Vis4i0dlbgHwiODUVqK05sheZvlyvQYWWN2R0IZSCQVYGoIPYQRUEfBjcem+vY5t+3K1Rf0RNK+oksSrxX0zNzXiiykjYa5nAaAyRoY3ik3brrc5rpdRaO3Vilpbgk0WGBTy4woOnXQyOADLJI1WKyK7KykMpqagg1BHcQcwR6cf/AIL+8O9e/E8TvttxOxedHhTmPaPKx1SRNCskkJclo2QxKTG6LFiDofoUr/eHc4TKZ2CuLG2LMiyiNtStPKyvyg6lEVGdlaqAlbVdw6j3eepJHPu59NcyzeNljUtmSQiAipAxLvW/dL7jFaQqXlkEEkiRoBUvJyw+hFGbM9FUZkjFske4S7lsysqzbfdSNJEYqgMLcuWa1kC10NFpXVQyxyqCh2/qrZX12m5W8NzCTSpjnjWRNQBNGAajCpoQRXL/AAXVvktn8f0PwD6pwHpUsKmufxYogoCK4Vj2L9QY5k5yOZ+xjT2ejGuLgDl6MMWAJANPiwEfhSvxYYhQKDLBEmYUV+ngsFAI4YceYfXwzkCtBn24f0DA0ioBBPozzwVdeOdR9f7ONcUgFaVHb8HDAVgDTIVGACMtXDs4nFVUA+YDGsAVqM6Z/HgvJmF7O895xzAD30rljmRihXM0HGvH7OChAqvbTsP2MCNQKjM/YwGYeLj5xXs+i58YqtvudnI/3JjuYR/y5UHw4stxnFUgnikbKuSuGOWdchw7cR3Vu2qOVVdSOBVgCp+EEH6K76ZjlJ27psexwpXw8+iteSU7HM3zLHOqwR92LvqzrWIzbJsZirAclu7qTUyRSEHVyY1QyTKKa6xxklHcYj23aYI7a2hULHFEixxxqOCoiAIqjsCgAYvd62uzjt+p7KJ5ra5jQK9yY1LG1uCorMsoUpEz1eGQqynQZEkS5tnaKaBwyspKsjqahlYUZWBFQQQQcxnjYOuLpg9zd2wS5IoK3UDNb3BoCdIeWJ3C/asMsXHKRV/n9nwAHATdw85xtPSSSiA7peWtoJCusRm5nSEOUBUsEL6ioZagUqOOIo9j2uK93BVAkv7yNJ7p2+UYy6lbdD2RwKgoBrMjAubnr2Kwhh3TZp7UpcRxokrwzzpbPC7qAXjrMsihtWlk8GkO+q22xW0G4kSPURULrYLWnmriI2u3x7tuqism4XsSSyl+0wRtrjtU4hREObposs0pGrG7dSy2MMW57KkdzbXKRqkqgSoksTMukvE8bv4GJUOEkC6lGFmiYqykEEZEEZgjuzxbySGrNFGSe8lQScdZvy11HZd0JOkVr7HMa1pXjngIe00+njZ992Lbo5d03Cytbme+uFWW5MlxCkrpE5X5iJS2lY4QtVVTKZJAXMvTfWu3w7lZTAgxzIG0kimuNsnikHFZY2SRCAysCAcX/RVu5lsWCXNk7EF2tZqmMPQDxxsrwu1AHaIuoCsAN/8AdXeSloZIV3G2Q1IR43SC509g5iy25Iy/iqjtx1i6ooY7Vd1NBU/Nk8fSAfSK4T7ofVxtX5HbfiUxcyFFLGKTPSK+oRxpXhl6PJ0n+R/9dLjXJGrHvKgn4yMboFAAFvYcPNZQU+ll6MdXcxQ384sOIB/zd334/ik/ej7GJts2iQxXfUE62AZTRlt2R5bog14SRp7O3HwzmlDQjaOhrOQRPul1FAZGIpGrsOZIakatCan01q2nSMyMW/R/RItrOzt1AOmSLmTPQBpp5AQ0sz0qzt5lUKiqouejutBbXdrcKQpLx8yCQiizQPXVFKhzVlIqKowZGZTufSk7iSTbbqe2LqQVYwSvEWUgsKMVqtCciM8bLdblIZbnbebt8jEkki1YCDUTUki1eAEnMkV7cdWsiKCbRakAAn+cwHu78/TgMhoQRQjKh7DXsPnxa+8n3rWabhvd9Gs0FpcIJIbCKQakMkT1WS7dWDvzVItzRFVZUaQzb503u9zs9pcOZHs1hSdIyxqy28jSRtHHx0rIJyhPrFQEFr0L0ZC0VnagnU5DSzSvnJNM4ChpXIFSFVVAVI1SNVRfKNj94O3JdrHq5Mw+bubdmpVoJ1o6AkKWQlopNKiWORQBiXcfdNuce8W4qVtborbXgGdFWXK1mbhVma1GeUeWP0R11tNztc+ekTxMiuBxaJyNEqD7eJnTs1YTqToPcJLSYFeYgOqG4QGvKnhNUljOeTCqk6o2SQK4h6vsYxbXsLci+tq15NyqgnRXxGGVSJImNSATGxLxvi7ttplMN9v0q7fEy11JFIjyXTAggrWBGh1DNTMCM6EbX0PtRpcbrdRW6sRUIJHAaVhUVWNS0j0IOlTTPFv0h0VaJbwRKvNk0jnXMoFHnuHpWSRzU5nSikRxKkaqg3WdbCG8bnWqa5YRKbVXmVTcREg8qQmkIkFKc4jtoRTHSMu+lzcnbLYEyV1mMJSAsTmawCM1OZGZz+iEjIpYUoSBXLhnxyxvoGQF/d/j3xsf4a//AD2fGmVQw7iAR8RxtixqFH6FtuAA/wDbNw7sXGz9TXcltt+22/tUyQgc24AlijEKu1REGMlWk0udKlVUMwkRdn6M2OzsYVABKwq0slO2aeQNNM2XrSyO3nyGNh626Zs4rF95S6jukhRY43ltTAVm0LRRJIlxpkIUajGGarszHZ442IWWC/VwPlKLG4eh82tFb0qMUOYOOqTHGqnlW3BQP/brbzY2sH/3qD8YuCzRoScySoqT8WN963tNKT2luUtgR4RczssFudNMwksiuV7QpFRxxJeXbtLPO5d3clnd3JLMzGpZiSSSakkkmpxZbxudnHcdT3sSTXV1IitJbGVQ3sluTXlJFXRI6UaaQMzHQI445Nt3WCO5tplKyRTIskTqeKujgqyntDAjzYtOquiojDse+GWkOZW0uo9JkhQkluVIrCSFTUrSWMEJGgxadOPKwsOolNnNHlp51Ge0koSPGsw5QOZCTy0BJwOcganCoBp8eOo1QAClhkBQf1ZZ4O23MkltsW26Zb+4QAlQ9RHBDq8PPuCjBSQVjRJJWD6Fjex6O2uxGwttgb2W5tFUyjXTWLkyamu1cgMzSyc4MPBMgZw399Zr2be90hDLbPNEkMNtrUq0iRK8paYqWQO0pVVY6Yw9HAkZFLDgSASKZih4imOqFGQG67h+dy4i97nvBjO7PJPLFb2Mg02sfJbSZJ1Brcsx9WNisKrUSJKWGh+l7vZrJ9ukQxtbeywiHQRTSI1QKtBwKgFTQqQRXHUPRu2km223cLu3hrUnlRTyJHUkkk6FWpJqTU4ufel7wg1/DaXj2kFhmkJeKGCZprh1YPKvz6qkKlE8DGUyq/LX+7cGzWKbeU5fsy2kAg0Upp5Qj0aadmnHUfRmwqUsrO6JgQmuiKZFnjj1ElmEayBAWJYhasdROOoYSTpXckYDsDNbqCfSQig+gYmsJ6hJ0eNqZHS6lTQkEA0Jpkc+zEuw7JtQ3KyeUiG+juLdIXiLZSSCSWOSJguciMgIYMsfNGlm2X3d3c4uZ9vhbnSLUoZppZLiZYyQpMSSSskZKqWRVJVSSBuvUF9bqdx2GMXdrcADmRqsiC4j1DMxSQ6iyE6eYsclNSA427fLE0ms7mCeM90kMiyKfgZRjPtx1AyRqp/Rl/mFA42svmw33R+rjpQtGpP6I23io/8Ac4T3Y1RIqk5VAAy7shgPIisw4EgE/Hjq9VFAN63T8+nwv9pXf4u2xvnXsgDNtlpLLGp4POQEt0Pmedo0PmOLne92ma4u7yV5pZHNXkllYs7se1mYknhmTjb+ueoLRLrqTdIY7lpZkVzYxyoHigtwdQjkCMDPKvzjOzR6uWqjEllfRJNDKpV45FDo6nIqyMCrKRkQQQe3Fn7xugrcWm0bvI0M9qgIjtrwKZByRwSG4jDskQ8MTxSBKRtHHHtERlKWG9yLt10lfCwuWCQOQSFBiuTE+s1KoHUZOQQJVDAd4B+ri5CAAexWXDzQgD6WNym6xuJU27Y0t5JLeHwvdNcNMEQzcYoxyW5hUcxgwCPGfGq7N0lsllYW6qFKxW8YZ/PLIVMkzn5Tyu7sc2YnG3b70nax2MW92rSzQQoscQuIZCjyIi0VOajRl1VQpcM+bO2LiNGIV9qugwByIE1swqO2hUEd1PoNwaxVmSK7snm0gkCLm6QWoD4ec0WZyDac8bN1juVku4QbbdwXD270pKsUiuVzBAJ0+ElWUNTUrCoMX6N36Hb7pwK224EWcysRXQGlYW8rD/oJpR2Vrli195vuvlgvmltYoJrZ544j80WMc0EjlYXjdGo4aRCrKGTmCQ8vdeoevXjXc91WKJLeGQSrBBGS7GWRRoaWRytFjZ0RIwdZaRlTcOlt8hWS13KCW3mFBqKSoUJBINGXJkbirBWGYGN16D3kfzjbLh4tVKCRPWilUGtEliKSoCa6XFcbddX8vM3LaP8A7fd1NWZoFXkytkCTLbmNmbg0oloTQ43fr7dKGLbLZ5QhIXmy00wQgmlDNM0cQ87jE+53jPebnu90ztQEvLPcSk0UV4u70Va9oAxs/Qaoj3FrEJLqQAHXeTfOXDgmtVWQmOM1qIkjHZjo68UObJP0ijEV0CZjZlQ3YGZFbTXiFanA4g616rsWvLRoJrZmiCtNbGbQPaIVdlVmVVaJlLKTDLLQ1orR/wB0eo7OaaSlLeWT2a5qctPs9wIpWNcqojKT6pIIJ3Xq33drBue37xcy3dHuIoJrd7iQyyxyLO6BlSR25bRu5aOmoK1VxB0Zu86XG4Tzy3l20RYxLNKscYjjZgpZUihiUsVXU4ZgKEYu2WNQeTL8kdqNXs7e3B9OOjjJGrH9FWvFQfkV7u8k+nGqNFU94UA/SGLT3Z20hFlsdukkiA5Nd3aiUswGR0W5gVCalS0oFNbVut+67Ecu07BHHK1vKyCO5uZmdbeKVWI1wqI5ZJFAKuY0jkBjkZWS2tri3jjjUKqrJGqqqiiqqggBQAAAAAAKDF97x9tFum/7GqTc+N4xJcWodY5YJtJ+cEavzYSwLoyctGCyuDtHW+1OUm226imy+UqsOZGe9ZYy8TgZlHYduEnjo8Uqhl7QysAwPwgg46KEahfm914AD5W3d3pOLDoLdrt7K0lWaWaSJVaQxwRtKyR6vCrvp0h2DhK6zHJp0Mu1dFbJa2oAAaUxrLcy0HGW4lDTPXjQvoWpCKq5Y2H3hdP2kVndbg1xb3YhRY1nMQieKV1WimUB5Fd9Op1CBmOhcbL7ubu6azi3KV1kmVA7LHDBLcOFUkDW6QlEJJCswYqwBUpt/Ruy26SBQr3UyLPdzGmbSXEil8zU8uPRCpJ0RoMsbL7y9osorXcJLw2Nw8KLHz0kglniaULQO8RgdVcqXKyaWYqkYXpF4mKn9IwLUdztoYehlZlPmJ8m6yXgYRy29g0Fa0MQs4UJSvyeckwyy1h+2uN16b94Fu9su6SxSLuMURmKCNSoguEQGXkrqZ4zEsjB3cGOhDLfbB0jv9pfpuVrPbuLa4ja4jSeJo2YwFhMjKr1AdFoRnTB2mAWUu3mWgv/AGpFi5WrKRoD/OgdOZRYXo3hDOBrO09E2Ehlh2m0t7RXbJnEESx6yKmhfTqIBIFaAmn+C+avA8fMf28CObs4H7ONWsU9ONMGZ7+z0Dz/AFMCTh6cVU18PZn2nCgEEgCueAVNRp+ucBAQfDgLOMlyI+lX4MalAI9J+zhU+UTlQk5/HhgxAqD2+bFWNBQ4YEipGGLGmX18MpIByy7eOH1EDhx+HDqSK04V8+HLEDIccu/ACipb4ssc3TpPbTvH0vpYAVq9o7xhWfiQMAtlR/r4C6hU9lcaaitRl2/Fhw5AzHHLs8lDih4D6anBduANT9Yfs7vo+oejbWMS3M9q0luva1zbMtxAo7i8kSpX91nlgxuCGQ0NciCD3HFpsF7MP0109HHaXMZI1vBGNFrcgcWVo1EUjcRNG5agdC3lttsvLmKK5vS4t4nkRZJzEnMkEKMQ0hjTxvoB0r4moM/J1fHd15g3jcq1NTneTEZ9uWN4s4ae0R7vI0g7dD2doIzTuJjkAPaVYdh8hkkIVVBJJNAABUkk8ABxPZjcrrbQBbSXM7RAcBG0jFAOzJSMbe84IWS7vWSvaol0EjuHMR/hqe3E/wCX2f1JcdJf2ztf59B5OpPutv8A/E7PG2/lMP4xfJ1b+RH8bFgYtvwUf3gx1n/Ym6fmU2F+6H1cdNf2Vt/5pD5NktImBni2pOYBxAa7uigPdlUjzMD25yyxAlY9qvC57ADLaqK/5TL+wY6w/sq7/FHCfdD6uNq/I7b8SmLn8FJ94fJ0l+R/9dL5N1/J7H8zgx1f+Ubf+Lu/J0jcRn5hbm+Vx2cxo7UxmtOxUl7c6nI0ytunOmrd7u+u3CQxRiru5rRVHeaY/wB09x/1DY/3T3H/AFDYqektw/1DYfY+trGTb72XcbmcQzKUkEbRW0SkqcxqaJiO8UIyOOrPyRPziHyQfg0+9H0MW+bnAb7cL52isrRXEfNZADJJJIQxSGIMgdlR2LPGgWjF0t+n/eXssO22V5II1vLaV2FuzsFQzwyhi8QJ+dlSRWQDUIX4Co4HEvTnWFhDuNjOKPDPGrrXsZa5pIvFJEKuh8SMGAIu+j9lkaTb5oory01msiQTlxynI4mKWOWNW4uiq7UZiB1H0+rH2e425LhlrkZLe5jjjaneFuZRX91n5ulblQeUt3dqx7NbxQMmXfpjkofMe/HSk+4EBGuJo1J/0k1pcQwj0mWRFHnI9Pkuen+oLaO7sryNopoZF1JJG4oysPpgihUgFSCAcJv5tLy5jjk5i2c90HtAQQVRgsSXEiKR6stw4cVWXmKSCsEChEQBVVQAqqBQKoFAABkABQDIfR77+X3f498bH+Gv/wA9n8m2f2Lbfnu4Y6h/sz/6q28nRn4TdPqbfjZPwV//AOH3Xk6q/BW359a42v8AKoPxi+TcXirpS7sS9PtecFFe8a2X4aHsxtl5uJAgiuoHkJNAEWRS1SeAoDWuA6EFSAQRmCDwIPaPJs9pcCtxJu8bRZioVLS6EhpxI8cYNOBK17MdHw7eCZP0ztreE0OlLyFnNe4IGJ81fJ1H6LD/AMMssdXfh9v+8vPoOqP7W3D87lxt/wCV3v43ydYf2tffnMmL/wDtq6/Mtu8nVf4a3/M7bHUX9oRfiMX3WPU83s9ht0TTTPSp0rkFVRmzuxCRoM3dlUZkYms+gpj03tIYiNbfSbyRBkrT3JBdXPrabblKtdBMunmMnU/T0+/zWt0OYk8+6SWqyqRUPH7VdwmSNhmjoGRh6rHG5W3XT7y+xvbul5zrxb+EW7U166T3PLXvfwlRwYYh+7X6uBjqH+zL/wDNZcN90fq46U/sfbfzOHy9Yf21uv5/cYX+0rv8XbY6lFtWq+xM1DTwDcLWte8d4+xiNpRVdQqO8V4YtbuwIaCWKN4yDUGNkDIQRkQVIoRl5BBeU5s252iwAkV5ix3DsQOJpEsimnDV58bBb2gJlk3CzVAOOtriMLTuOoih7OPkufyKy/FDHWn4LbPv77ydJ/kt3+NjxL/Zd3+Mt/oLrp7qC3S7sryNop4ZBVJI3FGUjiMuBBDKaMpBAIn3j3MXke4WbEstjdOsN1HWpEcczUt51HY0j2zAUUhyC5I612K921VNOZLBIsJJNBonAML55Ao7V7K1GEuehd7urBUaphEha2c1BPMtpNUEleFXjYippQ4udr36COz6g2tVedItQhuIWOkXMKsWaPS9EmiLMFLRsrkSaI8bd77Nni8UGmx3EqPkMSbSduFNLl7d2IJJe2QZLg9EbhJpsOpkFvQmireR6ntG40q5MluABVnnTPLG1e5na5PFMRuF8AfkKXjtIm8xbmzOppQrA4w/vB3WHVt/TSrKlR4XvpNQthmKHkhXuMjVHjhqKPni46H62hMtrKQ6SIQs1vMoISeByrBJE1MBqVkZWaORWRmUzXvQTRdR2AJKCNlgvFSvy7eZgjFRl8xNMz0JCLXSDY9XbXd7XMSQFuYJYC1OOkSKusUzqKimfDEQ6d3iW4sY6A2N2zXNoyj5CxO1YQcqtbvC+QGumWIOttpi9lnV2gvLYuHNvcoqsyBqAtG6skkTlVJRwGCurqLr8DL942Phx0d/Zdr+LHk6pF5XU01uyk5VRrO2MdOFQEKrXzHjxxdf/h/tNxunsfL54gTWY+br5ZYDMauW9PuTj/dPcf8AUNih6T3H/UNhWPSW4ZEf5hu/6XpOQ4nLFpYzevDBFG33SRqp+mMdE/cbr99t2LD8lvfzaTydMfll1+Kix0p+FvP/AA688mz/ANtQ/mG4Y6R/tK2/GL5Iod3drDdrNWFpfRqHaMNmYp4yV59uW8WjXG6NVo5EDyLJJNYbaN+s1JIm25uc1OI1WxCXQYjjphdAcuYcifZdyguNvu4CG0SJJDLGfksVYK6HuNAe7EFl1LeSdQ7LqVZbe8cyTpHWhNvdPWVHUUCpI0kAAoIlJ1iw6v6ek5tjuUEdxCxFCUkUMAy8VdalXU5q4KnMH/BdDmDisR0+biPg7scV+n9jAMravN2YMa5VBGKax8WHq1dXmxkw+LBctWo7sah4W7/sjGRX6f2MCRmrTsHCuFYNSnmx6w+LCkEDSAOGM2HxYEgYZADhj1h8WOYGAyA4d2PXHxY0N2cDisb/AFR9TGqVq+YdvpJxQYLxECvYf2fWwJHYZdgHm8+DIGAB82PXHxeVVHEDP0fszwNXrNmfh+x+oTe9PpS2L7BvMpknEa1WxvJDV0cD1Ybhy0kByRWLQeHTEJLbrToq7a0vbU5EZpIhprilQ+GSKQZOjChyIowVhHZe9G3k6fvwAHljSS6spG4Fk5Ye5hqc+W0cqotAbhyCce1jq+wC0rpLuJO/+KKCX/kV7OOJLf3eRzdRX9CEOiS1s0bhWSSdFnahz0Rw0cAjnR11Yh95G+7nIm42bq9pyC0UVmEYMiWsYY8tVIBJqzyMNcryOSxj6l6m26SzvbaQ20s2gpbXrxqNVxbcO2qzIoKRyhlRqVRB7zbGInbOogpdwPDHfQxqksbU4GWNFnUmmtmmoPm2OJZt1je52LdQkd9EmbpoJMVzEpIVpIdbgoSBJG7rUNoZRu+zdV7YYiuoia7itpUBFfnILlopoz5nRcXnQPugvk3Xc9yjeCa8gJNtaQyDTIYpaBZ55EJWNoWaOKpkMmtBG1n0v09A1zfbhMkMMajNnkYKM+CjOrM1FRQWYhQSNp6JikXk7RaKksvBWkAMtzNnSgkmaWXMZBsT7F0d1FY7jem9tXEEE6vLpUS6m0etRctWWVRWlRjpnd90lWC2td126WWRzRI4o7uF5Hc9ioilmPYATi4s+hN7tN2ltVV5VtpVkMasSqltOVCQQDjqPo3YOobK73UyWaC1jmVpi8O42zSqE41jWN2buCk8MWF1csEjjuImZjkAocEknsAGZxLs3Q2/We63UMZleO2mWRljVlQudPyQzota0qy94x1f0JF1DZHeVge3Nnzl5/OSaMPEI+JdSCCoqRQ9x8lj0t0v1HY3+4zRAJbwzq8rGOEyOAo7URGZh2BTXgcdZf2Jun5lNgPxoa/EcbT011LuH6A3HbrS2tZEvARA5ghSIyRXSqYQjaa0nMDgkgIwGoy7seorXdplUmO126aO8mlelVSsLNFFX7eeSNQK5lqKdx94PUACS3r/ADcSklIIEASGBCaVEcaqpai631SFQztjcvervUZjk3srb2asKN7JAzGSbMV0zz0VeylvrFVcHHV1hZLrlfab4qvfogdyB5yFIA7TQYr2qfqY2qHrDeYtn3Wxtore6guFlWrwIsfNhcIySJME5iorGRNWhlqAWuOnfcrE26XsyNGb+eJ4rWAMCpaKGUJNPKM9IlSKJTpc89QYycdJ9H7j1JYRboIFgNq0684TSTyKkZQVIdiy0BzoQeBB8m4vKpUS2ti6k/KX2WNKjza0ZfSpxvvS3vAvU22DdhbS29xKG5IltzMrxyuqty9aTBkd9Ma8twzBmUMZLffF3i5I+bttvR7h5GPBRKQlshJ/0k6nzHF1Z7TCW3TbSm42sVKu7xIwmgFCKu8EkgQCuqVY1pnXFtvW1SNb3ljNHNDIvrRyxOHRxUcVdQRUEVGILbr+8i6c3pFCzJcaks5WHGWC5NY40bImO4eN0YlFMyrzG9vu+rNnSGldZ3KzofRSbPiBlXDwdKTS9SX4qFjtleG2DdnMupowNB+3t4rnsypnjZOr92hS3uN1sra7eKMsUjNzCkwRSxLEKHAqePHLhjqvo/a+pLGbdDDyRarOvOMsdzEHjCcSy6WqBXIE8BXyWPT2zdU7fc310YoYoY7hWkklcBVRVHFixAA78uP0PS/W1uhewtvarSVhWkU03Kmir2DmpFLn/wBFQ8RiP2wssOpdZQBmC1FSoJUFqcASAe0jji3XY+qLOFlRV5N7KtlONKgEGO55WsrSjNEXjrXSxFDiS83zqiwZo1J5NtcJd3DEcFWC2Mr1J8ILBUBzZlFSL3rzkG1tWVLe0hYgvHbQgiMORlzHYvLIFJVXkZVZlUE9Q+868QpbyrHt9uxBHMIZbi5IJ4qmm3AIqCzMK1UjG49P7RFztzsmW+skAqzzwBg0SZjxzQPNEgJpzGSuQxDuNk7W15YzJJG4yeKaJw6MK5hkdQQaVBAOINu9515F0/vsSqsrTEpZXLKKGeKenLg1nNoZ2TQx0xPMASPbtw6s2iOIgEN+kbQ1rWmkLKS1aGgAJPZh9u93SS9Sbi1VQqr29mj8AXllRZZKGhCwxFJACBPHUMIZbwATNGhcLUKHKgsACSQAa0qSacScbj7s+iNxn2jadnkNtL7NI0E11cxmkzyzRlZRGkmqNIVcRsq8x1ZmATbtn6r3a63XYNwuEguYbqV7hoRKwQXFu8rNJE0JIkaNGCSqHVkLsjp5f7vdZ9Q2O2XuhJOTcTLE+h66Wo3yTQ0NaZZ43m/sZBLDNe3Lxupqro0zsrKe0MCCD2g42fpzq3qOx2+/imvS8E06pKoe7ldCyHMBlZWBORBr34Xf+tNxg2yyeRYlmncJGZHVmVAx+UVRmHmUngMbfvPQ+52+6Wke028LS28gkRZVur52jLDLUFkRiOIDDvxvm49dbrbbVBNt3Lje5kWNXf2m3bQpPrNpBNBnQE8AcN7wbHc4JdkSOWY3quDbiKEssrl+AWNkcOewqe7HSsfQe9Wu7NaSbiZhbSrIYhILHllwOGvlvprx0nuxtHUXV19Dt1jDHeh553Ecal7G4RAWOQLOyqO8kDicT3XQm7W26x2rKsrW8gkWNnBKhiOFQpI76Hux1L0z051LYXm4TxwLHbxTq0rsl5buwVBmSqozHzAnG3Xd04jjiuIWZjkFVZFJJPYAM8Q7RtvVm2z3NzIkMUaXKM0ksjBERAPWLuQq0OZIpxxvXQFywT9J2zxxuRURzrSS3kI7RHOkbkDMgEAiuLvprfoHtb2xleGWJxRkkjYqQa5HMZEVDDMEgg4s+gve/fptW6bdGkEN5OSttdwRqEiMs2awXCIAsrTFY5dIk5nMdo1O77z1Vtgh06lEN3FcyuAK/NwWzSzSf5EbYhn2uJ7bY9rWSKyikPzj8xgZbmVQSqyT6EGgEiOONF1M2pmb3qbjERtnT4cRMfVlvpYykaDPxcmJ2nY56H5FR4xi3n693e22pLsusJuZBGJDGFLhSeOgOte7UO8Y37qPpO9i3CwuBZcueBg8T6NvtY30sMjpkRkPcykY6mg683u02l7qaxMK3MqxmQIl3rKA5kLqWpGQ1AHiML1D0bfw7lYuzIs0D64y6GjqGHEqePkTYut9/strvJI1lWK4mWNzE7MiyUb5JZHAPCqt3Y6h3TbZVntrncr6WKRDVZI5LmRkdT2qykEHtBxt3THVHUNlY7j7XdfzaWZVm+clGjwetRqjSeBzocji3h683q12l7sO0IuZRGZBGVDlK8QpdQe7UO/HVO+bFcJd2d1uV5LDNEweOSN53ZXRhkysCCCMiDi82PrbqCy2u8fdriZYbiZY5DE1pYosgU56S0bqD3qe7FtunWu7222W94aQSXEgRJSFD0Unj4SD8I78dSdQ9MXcV9Y3M0JinhYPFIFtYEYo4yYBlZajtBxvtj13vlntU099G8aXEyxs6CGhZVOZUEUJGQOR4itvvHStwLrb9xv7FmmiOqOW1aK4ljfV9o0yQEHv042i86pTmbZFe2r3aadWq2WZDOukBtVYg40gGtaYtt36eniubGeNXglhZWiaIgaCjL4dOmlAOHDsxv8A7v5d2iud63S1e2itLVlnlRpCBquChKW6qPERKyyMv8XG+IpHNFDKSe7PtxF050h1HY7jfyqzJBBMryMEUu5AH2qAsfMCew4362t1LySbdeqqjizNbShQPOSQBhmH2xP08bDt3U2/221bjtllb2dzBdEwtzLaMQ646qElSVYxIvKLlA4R9LgjDe7z3eXE25zQ2011NcrC8VrGkTwx6NU/Lld3aZdOiIx0DHmcAY9m6436z2q6ljEqRXEyxu0bMyBwD8ksjgHvU9xx1RvG0zLcWt3u24zQyoapJFLeTPHIh7VdGDKe0EHC7F1n1DZbbem/un5M8ypLoaO3Cto40YghTTMggVocbl0pcuGtN6s5IRIMwFniPLmXhUoSsiHvAxuHRvUcJgvdumeGVeyqnJlOWpHUq8bjJ0ZXHhYYs/dh737wbddbaiwWd9LqNvNboKRRTyAHkSQIAiySUieJVDusgrL+mN06s2pYKVBjvYJ3cUr83DbvLNKaAnTGjMe7EG2dOI8HT20FxbB8pLmV6B7qVeCBlVVhjNWjTUzEPK6JB1zeQkbT00VuXcjwveZ+yRKaZusg9oamSrCAxBkTVFuXXW6W+1W878uOS4cRq8mktoBOVdIJ+DE+/dHbhBuVk1paKJrdxJGWWIal1LlVTkw4g5HPHVkvXm8Wu0rdxbeITcyrFzTG95zAlfWKcxNVOAYHhge8GXcoF2UxLN7YX+Y5TMFV9f2pYhR5yBjpq56D3e13aO2t7pZTbSrII2aVNIenqlgCQDxAqMsS751ruMG2WZ266jE1w4jj5jPCVTUctTBWoOJplniTd+htzt91tYZDC8tvIJEWUKrmMkfKCOjU7mB7fLtOydI3Mliu9XEyXNxCzRy8qBI2ECyLQoszS1ejBmSIxmsbSKdp2/cN5aPZdzmFvex3VwRa6Jaqszc1uXHJE5V1l8LUBjLct3UmWGWG5tpFzYMkkTKRnUgspUj4CMbcnuqW1i3N0nO6R2Bj9lRtUfs+pIjyorlvnjMiBTp5byLrfU19u1up9mtdquFmfKgMs9sI0PaSxUsAAcoycqeTcuid+XVabnbyQSU9ZQ60WRe5420yIex1U9mLvp67Jt9z2O8Kq65Ukgk1RTJmfC1EliNTVSrA54vuuuoFBvdykX5uPUURVRIooowSzaUjRFUVzpwrjbOmJ4wm43K+2X5pRjdzqpZGyFfZ41jth38rVxY+Sx92m13s1ltUVlFdPHDI8ftEs0kyl5StOYiCILGjVVWDsPE2W4e7jrXegdrltGuLRb25AEd1HNCnKtjM2XOjlkdoUahMRkCV5jGWHqZLW5251PMW6EUluy0NdYlBjK0rXVlTG62nubdG2dSn8S/MthOUBnW1ep1QCQsEoSgOoRHkiPHUu6zIwtbi9t44mPBpIYXaUL9ys8NTwzArUGlxFENTNFIABxJKEAfCcNDMpR0YhgciCDQgjiKefGydNdVb5b7RuOz24tZobtjFURMyxSROVEcqvHpJCkurag68Ga392vQF3Lu13LHPLJPFC6W0CQJqOp5+U8hckKhhjkSpqXGVdv8AfNtURe1vI0sr4qKiK4hB9nlegyE8PzQJOkG3AJDOoKdV2UXtdlcIYL221aedbsysSjZhZo2VXiYgioKHwu2I7raupbS0ldam3v5Esp0NKspW4ZEkK/KaGSWPucjPBm3rqza0oNWiO7iuJSBx0w27Syt6FQnGy+6/3W2Uu4DcbtIpr64BghSHNpGt4T8/I2gGhmFuFbikgxP1H1Rdx2NhahTLPM2iOMO6xqWY8NTuqjvZgO3HST9Bbxa7sLRNyE3s0qycrmtY8vXT1dfLfTXjpOLLf+sL+HbbJLa8VprhxHGGa3kCgs2VWJAUcSSAKk4uuten93trvabLm8+6jkDQxcmNZZdbjIcuNldu5SDwOOnbToXfLTdZbe6uWlS3lWRo1aKIKzqM1DEEAniQQOBp031H1ReRWFhbSXRlnmYJFGHsLqNS7HIBndVFe1gMXO89GbvbblaWZpPLBIHSIhNZDsMhRPF6MbXs/Q+/We6XUW7RTPFbzLJIsS2d6hdlGYUPIi1PawGOmN83+5js7O2v7d5ZpWCRxosgLM7HJVAzJOQGJ7ToTe7TdZLZVeVbaUSFFYlVLU4AkU/48b/a7jf3NvbbTf3NnaWySyJFBFazPCrpGNKiSXQJZJNOt2b1iioFn2HrveIrnc9rujDALi4Q3kloYo3QuHbmzBJDIiytqOkBC3gGLge+OOwba0jYs98Y15Ypm0MrFZY5ftGgZZS1AniIGL9emi7bcLib2UyZSG35jckyZDxmPTryHirljpW33IFXeCaZQf8ARXF3cTwH0NDIjr5mHDh/iQJFqR2U7MuFPs45swyrU14nu+D9Rn2XfLeO7tLpDHNDKiyRyIwoyujAhgR2EefjiXqD3F3SCN6sdsvJCpQ5nTa3TVDLwVY7oqVALPcyE0DQdU9Nbha6a+M20jwmnHTPGrwPTvSRhTtxyzEwatKUNa1pSnfXKnflhbfpTpu/u9VPGLeRIRXhqnkCQJ6XkUefEPUXv0ukkVCHXa7RyQxGdLu6XTQA5NFbFtWRFyuaGDZ9mt47S0tkWOGGJFjjijQUVERQFVQBQAAAYuujOs7Vbuwu1oyHJlYZpLE48UcsbeJHXMHI1UkGbcPdqP7x7VUlFQol/EnGksDFVlK+qGtmdpDVuRECEDWl50xu0Ui8Vawu1P04hl5+HnxHDt/Tl1ZQuc7i/RrKFF+3JuAjyDLhDHK/aEIx/eDcpV3XqSZNL3ekiK2RhR4rNG8Q1DwvcOBJIuSrCjyRtf29upeSS2nVVAqWZomAAHaSSAB2nBdejt4oxJFdvuxx8xiBHoIqO3H+527/APd91/JY6kn652S92qO4tbZYmuraaBZGErkqjSooZgM2CkkChIAIrvN/ZdI7tJDNfXTo62F0VZGnkKspEVCrAgqwJBBBBIIOP9zd3/7vuv5LG67n1vsN/tVtLtUsSS3VrNBG0jXdmwRXkRVLlY3bSCWopNKZ46r3rY+ld0urS53S9kimisbl45Y3nd0eN1jKujKQQykg141rj/c3d/8Au+6/ksbD1B1X03uW32MAveZPcWdxFEmvb7qNNUjxqi6ndUUEirMAKnHWf9ibp+ZTYCd5p8Zxt/VvSVm/UO17haW10r2aFrmLnwRzGOa0BaYlWZlDwiaNlVXZo2blqtjadMbrJM5oEG33Zao45cqop21GXbiDqX33odr22Ng429XU3l1QghZTGWW1hYev4/aaakEcLFZlg2vbIkgtraNIookUKkccahERFGSqqgKoGQAAGGhmUOjgqykVBBFCCDkQRkQciMXfUHur2+TedguZHkjhtlMt1Zhjq5D261lljSpWKWJZKoo52h83Xbtt6W3WSZjTSLC5FO8sTEAgHaXKgdpxb9ae/lIzyiJIdoR1lBYZg38qExlVOfs0LSLJ4ebKFEkD3ktn0bu3KaeUpo265C6dbU0gRU009WnhpmuVMbDuW49JbtDbwbjZvJI1hdBURbiMs7HlUVVFSzGiqoLMQAT5LXrPobl/3h2yJoTC5WMXttqaRIhK1FSaJ2cxcxkjYSuHdaIcNt+69L7pFKnEGxuSDTKquIyrr3MhKniCRjb7l+n7mw29J4nmuL+M2aLErgsyrOElmyBoIY5CTxoKkYuOuvdTNDte7XDGS4tJarZ3UjEl5Y2QMbaZzUuNDQyudR5LGSR3g3rpXcCENOZbwPdwkdhE9rzoqHjm4I7QDlhbW06Z3aV24KthdsT8AiOXn4DtxHJu+3r0/ZVUtPuDCN6Vz02qa7kuAMhJHEjEgGRRVht/TsDa0sLaC2VqadSwRLEDpqdNQtaVNOFTjfNx2/pLdpoJ7+7eN1sLoq6NcSFWU8qjKwzVhVWUhlJBBx/ubu//AHfdfyWOlN73zpXdLW0tdzs5JppbK4SOONJkZ3kdowqIqgksxAFOPD6G86O6vtVvNvvkMcsbVGXFWRgQySIwDxyIQyOoZSCBibdfdbXqLaixZYgVS/hU56XiOlLjTkoe2JeQ1Jt4gAMG26k2u72+RTpK3FvNAwPcRKiGvmpXHs2yWFzeyVppghkmavYKIrGp7BTPEO5e8KF+mtnDAyc9QL6VAaskNq3iiYjw8y6WNUrrWOcAxmy6N6Stha7fYRiOKMVJpmWZ2NWeSRiXkdiWd2ZmJJPkn6693E0W077MS9xDICLO9c1JkJRWa3uHJq7qrxyt4nRHaSZpIN56Wv3VCRzbaBryEipAYTWvOjAIFQGZWA9ZQcsLa2nTG7SyNwVbC7Y/EIjQefhi13XrG2Tp/bY5UeQ3bA3MkakFhFaxlnDkZAXBtwMzU0ocbl7yujdun3faN5lNy/ssbzy2txJnMk0UYaQRtJqkjmC8oKwjdlcDVt+6dT7VdbVsO3zxzXU91FJbmVYmD+z24kVXleYjls8YKQqWd3DhEfyneujentw3OzG32ic62tJ5otamXUvMjRk1LUalrUVBIAIr/ubu/wD3fdfyWFJ6O3igI/8A2fdfyWLPY+jtuudzvE3K0kaG2hknlEa212jOUjVmCqzoGalFLCpGP9zt4/7vuv5LH+527/8Ad91/JYuuhb3bLmLeX2neIlsnhkW6Mk0960SchlEmuRXQounUQwoMxiv9zt4/7vuv5LH+528f933X8ljqW0642m72qSe5tDGt3bywGQLHNqaMSoutV1qCVqATQmtRieSLo/d2UyPQ/o+6ofEcx81mO48CMxlj/c3d/wDu+6/ksdNbrufSe6wW1tuu3yyyPY3KpHHHdwu7uzRhVVUUszMQABUkeQ9TbNMm09SxoFFyVJgulQAJHdqoLVUAIlwgaREorxzIkapJBuXTd3dwxk0uLGNr2F1+3DWwkZFPdMkTjtQYWzsumN1mkbgq2F2x9NBEaDznLEO5e9D/AP13aqhnjLJJfyrkdMcK60g1ZgvcEPGaH2eUVXFp0b0baLZ2FmumNFzJJzaSRj4pJZGq0kjEszEknHS0HQ20Xe7Pby35lFpbyzmMOtpoMnKVtAbQ+ktQEqQM8sf7nbx/3fdfyWMujt4/7vuv5LFpsHV1hcbbex3d4zQ3MTwyhWkBVtEgVtLD1TShGYqM/JZbz0VsF/ulom0W0TS2trPNGsq3V6zRl40ZQ4V0YqTWjA0ocf7m7v8A933X8liwurnpDd0jS4iLMdvuqKOYtSfmsgOJJyAqSQATjpaToXZb3dltYb5ZjaW8s4jMj2pQOYlbSWCMV1UrQ0x/udvH/d91/JYr/c7eP+77r+Sx0ntfRu0Xm53FtMxmjtbeWd4h7NGKyCJWKDUpWrUGoaa1IB/3O3j/ALvuv5LH+528f933X8ljZvdP19by2hn2ezgmR49Fxa3EUcbI/LlWqTQSoraXUZqUcULDE0UO0Tb3t6kmK826J7lHSuRkhjDTwMBTWJUCBqhJJVAc/ojYOnt4bWc1W0uljFcquxQRoD3uyimZNBjeOtOvyybjb2FxLYbTZkXN3NdiMmFZ3jEkYUOB8zbmaSWunXCRRv8Ac3d/+77r+Sxte+9W9Objt1lHDeh57izuIoVLWcyKGkeNUUs7qqgsCxOQOeKMMj2HF51N7rNul3jYbyR5khtUMlzZFyWNu1sgMkkSEkQyRLIOWAJdDiri0temN1klY0Crt92Wr2+ERE5duWXbjdOu/eDt36MS7svZbeGV0Nw2ueGVnaJWZolAhC6ZdEhJ9SmeNt3XonYL/dLaPaoYmltbWaaNZFurxmRnjRlVwrodJINGBpTH+5u7/wDd91/JYEjdHbxRSCabfdk0GZoBEST5gCT2Y2u1uUMckVpbI6sKMrLCgZSDmCCCCDmCMDdopBtfUNtHohvFTUkyCpWC7QULxgmiSqebDWoEiDlNJFe9PXG4wIfDcbcjXsTqPlAQK00Y/DxQt+5wtpa9M7rLI5oFWwumJ+ARE07zwHbiG+94Ef8AdraqgvztL3siZErFbKSY2Oa1uWhKeuI5KaGtuiuibUWtlbD0ySyNTXNM9AZJpCBqYgAAKiKkaIi7JtvRG13W63EW4l3jtYJZ2RPZpRrcRKxVa5amouoha1IB/wBzt4/7vuv5LGXR28f933X8lheiI9sum3gbPbx+xCCU3XMW4jdk9n083WFBYpo15Hw1x/udvH/d91/JY/3O3j/u+6/ksbvtXW+13O1XMu7SSpHdQyQO8Rs7NA6rIqkqXR11AUqpFag+WbonqxWRSwlt7iOnNtbhQwSaOuRyZkkQ5SRuy1VtLrJLsVkOorFSSk9gdUuns12jEXAcjisSzopyErccNt8/T+7QsxIMbWV0pYjjVTECe/hw82I4o9in2u2YjXdbkr2caKflaJVE8v8A6CGUjtAwentnc3d9dlZL68ZdLXEqghVVKty4IgzCKPUxGp3Zmd2Pl2jc9qkA3i8sj7dEoFBHE+i0mc1qJJEEsRFP4qCI5VBaDedzi5m2dOBb2eoqjzhv5nCa1HjmHNKkEPHBKp4+WCc3H6O3zb1ZbW7060aNjqNvcoCC0RYlkdTrhZmZQ6s8busuwTbnAp8NxttbyNx2kJCPaUH4aCI+bA2xOn92dhSkQsrskGtBRBETWo7BX4sRTdV2bdN7VqHNmvF03BSviENmSJ2k7ucIIzWokNKGy6G6Qh5FjYppWpq8jsS0k0rUGqWVyXc0ABOlFVAqjF9157pbB912jcZXne0twXurOWQ6pEWAeOaAuSYTAHaNTy3RVjWSQWsPTG6tKTpCDb7stXu0iLVUdopl24ufeT7wNtba7Q2E1vBHOyC4klmkgbVyAxkiVUjkVucsbEsAqkVIuul+p7VLywvY2imhkFVdG9FCrKQGR1KvG4V0ZXUET717m5F3nbmJZbOWRIb2EE+oGkKQXCqODh4pTkohYjWxtNz6W3WF/PYXVD9y3K0t6VJFM+BwLfaeld1lbhU2NyqDOnikeNY18+pgBxJGNr96fvGMG2x7dzZI7ISLPcySSQSwrzDCWgiVeaJK853qmgxrXWOpNg6atJr++uI7XlQQRvLNJov7WRgkaBnYqiMxCgnSpPZj/c7eP+77r+Sxl0dvH/d91/JY6z6P37Z7y03W8/TAgtJreWO4m5u2W8UfLhdVd+ZIrIlFIdgQtcFh0dvGef8AV91/JY/3O3j/ALvuv5LHVuzdYbRd7bdXU8hhiubeWF5QbLSDGsiqXBY6aqCNXhrUEAsOjt4oc/6vuvqGLH+527/933X8ljqSfrnZL3aUuLW3WJru2mgWRhKxKo0qKrMAKlVJIFCQARWf3h+7u6isN7nA9pt56ra3bIoUSLIis0E5UANVHimYKzGFuZJI8O8dL7gyof4y2ha8hIBybnWnOjANKjUwIHEDAtLTp3d7qTNaCyu3pTiDSM6QO2tADi26k99aDatriZZPYBIr3l1QgiOQxlkton+WS/tFKoIomIlSKxso1ihhRY40QBUREAVEVRkqqoAAGQAoP8Va6Fr6B+s+sxUf1Jun5lNhfuh9XHTQJFf0Vt35pD+vaOAR58UQAegU/wAULfduu5pS94zLb21ugkuJymkyFFd441SPUut5JEWrKoJYhTufX0e4tt8G0AG6t7tUjuwXDcoRRJJIs5nKskSwu7FxpcIcbp19u1Q9/MTFGTUQwLRLeEZkARxKiEjJmBcirHFlHuMXL3TeaX95UUZOao9ngOZI5MGnUp9WZ5sgSfoqf4x0/WUX9/L8pdXClorSBDNdSIKjXywQsaEghXmeNHYMqMzKwEPR+3G82y/unMdut7FEiTv8lEkhmnVZH4IsmjU1EUl2VW/UusoElcId33AFQxoR7TKtCK55AD0ADydHQyTOU/S+3imokU9pjFKV4Uy9GXD/ABu2jr/oy1k3FNpimhuraFDJOkbssiXCRrVpEB1LNoUtGAjkGPmNH+i4oJGuC2nlBWLlvtdAFa+alcWnvD979jJt+0WjpNBYzqUuL6RTqj5sLUeG1VgGcSqrzqNCIY5DKP8AEhdw32t5ud0G9jsImVZZiKjmSMa8m3VqB5irmtRHHIwZQds6Mubq0Dk8qx2WGVXC1pUyQ67uQgEBy0pjBzCJWmH6gkHVkKxirvzNycAcSZFDN4RxJYUGdSM8W/TnvpI3bbJHEbXgjSO9tanSHcRqiXMafLVk9oIqyyyMBE8d5aOssUyq6OpBVkYBlZSMirKQQRkQaj9ZNNMwREBZmYgBQBUkk5AAZknIDH6W6ZvYNwtdckYmt5UmiLxMUkVZIyyMUcFW0k0YEcQf1K8913uXlW0Wxka3utxVUknluEbTJFa6tSRRRsGjaXSZXcExNEqq8q9YxHqXMagWv545qHOgtXuVuBX7UQ0PYDiPpD32PJue2rMbe4eePRuFi6ty2YtRGlETBudFcK8xoQkisuhlnhYOjgMrA1DKRUEEZEEZg9o/VmlkNFUEk9wAqTiODqqeR4N5vZ5Z2RgGjsreOSYQxE6ggW3hW3iNG0eEkNQ1s+trTew+wbfeR3sFo0Tm61QyiWG2eUOqaEdV1Tgl3RSvJVm1rLvXUN3DY2cC6pZ7iRIYo1HEvJIyqo9JGIr+xkWWGdFkjdTVXR1DIyntVlIIPaD+ol3gjZiaklFJJ7yaZnH+zx/6tfsYDpBGCMwQigg94NP1luHUlxG0se3209yyJm7rBE0pVePiYLQZcTjb9i6nsbSTZ92vIrQW9vEwmthcTLFG8cpfXI8ZZTIJAwlAYIsbMun9XvuhuhLW1hstmkWKT2mFpZLqQKrSFjrQxw1bTGItDlRzOb4wqbN16lu1r+lLWOcwtny3YUdQxALIHDct6DWmlqCtP8S/aBGvM+20jV8dK/T/AMSZtwvXEcMCPJI54KiKWdj5lUEnAjhciffLwW9qrVK2lmrHljTXJLe3VpZtNNbLLJTW5rF0r0TaLEoVefcFV9ou5QM5riQAF2JJ0rlHEp0RKiADybrd9O2C7jt+73891Ffc+COJEup3lPPDyCWNoA9JAIzq0kwLJUJjZ+kDM1ydrsrW05rGrSezwpFrJOfi01wh94W92+3SSLqSElpbl1zGtbaBZJylQRzOXo1ZFq4FhH1B7K7Gitc2t1DGfOZTEY0HeZWSnbTPEW57VPHc206h45YnWSORGFVZHQlXU8QykgjDdL9cb7Ft9+iJIYniuXOiQEodUUDoagVoGqBSoFRjcb/pHfbe6t9pRJbyVhJBHbxuHKySPcxwqEpG9WrRdJ1EY/Qr9RaiG0mZLS8eANWlOYsB1L28xFaOmeumeF69vt3tItlaNZFvTPH7O6P6hSUNpcufCioSzt4VBbLA2ePqHllm0rNLaXkcDNWmcjQDQv7uVUQDMtTPEV/YSpPBOiyRyRsHjkRwGR0dSVZGUhlZSQwIINDi76b6g6khtr6xleGeJobsmOVDR0LJbsh0nIlWYVBFajDe8R+orddnWd7YTssyGS4jRZHhhhaITzOqOrkRRP4Tq4AkLtFp1EtrK5ojXcFxaxN5zPLGsMYP/TPHiTdJ5ALeKNpWkGaiNVLl6itV0itRWo4Vx/vVB/R72vxezVxF1ttd0s21zW5ukuArhWgClzJpZQ4AUE0KBsqUrlip6qgHmNveg/CDbAg94IqO3Cdd7ZdrLtMlu10twFcKYEVnaTSyiQAKrEgoGypprjp/Zfdd1C15AHvTfQw+1QxtUWns5njlSJZCtJ+XUMUOv1dWe1dL9Z9QQ2W4QS3rSQvFdOyiS7mdKtHA6nUjKwox4551AtequlrgXe33il4ZgroHUMyE6ZFR1oysCGVTUcMCD3gb5BZXDKGW3AknuSprpb2e3SWVUahCu6qhIIDZHC7bbdRJaSuaL7ZBPbRn0zyRi3QfhJVws8DB0cBlZSCrKwqpUioIINQRkRmDi76c37qSG2vbGV4J4mguyY5YmKyJqW3ZW0sCpKsy1BocXPvF2feYH2SzZ0mvH1wRRtGELK3PSNq/OIF8J1l1CaiwGB0b0lvglv5CwhSWC4txcFQSRC88Uas1AaRsVkcAlEYAnyEIaMQaHuPYcbf1D7yomnj2vdi19VeYyyRzlZJdBFXaGUc3SBqLJRRqoMQ9Q9KXsO4WNwKpNBIsiN3jUpNGWtHRqOjeFlDAjF11NtO/W8WxbjdyXcwlWU30HOlMskUSBDFNQswjkeaI0oXUkEtBttmumG3jSJBxokahFFe2igDCH3hb3Bt8si6kgOua5dc/EttAsk+gkaeYUEerIsDhdug6iW0lc0U3cFxbRHzmeSMQRjzySJhLm2dZI5FDKykMrKwqrKwqCpBBBBIINR9DLsnUnUETXsJKyQW0c128bjIpI1vHJFG6nJkkkV1OTKMR7T031FAt5MQqQXSS2bu5yCRm5jjjlcnJUid2Y8AfIN6693W32u3YkIZno0rAVKwxAGWZwMykSOwGZFMew/p6RATQSvY3ojJ+CAuB52RR21piPqDpK/g3Kymrpmt5VljJHrLqUmjqcmRqMpyYA5Y/RnXm7R7dPf287W6PHO5kCrpahiikAozAeIrWuVaHG19V9Z3qWG3wR3oeZ1kZVMlnPGgpGjv4ndR6tM6mmNw6jsOo4ZLLauR7VKIbsCL2mQxQVBgDNzJAVGhW08WoM8C76O3l9y2SG3t+SqvOII5dHzpjhlCBGJJ1sqAt2k0xtG2XvVECTwWdrE68i8Ol0gjRlqLYjJgRUGmJelest/isdwgWNnhaK5YqsqLJGS0cDp4kZWoGJAIqBXFp05sPUkNze300cEESwXYMksrBI01Nbqq6mIUFmVakVI8k/VnWV4tjt1sUEkzq7BTI6xoNMau5LO6qKKcz3Y/3rt/9Re/9mx/eboa+XcLEyPFzVSWMcyOmtdMyRvlqBrpoQQVJGJdl6l6hiN7ASskFtHNdujrkyO1vHJFHIpyZJJEZTkwFDiLZOnOoYheztpjguY5rRnc0oiNcRxxSSMTRUSRnc5Kp8l10x1J1HDaX9lIYp4mhuyUcUqupLdkaleKswrUVqCBe9c9Pb1bzbRtzOlzdOXgihZESRhIbhIitEkQ1pQ6gAScsL0R0xvokv5mKQCSC4gjuHFfBFJNEiFyRREco0pIEQckYm3je7iK0tLZS8s0zrFFGg4s8jlVVR2kkDB299/a4KmjSQWd3JECO5xCBIO5ohIp7CcsPf+73eLfc1jAMiRsVmiDV0mW3kCTxBqEKZI1DEHSTTyyXt7IsMMKs8kjsEREUVZ3diFVVAJZiQAASchg7dL1CLt1NGa1trmeIU7RMkXKkXuMLSA4dvd7vcG4SRrreEa4rlEqBra2nWOcJUgczl6KkANXEnVPWt6tht8TIjzMsjgNIwRBpiR3zY0qFoOJIGeLfaNt6nglubqRIYkEF4C8krBEWptwo1MwFWIUVzIGBt3Xe9RW96VDeyxLJcXIVvVLxQI5iDDNWm5asASpOJIPd/vEd3cwrrktnSSC4VQQCwimRGkQEgM8XMRSyhmBYA4VPeDvUNlPIupLcB57ll7G9ngSSVUJBAkdVjJBGqoOF2Tp3fo472Q0SC6jltWkPYsbzIsUjn5MaSNIexMFH6qgBBIIMF7WoyP8A7Nix6+33eIotj3c8u2uHinZJyyyEpyxC0g8McmoSRqBpIbz2u+e7me3k368mCWcOncXhiuJSQDbxTRciFiTSNnOmA0EHKyGLrqvqq5Fpt9moeaZldwisyoDpjV3arMqgKpNTwwsUfVUBZiAByLziTQf+zfGTkOJoMJ/+IG8w2c0q647dQ89y65gMIIFkkVGIIEjqsZII11Bw20dC7yk18qs3ss0ctvOyqKsY1mRBMFWrNyWk0Lm+kA+RNx94W8W+2JLXlrIxaaXTTVyreNXnlC1GoxxsFqNRFcDbl39rdmNFeezu44jnSpfkkRjtrLywBxpQ0g3nY7mK8s7lBJFPDIssUiHgySISrKewqSMVOH2rceoo7m4jYq62cU12qkVDAzQo1uSpFGUSlgcitcDbuht+gubxgSLaQSW1ywUVbRDcJE8oUZsYg4UZkgZ4uupuopxbWNlG0s8pVmEca+sxVFZ2p3KpJ7Acf71Qf6i9/wCzYt96683aOzjvF1W6BXlnnWinVFBErylBqXVIVEaFlDuuoYvutOkd2Sex2tHkvC0csctqiRtKzSwugk06Ecq6K6SaHEbOVYCLrPrXc4J9wQIJHjG6Qe0LGAEW4SKFNZUAKGAWUqFjZyiqo2+86W5f6MltoHtOUnLi9maNTBy00roTlFdCaV0rQaRSmJttvup4I57eR4pEMF5VZI2KOuVsQaMCKgkHiCQQcL7zzvltHsLs6LdyF4kd0do2jRJESV5daMojWMu1DpVhhdhs+oRDLI2iOS4t7m3gck0Hz0sSpEP3U5iHnwHQggioIzBB4EHE3UHVV7Dt9jAKvPcSLFGteA1MQCzHJEFWdqKoJIGP0X/eBgK6ecbK9ENeHrez6wK/KKBO3VTPFtFvfU1qntsC3MDRia4jlgdnRZFlt4pYyC0brTVqBUgqMXG3e77eI9ymtEWSVUjnTQjNpDVmijB8WVFJIyqBUeV5zmFFc8h8JAJ+IE9wODy1DaTQ05xp6aQGmFjnUrrNAfEB8JlSIU9BJ82A6Zg/s4HMHvBzByODbtEyALqqVoOCGlanPx0PoP6mbmSlF41JApxPqqx4Dux7agrlqAWrVFARSoQkkEZUHdXBlaNo/Mw0niw4VP2tfh+heduCKWPHgBXsBPxAnzHEirprGaGhY9rL8pE7VPCv1P1I2fKYAFhqK0XIyD1tR46Mss6j9SUqjPX7VdR9ZF7x9vX0A4ScjTrUNQ8RUVoR2Edv+LvVrbVncDZ9y5f3XscuLL2zTzPZL7k1pXmchq6a/K5XM4Z6dXZX6DdOvI1WS7iVYbRGzV7qY6ItQ7Uj8UzrUakjZQQSDjc+o+s90mSygZZtwvmHMnllmLcuCDV82HZUbOnLgiQfNkcqJp5vdbud7Fu8KFoo76SCWC4ZRURM0VvA0LPmFkq6KSNSUqwi9zfUssh2nd5ntxBJU+ybhUiNkDH5vnSDkTIB43dHbOPPfff9cblPHe2FpaolsqIYW0SxQeJidWYkrkMiO0ZDdOhdg3gbTsam1uN0J1NzOW0otQsClfaHVmlZFkkjiQ1cuHCBl94XSe73N57NPDFdRXSxAFZyUWSExhSKS6FMbiQlXLcwaCGPS11vrWPTHTjhyjlpeXJemRmFtbBlQySmFzJI7oFGYLk6DY9cdJbpcX1tJcraXEd0sQdXkjkkjkjaMICnzTqyFGYEqdZFaXG07pI0q7RuM1vAWYsVheGGcRivBVlklIHABqCgFMTe+ey3Ce4u+oN5ZZYHSNYohPBc3J0MviOloQorxU55ipm6p6t3mWz2OwuZLaO2t6NO83LhllZTKGht00yReLlytIwIKIEV2ufeL7sNwubuDbQJLy1vDE8ohqFaeGWGOFSIqhpI3jry9cgk8Ajbe/cL1PdPIttZvLYSMwZ4rWSlvcQLqGaQvNFJCpLBQ8i5Rqqjbem9jvpr9L2yW6Z5kRCrtcTxaVCV8NIgcyTUnHTOyTMUS82SKBmHFRLAYywByqA1RXtxtmxbHfzX639obl3mREKvzpY6KEJ8NEBzJNSc8dO9PzuY0vtl9nZ1ALKs0ckZZQciVDVFcqjPGxXexbncbg27teCTnJGgT2YWpXToJPi57VqctI8+Nv8AeHu29XlncXcl0jRRRRMi8i4khWhY1NVQMa9ppTLM22wzm8uNri9jsJJkXx3V1NI6SSRg6SsIeSYpXxrForVsbt1t7xNyuV262kDXVwrK91eXUxL8pJJRIqaUGuWVkfSDGioS5aLcOsPdTcXkV9tUD3L21xIk8dxFCuuUIwjjkjmEYd08To5URhELaxuPuX6gnaeKzgN5t5clmijWRI7m3Uk15ZaWOWNBkh5x+WALj3x2O4zz3nUG8S8y3dIxFGLlLm6bSwOo6XTSpIzU55ipi92gvv0R0Xsl3LdXc6KzNc3lwiaIwhZVmmjiQBalUto5GkYM8saSbd1FvW42o2XZryK8juIZH59yIJRLFGIdAaN3KqJtbBIwX0PNQavJP7wfd1cxbZvlx4rmCaotLxwM5Q6KzwXD5azoeOVgGYRO0krncXi3Lp469PtEDM1nOR6qmWIyWlwCDqELs5FfFGDli193vvlSGC9u2WK13KICKKWZqBIrqIUSN5W8KTQhI9bKhhjWsuN169VVkuYEWK1Rs1e6mPLh1DtVCTK61BZI2UEEg43XrP3hbpcDb7eRZL66qrXNzcTVKwQs4MaURCWcxskCLHGkJVkCDr7oyfcIrpLmC2EMrx3EMhlDszOwjjeAhI3IfU6F9EYjUuGG8+6zd5JLnbrCBbu0ZqsLUmYRywBiTpWYyrKkfANHM4zd6+XqHqHpVnjvRHDCssdQ8KXNzFBLKpAJVljkcI4oUcqwZSARuUHvr3JYr1DEtlZy3Rsopw+vmMJwY2klUhFWFJUajM2iQfxe1bv/AOX7Ybu92u5iKzpbPNfPHcayVbT85MIZImWj1eMFHDstU1WG/e9x2a/2TamnvtTa5fmI2dIncF9c4jEcLsC2uYEgtWpaHc7zlmbXLK7ang27b43HghjqKqmtY4kqplmkDSuGkkmw1nsu8bnBuQTwXErW0sJkpxe3S3icxk/JWcMB8ts6y9L9SSFLSG6W03a2DloJYCRpuYxkCyRuLm2k0q5VgrBUlkQ2PUO8bpPZ/om1uBEsCRusgk0y1Jfsqg4VqDlTjiw93e83UtnBdpcs0sSqzgwW0sygBvDQmMKfMcdQ9D2++3kkPUPsPNkaKEPF7DcNcJoANDrY6WrSg4VxJ0Fsl3LeQLb28vMmCq+qVNTCiZUB4fT78bdvsnUN8jXdtbzsohgoDLEkhAzrQFiB9fHUfv227cJ23K0tIJfZOWhhMNnHFFMdQ+cqLeN5uBoykZqRSTq2/wBwnttz6VvLC9it0RDFPGJHcBifENMsKq5BNFkXKpqNv92vQe7XW2/ouDn3r2dxLbu9xcgNHDI0MiswigCOFOVbhqg0FF6I6q3GaK8geKxvrhSJp2eymhuIJXMubtPCsPMdiS0nNIYkHD+4rpO+nn22G+ltpLxkUyLHaIzXkhCjQCrRTJGT4SeWCfFjf/dp7pL2a93OWK7ltZH0QzGSdUVo4yGCrKYkZYX1LSVlaqZEbpe+/jp+9s9rt4dEKzm4sZZbtpUoUUiOR4liEutxRAxjAJ8QG19Ye76eYWG4SvbyW87iR4ZlTmI0UgVWaN0DgrJqdGWutw4CbRu/UMjT3to0tlJK5LPKLdgIndjmz8lo1dmJLurOxJY43D36224zy3u7bpGj2zIghQTxTSGjA6jpMIANOBzFRXDe6Pbrr9FdH2F824blcqjFpriWKKKKEDUonkVIKxR1WOHU88lWMKvYbpebjanYNsvYbtbtHYXM0cEqypGsGisc76FVyW5UdWdJJdKq/wD+C3TEj/o3a7mO0S3Q6fa9yYiOR3GoBjHKxt4Q2SaXdac5sRW/Xd9fXu7SRqZpbaaOGGGQjxLbo0EhZUJKh5i3Mpr5cdeWLWXpS/eVIhHeWU5BQXNpI7JJb3KKdLAtHJBOoNHUCRQhdVTbOrttFLfdLW3uowSCQlxEsqqSMiVDUNO0HyD3H9OztHt+2iJ71Y2YG4vJUEqRyafXigieMqmY5zMzKXjjKW1371bq8uN4uoleWO3lSGG1Zxq5S1id5JI66Xdm5bMDpiAFW2rd+ht0ma3l/nm33Bos8bQuFlgn0BUkK6lDkKsU0UwRowGdMbbHuVw+3Q75DaXUrQKrGOaFwZY1DkgqJkdASa6QCe0YuuhuiLmSW62nco4rKdxGkhmSRDC5r82GEmkgnw5VNBibqD3wdU3Nxvt8XmmNqquizSEsxknuA0lyxclnYJBUkgMfXNts1rch7rYt2jhMsfhWeAyhHqtTpFzbOyuhJKiRlrUE43n3gEB57OHTbK3qtdTMsNuGHaolkV3HbGrUIOeNz3bqjc5Ut4SLncr6Qc2Z3mYiOKNSVTmy6GCerFFFExVSEjhaa56J3zcLS/t43dWu+RPC7IuoBlhgt5I9RFC6tJpBqI3Iodt93O8XUlpBei6LSxKrOvItJ7gUD5HU0QU14Antx0/7l7/drmK06flEsdwkcXNlISdNLqfCopO1KVPhFa542Pp+2dpI7Hfkt0dgAzLDectWYCoBYLUgGgJxufu+3G4e1h3ONEaWNQzpoljlBCtQGpjAIJGRNCDjcOhOn7uS6j202zxzTKgctJbQXPiUVU6WkIGWYAqMSda+/jqe5l3rc/n5UtdEjIzgECW5nDrIwFFZIoljjChIpXQKcS7Jtd40tzsV1b3Frcr82ZI2WK5hZlDPpJR1SVCSpOtaMhz3H3jX6VhsLJ7vl1oXbl6o4q9hkkKRg9hauLy/6v3F0h0tdX1yBq5FuGCxW1rGx0rVnEcKE6Iow8hD6Ckk0XQF7fWm7xRsYHuZopoZ5FWqpOohiKCRgF5kTII9RcxyAaC3uX3yV/0bu5nRYJKn2bcIEZwy5+DmpE8MqqDrfkkn5sYs/ct0tcNbyblD7TuLxsVc27O0cFsGFKJM0crzqDV0EaNWN3V7Hrz3t3N08+7RLcW9pbusKxW8qhoXmdo3keWRCsgVDGsasFbW1dO1da+77cLh9tvJikbSOFurO7iAlQCaFYgwZVZ4XVEkQxNqqQrt7N1HO0F1udtPtt9NGq6hNEdDTKpOnVLHy5mXwgNIyqAAMTdBbLdS30EMFvLzJlVXJmjDlaJlQVoDx+vde+jr3dI9v3vcooW2rb5EdYEs4wBEkpGs2sbxeKCNI5CS3Nn0vNJTqu194t5HDN1NYybaIbV+byYZEkR53cgRmX5z5pF1KqglnrIUS26N2S9mv4p7KG6Z5kRGDyzTxlQEJGkCEEVzzIzpXHR39ibX+YwYs+stp3Ge8n3+9vXkjlRFSPNJaIVJJzlpnxpXLhjbt36y6gew6V217iKwto6TTFnmMl0Y4yVitw8zEtNJzJXZQDEUVHG07x0zuMt9t25GWIi4CCeGeII2bRqiOkivVSEQoUIaupTjZZt5kMs1i09mHY1LRQSEQA/g4WSEfuYxhvdx03I8u32V9+jNutVJEclzzRbSXDAABnmm1BHb1INCig1lkh6v3zcJ90ZBzJLQ28NukhGYjjmt5pHVWy1M6GQANoiJ0hugl3D9JQNBDcwymMxOIp2kAR01OodGjYEq5VhpYaSSi2/vB2rcZ7qbqTarCSWGREVImlijuToZfEQGcqK0y41PDyT/AHBwwuApYAA1TUQeZMc8jnpK/BTHKhjUyt6ulNJ4NSpotQGIPEhaaiKDOOKf1h31+E55+JqvTs1U7MNasiqAmqoArmsTU4DtkPxDAsrJOZM3ZmT5+zIdx8RLeEITmBLuERMZOZIBoO8aETL0kuoqxQgUxJuMGdEZh3VCkj0g9h7RQ4ljtIS0iMQOFDQ040ouRBqwINCACT4Gsb+JjJnpqBnxzySPIEHIKSeFQVoyG/j0xyGmdNIHCtAgah7fExSoqGNFb9IV8BUMOIyIrnkSABm2RIAJplTHtVlCeVU0poFR2alYO2Y7EZj2kKCBhoZQElT1l+L0gggghhk2ZAFKY/Ru2prk7SKEihoScnAoaqF0lic6eqHeDc4iGbIHLgarUkAAjPgFGk0BNXAVZQK6I1NPRGvpwZ3RUPmAp6zj6ij6eDY7SmrSMyKVFRUZlXFWHZpoooWcHUqix3dNFRUE07M28QCr4R2aaNnpeulWAtImkc04KSBx4ngBQMS2enIlTXBu7mIiPLiYyM8sgqq/wMVJNFBBOJrlRTVE/HzoSD8KkGmdK0qaYu/u/wDrZ/IthYrzJm7O4d5+14ihoxY+ELXMK+6RFYmNCzFDprw/i1FFrQavEyjihJGDdRj7XIjPNgpHpFT5q4rYxVkBz4cKUyJqq+KtCykMAVHiUnB23cVIYUoSMzU6RwVPlFRp0DIlqgChqo1SN6ooTU9goKZnOmYyDHMgKwu7uEmJs+w0B7BpRfSGJZTkFLavCWcACrD96IvrufgAw1iUUAM41ZV8JmHdXPlr29/mpHbBNSv6P3B7aUyLZk04efHtpiKwincAa94aNmBHD1l1cVGYA9rqMvWyIAyDcDWmRFRVgDUBmpUyW20RFljyJGkGoOYrICp89QtCCql8jj9HbmmiQ0ocs60A7ACakArQEAhhqU1CQQDXNJko7+/uAAFSzHJPCdLA5e030LcocT4DRe1gqqrZDMhipHGlFYY9uh4EA/GQMiQKgg1UkZggkdmCLeMtLXPSBkoVa0qGJIJJoEckADTmWWCaRKsygsGArXXEpr4RQ0c/JGYGVMsJuSqNRRDTs8QHD0VwJLCE6qkEinCpFQSGUUpmpUlqnT6viO234KyA0FRmaVzqFVaZUIKqVNBmSQgSFdUrUoOJNa0FK9tD4swuRINQCbjcIjyyCQaA50yGSIFFe1q6sguoHUJiy0VKae8gs4FfPRRXz1/xYuNqvl1Q3UUkMg70kUo4+FWIxzDGTe9PX3Mj1gql1bE+FqjMR3ds9GK1KrIw9YUEHVvRN2lxE6rzotQ51rKVq0FxH60cimoBI0SKBJEzxsrHG3dD9V7oqX19IEkEel0sVZSVlvnDfMIzaVAo0ihhK6LAGkEO47Y5aCy3O0nm05q0TxXECMSDQrzZ4qHMVIpjqPpNXUX8V5HdlODtBJCkKkDtWOSJtVPVMq1pqWr3Fw6xxxgszMQqqqglmZjQBQBUkmgAqcsWd90vXlX/AFQbyEoDlb/pJrsvQAEKkAZ2yFFU1FBjqz8ng/PbbHV/4Cx/GXGN1/KrD86jx1h+G2772+xD/a9p+b3uN9/tY/mltjZf7bi/ML/G4kjI7zcfmdjjqvdd7K8ltsu7dVcgCSa6ia2giz4mSaVF7aVrwBxe7vbgi3s9suDK3ZWWWBI0P3RJcDt5ZNMqjYf7JT88vMdHNGQwG12wyNc1TSw9KsCpHYQQcxjYbWKRWki2wa0DAsmq5uCupa1XUM1qBUZjHR/9mw/87HRn4TdPqbdjZPw+4fn0+La/tGPKsN1tpZgK0MbwXUClqGlBLLGBWviYUzxudv0z1PFtF1t7Rs9q4n1SRSAgTryyFKqw5bUqVJXVTWmoo/WkJVgQQRd0IPEHPhhut943u2v19jmgWGGORX1StH4yXoNChWB4ksRwpnsv9sJ+ZXmNw/tq5/Mtu8u89dSwm4/RVpNcCIZcx0Q8tCfkqz6QzZ6VJahpTFn0H1zbW1zZ7w0qxG2gMUlpIkUkqlaO2uGiFZFlLyKp5glpGyyS7ZusEdzbTqUkilRZI5EbIo6OGV1I4qwIPbjfumugTy7G0uozCsbFuQ7wwyywoak/MTvJEoqSugKSWBJsdxn1Cayu9uuLxRWnjt5rdtWfAXFwlK18VO3PG/8AQ6Oq7lBeC9KcHkt5YYYAwyGpYpItL0J0maOtNYrc9JdY2cd/t92oWWGStDQhlZWUh0dGAZJEZXRgGVgQDifbPdztq2PtRDzuZJJp5dNQmuWZ3kKJqbQgIRSzEKGZibce8PeYNse6rykfmSSuAaFxFCkkvLByMhQRg5Fq4t+oOnLqK9srpA8M8LrJFIpJFVdSQaEFWHFWBVgGBHk3K997UsKbDJGYblZlZxKsvhESRxgyvKxzQRAyqRzFK6NSydef+WTqyK8293dBbbhHLE8EoAYwNOkXMBAddCy2iHQVfmyhtZtFurq62y1lY8kJMt1tlzoI1ry9UluSQfVkjS4RW1AISGxvHWe3Qci9utuma4hiDECWxnD3SxA1cpLHA7RqS7BJAhZ2BJ3fYb51S63HbmFuWyLNDNHJJEneWjDSkcaQE9nk3xemKXWmW1tBy6NzLiC2t7eVF01qyzI0XeWQ4j2y7OqW329YnJzJeO2CMSfOQcbL+C3D8wuvJN+R2X4sY2P+z7L82jxcbRuCCSC6ikhkU8GjlUo6nzMrEY3TpzrK59ksIl3Owu5JCApFsHuIZOKgtLJaxrEQPFzgAAGqOtPeH17FrtJobvSzLVY77cBIlryyCKiyi1yJSpQxQasmFeq+iutiLeP2W9V4nZgo3La1meGMatIrLpmt1NFLvJEK0pTqb3ubuOY8KC2jkbPVPeSGa4fjXWqRKCTnSc9+D1HtEST7rfTraWayAmNJGR5HnkUEaliRDRagNK8Yaqlhi96+6r69v9r22KdoIyjzPzZ1RZHEVpDPaW8MUayJV1oCzFFTJiNruuo+ub3qjbp70xx212JxyZeSzc1ebeXS5qGSihKAjMgkCL+0bz72HEH9r2n5ve433+1m/NLbydR7NvNz7GX3u6LXDBzyo57tpEuCFq5AidZRpqxFNNSRhLu065glilUOjr7UyujCqurAkEMCCCCQQagkY5u4dW2kpUUBkjuWoOPFq0HaeztxsfREs63L7XZW9s0qgqsjRRqrOoNSFZgSoJrSnk6mg3LUnPuknRyDQxTxRyxkdpCq4TI5FCMqUFr1BsnXlvc2d7Ek0Mqe1lZIpFDowNeBUg0OY4Ghwvt/V1rNorTXHctSvGmqtK07MbN7vJ7lLyTbo5Q00YIR2muJrglAc9IMukVpUCtMbl/b8X4+Pybx/bEP/U43V9tVnNjPaXMirxMSyiNyR2rHzRK3cE1HIVHUfQN7KkN/e+zXVsGIVp0gE6TRpUgs0YdJFQVbQZXppRiNw3Pdp47W2gt5XklldY40UI1Wd2IVQO8nGwEcNG4f+GXnksP/AN5W/P28nUXosf8Aw60xB+DT70Y3n8Ft35ha43+z24kSJt9rOdNc47aa2uJgaEZcqJy3ZQGoxc9HbLv8ex3vs7TRCQS/zkRsvMjUx08Uaky6TViqswFEYrX++sPxXf2cbN1/u3UNrdx7dcc9okjmEspVWIClxSpYgsSfVBwNxug3IvdvtJIWIOnSnMhdVPerxMxApTWDTOp2vrjpnriA2l/Ajqg9qJhcDTJbtQ0D28gaJgMqpl4SMCG+6wtpkBqA6XLAHhUA1zplXEvRN/fR7hLLfT3TSwhlQa44IQgDeKoEALdxJGdKm6/JbD8SuNn/ACG0/ER+Sw/si0/Ob3HR39ibX+YwY6T/ACq9/FW+Nr/Kb38e2Ol/y25/Ex4tPy28++TEF51kGSLZ9+YXLSAkrGt0Ua4oc2oh56kV1UVlrUYjvbKRZoZlV45I2Do6OAyujKSrKykMrKSCCCCQcaNvnjnNtt9nDMI3VzFMslwzRSaSdMiq6MymhAYVGeOlP7G2z8yg8s/3Bw0sy1LAE1VGz5kq5a0agogyHbng3tsNMkZWlFReJAPqItaDM6tQ0hsh6wEsoIZTSpNa+FWqO2lWNK1ypmcP+BH3ltiTnE11ELqyPCUuAD8kSaqU7lNe3EnNpSqDPzuopn2HgfNXFxrr/Fvx80dBTzaNHw1+CUjtp+OuMOacGj+/tf2VwT5v+thxa+hPj0n61cRoImyrXQYAmrUdWmprStcG9lVgrsSQRFSlJKVKyEkjXQUQCgAoBicyAFhpzNNXM5edPMfnNVO5cSa6VFdNe/S31qn4Mf8Aol/FriZo/WCMR6ay0+ni7KgU5j6TlX1vEO+gAjI7Kk9vAe2yIjEZan0kjPzivaB8PnxFBHCkkrEBSygniMgSDppqBBo2ZAVGNaSS3UmiM6AEJSoYuBXwLQ8a+sKUBGfCf8F/9LHi8+7/AOtn8haJdWcgABTVTXOVprypkSa8CF7aYNs0T5ni3IalQVNAHXOhNDXI554NtMDVWXjSucikk6WYDMmniOVK55Yk80n/ADEP1ST6ST24Wn+kT/6XERlro0Cn3embl0pmG18PPSmH5lOXoNe7TQ1+CmJdVNWuatKU1UgrSmVK1pTLuyw/3cv31zi2DCoo/wCLGP8ALj/GJi5AHFhWtCCDHHWtfNUGuGaBCwJyKmIZVb1tZ1V1avgwl6FdSikUPJOZDLWokXsIr4SaKONAACihgroQPDXhAPDqoNWogZ9hNcsNbtC/iofF7Ow8JBFV1LUZd4xNbz14qRq0g/IX5LuKUUcTXjkMsc1VAZq1PaaM9Piwno/663xF+Dh+ouI9IpVYz8JhjqfhxCf3LfjZcW/M/i9RpXhp0Rcyvm01r5sT6/tG4VrWmVKZ1rSlM60pi65PqeHT6NctPpf4sxzXEn6O3yzQrbXyprqlWb2e5SqmSAsxZSCJIXJZCVaWKU7p05Y7gDGSEvdkkmnV1Bqa+y/zhEJAqtxFEGGRQjLDdPe0dST8zwMkEF4kh7KO0ESyAGlGBIBzDVzxHvfvbZth20trkVnSTcbip1EJGC6wFqnVJckOjUPs8oJwfdG9p/8AYjZixEBd2ZYFUKmmV2aTmIQHSQsWV1VgagYPV/ulF3uFrCzG2vttQzTCJv8ANXdmgd/VylVopbVxTxtmit0Bd2m5z21z83PFb7YLVZRX1bmaK2i0RmnjSSRISKh1IGTe8H3glJOop42jigjYSR2MUgpJWRSVkuZB4GZCY449SI8nMZhuHRPu/st1vulry0tRJFa2Uk1s75O45qQN4hIgLqsmoEDUNJAMMnTGxb1tltuE9pHeldunKvCkwPjZ4G0KoZizAqApYsQtcbl0R0ft267j0nLHZSCK3spJrZpUjR20yxwsSVnBZl5lQw8QoFGNu2/Ztl3na9p3Hcdv/SP/ANvlEb28c4VzK8kB0IsMk2ptSgKSSagEb30dtW17vufSkV1BNaRxWMklvqW1Qao5Y4DrCvJMPXahJBzGWzdN2u0bztfT15ulrLuCNt8iwmMvHHM8sksB5aclaOdagKK+sAcbL/bcX5hf4n953uKku5ds9re3uoLNVuzzooopNcu3OkvMBjlUCdIZCoDKXTKtt071DZblfRwvVY2tBY2ML+qZJmWK3tVdVLAPO3MALIhoxUttk8iXW9biyS39xGDoLIDyreIsAxhg1vpZlVpHd5CqKyxptvW3QNu17uezrJFNaoRzZ7WRg4aEGnMkgcMeUDrkSVtAZ1CMPdd7uId7tbcOwFv7EVFuZG1N8/cwarJSzFyedAgdi5IZi2Np3OS33Hqne91imuNzkt4bi9S3m1qI4nuVEjyzFCWld9IZsozIqGR4ekPedabpZ9MWG2TR20d3ZvBAkqSwclFkeFCXCGXSpckrXiAKWd10XH7RuuxzSTJb1AeeCZFWeOIkgGUGKKRVJ8aoyrWQorTe7noCz3mzilkLG1/RTzPHI9FZ4xPaSSQBqeIxmNCav63ixae7/wB+ST3V9uVtcLuIuJuZcapriWWMmUPJplhQxGIhjymjQUBTSD1Z7qRd7hawMxtr/bA73Aiao5dzax6plJXKVeXLbMMuY1SoOy2FvuDzkaC0WxRGYdhJC2J0N59KkEZUOOofeD79muG3LeVs4oBeTia5WGA3DvUa3MEZaZAkDaCuk0jUUrvnS8u07zufTlput1LYIthK0AjV5Y4Hikjg+cTkPRCHZSGJzapxtXS+zbTve27FcbpbTXkf6OlERSSSCK4eR5Lc6FMEYDEsFCrU04+W86b32EXFlfwyW88bcHimQo694qrGhFCDmCCBg9X+503O6WdvI0trc2DlNwtga0SSCMrM7hSUZrZZI5VqWWIPyV/usH3vmUKkRbTy7qjZCssVktypz8Lhw1c9Vc8W3vH9+MDWVnbTC5WznfXd3s4YSKbhQzGKEv4phMRNIQYzEFkMq33SPUkIuLHcIXgmjJpVHFKqRmrqaMjjxI4VlNQMHq73SC83Kzgdmtb3bQzXcaH/ADdzbRVlrpJWXRHJbSJXUwDNEv6CsYNwa4NELRbHEZweFWC2J0HsLaVIPaDjfurPfeZ23bfJrZk9qnE9yIbdZgOZR35Sky0jiJVkC0MaAAYbrmwsLrddpv4LaO3e3gkmW2aKMRPbSctWKM0oedC4Ak5+mMsyuFFh17HLbT315LdwWkylZbWB44Y1WRG8UbSPG8piYKyBxrVXLKMSdIbRcpbbhbTx3lq0hYQvLGksfKlKhiqvHM4DhW0uFJBXVjcNk2jpWSW2u5Fkl5lhLfWxaMFQ6XNlIEAKk1HPIAIJUHPG37Rv2xPZWFq7MhNnLt23xM4CtO81zreUhKDSkk7ha8mGrMG2z3a2zrdR2cTrPIyALcSzM0lw5QlqI7uwVGLUj0qSaZv7wvcNHNe7es/tMEdmzDcNukDa1REDc2ZI2pyZINcumglRSvMkbooRbtzZF5TmHZ+VeEEaaGSKzWeJiKVkUxv2l8zW296vvohEE1m4mstuZlkk54NY7i6KllTlELJFCGMhkCmbliMxy7FF7iI9wladr1L4WNqbkaCkAi5oEUpStZtBOkE1z1AUh6s6L6a3qw3CAOqTJt1wWUSI0bijwMp1IzKajtyzzxLc++xbxN5F/Oqi9ga3m9nEVvoIjaOM6OYZdLaaHOhIAxae9n3f2Eu6ILZLa9t7dDLcRtCzmOdIUBklR43CMI1ZozEGYaXJW192HSY3pbS3QW8ZFkIXhjUaFjfcHgjlhWNaKpkuU0ABQQoUC3s5GLtFGiFmNSSqhSSSSSSRUkkknOuF6r2yAtB1BaxzkopIE8AFtMCM6eBIZGOQrKa58dq228i5e4bmP0heVUK4luVUxxuKkhobdYY2WuTq5oCxGLf3hbLbs1r1HFql0KxC3tsqxzV4heZDyZR6up+c1DRjjZ0uYzHdbsZNxnBUqa3BAgqCailrHBkaZ1yBJwNr6W0tu+1zi7tY2ZUFxRHjlt9bEIjOrBo2chDJGqsyKxdbzoPpnpi5nS5m5nsl5td7MEn0rG0tvyWhkPMVEDFWeJgisorVjZ9b+8iynnAuRFa7LZW7tJAkkTu13Ja2wkMaAosQe6eS6BfS2iOmrYei932zd9u6UN1M9zHLYSx2w1wuS0krQAopdEpqkC6qAeJhXfekLTa943LpeLcDLZxx2Er29EUrG8UqQeNQsjAEOy1Jr4gaW+wdL7Rvm2bVd30Et0i7bLoarRxu7PJbsVHLUBjqCACrZCvkHvF93Rjj6hijWO4t5GEaX8ca0jKyN4I7mNQI1MhWOSMIrSR8sFx0ZaWm629nb1WKC52/2uGMAk0t5pbeVRHWpCwS8riQO3EfT2+JudvtEzKtxzLddps+STR+Z83ai6UA1Mfz7Gg0oTTEdtEKJGqqoHABQAB8Q8kHVPSTx2vUlhHy15p0xXluCzrBI4B5cqOzGGUgr4mjlopSSFuldrst0s7NWYiCSxF9ZhmJLGCVobiBdTEsfZpQHYktqJJwOnWg3SKxnosmm1TabVo2NGEtxyrVZYyp8cbSya0qAjcDa7P7ohcyb/tsO12sfsMJnlKwiKGYpGEkJTSpqdFAuZoKnEnXW79M71Nu0s4uWuDt1wGMykMHoIAtQQCAFAy4Ux1Du++x7oOtkvSLNWsyl7yOZY15VsYFLx0NzQrEfDr0Giik3XG+9M71cbrPKsz3DbdcBmlWlGosAUU0igCgUFKY37bf/MfbXcs11dSQLDuNr7PzLOW2jWRBGYotUTM0ikgaa1AORxJv/uQnXcbHWZYIjcJbX9qQ2pU1yNHFKEy0TJKsjHjChAZli9+W931hslqrSNHd7k24TMI1JC29uLmaJXYgDmTPGEU6gJSOW2wKvDRuNK/2ZeY2679xC3j7l+kEWcWUHtMvsxt7gktGIpTyxKI9TaQASoJo1MJ15t3TG9R7tHc+1rcfo64LC4MnNMlGgKElzqoVp5qZY3Hd94j3L+/Cmbkq9qwvqC9jVNFsIQ5/m+vT80SVqwyocT9W9ZdM71fbhc6BJM+3XAZhHGsSZJAqjTGiqKAZDHW1111FuidS20bjaVns2iuSVtQU9miMCmX5yg8KPVqgeOoxL1b1n01vV/uE4QPM+3XCswjRY0FFgVRpRVUZDhnnjqPaf/MLbXxi02sFtFuFp7OjwvFcJcIitFEZFKcpZPWGYqdRNW649xiXG47dHLz7b2R2/SVg2rUqaFImm5Zyjmt+Y7AVlWNs2XYlg3CW4QaRr2ON7jLhqU2JdiPtnUntYnjiX3u+/wAN4II7Ce3tFv3CSLLcSQE8iyqptU5aPzPmYVYlaBjWkdlDKllve3F3sblwSnj08y3n0gtyZdC+JQzROququNcclxt/TtjuVpayOWcQ2w3Db5SPCJARHc2ysyhfH4JwoVW00Cj9AbVBusUU1QXtbBduWhyOq+WC35faM7hF4g4bpfYxIeqNv2uYxi1HtEvtskkk7LEFV+c4eQjwq2s1K1qMN1V1v03vV/fsiIZn26cNpjGlBRIFXwjzenPG4bX77Ydzh2u225EtFvbM20IlSWGNFRjDHqcQh8gzHTVnFaHG9y9L6/0mu33htOWuqT2oW8ht9C0bU/N0aVoatQUNaYTqLrrp7e9xu44lhSSTbbhWWFGd0SiwJSjSOcxqqxri96b98NtuVrs+3bdBDt8d5aNbxIYnjjRI3eGMuyQqRTUxCirfJOLrbOpNm3vc9ssb27ayU7dNoWNpSqsjJbqWVo0TSSWBWhU0NTtnRHV23brt3ScaXsjRXFjJDbLK8LspaZ4VILTaCimTNslFC2N22W/2fed02Kw3O9bblG3ytEsJlZImikigAkQwhNDamBXOtSTjYeit823d9t6S59zJcxzWEkVuC9tKQZJpIAVDTLFSsg8WS5k1PvA6BnhsOoCircRzVW3vgihUdnVWMVwqARhyrJKqxq5iKmQnovZpr7a9uJoxj3tIrKhObcuC8JINfEFhZznVTwxZdF3d+dyu5LG2u7qYLpT2ieSYOkWrxtEnLAV30vIauUjroXpT+xts/MoPLJAnFhT9lSB8ZHpGClvM4B7KAUFSaDTcDKrE+k4WO7mZoq+IFipp+58U/oI8NeBNMLbxcF/ZlxoAMgKmgAFThrp60Kacwo4LEtfC7HPl1oQOPHLNdw29ikq8aE5jjppVQQWAOToVJZqsxAHs+4EogIrRkFQcmWqjIaScykhPDXQnEm32+WpGUellIyqeAyCgtkABXtw6yV8XeFHy5H+S7/b0zpwr25NuGelivYtBQwniXDf5qnq9uVaZ8iOueVQFNPGjfKdPtKZHtwm3S9iac/QQagHtBINGqK5NUA49ktKug4Zx0BJ72Ul6d+mHVmSNRzNxeENJ2HSoYV41IqeGVNTkmrM7EgIN02jKQVNBpFamuea9tSWqzGoQqVxpvHZDl4fAxrX9yY1IpnU0YcKEYNga10aeC1yULWmsjOlRVu3MjBt5CT6Qormx4K7/AG1OPZhr3Z+D0qoK9vE1b1eArRZAxq1FIUBb/dGK0BGg6TUUpQ6fC2oEgkhAorpTUxZUv7DOSMhqZcfCM60FBpUgjUQQfC1fCYrxjEe4afRQAMAxKk1Lso7AgqSJdvkBGpNIJ01/ihHwDsPkg5sONMgKmdpK/OkHMKPlSN8l3r69M6cPPlhdy29tMo458aUIFCQCCQD6y6TqPjrQLHd+BFIrq5TBu/1VGk04eB+4MtS2DZw+Y5ACpDBjQVVRU1yqAMNbyEks2rMAfJVfks4+T3/BgX61oHVuC0y5XbrDf5v7TtyBpnypWCuM1OrTn2GudM+3SciwAzyEF5OREgqSCRQAdlGYMAOHgi0mjDhQyRcChcEHiCRCAPjVh/kkdmGvzXSWc5haeIyniHLf5z7UcM6Vyiv1rSOvAKR4l08S6kU4nwnLhgotSaqaClTpYNTMgZ0pmRiS0nqQ5zqAMtCqfVZ+NO+vmxJPtp1LIalQVHE1rVgdOZJKhJAMyhXUVx7XutDX5LKhIpwoQD3DMaAPFSPU2sJdW7aZY+Brn3GmYBqMqVQ1CkOtCG9lnqi9pJiYHuBGnIec86mRKlgCGtEoWOZ0gCpqOAqBwFMyK8Sak49lkJJBOZCitSTwV376cezCpHXLuCn5cb/KdPtKZV417M020E6lWNa0FfDTsLAdn23oJ7VgetVCjMAHwoqVyZhnprx7cJuWelARwWhqzNWuvV8qnqcR3YAVwky0K56TUV0+KhIoSewgiopWjK67hOeVGjE56TUCo8Op1IyyNIyvYtMsXOjNPCFPeA8o48P8YKfRye5iwsLiC96f3hnlnkMZhkEEFzbnQFJYammDDUBRRnQ5C19zu47bdXF7ve8py5o2iESe1raWqag5DeB0LNStVOWeX6zp+tvEAfJRhX04oP1pew7E6x3zwTC3ds1ScxsImYfarJpJ8wxPvfvK/SUrB54t1s5ZW5twzxuEaTmkq7pIY5o5CTqUVjcpJVr3pr3Z7Pd219uEMlubm8aFfZ0lQo8kUcLzcyXSxEZd0CMQ5V9Og3Pvr32BrewhhltrIyKVNxNNpWWWKo8UUUWuNpB4Wkk0KS0coX9b2PUq3F3DsQgg/R0sEkqQwXCAmdQyMBHdmQNJrGmRoTHpYiM6LKy6i2XcrveLe1hjmkVrYQ3FxHEqySmQyB0EsgZzSB9OrgcG/t7XkybhJGH0Bmt9usYQqBpJNPqxotSzBTPOxCKHlWPFts9kNMNpFHDGO5IkVFHdkqj/AACAjGN1oQQaGorTxUNCKmhIYAE+EmhAtJJwY+BGphkO5qMGJGRVoggHBRTHJizJ4ntOZOZ4nMkkk5kmgVaKv6sDG5Rlz40rkRxowFa+KqsGAAIyBAt55xoyBo7qRTuY8zVXj4kFDQrpyottHnTzUFR3Ak0FanifESa5/wCM931N1D05Fc319K008puL1TJI5q7aUuVRdRzIRVFSTTM4td/2fpmKG7spY54JBc3rFJYnDxvpe5ZG0uoYBlZSQKg/4grD13stnuvLFEa4gjkkjGeUcpHNjGZqEda1zwNxsekrJpQwYc4S3KAg1FIrmWWIZ9gQDhlkMJbWyLHHGoVVUBVVVFFVVFAqgAAAAAAUH64k2veraK7tZhpkhmjSWJx3PHIGRh5iCMC9n6Ss1cGtIjPBHWtc4YZY4iPMUIplSmWP0P0TtdttVsTVo7aFIg7fbSFQDI2Z8Tlm8/62LNkBj1x9PFR+p6HYAjBMZrT9eeuPp4Doag/8FBdjQDBEIoO88fixq1N8X7WKONQ+I/s9OA6GoP6vT9S1HMngP2dmKqT6AOH0sePP7oU+ngOvwjuP0ZjOVcGMGoFMD0D9Ta4qakj7GH9I+p+vAAa6q/W+zhfh+r5QiAE8c+AxrpQ1p5Mv1Gp/xMMTA1FOA7/hwWSuRpn+oDmGlcVH6jXB5ZrT9UDRgafP34Vj2gfT/V9cQBpma92Nb8anh5DGhqRx/UQ8YGntrxwrtxIB+iC0GknLvplX9S5I4Dj6eP0hgSyZseFezyB0FRTsGda9tMUfIkk07sVOWM3GKqajFWIHpyxQMPjGPnGAxVDX0Yo7AYqhrijMAfOcUVgfhxp1iuKjPDBWAYDLMV+LDNI3EcSfP58eEg+g4qcaS4rjUpqDjxkD0mmKKwPwjGhmAPlXup9f/iwAvEcfTgGPiOz4sHXxY1p3YzxQuMVU1H0LfB9QYBc0yGKRsD5KuQMUDivkoxA+HFFYH0HGhmAPk0uwBwWQgio+rh/SPqYpqHxjGlWBPmPkq5A9OWPWHxjFRmMUZx8eKxsD6PJ6w+MY11FO+uWPm2BpirGgxTWK4qDXy1c09OKaxioxVzTFAwqfOMUkYDGpcwcVcgYojA+RPQfrYUsaDPj6caVYE+Qa2AI7iMaYvV78AQuMznQ50ocEOwGZ4kDGpTUY1OaDGkOK4r5KOwHw4+bYHFWIFe80wQWqoIpnl2fBigYV9IxpZgD6ceEg+jFGYA+kYopB9BxRmA9JpiikH0HGgsK+nyUdgMURgf8AEEHz/WOFdV1cOHo44+ajJPb5vhxSJCzdo7vPXBBGll4jBigTUV450wVI0sOI+vgxQJrI492AhiOo9n2MKJoie41p6R8GAwXUD9L0+nGqKMmnGvAfD9fHOOQ7fNTFYoyyj48aAh9NeHpy8hESFwOJGOcpyHHzYLRRkqO3BlRSxHFe2vdhuWmnh217/qYMVumsjjngxsNLDiMFXjI+rXsFPP34EUqaNXD9vARRqY8BgJcJorwOAoGpjwGAk6aNXA+QxmM/Hx849OAJ49Kngf2DAp2kfXwDGhKqACTkKjuxzzkKVxqiiJUdv2McyNSxrQjtGGJVn1Hj3YCKNTnswFuE0V7ezAZsyeA78a5YiB6fq4MvLORpTv8APw7MakQk51FeA7yaYRyvifgP2fSwI7hNFe2uNJQkd9fpY5hiOjvr+1hnXgQccuJCxBJPcMF6UK8R8H18Npj0NTPPz5jAiRdbnswIp10E/F5vjxXAfS2Q9T4Mc6QFSew8cB5YyqHt7cc05g8PPgNLGQp7ca1zBoRhRGhYKBU8BjnICfN217sEBDq7B39/opgxuulh9bj8WOTEpdu3zY5Uy6G+riL0/XGATmTwHfgGaIqp7a45xNR2efuxraI6e+v7WC6xkgU4en0dmGIQigrxrU93pwI+WRnnnw9Plav21Pp4p5anAVeFch9c/syGM3z9GWCp7DmOwjvwFU0FQa8cUTipoPOfRgvI/iOfw+nGmLItlQfsy9OCxfxejjgL9sD6Mc4NTSp7K8M8ctDSoz9H1/RiqNUjsIpXAiY+EmlO44e41eelO74cFQaUFe/DEmtadlOFcGFeANAB2nHibxeYZfZxpbh29xHfgSA00g9nHt+tj5oeIggfD9jAp4q8fMfh+rhUbiB5KcCOBxqofSP2fVxSXxDvHEfZwHQ1BxyU4A0p3nA1Nn9LFVNRWh847cvoW+D6gxzJWp3duWKVzWhqO7AbvwUkrmc/MPNgyRmtOw/Zw0TGtMx9jHMBppB7PhxSIeJhT0Vp9jHh8VfP2+euFhB8dMz3AduNbGgPDvPnxrBqO3sPmw/pH1McytQT6KVwLgNXiKfD3/BgiM0C5UywrhtIGffxGCqnKla08/dhUTOlAad1MF5KjPL9npxRDnxB83nwG+2GApOqvmwFGSIKDzn7P1Mcx/CAD8ONC8OAHZ6Tj18/Rl9n6eOW/CtCO494/Zw8umhIyp3fsrxwSjEnz45fyWHDuIwFBpQ178BlzIOX1McxvEW49/7PqYq+ZzoPOeAwWY5dp+sBgOGr2U+xhonNaZg+buwnoP1sDU1EHD7NPr4AJqDmDwwrtxpnjWTXUT2fDinnOAxatTThT6+NYamdMxX64wQxqFqfr4pX7CjHzbVPnGRxyW4HhXsOBGnrN29w/bxzHOkHh2n4cBUap414UwrE6SCfP5sGKvA0rgPqGRB4d3w4a4qKADKnwccP6BhrmvADKnwccMfMMc+vqjh+z7GCkPrOKegV+xiigMD2/wDH9XCxg+Ijj6OOOaxoD9PAdTUV49oOKtxGR/Z5/wDEAKDnXh8Bwcx6tOPmwangT9QYep7cS/s7Th2twq95IJJ7PNThiTWRX69Rww8cpoSe3zf8dfPhChrTLLvzwgHGv1sNn2D6oxxp4T8eeGVONSaebLAUsAVGdcvhxIRmD9k4r3YZ7JwVJ9U/t/VyriRY1CleIHDz/SwFHZkRhhGa555/SxIO2v2cOkbBWrmCO3HNlcFu4DOlMVrlTL4sRmvCn1capOBGR7OH2csLJIaEcM+OfDz4BDaSQKE5j9lcDnSLQcMqZ4piI+j6pwFbiSKYVW45fUwaEer9bFF78/RXClSKAZ+anGuJHT1ScvPniQHvwWk4EZH4BSn0/hwE4kkenEMknBQK+kUrgqrAlqUz8+Fr9rg551+sMJCFDMcwW4DOmI+cQc+wU7RxwpHf9Y4JY5FafSw2vKuqmMyOJ+riQE51+ziQ+n6ow/M7cgfip9jCyucxkB2HjTLyLXu+scRsDkCfgOWCHkXSfNiGpDKPi7/qYo5ovGoONKnLKmOI9X6dMZntOJQTxJp8Zwxr2fWGJVf1ifrn9rEap69frjEY8/1xiJ29X6XH/iw2rt4ec+bEZbgD9I1pgkMMwRTt4d2PhOHQ+qwqvp7PsfFjW3rPmfreUt2Nn9n4a44+IZH7Pw+TW5oMEpnUGnxYFe4+TLsGfp/4sIG40GP8v6/kX0n6+Dhfh+ph/QfqYPoP1R5CY/t8vjw/ow3o+uPIFBo1ePDPHr/8o4qxBJ8/7WCD2L9bA9B+g5aKDTjX48CReBFcCVRQk/HhlPYfq4XmdjHyc2nnp2VxU4qhBHm8rfB9QYHoGG9A+pjW3ACv0saIzpH1PScMzSBgAajzYb0fXw/oP1MfAfreQedcvjNcJp7hg+kYf0j6mGQd2XwZ4k7+I+p9jDy9o4fBxw6do4f5X2M8Fz2nL0DARPWPfwAxzdekHh+wYAmYMafSwn3I+phfQfq4T0YYLxoafFgKhox89Pp49f8A5RxqYiteNT9jy8uDKpoO8+fPgMV5uFr5/qeRfuvs+QEcK5/EcMnaD9LswY5OBxRM69p44T0H62F+H6uE+H62F+H6uE9J+pj4ThfT9Y4PpP1sPp40wVhah9JFfs4qH/5Rwsj0oDXjn9TGfaB9fCleFBgM9QR3YCJkBhvuh9byN6Pr4f0DD+j6+G9Aw/owT+5+v5FPZT6+A0beHs8RGKM1R90cMHpma5f4gcxwa+nBiodJNeJ44ZQD4uOZ9OCVBzBHE8DxwHUGo4ZnBkzFeIBoDgOooRwzOGjulAA4HOp9NOzuwpgWiIOPx/ZxzHBr6ThYyDRa0zPbgpQ0JB4niMGSIHVTv49uOZMoVq8KGnxYeYigY5fs+HFMEgla9gOWNCCg+rjUtV9BwYAPCeOZr6a4Eig1HnONTCh7xlgstST2k41UPxn04LsDVuOZwI3GQ4d4wHzJHCpxpkFacPNgNmad58i1PhXJvjzwJRVq5ip/Z9PAeStR5zgR0NAa8e3B0D1uNTX6uKio8wP2caIxQY1ZgE1pXLAEg4cD2jGsAkjvNcCqBgTnXs8+ClstWb0/XwsMnYB5sa0Brw4nA11qOBHHFGBPnJNcLbx8Vzp5s8CRCSO6uVe3AjcZLwplhlAPiFDmcVUHt7T25HAZQajPicDmDMcD24D5kjtJ8gZ6gjtGOSRVfPjiad1ccthUd2OLU7q5YXUPVFBmRljlUNK14njwwwUHxChzPDAdQajhmcA0PxnGpsj3jI/t41LUnvOZwZGrU+c4ELCqjh/x4qan0nDMq6suHmwWRQHI4ZmhPp+ljXJXtJFM8IsY8IzJI+l9Bof4D3Y1AHLgRX9gxp1fSFcVzPnPAfs82NFa/s7McyEEjiKcQfsY05V76Z/YxzJgacTXtxqh41HZXHMCmta8Dx9GFkHrEkHw9mfZ9fAkUGoNeB+piNxxatfD9bswJEBBHmP1MF34lTX6eKwcQPpY0HL0DP8AawJpcqcB9c4aPvGK8DwNRxwzS8OzKgxzYhUHiO30jGhqNTv4/WwAPVrnQUFPT+3gLHwYGuVca0BB4cDhXfiR5TNFnXiPsY0HgOFR/wAWACCfgoB58BOJ7cGWIVrxH18aDn90KHC1rpqK0FB8eBozFc/Rgsvq0z+t5GdOIHp+ljXICSacAezDs4zUZZU7Pp41uCSfMRh4pO6gypjxDPgQe30YIRdK9v7D9YYLRClfNXConBlz8NcakBB9BP7OGFd+J81MVTJhw+xgpmPMRjW9dOXAZH0dp+pgKooGIrkfI0Q41oPh4YWMdg/48NH58vh4YVB2DAlQVAyP2cCELq7uNfiwHmU1YZAA5D63fgxvkFXLKnDL4cVkHDL1SMLCR4cxw83f5DLFmvHLiD9j6mNJofSM/rYUtXSDnQUH7flrThwPYf2DjjTEnHKuZA89chjWgNRlwOElX1jx8Pp7OzAkAzGfA8cEy8Qe6mDG3A/sriq1HnHA/s7cUAFfQcM81anhXup3dmAZAcq8ARgQsKKAez6+PGKhSaUB78CBh4aHs+vgo4JCk0y+D4cLFSi51y+vjwZlc6d+Cidp4EduKz8WrxyyxrStBwIGY8x/ZQ4pkT6DX4sa5K6QD5hX0duPDkw4fY+HBSlPMeHx/YONMYz8wr9nCh+NM69+DJ2HOvd6cKg4EitB2efuw0feMZDSe0EccGWTJRwHf6B2+n4sVjBz81cCJM1YZ5E/TwWjBBpTME4Vn4kZ4844YK0p5iMvg/axRAPgBOBza6sya8eP+C7zqPe5OTZ2EMtxPJpZ9EUKGSR9KBnbSik6VVmNKKCcsV/vN/8A2/cx9I2dRi42D3dbv+kLu1hNxInst5AFiDpGW13FvEjUeRAVVi3iBpTP9dUYA+kYoooPoWin6jo6EqQdv3LIqSD/AOx55jIjIjMEg4t+i+id89t3K6Ehii9jvogwijaV/nJraOJSI0ZgGcE0IUE5frCpUfEMXnSfUm/+y3+3ytBPF7FuD6JENGUPHavG4By1IzLkaHLFn05snUPOvL+aK3gj9h3Fdc0ziONdb2iomp2C6nZVBOZA/UGllyVQST3ACpPwDBp1IARl/V+5Dzf+5/8AHiHo7obe/bdxnWR0i9kvogViQu55k1tHGKKCQC4LUOkE/QVZQT5wMUUUHm/XGoKK+gYzxRQB6PouH0GY/UDGa1YGmWXdjU/aKZZ54Dr2ivlz8uf69zH0GogV76Z+SrAH4PLX9Uy+jyH6pWn0GX+FNs6e6W2+wvIb2y9oc3SXDOH58sYCmG5hUIFjzBRiSa6gBQ/1Hs/+qvf+3Y/qPZ/9Ve/9ux/Uez/6q9/7dj+o9n/1V7/27FxvN1DbWu6dR7fu1oqR82O2SUvd2UROpp5VQ6FZzWQirFRwGNv3Pre4sJk3OSZIltJppWUwiNmMnNtoFAIlULpZjUNUDInff7Ik/PbL9Z3XUG+zra2VlE888zmiRxRKXd24miqCaAEngATQYO2xbBevtYl0e2c6ISlK0MotCmmh9ZVN0p0+tpaqiz6l2Cdbmyv4Y54JV4PHIoZTQ0INDmrAMpqrAMCP1O494fVd1tslk1ykIS2nuJJtU3MZTpe0iTSAh1fOVqRQNnTYPuNw/wDDbv8AWPWHvwNztw2jnT3vL58/tRieUUURi0MfMo4JBmC5Hxk0r0h/bO2fnsP6hLAnF0ZRXhUqQK/HgdcdYXO3S2klzHbBbWeeSXmSJLIpKyWsKaAsLAnXUEqACKkbX+T335nN+q1/WKdR9W8yaW5cx2trDTnXEigF6FqKkcYKmWVjRQVVVeR0RoOhdx2yfY729Oi0Z5luIJpKVETOscLRSPQiIGNkdvAZFdkV/wBYhpOIFONMcD8eAi8AKfQr0allLve7IqvcRRSpDFbK6hkWWZklPOdGVxGsTAIwLupKqbm56fiksb+w0e02cxVmRZNWiSKRaCaJipUtpRkYUeNQ0bP+tL3rbq+4Ftt9gmuR6VYkkKkcajN5JHZY417XYAkCpEe0b3sd3t23SyaBeGaOZkBNFkmt0jXSo4ycuaZlFdCykAFLi3YPHIAyspBVlYVDKRkQQQQRkRmP8ZrPqHq+9vraWyt/ZkW0e3RGTmPLqbnW8zagZGHhYClKiorjfuh9kkkltNrvJreJ5irSsiNQFyiopbvKoo8wxtfvC6kv9ygvb17tXS3ltlhAgupYE0rJayOCVjBarmpJoAMsf1rvH+usv+xY3zoLp6SaWz26cRxNOyNKVMaP42jSNCQWIqsajzY6a9O4f+J3mOk/yi++8tMb7/ZEn57Zfqm4+7nofZvat2sG5ct1eNS1SQorjlwQtzZwNQBLy29GU0R1IJ2XrjrCcXO435vGlcJHGDy7+5ijUJGqIoSONEFFqQtWJYkn6Hf+hdslENzuVpJHCzGi80UeNXPYjugRzQ0ViaGlMf3N/uvuP6Q5nL5fssmmtaa+aF5PJ7eeJORp8fN0eLGwdBbvIst3t9vSYqdSCaWSSeREag1JG8rRo1BqVQ1BWn6m/wDaNp95cY2D7jcP/Dbz9Y9W/kLfjI8dIf2ztn57B+o2/wDa9r+a32Nr/J778zm/U8sX3u46N2c3u8WOhZbi7bRaRvJEkycuKJubcUWRQ2qS2CtWmscdu656znFxuF7Pe62WOOJQsd5NHHGiRqqhY41VFqC5Aq7OxLH9YbN1j0TbSbjJsntKXFpCpkmMNxymE0UagvJy2h0yJGGko6sFKo7Ls+9Xe13W27Xs95b3lzdXELwoBaypMIYjIo5k0jIqBE1MgYSOFQFv1zunXe07bc7ntO9yLPHPbwvMIpGRVkt5hGGMTI6kxlwqSRsmhmYSKm6+83rOzl2uG9tPY7WCdGjmlV5op5J2hcB0jXkIsRcDm63ZQUAZv1puXSfSvi3GN4bqCIkKLhoGLGDUxVQzoW5ZYheaEDFQSwj6R27py+iujIEkM9tNBFBQ0Z7iWSNVhReJZiCeCB2Kq21dK8znfoyztbTmEUMns8CQ66dmrRq+H/GfrD+07n7842D8LuP/AIhc+S86z6s2iS43C/cSTSC9vIwzBVXJI51RRRRkqgYteiOjIDbbdZ8zlRtJJKV5srzPWSVndqySO3iY0rQUAAx0n+UX33lpjff7Ik/PbLyT9T9YX0W3WFsKyTTNpUVyVQM2d2OSRoGd2IVFZiBiS06E2C63dUNBNcTLYxuK+uiiO5l0kZrzEif7ZFwI+sOlJrWMkVktLxLhqdp5U0FsPQOcPSMf3i93+4JeRKQssZqlxbuakJPC3jjJodLUMclCYndRXyTdV9c38W32MOReQklmIJEcUahpJpWAJWKJHcgEhaKSHtuhumrjcUViBNd3KWgYCo1LHHFdNQ5FQzoxX1ghyCW/XHTd1tysaGW1uI7xVB+UySR2jADi2lnanqhjkYuq+hdwi3GxlyDxk6kcAExyxsFkhlUEFo5URwCDpowJj6J37abu9mktYroSQvEqaZXlQLRzqqDExPZmKVxvXX20wyW1tuU/NSOXSZFXQq0bSStfDXInG0e7rd9lvbq4272nXLE8IjbnXc9wukMdWSyhTXtBpljcts6e2y5sDtsUUrtO8bBhI7IAoThSlan6XbunQu5bHezz7XcSW7yRyQhHaNtJZQxBAJBoD2U9A2voPbNjvoJ90nSBJJJISiFzQMwU1IHaB2fERsl6r7tvbqGFjbsqmFWFVa6mbUIA4oVQJLMQVflCNhJi16T6z2N9jN/MsMFyl0LqFZJDpjE+qC3aNGYhTIvMCkhmVUDOu3bR1BtlzftuMLzK0DxqECPooQ+ZJ41HAU+D/d3cf9Zb/ZxtXXNhC9vDuttHcpG5BdFkXUFYrkSO8eT9H9T3T3e6soZbC0VZbgAiqtMWZIoFIIYc2RZHQ6o45ADjTtvRuu2B4ybmVkI7TpWxZV7cqtXvGItj6hWbpy8mIVGuyj2bMeC+1pTl9tXnihiGXzlTTAeMhlYVBBqCDmCD2gjtxc9R9S3cdjY2iGSaeZgkaKMsyeJJIVVFWdyqIGZgDLadC7HdbyEqFmmlWxikz9ZFMdxNoI4cyOKTvjGAm/dHtFD9vBuPMcZ5eCSzjBoP+kFT3Yefoi7Zby3UNPZXCiK7hUkDWUDOkkYZlUywvIisyq7KzBfI/wDaNp95cY2D7jcP/Dbz6CfqzrW+j2+wthV5ZCcznpRFUF5ZXpRIo1aRzkqk4e36J6cutzRGoJbm4js1cA5sqJFdtpIzXVpbhqRTkAnU/SMkEWVXtr9Zm450jltYATSlAZQCeJAw+89AXwnMOnn20i8q6ty3qiaEk5GhCyxtJC5VlSRirAY3Dpq62C/kl2+5ntnZZINLNBK0TMtTUAlCQD2HG3+7vZ9lvLW43AyhZZXhKJyoJZzqCnUQViIy7SMqVxL07tIk6i3WAlZY7R0W2hdcikt22tTIDkywRz6GDJIY3Urhbfq/pSaytWIBltb1bqRQTmTFLbWqtTj/ABw9GLTrDo67S92+9XVFKlRwJVlZWAZJEYFJI3AdGBVgCPIkvXF6TeTLqhsbcCW7lGY1CPUqxRkggSzvFGxVlRmcacaNq6OeW1r68u5COWlczy1spFBp2cw59uOqul1E2y7vLYPyre70GOdg8ZKW9who704RyJC7UPLV6EjpD+2ds/PYPoC7kADMk5AAdpPdiXYunUm6jvISVdrVkSzVhxX2p9XMP7qCKaLiOYGBGANy6MCW5OZj3MtIB9y1iqsa9mpaDtPHC7PsdxJt+7MCRY3oSOWSgJY27qzxT0ALaFYTBQXaFVBPkt/7XtfzW+xtf5Pffmc3kn6l6qvIrCwtV1SzTOERRwAqeLMxCoi1d2IVAWIBktOg9jut5VDQTTyrYxPn6yLyribSRw5kcT14oMCPq7pOa2iqKvaXqXDU7Typre2Fe4c4A9pGDvvu/wBwW6WOgmhYcu5t2atFnhbxLWjaXGqKTS3LkcAnyTdVdbX8W3WEFNUspObGtEjRQzyyNQ6Yo1eR6HSpocSW3QvTlzuaKaLNdXCWasBXxLGkV05U5FdRRiPWVDkFh636ZudvRiAZbS5juwBl4jHLFaGgNSQHYgcAxyMfVPQW4R7hZvkWQkPG9KmOaJwskMgBB0SIrFSrAFWUm16U3/arq+ku7VbtXgeJVCtLNEFIc11AwsSe4jjnTefeJtEEltbbk8TJHKVMiiO3hhOoqSuZjJFDwIxt3u73nZ7y8ubOS6ZpYXhEbCe4kmXTrOqoD0NRxGXHF/sPT+13Ng9hbi4Z53jYMDIsekBMwauDU5Ur5q3fu93rZ7y8ntEgYywvEEbnwxzgAOa+FZApJ4kHspW02S36fv1kvJooVZpIKAyuqAmhrQFq/YxG/VEj3W5XKlrewt9JndQacyQsQsEIOXMc6nowhjlKOFi2zrPpuTarGaRUF1DeC6MQZqa5YmtreqKCGcxuzhQ2iN2orJc27B45FDKykFWVhVWBGRBBBBGRHDEuw7jcybru8WT2diFkaFu64mdkhiYfKjDPOvFoaEVZbLozVACNLPumlyuVSVFgyg8aAMRwzxHs/U0c/TdxKQFe6KSWZJ7GuY6GPzvNDFEozMgzos8DB0cBlZSCrKRUMpFQQQQQQSCM8bbuvUG3z36blLLGogZFKGJUYltfGusAAdxJPAH/AHd3H/WW/wBnG2++Xq64O02O6Rs1vbyUkupXR2QxxRR1MrVWpYAJGrK0rRrUgxdNdIy3NoDlJc3628rCvExRWtyimnYJnFcgSM8NsG3pLtW9IpcWVyVbnIo1O1tMlFm0DNkZYpdIZ1jaNGcY3LpW82C/ll226uLV3WSDSz28rwsygmoVmQkA50Irnja+hNt2O9gn3S4jt0kkkhKIZDpDMFNSATmBnStM8jh7m5dY441LMzEKqqoqzMxoAoAJJJoBmcsS7N0lBP1LcREhpYGWGz1DLSlw4d5c89cUDwsM0lauNO/dHGK3J9aDceY6jL5EllGrdvy0rkMuODb9H3rQ7ii65LC6CxXaqKanRQ7xzItfE0Ekmio5gTUoPle4uHEccYLMzEKqqoqWZjQAAAkkmgAqcS7N0nDP1LcRVDSW7LDZahxVblw7S0Py4oHhYZpK2Au8dG6Lc8Wh3LXIuX2r2KK2f7pMsfo7pi6e03RVLNYXYWO4IAqzQlXeKdVAJPKcyKo1SRxgjF1u8ql1tIZZiopVhEjOQK5VIUgV7cFW6d3Co4/OwH64xf7DtG23G2jbrN7yWa5kh5YjSSKNqlSNNOYGLE6QFatMS7P0LZS9SzxEq0ySi2stQNCI52jmklAINXSARMKNHJIDUR7b1/sM2yxSuF9pguBexRg08UqGC3lCDPUYhM/DTG2IN12qZLi2uY0liljYPHJHIoZHRhUMrqQykEgg18j7DuE8m67xH61lZaHaEnMC5mZhFCaZmMGSdQVYw6WDY0XHRrLaVPjXcg0tOw6DYqhNeI1jLtxP1vtguJLq1khjm2yUxQ3gEpKiWOrtFPEpHiMLu6AqZo4gwx/u7uP+st/s43n342W23ENnszzpJbu8ZmkMEUEpKsPANQnUZ8CG45Y/3d3H/WW/2cbltvT22XNgdsiildp2jYOJHZAFCcCCtc+P1d0693CB7mHbITM8UZCu41KtFLZA1atT2dmP93dx/wBZb/ZxvnVogfZLDYOSbma9liEYSZZWDl1NFC8ogg8Syhak0w+3+77ZZ99WM09omm9hhenyolMM87L3c2OBq1qgFCYOnut9uk6bmuWCJO063VmHJooll5UEkIYkAOYmjXMyvGg1YqOB8kvTsksm9btCSsltZaGWBxWqXFwzCNGBBVo4+dLGcpI1wQvRg9mrQH9Jnm6a8aewaa0+TWlflYi6duXl2Hc5mCxRXpQQzO2SpDco2jWSQqpMsDOxCxB2IHll2Da2l6h3GFikiWRQW0TioKPdOdLMDkeQk4Vqq5VlIwBddGAW1eK7mTIFqc6GwCkkUyqoBr4jiPp+xmk2nd5co7S90IZm+1tpkZo5W7o2MczZlYmAJGLnap+n79ntpXiJWSChKMVqKntpXzefjiD3f7Js95ZzzxzSCWZ4iiiGNpCCENfEFIBHAkdlSJek9qt36g3mComhhlWK3t3H+bnudMpEw+VHFFJoIZZWjkGgwdCb9tL7HuV5qFsRcC5t5nUFuUZDFA8crqDywY2R2GjWrtGrt0Jvm0Xd7MsEU/MheIIRKGIFHNaimZ7fgzoOndwqf+kt/s4t9yjUqtxEkoB4gSKHANMqgGhplXEvQO+bPd3k8UUMplheIIRMgcCjmuQIBPaa5UpWDbYentwDTyJGCZIKAuwWpz7K/tjjj2Hqa4e83V11pt9qFe40t6rzFmWO3Q1BBkYSOtWiikocaLno5lstR8a7kGm09h5ZslQn9zzAO5sHqToa4ZuUVS4tpgEubWRgSqzIGZaMASkkbvE+lgrl0dVwepfeBuCWNuSVjU1aadwK8uCFaySvwJ0jSgOqRkSrBoukelJ7yAE/OXV6lq5A4HlRW92AT2jmtl24h2Lq21n6buJyqpLM6z2etsgr3CLG8QJ+XJAsKjxSyoAcXG3NsF9IYJHj1pNbMjaGK6lIYgg0qCCR3EjPFr7vtl2e8s57pJnEszxFF5MLzEEJn4lQgdxI7K0/xb6w/tO5+/OItg6U6k3Pb7GEuY4La9uYYULsXcrHHIqDU7MzUGbEk5k4/wB8d7/7yvf5bHTm+9S3k1/fTpdc2e4leaZyl7couuWRmdyqKqgsxIUAVoPJ0n+UX33lpjff7Ik/PbLyXW07fcN/d/ZpZLeyhB+bkdCY5bxgKa3nYExlhVICiAAmQvbe8H3n38+3WF8BJaWtqIxcTQHNZ5JpVkSJJOMaCF3eMiTVGCuq76h9zm43U95ao0osLzlSe0Kgq0dvPFHAUl0gmNZUkEj0TmRg1xZdX7S7iJHEV5bg+G5tXYc6FlqASQNUZPqTLHJmVGF6lWZfYWgF0JjkvIMfN5h7QvL8XDIYuN6upHTa7Z3i261qQkNuGoHK5DnzaVknc1JaiV5ccaradYe+G/uLP21Emi2+0EaTJE4DI1zNKkoR3UgmBIg8YprlWQtElr1n0pvVxJHd3QtlsrxEeVmZHkLxzwJEmmNUIZZIl9YfOlqK21W1tKzbbvdxDYXkGZR0nkEccoWtOZbyMJEehbTzIx4ZXrF1vuG+y7c8dpFa8pLVZhSKSaQPrM8ZqecQV0ngDXsxvHu/s7lruLbJuUszoI2caFapQM4HrU9Y/Y2n3j3nUU1jLuIuNUKWiyKnIup7cUc3EZOoQhvVFC1M6VO6bnt28ybn+k4ooir26w8vluz6qiaXVXVSlFpQmpqAOsPfy+/S88ma/FoLVdAZ5F+aMvtFSAWPj5Yyp4SRnt3XW2QpcXO2S86JJK6DIFIQtpoSFYhitRqpTgcbl75d8uQm4bgGu7OC6P8AOtzZ21vIzMyJapKCxt2loJTp8EUDpObLZt82G92eyhnQ3d5dQvBFFCjVkaF5Aq3DkDTGsBkq7KWKx6nXbN43LeZNs/RsMkIRLZZuZrkD6tRmi00zFNLVyNRSh3fpWGUzJtt7dWqyFdJcW87xBytTpLBK0qaVpU8cdHf2VafixifqDbCp3a/f2OwDDUFmdWZp2WhBW3jVnAYaGl5SP4XOIundqZr3dd1lklmnndiFBrJPc3EpDMEXN3YhmZiFUPIyq3svUW9blc7iyjVPAbaCFX7eXBJBcPp7DrnYniClaDcfd5tm5jdEseWTMIzEymWNJRFIuphzEV1DMjsp4+FtSLuXu26gkac9P8l7SVyWYWs5kU25YknTA6AxA8El5a0SJVHTO3WRddquLq6a5010NcRxxeypJT/o2umRTkdLNQ6Ki+2jrWC5farCxadnt5ViCztNEkKSMyOSJFMxVUKsTGTWisMXu/e6W7u7fcbOGSZbS4dJ4bnlqWMSNojlilcAhGZpULaUKoGMi7Z1vscrRy2E6M6qSBNDWk0D5GqTRFo2yOTVGYBxFe25rHMiup71YBlPxEYf+0bT7y4xsH3G4f8Aht59B0xtnzg2cwXEqgA8prvmBZNRGTPHDytNc0WV9NBI1d7uOv7e7ex26OARPBKIYzPKz1R2MbM50KWARl0gVautMbh157pru6WXa4XuZ7K5ZZ1lgiBeUwSJGkiSRxhn0OJuYF0qUamrZOoNvkZIZrmK1vEBostpcSJHMjCjBtIpKmWUkcbChUEY6j99kO+zXM73guPZTaqiVvr5VZDLz2NIxOSG5fiKjwrXK3h93rXK7tc67aAWYc3LG5jaB44uWOZqkjkeM6PFpYgccJunvL3qPZZZV1C0giF5MlQKCaQTRQowzqsTTrSnjBqBBsN9druNlfxGa0ulQxcxVco8ckRZ9EsZ0lwski6ZI2D1YqvU/Q07l7SH2a8hUkkRyOXhn0jgOYqwVpT+LB7TjdveFuID+wxfMxkkCa5kIjt4ss9LysusjNYw7/JxJu+6SS7lvG8XAAGbPJLKwSOKNBXSuaxxRrRUULGgChQIrv3m7/LBfyqGa3sI4mSAnPQ9xLrEzAZNy4kRWqFeVaObzr7o7eU3TbrBOZcQ3Efs9zHHqC6kZXeKfTUF/wCJaldCMcsdIf2ztn57B9Bb+5XpScwS7jBz9ylQkP7M7MkVqCOCzaXe4AILRiJDWOWRWuXNz+jdm28r7VdlOYxd6lIIEJUPKwUliWCxJR31Fo45PZunt63O1v1UgTTm2uImfvkgSC3agPYkyZcSxxc9J7wzW257TMjRzws6hqaZYLmCQaW0upSSNhpdDkQkisq7d1duBH6RhLWl9pAANzAFrIAMhzoninIFFUyFQKLi3/te1/Nb7G1/k99+ZzeS66U22dl2DYZpLe3iUkJNPGTHPduMg7M4dISahYKaNJllLwe8P3kX8227ZeeK0trZU9qniBI57ySq6QxMQRGOVI0q/ODlpy2kud49z25XTX1ujSLY3phlW40ipihnijgMUjCujmLIruQjPEpLrZdY7KXR7WXRc25JVZ7dmAnt5FNMnUZah4JFSQAPGpFv1TZyj2G6t47qORshyJIhMrmvActgx7sXF4JnXZLGR4ttthUKsNdPPZe2e40iSQkalGmIEpGmLTrf3u31xYRXyLNBYWoRLjkuA0clxNMkqxc1fEIFhLqhUvJG5aNY+vOkt6uCkt0lstleKkkkjSLI/wAzPCkQAjSNmKyRZqD89q0o+13lnI52/cporO+gBOiWCaQJrKVoZLdn50R9YMGQELJIGs+rNx3yXbGtLRbQRJbLMGCzTSh9ZnioTziCuk8AQRwxvHu5s7pr2LbHiVZnQRs4kt4ps0DOBQyafWNaVyrQbf7xr3qCawlvXuVMKWqyqoguJIQQ5uIydQTUfCKVpnSuNw3/AG7epNz9vthblHtlh0UlWTXqE8ur1AAulaZmpyA3/wB8t5vstrKlkZvZktVkWtlZhQOaZ0NJBCD/ABY01ObZUs98SMTGxuIpwjEhX5MivoJGYDaaEjMVqMbx76+pbtLBL7nPaPchyLuVKrFbW8YIMVpDpW39oaqxhQqJOyShIuk5+mryzPMVZLqeMpZxJqAaQ3dTbyqgqxWCSR3AIiV2oDs/u76Nuiu831sllDcZiWC0tIY4ZrlaV0TyeCOI1BUtJIh1xA4i6P6XAe4m1S3FxKTy7eFSOZPMwDNQFgoADM8jKigswwIt26j3GW+05yxR20UGqmZEDpPJpr2e0184riD22ddx2i+LC1vY0MdXQAtDPEWfkzKDqVeY6yJV0clZEjPuJ6suDNC8cku1PI1WjaJTJNZqSamNow80SjKMxyAVEgC7XtW4bo+1rtss0oZIBOZOaiLShli0aSgIPiqCRQcRvHu/s7lryLbJ+UszII2caVapQM4XM09Y9+XDFlcG4a32DbI/ZIL29ZuRFEjszQWcQBaZldnLCNViEhbnTI7Z3vVvSfUP6Vu9the4ltpLT2cSxRKXmMLrcTnmKisyRsvzlNOtTQHbOrtocpc7bcxTpQkVMThihp8lwCjjMMpKkEEjCXCCgdQw9BFR9XHVfvxi36Wec3LXnsptVVNV9fxqyc3nsaR+0GjcsatIFBWo6Q/tK2/GDyD3E9JXJht440l3V4zRpZJAJIrQsDXlJEUmlXhI0iK1OUwaffdxuTtfT9m/LkuQnMlnmoGMFshIUsqspklc6Ig6USUkqLzeun9+3Db5tvtZp3lu+RcwMII2lZpI4YLeRaqpBaNm0jMRORpNt1D07cvaXtlKskM0TFXR0NQyn6xBUioYFSQdi6/mjEUu5WqvMg9VZ0LQzha56OdG+j9xTyw+4zpW4aCN4kn3R0OlpBL4oLMkUITRSeZRlIJIVJ0q6tc7re3R2zYbBwk1yEEkss5Af2eBCVXWEIaSRjpiVkOiQuFPJ6R3rcbO/RCFkuTb3MLvxBkijgt3FeFY5AFBrocihm2W+Z9v3rY7lSskLkFZIyskU0MgoSjqUliag1IykqCaC06knYRXO4Ws1peaFyjulVoJmVK0CvUTxpXJJEUmtcbd1PYb3Lucl/eG2ZHtlgVRyZJS4InlNaoAFI4GurLOfoL3Ypcz3O9RiCeC2OnnW6ukjLO9VVbdXRHkaV1hGlTIQBgXHXHU8dneuoPJtbU3KRMftppJ7fmEZBgsYWtdMjCjG993/UTpNJbaHjmjqI54ZVDxSoDmKqdLKa6JFdKtp1GfZNydpBsu4TW8LMxYiCSOK4VM+AWSWWgqQFKgUAAEt9scnL3ndnNnZMKaoWZC010AQQTBH6lRQTSRFgVqpt+k+mY2vd03KRiWkY0HF5Z55WrpRF1SSOasaGgdyqsg6n6nu5L0gFjawQxwKxGagSmWSQKfl1iLAV5aE5RdW2u5xbtss8624k0GC5ildJJFWSAtIrIVjbTJHK5LDxRxgrWz93t/ePt8dzHcPzkjErKYYJJgNBeMHUUofEKA43z3F2+8STw709w5uzbhWi58UEVBDz2D6RAD/Gpq1H1aDGxQbbu0m6fpdLxmMkCw8v2ZrYClJZdWrnnupp7a5dV/klp+OkxuvQM9ybNN0gMJmCcwx1ZW1aNaas1zGtcu0Y2bbtt3WTc/0nFPIxkgWHl8p0UAASy6tWs1rSlO2uU3uv8Adws09pPLFc3cYcx2kbRhkjuLuQ0QCMPJyw+pySwhR5DpJfderUTcylQkVkz2yvTJea1xHI6FsuZyUYA15ZI0ncOjOoUEd7tc8kEoU6lLxsV1I1BqRqa0ag1KVagrTHTe77qzPcQxS2jOzFmdbO4lto2LHMkxRx1JqSQSSeOIOnulJjBvXUBkijmUkPbWsYX2iaMjNZWLpFE2RUNJIhEkanC9K7HIIIkUzXl3IGdLeAMFZyAQZJGZgsUWpTIx9ZI1eRBZned19upX2jXa8stSn+z+zk8uuenna+zm9uG6R3uQXUEqCa0u0UolzAxK6tJLcuRGDJLEWYowyZ42R3k6f6kmM+69ONHbvIzFpJrWRWNrLIzElpBy5YWY1LCJHcl3Ym0913SFwbfcN8jeS7lQ0kisKmMRoQQUa6kEis4zEUUif50ES7ZYTCx2yxCve3rKXESuSEjjSq8yeXS2hS6qFR3ZhpCuLTbN53SC+VT/ADiRrWWMseBe3W3iJQHgqTo1MjIeOLjovfnAurMpLBcREhZoWOqG4ibJlrTMcY5FdCdSE4tt03yQybttchsbxz60zxojRXDZDxTROvMIyMyykUGQ3H3q2+/S3s73iD2drVY1/nMrEguLhz4AeOjxEcFrlN1N0mo/SMlrc2sEmeqB7qMxc+MDIyxqxMYYFQ9GIOmhf3jzhX3idlmXaWNbyS3kBZpZJZHVEuM1f2VtUpQtqZLhfZ22jqnq3ZrvZNs2S5ju5ZbuF7ZpHt3WWKGGOUJJLzZFUM6KY1j1sXDaFe4949/vstg6WiRCBLVZR8wrmvMM6etUZaMqHM1FAO4j6uNs/JLf8SmNy96t9vstk8dkKW6WqyD+awNT5w3CV16Rlo8OeZypHd2TlJoHDIwpUMjVVs6jIgHDe8L3pbi2zR7kxnMl2j3O43JkOoytAXjMavXJp5kk4MImQhjbdZbRun6X2qWUW8zNByJreV1ZoyyiSZXicIw5gZSr6UKHUGO3bLbuxt97hurWdATpOiCS5jcrwJSS3UA8QrMAcyDcbxuUgitrSKSaVzwSOJC7sfMqqSfRi76t3Z3W1DNFY2xaq21srHlxqPV1n15X+XKzNWmkLbdZe83c5NmhvUWWCzgiV7owuoaOWaSRtEBcEMsRjlfQRzOU9UEl97r9/a5uohUWt/GsfNpmQtzCdKseCq8AQsRrlQVbHs0vhYNpPA0NadmRxsXvitN9lupXshKbZrVUWt7Z6SBKJ2NI+c1Pm/FQernXyJYWK65W4jtp31IIGdAPC+shkABAJNxOAyJUmlKsO/1WCgd5SKmOYRRxkwoVzHEUJNCD2ajQFSTVqD6FeRTk6lrXXXT83Wnya/xnHLhXyk92HMmoUrkSh4aDXwxp9t214eRIIF1SyGgHf35nIUGZY101WqkMSpnYeEeLIDVT7Wmk5jzwD7o4KSjTInEfU4Eg5UIYU10YhVA8r+xU5nZWtP8Ak5/szywPbaczKtK04CtK5+tX62X+IvWH9p3P35xsV5ue22txM0u4VeW3hkc0v7kCrOhY0AAFTkABwGP6msf6Jb/yeFsduijt4Y6hY41WNFBJJCooCipJJoBUknFRjpP8ovvvLTG+/wBkSfntljfd1s6ia22+9lSnHXHbSutPPqApgv21J+ni32nbrfbI7e1ijhiRbFwFjiQIgAE1AAqgADLuoMsVMW2n/wCSf+Wxc7xcxBJbqV5mEaFUDSMXIRfkqCaKo4Cgwl6Xbnv0zZQszV1aJ4YLd+45wyEA/HXHTGzboV9nut1sIpQ+amOS6iV1Na1DKSOHb5P7qx3K2W4Wky3NnO4ZoxKFaNo5gtW5UsbspZQzRuEkCuEMb2PWPvSvLP2PaZkuYoLSWSaS5nhcPFrLwxpHAHVXY1aRwpj5aauYuOq/ysfio8dMei//APE73ydXfkLfjI8dLbJvMK3Fpebtt8M0TerJFLdwxyI1OxkYqfMTgRxgKqgAACgAGQAAyAAyA8vVX9r7l+eTY6O/sq0/FjHSm0ljyIra7lC9muWWNGP72FAPh78dWb5JpNzb21nClR41jnlneWh+1LW8Vc+IFfJL7y/dpd2yXF+IheWt07xVljRYhNBIqSKQ8aRh43CFWVnV31iNL653+6jvN73Yxc8wazbwxQ6zHDE0ixvIWMjPLI0aAkIipSPXI0fvhji3C3vqiLbWhiupbwpQnRbykR6YyVJmlZI42KDWJGRWfZfc90Dt2z7drLaNdGlPDmSJbRW6iQ5CrNMQKDWcsCPqHpG3miJowhupoH00zpzIrkMe2hAr5uOHnQaQ7EgdwJ4Y278lt/xSYf8AtG0+8uMbB9xuH/ht59Amz++C0h3t7r52DazBDcyyadSrcFJiI4I1bUonZlY0cQiRldQNg92PQu3bRtcTHlwLI1M/lFbeO2QO9Kt4XJPFmpXG4dOdS9JwFL62ubcvBdSxMnOiePVy5Ipw4UsCw1pWhzXG1vwreW5/9cvk3/8ACbf/AOIW2OlPys/ipPJ0U1M9G6/fbdjqn8jtvx7Y2jb4TSO53aMyD7YR2tyVFe6rV9IGNql3BQ3sMF3cxqeBlSB0TLtZDJzFrwMYbiB5OrfyFvxkeOkP7Z2z89g+g6pku2J5VxFCgJPhSG2gjUL3AhdVB2sTnWpPR3QsFiLRp5Lh2ltWkleWRUQl3EqhqLGirUVCgCtKY/itt/oT/wAthOsetIYFvEgjt620JiUpG0jKWBZyX+cILE+qFFKLjqSGXUIxfwsoIoNbQUcjzlVjr5guLf8Ate1/Nb7G1/k99+ZzY3Tc7SvNtrS5lSnHVHC7rT4QMNLIxZixJJJJJrxJOZJ7anPFnsO02+2RWtjBFbwoLJ6LFDGscYHz1MlUcKDuAGP4rbT/APJP/LYvOob2IJPfTy3DiNCkYeaRpGCLnpQMxCrU6VoOzHt0bss69MvErHiqPC0C0r9rEw0nuAONh2fc6G3vNxsoZdXq8ua5jjkrxy0sezARAAq5ADIADgABwA7BiXot7kWd3DKl1ZzsCyJcRq6aZVHiMUkckiMV8SFlkCvo5bWPU3vQvbIbbtk6TiG0klmkupIXDxoS0MSx27MBzGY8xkBjESl+YmOq/wALa/mFrjYvw24fn1x5Oov7Mv8A81lxHDKKq0gBHmLYt9l2eFLa0tI0hhiQUSOKNQiIo7FVQAPJDZTNWO12y1SNewBnnlY+ktIfgAx1R1GoBupbu2tiflCKKJpVp3B3mNacTGK+qPJ1BJfDxWJtLmFsvBKt3DFUVBoWjmkjyoaOQCMdH3Vq2lzu1jH/AJEtxHFIMuxkdlPeCQcvJ1b+Wn8WmOm/utx/8TvMbuD/AO5XX4iTH+Wfq4t/wUf3gx1V+Ds//EbPHSH9p234weTq6/vjWQ7vuCZdixXUsaL/AJKIB8GOlYduCgTWrXDlflSzzSySajQVZWbRnwCBeAGLzp7dFLW1/BLbzAGhMU8bRyAHOhKsaGmRw1ntG77e+zNISt1K0yzrDq+XbLCQZgvyElMTGnz0dfDtfQWxlnttrgWFXegeRhVpJX0gKGlkZ5GAAAZjQU8vV9xc1LLuM8Qrx0QHkx/FHGoHZQAcMQ9D9FQWIsoZJZdUtq0krvK2pmdxKoYjJF8IoiqvBRj+K23+hP8Ay2H646vhhS9kiiib2eFokYQrpVmUs5L6aAmvAAAAADG7w3Jblx7xLyw1aAGzsi2mvYTmfPjp7+1T+aTYuv7Iu/x9n5Lc9+02n466xv8A/a3/ANJb46U24seTHa3cgXs1ySxq7U4E0iQd4p58dTbvMqm6t7GCKIkAsI559U2nuFYIg1PtgO3yW/8Aa9r+bXuNp/J778yn8nRX4Pdfv9ux1X+SWn46TydJfkt5+Oix1p+C2v7+/wDJ1XTL+cRfm0ONk/D7h+fT4tNumJ5NptVsI17PnJrqR2A4VYsFJ7dAFcgBuEPQEFmzbk0JnkuLYzSUhEnLRWWRKIOa50kHM1x/F7b/AEJ/5bG3N13DahtsEwha2t2iYicxlw5LuWAMSlRkAS3fjqWGjLE23xlhQhS63KCOvnAeWnmLY3mCcHTaQ2MMdexPY4Zcu4F5XNBlUk8ScXPTnQUNkYLqf2iR57ZpZWflpGF1iRfAoWqrTJmcg+I4/i9t/oT/AMti03/rmG3FxZQezo1tA0VY9byAPVnLEM7UzAFTQZmvWUEuoQCTbGUEELrIvw5HnKqlc+wYvfy2y/GNjpaw3iBLiETTzaHFV5lvZ3NxCxHaY5oo5FrlqUVBFR5br8DJ942B6fr42z8kt/xKY3b8iuvxD4b0n6+IPwafejG51/8AerL8eMdK/hbr/wAPu8dXTWrFWaxaMkfaTSRwyDLvjdh8OOn9q3QA211uNlFKGzUxy3MSSV82hjXzccBVFAMgB2Duw3oOJPwp++x0/wD2bY/msXlXd4F1qfCa8c21CgqKmp06Qa5VyDAjkX0ZifhpJoaHtPMCKB3gseOWrHPsSTUZ1ZyaVpWjE5ErQMMjTIkDH6L2xiiofE2YAI1ZcKeIBjVgy6QCq6x4hfwS60Q1ZQAlRQ1rpUCo7C2pWagZOw/pEU4DjkKtQLWlaA6lJHEA0OYw97LJy0qNKsA3YCD4lPiIofCFQVBUGpAexvvFHU6WLDhwpSuR4FQFUFCWIDZYjgVyEMqgjzfzbL0eJv3x7zgW231UtSpCyHv4MgKgigFGIU6vFkMNerdLqqMgqoTU0NXFGalakjQVFWHCmBNN61BWn7pFcDPjQMBXMmlSSa4k/wAr6kXki3aBQwibUakAZBe00HhKA0rVq5A6Wxov4jE2VAQVLA9tGAVRn2yEU+VXLBubInVU18TEZcaDUUYANSq1Va0BHDC7NtpKtkWI7BUDUacasdNG8KipZWqpRLq0kEmfiUaUr5tQVQTxILVViBVDkDJcodEgFKinEGlciRnxGZpXvGBdzkswC8c6kogHxsc/SThr15uVHWihkD8KEEqcgxFG8JCqCpAYsaHar9taMRpYggEnSNIypVdSkFdK6Sxca/VhhsmOedB+50scqiuQOVcwT34N8koMtVotFJBYgUDMpOZI4EBc9NQAMNc3FQYsmJNeCKxOeeVSBUk0AqzGpxKiuEiiqp4MKg04EMpANQtAC4BLMKAY9nciWA07VWlBU0XIGuYBCg6wFLaB4o9psCVeQ0LCvh9U9lCT4lCgnSSxD5ZYN9bziRlIJVUoWzA0lkozVOWoae4jSSQdxXxEaQaZkFtPHw01AMCaDTqrTLDXM10gdiSq6dZWoU+Eu2rwlihzYagQCKUw1vfEyJU0Y185rmKCnDwmjAqQqnXX/C8W3da77Y7TPMnMjju7qGB3j1FdarI6ll1ArUZVBHZjqnedjuY7y0udwuHimhdZIpELkhkdSVZT2MpIPYTjZNi6p6l23br2KW/1wXF5BFMge+uHQtG7h1DIyspIAYEEVx/vls3/AHja/wApjqbdeldzW6sZ7lWjmtZxJDIBDEpZJI2KOPDp1KSMqVyxsl5fS10ybiWd24Kt/c5szHIKBxJoAMdKHbrmKelxfV5ciPTwWnHSTTG+TbhPHAp2iQAyOqAn2yyNAWIqaAnLuxPZ8xZ7W8ikiZo2VlZJFaN9LCqnIkdtDjdOiN9jKXO23EkTV4OoNY5FpxSWMpIhyqjqaCuLDYepLDZ7PqazijguILi1tI2uzEqotzbs8YWUzAapIkJkjk1+DlaHYyybDtiqoqSbG1AA7yTFQDz4Tary12jctzmkSGOxsLOyuZ2kkYKqyFU5MHGp58sZK+ortRTu/u+QLBFuFjPaRhRpSIvEUhKqoACxPoZVAAAWlKZYe1ukex3TaLogqwo8NxbydxBFUdMjQiormMW1LuGy6gRFW72+R1STmgAPJbBiOfA7eJTHqaMMqShWpqa7vpUgiTNnkZURR52YgD4TjbvdV0puK7zu24PKpNlpltoFhhlmkeW5qImosLrogaZw9A4QGvk6rB/97H4qPG1bDHuECXm0veR3MLyxrJHzLye5R2RmDCN4plKyU0Fg66tSMBP0d05u9tuG42sJnmitpFnEMYdI/nZI9UaOWdfm2cSUOrRpzx1ft63cJnFk4MfNj1hhJHVSmrVXzUr2Ux0hNOwRE3nbCzMQFUC9gJJJyAAzJOQGDBYXUM7qKlY5UdgK0qQrEgVIFeFcvIsV/cxQO+arJIiFhWnhDEE5kDLtx1RLEwZW3bcSCCCCDdzEEEZEEZgjI46N2/2uHnna7UCPmx8yvL9XRq1ahQ1FKihBFQcbX7xdqiMj7DNJFchQSRa3fLAlIAI0xTxRoeFOfUmgNF3vdleXZ9xj9lvkQAusZZXS4RflPA6htNRqjaVBRmUiPf8AovcrfcrSUAiSCRXpX5LqPHE44NHIqyIQVZQQRhty603a12yFRWtxNHGW7giMdcjH5KIrMxyUE43LeOgzNNYbddeye0SR8pbiQRRzM0KMeaIwsqCsqROTXwAUJ36DcpCYttaK0t0qdMcMUSmignLXI0kzUoNcrUw/XS2tveb5PeTxTTSJHLNarEEEcEZYEwh4yJm06Wk5gDFlRAtzvPvA9ih22FSZpLxYTDSlNJ5qkOzU0qgDM5oiqzEDEklvTllyVoKClcssqeigxt1pa3cMsvssB0JKjNQRJU6VYmg7TTEkNjdwzONxtKrHKjkeC47FYnsxsNzeSpDGqX9WdlRRXbrsCpYgZkgDvJwZtvnjnQGhaN1cA8aEqSAaEZcc/L1VuW8OWeHcbu1jBYkJDaTPbQotfVAjiWoFBqqaVJONq6x2a1t7rddx57Xd2yRvOkiTyRi2DkF4kiRE+bBUOSZiDzAcb3uXXJsoYWs7pI2ukiOud4ZBGkSupaSZnpoSMM5bMDKuNseoC+2QGpNABzlzqcgKYaGwuoZ3UVKxyI5ArSpCsSBXKp7csdQWdtdwSTCWwBjWWMvVdwt9Q0BtVRQ1FKihqMjjpWa4dY0F0asxCgfNSDMmgGeWGu7O4iliSup0kVkWgqdTKSBQZmpyGZx0WduuIrgKm615ciPSrbfSukmlaGleNDThjqmTcJ44FNnbAGSREr8+3DURXz04VFeIxd7lsWm5k2aaLckMZD64YlkhuCjKSKJDM8zEVqsJHHG0e8KONpo7GUieJSA0lvKjQzotcg5ikfRqyD6STQYi6k6H3OG/tplDeBwJYifkTwmkkMgORSRVbtzBBO9+72Tc47ret0g5EdpbMs0kZZ1JkuSraIEUKTpkYSvly43AYr0lLMyoq7xtpZmIVQBeQkksxAAAzJJoMMu33MU5SmoRyI5WtaatJNK0NK9x8p65iiPsPUcMcocA6Rc28aW88VaABtKQy0qa87I5EC492Pvgs7BIribn2N/eW1u8ccjqqSW1xNJGTFG2lZIpHYRo3NEjoGTCXu3bLtVxDIKpJHZ2bowParrGVYHvBIw931zHsVhpB+aa2tHuGpxEdtHE9xIR2hI2p20xB1n0Btq7Xtl/JcNGgght2kEMz25meOCqDmGIstSXCadVDVRbw2F3DO43e1JWOVHNPZr4VorE0rjbLi8lSGNbe+qzsqKP5pMOLEDEsUEsdzbyq8TmN1dSGWjLVSRWjZjz43boTdUKybdcOiM3+chrqglGQqssRSQGnBxUA1GNv6U6vsdos+prCJLeRLm1tI/bhEoSO4gkeNVllkUDnQg81ZBIwQxFXJkfYNsCgVJNjagAd5PKpTz4a13W22i/3EkKlhY2dlc3Lu2So4ROVBWta3EkQIrp1GgO49BmJLW23GxnswiKFSFZoGiXSiAACLUCAoA8IoKYudk3SNrPctquWR1zDRzQuRVSQKgMtUalGFGGRBxaW15ew2XUkcardWMrrG8kqgBprQMQJopD49EZZ4dWiQU0PI1zeSJFEmbO7BVA7yzEAD0nG2e67pvcl3nd9ymaLTYlZoIAkckryT3IYQkKsbKUheWVXyaNRVhjqv8AC2v5ha4s+mRfwJf7VPeC4geVEkRZbiS4jk0MQxiZJABIAU1K611KwD9E7Du9tfbpFC1xJBbSrOYokdEYyvFqjiOqRAEdlkNahSKnHUVhPdwxz/oy++baWNX8VpLp8JYHPsyzxCScuaPvsC1s7yCaVqkIk0bMQBU0VWJNBmcsh5Nl97VhEWtpIf0ddMATy5Ynkmt2c5j51JJVBypyADmwxe9NdbTez7NvoiU3BqUtbmEuIpJAASIZFkeOVxkh5cjUjR2CbpttxFcW0q60mikWSJkpXUsikoy0z1AkUzrge5XoW9iv5Z5kk3OaFxJFEkJDxWyyIdDytMFkl0lhFyljb5xmEe37zoPsPTv8/uHpkHjytIwa01tcaHA4mOKWg8JwrbjcR24c0UySKgYjMgaiKkDM0x1XNbusiNeEhlYMp+bTgVJB8+eRyOeOmtvkuoVnL7gBGZEEhJ3K7IAQtqJIIIFKkGvDG62t3cxRStY3RCPIiuRyJMwrEEjI507Dj/LP1cW9rZXcM0giQ6Y5Y3agVamisTTMZ8Mx346rsYbuF5gloOWsqF6ruNpqGgNqqKGopUUNcdIzTuqIu5WxLMwVQBIMySQB8eGO3XEVxooG5civpJ4BtJNK0yrxxum5NGRY7+x3C2kpRWM2dyleGuO55gKjMI0bEDWMR+5j3k3qbebeR2226nbRAyTOZHtZpWOmFllZ5IpJCsTBzEWRljEq3Ns6yRuKqykMrDvDAkEecGmJH6q3qB7tQStlbMtxeSNnpQQxseVrPhV7hoYq8ZBiz3uKNolvIIpwj01oJY1kCtQldShqNQkVBoSM/Le9QmM+w9Qqt5A/YZAqx3UeXy0mBcjsSWIn1sSe6v3u2m3QSiZpbC/vLaBo3EpHMtZ55IyIir1kiklZYyHeMshWJXW6s9j2qWJxVXSztGVgeBVljII84OHueuE2KzZASIBa2kt09OxLWKJ527iRHpBI1MozxY9X9Gbeu1bZuKyXEcPJhtyF1snNkSAmINIsYckMx0latUZdPjbrqG4I3QkiOVHIHsk2dFYmnDPgKjvGLma+lSFP0RdjU7Ki159oaVYgVoCfQCezH6T9oi9mpXm8xOVSumvMropqyrXjlxxbzWUqTJ+ibQakZXFedcmlVJFaEH0EHtxvy7jdQwE7rUCSVEJHslvnRmBpkc+Boe442r3jbNGZm2GWRLjQCx9kvOUOblWqxTRRqT2CcsTpU0h6rnie4225ja2voUpra3dlbXECypzYnRJE1EBgGjLIJC6rvFp1dt0MbKG0XNwlrOtexoLjly1ByyQg8VJGeIPdd7vGfcliu47qa+0tFbgxRzRCGFZFWSUkykvKVSMBRyzMHLR7V+AvvzKfDXFy6xxoKszEKqgcSWNAB5yaY6MO33EU4WLdK8uRXpV9vpXSTStDSvGh7jjqqTcJ44FNraAGSREr89Jw1EV89OFRXiMfpLnx+z01c3WvL0/ba66aeetMdJybfPHOotbypjkR6fPRcdJNO2leNDTgcdZtuNxFbhotsoZJFQGj31aaiK0qK91R34W8u7iKKF6aXeRVRtQquliQpqMxQ5jMY6pntnWRDcRUZSGU0toQaEVGRFPTjY7S6u4Y5WuL8BGljVyTfT0GksGqaigpU1BHEV2P3sWMRe3aE7ddMASI3R5J7YtQZc1ZJ11E0+aVeLCtzsXvUsba42XeBGvtE9tFcexXEZblykNG8nJcO0cwSpB5clNKNWPd+nNr2a/tZQCk1vbWU0TAioo8aMpy8+Gv+tLfYtrjUV/nEFjGzdwSMpzJGPyUjVmbsBxunUPum22O1sbW69ia5S0itBdtHFHMXRUVZTEomAXnKj6tXzajM2HvLgQtZbzbJBI9Mku7QaCjEcA9vyWjrmxWWmSHF70H73rOy9g3F1mtr26tYpltrkARtHNI6OyQTIEo+UcLpqeiSSSIm47Ps+0XdvKKpLDaWcsbg8CrpGysD3gkYa865i2HbVX5EtvZ85qCtI4FjaeVqZ6Y43anZiXrD3Zbau37bNdTQqVtobU3Jtzy+fy4fkMaiPm0lCijohqovrezu4ZZBe2dVSWNmykYEaQxNR2ilRQ14HHTFxdyLFGrXtWdgqiu23gFSSAKkgDPMkDDfo65iuNFNXLkR9Na01aSaVoaV408l1a3l3DFLyJDoeVFehRqHSzA0NDQ07DgHz/Xxttla3cMswtLc6EljdqCFKnSrE0FRnwzHfjdrG5u4Y5jZXPgeWNXoYJKHSzA0PfSmG9J+viKGwuop3WJCVjkR2AKihIUkgec5Y3Wyt7qJ5lu7NWjWRGcETZgqGLAihqCKih7sdL3F1IsUay3VWdlRR/MLsCrMQMyQAK5kgDM43vou3uYpI9ztLi15kbq4jkliIjYlCaFHKyU4mgyzxPtO4o9nuO13DI6mqvFNDIQfQVdciMsqgnFrF1xusGxb7DGiXUd2wgt5ZVADTW87fM6JWqwieRZYzVdLoFkeafat1h6h3HSRDaWEgmV34Dm3SareGMGms62l01McUhFMe0EU1vWndU8MdP/ANm2P5rF5Rtt2mkNXxHhSpHec6UYggUU1NAM6yqipxqCFX0mh0t5wwIPaDieC1YtEp/yaaW1U4UbUI6ilRwNaVxLHdHllwoWuQbSOXqJPbqSg+7b04kjlI1NSgPbpYN9bSD3kDicSREF2cigNaglEj4HgY3zI7Cp7c8BENSKV78kVa07gQV/ya92DYxIzFSAWBQrnXs1auwnNQSAWFVocRfhU/8ApMQ7dbMU5jUJzoCNJqe+uoChDIAGLI1RpkuLiSsj6RkFQMAwZqA6jUKGIoRnlnUDBr3J+IixJ/lfUi8iWs8fhc0Deaik9uXrGgoSxWgBJyZ2VNDcWUha+llIr8J83DDw7cxaPiaerq1HjSg/i9emmXArQEKAZzpB1EHPOrvRa9gVXDnsAUHIZgTXFSCeAK1p3+IqKDIceJAGZxLMUaOtRpalRQkZ6SR2ZUJyxoGVOUa8KBeUxJr2AAk+jBSCdQQakPHqYVVR9uKAMCoy+TXgRhZZ5g0gK8IZdIIIXIrIYwQQBUg0IGoZYt/uJPxRx/lR/jFxdxqKk6hThX5pcss8+GJ7OWnMU04irFWfV56DUCOw1NOBwLLS0jn7UpkcsiGcNXMUoCCSAM8sJJLJywzKwqKigEQOoah4Rpc50JKUAwefcJob7WFtR7Rp0Saq5V8OdBXhh1BrEWFSEeOhoKE8xia000ao+SFFaVaTbJ/ATUqMgWoCCSC8dKHgsYA4ClKYbartg4FcwcsqrQAeENVaigSqhy9Wpp/wvsl90Psd9usEO3cuSS1tppkRxc3DaGaNGVW0up0kgkGoBFcf7n7t/QLn+Txl0fu/9Buf5PH+5+7/ANBuf5PFT0du39Auf5PF/wBE7vtlzb7u+3b8i2ckMiXLPO94YFEJUSFpNaFF01bUNINRjUejt6IrUV2687fMYajFU6O3oejbrz+RxsGxdUWc9hfQ+2cyC5ieGZNd9cuuuORVddSMrLqAJUg9uE33a5k2zqS1TRHclSYbmMVKwXYUF6KSRHOgZ4gSDHKoRFkg3Xpu8uIkJAuLKJ7yBl7G5lsJNCniBMI3p6yDPC7bDsu8Th8hGtpdvUZDJBGfNwGNp6n6n239CbbY3dvcStfNy5pEhlWRo47YarjWwWgEqRJU5yClPI/XHRc0e2dSaQJeYD7NfhFCpzyoZop1UBVnVXDIoSRD4ZI3g3vpm/AQ5TW8L3UBocmE9tzYgDSoDOGFRUA5YXb4Ni3i7bKiCzu5KdxoIzTtocsW/vU94VrHtkFtBcJFbSyK927zxNEHMcetYkCO+rmyJKDQcqhLLh/e97sLQ7hLcxRruFnHT2jmQosSXEEeRmDRIkckUdZQ6B1SQSOY/Yk6b3XnVpyxY3WvV3aOVqr5qVxvvVvvB2yTa13CC3htknKrO4V3klZodRliApGKTLGxPBSASOqd42LpfdruyuNxuHilisbt4pUZyyvG6xFHQgghlJU551BGKjo3eQf7NvP5HG67l1vsW4bXbSbVLGkl3aXEEbSNd2bBFeVFUuVR20gltKk0p5OnZOhdj3DdY7ezmEr2lrcTxozTkhHeFHVXp4tLEHSQQCK0r/c3ef8Au27/AJHHTG9dRdMbrZWNvdgyzTWN1HDGvLk8UjvEERa9rECtBWpANxs28Qpc2l3G8M0UgDJJFIpR0dTkVZSQR3HE+/8AuU/+7bbIzP7DJIqXlsCa6I3lZUuolFdLa1uKaUMczhpWa1m2Dd7KYZU9ju4yadx5Y1L51qPPhYtq6b3KVpCBzriCS3hp+6ubkRQCnnkrStOGF6R6oeCS/uLua7m9nZnjTmpDGsZdkTUyrENRC6QxKqzqA7P73PdZCLy9mjjW/sQVSWRokEaXNuWKrI3KRElhqHJjV4hK8jKsqdIWO/7Ndv8ANyLbwX1u8nEBXREUuASSoZTmdS554h3X3v3l9t23KwLXG7zTS3Wg5OttZzOZlYgD+NFvCR4g7EaTc2239IbzLBHLIkbnbrs6kVyqtVYdJqADVfC3FagjEG8dZdPblt1mLK7TnXVncQwh2RQq8yWNUDNmFFdRzoCK4nkTo/emQyPT/wC3XlD4jmPmeHcRkRmMsVXo3eQf7OvP5HG6bZ1ttt1tdzLuskiR3cEsEjRm0tEDqkqqxQsjqGAoSpoTTy3nvX91Fqdzi3Jube2UdPaYp9Pzk0KE1uI5iNbJHqmWV20xtGaxy7f0La9Q7VLO2mSG1hv4S7igGuGNRqYAUBZCwHCgJxL1b757u9sraKOVwb6WS53KchC6wwW0rtJFrcKh9oMOioaOOWmnHh6N3kj+zbwf9Tje9w642LcNrgm2wxxy3lrPAjSG6tm0I8yKGcqjMVUk0WpFKY6hv9v6T3ia2n3K+eN02+7aN43upWR0IiKsjKQVZaqVIINKHFR0bvII7f0defyOOsum+p9ovLHcbt9y5NvcW80U8ok2uGKPlxyIsjh5FZEKqQzAhanBc9Hb0QSSK7be1oc+BhqPQaHvxVejt6Ho268H/U46b6e6os5La5jtHSe2uYmjkXXNMSk0Mqhl1Iw1I6gkHMZ4uerfcjb/AKR2udmkbblYC6tCTVkgViPaYB/mwhNwoohjl0mVjt/93N2iuAdPL9hu1ep7NHK1Z91M+zG8dd9WWVxt7Wdq0llYLC0+43s9U0oLVNUsMYUuWDrzyyhUgKtzFy6N3nL/APRt5/I46ql672W+2pbmGwEJvLaeASFHui4jMyJrKhkLaa0qK8R5Z+iesoS0LnmQzJQT206ghJ4WIIDqGKkMCjozI4KscSybBYt1HtoJMdxYKXm0/J5tmC1wjkcRGs8a/wCmbDWcGzbvAa0ZBa3aGteBXlg18xFeGESy6cvLaORqtPfo1nEoNSXJueW7ivHlLI1fkk42v3d30qXNzt1pJHI8OoxvLI0srcvWFdlDSFVJVS1NRRa6Q1ej96YV7duvOz/0P08VXo3eQf7OvP5HFzs/Wm3XW2XbbrcyCK7hlglMZtrNFcJMquULI6q1NLFTpJwm62kq7Z1FaJogu9NY5owSy292q+JowxblyJV4SzELKtYmkh3Ppy7uoUJ03FjG15A6/ba7cSNGp7p1ifvQYXbYdm3eVWyES2l29RwoEEZqOHZTvxt+89Q7Ydk263nhlllvzypGRHDMkdsK3JkotFEkcSEkVkUEkYPWPS86bZ1KkYQu4Ps16qDTGlzpDNHIgAVLhEc6AI5I5FEbQvDvPTV8VQ5T2sLXUBAOTc+25sag8aOysMtSg5YTbodi3i7bKkYs7ySncdIjNM+3gMbf71veFZx7Xa2CXBjt5pA13I81vJAjCKPWIlXmlm5zxyCgAjIYlcL73Pdlbm/umhSK/skI5z8ldEVxbqac08oLHJEp5g5aNGkmt9Bsf7t7os1dPL9hug+ru0crVXzaa43jrbr/AGuXa4b2zS3t1uCqTuTMkrloCedEFES15yRkkjSG8RG7730j05ue4WMkNkEntrO5lhcrZQIwWSONo2KujKwDEqRRgMf7m7z/AN23f8jjad76u6c3Pb7KOG9Dz3NncwwqWs50QNJJGsalndVUFqsTQA+S96M6tthdbffxmOWM5HsKujDNJI2CvG6+JHVWGYxNf+7uF+pNnYkxmEL7dEvEJNaghpWHqh7USB6azHDqEYk2ptj3eIE0eI2l2tScqMhjBqeyozyxGb7a5NisGIMl1uSvblV4kx27gXMrFa6NMYjJoHljB1CPo/pJC5J5lzcyAc66nIAMklMlUDwxRL4Y07WdpJH6atehtpvN1lguboyrZ281wY1aOHSZBCjlFYq1Gaikila0GKt0bvJJ/wD0defyOOlt333pfdrOyt9xt3lllsLqOGNFcMzyO0QRFUAksxCjvqRWx3XonYNx3O1XareNpbS0uJ4hItxdsyF4kZQ4V0JUmtGBpTH+5u8/923n8jiTeOtNg3HbLQ7ZdRia6tLiCLmNLbFU1yxqmshWotdRANAQDjqTdds6S3iW1ut03CWJ12+7ZHjku5XjZSIirKysGBUlSCCDTFR0bvIP9m3n8jjqqHrvaL3anuJdv5QvLaa3MgRbzWY+ciawnMTUVqFLAHPLDdJ9WKY5IyZLS6jA51rPpI1rWgeNhQTQsQsqgZpIkcscrWG1yb9YKTy7rbladmWuRe2StzE2nN/m2jU1CyuBqP6Oh2fd1FdPKFrdjxV4aAldVScqVr2YiNxs8uzWVRrudyDWoVcq6YHX2mQ6SSmiEoSKM6A1EFhCfBBGkY7MkUKMuzIeWTo/q6MqVJktrmMDnWs9CBJGTkykGksR8Mi5eF1SRJG2zbX6g29STHc7crTOy9nMtVrcxvpzYct4lNQszgaibODZ93izoYxa3a5k8CmgGtewitezEaWvT1zYwyGrXG4q1lEoOesicLK6558mKVuNFNDi393WoXV1t+ztaEwqxWWYWrK3KUjUQ8hOioDGo8IJoC/9zt6IJqK7be9vmMNR6CAcVXo7egfNt15/I4HQw2m8/Tfs4HsPs8/tmr9Oc+ns2jn6uT85p0atHipTFW6N3kn+zrz+RwHHR29KAQTTbb3s8whqT6BXFn0/v1sJIpbCK3uIJVqrK1uscsUiMMwQWRlI7wcTb57kbuKa0lYt+j7uTlyw1JOiC4YGOaMHJee0UiKBqknerEWMnTvs6kkGWS9sBEAPlErdMxB7KKSe7C9Z9V3y33UF3uFtb6YCwtbWF4LqR0QsqvcSM0S1kZI1VRpSMkGRtq/AX35lPjqjadjtpry8ubGWOGGCN5ZpHYqAsccYZ3btooLUBoDjxdHb0fTt14f+pxVejt6Ho268H/U4PRx227/TH6IMfsXIm9r5ntBfR7Po5/M0+LRo1+auKt0dvJ9O3Xh/6rAcdHb0ACCabbe1y8whqfirjo7pfpzaby93O0O0c+2t7eaW4i5e1zxScyKNGkQJKyo5ZQFYgNTGo9G7ySeJ/R15/I42G+v+kt4ht4Nws3kdtvu1REW5jLM5MQVUUAlmaihaliACcXvRnVtst3t9/GY5YzUZVDK6MPEkkbhXjdSGR1VlIIGJr/3aoepNpJJQRlFvolzOma3JUTFcgHttZkPiMMIIQPbfoPd7SQZMps7uNssswY1NONOzuwo2zpncX5hAM1zE9tD2Cpnu+TEaDM0cmnAHLC9H9UzQy3093Ndy8hmeOMyxwxiPWyprZVhBYhQoYlVLhQ7XfQ3WkHOsrsDNSFlhlXOOeFyDoljPA0KsCyOrxu6NLc9HWx6l2upMctoK3Sr2CazqZdfZ8xz0IFdSk6Q9qmy7vbMDRk9ku4zXhmpjB82Y4YVbDpu+jWVvFPextZxDvcyXXKDgcTy9bdwJIB2n3fb3NFcXtp7RJO8BYxcy4uJZyqM6ozBFkVNRRNWmukAgY3K5tukd5khkup2Qjbrwqy81qMvzNCpGakVBFCpIIOKjo3eQfNt15/I46sXrrZ73ajcnbuT7ZbTW/M5ftpk5fORNYTmJq0VALAGhPkm3bo3p7c9xs1srSPnW1nczQs4ViyrJHGyErWjAGoIzAyrl0ZvP/dt3/I4g3jrLp7cttsxZXa866s7mGEMyKFUySRqgZq0VS2ps6AgGl3vPR3T257jZNaWaia2s7maEssIVlEkcbIWUghgGquWoCorn0ZvP/dt3/I43y8642PcNrhl23RHJd2txBGzm6gYIjSoqs+lGYqpLACpFKY6o3PaelN3ubS43W/kikjsLt45I5LqV43jZYijoykMrKSpByONS9G7yP/6defyON82/rja7va7ibchJGl3BLA7x+zQrrRZlUsmoEalqtQRWoOH6w6duF2fqPSFeUqWtrwIoVBdKtXSRVUItxGHbQAskUumPlm2tdiS/QVpLbXtnyzTtAmnhkFezVGppxA4Yi3f31Tx7Zt0VHezgmSa7npny2lj1wW8Zy1SLJLJTUojQlZVeKAURZKAVrQBshU5nLt7cdP8A9m2P5rF5QZx4lNQfg81GHZUoyk0UEkCmDK10xrkcmFV+1JDhyOzNyPNwpybYZfB8WQ+CpqxAGosRXAlJ0SLmGFcjQCuRVgQAPVZQaDUG0rQPdS80KQQNIAqO2ldBJ4VKFgODVAOOQFGilKdlMGW0l5YauoFA1Se3PwgjhVUViOL6qsS0fiduLeftOZZjXj4malTpoCRgXrUqrBuDVqNHbrC/5tfk9nbU4DFtDrwNK+kjMZkZGupSKalbStDBeSc0ntIOeYIDeKpApQKpRczRQaENArAqQAAARSihflMxPhCjjTLhUkluRQA14Bu2lfWd/tR3eTlXIr58uz0/CKijAFgrLqOBKt0wpkKBqqPtQS5enZQOPq1PIHiPb6aVpxJrTizM3ZqpQBTIdLpmp7j2HIq1R5mANBq1AABXu5eYFpQBQtCO0aaLXiNTIzgHwuDQg2JACEAUINKDs8LKeHnx7KoBXhQA0pQLTxMx4AVzzw09pJyy5JNUD1Jy4HwV/dFC5qdTkmuOcTrky8VKcARUAliMjSgOkCmlQakpfNTUlQKhiaEaTwdRmO9TQ54MeQORFQSKggioBUnMcKjDQwgAE1y1U4AfKZzwA7aebjX2q2flOaVOkNUDKlD4aDsLo5GQBChVHtDnmS/bUp6MiWoB2KulK0OjUqkCOfiCCD5xw7iPSpVxmAwBNQtxMHQdgQA99SQatQ5/OcwE5kHhj2VVoncKg8a1qKEGudRSh4UwTYzcpT2aAfqkqB3qiop7hgyKdTniaUFaUrQljWhoBq0qMkVatq/4LeoetemRW/srdRCdOrlvNNFb87SQwYwCUzAMChMfjBWuNu33eepby7sri7iW9ivrme4tWt5ZVE5MUjusZRGZkeNQ0RAK+Gqsd1i6r2g2wzMg3Kz0CorQnnZHzHPzY2/3b+7y49usNunNzc3ahhFLcaGijjhrpLpEkkuuQjRIzryyVTU1/wBfyRkWWz2bxhyDQ3V2RGiqaUJEC3BYA1Xw1HiH+Ad92/b983DZ7XZ76e0tra1up7aNUtpTEsjLE0fMeYx85nkDH5zSrcsIo2yf3i9RbdF1DFzYbiOa6t7eeURSMsUzQyOhLSwhGdo10M2phpqVXcbPpneLbd9+uYZIbWCzlS5WKWRSnOuJImaOJIa6yhcSyEBVShZ027pLYkMl3uVzHDGBU0aRwuo5GiJXU7cFUFjkDi12e0/irSGOFK/axIqL/wAlR/wDlj2Y4N8Q+zjg3xD7OBIuQPf+s9UhpgMvA/qREZzHmp+rkw0qO/uxrfjWn1PotaU0/TrgE9o/WV1sG+wJdWV7E8M8MgqkkUilXRh3MpIyoRxBBzxNuvub3GK7tJGLLZXjmG4hBqRHHPRopwDkrS+zkLQMXYF2Nq3TEz501R3Nm6Hz6kuCoHpI7uOIn67a36dsjQyF5Y7q5pllHDbSNGW7+bPFp458MW/Q/RUJjtYSXeRyGmuJmA5k87gANI9AMgqIqrHGqRoqjFTjiPjxl+vZOt+lLtdm3+RQJi6F7W8KKFRpgnjhlACq00ayBlXxQs55mDFa7Mm4Rgkcy0vLZkNO5ZZYZqHs1RKe8DCxXGxrt8ZpWW7urZEWvaVSWSag7dMTEdxOD1VvVwu7dRSIYxOEKwWiOAHS2Vquztmr3LhHaMmNI4laUSf8A5U9oph0BrxOeNB7aj6eFjClh38OJ4cMARoSpNK55+Yej4sGGBdRHHOmDHIulh2fYxodCPqnuyp24CyppB4d/pwKgsWOQHHAhkQoTwrTGgxnzZ8R3jLA50ZVTw7/AIfsY5hzrw8+OZJHRO/t/Z9XCzRqWB+kPP8AUwGjSpHrcSB3cO04C0ZB2+fzYIdClO/t+lgtBHVV41OfwYMsakkdnbiR9Jc91eGAJIywOfGlD6aYEpGkUGQ+kMc1YvAPjp5sc6JS3m7cfNRkt8YA760wQwoy8fIViQvp4kcMGQZU417ME28dVHacGRFJZfk9te7DBE0d+df+L0YMNuuthx7hgxSrpcZ0+xjQ6EHs7z3ZU7cCKZNOrh3/AA4CgambgMBblNIbga/s/awFA1MeAwFuU0BuB8i5FQp4fbZ/s78NJMpQL392DIkdU78c/gBx82DIkfgHaTguncfgNMaIkLtUnzDIYNRRl7MFGjIPYOJr8WWOTMugnh+zz4EUY1OezAW5TRXgezA9P1jgSPwAGOYIvB9PBn7Bx+xjWkRK/T/bwdEZNK/tDh240aCO814eY+fHK5Zr3Vz9PD9ZFG4HDxNXSv2cIYmyY8D6c/g7vPjU5oBjSjZ/CPq40yMAfPjSzCv7OPd8ONLsK41LmDjQzCuOZqGnv7MMJCFA4Z8eONbGg78aUap/Z3+SrkAefFUIPoOPnWpX9nDFYzXGgOKjsr3Y0KwJxqY0Hnx4GB9GF+cC6SMq9ta/GeGKSMAfPjSzCpxqHDGjWK/S+PhjSjAnzH/gPZScyMh2n0YC1Fc8u3jinbUYXT2AYYQaV08SRUmmVMNzSK0+Ds4YQ1yHHzcePoxHQ8D8XDCKG0ufVIzH7KjLCi4AepoDQV+Dh9PERPm+rilczSn2fixA0nAUr9L62GYnIg/DhtR41p58ADjnXv492E9P1sE14CuDJHojWvCn1TUYZTSpPfx9HmxLU/H6TilRUkf8eEKHhpr8X2cBgRpA/YMSSE0UnLsHb+0MNnTP6VMSZ8SaefPs8jSWL5dqkfZxJGqhWHGnA9/1DgIDmK1wwiPbnnwxJWmZy8+Z4YdEcI1e0VJzwJZJAW7gKVHx4DVFKd/DI4jz4cc+GY44WR/VIFD2dv7Phwrynhwz48Pr4Vq6csieA44+dlWno/ZXA7cRV/Zng6c6EVwDHKAOFNIy837OPHDhG1eKpp2UpX62AvZShHdlnhhGcs8ye2mCCeBr8GWJMxmTT4zwwxqKH7A/4sIaimX18MZMgRl8Q/bGAlasT+z4/p4VCcxSvxYVkzApWnop9XAao00+lThiRl4agfs/Fl8WBVgKChB/ZnXD+kY5p9R+NO/DXL+s/wBT9n1P1nIITpNTme6o82CLkksvAHzfY4jCRGpXjQdprgcuFlYcDT7GFlceLIHv4VI+PGpRnlnxPZ2410qxWtfPgsOOfwVOAWFS3GueJLc5p3HzHEgdQQOHxnCRkFlUA6R28fsfFgGGJkYHIgYBPdgTldagcP2sGSOqkj1aU/Z6MPI6GQgkUArTOnD0YWSONkByIpl9jCx0oG4+fjiLlDTn2ZdowrqNSrxGFYAxsMtNKCv7PNniMqOJqfPQjHMp4gQK41hfFpBr21wKduXwVP8AxYHhBqK1I82GkIzGQPmp/wAB45g4ecjGuMUPDjgNIKkZcTgrGKVNe3BkNQTxoaVxULSncTgswzPHM41sDXLtPZkMBCPV4Z5/HjWKk+c1p6MKGOS5N8eBMtSDmK8PiwUcVBwDQkDsrlgK4yHDsp8WC0YoT5ycaJBUYOgE141xqoad1cscxBQ/ZxraoJ40OVcDWPVFBmRl8GCijI8a547ad1cscojw92CVHEEcTwOAyggg958moVWvcaY0RigxqoQT3GmDEo8J44DqMx5zjU4oe8HGpBn58cPpnBkYZnzn0YETCoHDv+PAbM07zjTIK4DZmnZXyASdnA4KJwPGvbjVmPQcctBlgkVFewHLAip4Qa/DghR6woczwOAyggjznAIBqPOcFiDU58T24CuOHA9uNYBJ7K50xrcVPDiccpR4T2enFaH0VyweWOAyGNboA+eQGXxHDSMOOfwAYWGIHM1PmwFXgP1kVQ0JGR8+NauASanvPf2duBLEQrD9gwp1UdRx78aSwXzjAVWGntB7+/CxFhlWvo7OzsxyNY7v8mnDhhopWBUjgPPxxy4GBXz8Rgs51O3E/s+rhjARRu/9nZhXRqOvb2HGlmAHeOPk58JFTxB7vNj2ielewDBmtmoTxB4YDTMABXIduOaHFRw45Ds7MawwoOFew5fXwkqsNajPuOFluKDT2DifhxrDCgOXm+l3jCoWHDPzkfBjk6hxz+5pkOGHS5YFOynZ9KuKrMeVT4fR5sMfP9b/AIGalR8QxQZfra/6bv8Aad2abb7me2kZI7MozwSNEzITeK2kshK6lVqcVHDAVdn3gk8PmrL/ALbi03q2VljvIYp0DU1BZUWRQ1CRqAYA0JFeBP6uWbIDjiXYun1l6kvYCVc2jIlmrDivtb6hIeHigimi4jmagRgJvPRzRWxObw7kJJAK5HQ9lGpy7OYM+3C9WdC3JkiVgk0EoCXNtLSvLnjDMFJGaujvE4B0SNpan0FSor6PJkAMXHvA6lgnubS2khjaO2EbSkzSLGtBLJElAWBarjLhU5Y/qjeP9VZf9twnQvS+37hb3Lwyzcy5S2WILEASCYrmV9RByolMsyMvoZLSbaN41RMyGkVlQlSRUfz3gaVFc+8A4is4do3jVK6oKxWVKsQKn+e8BWppU9wJ/V9y6r3BXe32y1uLuVYwC7R20TzOqBiqlyqEKGZRUipAzx4tn3gHu5Vl/wBtxtvQuy7XukV1uc6QRvNHaCJGfIFyl27aa8dKsc+H6zKsKg4oC1O6uAiCgH/AlstltO1Qbku6R3DsZpJIyhhaJVC6MiCHNajsFKdv+61l/SJ/sY/3Wsv6RP8AYxW66TtXXLJbuZD5/EYpKeY6TTuOE2/rawuun3egE1ReWoJIFGeJI51qT2WzKBmzCmIN96eu4r6yuVDxTwSLLFIpyqjoSrCoINDkQQaEEfrC86u6quVtNvsIzLNKwJ0qMgAqgs7uxCRxoGeR2VEUswBFhJsN+u2GTT7XzITKFrTmG0Hh0j1iBcltPAFqJi16j6euEu7G9iSaCaM1WSNxVWFaEZZFWAZWBVgGBA+i6s97dxuW1mwik3HdDEs12bgwcyW50BTZCPm6DTSZdGrLmUzwn3Q+rjY/7PsvzaP9XtPdF0vOYLreommvnQkOtkGMccKsCCouZEkEtMzFEYzVJmGI+jukEUPpMtxcSkiG2gUqHmlIBY+JlVEUMzuyqBQll3LoDfKvJYylVlKGNZ4mGqKdASfBLGVceI0qVJ1KQOpd3jRxtIsooZGIIje7M6PbgEijOkK3JND4BINQ8an9Qvvd/wBMz29vd3M1rIr3LSJCBBOkrBmiimcEqpC0jIJyNBmNrtur7yyu23VZ2i9jedwotzEH5nOt4KE81dOnVWhrTKsP5DefeD6HePehvu47XLZWTrI8UE1087LPcxwJpWSyijqGmVmBkAA1ULECtn+Gj++H6vvvSe3ukc+6bfe2kbSEiNZLm2khRnKqzBAzgsVViFrRScsWvV3V19t9zBeXa2ipaS3MjrI0M04Lc61t10aYWFQxapXw0JI6R/tGD78frCLeOsXkluLsstrZwBWuLgpp1soZlRIo9amSV2AGoKod2VGg6M3nb5thub11jtZZZUnt5ZWIVInkCRNFJKxCx1jaMt4WkViob/gV2S86c3C0sU2uK5ST2kzVYzPEy6BFDICAEbUSVoaUBqSG6D327gvJ1ginMkHM5dJgSF+cSNqimfhp58bjtXTt/bWL7dCkzG55tGDvoAXlRyGo4moGGl27etqnkAyQyXUerzBjaEV7tRA7yMDYfeDtsljI9TFIaPBOgNC8MyFo5BmNQVtSalEioxpiDa92uGl6Z3KVEvYGNVgLeAXkIJokkVQZdP8AHQqY2BZYWjWWIhlYAqQQQQcwQRkQRmCP1O76s6puBabfYxmSeUq7hEqBXRGruxJICqiszEgAEnEfT3ub2svzZUjN9uC0WhcKTDaROCagko80ykGmu3OYwK+TcbLpWJ7iazmgu5YY6l5beEvzQqr6/L1icrn4YiVBYLgRRoSxNAAMyTkMdP8ATnVyPDfKk8zQyag8KXFxLPFE6tmjrHIpeMgGNiUYBgfo+s/7G3H81kwn3Q+rjY/7PsvzaP8AV9+hmyWyWzt4860VbOBz6AZJHag7yeJOOp+pRGOfPd29sX7dEMTS6B3Cs4Zss/DxplC/X2yWu5vbgiKSWP55FJqUWZCsojJzMYfQW8RWueI+nej7CDbbGKpWG3jWNNTZsxCganc5u7VdzmzE/qPRn4Hcvv7PEP5DefeD6Hqr8HZf+JWWLP8ADR/fD9YbJ/bcX5hf46R/tGD78frDYevIopJdoFn7EzKGKQXKTzTHXTJDPHKgQ5F+S4z0ZbZ0v0dDJJfXE8ehow3zIDKXnZlpojgX5x3qAiqTUYoc/wDgGorAnzEH9YTf2fZfetjqj8ig/H+TqG13eJGl220n3C1kb1obizieYMjcV5iK8L9hSRhxoR6D9THSe57gdUzbbbxs3EtyF5AYk8SwjDHzk5njh7u9kWGKMand2CIoHEszEKoHaSQMNaX3V23s6kqRDKbkAjiC1ssqihyzPHLjhbHY+q9uknc0SOSdbeRz3IlxymcnsCgk9lcVU1B8k2x9RdT7VYXtuVEtvcbhawzRllV1DxSSq6FkZWGoCqsGGRGNTdZ7IAP/ANK2P8viHc9smS4trhFkiljZXjkjdQySI6kq6OpDKykhgQQaHD7DvnVNjFdRnS6I7TCNgaFZHgSSONlPrK7Ky56gKHH987Pc7WXaBE0xvVniNqIkBLyNOG5aogB1sWAWh1UIOOpto2Dqnab27ntoxHBBuNpLLIRcwMRHGkrO50gmigmgJ4AnFpLMwVVmjJJNAAHFST2AdpxT++Wyf96WX8vieXoreLLd1tiqzGzuobkRM4JQSGF3CFgpKhqVAJHA4l2LqTqbatvvYNPMt7ncLWGaPWoddcUkquupSGWqiqkEVBx/ei03HpKLctRf2pJ9pW41ni/NDCTWTmXDaj2nEO97BdQ3tncLqingkSWGRakao5ELI61BFVJFQR5WsOsepLCyuU9aBp1e4X7q3i1zD4UFcLY7Z1bt/NYhVWaU22ongFNysIYnsCk1OXHCz27B0cAqykFWBzBBFQQRwIyPk6z/ALG3H81kwn3Q+rjY/wCz7L82j8j3V3IsUUYLM7sFRVGZLMxAAHaSQBhrK/6t29pFJDCGRrkAjiC1ssyAjztxy4jC2HSPUtheXL00wC4RJ2rkKQSlJjnlkh+gbbusOpLGzuk9aDm864T7uCASzJ/lIMLaW3VtmjNwMwnto/hluIYol+FxhNz2e5iu7aUVSWGRJY3HejoWVh5wT9Am19Y9QbdtVzKnNSK7vbe2kaMsVEipNIjFNSsuoAioIrUY6m3rp67hv7OeWAxz28qTQyBbS3UlJY2ZGAZSpKsRUEcRje7HrHftv2qeXdNaR3l5b20jp7JAutUmkRmTUrLqAIqCK1x/vlsn/ell/L4/3y2T/vSy/l8Q7NsfVO03l5csEigg3G0lllc1IWONJWd2IBNFBOXlfdd+u4bG1i9ea4lSGJfupJGVF+EjBt5errJ2HbFzpk+CSGJ4z8DHv4YI6H32x3R1FWjt7mJ5VHGrQhuaop2sg8vRn4Hcvv7PEP5DefeDy/pbrLc7Xa7atBJdTxwKx+1QyMutu5Vqx7BgWidW2YYmlWEyR/614liA7iXoew46m3jp68gv7SWOy0TW8qTRP/8AcrL1ZI2ZDTzHFn+Gj++HlW6653mz2pH9QXM8cbyfg4y3Mk4HJFY5YEI6rtwSaZwXgFfOxtgoHnJp21pj9I9FbtabrCOLWtxFPpPc4jZijfuXCkdo+gO89W7hbbZaBlQz3U8dvFrfJU5krImpqHSK1NMsf75bJ/3pZfy+JbPozfdv3aaBQ8iWd5b3Lxox0hnWGRyqk5AkAE5Vrg7Z1j1HZWV0vrQGUSzp93BCJJUB7C6AHC7Z0n1NY3V05osBmEM7n/o4ZxFJJ/kK3l2T+24vzC/x0j/aMH34xJvXUl5Bt9nCKvPcSpDEg/dSSMqivZU59mPYB1dY6601FpBFX8OYxBT91zKefEW67LcxXlrOoaOaGRJYpFPBkkQsjA96kjFxvW9XEdraWsbSzTSsEjijQFnkd2IVVVQSzEgACpx/vns3/eFt/KY/3z2b/vC2/lMHeujNytt0tFkaIzWsyTRiRQrMheMsupQ6krWoDA9oxLYX/V+0QzwO0ckb39uro6MVdGUyAhlYEEHMEY/3z2b/ALwtv5TEth0Rvtju00CCSRLS5inZELBQ7CNmIXUQKnKpA7fI23dSdU2MVxGaPFHIbmSM90iWyzNGfM4U+bAsdv6tsVkYgDnmS0Uk8AJLqOGMk92quEvLKRJopAGR0YOjA8CrKSrA9hBphppmCIgLMxNAABUkk5AAZkngMSbbu3VfT93azrpkim3Hb5YpFOel43lZGXzMCMexdA7r0zYT3rpHosbnbIZJ3dgscdIHVpGZyFRPFViAoqfK1xcOscaAszMQqqoFSWJoAAMySaAYax3Hq3bzKhKsIZGugpHEM1ssygg5UJGeXHLAs+juo7C/uGpSBLhFuDXhS3cpN/yOOWM/I00zBEQFmZiAqgCpJJyAAzJOQHHDbfunVliZUJVhAz3QVhxVmtUmRSDkQWBByOeF2/Yuq7Bp3NFSaRrVnPcgulhLnuCaicB0NVIBBGYIPbl/jvF1r7nbuC0ttrS5n3MzR28jtEOSIRGtxFLUgmUkJpYnTUkUxb+8rpC827cLGczCOCWLb4pJDBI0TAjlQUq6EL88tcicsbr0L1/tg2nqfYv9pjQOkcqpJyZWEUhaSCSGXSksbO4q6srDxImCh4EU+PC9DdNz3E1nBaTSIbl0klrc7YbiQFkjiXTzHy8FaKuosw1HFfJcdX9bXi2O321NcrK7ZsdKqqRq8juzZKiKzE8Bjb+rtjLGz3O3iuYC66XMUyB0LLU6SVIJFTTtzx1L0J1l0x+juntt5wtbvlTJTlyhIGNw7GG69sjJlVYVUqPEtURyf1Gb+z7L71sdUfkUH4/ybj0JbXKS79v8DWqW6ODJDazgrPcTKDqjjaLXFFWjSSPVAVjkKpBEpd3YABQSxJNAABmSewDM46e6SvvDNt+320c9eyYRK0/xSl+70Dhi7hW7eHp61mdbGzRisRjRiEuJlFOZcSAcws+oxajHEVTjF1n0ZtC3O3Ts6xTNd2cXMMbtHJRJZ1k8LqVJZVBIyriOz94Oz3G1tMDy3cBopKesIp4meGQrUahHIxSq6gNQrt/uw6yvWuundykW3hEzFjYTyELC0LsapbvIVSaInloG56BGWTm46o6g2Hp3c7ywd7d1uIbK6kgZI9vtQ7LKkRjKoUcMQxClWBIIOACSCD2nHTHuO92V4Y0g2bbo92uoGo0kvsUQewjcZiOPhdMjVkesBIjSVZXtb6N4pkNGVwVdSOxg1CD5jj3q9FbZFPeWcmzu8EEaNIfbpYp4lWFVBYyzxrQooLPyYwBVRWffN86a3S0s7dQ8s01hdxRRqWChneSJVQFmVQWI8TAcSMLFECzMQAAKkk8AAOJPZj/dHef+7b3+Rx1VB1ltV5tbzzWBjF3bTW5kCJd6jHzkTWF1rqK1ALAE1x1FvnTfTu531lJ7KyT29jdSwsEsLZXKyxxNG2lkYNRjpKnVTHE46Tr/AO6N+cTeS792nuevHststmaG6v4WKzXkinS6W8q0aK1U1XXGQ9xSuvkNpkksuhNput2mTOQxIWSPVWhlmakUWo1oZXUMQaEnB3nrTpy8srRaapwqzQpUgDmTW7SxxVJAUSOpYmgFTiGK2uJL/YXce07dK5MRUnxvb6q+zT5lhJGArsF56yqAuLDrDpuXnWO5QpPC9KHQ4rR1+S6GqOhzR1ZTmMdZ/wBjbj+ayYT7ofVxsf8AZ9l+bR4v+uerJuTZWEZduGuRiQscMYJGqWaQrHGtQCzCpC1YStu1y9ns6OTbbbC7C3jUHwNKBT2ielCZpASGLcpYkIjCb90j01eXVnIKpOwSCOVTlqie4eJZlqCCYi4BBBoRhLDrrabraZnqUM0bKklMiYpRWOVQeLRu6g5E1xZ+6j3qXr3u2XrLBZXk76pbOVvDFFJKx1SWsjUQcxibcldJWFSq4HuX93ty1ncSQrJuV3ExWZUmGqO0hdaNEWjpLM6kMySRxqyrzQ81p0Bt0l8IKGed2SKCHXXTzJpWVAzUYrGCZHoxVGCml31Xue3wT2VjE89w0F3A7RRRqXkkKM6OwRQSRGrtQEgEZ4h33pG8fka19ps3dja3SVAZJo811FQVSUDmxVrGy5127qmwBWDcraC6jDZMI7iJJkDDvCuAfP5dr3Do/Y9w3OBNphjaW1tLi4jWRbu8YozxRuocK6HSSGowNKYm2HqS0msb22IWWC4jeKaMkBgHjkVXUlSCAwGRB4HEm5dHbHf7nbwuI5JLS0uLhEkK6gjNFG6q2khtJINDWlMf7pbz/wB23v8AI4j3TrDY9w2u2lk5SS3VpcW8byaS/LV5Y0Vn0qW0gk0BNKDHSVT/AO3xfX8k3WG7KLi6kbk2VqGo1xcspKgnisMYGuaQA6VAVayPGrNvvXG4SXTFm5MCkrbW6n5FvADojUCikisjgBpZJHq5TeNu6TvTBINSmURW7kEVBEVxJFKVIzVglGFNJNRgWG+213su6WrK6rIsttPGanRKlQripBKSLkaakbgcD3Te9C4E27qhawvGoHvEjUtJBPw13EcamRJQNU0avzayprmx0Z+B3L7+zxD+Q3n3g8i3luiXW+bjqSwtnPhBWgkuZgCG5MOpfCKNNIVjDKvMkjm6n623Cbcb2c5vI1QoqSI4kWiRRLU6I41SNa+FQMLvOy9K7rc2riqSR2NyyuDmGQiIhx51qPPjcuirt7zbItwRI72ylWSISqkiTR86CQDxJJGrRuVDpQhSAzA2f4aP74eT9K7MqSbzucjW1iHAZY2CFpblkNQ4gUrpQ1UyyRaw0esEW1sLrft83N2alWmmkahZmJY+FI1BJZiscUakkrGuQuxt9qZKV5Pt1tzK0rpqXEVezKWmXHtxLHaT3Gz71tM7xSGKUpJDNDIUljLxNpYalKuAzRuMjqU52/VW9oq7nZzSWV4UXSkk8KROJlUAKvNimjd1TwLIXCBU0qPJLtHS1jcbjdm+tGENrDLPKVAlBblxK76QSNTUotakgYisesdsu9rmnTmxpdwTW7vHqZNarKiFl1Iy6gCNSkVqDjeLLoe59im3uBLaW4SvtEcSvrYW7gjlNJkrSKOYq/xbI3iH6f2LpvdNwt5fGJ47O5kSTVnVJBGVkrWvhJ44k2re7aaxu4TR4po3ilQ8aMjhWU5jIgHPFp7nvepem7tLwrDt17O5aaCckLFayytUywzEhIWcl4ZCkYJhYCHGyf23F+YX+Nn6+urZrtNquEuDCriMyaDULrKuEqaAtpagzoeGGv8Adfadym8Rt7G0jleG2jr6lvbRhyMiA7nXLJQc2R2AOFsep9vudunZQwjuYJYJCprRgkqo1CQc6UNDiw6avbp22DfJ47W5gYkxxzTERQXSA15bxyMglZaa4NSvq0xGPq3atpgkubq42m+jiiiRpJZJHt3CpGiAu7sSAqqCxJoATiCLrLabzamuQzQi7tprcyqhAcx85E1hSQGK10kitKjA2Do6xn3G9KM4hgRpJCiCrMEQFiFGZoMhnwxcbJ1pt1xtl226XMohuYpIZDGbezQOEkVWKFkcBqUOk0Jx1L1luHTu4QbWl7eTG6ktZo4RE1y4WTmOgXQ2pdDVowIKkgg4WCAM7uQFVQSzE5AADMkngBmcb9cdZbJf7XHLt6qj3dpcW6OxuYW0q00aKzUUkqpLACpFMXfuS6Gums9vsdKbjNCxWS6nZQz25daEW8IIjkjBpLLzFk1IqjEt30HtjT2kDaJLqaRIbdXADcsSSsokkAZSUj1uoZWZVVgTcdY9R7fC+22mnnz291BIIg7rGjNHrWWhdlWqowBI1EDPFrNb3cs+xSyqL6xZmaGSJj85JGh1CO4UEuksYDMyhZNcZZGvRaguZbabQACS2qJtIA4kmooKVrliTf8AqXp7c9vskZVae5srqCJWkNEDSSxIoLHJQSCTkBXHTWf/AO1LD86i8l91t1bP7PYbfGZJG4scwqRxrlrllcrHGlRqdlFRxxNFczyWGxI59m26JyIgoPgkuKU9on4EyPVUavJSNSQRvvR3Tl3eWbepOQkMUgrSsUly8SS0IIYxM+kghqYj2/rfa7raLh6tHzo2RZNJFWhkHzcoU0BaNnUHLVXFj7qPexeNf2F8ywWV9O+qe1mbwxQzSt4pbeVqRq0hZ4GZfHyBpjxe9DdOXTW3TO2TPCkcTlRfSRMVa5nIpzEZgTBG1URAj6RKWYjqTpXa9G2yEhLq6ljgjlKsVblcwiSVVZWUvGjIGVkLawVxF1B1vYJHYTSiFbiG4hmTnMrusZVHMqkqjsC0YU6SA1csbV7tt3u5Lzp/ebiKzW3lZpBaTzusUEttXUYl5rKJYlpE6M7svMCuvlff+rb6HbrKNlVp7iRY41Z2CoCzEAFmIAHacU/vjtP9NhH/ADssDdemb633G1YkCa2mjniJHEcyJmWormK1HaMQe5+XpzcNqv5/aCHuiigCCCWcMY6B6SJEdJpxI4jP6K22zcbyC3ub0stvFJLGks7KKssMbMGlZRmwQMQMzl9DaWG87Bfbjb3UKye1QaVt43eSSNYXdxp5nzZela6WU0ONt6ptY2ij3K1t7pEYgsi3EKTKrEZFlDgEjKoy8tjuu5bJe7tbXfO5klqBothEYgDM7DSvMMoCVIrpbG2e8Hbrd7WHc43dYpCGdNEskRDMuRzjJBHYR9HbbduV5Bb3F6xS3illjjkndRVlhRmDSsozKoGIGZFP8Wer/wCz5PvkxZ9NS9L31+9o91outQhspHmuJZUUzcuSmnVpYAE1U083Uf8A5qveQYbZ+p4pp7eKJlYLayze1zzEIzhErGkcMbsZgEkMoB0l9661u+qr7pXpSwuTa2dpYM6NIwUSBX5ckSyPHG8Uk003OJkl0QrGgpHD/wCXL3q71J1FtW8Rc3bL+41tcKWWQwkySPJJpdoJLaSB5JQkojeJ1Qtzbvp7oXdxsV5dWMSNfCPmyQQHaEM5gWqnnNGGSNhJEyM2tZEZQcbH1tD1df8AU3S+6XAgvbbcJJJXBFHlXTJLKnMkiDyQXEXLkV4ykoeMETbH/wCWr3Kbidpn3OJLi93BCVkSGRHm0xyKeZGsVtGbhzEY5JmaOJZEXWHtve50Z1xf9RWFvPFHuVluTSyROJWCCXlvPMhjkc8piNFzEXRkmcksln78dk6imt+m76z2pm2TS5jeaeUyc15BKsfMiaVEYNAxLQ5MuQxs/Vl/1zcXW1blsKpabaY5RHYPcwRm2dGNyyN7ItAumKIn5JUCh6m903XPVF51Ba7NY3AUzyS8t5EuLJVlEMks2hgsriutmoTVjgf+WX3V7zJ09Y7dDz92v4Cy3DDlxySKjo0cgSMTQwrHHJGJJpH5zGNQF6Y93e1b/unVeydSezrJBfq8oAmuGt5fZnaWQCW2AFyzQiEKrIs6uh1F/cavV6+7zYrS3jZtwaNQ13NJDHOP5wzw8pCZOVGRcQRgxyF2dykY3zpL3k3o6i6Zt4xLtm+EQg3VXVY1iaBpBMkkRkeXmSyyQSRhDJRwD9DN/Z9l962Li993+6TbXLdoI5WhKguitqAOpTwbOoz8+Zx7Jc9XX4SlKxSCB6fhIFjkr5yxJ7Th7y+llvLu4eru7PLLI7GlWZiWdmPaTUmnbiz97XvcsjZ2tmVmsNvnQieeYZx3FzEwrDDC1JI45AJJZArMqwqOeUcVDAgjzHE/9wtxsG2SeUtE1zLNHPbxMxIjlRYJeYY1ooeNm5tNRWKuldt92ltuMUzbej82V3WNpJ5ZGlmfls7GNS7kRpqJVAoJYgsepo71EuPYrSS+t3BBMc1opmV43HqkorRsQfFHI6GqsQYrq2YpLE6srDirKagjzg54t7iXNpIkZvSyAn6ZxuP5Lcfinw/pP1cWfvs68tkvNxvvnduhlCSRWsANI7oqaq1zIRqiJryI9DrSZjyz1X1JZzWu4yACaeylELXGkUUzI8csTOBQcwRrKwCq7sqqAvSfQNkLS21GSRixkmnlIAMs0rVZ2IAAGSIoCRqiAKOq/wAmi/OoMWX4eL78eWf8G/3p8nSf5I35xNjfN52xzHeXaJYwMp0sr3Z5cjqaGjpBznQihDKCCCARY9OWA1XG4XEVvHWtDJPIsaVpnmzDFj0L0tCscFoiiRwqh7icqBLczEAapZWFSTUKoWNKRoir1WelEZ707dOFVVDsYiKXOhSDV/ZjLoABbVTSNVMUbjX4a42OPfEaMzvdTwK/EW01xI8TAHgslWlTsZJFcZMMdZ/2NuP5rJhPuh9XGx/2fZfm0eOnvdlaOUhkWTcbhQfXbU1vbVA4hNNyaHIllNKriwT3sX9rY7HZLJdT+2TJDDcGEDlWxaQhW5krIXjr85CsqjPCwQdYbMiIAqqt9bBVUCgAAegAFAABQDG69F7v1XsszzQSvaub22LQXaRsbeaM6yVZXopC5yRs8RqrkEPGSNJqCDmKH6uOm+rdwOq5vdvt2nY8WnVBHM3+VKjn4cb9d7lGVj3EWtzbueEkJtYYdQ8yyQyRnzxkDIYvOj+qtre82m+uPaedbcsXUMpjjieqSFEnjZI0orSxGMhiGbXpF50d/eKCGPdreW1lt7tjYzaZ42jdI2uVSJpdLHTynl8QBFaYR/7z2j7IZA3NSKX2xoSdXhhoYA7LkG9pZQfHpYeA2fT+1Jy7Wxgit4VrXTFDGsca17aIoH0HVf4a2/MrbG//ANrf/R23k2P+2Y/zG9x0l+XxfX8j9JpITadPW8UCqD4efPGlzO9OxiJIom7+Qvdi994HvZ3awsTs6xewQ3txFEJLqYyfzhUlIEnsyRnTxEcssUgAdEYf75bP/T7f+Hi7vNo6j2i73/aNE9iYruB7l1MiJPbqEcyOkkbM/LFRzI43I8JONq6w2xzHPtt1DcKV4nlSK5U96sAVYHJlJU5HCXMXqyKrD0MAR9I46M/A7l9/Z4h/Ibz7weTfNcpe12iU7dbJU6US0Jjl0ipHjuefJUUrrHcMX3vX6xtku7baJUgsoZVDxNeFRK8zowKubdGiMQNQJJRIQGiQ+Tfd93SxhnvdtFq1rcPGpmgMl/axycqWmtA6OyuoOlwfECQCLP8ADR/fDydJ9TQIWsrWW+t5WFaJLOttJEG7PGlvNT8Ga9mIuu7ayTcImhktp4WbQzQSlGYxSaX5cqtGjK2hgVDRkUckRx3e6Psd09Kw7hEYlB4H+cRGW2C1+U8qGmbKuYF57zvdH1Lt8lhvUz3MqyO0sSzStrnaC4tVnSVHdmkVSE5erRqYUIg6FsLg3kxle5urjRyxNcShFZlSrFURI440BZiQmomrEDy7D/ZKfnl5i6HWNjHuEe2bdLdwRTDXELhbm0iR3jPgl0LM5VJAyB9L6SyKQFUUAyA7B6Mbjvsdqn6d2O3kurS4VfnWjgBlmtWIoXjljEnLRiQk+l1oC4ZLm3do5ImDKykqyspqCrChBBFQRmDnjp7rK5NZtxsLaWXh/HGJRNwypzQ9PNjZP7bi/ML/ABsPQ+9SSRWm5XkMMzRFRJy2cB9DMrKrFahWKsFOZVuBTp3oLbYdutkA1ctfnJmAprnmass8n7uV2YDwghQANy3u9hVrrZ5rSe3kIGtDLdQ2sqq1C2l45jqUEBmRGNSi4sHQkMs8RBGRBDggg9hB7fJeSbfHr3XYtd/aUFWdY0PtNuKZnmwgsqipaaKEebG0de7ZUybbcJI6D/OxGqTwnMZSws8RNRQNXFpv+0SCa0vYY54ZBweKZBJGw+6RgcbX7m9slHNvyL6+CnMQRMVtY2z4STLJKQRUNbxNwOcPUG5xa9s6bCXs2oVR7gNSzhPYSZVM1D4WS3kU+sAcdW2W8RtHJLuV1cpWvjhupWuYZATxDwyowzPGnHEfu0682yWTboZpZILuzCGaPnPrdZ4ZGjEoDlmEqyh1SkYjfStNw93Fp1RbRjeIeUI5W9kukkDLJG0cN2IjK0UqI5WPWrAaa0NcW931jv8AaXOyQSq7pbxzC5uI1avKKSIIoeYBpZxLNoBNFc4CIKACgHcBwHwY3T8psvx646a/tSw/OovJ0/7rLKUpHIr7jcqrU1+JoLUMBxVSty1CSCxRtNUU4tNp6gj5217bE9/dxkHTLHCyJHCxFPDLPJEsg+VFzAKGhCWtpGsUUSqiIgCoiKAFVVFAqqAAAAAAAAKDHTYskLbWL6c3LBa6bjkKLQFuIDRteZeqSKnNVxZ7P09G8t9czRxQIgJdpXYLGFpU1LkAefAtpX+dMWktU+vpoWrkfWzrkcX3T+9RGG7sp5YJkYGqyROUcGvcykY2v3c+82wmtV2uFLaG9tFWWJoYxSM3EFVkR1Wgd4ecZW8ZjQk4k93/AEz1XaC8aSO5tKMEuY7iNXVS1lOYLiSNkkkjcKo9bUralANh1z19vFreQbVMlzb29qsrGWeI6oWmeaOIRrFIFkKoshcqFqgqfoJ+kOubT27bpyjvFzZoatEweM8yCSKQaXAOTgGlGBFRjq9feDtPt/6NuLWO2PtN3CYlk9tDgezzxaq8uPN9RGnKlTXbPdr7ur2ebY+oIYjcWckpkEazpcBUehAZ7Z4RcQyOvNWB9BZg8jyQ9TdU3kdjYWW2O800raURf0PcAd5ZmZgqIgZ3dgiKzMAU6C6fu7mG9uGKWzXVuYYbpgC2mF9bMrMAdCzpCztREDOyqbvo3qbd5YNwsZDFLGLK8kAkGRAeOBkbPKqsR58bdF1luklqd1s4b+2paXcoe2nLCJyYoX0FtDeB9LiniUVGIPehcb5HbbNcyyQwyzRzRyTSxEh0it2j9okZaVISJqL4jQZ4O09C73Hc3oVn9mkjmtrgqvrMkdxHE0gUeJuXr0r4moMbAnUXVd9t+/bLc2lk1hFZXTxzzLcia1WK6EfKtmM0wEso5qldOnkuhkNx1V1jexbft9qAZJpTRRU0VVABZ3c0VI0VpHYhUUkgYXZHvbuxSR9Ed3dWpjtHJyBLrJJJEhOReeKJV9ZyqgkL1j1xfrbWUrKkJRWme4d1LIkEcYZpCygtqHgVfG7KueIOjrO4uttv7txHbpf24hSd29REkjkmjVpMhGJWjLsVRauyqRTt3Sz+8uDjpX+x9s/MoMXPUvU93HY2FomuaeVtKItQBU8SWYhUVQWd2VEDMwBXZ2u7y3hdwiXk1myWrFiADUO1wi1Iq0tvGFB1NRQSOp76wlWaGa1tXjkjYMjo95asro6kqyOpBDKSrA1BIOOkun+qbyW63E2sjPbWUa3EkCPeXBVp2MkcMRK+LlNLztBV+VpdC1r1p0Vdi7sLsHS4BVlZSVeOSNgGjkRhRlYDKjLVGVjL0zLeXO5TW7mOeSxtxNBC6kBgZXkiWWhNCbfnLUEVqCMT+9zadyW52K2jaSaaNJGeLRp1pJAE5ySrqUmNkD0ZWAKMrG96ktd7aWKyaOMxC1uEuJpJQ5RIIZY42kNI21vlHF4ea6B0JuusX3drJbN1SS0uIit8XkryxFbxNLzg2lqvC7pHQmZoxni42Ho25ni3C3QyG2u4RDLJEpCtJFpeSNwCQSok5ig6igUMRsNv1T1XfbbvmyXFrZPYxWV1JHcSG4E9skVyI+XbO0s4Ekw5qldNOU6GQv1N1xuEO22MbBTLKxGp2BIjjRQzyyEBiI41dyFYhaKSE6e6O36OW/kLCO3mintZZdILHkrcxRCU6QW0xln0qxKgKadP9MdD7mkew295GN8nNjOZ1WK60XECc2IlojCpJa2iaVifBKPVN372rXcpG2KxuVtJp/ZLoMs7crSghMImYHnR+JUKjVmcjSX3hQbtJcWSXLWiRpbTJcz3CRxyukME6wllSOVC8zFIELKjSB2VTYbhuO8TQDcbdbmNDZXbsqGSWEpIYYpY1kSSGRWUOwyDKzKyk7Z7ydy3ORNn3eSaK2mFndszvbuySholhMsYVlIBdFDcVqDXF5e+7m9e9isGjSYtbzwaWlDlKCeOMtURtmoNKZ0qP8UZeiNs2W53WTqeC6tuZBqpamLkMHdFikL6+ZkuqPJGOo9l7/5Weuenbqztksr2Zr6YMFLy3qvCY4nhULLA8yTRsZWBaA1WlaXv/lR6+2K6vbC6v57OC9UvHFaxXAkSZ0PJdZYJarcxfOxleZI5J1aRvnul99G03p2q4vHu7HcbWESRSkxpEWUs0ayRTRxQkaJDJBKGjljDM3Lsvf3NtVxtPSfTcIismul0SXTx80wqKeFpDPcNcS8ppI4UjWFpGdlZ9w968mwbju20bdZW/tT2Vu0hiim22K2MuogRkJI4B1yRqdLDWCpxsHuq90u13q7NY3XtO4bhcxCNYqry2c6WdY1giaXSHcSXEzCNIwVUybF/5m+j9rl3jaLW3jtdwhhUtJAiQSWjM1AxSN7V15cxXlpPGVlZdaK8HuS9w2x7hdzbrPA17NcwpFHbxwyLKI2MckyoFlVGmnldI41QKvM5lUHu46WhfcJ9kt9tDiJSzyraSRe0zInrEevMVzIQMc9ONn92W07NuMl707sze3SmOIQKdvgCBI2WRnd7kqBGrJGVLUJahxu/vMuOmd1Wx6qb2KEGCjQNd3VnpmnPqGJBEzPoZiFzANMSf+ZDZtom3npze4eTfiBSz25aOGOZCQpEJMlvDcwvLSOUlrfWpqy7R0n7tdg3LcZ7udEnuJrdIodvhb+OlkeNrltSJWq0jibIGcVAO6dK/wDmo6RU9LRQ/wD2fdba2uRdqAYytb6CZTLFJrmeSAZQzaEeI+Jm3ncvc0N0j93JtzqbcQVSa4ZI+WIgKJJKk2sxvTnR2oKzFTKNf0M39n2X3rY37bfeFayXUVlawyQiOaSEq7S6WNYyK1XKhqM68eAkfZ55APktfXQB9OiRG+JhgXXRHTtnY3C8J+XzbkeYXM5lnA8wkA+l5Nx676lcpZ7bC0rges7ZLHElcjJNIyRICQNbipAqRMsu4y7XtLMeTt9nI8USpU6RO6aHunpQs01U11aOOIEIsHU862u0w3iiWMbhcSxzujiqu0MMM8iahnSYRvSh00IONz6iN9bSbdaW00t0tnfyqTbqhaYNHLHb8xdAOpBqLjLSeGBXjX6+LT8DF94uNx/Jbj8U+H9J+rjpD+zLb73y9V/k0X51b4svw8X348s/4N/vT5Ok/wAkb84mwbmEVW03OzlkPcjR3MAP+smQZ9+Omeot0IFtZbnYzykmgEcV1E7sSaZBVJz7sBlNQeBHaPI3VN30pZNePJzWylEDPxJa0EgtGDGpZTAVYkswJJOFhhUIiAKqqAFUAUAAGQAGQAyA4Y6z/sbcfzWTCfdD6uNj/s+y/No8bTushJhuNohRB2Borq71gZ/u1JyHHtwvRfRgha/eKSVFmmSEOsQBdUZyAzhavpGehXbgpOP9jtP6bB/Dx/sdp/TYP4eP9itP6bb/AMPHT/Re/BRe7farHMEYOqyFmdlVhkwUvp1DI0qMW/T/AL2Lu22+6AY2Vy11Ba3kRagbkGZqSxsQNcTpJGxAbSJFV1a893l9a9QWuZRCws7qnEeCZjbsKZahdVJzCAHLk9c7JebZU0V5oXWJznlHOAYZeB/i3anbiA7DfPdbUHHO264dntZEr4wimvs8hGYmh0tqCmQSoDG229a7ExNpulvFcR6smUSKGKOOx42qjjsdSPoOqvw1t+ZW2N//ALW/+jtvJsf9sx/mN7jpL8vi+v5OqorsGslxHKpPak1tDKlOOQVwo8wGL+P3frbyybcIjMktxHC+mYuFZVdgXUGMhiMlLID6wx/sdp/TYP4eKex2n9Ng/h4XXZ2gFRU+2QGgqKmmvMDiaZ04VOWIbQmpiREr36VAr8NMdGfgdy+/s8Q/kN594PJ1XaXS6ZE3fcqj03kxHwEGo7xjc9piI59ru0ryL26ZrW1EbHzMYpFH3B8nVX4Oy/8AErLFn+Gj++HkvNl95gtTs1yuif2uRYYcz4TzWdOVIrANHIjrIjgMjBgDh+pfcJ1HbbjZSlmjt7mRWFK5pFfWwkilI9VQ8UNKAPKTVsSXXVXTl2ltHWtxCgurdQM9Tz2xljjBGY5jJ3cajC750LutxttwpGrlOdEgHyZomrFMnbolR0rQ6SRj9PbjGlvu9hJ7PfRx1EZfSGjnjUklY51r4SW0SJKgJVQT5dh/slPzy8xvX9iz/n23+Tf973Rwlva7deSOTwotvJlTiSxooAzYkAZnDFe0n6Zx0hb3Iox26KSn7mYtKnxo6nGyf23F+YX+Okf7Rg+/Hk6p+5sf/E7LFl+Hj++HkocX1pYRcvat1JvrGgIRY5mYyQL2D2eUPGq1LCIRMfXGL3pHqO4WObpLU5d2pTbpA8yyNkMoHWdGOYSMQg0qMbx11OW5d5Owt0Yn5q2jpHbR0yClYlTXQAF9TEVY4sLfcIeXuu8AX15UUdWlUGCFszQwwaFZeCzNKQKsfJb7P13uNttXUCqFtLhbm3ivdLNVY2glcG5hLVojLqUl+TJEXcmSfouW16itRUrypBa3NB9tBcMsYNOAjuJmPCnf+j+tdpu9qlJIAuIZIg9OJjdlCyr+7jLKew4tNvvryXdOnS6rPYzOZBHESAXs2clreRBVlRCsMjZSoSQ62+77bIJbe6ijmiccHjlUOjDzMrAjzHG6flNl+PXHTX9qWH51F5No3hx8zcbRDGhz9aG7vC47shKh+HG6bJdnTNuG2SiCtPE8M8ErRipqTyleSgByjYmlPJP091NZxX9jcrplgnRZI3FaiqsCKqQGVhRlYBlIYAj+8XRPT1vZ3wBCzlpp5I9QKtymuZZjCWVirNFoLKSrEqaeR0G8W2zdX0CloJ7d5ptK0UXVgZUeUqtKSIYptIUO7xoiCSXYLaDf7VeD2cyrLp/dQXHJk196xc4fuj2Ha+qLC62u6TPlXMMtvJkaatEqq1KjI0oeINMbd0H7wr+Tc+n72RLYPcsZJrFpGCRyxzNVzArFRJC7MiRAtCEKkP5T6Djqpvch1La7BBDdQC8Fxq1Slmu+SUpZ3P8AFhZajVHUuvHitx73feZvb9TdUTa9E7q4jgMiGJ5A0jNJNKYiYkYiJIomKLEaI62GydVWcV/ZtZJI0My64naHa5pY9aHwuqyIrFHDI1KMrCox7rL3p+yhsZpr21SRreNIS6xbjaiMNywtdAdgpOYU0BpSm2e//o7b4P0p03eRT3oECMt1bPKnjuUCET8qZUVy4PzE0pclUAHu890PQsMQtNyt7fdtwnjjjaS0suWzLacxVVozbxi41Q6kQzyW4KhqDHRu6+6G22u6m6d1yQ9NTm3iW6jjlSeSaG0kkiW5RuWEvFUiVlWMgu5Onp7dvfJ0luHQ3V0IS1tEjIh2y7lYyRwSTwyW8NwjM8piheGWaGUiNZXMYNfdfeWNtFDNdbhbtNJHGiPMy7jZgNKygNIwGQLkkDIGmPd50VvUjQ9PbhfyPetqKKSstpCWZ/kmG3nmKmooJGPYKW/u46Na12ZrGaCa1+YUQqkSvGYKxozxIyuH1RAsWjQMCrNjoH3X+9STc993PbWt4dvtts5a3O4PEkUEkcgm1iO1lYxRLoJuq6EgZispHSW9dTdE3PSu4Wt46w3ctxazl4qRusKy27CVWRgJAkiKIzqKGpfC1/8AzpZfeXGOlf7H2z8ygx0j05NM0G03+4TNeFW0rWFYVi1mmYVZp3Aaq1UMQSoIHup6FNrtEUHsz2TCFWgUQkELqjUuolTNpo9TsfEwkVnVty6Bu7v26Xa9vtYWn0lQ7C/t2OlSSRGmrRHU15arWhywL99ls5Ljctr3KW5meBJJZnVrtULSyBpPmwicoBgsRUGMKc8de7nsbulxBcbiI2UnVEr2VikjofkmNHdww9Urq4jCQdC+6yDqOz3KW59q3Btys4mvCJDGYZYZYXdY4UAjWOQsjeKRV+dYnrOx943Tg2jp/emjmtrCaW3u4FJmnPIVVeQOscDpG7SIvMCRkiuQ949/u2121zJtl4EtDLCjrbiW6vlflIylEYrEihlUMqAqpVWYHrvbtx2i1mtttS8uLWB4laCGY3lmnMSAjlAqs0uiqERlqoFIUjbbbY7eOziuLGR5UhQRI7ttF0SzIgCksUQtlmy6j4qnHuvvbG2ihnutxjaaRI0R5mW/sArSuoDSFRkC5JAyGOmLno+5sptx2y7mlh2i9nhiXdCwhYpDHPJGlzJFyaPCzDVDNJpdW8EnSN1/5iuir/obe9rniWznsQLfbrl0lR4Wuont1mFtDOBpltbqYAOUmrECU92dja7daxw3s9o1xGtvEqTs+5kOZlCBZS4JDFwxaprWuLzYrfabOOykWSRrdbWBYGkC1EjRBOWXBVTqKlqqM8hjqbeOr9sh3KV7gWIFwgkSO3eBJJBErZRySMy6pUpIBHGEZaHVc7D0HtEFne7BF7Vt4giHNYW/Mklttf8AGye0I8xCu7arlkkYlqk9I+7/AKVsraXqfqS4Xa2gjhh1QSW0kSXU0aBGEJvme3OpVUcu4mIasZpYdG9PQRIbaCJLidI1SS6mVfnJ5WADOzyM7LqJ0KwRaKAB/imYrhFdT8lgCMvMRTFB5NEKhASTRQAKniaDKp7T24pgiBFQManSAKk8SaUqT38fI3JRU1Ek6QBUniTQZnznPylbdFQE1IVQoJPEkClSe/jgwzqHRsirAEEecHI4CIKAcAMgB3D6HbLLqXbrq+O6JM6G2MQ0iFkUhuYy8dYpTuw/XfT1rPZ27WtvBy7jRzNUSsGPzbMuk1yzr2mnDG87r1NZXN6m428UUYtuXVWSXWS/MdKDTWlKmuVKZjdLvpmwubFdqa3WT2kxEubgTFdHLdvV5LVr3inbTyXslkGMcN5ZPPp/0WtkUt+5E7w+g0PZiw3e+hFxDa3EMskR4SJHIrtGa9jqCp8xxB1BtnVG2xwzoH0XF5b280VRUpNDNIkkTrwZWXzglaE717u+krz9Pblu1nPaarQ1tYBOjRmWS5I0SaQSypb83UQFdow2rGo99cbZ7vek7+ebc7mLTGj2k8aFoLdppAZHUKKJE5BORIoDmK7z7uOpr+eHdLaF4nRbSeRA81sJIwJEUqdSypnWgJoSKGjMvAkn4zjpzo7ftxuEv7CyhgmRbK4dVkQUZQ4TSwHGqkgjtrlhZo/VcBh6CKjydWwWi62WyMpA+0gljnkP+THGzfBhLmElXjYMpHEEGoI84OLa+6me8s9y5S8+2W1aX54INfKlVjG0bPXltI8blaGRUON8XpfbJrPbdnW1CzXLpzp5Lk3FQYY9aRKiwVB50hbVnppnuHQPVt/PDuVogWREtJ5EBlgWVAHRSpqkiVpkCaHgaY6V92W6X067uiLatEtpOyCaa5kCLzdOgjxqSwJAB7wRjd+gNzISPc7d4lcgHlyijwS0INeVMsclO3TTtxe9HdU27Wt/t8pjkQ94oVZDQBkdSskbjwvGyutVYHFr0F76Ip5oLJEhtdygXmyLCg0pHeRFg8gjUaVmiLyMoVXhdg0rDcT1QjKV1BBaX5l7MjH7LqDZ8CB29xw9h7ptpm3G7aqrc3w5FqpNQHEEbm4mWtKo7WjZ8csbB1B1G6yX9/t9nc3DKoRTLcQJK+lFyVQXIA7AM6nPHWHu0tb+4O7SWe47esZs5whutElvo5mnQF5lRrJC0Fa8MK54Ag/Tx097s9hv55d2ltre3VDaTonNhthzAZHULRTGwrWhIyJBriHqzpuAzbn020s2hV1SS2Uir7SiAZs0RjjmVc/AkwVS7AGx6y6YmNtuG3SrLE9AQGWoKspqGR1LI6GodGZWBBIxBD7x0m6f3GgWUiKW5s2fgWieESTop9YrLDSMHTzpaFyLj+8YuiRlHBaXsjnKtM7dUWvDxsoB4kYg6X9zG0NHJdypCL3cQpZS7qlYrSGRkLZko8k7CtNUB4YCk1IHHtPnx1Ne9VyyteR7hdQ0fUOVHBM8UUSKT4Y4o1VIwMgoGZrUjof3k9SW1lfbfdypapeymILYtHC8SrPNSIqsxnVI+YCihVCBNFbyHrDftr3W0mhdXsoZoNwe5UinKFvC0tdZooMmmNSQzugGoTzbbFyIJJHMUZYtoRmJRNRzbSCBqPHieOOlti3lDHcx2MbujVDIZ2a4CMDmHRZQrqfVYEdnlsLb3iXUts25LK0HKt5Z9QhMYkqYwdNDKlK0rXLgcb/1v0lK0+3X0sLQuyNGzKltDExKOAy+NGAqAaCtM8btsPvBvJra6u9w9ojWO2mmBi9mhj1Fo1Kg60YUJB4HgcXPvQ6ankk2i0W5aSR4XjcC1TmTERsNZoma0FW4ccsbX030BeTXF3a7klxIkltNCBEtrcxFg0ihSdcqCgJPE8BXHT3WHU0jQ2FhdxyzOqNIVQcSEQFmp3KCe4YvbL3eXU1w+3pG83Nt5YAFlZlXSZANRqpqBwyxZe+/p+AyxxRpZ7kEFTGFY+zXLAV8DazbyOclK26/Lyg626UYOQDHcW715V1bsQXhkpmKlVdHGccio/iAKtG/UF3PsF2V8cN1byyoGHrCOe1SZWWvqtIsLMM+Wpywzw73JuUgFRHaWdyzNnSgeaOCAHzNMuNg93HQO1Dbdqvbkiee6Ilu5oYopJnVUT5m31LGQ1GuGpmsiYm6261leDb4HjR3jjaVg0riNAEQFjViKns7cdNXHu6upbldujvVn5kEsGkzPbGMDmKuqoicnTUDKuZxH1h11O9vYraXMRdInmbXIlEGiMM2ZFK0oO0gZ4ud/wDd9cSXFtaTciRpIXhIk0LJQLIASNLjOnGowPebYxf/AGzqMKWcVpHfQxqk0bZUUyoqzpU1kYz0FImOG36wi9s269VYr60LaedErakdHodE8JLGJyrCjSIRSQkC+vNzurKUgE28thctKCfk6rdJ4CR3iannxde7L3cbe8G03Zj9pu7sKLiYQypMiQwozpDHzIlYyO7ySL4dENG1W91OaJHIjN25AgnEfRfQ99PcX0qSSKr2k0KlYlLsdciqPVBI7+HGmNp6buJJF2mDbkngQVETTyzTpNJx0tJpjSMniqqBkGOrcNn643hdu2Tc7Nj88ZDD7dHLDyWqoZY2MBnUyOFUqFVmyQYO6S9X7PyKVqu42rMfMsaStIx7gqkngBnjdOofdVbLBtcuga0jMKXM6rSa5SEhTGsr1NCqs9DK6q8jAdQ9TXcZS23G8gigJBGv2WOUyOvelbhUDCvjR14qfoNh/slPzy8xJ1cdvXcba7tmtLiLmGOQRPLDKXhejLzFaBaK6MrrqSqFhIvtd/uN3t0mmphnsbh5K/a6rVbmIn/0npph/dv7s4prbZZGVru5mASa85bBkiSNWblW4dRIdTcyVggZYlRlk27obZ1YJM4kupl4W9pGymeckggaVNEByeVo4+LjEt5KPZ9s2SzZ2CqWMdrZwFiFUVZtEUeQGZoAM8bZ010BeTXF5a7mlzIkltNCBEtpdxE6pFCk65kGkEnieAx091f1LIYbDb7yKad1RpGWNWqzBEBZqDsUEnsGL+493lzLcrtrQrOZYJINJnEpj0iQDVXkvWnCmfEY6p90+y3s771zYrblNazKnNtNxgacc0rooqwSEGtGoKccW15cGiRSozECuSsCcvRhOjOhr2e4vnSSQK9rNChSJdTHXIqjhmB28OPkn3za4ebu3Tmu8g0irvb0HtkIorMaxKJ1VfEzwIo9Y13S26euDbpvFlLt92KA8y1maNpYyDUDUY1BYDUBUAipxYWe4xGTa9q/n17UVRo4WXlwtXIiecxxuvExGRhXSfJI9uNUgVioPAsAdIPDifOPTjcN86rmkk3K5nke5aQnXzSx1AgkkaT4QvBVAQUUADZ9g94fVNpb75YiWCRb6fkPykmkFt87cFUlpb8oAq7UAAajKcbts3U267dv5uLeRIrC2livZJZ2RuSQYTItuyPRxcO0ZiK6kJkCqY7WyjaR5XCoigszMxAVVUVJJJoAOJ4Y2Xad58Mm07XaQzlamjWtpGktO00MbUyqe7F/0X0XfzzbhNPauiSWk8SlY5QznW6BBpA4E1JpSuNl3/c2K21lfWk8rAFiI4p0dyFGZIVSQBmeGJOkegL2a5vYoJLllktZoV5UbxxswaRVFdUqUXiQa0yOIupem4TPu3TjSTrGilpJ7SRV9pijCgszpy45kUVJWOREUu6g2XV3TM7W1/t8qywyDsZTwINQysKq6mqujFWBUkGG295yydP7mAFldYZbiykbhriaESzxhvWKTRkR108+WhbBlTf2vpKEiO1tLt2agrQNJDFCpNctcqjvORx0/wC7n3Z7V7Bt1/fwRz3d5pkupLfXqlWOCNjDbs0YI1NJcmhJXQwDY6l3rpcsNxtNsvZbcqKsssdvIyuoHFkI1L5wMjwx+lTcSC6EnN5utuYJdWvXrrq16/Fqrq1eKtc8bFJ1H1Xt8e9ew2y3yXVylrJ7WsKC4qLkx6jzQxLoWRq1ViCMbh0kb+x6h3eegsUtHS6NtPqWtz7TFqjg5aVDKJA8wPK0NGzldn6Y2WMyXN7dwRIACaF5FBdqA0RBV3anhRWY5D6C56Q6a3ybp27neF1vYBIZIxHIrugEU9u5Eigo1JQKHMMMjZdV2PXc89pFOk11ZR2k1vHe6FcKsxG4OjEGRqNJFJQMwA8RxTA95595l1+lVclbj2Ob2hYTVOSJ/wBJh9HJYxUFE0kro0HThveD/fuewW3lSXb7c2ksw28osR+Yk/SEWgmWITVjji8ZrTUNRvvdt72Oo4N53Hbdlf8ASEc8gS7v43hMZPLeSRuddFlCR8x5BzEkJ0kOb73ubrBy7rfGMFnqB1pYRPV2BKrlcTr2DSyW8bqaPQbT72eg9/k6f6l2dEjhlaIXNu6RvJIlYmNEcNNIGYrKkiHQ8R9bG0e8z/zD9VR9QTdPsJLGztbWKC3SUOsiPIywwBgJESRlFuHd0QNNy00M/vBbr6eyFvMJtvtzZyzfo+nLYC3k/SEeikkYkBjSLxUNNQ1Hbvdj7xtyn3C+26OIpuwWlybuOMo1wVkeUsstTzYnkYuKHmCRUlVOiU96jxbHGgjV44ZfbFiA0hEaqzxgINKBb/SgAVQAMdLXfRW9ttW/9Hxwx2d5KpkEywrEUaYqSySrLCsqyhZRV5Q8b6wyWTe9b3itPuFnKXjSHbolsYkKAeCGF7IyTlxX2l1B5fzYjHrY2XpLqD3i3U0W2wsLkzWs063tx7RPLHdOjbgKSRRSrbqXaZ9MYIdQSuE6N6l3+XqJ4JSYbiWN4jDbCKGKK1RHnuCI4RESoEgUayFRQM5uier1ZY2ZZYJ4tImtp0BCSxFgy10syOpBDxuy+FqMqdEbF70mt9hiHLjYQSe1RRDJUiqTLEqJQKsV/GiUAUAY2H3YbJ1hdbVZbXb+z3haF7j9KBRAUkuVW6gBdZYWl8ZlGqQnIjUdy90ln7wLoC7lgNtcrbzILO3TmG4tY4RuB+bujITIqyRoaeON9TV3Dbd36sk33YNytriGbamtXt7Z5LkRJJO6m8nRnMEZhNI1Yo5Begpi8f8A8u/Xb7NtV9JzGs7uPmiInIkEpPDK6qAqSGCKUqqo0h06j1HtXUHXF3f9RdQKgXdNEo9g5SssYto/aQ4C6mJ5cluCSNKqRqN31fb9eT3Q3GK5W7iWzkh9pmmgnSGeVvb5A72085uULIza18LIWLYg96UnvCuLy6eeOS/Hsc0b7hCJY5ZbeeY7jIWSYxqG5qyjIMVYgYk96UXvKuod15khinFlMZ4YH1qLdJv0mr6FhdoaDSpQkaAh04br5+vJ7KO3mWXb7Y2ckw28qIjSCT2+IITLEJaxxx+KhoWGo9K3idWXEPVnSscaxbrJEZVuZI5Em5s0DzM6yCVA6PzpOJEqzeHTtO/f+Y3rCPfLHZJTNb2NnaRW8crhlYGZ0ht1CvoUTLyZGKVjjlQHVjZOuOid6/QnUGwn5iVg5jYLIJojrjrJDJFKC6uqSBgxUpkGG59Gb/17ct1Ful1HcHdYklItoUEAa0giE8BEbrHJqKNApMxJiyIaPdbbraa/2o85p9tW0ktoLiWSExJLJ/Ppoy0R0uC0TN4AAV44tNp6u3i0224vhI0CXEyRGRYV1SMC5AVVGWpioLURSXIXHVXv42OzMPT+33t1HtKOp0tPcu5MiVFAILZieXnyjcw6STHq/wAZunbn3c2C3ke3w3azs1xbQaGkeEoKTzRFtQVjVAwGk6iCQD/UkX/eG3/9qx/UkX/eG3/9qx1Jae8axWyfcJbJoNM9vPrEK3IkPzEsumhlQePSTnQECvlveluooBc2O4QvBPGcg0cilTQjNWFao6kMjBWUhgCJ7v3WtHv21sS0UZlit72JSSdEiTNHDJoFFEkUtZTVuRFUJhbRenJLZSc3mubSKNfOdVwGP+QrHzVpjdd365u03ff2sboWFjbO0VpHeNA4t2luZDE8xWUoQumCFWWsjTRmgqNjiFez9IbfUeY/zrj8J9ONk636y2qO226y9r5si3lnKV5tjcwJ4Irh5GrJKg8KmgqTQCuN/wCt+kdqjuNuvpLdoZGvLOIsI7O3hbwS3CSLSSNh4lFaVFQQT/UkX/eG3/8AasK52OKgI/8A2ht/f+Vdn/FXEMUgoyooI45hQD9PyS2F9GssE6NHIjCqujqVdGByKspII7QTi43T3PIm87TMzPHbtNHFeWwJJ5Tc94451QUCSJIZX+XEpGpltR0zJCCc3muLSJFHeWecV9Chm82NyturLqC4v92lhkdLYu8cKQLIETmOqF3JlbVRAq0AVn443vrbo7ao7jbrw2xika8s4i3Ls7eF/BLcJItHjYeJBXIioOP6ki/7w2//ALVjZ983HZY1t7S9tZpSL6wYrHHOjO2kXVTpUFiFBYgUUM1AcK2+qbHd7dNNvuMCgyovERzISq3EAbMIzK6Vbkyxa31SDpqG23+1BOiS2uIoZCvZzIbp4Cr/ALmNpgOxzhYk6VnBY08U1qg+FnnVQPSRiO795W4W+yWikFo4WF5dsAc1AjItkqMhJz5dJNTEwFDZ7DYV5FlBFbx6jVuXDGsaVIAqdKipoM+wY3zfts2aJ7a93C8niY31guqKa5kkjbS1yGFVYGjAMOBAOP6ki/7w2/8A7Vjp/rTqvaY4NvsZnaaRbyykKKYJUB0R3DSNVmVaIrHOpGkEjE/Vvu0uU2HdJyzy27oTYTyHMsBGC9ozHNzGssR4rAjFmYwxbCL+MGgltbq1kRvOFaZJwD2a4kOWYGPZ16ZkhHa8tzZxKPhe4Wv+SCcbf1f70d2htxYXEVytnZVnkkaF1kRJZ5FSOMFlAcIlxqSoV0JDDD9X7Nc/oTqB1AknWPmW91pAVfaYgyMJQoCCeNq6f4yObSgVl2/bIN2iU5S2V3CQR2Hl3DW8/DiOTkTxPHAgHTU0IrQvPPaxKtO2ss61HdpDE9gIxbdae+K5h3O7tiJIdvgDPapIDVXuZZFU3Gk0IhWNYta+OSeMlD5emrj3c2CXibdHerOWuLeDQZntTHQTyxaqiJ/U1UpnSox/UkX/AHht/wD2rH9SRf8AeG3/APasbt7tOp7NbfeLqPdVih50Eisbm3MUFZYpJIlDt2lxpBq4XMDV+g4hXOh3Db6iv/zRHxE4/qSL/vDb/wDtWOobr3i7etnHfwWywMtxbTh2jklLikE0rLpBU1cKDUaSSCBNtm5wpcW1wjRyxSKHjkjdSrpIjAq6MpKsrAggkEUxP1B7lb+Oy5rFztt4X5KEmpFvdKsjqlPVimjcg8bgLQKbdumnnHY8NzZyofhS4JHoYKfrct+n/Y0rQyXF1aRqM+JXnmUgfuY281cWfvL643eK63KzWXk2tojGBHmhkhZpLiUI8ulJW0osEdHAbmMvhO4dF9EWwutwnntHSNpYoQViuEkc65njjFFUmhYV4Cpyx/UkX/eG3/8Aasf1JF/3ht//AGrG7bB7w7NbO5ub/nxKs0E4aL2eJNWqCWVV8astGKtUE000JuujOs7RbywvFo6HJlYZpJG48UcsZ8SOuYPeCQZLv3Vzx7/t5JKRSSRWt7GMyFcStHbS0FBzElQu2Yt4xlhLMdMSxajQvLPaRxqO0lnnAoO4VY/JBxvF9fyR7z1hcRQrY20EohtLY+0wtMefO0AnmNuJFUycqFKsAsrmORf6ki/7w2//ALVi06v642tLXb47e6RpFu7OajyQsiLohneQ6mbIhCoAOojKqbH1fG0VxbFmtLyGgntnYDVSoKyRPRebC/hagZSkipIrv0bJadQWuegxypaXBAr/ABkN06RqT2CO5m9OPZB0rc188tsE7vXacR/8qnbiHcfe9eRbTYIwL2ttIlxeSgcU5iaraAN/pBJORmDDnUWnSvS9slnYWMYihhSulFFTxNWZmYl3diXd2Z3ZmYk+XYf7JT88vMbx0fc3z7dPbbbJd20wQSIJo7m1iCzR1VmjZJnBKOrI2l/GFKM1rZ7Om6wgkLPZ3EDxsBwOiV4p1qM/HCo7K4jXqGzh2C0LeOa7nidwo9bRBbvLKzfarIIUb/SKDXDbT0shuL25Cm7v5VHPuWXgoAqIoEJPLhQkL6ztJIWkbqLpzaEEl3uG2X9tApZVDTT2ssUSlmIVQzso1MQorUkDPBb9BxCudDuG31+ldEfTx/UkX/eG3/8AasdS23vGsVs23GSxMGme3n1iBbvmH5iWXTpMyDx6STWgIFcb7v8AtezRPbX24XtxCxvrBS0U1zJJG2lrkMtVYGjAMOBAOWP6ki/7w2//ALVi36v652tLXb0trqNpVu7OajyR6UXRDO8h1E5EIVAB1EZVxNc7gypBGjNIz00CNVJctXLSFBLVypWuN3uOjInh2mS8uGs439ZLZpWMCmgFCIyopQkUoSxBYw9Q7pFo3TqUpeSVFHS10/zOI5A0MbNcEHMNcFT6mXkuetuhrxdj3m6YyTo6F7K6lPGRgh5ltI58UrxrKjtVuSJHeRilvsqbigNBLZ3du6H0JJJFPTztCvnwsR6de1Q0rJc3FrEqgniQ83MIHEhEY07OFYOu/eHdRbvvdvRreKJW9jtJP9KGkVXuZkOcTtHEkTeIRvIscqXllbjVJNBKiioFWeNlUVOQqTxOQxq/QcQr/wDpDb/+1Y/qSL/vDb/+1Yueq+v9tS0sZdsuLZXW6tZiZpLi0kVdEM8jiqxOdRXSKUJBIBxcdX+7u4TYN4uC0k0TIWsLmRsy5VPHayO2cjxLJGxq3I5jPIxhi2JdwjBoJbW6tpEbzhXljmAP7uFDlmBgW46be3Xtea5tIkXznVcBj/kKx81csbf7yveDu0Ul9t5Z4bKzVmiDtG6AzXMioW0B68uOGmsA84qCrGOQBlORBFQQeIIORBHEYuepvc5fR7VNOzSNt90H9k1sST7PPGHkt0J9WFopUUmiPFGqxho16ea7QVpJbXNrKrU7lWfmivYGjU+auWFiudlXbYmIBmvLq3jRQe1kSSW4IHbogc+Y4PU26XA3fqKVCntOjRDao4o6WqNVtTglJLhyHdPCkcKvIr/qEfXnWe1NcbgqxrIyTzRJcLEAIxOkbqHKKAmoaWZFVHLIiqsO2bbClvb26JFFFGoSOONFCoiIoCqiKAqqAAAABkP11Zy+8CwaeaxJEMsUskEoRjV4maMjXGxzowJQljGyFmJtuk+jbKOw2+0BEcMYNBU6mZmYs8kjsSzyOzO7Es7Ekn/Gav8AgSv6wr+t/wBLdUX9tttqGVOddTx28WtzRE5krImpjkq1qxyAxsl70pudrucMe1qjvaXEVwiv7XdnQzQu6q2lgdJINCDShGN3v+qtytdsgk2iaNZLu4it42c3liwRXmdFLlUZgoOohWIFAcPf9J7la7nBG/LeS0uIrlFkABKM8LuquFIbSSDQg0oR+pXfRWzbFLu0O3TNb3N17UkA5sbaJhbx8mbmrGwZQzvFrZTpGgrI0fRnuru2urvqS3Q3bgaTY2kgBltpuK+1S5wSxIWVIuaWca4i+2dKyxl7CJ/ar9hkFs4CplBNDQykrApplJKhOVcLBAoREAVVUAKqqKBQBkABQADIAUH/AAkPue93UVnbRiryzyJFEg72kkKqvwkYFnJ1htpc5VScSRj0yoGiHwuMfpLo/dLXdIO2S1uIp1BPYxiZtJ8zUOXD/AE219MWNxuF0b61YQ2sMs8ukCWrcuJXfSKippQVFeOKnpLej/8A0u//AJDGXSW9D/8Apd//ACGN6serdtu9snk3VnRLu3mt3aP2O1XWqzIjMmpWXUAV1AitQf1LdOqujNtuN92bcria7je0QzzwGZ2leCa3iBmrGWIWRY2idNJ1iQtGiWG2dM3tmpYK099BJYwRjtZnuVj1BRmRGJJDwRGbLD2UMi3u83+hr6800DFQdMEAPiW3iJJBbxyuTI4UcuKL/hHl6v3RBc3crcmytNQVri4YVoTmVhiHzkzgEhQEWsjxqzQRtNutwlX5YYQWG3wk0qFLCG3QDwgktPNpoTPNmyzbh1NYR3RWpjSK4kjDU4c0rGxHn5Q9GLbqKWWWxq9LbcrCZ2tpWHiMReiMNQUlre5iTmorfNvGGOJdl6iCW/Uu1opuESipdw5ILuJBTQdZC3ES+BHZGSiSiOPL6C43fdZlt7W1jeaaVyFSOKNS8kjsclVEUsxOQAJxN7tfd9z7429pNdSXpj5NseVJFEY4ll03DsTKCWaKNKCqlwcsbVEr3EXTHsqG3MRdbdrwySc/mlfCbgLyggepWI1iprlrtcvvQ5xvNcotmuNRuWsQR7OZ9fjrXmCItUm3ELAlSD+s6saDHhIPo/wNU5DHhIPoP0dGYD0nFR9FU4opB+H9T8RA9OKjP/GLVIaDz49cfHjVGajhl+t6Fx8eNKsCT+uz0fzf5psFtBCifJE1zGl1NJ36mWSGNvNCvpxtG1W8KpfX8EV7fSUHMkuLiMSaGagJW3RhBGKUAQt6zuWxf9EdUQiaz3CJo2qAWjYj5uaOoOmWF9MkTcVdQcbbazMQ9hurbZdgeEPE87WdzUNxADNIoNfEqsDUA42a0Ox/pgbsly+r2v2XleztCtAPZbjXr5vemmnyq5XEfWWwts9pb2ssyyR3hu5ZpkKCO1ih9jt11zajR5Jo4001chakNLtPSlsu3hiFWa5lad1rkTKiJGjEZlRDJTgGPEy2uzK+3bxaoHnsJ2Vn5eQMtvItBPCrMEdtEboxXXGqvGz9Re4o9P8Atftu2Pbi99t5ZQ7hZldXs/sjhhFzRQc8cylKpxxP1w21/pbnWc1ryfaPZtPNkhk18zkT108mmnQK6vWFM9y2Fdg/RA2+2W45ntvtPMJlWMpo9ktwtNQYNqbgRpHHF1s9x0UJRbzPHU7pk3LchW0nbTQmgalTpPBjSuLD3kewfo3257lfZ+dz9HIuJYK83lQ6tfL1fxY01050qbnrLre7WzsLYAFjm8jtXRFCg8Ukr0OlFBNAzNpRWZXi6D6Yj9jU+GS+nZpXH7qG30pC1cqCecec4h6c95O3Hp2edgiXSzc+z1GgXnlkjktwSaayJY09aR40DMOaGGmla1ypSta8KU7eFMTdN+7Haf081u7RveSzGG1ZlyPs6Ro8k8erISloVehKB0ZJClv7wulFWBvWksp3SVQTkVguA6yZVFDcRAntAri0626MufabC8UlWppdGUlXilQ5pJGwKspqPlKWRlY/Qez8zM9uA0ra1ONVvxy8+XowC/rUFfT2/QFHFRhvT9YfRj2cVNcDX61M/JzH4DAcdor9DU4IgOlB2/s7+4Y5okJ+P7JywHIpX6MwLxXj3YPIHi+t24UzetTP9SMbioPHEgHZ9k4IGNMragMj3en4MaychngiN9IPAeYfX8vMp4uFfNmcL6B9T6IqeBxIicBl9PGf0BWI6W78HTJTT+3j2ac6j2H6eFEY8Hb9evd5vKXYZrw+EjCej/FExhQaU+nj1R8Z+xgSJwPkMYUECn1MV0j4zhUKjM04/qYSPjUebvwUfjg/dH6363aRxQVPbXicsL+zsP6tV+3gO040gEHuP6p1Ebium5a1nQntSSztzUeZW1LX9zTiDjZOoNtYNBeWNpMhFCNMkCNTKoBWukjsII4jyVOLyXYqvHu/UcggKeKq3G4EI60qDVXDV4DjWmNz3PqzZ7Pcriw2+/NtJc28UzwFrd2JiaRWKHUiNVaEMqsKFQRa9L9awNcbfFFc3DQq5jWVoFqiSMtH5dTVgjIWoF1aSQX6SvumNuSzdNCiC0hgkjyoHhmhRJY5BxDq4Yn1iQSCtnY3JK7BugiLmqmaxdwGEgXSPn7OQhwMgXOmoAOOrOtN42Gwut2i2a/kjvJbaJ7hHgsZTC6zMpcNEVUxkGq6RThi82brPbLbdbRdrupFhuoUnjWRZ7RVcJIGUOFdgGpUBjSmJb7ojYrHaZp05cj2ltFAzoCG0sY1UkagDQ9oHcMdLXfR+zWe2S3sm5G4e2gjheYr7GVMrIoL6TI5XVUjUaccbB+F3H/xC5xF7ubeUmx2GGFeUpNGu7qNJ5JGFaM/KeGNag6QjaT841bHZk2y2uNzkgRr67lhjkmnndQ0q6nDlIUYlI4lIQKoZg0jO7SS9PbAljtu4Q2xszZW5SK4kKATEiNRF7V7RrDpGAxTkyMuqTU8PSO5l4upZOn57aMSV5scsltKlpHJrNRNHG0Mcmo1WRWrQjE3UHXmxNuGmOW1ZSird2U3NQtNCk4CiZeW8LIzQuA7qZU8StYdNdPdWQ7DvdnPzbddzha3WTmJoa3eVqRanOgoYZpW1JpEba6iHoWS9G4XDTy3U8yqyRmWUIumJGZiESOKNa1Gtg0mlNegfQDk01Uyrw4HCte5p+5/ZXAnRiKUAocjXCsOJAAwHdjrIrWvCuH5mZj/AGU+PHPnYktw9GGWSvh4Vwyliqg5gduXfiSCtQPrGmGa4fSoyArjkRtqRuHm7cchHIBHGvYRWn2DhYYXI10qcI8bEkntP7ONe3AlDEEZZGnHAkTM6R/x4DwynmHiCafAOz7OBMxzFBTsr34Emo5rw7BX7GHt1c04EmpNMuHpwwDmtaimQ4ZVz495w5dmHfnmKZ5enHPZjQ5AE1+HD07sADvNcMGiqo7ewjv4Y54FCch9TGuSX5w/SOCjsaqeI4ntH2MHW50g8PP5/sYkQmoU/ZH1sGS6fSOwV7MPaK9UINCOz9lcNFqI01z7Tw+zgEMfB5+PAZ4EgzNKD09/18c5iS5FePb2YaRgdQ4d9P2s/iwHhlPM7QTQYGrj24UK1Fr4s6ZenCPbNUE0IrXHNDEFewHjXHOkckhch2AD6/nxzDmRkK/SwJpWJZs6jsxIONKfVPkkQ9306DPAs6UatD6P2cfNgRrwA+thbZCVrxI/Z3Y50DEEUrnxwsneR9Q4DLxIAHwjjjU8vzhzOfbxpguc2B01Px1PnpjmkkvSvHGqQkFakdhNOFcaCxFTx7eNcSVJNCO3Evw/VwTcsAnZ4qfSw8AbUo4ftfHhdDGrGuZyGfd3Y5xcn6vnr9byP7PTjnX4aUx/OgdZ4Hs+lhKMfEa0qaccLBFkWOf7PPjmQsQy51J49+C548D6QRgSDiBl6a45szElvPw7sPBKdWgVr6MGacnjkAcGAu1O+vmGFjZjQ5g14+Y/Txy43bPM55D0YA40/wASjJqpWnZ3YpjxeqeP2cVGDJqIr2YI7ifpYSbUew0+t+qN6B9TB9J+t+tz6R9XC/s7D+rLIoqBkadmFYDJTUns9H6pae+LpW3M11tMRg3BEBLtZBmkjnCqCSLZ2l5xzpFIHOmOFyE91fvWeRdpjdjZXoVpTacxqvBNGtXa21lpEaNXkidmXQ8bDkDc7bqzaDARq1HcbRaDt1K8qshHaGAI7Ri86B9zN1+kdxvUeCfcIwRb2sLqVk9ndgDNOykqkqDlRA8xJGkUKB759/gZNs2cuLMupAur1lZNSVoGjtVZnZhkJ+UoJKSBd+/s69/NpcW+69X38O3WstvdwCaduXEJJFoivIfBGGII1yMqA5FhUYk6q37eLS32+NOZzzPGUZaVAj0sTKzcESMM8hIVFYkDDXWz27crft1VgpqWjso2Cl5SoNOVZxa5CMhoahIAJ6vhhUsx2TdAABUkmxnAAHf5sS/p27isxd7ddQQmZ1jWSZpraRYgzkDWyROVWtWK0FSQC/S22bpa3O5RRmaS2hnjlmjiDKhkkjRmaNNTqoLhak0FcdJw7BuNrfPbybmJVt7iGZoifYhSRY3Yoaqw8QGasOKnGwdNjcLY7jzNxb2Xnxe06RfXLk8jVzaaCHrpppIbga4/vzHEy2m/QQTJKK6TPaxR200dTkHVY4nI4BZUIzJxY3trfQRb0sKLe2LyKtxFOoCyMkbaWkgkYa45UUrpYI2mVXRX3PrXebTb40BNJZl5jUFdMUClppnPEJFG7nsXF174XikubGKziu4owOXJKLnli2UhhWLW80YcspaNSzFGK6Tu23+8npCHb99sY1nW7s5pI5JrcuIqySoEZ5YS0agTidHVtSLHpK4PvE6O313tlnjhNnfcv2hjKSB7NNEIxMyULNEYFIiDycw6CGvtq6glkuLfaL3kWckhLFYXhSRrYMSSUhY6kFToWYIKIqqPoPaOWajs7+zAiZNA78LbxKWGWfdT7OOUy6StKV7afU7sCMxMXAoMssOsnF/pfsJwYZIywrkRhnMZB4AdvpwyMhpmfhHZ8ODIYyA5z81ThiY+Yp4ZVp9LL6+KrFoA7SKH4Pr455jPd9bj9PHNWMkJw89K4UCM0Wh768Mvg4YVRGc8z5qHgcARrpZaDPtA7RjSsJEmWdKD4cCPiwA+GmBFoI0jie2gy7MGYxnxdndWnb5vI0EZyloSP2fHgIvACmKHtweWpdD2fszrhkSIgEdv1uGOU2TDhX045csFW7wOP0vp4LCKhJ9UDOnecMhjJoCw7KnLLBDRmjnPzcTgq8fMU8CBX630sEiLQoHGlCf2sNJoLBu74PN2YCrGauM/NgwOukrwr245MkZJGQp2jBZF0vXh5vh7caFhIk7TSg9JwqOakDCSaS6rxAwrwwkAeYAnAQIatx81D9fHLEZr6vwU44e3dSvaCe/AgaMkjh+32fTwdaHxnM9g4n6+CyipA4YM3Kzbjxy4YMwHiIpj2jlmtKU7MJdRipFKj9nxY5KRla8Sez4cLbRoSABmPhxy2XQwpQHzdvw/SwIpYKsMq0Gf0sFWQIxNQOHDv8+BFJGSRll/xHBDjSzA5fUwYFjNe85Aek/YwymM5517KgcB6cGQxmjnPzZ/Ww7TRl68Mq/tY1iIhWyp2AfBgSLGaIcvPngMwoT2d2C0a6j3YakZOo1wJ5hpC8B6P288B1jJCcPPnXCTIKOtDT6f0jjlJGQTka8B34W3jUuTxPd2/tYNvIumgoCfjxyXjJI4U/YcPNOKF+zzYKRKHUnLPh9jB5nrUNaegYEoyKEEfHhp34ua/B/iYfScAN2ioPeMciTh8n7H2PI3pP1ThPQPqYKEGoy4ft4CAGpNOH7eCx4AY4N8X7eNCVqM8x5NTGgxRAW+l9XFGBH0/qY1IajyN6B9TB9J+t5KyGn1cZKfpYo1V9P2cVHkotW9HD48ZqfpY+bOfd2+QxsDUdwxSh+L9vFXPHgO3FGUqO/Lyhnrnlljgfi/bwJiaA8B2/Fj1T9LHgOfd2+Q+kfVwv7Ow40nM9wx4lI+I4DpmDwxocGvmGODfF+3g6Acu/z4MbA1Hm/bxwb4v28FkrkaZ4oxqe4ccZofpY0qaHuOXkpRsvN+3gRqDU+byVxRfEfN9nHiUj4jisZr9XyanNMUCk/FjOq17xio8hSQBlYEEEVBByIIPEU7MTdQ+7u7PTl5MSz24i5tg7HMmOIMklqWPZG0kKCgjt0GBbW+67Q9uSPnPaLtSB2kx+xk5dwJxFu3vX3Y7tymDexWivBbtT5MtwxE8iHtWJLdxlSTiMQbJsVtHZ2dqixwwwoscUaKKBERQFVR3AY37+zr382lxL0Dul5LYCW0u5Yp4lVzHNEA0bPGxXmR19dFeNmHqyIc8ey229bU9ka/PtJdK9M+MItW8RyqBIwBPrGlTLuUEx3XfbpOXNeyIIwkdQTDaxVcxRsVBkZneSVlBLKgWNZLK7QSQzIyOjCqsjgqykdoKkgjuOJ7z3V7vZybdLIWjhvnminhRiTy2kjhnSYJw5h5bOOKVrXcepept2gv7u/txbCK2jk5cScxJWbnS6GcsUUaBAgWhOtq0W73NOpbJUnmlkVWjuCVV3LKDRKVoRUDIHIEjPFj7wNz3y0vre0juVMMccwcme3khBXWoUUMmokngCADXKXo7rq159u51xyIQs9tKAQs1vKVblyAEg1VkdSySI8bMpkk93/UFleW+qqLeCa1mArkG5UdzGxUZawya+IRK6RFP7xOobS1twwaRLJZrmZgD6oaaO3jQkcHIlC/6NuGG93e7QC62p7RbJ4pDm0KRiNasoUhwFDK6aSjgOmkgUfePc31ULZKsY0u+dBPCD8j2q0VxLX7YQQUGRU8cQS+9nq6BoIzQlZrzcJlSo1CMTpbousACvMyyYq1NJtOhejITHZ2tSWchpZpXzknmcBQ0rmlSFVVULGipGiKP1zSFtLd+DNMdTn6X+F2Nswo2ef/ABHBllOp2+lgrM9UrXz+jFB/iYfhwqniACD56YKtkRxxob1l+mO/Dek/VOE9A+ph59XnpT9vCfdDBXhUYUlq181MH7n64xnj9yDkPrnz41udIPDvxq1VBNKHI4Arkxofs+nyN6B9TB9J+tgyHsxqPiLfsoMVdqHuH7eBXMHt+sRgwMajiPrj7GKDgSAfR3fDgRGo44+bbPz4DLkwwHHaMGbVTLurwHpxUYab4q8PQP2Urjl6TX9nbw+ngKc6AD4vIFBpQ1wYia0pnjUuQ7z9YYqjVPcRTFfVZfjBwJO3gfTg+kfVwGT1uz4csVY6fTmfh/48aH7eBHbhouzj9nDSqezhTu8+BXIfUwSG1aqdmGuC3E5D4hgRr2/Uw5rU8eHwYCk5seJxTUa/B9jBB7CcKX40FcGXVXPhTvPpwnw/U8nIQ0A4/Y9Hfio8Kjt+xgsH4d4wJE4j9lDgOO0A4Zmz7B6MB3Y1PdSn1DjQKkUyP7OOCDwBoPr/AEe0bD7ropJrTd7W/jvlSzW5qDyYlGsxyGMlJZKaSpqKmtBgdadE7VdwX4jki1vYNKNEoo/gkiZa5ZGlRjYepeta/pW8t9dzqiEB18x1ziCoEOlV9VVB9YCh/wAOUZhX4/qY1Iaj9T0uwB85xpRgT5j+r6XYA+nFEINO7PGl2APnOCEYGnd/imfhwvoH1Mc2P1hx84/a7MCReI/Z9PBPfX6eE9A+ph/RhPuh5E9J+pg/c/XGHI7sKh7SPJRTQg1Hd+ymA0mQBrxzNPI3oH1MH0n62FXvP1BgSAAkd+PVH08ctlAr6cIe8/WOCZqafPj5mP4a0+zjNPp/tYZhwJJwnoGG9B+pgYCrwH0LekfUwPSfq+SveBhx5wfjH7WD6R9XC/s7D5E9Jw3o+v5DTg2Y+vjQeK5fB2fYwIxwX6p+xgzHi2Q9A+ycGM9oxpkFPP2H0YoG1eYiv08Bp0AbvpUYywfg+rhPh+p5GY8ST9XCqO76ueCh7RTGk0p31+txwEHACmCwFVOde7zHFEbLuOfxY03UYNO0fY/bwDDTT5v1XVIfs/BikYCjz5n7AxUt8YGNEopWlCOHw936+McYqRx82NVcvRl9TASYDPtH1/1kVC1UcT2/AMBhwOBGuRbj6P28c5cyezzfZwzOCAaZH6v0RVVqBxNfqYDDgR9AZtVNK8KcaZ4P3P1x5QijUxz8wGNa5fqbXFe7KnoGH+D6+Gua92VPg4/tYf0D6+DI3AY5bLQnh2/4oUJHx4Pw4UVFaDt83k5yDI8fMe/0HyJ6B9TD+jCuewg41Vy78KiZ6Tx7MN9z9cYZO8Y7iD9MYqvHtHd+15BFWrHsGfx93kb0D6mD6T9bFR8kg/B24DOAw7RxywGRVI9Ax6g+IY0RhdQzyAy+HvxpPBR9XBkcVINAD9XGaj4hhtPCppTCegYb0H6mB9E3p+tjRUVBOWNTGgGDIOHAegYLn5R+lg+kfVwv7Ow+RPScN6Pr+TLiuYxr4gih/Z6caRxY/wDHgIvAY1gVPAY5UoBDcMsVppPmy+lwwY66qUz9PZha9lR8GD6R9XCfD9TyMh76j0HAhY0I4V7R+zs8lZDT6vxYL9gFcVIGnu7cVZfiy+pgaTUNXI8RT6ow69mR+H9V8IrU0A837OOBlVu84oQDgx6TmTSnDzYAbjQVxVjQYorA/CD5MzjI1xpZgD5yPJp1D4x5KVxqrliisD6D5OIxUY4jFQcKsbUrWtMDUe/6vkqxAHnyxRWB9B8nEYqMaVIJ9PlBm4Fs/wBvzVxQYIAqCeOXA9/7WKYqcsUVgT5iPovGQPSceEg+g18mZGK1yxRWB9BrheU1Kmhx4jnU8cVxrDUBOYy+EYoOAwtDlT6+EFezHEYqPJ4iB6TTFVIOKnGvVQE1IyxQdmKk0GKBhX0jyP6D9TB+5+uPKGLaSMuzARMx9U4zIxUY0hhX0jyDltQk0y+HBLnt7TioxVshigYfGPI3wfVGH+D6+G/Z24f0D6+CknA/srjUG1N8HkqSB6cVQg+g1xxGMsVY0xRWB9BHkzIxqrljSrAnzEeWhYfGMVBr5KuQMUVgfQR/h5iFJ4dh7seqfiOFJU8R2Hv8hU5g40qCVzp24T0D6mCjcCKYo4qO/vxpQE/s+LCsc2J7OAH7O3GQPxHC1rXPj6Tjmxet2jsP7eKMCD+ztxp1MfNUnAkZaKO/z+bACgnMcPhx6p+I4yDfEcUOC8OYPZ2j0eb6eO1T8IxSpb4zgu40gin08c2PMjs78EqSpxoNaefIft4KUJoewHCVBpXz0w1ASMuFe7Hqn4jhdQPA8a93n+hb0/WwJVFR5uOXozxnU+bPAMoovn4n7HpxReAw2TcT2Hvx6p+I4k1A9vGvdj1W+I4yDfEcKDxz4+k+RlXh9TzYM59A+v5NBy7R6caiCKdoxTWf2fBjgQO0n9vjgRrwGDk3E9h78eqfiOG1V49te7z47mHA/s7MUdT6RmPj+zimo/GcCimnecsFTwOWPCNS9hHH4sU1sPTjgWPn4D48UOZPH7Hwfqjkdx+pgV7AfoDIc6YNT8J4Ad2NSENTspQ/Bjkuag8PNlwOOeCKKPhwVg4nI07uODISCBxpX6+PZ4zl2+j092NZII81a4KE10/UODMaUY/D340g0QH4K+gY1k1HeOzBR+I7e8YAYg6q/s+nhaef6pwNRBrXh2Y0jKuofHXA1EGvdjmKQAe/A1ZlR9PBLH0nu8wxzENQOPYfTgxyZkdvm+zgymlGJ4ccezxZCtT8PZl+w4HhKhTx8316/X8pkhFQeI7vRjTXIdh/ZXGhhpb6R9GC7cAK4p2cadgGOZqrTjlT4scmQ1yyJ83Z9AzJxAwSxOWdfP3YDK1e4jsOA54/YxrYg6if2fTwIIxRRxPYST2/YxXTpArU/B9PALEGvdjmKQPTWuPZ6itDn2ZmuDG1CRgoO0U+lgIxBqK5YDgihz7cAsQa92B6T9XAjjyY5+gfZxzXale/MnGlWz831DjLLUMFGpUYGDG3fQDzd+C6NWnYR2YMLGopUebzejD+g/Uwfufrjy6mIOonh6cD0n6pw05IoxwYo8lrUnh+z0YBahB7sUfMqafYxrYg1ONaEChpnjS5GVTljSvDsHYB3nGpGqfOPqHHJc1B4eY92G+D6ow/wfXw37O3D+gfXwJAQAoNa4y7j9bBkpWn1cE9vf2DBdWBp6RlgRrQEgmuBXMqAPhwWY8O0j6QxzVNQOPYad+DG+bL2+bFWIOqvDAjGSD4j8XH62AD28CMK7ce30jLBgjNB295PcP2Z4q7UPdSvwHBANdJoe4j9rHNGdeHpOCzH0kj6gxzVNQOPYR5/s4KSesv0x+zj/jDnhvSPqYFT2n6v6jqft4U44Mqnh2HjXsH/FigzZj9Xt+DAReA/XxXvFMAtxU0OAy5g+QKxoW4efAp3j6+Hp3/AFvINH2318P6DhvR9fDfs7Rh/QPr4PpGH+D6mF+6+scH0/WGHr3H6mP8n7GE9B+thfh+qcJ8P1sD4fq4T4frYHw/VwPT9Y4PINADnQ0zwQSSD5xjW4oKEca92F9P1sH7o/W8pduAFcctl014Z1+DFJAD+zvwVU5qRQ/TwT6K4cduXxYMb8DgsDqOKsaeXWc+4d+KxEADzUH164Xn0OeVO/6X1MD0n6uE9J+tjLvP1fInpP1MfCfreRvg+pgYX0fXwnoGE9J+tgek/Vw1e4fUwKcKD6mNZJB7aYCKKAYb4PqDFTjRbD0HtPnz4DBJYEUzH7APq4FPtT9UYf0H6mD9z9ceVPh+tgek/VOB6frHDfdfWGPhGG9P1hhfSPqHB9P1hh6d2CIDQ076ZY9Y/vhhXYcCCcxhvg+qMP8AB9fDfs7cP6B9fDeg/Ux/kn62BT7YfXw4HGuG9B+phfQfqYWn231jg+znIeemNJJIPnGC0goKU4g9uE+H62F+H6pwnw/Wwvw/VOKv2Pn8fkMhJAOZHn/bwgHCv1sHkGgHnwVY1B84wzSCgI7xxr/jCoQE59noOPUPxYroPxfqIaPivZ6fr4poP1Pp41vm31P8AcyPJu3zj7OKZr5jw/Z6MUBAr5sajWn2x+t345LEnLiePpxw+wf2fHjlqACeNM8c6QU7h9c/WxylAow7vPgtGKk5Z45IpQgHHgANaA17q4MGWnL04ogrqI44X0/WOKqPDXt4fH2Y0DIHsHbgs/rN9Id2FkUV01+LGhaEefjngST/ACuHwebs/ZXAgp4RXPt78LIorp4+jHLUA8e/twBLxYd1PRjuP0jimkV+H6n7eGkl81OwdvDBiYCisaYESgUJ7fPx8pjbgRTGojMcD2H9gxQADz41vXTWpJ7fR9fBRuBxqWuXb2EefGaj4zhnl4DIZUGKP6tMv2enA195p6PIGQV0n6uDGVqK99DhXddK1y9NMLAANJJ9PfjQ9KKTwGFhAFCfhz8gZRXTn8GDGoBr34MzDxZ5fS4YLsKE92HLADSMqfDgO/ECmWFgIFAD9LBRgKKTSnxYWADI17M+/wDZljmJ6w+mPs92OWwqO48R+zuxSMAHzZnGviwA49+C7ZE4dWpkKCnnrgFh6vZ+z6WCkKce3jQduNacaUz7sKgAo6AnI9teGNaDM5Z4BPaB5NLADSTw+LC29BTM17e/DQmmkHuzwIQBRjnXjw7PiwYTTSD3Z8P28CJeDEV7+7HhFSDXBVQDXPPswWl7SRwpl9XGtK0HA8cvPihUV9NPpYq3qgdgyr6f28NBQUyz7ew4ogB1EcfThregpl6e/BKAGtK1wI1pRga/UxrTjSmeAH+UPrYqlfSM6+kYIOSgZ5UH2TgU7jgxnt+r2Y7vqH9n0sZKK+nDPNXsplQfBij5aa0oPPgQUGkAnz1rjS9PCTSg8/7WFgy05+nvwZYxWvEdvpH18aWAanflgIgoKitM8vTgx/CPTjhTvHYf2d+KBR8eGeWuZyqKfF/wH0OeKhR8Q8tDniqgA+j9QEanMHP4jjluc2PCleOPCAPQPLqAFfR9BUKK+geShxUKPiH6h6o+IeXPFQo+IeTxAH0/QatIr6Po9WkV9H6j4gD6RjwgD0fQeIA+kYoop+q1Kj4h5KYrpFfQMU+hz8hKDMDLHz7VU+bgfg+pgrH4ia/B+zswZewCg+HyUOKhR8Q+j8Sg/AMUGXkoc8VCgfAP8UzcTH0Dt7BkOJzIFMsyKlVqy8+2AiXuYHj3rpQ0+5ZpCpyJJBx+jtyUpJ3kCvnNQFBFa1GhSgGeqjlLa3jrSdgtQVFKsq18SPWmrLh9hJT8pQfjFfN9Qej9QT9HkA1WurXTT4tXqg5100+HC6+NBX4voTcx1qM8ior4kWh1I/29cgOGI524soOdK/SAHxAejBPcMcm3ikZqVyKtllXJbdj28aU+PH+zS/Ef+y4WW5UqxJyYEGlcsiifeD4eJ+hBUj2emY8VdWr0aaacuPHz/qFPIv6LKh9WerVSmk/agnjTA5/rZ9/Cppxz4U4/rbd+t7iBrmPabSe7aJWCNIsEbSFAxBClgtKkGnceGNI6Uua8P9tSlfT7Lw89PgxY77GhjW9t4ZwhNSgmjWQKSKAlQ1CQM6fqRck5muA4JyNez7Hkvd7dDKtnBNOUBALiKNpCoJyBbTQE5CuNJ6Uua8P9tSlfT7L9bG0ddW0DW0e7WsN0sTMHaMTIHClgFDEVpWgr3Dh9Ft2/bltj7mm4TvAFjmEJTRHr1VMUoauQp4e01yodq939l05PaybpMIRM12jrHVWbUUFupb1eGpe+uVD+uzPdyLEg4s7BVHpLEAY5+2XEdyn20TrIvxoSP8CaiKHvGX7WKkk/D9jARBQD/GGG1LEKCfRqSPmKe0Zaz6akcMCNBQAAAeYcMC5lHiHAgL3Ur4lJqRQHvAA7MWbQDVIpqo72DJT4zhbxpQCsYIXSCMlqCA6sFamVAVrQElWLYltL314DpJrXMEg9mQ4dpFa6Qq6VDW1nJy4YxXVSoNQMqEaTpBXUCC2okBgnCJWk5sUlFoAFANQKhR4QuohWrmuoFWqxGI7q1YjUAwoSK1aIjhQ5g09BIwt/zhVYwQCAwIUetR1YAkVI+U2RZgfCslhK4TlGjHMkHhmDUMCQwCkaR4iAulAH2q5fUopSmQFSABQBVr4w2oKDQAHjRYjC5WrxjIkZES1GRGRoK+gd2BOnrFRQ5V4DPPjViq8DSuqhAOPbpJtMjVKiiseNRpZlZqfa1clhSpXjgwbgBqQUBDaiadvEtQ1FNVW1Bq0GlQ7PJyYwBQMjkV79EiKprmBp0mgBepzK2BmEqOOzIDSutvCBpFVqAKagdJ1aahm9A/GxYg+5GD6DgyxRGU8sig1Vz0Z+BHPZ3Uz4jH+xP8U3/Z8TzHwOInORORCngaKeIyNAe2gxNb8wqgYkMdVaVIGZqGFQy6SKUBrQhMJaSuGjkrSlFGQ1GoVVU1GVSAyngaA61jtwTJKaLTKpOQFRQrXM1FD4aAqSGCbisoeQgNpoF1ClRWihiR8lWbPLVQVTE63LEgDIAkqOIFASRmKEkcTnhbcOdBSumppXmkVpWlaZcOGWIhasRUJlU0z5wJIBHAAH4AezD7jJMFZV16SA2mgzI1KxU0GaoaA10k8CXujnEPETU0oWU5kkn1C1SSfFTgBiVI5DFHFVSGAbOuYZKlSAQQppV6PVwAFCx3chkgkoKhTQHxUAVRTxUNABqBAqxQUZLCyrzJRkcxlQ1IIpXSBWgZTUpUkVBN8twC6gMwoF4cdTrpYr3mq6FqRqpiW5JIdYnz4GoVs8qcGDLUUqVrQVGJ7G3NNLnxkk0AZqAgtwqdOYIIHqtpK4hSJjG3NYeA6ciJGA8OkZCnZxHw4llqdQjmINTUEa6UPHLsxPbCQqqsaMS1aamA7SGFQy6aUoDWmlKrZyyBo3BIChV4DVUhVVTqoRUjUpqQaA61jgBMktQoFczkKVFCONciDkQCCQwXcVlDSMA1KBS3aK0UMfMrNRstVAWTFyLpiaFaCpIAo9NIJIoQAajjkfoF6W93MPO3EX9tNp50cHzUaTBm5krxp4WdDTUW7VBIxd9D9QXEke42UzQSos4dRIp0kB0Yowr2gkefH+xj/vOz/7TgdGdfu9ve8uOUxrcJMpjlrpq0buhrQgiuXaMdPO5qzbZYEk8STaxEk+n6OTcNzmS3t4VLSSyOscaKOLO7kKqjtLEAY3TaOgdyTc22fki5lhVzbhp+YYxFOQI56iJ6tCzoKU11yFzsG+QLc2d5G8M0T10yRSKVdGoQaMpINCD3HDdPdF2Me3WQtLRxFFq062U6m8RY1alTnmc+ONh/s6y/Nov1Wbb75BLBOjRyI3B0dSrqfMykg+Y42jaOhNti222m2uKaSOLVRpTd3iFzrZjqKxopz4KMdGf2RY/iE8mzbP7sIeddWt800384it9MRgdAdUskYbxMBRat5qVOD7vjPL+lBe/o/l8/w+1Cf2fRzNfLpzfDr1aaeKtM8HebGxvCYwSTY7jDJOAufhjt7nnuT8lYldieC1xb9H++O5l3TZnlEEstyCb6xbVoMnNb52ZIzXnRT8x9IPKZGXRJaQ9Z7fBu9rC3PgDszRgutA6mN1DqykUrqUihA4HGx2Vogjii3aVEUcFVeaAB5gP1WLb+r94ggvZ3jjitEbnXbtKwVP5vFqlVGJHzkipGB8v9WuOr4o0n3GeRbWxheuh7mRWbXIFIYxwxo8rAEayqx6kMgcXm+tdyX6QOBLd3s5isrdmoVhhVVZUOnxmG1gIQUdkXWpa369udyigia4SCO722+lSVZmR5FWjLbXGaxuaorKAviIqK33Q/Xzi43faYkmjugqq11alxG3OVaLzoXaNeYqjmpIpccxHkl8rNGupgCQKgVIGQqchXhU4TcReXDSPfCD9C6QLYgzCL2IW5BAevzIl/2gP4ubzKnALChIzHd5qjLL/gAi3WPJVrU0JpqAjLEAcANIpWrFgAMjgTJIuYBI1DLLtz+IjIjMEjPA2/bir1FSdBcDhQkrItAWIUeHtD10kHG3V48xfv48Af8ARf8AMxuCjtkk+/OJbVpRFLT1GTWtKIwp4gNTCvnonmyRby4VmXMBYZO09ojkrQlcq8SDTMYhjQ6lVAAaEZBoqZEkjLsJJ7yThPyf/mYv/uh9/LiX0p9WHEX4SL6k2Le5HqRjxDvq0dBTt4E8DkK8BiGQkBUjUGhyBUUOfpHw5UqDiZ4Y2+ZVySShFU4rVHc1Pooc6VIIE7XEw5aGlNNajU6g0J8BOgkhaLSnhYnUIYLVqhUkBGWREbnsA76VNTUEEkg4b0D8bFiD7kYPoOGN8UCco+vpAr83T1su+nbxx61t8cWLk2bKyCKQDQQVFFOWWWXdhvR/11xi19D/AHgxb3pBKRujN5lVjU/G4GEnaRQNIyqK1pwpXM91K1yIqCDi4mUAAqBlwyFMvNUZYT7j/rTiP8H/AM24xdfgpPvTi7iTMsjAektMBi6SGdVJaoDJqqAzGoBdSBpZW4Z6svVOFN5cKzx0IAgkIFMxqEclO+mrOlaZVxaHWVQADXSvyRpGmoJ18thprXs7cMZ7mPluKZQ8Q2QApJUk1oKZmuWeLtbd9QMTfIkT5Mhr84zE1LHMUHpOLn0j8bPiL8J/1b4m/Bzf8/Evo/664xb/AINvvXxbX+kskTozEdgVvr6qcMRzNIoAVaiorWnCgJqT2UrUUIqCDi5mQUBKejJHBpTIioyI4j6HqX+1ZfxmM8N151TfbjBdmGKDTay2yxKsIbSwWW1mbUdVWqxXIeEZ1stgsizQ2MENvGXILlIY1jUsQFBYqo1EACtaADLE3T+3e1b9dQMySNYrF7MjrxX2iaSMSUOWuBZY+NGJFMRbb1FZ3+y80hefKkc9uhOXjaFzOBX5Qt2A4tpAriHc9smS4t7hFkiljZXjkjdQyOjqSrI6kMrAkEGoxe+7/qm23N72x5XMa3gtnhPOhjnXQ0l5E5oki6qxqK1AJArjeuv7WW42vathaNbqa/jiiHzqkpylgmuDIzEaFjFJHkKoiMWWsPSrWN/aWlzMsEV9KsPLDM2lXmiSVnjhY0o6mVwCC8aAMV6n9xe3QX6b1b3kNuXeGAWxeyv4ZJWWRblpdBELiMmEFjpqqg1x1DH1zDeyndDZmH2SKGQD2f2rma+bcQUrzk001V8VaUFb3fOiYbuGCwmWCT2uOGNmdkEgKCGecFaGh1FG1A0UrRi/5DZfenGxbJ1JNLfbv+jbEmws1SSeINaxFWuGkeOKAEEMEd+cyMrrEyENiDpPcYLnYru7cRwPcmJ7aSRjRIzMjBo3c0CmSJYiSFMoYqD5Jt23adLa1tkaSWWVgkccaDUzu7EKqqASSTQAYk27puzv96EZI58aR29uxBodBmcTkcc2t1r2VGeIenL03WxXdywSI3yRC3eRslT2iKWQRknINOsMdaDXqIBLngAT8WGhks95DISD/NbPsNK/7fwPEdtOIByxtXvF3u4niTeoTPZ2HLjbcZY1keMsYUlaKNNUbASyTrCxBVJGfw4j2fftvvtnhmcIl1KIpoUqaBp1jbmRivExpOBxJAqQl1auskUih0dSGV1YVVlYVDKwIIIJBBqMsN1P1/uEdha1KoGq0s0lK8uCJQZJXoKkKpCrV3KoCwMEOxbo9oDTnfzUSEV9YQ84rSmYrOp82Nh6u6BuzdWv6KjikDI0csMy3l4zRSxsKh1V1NVLIwYMjuprjoz+yLH8Qnlf/wDe5v8Axc+SWXZUSOS7sbSe6CAD+dMZULMAB43hjgdu1i2s1ZjjpC53IlpW2u0FWzJRYgsRJPGsQQ17eONn/tib/rvJN05Zm5328t2ZJfYUjNvG65FDcSyRrIQciYFmQGo1agVxHt3Udlf7MJCF57pHcW6E9rmF+eB50t3PeAM8QbvtE6XNrdRrLDNEweOSN1DI6OpKsrKQVYEgg4uugOrLbcpL20WF3e3gtnhIniSZQrSXkTkhHXVWMCuQLUON467W4uNp2zZHhjnlv44oy7zrI0aW6QTXLzSMInAiUc0kDSjDPBtLTZtznslbSbilsrkV9dIDMQVPEa5Y3pxQHLFt1p0Rdi8sLmoDAFXR1yeKVGo0ciH1lYcCrqWRlZrjqHqS7isbG0QvNPM4SONRQVZj2kkKqirMxCqCxALWPTe27hu0aGntAWO2icfbRrKxnPolhhOIum7SafaN0nYJDb36ognckBUhnjkkhZ2JASN2jkkY6URjliz6i62iupYL249mjFpHFI4k5by1YSzQKF0ocwxNaALxIvfedtSzjbZ9xiukWREWflI0ZIKLI6BiFNAJCDlUjG3dKbXa7sLnc7qC0iMltarGJLiVIYy5W+ZggdxqKqzAVIU8MXPU/VV3HY2FomuWaU0RBUADtLMzEKiKGd3KoiszAF7TYNq3LcokYDn6YbeNx2tGryNLwzUSRxE/K04i6WsJLjad0uDpht75I0E7/aQzRSSxFzwWORopJGOmNHOWL/qXcQzW+3W091KEALmOCNpXCKSoLlUIUFlBagLAZ4obLedXd7LZVr3f1hSvZxp56Y2vqffnmmn3q2hu7OwhVDdvBMiuskqtII4UGrSzPIdTK6wiUo4G/dQw215Zz9O2cl/dWjLHJLJaRU1y2ziRY5ApZEZZTAwZ1yKVcZ2e8/0Wz/8A8hjd+s+lIL2K02UsJxcxQpI+mEzkxLFcTBhpBUa2Q6hw00Y52e8g93stnl8W4EfFjcrXoaC9iba1heU3cUMYInMoQR8q4nJI5TatQUUK0LZ0xs3UdijPbbZfMtwBwRbmMLHKw7hJEIgexplHysXXus94U67X7ReNdW164Ps7NLFDE8Nw4rySvJDpM4EOksJHjKqZG6X3O5EtncNHcWt5aPHJy5U1BJoXGuORSrvGwzDRuwVlfS6399t19Luu5biqxyXMkawqkKMXEUUSvIV1NpaVmlfWUTSEAINx1P1ZeRWFharqlmmbSiitABxLOxIVI0DPI5CIrMQC1l0/tW47nCjUM9IbdHH20SO7SkHsEscDd4GI9g2a6l23dZa8uzvlSKSUjMiCRHlglalSIxIJiASI6KxE3XnVkdxLZQSRRMtskby6pnCKQsssKUBNW8YNBkGNAbXfdt6WuR1BfTxQpettm2rOJJnWISNP7YZARq8cgrLywVGrJTiO96+v+VNOCYLWJebdTgZExxAgKlcubK0cWrw8zUQDy5en9zW2qBzA1qZad5i5oTLM0E5+w+8+77cFuhDpE8DqY7m3LV0iaFvEA2lgsilonKsEkbS1F6K6yt9xku2t47kNawW8kXLlaRVGqS6hbUDG1RopSlGOdN53exkutrsthhinu7jcI4YYlSZ2RAhiuLhnkZ10rHpDyMVWMOxpg2W07TuV/aIxBuAIItYHyoYZJdTKeznNA3eownWHQd17RbFjHIjromt5lALQzx1OhwGVhQsjqweN3Qhi087BEQFmZiAqqBUkk5AAZkk0AzOJNn6fW66hljJDS2ixpaagaELPKytJ5nhhkiYUKSMDXEez737T0/PKQqyXqxm1LHsNxE78sV4vPHFGOLOMCSJgysAQQagg5ggjIg9hHHEc3Xd8Vup1LQ2cC867mUVGoR1VY4yVZRLO8URYFFcsKY5VzsG5x2xIHMVrV5AO8xGVUyzJCzN5sN1D7vtwW8ijIWaMgxzwO1aLNC4Dpq0toahjk0sY3cKSLjf9/uY7OytEaSaaVgkcaKKlmY5DuA4kkAAkgYey6b23cN2jQ054WO2hcfbRiVjPTuEsER7CBiDp0zT7JuNywjiiv0RI5ZGICpHcRSSxBnJCoJjCXYhEDOyqf8bjDOKg+jLIiudQciQQQQQSCCCRjTa3LxJ9qpYDzlhqIJPbp0DsAGVC0fidjUmnbSlRUs3f6zNSradIYjEU7U1RGq1DGhBBB8Lp2gVrWv1fZ+zTp7eFKd9fp18+JZlpqlJLUDCpJqT4nft7BSmPaI25cnfTUMzU5alqCeKtqQHMKGLE+03b80gkgaQtAcqHTRc8qlURjwJK1BEUlKDvDHtBy0uhGajtOBZL6oTR20pSnaSfpk+fEssenVKRqIDDtY8GkftY8KYO5DTrJFcnrlp7eZp4qPkcOztwok00Ug5hjmK0PhkThqNQa1r5sezSeqRTs7qVoQQcuIIIIJBBGGjhm0xkghdJyA7NRYyD/IkQDPwmuDaxL4WFCO8cKU7sz5ySSxLEsWubeYoHIJFGzNanVRwSWNK6Si96t2LdRNSRVK6mBNKgioAdVAoaUKmmXbWvs8xBHA1DZ5qfkulPEoPHzYWBeCimVafTJPxk+nFO/GpNKmlKjnA07sp8ev8ATm/l8SWLNVZAQfW4FQtPE7NwGfiHmoc8FEpQ9wYfKZs9TvXxOx7ONO7CXbadScKhiRUUOYkUZjhVTQ554KX9dDdtKgZgZ5EZ1pQ+Eg0YEGhWYTgxL2FuJ7mUtor5kjVq0KmtDi4u4FAiIoKEZMoUHIZZliQQaGhpXsG4+HUMuDVpXVSvM0+tnXRwywssmnIUzDH7YfJkTsduIPGtchh7d+DqVPHgRTsIPxEHuIwyx08VOAYdrH5TueLHtHdg3UD8uQ0qdOoGnZSoB82tZNNAFAApj2qd+Y4rTwhRQ07B4Rwz0LGGqQwYGmOTcD4adlQSPQaDhRhxUg0ONE0+pKmo0UJB7CwbmHtqWkcNlVe82MYohUr8Y08BQcMqLpAFAukAUcpSr0rQMO1m+U79rHhT4csLBPSitXPV3EfJdDwJ7SPNg2TEUZWU5EDxVrlqJpn9tXz4ZUp4u4MO1m+U79rt3cfMMJetp1IKAkOTTMHhIq8CaVU0OeNF+Dobt0kgcFz4jPVQg5MCQQQSMCYTgwrxBORzzDLqKZ9mmNW4FTWhxc3FutImOVOAZRmPhMhoRl4TT6Hqu3h9Z9znA7MzIaY423/eCfZwvSHXiot+Ly5mPLlEwMcoj0nWtRUlWNPhOZIxvHTW0XPsV1uFlc20U+fzMk0LxpJl4vAzBjp8QpUZ0xcdS/8AmMi2lNphiljhgvJ7WeO6mkYKkiq76FSMBmrKFk1FFEeblLP3n+623tbGdL2K1mSxdTazRTQzyq3LjdoopEaHwtGEDq7awxVCtzs+5OZE2fcZreAkkkQyRQ3OipJyWWaUjgAGAHDG+e+xLST+8Mk23oZ+fLo082C1I5Orl5wgL6vEahQ1redHbnuEln0httxBfbhHEVElxcuksVtHHVT4zGs45j6khTmEIXkAMPUO3b3JF09HMsxsGhL3ICkN7Ot0ZdJjYinNaMuqeEo7fOHqX3xbVYyJv0t1bTNMbiZk13d/DHPSIvy6MsrgDT4ctNKDHUsnvEs5LttuNiIClxLBpE/tfMqImXVXlJTVWlDTicXWz+721e1gvJFmlV5pJiXVdAIMhYgU7K4lUdtjZ/eHFl1P705Z+oNw3G3hnKiaa3t4VljV1ROU6TyuqsFaR5VRqDTClDWXpbo95BYSQwXcCOxZ4BLUNFzPWcK6NoY+LQVDFmBdtj3a/cyT3W32U0jHMtJJbRO7E9pLEk+Tduhuj7lbe+uuS6B2KJMIZklMDuPUEgTwk+HWFD0Qsw3S6/8AMpb7JJd3xhjtLO9ls53gWPmGSUMztGDPzECrGWYCOrFSQMbF1F7so47W03yK6MkEEhkt0mtHhBkhOp9AkW4UGNW5aGM6FUMRjpbe96cy3D2jQu5PicWs81orMa1LskKlmrVmJJzOOnY/d9aSWv6SjvZLjXPLNraKS3EZHMZtOkSOPDStRWpFcbb70/eneXG6JfLKttYxyPDFDDBPLbgSyqec5LRFkSFoVjU0JkJ8OyXvu9SS1s93hn1W7yyTCKW2aIM0ckpaXTIs6VV3chlYghWCr0rfbgxeSOCe3BJJPLtbu4toh/kxRIo7gBiXpLapOZBDfjZtsiJIjWk4tzJ3fzi4rK701aCimqxoBFtHUO1tvV7oAnu5ri5iaSQrRzHHBNGkSBq8tQGdVoHkkYajabF0S83sO4WUd4IpmEhgZp7iFo0koGaMcgMuvU41EM7ZHHRn9kWP4hPLvHVMcQnbbeorq6EZbSJDBuUkoQtRtIbTpLUNK1oeGJIti6Ttba4YEJJNdzXKL3aokhtmYjzSL6MTdR7tzniu7gSblukiaYIEBUMkfhERlWMBLe1jAoAg0pAjOlpsG1Jy7Wxhit4VrXTFCixxrU5miKBU8aY2f+2Jv+uxumw7bceyXN9aXNvFOK1hkmheNJcqH5tmD5EHLI1xL1J/5hotpTZLaOZY4bu4tp4ryVwURkR2oscdeZqmWOTUI1EXiYpD7z/ddbWljc293DBMLBlNtNDOkpWsUbmGORXQFXjVdalw4chCl/se4uZI9p3GSO3JJOiKaKKYx5k5CVpXFAM5DjqD31y2kh6hX2BFn58oQDn21p/E15Z+ZOn1eI1CjVrukPU25z2mz7MbWWa3tz85cyXHPVArPqjiCrA4eQxyOQwRAtdaXvXfu+tJduvtoa3Zi1zPMlzHLPFburrM0oVgZRIpi5YJUqwII09YdOSNW2hfb7hBnlJMLuOQgcPEsMQJpXwL2AYtfdFYzmPbdqiinuI1aglvLhS6tIAMxDbugjBORkmJHiGLGT3g7vsW8b5dwRy3b3O527RwvIof2eGEXCIoh1aDIyGZnDMSilYk2zqv3EbvZz2d/wAwTWlpfx3bWdxEVZZEKyySpDMr+EOx0SRvpbQypH0xe+9uKW/mtGcSsszwu11amW0MztEU1NNDSVgQBqkJA4HF/wC7vY4Gi2mHc4rdIuY7MIXeMMnMcs/BiNRJPnxZdS7NtU8d3t9xDcwMb25YLLBIssbFWkIYK6KdLVBpQ5Yi6b6CnUXdreR3LW8jiJbpFilj5fMYhAyNKJFEhCHSasGC4n2f/wAwFvsV5v19ctIsNy9nNNawhERYRI7nxl1dzySVXUvjLaqW0fu2Y29huFpBuEKRys4t5GnniZYZSzPp12/MSrsya9KkKqgbVc9SqZF3/Zrc3YUlC3ttkguApU1XVzHoQarUEZjFn0z7v7Z7a1m26C4dXleYtM890jNqkJIqsSeEHSCCQBWmB7yPfPuty+775ZW/6N5ZXRYWkcSJZyPGNKyloI4tNurRpHbnSTz21Q78OsNzO9Sb7ZTbY6wxtaxpYzsjTLXmPIZZTFH4lKCNQVGvUWFjf9HQumwbtFqhV2eXk3EGlbiEyPUkMGjmQuxJ5rKMo64g3v3b7YlhY9SQB763S4uJlFyIjbXUWqaaVkCOsiAIUqKSaQzYHun9xG0rbQwTQ7YBHLcT+0XxkKzyNJNLO4WOR+QxFFRYGkIoScSL0dFJ7ZeQW0V7PJK7+0PbhvnQjHRHqeSRtKBQAQKZeS56e6hto7yyvI2imhlXUkkbChVh9MEUZWAZSGAIm3n3K7khiYlht98zKyA1OiC7AYOOCotwkZAHzlw7VOFgdr7p64YluU512d0qkAnSeZZ3aDJda8wITRWVsTXd3Clnve2NGl9bxkmM8wNyrmAMS4il0ONDFmidGQs66JHHuk2mRzt2yNFEsK+rPfzIrSSkV8bIJVtkDeoVl0U5r6rfbusdpi3zdpYlN3c3DSMOayguluiuqRRxtVY3VecwGp5CSAu8bB0RYz7PaWM8MlohmkdlBiilWaGZvnAjOTJES7vGCFMhdDTZNj98VpI739lt9zeQiRoX9pWGORizRFSpMhLMgppJKnMYbpDpmJobDb99ghgRnaQqiXMYALsSzekknvJxdb1fGkFnDLPIe5IkaRz8CqcfpL3qb1FtNluM8s1xcXE8cKW9pCrOlrA0pEaty0W3grUaiHZZDqDHpxbnYYl0aRcJvEYulNKCQXDXTOzg+IK+uInJoyvhxDbdM7nHuO2Qbj7DLcQSpJDd7dPKsZcvGXjakTJNRSQs0a0aqVx1D73t5s5JN827bgsEwnlREEUlY6xK3LanMeupTUH0EXvT27bnLt+12UKXN0kArLcASCNI01ViRgZGPNdJdAqBE2old36o6JtJrDctmg9pWZrmeYTrGy8yOaOR2jBeMtpMSRESaSapqU9TdPK5NrNZQ3BQk0EsE6xqwHAErcOGPEgLWtBjbfdXsMrQtvgkmvWQ6WNpEypHBUGuieXWZB8pYRG1Ud1Np7z/AHo2S7td7sGktreVnFvb2wYojNGrKJpZtJkrIWjEbRhUD6mOxS+73ZTtdvuFvO8zxySPbyzJIqhI0dnMTxIQzhGCMs0elFKsWfqjrZXa12L9IG2d2GqWws4xNQEjIRy+0W8dSdKxKgoqBQ27e+TfYdtsrySW7vbie4jt1EEXq2ts8xEakjRBCproj8QV+XoZunI7vYrUFNKXEO7xLdI1KCQTvdOXZTnSYSRk+shGWLXZdn3KO+22TcTtVxLbyLJb3lpPOIEnDIXRlUmO6TSxoyAaqaq7dBtmv2GXco/bClaUWGVoFkp/mzJVs8uYkR9bTh9j97lhZJ1C80ha53W1FzbSRGnLWGSRJoLbQKh9awl2z1yZKidY/wDl4faH6Zvxb1NncwLBZSJGiSnRCSGR6c8ez63rIy8tNKlrawnma4eCKONpW9aQogUyNx8Tkajmczx/4COVcLqH7PpHgQahhkwIJGNAkcDhxFdJNSumnK0HtXl0+HPHJt1oP26+gCpJCqAoqaAV/V+VOuofs+keBBqCKhgQSMaFkcDPtAyJqVCgCIKe1eXn6cCG3FB8H1qACpJooCgk0AqfoKuQPTl9XHUv9qy/jMULr8Yw3QfStjttzam1tplkuYriSQPMG1VMV3CpUUBVdINPlGopb+8bZtMO8bzDYxW7KupILi9t+fJIqvrHzUSTGISawHEevWKht694PvY3q+uFtJY4qJPqup5pFaRmlnnWZliRdIUBSXJIDpyyHi616Mub/wBpkv4LYx3E8MkTI8NzITRbeOTWDENJ5hABeqmoI39qZHdz+ZWn2RjeaCtLjb/z2HHWX4XbPvdw8nUH4Tbv/ErTHWVuXXmE7a2mo1aR7cC1ONASATSgJHfgxBgWUAlaioBrQkcQDQ076Huw/wCQ2X3pxsQORG3WX5tFiL+zbP7+bHTYP/5r2/8ANIfJtfSnRNy9je781wZLmOqyxW1uIg6wyAgxSSvMvziHWqIwUqX1BPer7ytzvbibdJp+VFbTRppWGV4Xe4keOZ5JXkRiACgVKatZbw9PQ9D3F3Km6JevLHdSxS6DA1sEMfLhhKhxMwbXrroFCKNjpQH/AEV5/wCI3mOjmplyNx/GWeOlfwd5/wCI3mOjWplo3PP/ACrDHTP/AM//AOJ3mG3HqFCItk38yS1BJa2F3r5igDNntiJI6DMspAxBvOzTx3VrdRrLFNEweOSNwGR0ZSQyspBBHHG2Wm33Mc8tntcMU6xurtDL7XeScuUKTok5ciPoajaXRqUYE9GAin/2ix/EJ5AGIFeFTx8wxc7buUazW1z1VLHKj5o8b7qyurDtVlJB8xx7Va9IbSZFPy7OGUKfMsiuq/Ao7uGI7DbIY7eCIaUjiRY40XsCooCqB3AAeTZ6f/nef/rsbj1b0/QblM8dpaOwDLFNPqrMQQVJiiSWRAwKGRUDgqSDvfXfva3q9uI7F4kbROGuriaYSNWSaZZikMapQKFJctpVkEZ1N1x0fc7gLv2u3g5dxcQyQusiysfCttHIXGgFSJKAaqqeI6hbs/Sa/msX2RjqKgrRrD/xC1x1r6Np+ruWOqKCtEs//EbTHWv4La/v7/F/vM6MIN6t7S5jc8GCW8do4U0pVXtmqMyKgnJhXb+uem+pdydLqJOdGDaF7e5Cjn28qiMlHjetATnGUdSyOrs95e9SbjDDEpZ3kNoqIozLMzRhVUDMkkADicWHTfQW4ndtrJlnhuy0b88TSM+tGiAjZBkqMtQVUGprU7tNOwRE3iBmZiAqqHiJJJyAAzJOQGOe7qqUrqJAFDwNeFDjbfdP0XeybeLy19svZYWaOWSKSWSGGBZVoyxkwytKqEcyqKx0Blfa+uuv9xvrm93qBbrRbTRRQxRzeKNTqhleSXSQZHLKAxKBPAXew6U6MuLme1uNvhumF1JFJJHI9xcxFQYooQEIhVwGStWbxEUp0eGFD+hts4/kcONtJGR2i2/Or3HRv9ibX+ZQ+TculoYw+426+17exA1C7gViqA0OkXCF7diOAl1fJGOsui96cpcJA91tKOGqNxbTbPEQwIA8UNwUIXw20/F3AxuXv16lVpVsWeCzeSrGS9nUm4n1MCWaGCTTqrUtc14p5do6H6Gv7jZ7R7MXkk9uxikuJJJpYhHzVo4SBYQdKOuoykyKwEZFr1J1rIk+4QXE9q0y6A06RBCksqJQJJ4zGw0qX5Ylp46ndYerjCbmR4P0cr05xvBNGa2/y9Swc3mlcuQZFaoah6m3OPULOOwiiky8JmluFeHPvVIp8vOe7G5b9PFVXvLbdbbV6sqSFJvN4ROssR/BsKmlcWXWvSNytzZXsYdSpBaNqDXDKASUmiaqSoc1YEdxxH1n7wLHbGO1rrS+v4bYm1VW1ArcTrWIBvEKMoDZjxZ4S6t2DxyKGRhwZWFQw9III82L+v8A/wBFF+dR43rpmE0fcbG7tVOQo1xbyRDM8M39GLXo73s3k+y2E00lvNPHy1a2noyx84ygokQm0rMxFI1LMSApIEkfUO5srAEEezEEHMEHlUII7RjarnduqbuKea6iW2gnktEa7mVtYgjUoHkZgpqEBIXU2QBI6upmfYH+/T6mOpP7Pj/OY8dYU/8AzbP9QY6g/ss/ndtjprrhELW01rLYs3yUkgmadFPaDItyxX7YRtT1TjZ9l26dP0jsFvHY3dvUCSMQ1SCXTWpjmiCESAaTIJEyZGA/RnWW3Wu52isJOVdwRTxKyg0fTMrKrAE+ICoBOdCcb70t0BJbzWd5tt/YWvsRiNuJBDLAIoeV80Ako5ZCeFSCvEUxa9Ge9K/n2axumeH2iPlpybk1EInM4KxxM/gdiPAzKWKoGZajqDdCPRbfyWNj3G96ou1vfbIZLS2mktEe7lt2E/KjTliSQFY2MmgEqgZiVpURbR7zrBt5i3zmRLYKkb82OPQZZJOayqiRs0elhWTmlDGBoaSO295fuO3q82a23EMyW13Gl3HC6OyPAwEqzRsjKyktcXVcnRnRlrarbboLe5kjS4huLOZmguoBIy8uaJ1QuoZGWSCeIpXNda6XOydaSxch92sbW7aOhARp4UkZRUsdIZiFqxNKEk1/4H16S6BiWa/F9bT6WljhAjjSYM2uRkWqs6mla9oBIpgyybfbsxNSTfWpJPfXnY/2WL/vG2/lsC4uNvgkZacb+0LEDsBaYfBUgecYtvdHvsotLuKxsVjmAEggvbSGNQxoaPGWV4n0mpjdih1UOLm292UEkPtelJJ7S6sZLWdUJ0OyXTgDTqYo08MUihmoF1MDJ1X7yd9O8dRLJEtrt5uozDBCxrO7yOY7WJhkOTagq3rmViNGNh3e+jFttNrudnc3aRbhAVaKKeNpWaJJvnDylK0CszDw0ION43vpBedsV57IYo3v4o4yYrWBGrBJKukrMjkVQCp1AmtcOuyxLaLKVLiHc7eMMVrpLaZxXTqNK8KmnHEMM/rpGitnXxBQDn259vbxxu3u+3dzFDucBjEgAYxSKRJDKFJGrlSojlarqCldS1qH/uTaTazqjS+23cYoFkjJFfH7Rbzxo1ASJkjrTgaDHXGz9VzK/VHU8EogIvDJOsgtZIoefdV0CTmSEhlmlULQmQVIHt2720dzNQLrl3G2d9KiirqacmijICtB2Y632Pr9m9p3WwS320e3JOFkW3vIwFKyusIDSwgMSvAUyWuPbt2tY7iWgUNLuNs7hR6q1M7UCjIAGg7MbxN71CfZZ7WCG1HtkdyqmORiVVUlcoFSlKhRQ0WuYGLa12aeO13raXkls3lqIpFlCia3lZVZkEmiNlcK2l4wrLpdmWTovoOO422xlkLt/OttktVZgA0qNNLKsZYAauVSRqCqkgYsep9y3f8AvN1HeNL7cZbpRFaxKEMEcc106STVZpa6EjjioESMr84bPduuF5eywW13HoW+iljR5YnCAQpMxGqRg1VSgILMQaVM27QJdBGfl87creTSGap06pzpDEAmlK5Vzwd094I5ezJYXMMca3sc0azSSwuumGOVqV0yHVpoCSSanO93G4gS5tmubl7cTbjA+iOWVmGkPMSoZdJIoDkNQBFBY7x1wvK2S3gu0MaX0UsavLGwWkEcrV1SNqNEoDVyQQKjrromeOx6jijWORZtQt76NBSMO6hjFPGvgSXQyyIEik0qqSI3R/TibjtllITq5O8RQ2dG9Zzyr0IdQ40UyEZFTwxYt09LDvFxPb82+lNxFDHHdtLJqhiM7xzTKE5bGZkXWzN4FpQ3e4e8uq7Wdte2gQXsdwiSm4tnRViSV9IWOOSh0hRWgNTTybPs3u4iWW5s75p5dU8cFIzBIgIaR0B8TAUBJ81K0536Pt9da19uta1rWtedxrnXHUVt7yYVik3GWzeHTPFPrEKXAkJMbvppzI18VCaZVAr5Nm2/3SMyXdrdySzMt0lqVjMWlTreSPV4qiikkV4UqQu52dpDFco2pZU3C2WQMflBxMGBz41rhvcp72JzDvEj3Eq3BlF0YZhdPPayF1dg6BSqSIHBMTOoKsai5X3YQSRm5Aje4s7qyktrhFY6GeO6daBasUa4gjdAzaQupqz9Ue87fm3XqBHiFltpuozBFGzATvI7GO0hYLWkVqCHNHaWq6Dsm5yxi12223KxubtItxgCtDDcRPKWjSb5w8pWGnSSw8IBrTG6b10UvN2O6jswkb30UUbNDbwo9YHmUjTMjMKoASdSkknG27okCW1pHeWktyIdxt11xQzq7alSYawq6iBQnM6QSaF916BXmbLJZ20TRtfRwxtLE0jNWGSVeBKEHTQkAg1rSK626FLWNpYjNydygj1ojhvFonBYLUkcSM9IrhNi3xzZ31oWeyvUUPJbuwAdWQlebBKFXmR6lJKqysrKDiWf3cvLKhagudp3IW/MUV0643mtZ8q5qYmVWJozDxYjsveHe3MVoWBLbruxnjQAirCCOa6l1U9X5kVIoWUZ42XoiOXnjabK2tOZTTzDBEkZk01NNbKWpU0rSp44m96XuoijvXv0T2yzMscEyzxIsYmhaZ0hdJI0XWpkSRZQSqyCT5vYB7w3ubXYdpvbOd4r/cxNEILWeKVooLVJ7ghiiFIhyo460BdVFcWPVHRc0ce+bXG8PKmISO7t2YyCMS0IjljcuY9dI35rB3SithPd70w9xtG2RFgplutuaCAOxLGKUvNMqEkvpttVCWYLqJrabrt9+Opdyu4TLuV3PdIgW6LkCKNrqRZ5lWML889C/wDo46BT1XZdZEql/wBP3lht4F/FKqXUgQW6oEmbkhNJo5CqgOTZnAvN3to7mQKFVptxtnZUBJCAmdqBamgBoKmmE3n3jkjaIrGe3RBfxzojsYuUqwpK9AFVgPCFUdoNB5d56a910Zma9vo4TEgUKdxmKLcxw6fkm7Z1NQKSF1HgCk7T7v8AbNJFhCBLIopzrlyZLibgD85MzlQc1TSnBQPLHtO8ubLcbPU1lfIod4GemtHj1LzYJCql49aMCqsjqdQaWf3fu11GDlcbXuItndKmmpJJbWcNT1lVGUHJWbjiK694TGzQ5NdblfrdSKlanSkctzOzdqq4jUnJnQZiPo/potPI7GW6u5FCy3U5FNbKpIREXwRRBmEaDNnkaSR4rS/k9g3eyDex3yprKBs2hmSqmWByAaag0T+OM0MiSyj3em45bmhn2jcxCkoAoC0ZntpyKH/OQgA1p34t397e5TWtkrhmk3PcjeyKtKHk28U9w3MpkFdoFINC64uOj/dkxTc+baGLTMtudEUq6/nWdFWieL1qnTQAtQYO6XFpFJcs+sytuFsZC9a6y5m1aq51rXG4bL72HZ9wn3GSeMtdC6PIa3t0HjV5AtZEkOmtc9RGeLj3i+7C5isN4ujrurSeqW11J8qeORFYwTuM5FKGKaTxloWMjyDprpv9L21otFRLXeI1twOHgEd8saD06KduNt97vvnv1B25nk5U9219ezOYpEQNIrSxKiu4csbhn8Onl56h+lvd349newt4JIzfRwI8qSTNIGheVKijJmVIPeSDRbraoEtdRUSGHcrdCyBg1G0zioBAameYBAJAxttz7tBq26Pb/Z7lDepAjye0SuVaKSVNYKMni0kNSjHwjDT7NAlqzjS5h3K3jLLUHSSs61FQDQ5VAPZhPdz1/EZI5IIAzo9ZYLmKMBZ4ZSG+cRtXiIKyKzpIGjkdWfePdNdfpKOOvJurG7FheKhpUPHJNCyMeBWGacMAKtU6R+h+sbq/Syfwsdy3jVbgHiXhFzPIw+5gc92Nn93lzcLdy7dHIJJkUqjvNPLO+kMS1A0pUMaFguoqtdIufeF7o54bHcbtjJdWM1Y4J5WJaSeCVQ3JlkPieN15byEvzYqkMOmdgO8W9qlERLfeY1t1WlBo0XwiRadnhp3VxZe+P3zXyGWwExSGS7a9vJZZbeaAGWRTJEqIJi4PPkckadC11Czit7sbfvG1mVrSd1LwssoTmQTKviCOY4ysihmiIJEbhipPTHu/mkfbkdii2l1YTwBnNWaKK7IljDMSSeTGS1WYDM4i6y/8yG4NbwDRzuZcxXN7LEhqLeBYGkgt4zVhUuohLF0gkJYG32nbYxDbWsaRRRr6qRxqERBUk0VQFGZyAr/wBybvvt1DZWkIBknuJEhhjBIUF5JGVFqxCjUwqSBxIx/vVs//AHnZfy+Itq2bqLbLu6nJEcMN/ayyyEAsQkccrO5ABJCqcgTwH0Mm0771Dttldw05kM9/awypqAZdcckquupSGFVFQQRkRj/erZ/+87L+Xwm7dP3cF9aS6gk1vKk0T6WKtpkjZkbSwKtRjRgQcwR+pdV3e3yPFNHt8xR42ZXU5ZqykMD6Djx79uQ9N7dD/rMdMbdu28Xt1byPea4pbqeSNqbdeMNSO5U0ZQwqMiAeIH6+HMYLXIVIFT3Cv+A2MQDMAaAmgJpkCewE5Vx1DtnU8o9ql51ubS5t1VdtmLeCS2VVjZWhTKMSmSOVWWSZZmo5Hv695FtJFFDzH29LgMJrm5mBDXrK/iMSIzmKR/42VllQkRam/wCCHqjTx0WdO+v6QtOGKtqHpqMWfUmx3DwXljNHPDIpIZJImDKw76EDI5HgQRljbOv9rorXUem4iFfmLqOi3EOedFfxRk5vE0cnBh5dz6/3kgrZRHlRk0M9y/ht4B2/OSFQxFdEeuSlEOL7qrfp2mvNwmknmck5vIxZqCp0qCaKoNFUBVoABiq6iPhx0/zK15m48eP9ZXff+oSdBWG6W8+8QQtPLaRSCSWKJHSNmmCahEQ8iDRIVc6gQpWp8km3bpBHc28ylZIpUWSORTxV0cFWU9oYEHux0zJ0/ttrYNJdXYc29vDCWAjgoGMaKSB2VrTHSv3d7/4be/rqTc93uI7W2hUtJLM6xRRqOLPI5VVA72IGI+pekLyO/sJmkRJ4qmN2hkaKTQSBqCyIy6hVWpVSVIJxd7xIhdbSGWYqDQsIkZyATwJ00BxcdT9Z30lxI0rNFFrbkWy1OmK2jrpijQUA0gMc3ctIzM28+7/qu6kv4toWCa0mmcvLHHIzo9uXarNGpCNCCTywZEFE5ap/gKPc902+2ubmH+Lllgiklj+4kdC6/wCSR/wCUdgD5zjSjAn0+XxsBXvONKMCfT9EZFpUd/pxSg+I/Z8lPosv1NrW9jWaJ/WR1Dqc65qwIOYBzHEYtRt9lBBJPu1suqOOONqC3vHIGlQSDpFQD5z5G93O/wA+jaeo2RELEBIdwHht3z4C4B9nenrO0BY6Y8s/Inus2CbVtnTznnlWqk24MNMhyGfsik24zykNwMwQfJuUW5WsFw9vvE6gyQRswRrSycDUykkai5FSaV7sLa2MSQxLWiRqqKKkk0VQAKkkmgzJr9HsnSHS26z7fYbhayyXMdu/KaZhKUAeVAspTSKGLmcpgTrRsbu0hLE7PPmc/wD2yy8vS35Vefi7fHSv3d7/AOG3v663az6u3e4vLezvbmKCBn0wQpHM6II4E0xIQoClwgdwBrZjnjp37q//APELryFHAZSCCDmCDxBHaCOzFxvHu23uCx266dpPZbqOUm21Gpjikj182Nanl61jZVCqzSEGQzbRtk7X+437I97eMnL5pjBEcccYZ+XDFrcqC7uzO7M1CiJ/he0tfcydwG6jcYGf9Gyywz+ziC5DanhdH5XMMWoFtJOksMsTdKbr1Pv0O428zW8kDbnfCRZlco0ZHtHrBwVPnxTV1Vl/8fff9owemOtuouoNuvVCM0M253yuEkAZT/tGQZTUGuNsubhjJJJaWzMzElmZoULMxOZJJJJOZJqf8a+YDSg/bwHXiDgSLwOKnswZPi9GFuCRQg5fRsfOPqDyGoYtXKlfgpgauNM/T2/QMI+P06dtPPioqFpnxp9Ptr+qdP21RV91107fBaTj4hzBX0jG1e75pzbfpN3jEoAOhhFI6sQeKgoNVM9NdOdMXWxbtG9puG2zvFIhqrxyxOVOYoQQwyZcjxU0ocWm8Xkgbd9u02m4L2mZFGi4p2i5jpISKLzeci5RnF91Jbuo3S6ra7ehoSbmRT86VJBKW6apm7CypGSDIMW2xbYj3m47pcJGgJLPJNO4UFmNSSWarO3DNmNKnG69AQ3BuxtcqwmUrp1uI0ZyB9qHZgtcyoBNK46itTXw7mj+bx2sS5Dv+bz7KU7j5Ljrjracw2kBVVVFDzTyvXRBAhKh5XoSAWVVVWkkZI0d1kj6A2+z2azBIjaRDd3JWtAzvJpgqRnoW38JNNbgVInfqBJFBroaw27SfMdNorU9DA+fEW1++TbIZrSQhTeWCtHNDU01y27u8c6itWERgZVBKpK1ENtv+xXCXVleRpNDNGdSSRuAysp7iDwNCOBAIIx07/cUWrDdBe872mFpTW3Nry9BEiaR88+oUJOWYpQ2O69cJbLLt8TQx+zRNECrOXJYNI9TU0FKCgGVak3HVPRK27XNzbNauLmMypy3kjkOkB0IbVEtDXhUEGuAvL2zP/4R/wCXxsPVO6afady26yuptAKpzbi2ilfSpJoupzpFTQduOlvyq8/F2+Omtw3CVILeA38kksjKkccabXeszu7EKiqBUsxAA4nE3TvuQs4rlYmKtuV2rGNyDQm1tgUOn7WWc+LMezAaXb22XeYZ4615D2FkIqfa1jgSUDziXV58SdK9R2se29RW0ZlKRE+zXcS6Q8luHZpI3QtV4HaQ6PnUkcCRYsXHWHW16ljYWw8Tuc2ahKxRIKtLK9DojQFmoaCgJEll7ptrg2+yUkLcXq8+6kHY/KVxbwV7Yz7TwqJM6D2lt+jdak8trDb9GfZ4bVXoOzx17ziLa/fLtUT2rkKb3b1ZJIuA1y2zu6TLnVzE8LKoOiKVqKbXqTpu6jvbG8jEsM0TakkRu0HiCDVWUgMjAowDKQOnLjoVbYtujXwm9piMopbi05emjpp/j31ca+HhQ1/i9r/oj/y+N396Xvyngga0vzaWkNpDpmuiLaGblQxNIdb6pPE5ZI41oZXUZ4lj6ChtdgsqkRUiS6udNcjJJcK8JYjsS3QLUjxUDYjfrI22/wBmW+cjkgitptJ4iKa1jiVG7mkhmFOKE0I2/wB61xdtJHuqP7LYJoN9JNEdM0LRhysfIeiyzM/KAKlGkMkSySf3MW12C0qeWscMd1PprUcya6SSN2plqjt4R+4rniN+qGtN9tgfnEmt47eRlrmI5bRYQjdgd4plHExvi3656SZhFITHNC9ObbXCBTJDIBlUBlZWGTxsjgDVQYHTG3236X6hkRZPZg/LgtkcVR7qUBm1MKOkCLqdKM7wq8bO0m2XtptSE1CW1lA4A7Bqu1un9NWJPm4YEt9uVruS1roubG2VfQTapbPT0OD58R9F9T2q7L1A6nlKH1Wt4VFWWBn8cUtAWEEheqjwTSNVBjf+ktqj217TbNxu7aLmWrljFBO8aB2E4q2lRqIpU1IpwF3vt/p595NJNJpFF1yuXbSKmgqxoKnLFn0B0qlgbGxMpjM1uzynnTPM2phKoPjkanhBpQGtMbP0D1UtiLG+9p5nJt2ST5q0nnXSxlanjiWuRyqPR0/d9CrbFtzkvFm9oiMopAtsU00dNP8AHPq41y4UNf4va/6I/wDL46gu+uhbBtsks1h9niMQpOLovqq71/iUpwpn35YuOsOtr1LGwth4nepZmIJWKJBV5ZXodEaBmahNKAkSWXun2uDbrJSQtxer7RdyDsflq4t4fPGRc8ARLmRj2mXfY5kqTynsLDlmp4eC2SSg4Cjg95OItn99O2RwRSEL7fYLJSM8NU9o7SMy9rvBJqAFEt3JAFvvmxXEd3Z3caywzROHjljcVV0ZSQwI7ji56g6guEtLKzjaWaaQ6UjjQVZmPm7AKljRVBJAxNtfub2+Gzso2KreXqc65lp8tIdQhgUngsguGZaMTGxKA3A6nYEtXSLLbtAz4BfZKafNiK196G2W+62ZIDzWq+zXag8WC6jbS07I+XBU8ZVGLTrXoy6F3YXi1VgKMjDJ4pUOccsbVV0PbmpZSrH9SqxoMVU18tGIHpP6j4TX6DxED4cVH6x3/wD/AHguvz5/JP7w73qGXb5JooIxCtosyryIwgJc3EZYNQErpFMxq4Ebbc+8K/a1s/mrKKUW88xkkjhJFUt45WWqRM1SNIOVa0rZ9G9Kb1Jc7hfvy4IzY30QZ9JaheW3SNclJqzAZYk6e3bc33C/gOmWCwjFwYmBIZHlLx26yIQQ8XOMiEFXRTliaf3f7jz5rYAzW0qNDcxKTQM0Tjxx1IHMiMkYYhS4Y08gseud3SK9YBhaQq1xdaWFVZ4og3KVhmjTGMOPULYSwuL672wyNpV7y1IjqeFXt3uAgP2z6VHFiBniHd9muI7u0uUDxTQussUiMKq6SIWR1PYykg9+LvYd132SO6sppbeZBt+4MFlhdo5FDLasrUdSNSkqaVBIw/vfj3dIun0Z4/aZopoS0kbFDGkMkazySFgQiJGzP8kGhwOi+mb2eG/k1chLqDkrc6AWbkOHkXVpBIjkMcjAHShocTdR9XX0O3WNuPHNO6xoCclUEnxOxySNdTuxCopYgY/R6Xd9JFUj2lbJuRl+5Z1uc+ylufPTFjuG4dRJJDuMRlge3t7q4qqsUYSCGF2gkVgQ0UyxyDiVAIxut307vDzx7LZSbhdk2V9Hy7WJ40kkAkt1MhDSINEepzWoUgGn+8En/d25f9kxuPWXRN+11t21Fxcytb3EJTlxc56RzRJI9I8/ArV4CpyxQ9QSf93bl/2TF9F7ttxa+bbREbjVbXNvoE5kERHtEUWvUYpPVrSnipUV/wAWCfMcaV40JHwfZwYW4Hh6e0Y5S/K4+j9vCs3yqmmE9GC7mgGPm1FPP+1+3ikq084+xjUOBxoUam7u70/YxmoI81cFxwJB+lhpONBj1B8f7WK4pTU3d9nFdK0+HGmmlvq+jCqADWvbTh8GOWygZV+L4MawK5gYCsoAPbX9rFIhl3nHLcUPZ3HFTjTEK+c8MeNQR5sj9PGtP+I930HSlhU1lu7ySlMjyooFrXsI5uQ7anux0uoXVoluXOdKaLG6avoFK+elMQe/bpuGiylLbdQoAAkoEtbo0zPMAFvIexlgpUyMcW0+6S6Nm3jRZ39SFREdhyrlich7NIQ7NxELTqub4ng2ibmbJshe0stJqkpDfzi6GVD7RIo0HMGCOHga4n9+3UkOS8y22oMB62aXV2udfD4raM95uKiqocdWIDWtxA37+ytnp8GqnwY6utqiqT7e1K5+JLwVp3eHI9vk6Vv7VJH2mGS8WYqKxpcyCAw66ZhmjSXl1yoslKGtdv2fqDaxuWzW8dxPfK5lSNI1gkELM8TxsK3TQKFLUeukhhUYewPTkdi7AhZrSaeGWMn5S/OPExHYJYpE/cnG5e766mNxHasrwTkBedbyoskTlQW0tpbQ4qaSK4FVAJ3joa+lMg2O6ikgDV8EF6sjcsHhpE0EslOxpWPAjG3N177V/wDa+eIfZpliFJ+VzNYaOTV/EppIoRnxBxsm19Bi4EV9aySy+0SiU61lKDSQiUFOyhxf9LddCc2tvt8tyns8oibmrcW0YqxR6rplbKnGhrlTFR+kwe/2uP69tTFh0vtWr2XbreG1h1nU/Kt41ij1NQam0IKkAVOdBjpb8qvPxdvi16V6StpLzcb5+VDDF67sQSRUkKqhQzO7MqIgZ3ZUVmEW4e9/eZjcuAzWe3aFSKo9R7qZJeYRwcRwooYELLIpDYtevOg724utqmnFtPDdctpreR0Z4nWWNIleJ9DoQ0StGwTxSCT5vpTd9vJD/pO0iahIrHcTLBMtR2PFK6kcCGIOR8l10tt8x/QvTsslpBGpOiW4Q6Lq5cUAZmkUxRnMCGNShBkk1XHWXWc0tp09ZS8kLDRZrycKrtHG7BljijVkMsoVixYRR+LW8R2yPp9oW06RPHe33OB+3HMuHiLdtGiZf3NMsQbfbXDX2z7kjy2Nw6gSUjYLLBMFopmh1x6nQKkiyI6qhZoo773MbtK0lnfRvd2QZiRFcQis8aCvhWeGsrAUUNb1ADSMW26Dr32nTtZnaH2aZYj/ADgRCQPqjkqPmUK00kUOZBpjfegeleYLDb3thFznDyUlsradtThVB+clanhFFoM6Vw+1dKqIdvs2U3V5OStvb8zsAFWlmcIdMUYJOkcwxp4wbXfd53O6vmX+PiNtbxq9PWS3aG4YLXMq87mmQYcRufu83Cb2j2J1MUwXSJoJUWWGTTVtLGN11rqbS4ZQxpUt050VEvLtgj3VzK2i3tY5GKq8jAFizlWCRxq8kmliq6Udl5HVW9blfXrLQy25t7WJGpxSGSG6bIn5crA09Va0xd9BT3HtkCpHPbT6dDS20wJQulSFdWV4noSC8bMvhIx1R0sXJtZLe3ugpOSyxSmIso7DIs4DEceWla0FMdVp1YkgupNyupELj1raSVntWWgAKG2MWimWig7MXHV3vR6bivJ7y9lFnNcGar2iRwrVUEqoFFwJ1DhAzEEFiFFNx6q91lm20btt0EtyIY5ZJLe6WFDJJCY55H5UjKDyWidI9dFdCG1JbbztcrQXVnKksUimjRyRuHR1PYVYBge8DGy9YLT/AO6WNpd5AgA3EEcpABzABYj4Mbh1dvI3A3e5XEtzNoukVOZNIZH0qYCQupjQFiQMq5DG67HYauRZ3dxDHqNW0RSui6jQVNAKmgqezGz9edWC+9vvTdCTk3Kxx/M3c8KaUMLkeCNa+I1NT20Fn170n7cL+x5vL51ykkfzsTwtqUQoT4JGpRhQkE1pjbrXrz2nRtjTND7PKsVTOIw4ctHJqHzSFaUoQcyDTG69B9I80WFoloY+c4kkrNZ2871YKgPjkanhFBQZ0rjrH8Ltv3t/5LrYtvnb9BbDJJa2sQJ0SSxsUnu2FBqeVwVQmumBYwKMZC0vW/W8stn09bScpFios17MtC6RuysI4Y6gSy6WLMeVHRg7xfoyHYpLR9NBcQ3t4Z1NKavnp5YWbt8cLLX5NMsbx0z05dPe2Nhdz28M0ict5EikZAzICQCdORy1DxaUroXfPdduLmW0sVjvbSufJ5khjuIwTwR3aORVGQfmv60hrtPTVi5SDdb4m4p8tLWMOkZ71MrpKf3cSHsxs/S3vJuxZ7VcO/Mq/KEzrE7RW3OqBDz5QkeuoY6tEbLK6MBt6dHbWYwAuprZXmoBTOd9U5b90ZNROZNc8bvsO2ba237VNIJtvWsjxvbuiGsUjs5YK5ZGBYlHBQ000xuW47zHJDZbjfc2yElQJFSFI5Z41P8Am3ZVjDDJmhYfJqfJJLEQGBTiARm6g5MCOB7sNcCVBpbT6kQ7Af8AQt39+Beu/MjrQhaDw8SQoVELca6ozRakNkSqXK08Q7O/4c6HiK50IODE7jUOIUFiPugoNPhplnjXbuHFaVBrn3HuPmxzJ3CCtKk0qT2DvPcBngRh6M2QDBlqfNqAr8FcPHPJylPFtQWnZ6xBp8WFSCTmqKUbUG4KoGYAByAPDtwYy9SDQhQzkHz6QafDTBa3cPTjQ8PSOIy78D2mcQjw58wJwEgHFW4hm/e5cDgAZ5DGkSBqcSoLKOzNlBUfCcCSFg6ngQQR8YwLZpFEh+TUV7Ozj2j4x3jFOYKCtWAJQU41emkU7at392NSmoPkfb7d9MMdA3DMMK5Bgy+qKhtDMGJUEIahrmyn1Ov22VF7qmpWnEurppGYUHAaegkX1gGDU49xPaCRXPSVJJNcBZnAY5hcyxHeFFWI9AwUhcFgKlcwwHeVNGA89MQSXE4iZCdI5gTUQyGlCrVzAGXf58Roh1AKoB41AAzr9PFBICOFQCVHZmwBUGvecCSJgysKgg1BHeD24aNJkLICWAYVULxJzyp214YCLJxNASCFJPAKxAVq/uSfIUMlSMjpDNQ/uioOn4aY5kDB1zFQa5jiPSO0dmNc7BAe88fR2k+jHLjfxHgGBVj6AwBI+A5Z8MFiaAY/jKj7YBiv78DT9PAliYMrZgg1BHmI+h6rh27V7Q29Xwj0nS2s3cmmhqKGtKGophi538tU1P6ZY1Paa+3mvprni12v3s+0jeVuLppPa7g3M3LaSsdZTJKSun1QXyGVAKYsumesLq7tYLK5F0jWbwpIziKSLSxngnXTpkY5KGqAa0qDH0H7ub5rLcDuM1haXTSNE0YaWS25jyRLqX5tjrMaE0LaFJoMPa9Q75uFxu0iZXMIgit4pKZFbZ45XkQGgYNcKzqPCYictm2SCX5xNyfa7kIfBKksjWkoP2yhiJFr8pEYUIFN466sgpvIkWG0DAMvtVw4iiZlOTLFqMzKcmWMr243brD3p7rIu32bpJcuZkFze3VyZHEfNlLFV+bd5pNDMRREozmSO/3b3V3H6O3fb4JLiNGvTcxXXJRpGhdZpHdHkVSsTxuqI5BdGWtNx9ze6TPLZXEEl5ZqzEiGeJl56R1PhWeNzIyjw6odQAZ5C1v7wunby9uL3qDc7t7hLh4GhTm6rgiFYreJ1o7kDXJIdNKmoqbPaertwl2zorpyS5WAQKolub24YTTcvWGQmMOgeeRHCJogiUs8rx2nW/Um8Ws+17PPz7b2fne0XTqDyhLG8apbqraWkAln1AGNahuYsnuz2V5HsNouRt1paq3glvS/JmmK1AMrzFoELEhYkUDSXk1Qw9e3V5uO6uimeSGZYII5Co1JboI2YohqNcrMZKa9EYPLFp09sG4S31lf2ououeqiaIGWWIxu6aUkzj1B1jirqoYxp1MOqFv9xE/WmwC0vV5lsY4UuzFNI1sPZdSspiQJzmmUDVUNXK22ra5Z7zZdwhWe1luChlbQQlzDI0SRKXjejVSJAI5YstVcE+7g3P6I6st/aJVlmEskbT24t54VcRppaEh42qGpIrEEigx/+EXuWhuJzDJBYuZZRM824yPpkVSsaBRG8iW5XSaSRyEmhFL2bZL+6vrzdobRbwzmHkiW2EpLWyRwxukbvPIQsrysFCDVUEn/ABYY+Y/Ux/k/YwJUyBNR5j24q/pPo7hhKdx+thfh+qcCPsAr6SfsdmKZljxNO3AaH1hxypUYJOeivxccUkzrUnz406RT0YZVFAD9jFD24YKKDL6mNXcMfOHjUn7HoxpAHo7MKoBqpz82f1KfHhiwBIB4ivZgV+1P1sUYAjz45ZyBan08aFUU9GAq9j0+CtPqYovyjT4O3BeYVPAZcBgrnq7DTtwU7CK/F9B0bZZ//tN+OXGwHDj2ccbE+ksIo79zT5P/ANvulBPm1Mo9JGL7pLqKET2O4QvBMh7UdaEqc9LqaMjjNHCsMwMbn0DvYJazkPJkoQs9u/ignSoGUkZBIFdD6oydSNjbegdmBX2qQNPLSogtk8U87ZEeCMHSDQPIUjqGcYsulen4RBY7fDHBDGPkpGoUVNBVjTU7HNnJZqknHULlg3OWwkoPk12+1Wh8/hr8OOstvJyKbbIBTua9U5+bUuXny7fJNuXvZlhbb7msYtJYkuHvGFDyo7VwRNQlSxYCKOoaV0XxYk2r3M9BWe2WLNqq5jtzIftpLazhRA1DSvtEtOw0wGv+lLOSPuS4uIj+/ZZh8GjEfXlptx2w+xwW7wtKJvnIWlJcSCOKoKuoFUBGmmeWOtfRtP1dx8nTH5DN+PON2/sef87svL0t+VXn4u3x0r93e/8Ahl75L0kcL2zI8x1tjpX+19u/PIcXe4xAs0EMsgAzqURmAp21IxLd3La5JHZmY/KYkkn4Tni06E6PaxisLMylNdojyM0sryu0j1BdtTkAnMKFXgox/Hbf/Qk/hYsto69a1eKwleWIw26xOGdQjAsGNVIAyyzAJ4DHSpgJBM1wDTtU2dwGB7xpJr5s+zydV/hLL/wyyx1T+V2n4qfyXxHbaWX5un1sdbfg9q++3HyWBA47Jafne4Y6j/s5fzmHyLsnWGy2vV+/WQoIPZbW4Fo1SwSa6uEkEDahVoolmkRqGWJaqSIdl6Tsre3QBUjM80pVVyUBo1gWgWgAEQA7O7E229UdIxtHPG8bPb3jxka1ZaiOWCUGlfVMgrnmMV8/bjov+xdt/NIvJv8A/aF5+cSY6d+6v/8AxC68u/8A4Pb/APw20x1j+F2372/xvO7WZ0zWtjdyoe547eR1PwMow2o1Oo5nic+3HR9tYKFSXbYLhtPbJdA3EpPnMkr17jl2eS+6r91E1rPt+5zSXDW88phltZZWLyIpZSkkOssYiHDoCI2jonMe+3LqS5iu983YRrKYNRht4I6ssMbuqNIzO2qV9CLVURQQhkkfpuylS33SylF1YyyVEfNVGRoZSoJEUyMVLBW0OI5NLBCrNsfXW13G23ClgvNQhJAOLwyrWKZBX14nkTs1ccR2vS3UV0trFTTbzlbq3CgAaEiuVlSNaCnzQQjsIOeINn9+/TVtfW4YVurSNWMZrQO1ndNIjntZo54ioHgjYkLi16p6KvIr7bblaxSxZLRcijIQrRPGRoeJ1V42BVlUinll+6j/ABiYk/Cf8xMSajTxR/TkUEfCCQfMaYluSSWU040p4VFFND/mwCOI1H0gG93Jua7nsrRaAHSKCgC106B4RTMHsbb4ZNURIABrUamWijuB1hjUUDK4UKGJK7UW0xDjTiwDUK/AVZyMg2nxeopCSbYTFKp4gLn36l8KsDwKk6aHhSoMiy5MqkeemdPlN2cTqJPE8aYLITq0DPiR82mYyOYHDI4l/Tyvzxk1SRTMiiqhDaQukBQCFpWiihLS7fKDGfFoJIKhicwhUFVbIdgYqrdlMLQkZp97PhLeKmuYUAIrX1RSnD5WrMEHTpIIJwk93qeSVdWpgC3iFQTqDVahFakgHhTiW2mQ64z6udSqgso1EitNQUIK+FXpVqg4SKNyuplGRI9ZYFANCMqkE5jIZZ4e7QtzQV8eWolnCgkgA1Fa5Ur250IV5TU1H00RifhZifNXLKgGP0ltLGresPk5AgEhfFUDwgKrA0q3ErgLuEJIoTWgLtTidI5TIO0koSBnppmTdRkeAVYVrTKpzIByIIzVT200lSZZ9w9SMkcutaMNIJIIodRqAxzAQqOClRc7WxRe1aArUA0NNcdCOwjMgkMaFg1jQ08Rr+/ixCkZVTIi5tWlAEX0ZFw2dQQpBBBwks+p5JV1a2DE+LOrcak/KNTQk6SopSXa2bmKmYbUT2Ci5ipZRqVmJB8IWlFFJ/nCqK7DI0IqXYEdmXL7cq0NDShXcNvPLZM6ADOrKtDlmDrOoMCCMsgSClwzVdlAqeLEKWINNPrBSpIpStRwwL2/q7yd4GVPDlUGgUgqoFF0gZdzKZGaE1AU0IAzNAdRYitCgI8ILDixYmzuH0wxlgVqauV1UNKeJQFBANQHbVmDpK322nlsppQ6qNkWKmozDUpTjq06SueEuLElmJIJGZ8Ota+Y1GoEZhqUqcLA4ZZX1AElmNc6agtRUA0q6ipzUmgOGVJBIlaDxaiCDkCSqmqjwmtWoFXILn9Bv/8A+8F1+fP5J/d3bdOxbisUVvIJ3vHhJM8Ycgxi2kFFJoCHqacBiz3UpoN1BFNprXTzEV9NaCtNVK0FacMbf/8AvFJ+eP5LL/8Aehv/ABJsXN1YqzDbr60uZQoJ+bPMtiSB8lXuEYk5ClTQCuNx2P8AvNHsm42SRyxW72ntDXMJLCWSM+1W5HIblh10vlKrVAU4/wB9o/8Aulv/API4g62uuqI90lgt5wtqtn7O5EyGEyljeTnlqHYfxdCxUagRQ9Nf2hN+b4j/ALRu/vYPJf7tvcRZNt6hG4lSuclu14t7GQDQEvC6sprSrVqOy26j6auo72xu0EkM0TB0dT5xwINVZTRkYFWAYEDbLDZ7yK6m2/bhDcrE6uYJvabh+VKVJCyBHVmjJ1KGXUBUY6P/ALKtPxQxewWEXM3XZg19ZUHjdokPPt1zFefCGVV4GZYSfVx1b0tv0y+07TE99tEcjD5ya4KwNbKuRKLctDcMF1EpJcyGgSuNy9+HU9Z49rd1heQAmbcboMZJCeBaCF2dsgRJPC65j/Fp4i1Gpw9OC0h0imVcUGdRUH6mPF6xzP2PiwvLNaV+tgRk0apFPhwsnYRT4v2fSwFkA1DjUkV84z+PHiAFPOfs4IhFFav2O3AZuAyPmxr1CnpwXXgTgsGFBxNRlhmU1GWY9GCqkHKhpnxx4gfDUH9n08alYEenAjDVJ7BnhlYgEg8SB2YqxoKHjl3Y1MQB31ywGrlq+vjXqFO+uWNVctda/DjUhrpNcs/T9XBScDPgSfpfs9GK0FPT+3hjbjMZEitPR9B0pakDwWl23n+cmjH0uUKek17MW8tCeTYXr5cBWMR1bzeOn3RXyJ7xenIOZvHT6kyBBV59vJLSpSubWzEzp3Rm4ABZlGG94HUUGjeOolVlDLR7ewB1Qx0PBrg0uHpSqezhgGjPkvJTT52ysmGXdCEz7/U491B2Y6qts6PZ2rebwTMBXz+PLzV8m+W1/I3smzTNt9rESdMaWxMcpC1IrLOJJWbiQyg5KoG6+8Xry0j3Q7fcJa21pMA9urGNZXnmhPhmqHVIlkBiBEpKOwRo+RL0xtLJSmk7dZkU7gOTQDB2Xovb7fbbU7faSNBaxrFGJXabU3LSiqzKqVAC1FGpnU9a+jafq7j5OmPyGb8ecX1lcMFku9puUiqQNTJcWspUVNS3LR3oATpRich5FurKRZonFVdGDqwrSoZSQRXLI46V/Krz8Xb46V+7vf8Aw298l7+WWf37Y6V/tfbvzyHDQTDUjgqwPAgihHwjG89EbkhSTbbqWEVp4owxMMgoT4ZYikq510utc8P7uOvth2qfqSyklkgkubaFpr62c8zwyOtZJrdi6mOpb2cRsoZUlKf7m7T/AEKH+Dj/AHO2n+hQ/wAHEm0+7vbdnTqLa4mmkNjBEZbRGPIYSTRKUilbmFDEzibQxJQIanHVf4Sy/wDDLLHVP5Xafip/Je/kll+bpjrb8HtP3+4+Sw/sS0/PNwx1H/Zy/nMOOo+s9nNLuys35DUronmZYIZKdvLklWSnbpph7q8kaSWZyzuxZnZmNWZmYksxJJJJJJzJqcbaH2az3Tcbi2hmub26giunklljV35JlV1ihBNI0iCgoqs5eQs7Xjbn0vtLCOCZw5sbWNkIjc6hIsashHHUGFONRxxTHRX9i7b+aReTf/7RvPziTGyQ27hmtpr+KQAglHN5NKFNCaExyxvQ0NGBpQiqC5kWPmsETUwXW5qQi1I1MQDRRUmhoMvJv/4Pb/8Aw20x1j+F2372/wAT7ZdjVFcRvE470kUow+EE43Xord1IuNsuZYGJy18tyqyDM+GRaOpqaqwIJBGLf3Rb5cpBvWzB0to3YKbuzLNIvJqRqkttTRvEtWEKxyKGAk0YaaVgqqCSxIAAAqSScgAOJOQGL+Lo3cItyXbJRBcSQNzIVmKB+Wkygxysqka+UzhGOliGBAsNi6asor7etyRpl9o1+z28CsUEjpG0byvI4dURZIwNDs7Hwo9x7qve5sdjLcvC88LLDzLS4WKnMiltrlp9MioTIrhyjhXUpGQvMkmsdtl2O5f/ADm3zMiA9n83m51uqg8VijiJGWoccf3Mur1NwgngS6tp1Xls0EjyxgSxanMcivFICodlZQrq3iKr1Z0pLIWsoPYrmNTWiTSc+KQr2DmJHGG7xEvd5Zfuo/xiYeG5ajF68VGWlR8pgezA27bFJ1EVbIqAfDUkahTPwgHXrpQBgqu1kDRqAkkcAAFzAPFUArStSDxrg2t5GyTRmjKrTHgBVqIaAE1YH1SCKE5gBbCMtoalebN8k1rQ1RqUDEFsqqGoxC4W/uAeSxoG7AzMWNfSruq1oCa8NNQi2XjlkpQFGqR3hSYzTvaulQDXOgMj3FCxBPhBUEEnSdLEkErSoJNDhZUFdIUn0aEqcuNBU07eGWGF5FyJY6hlINFJJrVCGjzOYYr4icjUHDW+0szQqy1DAgA1XUfM5XmCmlfADlp4L6Y/vbjEVzAC0kNCoHf4Tw8+kqtM9TAcCaRiVyrRqFNRn4RQaqZITTPWVFa0JWjFt1VSkWYFci41Fq8T6rhFBGTaDTgwEX4SP6ttiT7qP8amB6V/FR+Rod0LNCaKrHSBWgqTwANRqALDwNXtUYdS4ky4EEA9xBYCtD2pqPaBwxO8iGNJdekEUNJAvEDIEBQQKCgcEUBxPbbiuh5iXqKnUWIICgDPS2sGmYJ4UUlRY7YFY08RaNzpPABqMhSrUUAqTmWNFALWNeNT9/Di3kjTmFEUaeFa8tu/t0aABmWYUzws0gesa0fxTZFRTPSxVK0rpJGntoM8e0WURC50Yyyt5gdMgANcwGFRkwBIqcXf4X61xh/QPxsWIo14qoYcBnpZRUkigq2Z7Bnj2e4LCSDVrBVqrUkmoA8NCSPFTIVPbRuUByBXMoQSMx4W5hBo3h1aAr0bSRpphn3FaxSsTr1Muipc6fCflAqwqRq0kLVgVwkSI7PJwBe4XLv7TTtrTSADqZcqh0t+YhDVQlpCe3i4qQVq3izyC07mumquvUSfExy401BiMs2CFSK0JBw41FrcAhSa1yK0pmaoDrCmtKh6fK+gtLD3PC9O6LuMLv7DO9vL7OLe6V9TpJGxTmNFVakatJIyqJN5vunb+a8lkMrzySo8zyMdRkaVpi7OW8RcsWJzJrgs394iTmSd0uKk95/neP0x1NsO5X9ydIaa4nFxKVSgUF5JnchVFFFTQCgGOmdt9yft0W7W8tut2tlMYZBClk6ssjLImpBNoBWpGoA0yGE6t27YNwh3NJjcLcpKizCYtrMgkEurWWJYtWtc642TbtpfdP77pek3RW5YXvI9ovSvNm5odk5Zt6guTTQGGkEBer7LYNwi3NJ/aRcrKgmE+vmGXmCXVzNfi1VrqzrXB6U/8wMNxeX1495DdRX8hnkktpWKqrOXdtOgnR4gU4qRRcf3r9yUk+6WcUhltprSYQblaVrRXRXjd3AJQS2uvWKs6QhtAbYII+oPANJLbSsRA9X/AGp7JHJz9bnFu3VlXG++8L33SSPuO7w28MQubr2u80I8kkhmkDyhFJMfLTnFx4w6JpWu52m57fum6bRDuN5LYxzXAkhSJppBC0SPMQi8nSFCgUXIADLHT+0TWm7bd03HuVvLdwJchbbktLH7Q0sSzaGUxqdYKmoHAmnkh6gs7uPZ+obdRDFcyD5m6SpMdvcgePUrEiKaMO6KWUxTLoCPsOy3UVnaSnxzQ7oY7VuyrIhFwwp/8MTSgp2Y2Ppo37bjfXtj7VdzEaYuc1xNHogQjWI0WMDXIxaRtT6YwRGvR39lWf4pfJvnR/u6b2mOe9VUhiU/N3VzoaWzjzo3KuJGiQLQLQRcUJxtPQVtpaa2iD3UijKW7l+cuHrxKhyUjqSREka1y/xaMgaladnd8OK6/pft4CVrQUxTHr/S/bwshfga8P28FHFQcfNt8f7PrYqzAegYEa8BjWp0t6OP7O/HjYAeYYJRqDupX6dcPCWB1+bh8Fcev9I/Zw1WrXzU4fDipybvGKhh9PAkZqkd2QwpDUp5q49YfF+3hYAfVpnTuFOGPX+l+3gW+rga1p9auM2Hxft40E1zJxqiOmvEHMftYzYfFggGpPH/AIvL0xLt87wMby6qUYqf4mIcQQeBI9BI7ThZNzuJLhkFFMjs5ArWg1E0Fc8e07dM8ElCupGKtQ8RVSDQ9ox1T+krmSfTaWtOY7NT55+FSfP8Z7/L0yNtuZINVlPXluy1+f7aEdw+Idwx7VuEzzyEAanYs1BkBUkmg7MNJtlxJbs4oxjdkJFa0OkiorjqWXcZ3nYX0FC7Fj/EN2knuHxDuxe+8qwt3l2TqCTn85FJWC7cDnwzEV0NJJqmiLUEiuVTU0Umm4vug7lBFeBRcW1xHzbaYpXQzoGRg6amCvG8b0Zl1aSQRsWyva7dLcERg7bZt7Q5c0CI1xLdursTRTDokrTSwOID70Ulj3XdrZNwYXMhkujHPJKitdamaRJ3MTFo5iJlBHMVWNMXR6B3e52r23l8/wBnkKczla+Xqpx0cx6d2o9+OnOpOp7uS+v7mO5Ms8rF5JCl9cxqXY5sVRFUE9gGNt94/TcDXMuwc5LuNFLP7HNofn0FSUtnjPMy8KTNI1EjciHeNiuZbG8tmDxTQyPFNG44MkiFXRh3qQcDaepep9xu7Y5NE91LynByPMjVgkgp9uGpiK42OaSyvtv6atHSRC0csUxtYWdgRRkcOzVOTVqcji3suvd6ud1itWZ4luJC4RnChiteBIVfixb9T9KXcljuFqWMU8TaZIy6NG2k9mqN3U+ZiMb5unXe6XG6XEG4LHG9xIXZE9njbSpPAVJNBlWp4k4v+kuqd/vL7bvaWbkTSs8dY3bRkfta5DgO7IUg3bbJWgubWRJYpFNGjkjYOjqexlYBge8Y3DZOut9u9ztI9quJlinlLosq3VkiuFOQYLI6g9zEYTr/AKBVE6ks4uXJCxCLuEKZomtiFS5jzWJ3KpIhEcjqEjZZNs3u2uNs3CzcaklSSGaJwag0YKymoDKaDsZew4Tb7Dqy7eOMaRzxDdvSlBWW6imkNOyr93cMNY9T9T39xA9dUKSmCJwRQh4bcRROKdjIQO7HUvWe52c0NpdRWcNrPJG6xz0ed5uU7ACQR6YtRQkKWAahIx0pL0Du9ztTXj7jzjbyGPmcoWPLD09YJzX0g8NROLjqfqq7kvr+6KmaeVtUkhRFjUse3SiKo8ygYn2/oTerra4bt0aZbeQxiRlBVSaZ1AYgEHtx0T1n01u9zZbpfjafaLmKQrLNztplnl5jDNtcqh272GeG6j6zvpdxvnVEaaZtTlY1CoCfMoAGLp+gd3uNqN6IxObeQpzREXMYanHQZHp90e/Gz+8Lbd2uYd7mg21nvFkYTu0kwEhaT1jrGTV9YZGuE33rncZtzvI4lhWWdy7iJGd1QE/JDSOwHexPbifcOg90n2ua5TlyPA5RnQMHCkjs1KD8GLzY+udxlvL3eBf2/tVw7SOjrJqt3YmpKwyqjBRwVdIoKDF30j1haPZX1m5V0cZEVOmRGHheNwNUciEo60ZSQQcW3SNnJY7lbWSLFA1/bySyxRIKJEJIbi3LIi0VObzGVQEDBFVR/cjbpZZ7R6Ga2s4xaWEaZnXeSinzPh1D2yeRdYAjHM0qWjbipIyx0X0J/eK9/Q43HbLMWnObk+y+0Qw8jRwMfKOjScqegeTdbqa3YbVvNxNe2U4VuWyTuZZIQ3ASWzuYmSuoKI5CAkiVmHQe93m1JcU5qW87xxyEcGeMHQzrwVyCygkAgE16c3DrXc7zdmtWvLgvdTS3Aj5dlcFdPMZhGvM5YAXSoYpQVpjpafoHdrnanupb8TG3kMfMEa2egPT1gvMegPDUTxxN1N1fey7hfzhBJPM2qRxGixoCTx0oiqPMAMXMHQO83O1JeFDMLeQoJDFrCFqcdPMen3Rx011B1FcyXl7c2zNLNKxeSRhPKoLs1Sx0qBU1OWP/AMRfd8qjqS2iEctuWVF3CGMHQA7FUS6jHhRnISWMLG7Ly4zh9u3a3uNs3GycakkSSCeJ1NVJVgrowNGU5dhHZhdusuq7po0UKDMlvcyUFKVluYZpSaClS+edczg23WnUF9fwdsLTOtvxrU28emGoPBtFR2EDFxcdQWc1nNuW5TXEazRtG7wez2sUcoVwGKO0cmhqUZQGUlSDjb/eF0DA99uG0RPBPZoC0s1sXMqPbpxeSF2k1RKDJKsg0BmjCMvU3Ssr7Zu1nzIjzIY2K6lMcsbxXEbrUqSpDJVTmKMAQbXVtocinO9iPNGXGnO5Ne3OGleymWDum8SXO+b3uTqihIzJI5A8McMMKBVVVB0xQxqqgEqgzxIepVUb7vLpPeKpVhAkasILXWtQ7RB5HkYEqJJWRCyoHbyGN60PcSp+NSCPjx8v/Wy/w8c1EGv7Y1ZqHiNTEmnmrTyapogeOWenPMnR6lSc9WnVXOtc8aLddOQFakmgrQamJagqaCtBU0440XC1yIrUggHiAwIYA0zoc+3GqGIDh30NDUEr6pIIB1EFqgGtcaHrQ9xKn41IP08aI6085LH42JP08a5IhUV79OeZ8BqlSaknTWuda5402yaaCmZZiB3AsSQCRUgZV7MBpNWXc7r9JWAPw40kVFKU7Ma3iFchxOQHALnVAO5CuNEKhR295PCpJzJoBmanz4551ahQ5O4GXeoYKfPUZ9tcGN60PcSD8YII+A40R1pxzLMfjYk/T8nz6VNCK1Iah4jUpBoe0Vocq8MCSKLSV4EEg/CVIZv8stgRwqFVcgAKADzAZY/nMeokgniKkcNQGTUGQDAimWB7NGFIrTiaV46amig0FQtAaDLIYHMrlwozLx+5I/a7Mcoiq0pQ55UpQ14/DxxzJIqnL5TdnDSa1SnDwFcsuGNEKhRx9JPEk8ST2k1J7cc1NVT+7cjP9yWK+jLLspgLJWg7mZfj0kV+HAjXgO8k/TOZ85Na4DyRAkCgzNABwCivgp3ppPZWmNEK0B48SSaAVJNSTQAVJJoAOzGm4XVkRWpBoeIDKQQDQVANDQd2NcMQBy7TTw5gla6SwOeogtXOtcGOVQysKEHMEdxHaMGSSKpahJLMTl3Eksv+SR58cuEUHE8SSaAVJNSTQAVJJyHd+s9q65tlnuenbe0WGsYLRWd0JZGkaULXlmdWi0zOAJNAiqeWoxt3TPVHT91uO47fbRwG4N6o9qaJdIklL27OjEABj88xNWLEnAvrOyCzXHJipGrtbbbYxsQGlkOYiQtJI7sQ00zssSh5I4sWPTO0qZYtqtIbaFcgzrbQrGgPYGcIKnhU1xvlt1Btlq7TLNHZ25jMJ225DaVLHS0lysdGEsUxV3kAIkiUNGz+/wB66hdrKzllmtpJgQb3cZCSZlrTWluzPK0o8PtIjVSzJKE/x5t7Lr3a4d0itXZ4lmDEIzAKxAVl4gAEGoyB7Mf7o2H7x/4eP90bD94/8PFxedBbNb7XLdKqStAGBdUJZQ1WIoCSchU9vAeW3vuvdmt90ltVZImmDHQjHUwADAZnPMEjOlKnH+6Nh+8f+Hj/AHRsP3j/AMPFxY9B7XDtcN04klSEEB3UaVJ1McwMsqDieJxLte728d1bTqVkhmRZYpFPFXjcMjqe0MCPNj2676VhjfjS3uLy1j41/ire4jiA7gEAAypTHtHQ3T9nt89Kc9Ig9xQihX2iUyThT2rzNJ7sLv3XGw2u5XiRrCJZlYuIkLMqZMBQM7EZfKOP90bD94/8PFv0z0vapZWFqGEUMdQiBnaRqVJPid2Y1JqScUOYOG3Leul7ZZ3YuzWz3FkGY5lmS0lhQliSWJWpYliSTXEd50z0xZpPEQUlnV7uVCDUMkl287I4PBkKt58XPT3UFut1ZXiGOaJ66ZEbipoQaHzEHH+6Nh+8f+Hj/dGw/eP/AA8T7d0HtkO1wXDiWRIQQryBQgYhicwoAyoPhw9xP0nYu7sWYlHJJY1J9fvP2Msf7o2H7x/4eH3zobYrbbLuSJoWlhVgxiZkdkNWI0lo0JyrVR5FteuNmtN1VBRDcwRyPGDx5cjLzIye+NlPnw1xJ0wqF+IjvdxjX4FS7Cr8AGEuNk6TsBJHTS88Ru2Ujgwa7aYhsq6gQ1c64EcYCqoAAAoABkAAMgB2DFrH19tMG6LZGQwCcMeWZdHM06WHr8tK1r6o7sf7o2H7x/4eP90bD944+nrxZ9G9TbTBebXt/K9mtpFPLh5MRhi0AMCNERKDM+E0Ncf7o2H7x/4eP90bD94/8PEPu63LaoJtkgEax2bBjEoiOqMAatXhbMVY17cf7o2H7x/4eP8AdGw/eP8Aw8J050bZR7fYxs7rDFUIGkOpyNRJzPnoOAoMJadebNabosdRG08StJGDx5UwAlir28t1r21x7dD0vG78aSXV9LGM65RyXTJ8BWlMsDYul9uttusgCORbQxwRZihOiJVBZh6zEajxJJxqbpGwJP7h/wCHi137ZOmLK2vLOVJoZURw0csbB0dfGRVWAYVBzAPkfYer9vt9zs5CCYbmJJU1Dg4Dg6XWvhdaOpzUg49vbphQ2oNpF5uCx1HZyxdhNPeunT5sNadC7NabUrgBzbwokkgHDmy0MstKChkduA7sW0PX20wbotmXMInDERmQKHppYesESta+qDxGP90bD94/8PH+6Nh+8f8Ah4t+nOm7ZLSxtF0QwpXSi1LUFST6xJzJNSfItt1zs1nuioKI1xBHJJGDx5cpXmxVPHlutcNcP0wFLZkJe7iij0It2FHoAGEvelOmbG3uIjVJmh58yEdqTXBlkQ95VwfLzOt9gstylpQSywIZwB2C4ULMo7KK4GBe/wB2s610e3bjy61r6ntdKdmn1aZUwy9CbHZ7YzijSQwqJnX7V52DTOvcrSEDsH+HWhmUOjghlIBBBFCCDkQRkQciMG+3DpHanlJqWWygj1HvcRogevbqBrnXicforpLbbXa7ateVawRW8ZP2xSJVUt5yK+fyHqTqPpnbL2+ZgzTzWcDySEcDMSnzzCgoZQ9KUBwlpaRrFFEoVERQqIqiiqqqAFVQAAAAAMh/+q0XkNAP2UHeTwAGZOQwVqTlUcDq9ABND3iTQR20oaVt2z7jSvxqWUkZVAYlaioFR+qgOTU9wJ+oDgMOB+ircNnnkKDhTKrFV1UIIUtqIzApUgIxK1FakUp++0lj9xrr2V7RJGag/soe4jgQcwcjn9CZX4VA7eLMFHAHtPdgz2+ag07ftQ3aAeDDs8pduA9J+pjUn1CPqgfRGeX1RTtUcfOxVfjI+PD33BEUsc1OQXVWqFxmtCKVNDwwzW5qF9Pey9oHap+haZ+Cgk+gCuJYYfWiNG45GrL2gdqnhWvlMjCtKZVAqSQAPEQKkntIwZYeANOKt2A8UZhwI7a+bhgrbGtBXt7l71HY47/pfrNRLxetPEi9oHy3WuZAyrmRXjj21/Upq78qV7A1cu6oPYaYFzD6renuB7QDwI7MvodTcBjUnD0EfVAwNuJ+cIrTPhXT9rTj5/1Ohb6R+xisZrTylS2Y8x+xgmM1p+raKivd2/QkJkoAzpl8eGEhrSncPqfR0rX0Z4oGofPl9EVBBI4j/HePaYCaSV1aaVoAS4z7StAMwCC6tUNgQiME0z40rTszyH0zxJJqcC923wqcyMiCew5sp1Kc656gSrcW1G4uDpA/Z9LzVPYASQDz4YDyxx8Nf+UZEpXIqGRSwIoM8c2MUbtWtaHtHAGqkgEFQeBzUqxO3SISR2j0E9+QyzJoBxOQrgLdQlY2NB4T8eosDpNCVJiGoZ040E1lGXi4ltBOXd66UY9g8VRQiuYAuYsqjh6aivfxBGfappUUYyWZTxJWnYKilKnOgzNTTgK07MLBfRGNXNBUaacaBjrbM08NQoIzqFGrHt6eNTopTtDFQD2d9cC406a6cvukR/paqfBj9FaM6A19LBe/4fpefFsViJ5RJHHxESrQcDx0Ds+WPhR50MYSNeIPYCPqKCPMwy7Sy7fAXVDQsFMgPf6rLShqCw1RgjJ2Bw0LKY5E4g+ioqM6VGa0LArmGrUAWU4oCQK/AjHh5nPZ8nz5NHp0qA1ARQ5aKGpapVg9R82taVBI44f9MaqhjyxQgaQZMxQVPiCgMM9IIJ0g4aK1EZDCtUIoT3nTx7qmpHEUNDj2Z21IAAtW1HKvE6VpRdK0ApRRSmPYrNebJnWni0kGmYqopXLNwxIoFoVYizv4zGxFQSCtacfDV+AzYFgyjsNcvIZHFRqQfvnVQeI4E149mHuYI9AU8O/wK3n4AgfB2cMSJFES6cB38cu3M08IyqSBUCrAWu4R8vVmCRooO2tXcagMyDoNP3RVWKxxGQNpNRwyYHsr3AfDg2nKOlpPWzoPmx2/5A/fD4RZ2qc2Q1NANRABpXSCMq1UeIMWFFVgQcLbbjGYi1aFlMfDjkxbMDMhippQqGLAYW4YagSB8ZArx89f2VxBHAtObpBYqStSASoJZBWhyoXPElQANQtY11ytwHH4aVUaRnViygEECulykkN5GY3JWmVK+LjSrUBFSp1HVRuAALGdxqCRKxHeBAhp8OHkhTQAf+c47z9qT8Pwk2e3R82gB1BWkHfmFK0yKnIt6w1aW8OPYryIxPkKkFcyQPVJPaRUatQ1A6dNWBnmIrQkAmlafATSpAyBNSMqVINxJbnlUrmlCPSwkbhxYBCyipIw95F4lCsSO/w6qfCCDnQ0OYBqBcRRx6TEaE/bHXIvaT2qT/ldvHElmyEMhcDuJViuZzIGVSdJoKmlQAVivoTGjmgJGmn3R1txoaEqqnjqC1YCWM1VmiI9BlT9nfhz+7H4qPBEMXLop+pH5z9sB/kj4DYyISaEinbQuPP2qKk8Aa9mYa6h0RsaDwmnp1hiSncwiz7BXLHtfyaVyoTUZFciQW1eGgPHKuCdvgLoCRqEbSA07QQyEA97KBWoBIFcNC68uRew+ivozzI0s1QpJIqBhLOVcmp4uzM0/ZkeHbwxKsSeCNdQBU6nFCQVqwJyUimihbIOR4jIhTQ0ZKkVBzBo1M6kCqmtADWg4HEdikZkeTMUHYAxbtGagA0rnqHCmBr49tOFcG4nIA7KmgrQnzngCcgT2AE0BFxHbNy6En5skUHH5zWFFKfKAPCoBOObH4SKVFeHEZ5AgihqCPQWUhjJZlPEgPE0BIpxOdBmc6dlaZ0wsF7EUVzQEjTTjQMdb5mnhqFU8dQXxY9rQ6loCD3g0oezvxrtYiz14DM8AchlqNTmARRQWr2E2d2OXIKdlASTpyGpwRWgqHJqeFASLX0n8ZBiOeRdSrChI76R1p8NKfZ4YF0i8tCK07hpB7+wGnwdnDD223xFynE6defcVDodXaVBYgetpIZQ1pMuiVez69KkUrkCGYVybSWXUkCLzJHNKfBXhkMqrWrLkwILEEBRuEJRXNAWRowKkcalyQK8QtK0BIrUcy3iMgkXV6KMgoaVoczXj6pGBZ8o6Qaa6GmZYns7CadvD4hYmPxla6v8vTTj3+Lh8Fc8c6XM9grSpzoO05kUAAJ7aaQzL7RJbnl/c0/5QkapFDqCoWWhJXKmFuIDUHz1/YO6oBHBgGBAktBHV0FQOAzCkVOdB4iCe8DLOgWC8hKCQgLVdJz4AnW1Cfk1VQe0hasPa3YFKVB7CKVrl2U8RNDlU9mDdQW55Q/6Nmr2Gj6lFAeOpVPeFwXVSjLkwNcj2g1Aow+UOyooSCCfJzAxNTw9NcUJybI/WPkovFsh9c4WM5VNMFQa1NfoRFGMj2n6w/UMsUINa11dnHjX6F/g+qMP6B9f6JYR25nAkkJz4AZYULUg144IbMA0Ho/a4fQMqGhIywrMpULmSfRw8/8AjvBPJ6p1nIZ+KIIAO+pU07zUDAK51xyZywYiuSOw7+KqRWmdOIGfDFvEasrMg0VIEgYklT8KIK9hbvxHGmahR8OXE99eJrWtanEttbisbOwOXqhRKABx46VJPyqAngMS6wDpCkV7DzIhUefPCtTOtPgqpI+MD4hiaOMBVCTUA4D1zi7RcgGFB2AcyfIYuGdakEkHupwHd4tWrP8A0dRwqNbgVBND2+ozU82ag/BTtwJJW1MShJpTMzKSP8kkr8GF9Ef4iLH+SPxgxYfdj8bFgGOoPLU1BIIomoGoI4EDzd+WECQspPGkMj1oAAdS5eICuXfj9ILGQjFR/FyqaFlLHNCoPrmpfgxFQKDEaSCo1oP3wt1P0mNDxBoRmMBUAUDsAA+p5KPQSA1yHE07aioqKV0MpIANchQyWM5fTUhTmBl8hH1ip4ai4IGYNcsSW1yS0kSsQcyCE056jU+LUMjXtIoCEW4lkOt0Z0DfbBNChqVpkKmueT0rnms06jWtKGi18JJHEHgSfNngKOweQ/dxfjUxL6f+pjxLPpGvXIK9tAIqfFqPxnvxHIANWqMVpnSk2VeNOGD/AOj+/TEn4Qfio8S3DREsyglgjvVgsYpRe1Q3Gvy6YiaKNg0ZBDGKddJBUggBXDEUYZjIMaGuIVnzcBQSQRUgqK0bMVpWhFe/PCpAgHHPtNGNKnjlwHdliaWXxFdJBqaAsrOUp2+MkitaGPvw7soYqQBX90Qp+Kur0qD2Yl/J/wD6dMSr3/ykuHexUyRtwFK5+EE1CsoU6Vrr0EUoCAC7LBu0QSXPMVAy40IZlfw11VK5CihyQuIIGYaaFqfalFchj3Alsuw6D8Hs7KNAAAHZlSnHLKgp6MTxWwAURvkAABkx7AO0k/Di/wDuz+NmxcOy1KvJQ1OXjkypwNT4s+BQEcKhmcVI1U78kZviBUN59OI2dtRLxknztKjMP8liV+DvxJ92PxUeH+5P1IcKsgDCjHPvEjkH4CAceIA018fNDKR9MA/BgSXFdIMhNDpOUjcGqtKcSagAVJNK4P6Ggy1fKDsCMhUSMymukCgcKQKZaaHEguMm5p4UHybmtQtRXUD2kd2VMQxS8NBPwqjsPpgYEcKhVGQAFMGHSFSXJSBQdihAB3homY5VK9lTiS5b1IjkDQ6qUIZSOAoID2k1bvNMc27qaVIAZ17hmUq1KlRkGzIy7QPYYdETK1Sy+IAg5gu5V/Oc69orUYm5vrGSTV3VpFXFwzLUipB7iABTu8WonOvqVHCo1vTUCaHt9RmoO7NQfg8+BJIdTEEk0pmXqR/kklfPSuGdV8Wqle8U1V+AsVypXSK5jEVzAQrkCtBUjUJFZiBmfCB8WWZxaE5Zn8ZBgfgF/FYqorURj4G5an6ROGmp4i1C2dWHrV+NiuX2udSMva2UczLOi1yIIzpXiAePGpGZOFhijaSYnsLsMqZiMMFYAihzB1iiqzCmA15GqRh/DQUr4GOYLFq0BypTP7YCkn3T/jmwvw/fvhfuB+NOIIJRVA1AM8wVjqcvtNTsD2UPDPDwvkpUj0CnZ3U7O7sxcQ00rqfw/aEFDoHoLOPSK9uJ2YAlVQg9x0UqPgJxE5FSoyPaPnoB9QkfDiCBTnykI9JiK94B9atCQDShIrqHIlj1qlSxYGlCSWpq0amJJrodl7gBxYQJy5FBBGYy8IIKknSclyBYUAAYlWC+RfT9bAn85B/Z6ceI5rx8/nwAvDgPMBxOAvEBqfEfJy4wCRxrwGNT5A/ucsFWFGH0x3jAVACCK5+nAkXjn6MCNwKEHhXFKVY8B9c41IMhxopONEwpXtH18B07wO/I4VXoASK5H7OKQ5D0cf2fHjnZagaebAFBmQOB7/T5NEAB7Knv82PnfiIp9TGoChHEd2H+D6ow/oH18a2+Ad5xWIZDuFfp403C07+wj0jyiYDhkfN3fBgRuKqOHePs405MO48cBEFAOzGkZt3d3pxqAy+5y+PAjlFCeB7D5vTheWAa144VGAofsenyGOEVp2/YGNT8POtPp5YPYRxGDGoFMsM0gGrsAxXKndT6+NXAjI+nGp+PYO/HzYpTuFaenFJx8WRHpGKjhjRAPh+wP2ejFX4edaYJGRHEf40aFJV1zBHEEZgjMCo7K9hYAqW1KLWSBpeFCooFy4UMTAkdyFl7Fypg7pu5qw4ChXiBUgeFqn1W1Ko0gqFZSpTSMpFrpIyINQajgK1UcSARVdS11BbAwlioprCNQcaUOnIKKCnLlGWTUIo91dmssnHs4ZDtOQHqk0bxMXFaASXx9RgAPC/Y6Nx0aaUU56uNBhYLfjqrmGP3qsfpUxJCvF0kAqGHraqVFNXbmKV82LhpuEjVGTD5crfKVexxwrnX4biazamhhUVOZIamQ4gANUHsPh8VCFs5YykSEVOhk1dh06i4XzszBtFdKGpVzYjPge6rBg57DSreagrg7aItS1FHZHI4AAZEUoAF1DXGKDjmx9uuWrWnY5IqysfEFKcdXygAcgAKAQ3Nl68JqOBFdSMCRUHSNOemrHgF4kGyv1XwqqjwsASteOoKWBAWtFHEgYNoIzIlfD4GcigoASGReAAqHqwA+bRyQTdX5KLWqgNIv+SULAdtDVAAAKGRmLql4lNAdD6r8AYe0KV/zbfK7q08p3LaifEakZkdvYAxrQlVojLTjp7Wt1tzHqyDFXGnv1EKxNewhYvNTsLTfxj1JqFyrSootQBkBpVmXKoIrQPebepeJgBpClsshkFNTkAXDFASFKuRUCO5u0CRpwDR0zHA0YmnEkaGkDMo1kLpARdvoCARmZqVqlK8rOmnV63bSnbhQa/DqrTsrr8VacdWdcFE46kPAn1XVjkoJOQ7BiS2l9YnuYf5tF4MFPFT2ftSLNxLO3quMm5dPXVc/CagVplhFg7Ch9Vz6okB9VWA9ccfP3YMA40XLt8JBoK5VypnQd5GBazqNDMS3haoGjSMwNAI0rwd61NM8Nf7aCyOM106h3ABVFeAFVooOhW5uo0C0QxRqc6iSI9uZ0yUI7DR3PCiL4mwlrASSKCra2rQrxKq5qaHM/HhQfP2EcSTwIBHwjH6W2pak1LAAtWpqftiGOps6BdFQGUnPSByh21R0OfhI0gyMagtQrVdJNaGhxJZfLaLRwYZiJU4FQ1Kg0ouY4Z4lhn+XlkHHFpD8pVPBhw4Htw0mnnRHgFSpzpw0BVplQFypSpGlx4ilxdxcqNf3BRsg1CScyASSCrNqIUFUB1YWW1/jEpxFcl1UBB4qdTagMyDUBiNDfo/lUY+Es0b6SB3k11BuFHjjVuBalcSWooXdCvAD5JpUKDnUkmlaEkAkAYuppPVlaq5OMtcjZ6lXsYcK51+G4mtGpolcEZ5ktKQacDQKwPbRiBmcCxdCkakajy2SvYdOosBlXxMynQTRGrRhbRCmkqxoCeEgdqAAnvoKdwyGHgn4lq8GHyEXgyqeKnswxn7QfkuOyMfLVftTwrgX/yAGHqv2szcdGngRnq82OVFx8XYx9aORBkoY8WFcsh9M2J9b5zhUEhy/Y2k1AatDQEilRXVj9GGEjRUB9D0Po1acya0L8tRlxGDc3Xj1OOAY/JkSpbQqGpcOzVFfESNWRjvF9RUZfVcmrIyjNUK8TnUig7O/Ee4REK6ECvyiRVgK1oBp1kmlahQCMc+YHXIRUmoY0+21HiCSo71VePHyJNanxw5gUJFdSMKgVJHgpQAmpHYDgWIgMZVAlWDLUaaeschlQEirknJEOatFdglpGdywVgBUR8SyqKkqfVqMXM1m1NDCoqcyQ1Mh6wADVHGhOnxUIWzliKxIfESjJq7Dp1Fgvb4mYNo9VGqVdoV+SPjJYEnzVJJp2YN1D44zXwhWcgAnggIzLaiCCBx1E+Gg3LckKKtQFoVy4Z6hmCCQoUsACWLh85IGh4ISTk5+XG3yVbsQ8admBZrk/LVeDHPRp4Kpbj5qgccCynyNAK0I4KoqAwByIyqM8PBBGZIWJ00RnKipI4Mq0qTQ61c/KSpUA7puSKOBAK0IIIIoWCvqBAHAKE8ILkkqm628ZlUE5AFjnrNcsgKOy0JBqAy6q6QmlRGKg0KvlUd2guSKULaVADUAKljh4KEMWc5gitXL5agD20zAz82eFtJlHLr2q2qlScyAUBqa+u2VAM+Ivx6gUL6r8devjo00p26uOXHCXVoaSx8M/SDlUZEGj08VACtSNLHb+SVLDSXKOB2VJbTWjZ/5uPj6+RJIkJMj5sTxJzNTQkajWhoSAAo1NTUZryWmh1AHhcHIAHNkC8e4muEWLs/cuf85E/yVamSHj20xFbxNpljjVQaDiFoaBxSoOYrprTSSgJI9muITK2dGETkZ5961zNNKAhRwYimJb26GkyngMhw8NAQGAUFhmEzJAQKqsfIg85xofgSfq4eOtOw+cd+DM3FuHo/bwfM/wBfya5GIJ4gZk/Y+HGg1ocuGF+H6nkX0n6/kYk5Vp8AyxpVDQej7ONaClRn9nLCMe0DBThVqfTwIyuQxoQUGD92PqjyGQsSQa0HYfThkFakZZduG9A+rh/g+qMP6B9fAKZ6eP2fgxy2Wo+n8ONZYqW+Se30YoPJRiBXvOKp4T5uHxfYwCeHYR9jsOKtxXI+fz4BbgzZ/WHxZYoMU09ta9np/a4+Rfh+phmGR4fHljW6k91KZefP6WNLKaH0YWnbUfS+tg+kfVwzsKkUp/xYJ7iPq4f4Pr4KjsoPr/YwEX9hwXQagaUp9fGknOgHx4LupPdSmXnwVZCQfR9nAA7aj/HKa6fVSVgcwlBQOKVEjE11VHhHDOlf8Dy3T6qSuX4JQfxuVRIWNeZkdI4ZgVy/U1ErfMoxOk5AjVUZ63JyoCNCVoRqWtQsScFFPi7/ADnie/6Ge6fVSUg5hKDSHFKiRmNdVR4Rwzp5HiXiR2UrxByqQPjI9OBayVquVSFFc2atFd/tqZns/WtT2YUxmtK9no+xhYSfEScsK47Mj5xjU2Q4YMi8NVcHlGtMVnOVTWvw/SrirFafBgNIaAV+pgOhqDgM+VCa4CK1ScE9jGo8/fjNVU9oIA/48cFY9wAP7WAz0Vch+1gSHhqrXzVxWM1pjW5oMF1NRqr8FcO8BqQD8dMfOnsyr34ZctRFB31wzSGgphogfFQZenDcw0rSn7BhQlM+04DzBdXb3/ZwViaop6aeav7DhdXGgr5G1dtKejCo7ZgduAkWeda4L/bH9rGQ4Go84/ZliuoDzHLARTqJNMvs8MfOGla4V3NBn9Q4IjNdQy9IwectQcjlUg+jFfB9LAWFRUAmtKUwYq+LLLDK5oWIp58GKviyNPhwwkNK0pjmDgw+mOzAWQ6WHflX4cV1V9GeCFyJAI+rg85ag+atCP2Z41eD6WNMKioFa0p/whkY9Y/S+xgSBiaejyaCSM65YrqP0vsYOkk1p3dmNaHSTx7RirnV5uA/Z8OCdRz9GBGDUDBdTpJ+EYEhYkj4MaXFf2dmPA5A84r9jFZDq+lgITShBy82Kaj9L7GCqmtTX6VMcsmmPWP0sFASantwSjUB7KVwQxJJ4eb0D7NcU1H6WC5Y5gfSxXUfpY0SCo+njwv8Y/4sBjVqfF8Xl0yCuPA9B5xXALkt9IYpjTIPsj0Y8L0+D9vAckkj4viwAxIp3Y9Y/SwI1zpjWcm7x9fGb/S/bwWWpJ7TgyliCad3ZgMGORHd2Y5hJGVOzA8Ry9GCjioOPAxHpzx84xI7uH2cUGNfqt3j6+M3+l+3glakntP/APA//wD/2gAIAQEBBj8A/wDwIla5FeSkg09JAlWdnMVp55IsGG0r8l9WY4m4W0EVdoCqr8EVenMewjNYV1dNwXLJK5YVtWyHoTRoDz0UbWOwj2xSFTFpSIUXcqIPfqplZ/kLePsXkiTFqnHIFpO+rkQ2UfktoNYw8o7QJF1NERdeyr1Y1OA5U1f2FTCasLCO3WXMFY8N99YzTyuWcdkS1NNugkq/i0/Y03DuU8Sv4k5dXFvDiWVhcn9U/TwYs2TX3sev+n0JqUkT5EVxNEJfwaf0P9vq4bw/KqPJXKCctbdBTWMaeVbNTXRiUjBLt12ltL8ktpIiroun9B/b/YnlGJYLM5BnR7KMzPp4UlYpwqco70iwunnkBzRqOjY+T5fQupGav0LOOkzklpQhAYsCs23Gq9lh4Jf1JNtdz8ypt29tPVdf2Xia4pkZBibtZFejZhIuDrayRdvo+47QhtYd/Ottso4vf0X8XVfPJtGlnQYkxWkLejayY4vK3v0TXbu0107/APRPnU9vCjWVXZxXoVhXzGQkRJsOS2rUiNJYcRRMDFVEhVNFTt1zFa8RQgp3uGbuRlkGvo4/iWpoYMtiDIKtrWE2Ox2UdUpcXTQo6uaCqap1luaWWPUczKsKxXIHZdbOjMzZOH5X9yE6tjTOvauAzIQReiSBXUgTaqqQGiTeZ7vHyesI0++hZDcUVRHnZVaVjOWrXVkBT3Nm+2yTgKDZOaAKKqJ665vlONQspZrsAYKTdtW1RHiTXgCsdtlCsjsSHUdLxNEm0iH5tE+OqO4viVfmMOzZo38gNcho41ZHSFHksRTb3tSnjR3dIDQFBO2q69k1j4h93X+bZ3KaYeDEcTiBLnR25I+SL94PuKgNG8GpttChuKKb1BAVCWTiI11/hWcRGn3zxPLYQw50lmIiFLKA+2qg6bIqhOtLtcQdTQSBFJOJk/8AoBH/AHgu06j3eZS5KuWL7kWmpatgZl1cSWgQ3hhxSIBRttFFXXnDEA1FFLcQiVVimX4hmnGE3IHGG6Cbl8FpmqsFmOIzCV2W2qKwLxqLbbhh49yohGOqa0lFOq7/ACrMMlbceosSxiGMu0mMA99OL7hOEIAJuattIm4zJCQQVBJUPj+xx3KuPs4VuQ7Gx/LYTTBzfpWfqXo7EhhV2vo0hOo08AbgRVBS0VEZxPLK3M5Vm/Uxrlt6hoo9hAWNKfdjtM/VPyWU8u5otQQeyaLr1S8fwYV/eBZ2tbRy8nrWYh01dbWr7cRmGyKueWZ4HnQalnEExaPUUU1FUTqwxZ1/KcksqaQ5FvHcQxuVd11M+wStyQnT0JsPzRIoOk0poJIoqqEiojeYYddx7OhU5DMmSYOwna6VEFHJkOzjTBA2HWhJFMXBRNqoSKoqhLYw8OwnPuRKekIkusnxurbSlhtiWiyWXJKobjK6EoumLYkibhUgVCXIuWKx+1ucWx+FKTI6mJXKWTQHAABk1b9QTgL51B0SHa7sMVQgMk79cky+H2OQElodGxbuZ21CY+hq3TlSKmnphgmu5tovMrhvorq/KhGunR4JU0WT8j5wwjaz8fw2G3KWtU2kfWPNmGu1HxbUXDZbA1BCTyKCqiLZ1lMzb49ldI0r1vieRxRiWsZkXkjuyY5NkQPNtuqjTqiqG2aohgO4VKwrpyZlQJWs27j869x5mJCceqDVlYMbwyXXnH5JpsiNiz+cJU7onfqLgbuN5bh9hbvHHx2TksWKwzayPEr7EV9hlwnYrr4CSsC4KiaoqIWuiLCm5dKmSLG2V4KTHKaMk27tSY2i86ywRADbIEYCTzpiOpII7jVB6rsPyzFMy4vu7t6OxRfpjAbYr7N6afjhMpNaX80bxKgsq42gES7d6EqIsS0zCVKdl2jrrFLQ1McZl1bOsoivFGjkYCLTe4EdecMQFSEdVMhFazD8txHMuL7a+djtULuYQW2a6xcmH4oQFKbVFZ85qLbRm341NUFTFVRF/H/0+sPrcOscuosIw7K1a5Jr/uGLEt8hOjyAWZkSofJxxx+K4y06KNtm15FJEJdF0TIc/riuMdxnFpc2LdzMwgN0hRBr4TdhKl+NHXUVlG3B0Ldqq6oia+siZXcdcmW2Ew5aQ5ecRqeO1WNOqezUY8hwVTXUVEXXGz7ohAK9um+Sa3IIRYWdZItnLyQRRWIcSFuSek4H0Q2nGCA23mjFCExUdNepMmo485LvMLgyxhzs3hUrDVYy4p7VMY0lwS0VFQhR02zVFRCEVXTrJ8vxCzatqK2wjKjjSWwNpxt1mokMyYkuM6iOMvMuCQOtOChCSL8NF6Gksa++yjLp+W5DcMYtjUL6mZHqChwwbtLSU5o1GYMgNAIlUl2qu3ail1e5VQx7WA7iwkuR0NgyyVnX/wBxFPYNg4xmzIbfbBzwOAfzKJCqCqdWUh0M1qPoK0Z7Ee3xttiXcSXngjxqSniRpLzjs11TQgaIRHahERiidP4QFBkuH5GTUyVVQsiYjINsxABHpLQHFMiYki0qveB4B1BCUSLTTqBByArK5ya2aR+rxXHYqTbeRHJ3wBLf3kLbDROattq4e5wkVGwPaWkLCcmx7LeMsmtHmY9VDzKA3GizpEotsKMk1tfzTj66Cz5WxAy+QTU1QVxr8eZiv/5gm9Rcqymzj09DTY5WSrCwk71bZb+jaABBtpCNwzNRBtsBUjJUEUVVROint8ccnO4W3LWEeZpTxBrxf8mxBVgndEVfXaTyF+5UUL5eo+eY/ewpmKSIEmxW3I1jsRI0JCWw+8BkIJMHG2Gj4OoJAoruTt1NZx/BuSMpxWrPS0zOkoUfr4jO7RJv0JEj/hVNTEnUbJQ+bZ3TqSMar5GmtxmZEj6iLijDjL7EfRfKyizENENF1BDAVX4oi9QsKxaqzlm0mw7Gc3Lt8eYiVDbdawkh9qTPjynkBwhX82CjqXVbjzNJyUzY2txDpIwy8UjRxGVNnjXMvPiUzeLO8kInNi6BqWn/AESvcoBgJgddaCQEKEJgWQQEISFfVFTsqadX2accCrPGXKNVbYnf1agbtfTP37J/UUslsfyGDNVk1T/ZWXN7H5Kih0gKiEI5PmaaEiL+Tkb23VF/a65sa3ApLmsA1b1RS8RBMATUF/cqokiLpp2VPh1zY/EeYkRyo7sQdjG26yRtzKZp4RcaVRVRNCEvwEiovdF69wr2WKwuffedo3V/WbEmJCayGQzcBXI53TbHGuFPH3Rnb+416rOeJGW2DT8eKw0zipMMo0/bRKVynZcj2ROIaMJHUnTii2upoRb0BVHriZf/AKAR/X4/8QXfXGv0NfQWc2HRY45g9bmUp2DikyzetJyklhKa7oiyxaRNPV0WR+KJ1Cp8swLh+pSinuXFfc1OYT2Z8Q/ozYkMLIng4AMuIoG6qIi6tguvbribGqXjFeUfcRiWI1r7U6Tlj2O4rSPlX/XjLuHgBxJis/n5Tbis6NI4KipGaNp7eJvIeG0WE5ITkBhWccyNMlg3MBufMFJ5T/porjahvNhGXgVduqoWi6JjbiaCY8gQdDREQk/8z1l6F6/BOuOY8TFKABxejrJOPG7Vw5EmmlzIDbs2bAlvgTjb7xqpvPASGZKpEqquvRGZCACikZkqCICKakREvZERO6qvWfXPt8kYJz9xVkt5Z/fsWJKYlXByRJwHa2xZF1iR522XlBViuvNuiSOo1uNdfcBWcVYbcce3tIEs8yon7ebfy2XbUWos96FbTdJBMDBjyYwsugBso0QEKr8xY3X05MNvTmshiZadc4ITm7+TOeYmFJc7qLwsKwrKqmiN+Pam3TrLauHlUrK5WQW0KbJdlRY8EoEODGJiqjuRGHHNXlAiN18lTyLptEUFE69x+1OyZoKJ8E1TILnQe3w/a65cmcbY1x7kmbTLmUeVu59dTqu8iMLeyyeGraiqhOMHJ1SURehi0i/uesf5mzvHuPsTjyK+wrcgjYpkrkkbEBoXoQyG66U0rjzzpeBXl8mgo2J+o69QollAh2EVrEYE9uLLjNSGG5sDDn3oUsWnUUfIyaITRaaiqIqaKiKntkcBsBdefqfK4IILjvhy7RpHDHRS2bi26r21XT1XrFG81JoqiNjdcOIjZqqQQtDo5DtSkVD+XetgslQ19X0DT5kHrAcltMusMaawmYSzYzLEd+NaV71hHnqyy9IMPpZCusA2MhN/ykqIG5BXrCFrK/Hre0hUGN/oHV5rLfgYrKnPFPc/uqWz8wl9Yiq0ia7nwaT106qIeV4LxDTHjVg9bV11UZhNYmxlcjKy8wcieDgAySo26SoiLvbBde3VY1YuC7YN10Juc6B7xdmBGEZTguaJqhGhKi6d/Xr2wAjbaCVtVbxQRRFQsyjqu5Pinr6/j6tG6xHWo0vK8WYu0igiIdSU9TJHxTsoFICOhbuy9tesbx3DONuC7bjizxAKuAb+T2ySLGtmxCjTHrVkdQSYZk4UsdF0e3ovdF6zfE8kchNOyOUKSRJi0lwNxHZopbcZHQnvNtto2js5tgnWlT4oS/l9Y7hWPTlrccyjjWPSuWFIQ/Uw59hVozcyV367pAzFeWQLncj3iWmvWdYVDyF3J3vujOrWytCjtQm1sZ1IYORo9ey46jAtg22mxTIlXUiXUtEs7YYMMbSbmtzCl2KR2knSYUOvhfSRH5Wm8m2lIvG2pbR3KqJqq9e5BhpoG2GctJhtlsRBpplrJrdtpkGx0FBEUQRFOyImidcvuTYESYdZClWNeUlhp/6GelVTMjOi+RF8byCZijg6EiEuipqvXHhA2IE9idU88QAgk66lVcseV1R03LsAAVV1XaIp6IiJyEuaCB20KqkHgzU/RURximgLXnAbcTaqjXnLdaVO6KrhD82vWDz/AMwGcNZWrGOOAgJPcrlr3XrJvUfnVoH0iGPwR3ZpoS9+OzuEJLYrmoW13poSWR4jJWahJ8F8u7VOuNWmPMNI9e0aXZN6o2rjWNvO1QvkPfTyoRAnxMR+OnUKtbYqi40LBmQ8agwlSWLnTo64+4qpt2qzq4bi992pKu7VevcxHp/rHMfavYblNtR1XXK7+5DyZQVPisIWSkfi37u6r1iBVM6pjnUw5rmZkL7DBwsg+qcetpNwRkmxSTa4LjioitbFRdiJp7h5ERY70N7KWpMB5lAOO5CfyG2fhuxTHUVaJtQJtR7KOip206yarsn2qjibmCmm5PBecRW4FTc1wOz3I7emooQSPqIwjqnyyY6eiIqcke5fKophPzi3nUuGx5Qb/u7GYb4g+sXypuFE8bMISTRVRhz4Gqf9EnI8SlTJdfGySmsKV+dAVsZsRqwjFGOREJ1CFHAQtQUhVNfVOqe3Y5I5Ecfp7aptgQyx8fq3KmwasG2JjrUQXDbcJpBcRS10VdNF0Xq4xbJIDVlR3sF2BZQnk1F1h1NUIC9RcbJBcacH5gMRIVRUReouCU1ta3VfDsrixZnXX0f15Lb2B2BsuFBbabJG1PYJbEJUTUtVXXq9yHFuUs3wagyaZLlXWNY4v0j7jU+SsubWRLmO83pFJwnCbakx3/Hu0FdETSty7FsxzjGWaqxqJ8XH6uXXjXm1VGy87AmTHWSlvtS3Glcko6+u4jLTRNERrPqXIb/jnPgVjzZJjDmn1xxmfBGlS4qE0aSABBb87D7ZECIDm9NNIHIea8vZ3yjktRBsYFON8+rFPXhaR/pJbzcB12SquK0qgJC6KJqqqi69WWSPcr8ox7SwsLCezKYmU31VX9fJckJErZzkVX2mmUdJtoRc+Ue3xXqmpskOxiW+ORxZoMtrnGQvYKowLTovk6BNvsukAOOsODopihgoEiF1BrM29xHKeV4jXyYrrWMfUOwY8iNDeF9qHMfkypaOApCiFuaX5eyaevVXybiOe3/F+d18FiueuqOGxOCZGjCbMdxY7rjKg8DLhsKqOK2be0TaLai9QbrIeZOWbPK2IhsTcnkWVS7YyZHkImH6/wA8Y/oAZEtjTEQhFO5FuNVJcek3HIWewmcfxemxlqBDkVT8CYtK242F1LjWEd0VmPI4qOuiiap2TROpGKQ8oyXLGHriXbjY5TJZlz46So7Mca6OccAEY7SMorQIPy6r+Lp6NIbF5iQ04w+0abgdZdBQdbMfihCqovVi1xFztyHxjjtvL+pnY7AYhWTIojfiQIk5TjugoDo2y4e9wQRB3roi9W2M1azMgcyWQ9My24yJWZs3JZMhhYz6TmhFG/CoEYiygqnzmpKZGRFY2fEPMefcUwbU0KXSVTjs+I20uu6NGfCTGNWwRdrP1CvE2nyienWb8dN53nM6w5BkPzsgzyVYtllY2DrDMUJNdKMSVrxtsALaGTipqq7l17VGb1PImf2EiskSpMipnP1DNXcuS4b0RVtwgxmje2K8ToqZKu/vr66vcj4VmWS8U5xNdckWVpjC7olhMMEA57kRtyObbzu1FkK1IEHlTVwCPUlTkLK+VM55PypmpmVEF7JJO2tr41iTZTjjQXHJBI4XiFBUXhRE3fKqrr1+ki8scpFapZfeCTCm05TUBJv1aQEnrF86MIK+FA8n9j+X06vc5sOS+RoFhc2ZWUaNBk05x6BTabBItE7KjOPR2hIPIiAaaGql6r1iOPXdjesX+D0sKloc7jvsFkZMRGW2i+9lcBWpQuG2L5AYoouKptE2Skq47NzznvkvPaTFretuKnGJj70OsckVEoJte3aLKkzPO2LrYESbUJUTRCHqA1kKzai+pldWiymmJpq1rxeJHHIjwviQSIxGIuKy4nymiG2QFqS1cXOvcNyjmWMVE6HLjYy5IcgxJDcCSEuPEnvSpUxHQUwFD3N6qPYVH1+zHbJcitMQynFlkjUX1YwExPppLrcgo0uGRtEvjdaB1h1l9s2y3aEqEqdZZhObZRfcsN5zJefyayzF1196Wy5BbgtQoouuvOMtso2jjKo8pg584kJIipNh8ee4PkzCcVsH3XX8eiGT6oDnfYMyLKiip/BXlj+Qk03ES9+p3Fc5yyzOhujt38ikZU+M2feSr15X7GRJeaEFFd21WVFd7e0VQ9woXU+Jx1z9yXg+L2b7jkvH4hlI1bcTQgCbFkxRU9O3nJhXFRE3mapr1WcOxM1zmtgQ748jnZPGsIx5LdWEp6RIsgs5DrKtmzIOQe9tQX5UEVVdFVc6qajkrkUo2c4lMxRxFl1cQaJZkgXnL6kagR2gbnDsQUeIV7aJ8E0h5bV8kchy5McbNJEGRIp2YVodlWSK4nLNIMZo3ibWQT7ZGSqjiIS/HXH8zjcpcl2FtRXFXbulOl06neLWSG5H0N1LZii++y/4xB4Sc+Ye3wTq6yyRyrydEtbi4trYHosyn89UlpYPTkr6yc7FJ9qOx5iaYBHPlDt8V6oLsbm9xDOcbhQYEDNqBwAs5MevRPpPvRr5PKbS7iZebcbdDcSCexdvVXnfKPI2W8xX1GbD1M1k2rVXEkRHvPDdeiuvSXHUZNBcBlXhZVxN5tkWmgZPd5zmtOIVcOtGiqnat2kAoZun9eMOyjvIj5o6oGad1FETqZw5ktjfZ5js6RPku2GTzAdu2XJcv6yIcKdGEFZOEaCsQ20RQ2ondNUU8TZ585Ja43cfJ48JRtpYxAT3kVlXEfSKqaeqLA2qXzqCl36m0FDQOO4pjVBczpdQLI2lhegERybafWpIRfq5MzQ0PydiUkHsCIiSOS7qwt+NIzNjIdteLrDP2Cr5MeGYvxmosGGP1kqDJAkFthlxNVUmgREFNee+RXWUo+PvvjdWzJDJsxIlRSFPt5DDaChfLAhPRwdEVVRX5e5IqdcOcd8TPBlGSZDkcmWNmMSVGl4tXPMrAmjPiywA2twbpj4ugm1qOJrpvBVx7EKRpGavHKmFUwxQREjbiMo2Uh1B7eR0tzri/EiVfj/0Xdf6N6dLxbd8tQf0lYtkorSTW097bY1R3H1CRCgXGT10ZyE0YOr4nyR4gZJCR4m1EtEIVRRJNRVFRUUV7oqKnwVO/wCwkcf8q8khi+WxamBePVRY1ltqQ1lkhrCkpJpYMhld/jP5Ec3Jp3RNU1jzIx+SPKYZksOaEO9h9tHWj2kiKmoqi6Kmv7E7y24txd+0deWQ7IYjyK8HnyLcbr0WucaZNSXuSk2uq9116axuqpaqux9iIcFqkhwIzFWMN0VB6N9E2KNqBoq+RFFd2q7tdV6m2mD4NQ45ZWAk3KnwYxlLVgy3uRmH5JOEyyqoiqyyoh2T5eyafbSSuBc5Lj73Fc78o4/x9xtlEWtp7a0xjHqFFzLkvKa2DkcWbXmbNfFarNZUc0ArAHBHeAqnKPtN98vNWRcpWmecVfpvwqeZYnhOJ2+PZbx7ISfl+MRo+IU9SRjaUVgNqgzEcURr1JpER016n3uRW1ZQUdXHOXZ3N1YRKuprora6HJn2M422WW01TU3DRE+K9S+Usz504exTjSDPcqpfIOQ8lYbUYXHtWmfO5VOZNOmBDSUgfN9N5vJp329NZvwlynx3y9hrriMBlPGeaY7nFB9SrIyfpTtcbkSWRd8ZgatEaGiEiqiap1Ewm0z7Ca3M55Qgg4jYZXRQ8nmnZKSVwRKCS+MtxZCiSMoDS79F266L0nB8n3P+3yPzMslIP8lT3MfHzXIP3gspIKVi4kdgk76pXiRtIvg8qkuiB1zzzl7duQrPizlrE8i4Wh49m1RWY7bz6uLk3M9FjV6yzAyqFYQTSTBlyI5K7FNRQ1UFE0Ek5Q5Cyz3EyR92OeY/7vMGwb3A5NaU3GC4VkdPe3OMcdZLPyPBq+GzUtUxBGdWxjwvI0Lau/MQ9c7U3vn94OP+8XM7vlmotcHyzHufsj5/YxDFGsDr4UvG5NzkbEc603ZoPTEgsioELiPr87hdQx589wvCnCztgDDtfG5S5QwvBJc5mTJ+jYfhQ8lmxnXWyd/No42Cju1TXsvUPMONc2xHkPErA3W4OU4NktNlmOzHGC2vtxbuhekRnCBexoDqqK9l6mZzy7yJg/F2FV5ttTct5DyuiwzGorzwkbLD13kT8eMjhoBbG1c3Fou1F06zn3Pfq9fdNg83KKnl/g3FovKnC+Scbcpw62vy7OY1bdVMg3W7mubOTFcIVB9jyIK6jp69e3vnT3D8g2XKPLWX23MkfJc2tq3HqifbM43zTkGM0YPQMVhwIIfTwIkaMPhigpCCEe41IlnX2S3NVj1FWMpIsrq8sYdTU17CmjfnnWM822WQ3EI7nDRNVRNdV6e5SzrnjhzD+NWJr9Y7n+S8mYZS4YlpGbV6RVjkthNbhlKABUiji8riIn5PUfOOGOTeP+WcMlueGPlfG+YY/m2POP8AhCQsZLfHJElhHRBwCJpXENEJFVE169v/ALL8A9xGS417X8t5V9mFDkfEMXGeO5dNa03JbDB51AeubOmftwGwVT8hNWIGG5fETeg7V4Mj+6X28v8AM/1i138lTPMnHrnIK2aSVhrVJiQ2Czll+VFbWKjPl3Io7NeosTOeQsGwuXOjPTYMXLMtoMckzIcdxGpEuKxcSGScbbIkEzBFEVVEVUVehsAkxjgHGGYE0H2iiHEJrzjKCSK7FbUPnRzdt299dOpkLB+QcHzOZXMNybCJimWUORSYMZ9xWWJExinkPG0BmJCJmiIqoqIqqnUbBuYfdV7duLs0lSQhs4ln/M3HuJ5J9S42LrTLtJd2DMltSEwIfI2OqKip69V2WYJlOOZritu2r1TkuJXlZkeP2jImrZu11xTuvR3xQkUVJtxU1RU65a5k5R/WBYnyL7LrbP8A3J2GJe02H7psvyu/xjHsjhuhxtRvcEzIo10MqAyaJ1gHlSCgatqqqW6wzHkTMcVwLEagBctcqzTIanFscrQMtoHPu7t1iMyhL2RXHE1XsnVhUcBe5Tgnmi3qhfOyqOLuV8Hzm2gtRSRuQ/KrMcnSHwbAiEScVvaiqnfv1PvL60rqSlqoj1ha3FvOi1tVWQIzauyZthYTCBpllsUUnHHDERRNVXTp7j7Avd/7ZMyzpme1VFiGM86cZ3WRuWT7niZgRqivs3H3njL5RbaAiVeyJr1pov8A0PeLeFYfKnIkmm9weQQsjurZyxGPYY07nOb2MWXDo2Y5IwbccWU8PnbJe/zaonTd5wPnvMnMebP5FX1UjEp1nUVzDWPy4MpyxuPML8bVWXW47aD5O6OL8q+qcW45ydmuJYNkcfjrFI8qszHLKKlsCk1NDGg2yilpJBXvC+ituugpDu9S79UMTOeYuNsUk5PHiTcfZvMyoYDltXzx3wbSIL76bojyd25fZkvga9R5kOQxLiS2GpMWVGdbfjyYz7aOsSI77SqJgYqhAYqqKioqLp1+hGR858VUmWC/9K9R2WcY/FmxJW9WvpJ4uvoMd3cmitvkBJ+DpMjyHJcfoseJIije3NzXVdMSTyEIKpaTnAYXzKQo18/zqqbddU6sM+s+VePIuE1U0aywytcwoHaGLaG2jrdU5ZsPk19UQkJBGQldJFRUFdemeSI2a4q7x8/WjctZuN/VpihVRFs+8Pv8nUio0hfIpq6iIXyroSadWthi/OHFVzCoyFLiTEzvG/HWCbyRm3pquyB8bRuEINuloBkqIJKq9NWZcucYjWvTH65mwXPcVSC7YRmAlSYLUtZfjJ5ttxtw2kLcIkJKiISKthk8XknAZONVMuPAtchYzHHXqOsnS1AYkKwtm5Kx2XnVcbRttxxCLcOiLuTV2qxDkHCMqs2IxTX67G8robyezDBwWTluw6yQ64LSGQirijtRVRNdVTrknIpWT0+L2zOBZquKyra3hVJy8ni4rMnVMOrKW42r0pXG0JpllVcXT5UXqrjcy0vHOTcnTeZry7q67I8ghRM2mvVFbEGrix4LMpifJhEIPvHBcFyO8XkdcbNdVRrH8X5HwDILom5BNUlBl+O21orUFP7rVutrpDjqiyifnFQNA/dadFi7vJnHzWTBZhSnjrmZ44F6Ny46jDdSVQUlJCSiMhBGFb3qSoiDqqdTr3JLmqx+jrGVk2Vzd2ESqqq+OhIKvzrCcbbLQaqibnDRNV6foONuYOOs2vYwvG7S47ldPY2ytR0VX32a5l1XnGgRNSdbAgRO6roqdcZZdHx6jYyuw5C+552Ts1MBvIZtPGxOfIjVUu6BtJLkZtz5wYN1QEu6Ci9ULzzgNNNY/VuuuuGINttt1zZG44ZaIgiiaqqroidTIWLZpieSzK8iCfEoMjp7mVBMF2mMyPXPOG0qKqIqGiaf0L29fq+MFnnPwnifIcC9vlkVaRy2IuR53YxuR/cbkrjYEQitTj7EaFKJNqgVe6C6EnfgD3xce1IUmB5gHC/OUWppmCg1cuHxrDj8Ic6YSwEcx7zMcjMOPAhBu+vT0TcvXvny7HJ0W6xrK/azZZNj9pGIXodpSXYQbansox90Jt5hxp1sk+CoqdZnnfus5W5lo/bPwvytlWFcDcPcTZDTYnB/lPvaKqveWuSZ8m3rbJkTJk6Wvb+nio68rBC6+jMcGC4+9suHcm2mTcG8w55xNx3kz1q4NdF5I4T9wkpKTCbTOqGuVmCWR4teObGLJlpvecZ1W0bjzXY68bYVwPfO4XzjnGM+0DCOLM8g7mLPCswzGwssbg5bCmsIrzJ14vrL8zKo4CNIYEBAJDyF7n/bvy3zNmHKfAtJAzzluJy3b41dUXKdCE+PGzjIKGNT1kKTR2sVX3reMX10kTBo47hG8QyU9wMbmDJ5mZ8ke3LnXh7gCwyy4mv2OS5JieP80YPk/HtplFhKM3ZM4Km1Yr3ZTnzvpFF50nHjccL3aNOgDrbnD/6xkTbcFDAxWfkyKJgWqKi/FF6/Wx+49qBXmvCGZ5ByRXVz7CN18+7xj2311rQV00I5NL4ZM9GWndhIW0yVPm69yXup/XYe+amxbkPIcpjxMbxLM+bIPG2bZ7kGR1jlzk+fTrWwQpg0dUrserx+qq1ahME0424HiaaYOr9q/tH9zEL3HexL3NciY9xTFu8YyeDk2HZe1yTjCWvGF9aOUrbVYuX4peG3R2dnBjNK8wUls0BHlabH9X8fIFniHEHEPJF7wpiMImws6Xj7HuKsRPMOfOUK7GXXG4k7IbF6NOjQ5Ehd6NtwoxGjLJCVhz97N+Y+dH+LL3NeNcH90vFPJuX1mRVucRXsiQ+LM+AscrKlknaTICZ3RpjDoh9V5oxsI04297V/8Oe4D/2YbKOvf6JgBj/I9XltMUJNwcgUpgWhfFFRFRfgqa9XnKHu15Z5nqPbzxJyfnfHftz4d4nyWlxODU5pYw6u+5c5LlPXFXZsicx52vgtjHjCbyxV87xNMtsJi3s7x7kyfk3CPMXIPHfFeU/eJjWVnJHFXPUFE4lyvLaOCoQwybHLmQzG+uYaBTJqWDaDGmEx1i/E/FeeTOLOSeUbP2Vcd4TybXPyo1jx7eZhQN0TeY1z0FReGRAafdfZ8RiSmgohBruTj73I+3zkbmy+yiPzFgvGOf1vKeQY9kMLKHM2rJz7OaY9IoqyskU9jFsIKPKLbrwONvLooOtC45+rt/WAcjq5nvOHtmq0q+Qc1soTNjkeQcO5BnUzg29t8gtTAn5D7Eqpxm1mSHiXU0mSTVXDJTuOcHclAOWsP4GufY4DzisnN/lWanjwNjLrAqaqT6UMuBfIpkjit6n+Voq++33ucKYkUf3L+4Xj3l/L+GZtbSg/k0bAuFsRsMU49sKhG2yfkPpbDkF9EYRshfcWOux1FHXk5P1tOY891/O+c5fMtMa5XS75Gk8eTcZua1hwryzyHjpqfaPZO5auWEmzk5FHeikCxlbVdJArzpyV7aP1hPtq92n6vPkiHklZG434uy/J7/NcVy+PkbEzifMMwxtIrNXS5J9yNzIF+CDHKShAYsuC20TPueeCLGB4ucP1gpk6DDQuqa1ctVJXETXVVcc76/ui/CvWCfqxofIdxivA3FefY/xPX1kVHJVPQ3Fbx8vKHPfLR4u+4kOyv2ICyayodlpsabjNAOxHZPk4B5m/U0Z7yQ7ybh11Nn5HO5d5jxDGcrwLI6RtqyxHkDCc4iV1VvakOi9Cs6Q4zrRora6eA3muv1cXHXKsF/AKjlitv7L3U49hl2Njgt37hsSw2hl12CW1vVIMWZVsS5F7ZVEV1UZlGyjvjcKGKt4rh/tI92M/2e+89scOSttffBkHImP4fb26ymIuV0/Ic4ocjFY3mbKS5Bm45OY8MlGDRFj7w64Z4d90XOmDe5PkDB66wq8d5nwC4yLI6fMeK3JxTeMXZeSZO01KsJMapcYiLN0MXWWmSR54tzp/9Dz2yYnh+VysEyrI8Vwuox7NYTbrszFLaZnls3EvYrTDjRk4wvzCIuiq/wBcnr0PIPuA97M/knACo7OhTGs0mzqOlK9s3GXqywSZf2TkdXmQYeRsNu9UItq6IvUXnGTVM2ec4pZYnjWK5E1ZS3ITWM5VfA9ZstQmHfpJASUUSB82yJE0VskRV1s+eLWvyTKOZJHCGPcks59f5PcSbCvmBQRJkDGq+sF1II1MZjSCzGcjGaMoieTcgkOPZdjtzPjZc81N40x7IG5Dg2OP1tryTLx5qRClrqbbkSuRxiE4KorKo0oKPjHSLh3J3E/NGS8tZPQypuS8m13HOTWMqryezA3YkjEbOPMbZWLBIm0b0bUJW1TkI55CTrljg7nujyC+wzjrMTdxKPduZBQzWq+PStZVT18eQhsveCBPE3mWQLYIuIySK2KD1yMXLF/lb2MY7lkyqwnFMdtjpK/F8yu8cgybrknwtgTMu0KOMOHFSW26y2024JtH5B2eyb9XhjV9k9XwbPkR8jyJ+ZPB23ym8yrNZzdpZ2b7QtRnJDbbEoYIhHFqO5KVRaXaKdWWf8acX1mHZbiN5hdVAuKyxunHp1dc3zNRPjXrc+S8E1SB1TR6QJOiYiouIm4SwlcPxmRXco3fH0XlnHLMry1fjyeUrzEYQzikwpTxR0YsghMQia8aNsiXkbETRVXnEM545iBcYpkKVvKmFSrzJYT+Ycs1spgOL7SQ3HktuxEedCE3IjxSBpDiSlNtRRxFxvnnI6iRH5e5Rx6bI85yZLDNPx3dzI9hj9QlSCix5JLcWPYuOkCuj5Ua3IIqi50XIdI5dfycYpm3IuIo3Y2Fd93ZbRYTYfddk4te42rwtKar4XdzZL+UJJ26xb3G5Bi78zlzEOTMpj0WRjdXEdmIzXVrEWG2VPHeGI4ghLf7myqqpaqvZNJ3HnG9J9x4rU8fWtjCguTJlm81LyLjWPdWzqzrE3XlRyQ+4aCp6Ci7RRBRET2m5RhtCVbect8w45m2dzHbCfPS2yT+VKqbScyzOccCMiIZJ4o6AHp8uqa9cH8A57Py+NwXVV1Jn/ItJhcWRYXeUvWlzMiqESri6FIejw4JMQ1Xd4SkvOim4U6wPNPZnxdy/wAQ8xceZPWWESyZwLLaKvm0kNhyR9ZLmyJMtVnRZLccwf0Rx4CdbeJwVTb7bMoto30VpkmRY/f2UNWjYWJYXHGcmxmRvA78weNxwh2F3TTRe/WKV3EEHIripZsscm8p0eJJLcv7XB4+Oul40hwUJ6TBbmeB2cw0BrtEHCAmm3NOApft8zW/9k3LGHZXTNZe3no5NaJl5rJjo4xW5mM5+AzPU2n2NtiEKPLGSTbjAoItL/TX1/oHNfuLz2QzHxLhXjLMeSLlHnvAkxnFaR60j1TLui6PTXm24jCIiqrjgIiar17qfcRgPuAr+BMwxrNl5Az7mC3TMZdrccmc7W9pkdjiuPWGEWVdYxjYiBIOU+MkhRg2GCHRzXrM/dlzB7w6n3UYnw/Lx5m9xR9nlWfd43i+Y5BGxq1yass+Rbu0aZjRpMmGc6NHaFXW1UyJPF17u8UvLhLTkH2qcG537b8rJ+Ucme/QYktfacW2khTUlUHMbm10MTUl3ORXVXRUVE5J9rvvNya34cxPIOVcm5c4a5dkYVl2S4RkUiyx2srOQ8Es5eIQp0liwr5EKBJjaRTadGb4nHWXRZbe4i5S4Iw3InOC+NM84Zyh+0ua+RBn1fAvtetgy+byBmMdR/4qXIb9Vj1EOXte1mRI5j50cEeMufcSxmVmuR8MY97OuSq3DILTr8/Lf0TtbK0nY3AaZAyV+bGB+Oyogu0zEvh1ybw37Vc8yDkflr3SYazgdjjNzhGVYafDGJ281h/N7bkmxyCI1XrLCA3JgwYdVOl+aQ6D4OlFbV0vcrnHJWPzsSyD3Qe4bh3neoqrlh2vsw44mcw4JhXHNlYQZYg4ytlBqfvSMhiinGkx3ETQ0192Lm8NicP/AKxglPcOxB+uyUtyl6aad9ev1u3t0qDiOXHNGTZPx/jqyZDbEL9Jsg9tVdCxlZcolQW2ksPp/K4q6CKKvw69wHtn/XQ+3TEKDlnG+QzexnkflvjfN8kk4bYUdQOOZ1w3mcfFGpFhUOQ7CD9dWm7XrHkrKf3SBJGBcxHhn9X1+pqwCfi3EGXxOUK/3pPZBb4U/wAZ49gzI2EHl2TxzY1TsiC69eDHr8crp9g3Klmbb5tMIDoNTPeBybiN7b8Ncqcj5PzfWWNVA+qkZTxRz1hz2E8vFhiSVZZk3GM2cuabtarwuH42PmEJjLiv+0/2Y5fd83zs7yHjzkHmLOoWC5pjWI8T8e4dksa+iV97MzGvgOpa2NyNbA2A0rTCK6Drovmy2ftXNsxMVvPcBoQEhCunuHyhF0Ue3Xv9/mchfx+pus29rHvPye44YpZPJ+bcs8NcsysKzDJsKzSFdV9fGzbB3ZOHwZ8hq0q58cHGkWMTToSxaV1t4W2nOPOe+GcHyAODOL+ROLOQpdlb10mLKoeDfa+23Y4/l+bA1vSslZNkTbQVsGQSOCsxlgkVxl7T2tgTjYmXNv6vYUFTFCUvpmF2oK99e6dvxp1UkZCCf+ja8DdyJBTtHvCXuv4kVevbfwHnsZidhXMnt+5v45yATYameCBlXKeW05WMZpxdqvxDcGTHLVFF1sCRUIUVMg/UltVj/wB9ZP8ArFscdkVQuP8A3mnOVFFk+3ZqrZgiit/dz7z0fIHSEu7kZl75hAS6k4p7QOJoHM+b+1X260lHxLxJJkSKQOR14uxyNDkVQHVCb33hYRIsp9hmOBOSJZA0CETiIvLeY/rEuA8C/Vv+4j9L5kyFc+32+5jxbHs7oZ0NmRKvW2sQrH6VnI49i3NatYFhRA85vacH6gzeRrkdv2T5byVmPs3xDD+cImX53lNTLpJuZ8JyISQeGV5Sr4TMKK3byMi+glVTUuIw+bUWQ+EVj8+0HudAXGyMeb/1ggqKGKkhfdUnsoouuvZf6i9U/vR5axPJZ3BXJXKKc40mQVNX9Y7keA8l8YFxZzFGxIXybZm22My5cyQ9Vo+DxNrHJEEJLJFwNxN+qBj4h7qeS+QLlYmWP5pxbyetNOscjZZrMA42wGlkvY9aS8gkT3ScsSSOcaKyAtkaum59P7YqT3P+wn27e8virnLAq+i9y0vOTuWOKsF9y1XTwrJcaqYjbVsECPMcdtDxuxelo/uiGjMnyjquR83+zDk7kjiX3Y2uJ1VlhHtppJvK15TM5xYOtv22G8kY7yfXz4kCtiCchiRaQb9loBbByK5KFQZeon+VTyFvC7rmvku39vEDJGrNp+Fwu8zXR2HaEbLulLLv272XVIwiMq05vZRWzEl/6Cun7Lv+y4su+KXccanZdlV5UXH6RUpXLJQ4FMM6OkZtHmfGXkVdxarqnbrX6njD/EZz/h/XMEDlZ7FnI+FVWEy6RMcoSpiF6+mWbM9ZZE+95EUYjWxO23v66/5pqudT/krl5BxvkL68U2Z3mPwG63G6jJZdxirVnUNw/HIcAZGrqyNxEq7SVdOg4+5ak8P5BjEe7h5JGgwLPFKJ8bmtiSIkF9ZtbBA1FAkvIoKui6oq+idcQcC8X1HHkrB67AcLa5I++75qst42b4YzFar2KOwIVE4n5tzeSM/Nomijrotf7enaXiJctetJHGlvGG6ZaghwNAwmPApJEa2Fdn3wtg0QOueJdWtC2Iq6pyX7S/czHwqh40epYacV2+Gz419kdRlD+SSsql3Nq7o2LwxZv0jjTai3vb8jSmm7ckXhTHOKuLecsKoCkVuCZfLymDBCmq1dJ+Ow+Uuzq5hQ21NfDGlxfK0n5oHyZBtEys7l7iy19y+U5c8/XUJORmMDxbj+yOPAfx1uRHFtCkx4ySnRdKRIInDHc+7pojmF5vUcbQ+EMgmXWR5Q/XX7N5lY5GNA3WUQwHmhaVGCNlryira6IirqmunXEuX23M+O8C8zUGVM0vEmXZHLkRK6/s5ctqyYx+Y9B1kRvp5bTEuPZNCQxDUvIBC92vMh91XuBwq7x2gyXDavHcAwOkgxP02t51oMf70yy5bgVZOFCZA5saM006hmBOmLXjRV9vAShKM4nEGAKoPp4STz0DBM9j0/LQhUfw6pp69ZZwVx3bTD4wyi8xnlznygrHiaoqqypIhW+SwXgZ1bN99+aLbJ7dWH7R1pNNpJ0xGisMxo0ZlqPGjsNgyxHYZBG2WWWm0QRARRBERRERE0Tt1c4j7doeIzcuy2Q9i+SM5lKGHXJgN/RTqrJHIEglRAmIrsfwFounzLtLTTqFxjyNU8aQuCEXKcglu092zdZf8ApVaR47cAQkti3rHUmfmHx9v67TROqX3f+1egos6s5+P1lJfY3cWFVF+klxKZcVmRrCBbzK9JFbLgjHPyRJoPtPAZaCiCS8P885Lb8UXnJOG2I31ZgsOfFosO4vOivYt5j9RHkGjrls5LfbJ6wcJ89vjBoZDgbSHgbnvE8hxrDveFxJj1It4zBkpExS+s4jqXT0GotCB4Gjhzyk/SJJA477L7rMhRBUJI+GN8NcM8W2Plj11xytLvamxAGFJAk3FPSN2tm2jmzUtPoJA7l+VsU020GD4JX8e23DuMMUt9Wz7m+j0eWP5mlXIqbw5jptmhR1B1CABbRFJVXXREFOGJ8LOcdwbnvijNLe7vcQwrKJ+OYtnNJFeCPiTZXcI1bKRHjsCjkWYoxnkkP+QgUQFcQxjlL238Pe3yvoMkGZlHL8PJafI8tsK4YxxpkKkWoeelvRnhNXGor+oE+LJG+0gKpQa1k33Ga+HFgsuSXPNJcaiMDHbckPLpvMkFFMlTuuq/b369f2F7xxytg+Jck8fZRHYiZLg+d49VZXiWQxI0xuxjxbvHbxp+JKaB9lp4W32iFDAS01FF6tca4E4Z4s4Ux29t1yC7ouKcBxbj+ouL1YTVatzZ12KxYrL8r6dhhjzugR+NsA3bRREyHAeRMSxvO8Gy6rlUeVYbmFJW5Ji+SUs4PHNqb2huG3osuM6PyuMvtEBJ2VF6/WM4p7VPbXx3xtdckcC2YWmL8A8R0OMWmdW1W83GpUmUPH0Bl2ykx23ngYUmXDACNB0FV65e4m98vtSh5fVxPebyDkWOYpz7xbdUF7UhO4jwyCeQYmWUxYVpCF/xuxymV7jaOKBtqZKBCk3Cva7wNxrwfjlo/Hk3MTAcahVU2/lRGvBElZHdqhzrFxkNQaObJdIEUkFU3Lr7S88x3iblS/wWByD+r7Oxzig44zS7wyvYqOSDdunrLKquC7XsNRWz3SzekCLQ7lcUUEtHOenvYx7cneU3rYr53IT47qTgOXpTkszu3MSJPuZZhSU+oKUtf5Vc1NS3KqrYca8vccYLyjx3bHWOWmCchYpRZjh9k5TT2rWoOdjeQMSIbqxZTDMiOpsr43GwMNCFFS24Gw3g/iTFOEL+JkkC84fxzjvEqXjG4g5ibrmWw7TBa6I3WPtWZPvFYNuxiGQrhq6h7l1u6LgDhLifhGkyW0avMiqOJuPcU48rL26Ygt1bFtbwcTiRGpMkIzTUcX3hI0bAQRdooiN5Z7l/adwvy5l4R4cMsyyHE40bM5EOvISgQpuW0hRbGQwztQWmX5JgI6igoKqiv4H7b+FONeEsRmTEsLCl44xKoxhi2sBRQCxu3q5sXp0gRJQF+W44aD8qEg6J0HHfuU4V455swxiZ94waPkPGa7IGamyUPEtnRypQLIgSVD5FkQ3WnFFVFS2qqdZZw1xx7Nvb1ScYZ89RP55h0zjXHcnq84dxaaljjJZl+lbM521+7pKfUwRnuOow7q40gmqqtVxzw9x7hPFnH9Gdg7S4Px3i9JhmJVDlrYO21odbjuPMR4jBSJT70l9W2RU3XDcLUiVV99mM4jj19leSW/EkGLU47jFNZZBfWklc8p3PBXU9Q09JfNAEjIWmyVBEiXQUVUynir3z+1GtzKPVe8nmm+xvF+eeMrnH8moY9xgeIxXLrFXMjjwbaA3LRs2nJEB1oXVbICIiaVBk4F7YeDON+EMVsJLE23rsAxuDTPXs2Kz9NFm5FaghTLF9pvUG3p0h0xFVQSRFVOqvn/LvbdwVk/OlHNx6ypeZcg4owW45RqbHEU24rOrc9sILlow9Wp2gONSkJj/tSj0GCc6cUcc8yYQ3b1+QN4hyjheO55jIXtTv+67kKPKI8qMkqN5HPBIRreG4tpJqvWW8m+2L2mR+SqXhUsTg4h7ZOEaFcJgHVZhyDFqLosZo8CprEYTMQrOTbSfpagxXa6ZoO4nE5b/W3e7322ZLwLgdJd5Dybg2OZjhWQYXWZBzPk1E1g2FQcNq8wZg2VhFxijbkTZl25EQXbH6U+zhEDXp8epfIfN3ss4GzjObKc1ZW+WuYcxQX97YMmpjOyGzxY4Ltg6S/wBkOaTqmmiGpIiJ0nH3t24a434VwwpP10nHuNsRpsUg2Fhs8f3lb/dTTZzJSgiAsmWbjqiiCp6IidWfuAxP23cE4zzrdzchs7nmWg4nwWo5StbHLQ8eUz7HPYEFu0fesh+Wc45KUn07OqXTvHHuJ4d475owc5IzW8c5GxWoyiBCsBFWws6r7zaNyHKEVUBlRDbdQVUUPRVRXMz9tPtL4Y4mzQ2ZsYM0ocVZm5jDi2KKNhCrMqvjl2ERl8SUHWY0hsDD5CFRRE6usF5Fw/GM9wrJIZV2Q4hmVFV5NjN5AMkM4dvR3LT0aQ0qohbHWiTVEXTVE6HP6f2B+3BvJW348ls5uDsW9G09Ed88c2cSuHH6gNpaLoMFEXRNUVETqHWVkOJXV1dEjwK+vgR2YkGDBiMpHiw4cSOgttNNNiINtgKCIoiIiIiJ/wBBadlnG2YX2D5M3n2FQAvMdlpCsRgzZTwTIaP7S/Nuoibx076J8Ov+chyv/jCn9q6/5yHK/wDjCn9q6/5yHK/+MKf2rr/nIcr/AOMKf2rr/nIcr/4wp/aumBX3IcrKhvsCv/mhT0J5EVP7F/r9QDcMnHDhRTMy0UjMmBUjJU+Kr3X9jitJymeUhCw61nXFR+i94FI8UuxhJAkJMcNh/wAgbETaKIKovfX4dWHF/HH32uMRcOxS9aXIbP73svr7oJCzVKajbWoKrQqIbPl7/h69xv8AgDjD98b3/OGmxvNrC9x62xSzkXOI5Zjb0YbOknS46RpjbsWaDjMiM+INK8ySCSk2BA42Q69UMv3E+6/mTnjEsYljJqMMvFk1zBMImhw5VlPsrIhF4RFuQ5EaYeNvcKOhqhJRcYQ81v8AioMSyGiyTFbTEWUKFXzMdhO19TDmUTb0YH4rAO744NvtGy62042Y7NCyyziZHe8j8lcgTUnZzyblotLe3JC6UlIUUEJ02I5Pm5JeFyQ8688SuPOntbRv+it8HcItVVdl8Onr7nNM3ua5i5Ok++46y6ekx6omaxlkrHVuVIky23QEHGwBpS3EOJ8Ue4KwqsyoORLiLjdHmEajqcevscyazc+nomZjVG3GhyYMqQoRT1ji80bguI4QCTa/s/VV/b+z1X/q/sdO3x/9N9mbcn5ST6UGC43aZJZNxRE5clqtjK83Bhiegq9Ic2MNblQd5juVE1VHr/GchxfAsdSWrldg8DEKG9r2oKObmYttcXzD06S6QIiPvMvRxJVVWm2k0REzaxqYlBm2N3T2JZ3T1yvlVDdRoTM+Pa031Km4MSbHfbdbaccM2i8jSmexHD11XrX8P7D4/wBLpPxf9B+x/nIwH+/H+uFcIyiEtljWX8p4NjV/XpIkRVnU9zkUeBYxEkxCB1vyNGQ72zEh11FUXv1qnDzqd/RM5z7RP2tbPrmLj3BKr7jxDFcoar6Kp+snWH0MM6eLLJlJlk46+4nkcNUV10i76a9uuYbLmPCVyufi2WYxXUUob/JKUoMKdRvS5kdG6OXGBxHHEE1J0SJNqIKomqLzXyDhPF5VOW4nglpb49anl+azvu6yim2TMoYc2wcYcVE1Ha82Yqir210VI3++Y3+3j1Xf7wif3uP7K5/m14+/2uZ17jf8AcYfvje/55Fz/wANY5Mz9nI6Wlqc4xOpdZPJau0x6ElVX3VVXyXA+sivxAYZdZjbnm3G1c8Zg4RN4NyXy7hVrxjgfGuRV2X+DKECDkeU31DJSfR1NXStuLIaYCWDL8qVJFsFbBW2vIRrt/ot3jeASovCWIMzZ9aLWJPlOzWaxFlORvJNzSY2DjBEgoX/ABZHjEP5PkNNVXgWfZTZtlPmYpOkzJ9jLkTp0uQ9ks43X5UyURuOGSrqRGSqv2cicT2s16thZ7itrjpWUcd7tbJmML9BYI1qPkRiQLTpNbk3oKgqprr1JxD+RDKcmdZmfSQ8jxVIVriNsyZ7Y9jGv1dbZjsuDoajOVhxrXR4AJFTqRj2ZTIcnkDN8gczHMI1a/8AVVlFIcr2Kytx2JLFdkgosdgfqJDYoBvGaAptiBl/0JX+Kctvr/HKh+/pr8rLG0r0skkUjpusR0+9GX2thqa7/wA3r2TRU6wPkip5Q5SsLTAcvx/Ma6vsVxNa+dNx2zbtI0Sb9NXtueIzbQXPGYltVdFRe/2e4P8Ahox/F6F17gv4c4d/Ft7rO+Jryxsqioz3HpePWFpUJG+84UaZpvkQvrAca3pomm9sk/CnTZjy5y/uBwDHvhipqBIaIv8AxZ+LqPHFVJGGGmBItNxI02jaKWmiarpqunU7GINpbcsZdXOuRrCq44ag2FTVTWT8b0O0yuc+zBRwCRRcbiuSHGyRRcAS7dKCe266+h8uiPlyfWpMVj/1p9GlKob/APYefT/ZdQscyOVe8OZFPcbjxB5Car2sXlynSQG47OYVjzsVlSVVRCsEiivoi6qiKDjZi424ImBgSEBgabhMCHVFRU7oqL9lz/Nrx9/tczr3G/4A4w/fG9+ywvsitqyioqmK7Otbm4nRqyqrILA735lhYTSBppsE7kbhoifh6lU/H1DmHMEmI4405cUzcTGsSdcb+VUh3N4v1L47tU8rNeTap8wGQqiqA3HtyyCFCXTyP1vJFVZyh799kSXVQwLt3TV8fwa/HqPjeKZLLxbPJI6x8Cz2MxQ31gQBvdCikNvPwrEhRCLxQ5RvIKKZNCKKv2plPLmbVWKQZCvN1MF1XJt9kElgN5w6Chgo5KlGmooatNKDe5FdMBXd06xg/BubZNXA8oN2OR5PR4e7IbHVEebr4TFuQoXZRRwxL8KIvbpiLyFxJn2Dx3i2O2lJZU+cwoaquiOSWBGtlKCepKxHcJPgK9MZnxVmlJmuPPGLLsuok7n6+WoI4VfcVr6BJhSRFUUo8pptxEVFUdFRfsm2lrOh1lZXRX5thY2MlmFAgw4zavSZcyXJIW2mmwRSNwyQRRFVVRE6lUmER8o5ls4jhNPT8QYh1uIIYao4LOTXZt/UohJojsKK+0XqLip0AyPbZctxFcVHHmeUK5+SLOvYwjHSNgRafuVeRP8AZdQscsLe24myqebceFW8kswK6nsZjpoDcWvyyA+/A3kqojYS3I5mqoIgpdukVFRUVEVFTuiovoqKnWVcw5NT3F/S4mtKkypoPoUtpS3l9Gx+P9Ktk6wz8jkoDPe4nyoumq6Iv+R/mH+rg3/lXqfxriGA59jNnX4rPyx2xydcaWvOHX2EauciglROkO+UilAo6ht0QtVRdNZ2IVDlvy7mdY+cW1rMEOvKipJjJq3IgW+WznBi/UNkii4zDGQYFqDqASKiMsZbwBltHSm4IvWVBmtPk9gw2p6G6lROg1YHtHQtoy9V7omvbWHyPxflMHIsXlK6zJfHfEm0lhGaF2bUZDXStrsKUwJCTjT4p8pC4Kk2YGU3GMSC55oyWudOPOXCHq9jEIMpolB2K9mU41ZfMVTRVr2JQIuqEaEip023lft+y6lq1cAXZtBm9Lks5ptV/OGlbPhVQGop3QUkpr6dNZ1xRkzF/UI8MO0hONHBvcctPEjx1ORU8j87GfEVRU3IoOD87RuNqhrfZHKZekRcfpLW8kx4+z6h9ipguT3mY/lUQ3kLaiG4kTXTVUTpt3+R7mEfI2B6KuDLpvFC01+9esF4spOL+UKq2zzIYmOQLO2XEPuyDJmCRBIm/RWLrvjTb38bZL+BOipMyvJmS56UcZDPHmFMxrbJGGnmvLFkXhvOsxa1pxNqgsx8HDAkNppwdV68bnt0yQabyqizQ5FqDtPBp2cSqKrFlT1/cfW6f7PqdZ8Y3Upu6pQZLJMIyKO1WZdj4yF2syZUBtx1t+K4SKLcyI86ypfIpi5qCScZvLmdnPIMVFGTgmBNw7WzqXdNQbyWykPMwq4l7asvPrIRNCRhRVF6VuX7c8hZqvIqfVx+R6qRYo1r8p/dztU01u/CP1Wif1y9TU46t5tblVRHGVe4BlUdiry6shqYs/eTUVh15iZD8hC2sqG+6AEQi74zMRXq3p3+I+XXX6e2s6h51lcIVl16rnuQHXWt9oJbSJtSHciLoqapr1EiBxDy+JzJcWIBGuD7BOVIGOJlpaquiKWq6J6fZnnF9zxdylaWuA5PaYtYWVUuH/ds6VVP+B2VB+ssm3fEa9w8jYlp6onSr/I/zD2RV9cGTXTvp/4V6wfkSrhzK6tzvEsey+vgWPg+vhQsjqWreNEm/Sm415WweEHPGZDuRdpKmi9YC3mmHZjla8gJkhVy4mtFpBTGfovqvrvvqXF/sn1zfj8e78kt2nbXtw/zD/Vwb/yr1lvLFZW23HmK4Xfz6K8lZ9NoIDMUK2pj3Eu2fnwpT0ZqKLUkUI3nR2qJKuiaKsul40xHK+YXYL7sd6+hyYmIYjIcaXaq1Vratvy5Qa6ojoV6NkibmzMVReo1fyVxTmXHFbJeBlchq7eDnldXiZaJKtIcWNAmi0PqaxY0g0T0BeqfLMSuqzI8ZyCvYtKS8p5TU2ts4Ekd7EmJJZVRIVTsvfVF1FURUVOs65OuK+fa1OBYvbZTYVtV9N95TotRFKW/FgrMcaZ8piOgeRwR19VTpP8A2D/MPfv64Nr++vWC8S0PGXJ1PcZ3cOU8C0uixH7sgvN1z9kr01IFi89s2sEP5tsl1VO2mv2pA5Gy0peYOxwlROPsTjjfZk+w6G9iRJrwNtmE04i6tu2D7AOJqranovRBQ+3bJLCvTXZJt+Q6inmmiFom+DBrJ7Yrp3VEkl37d/XqLU8g43m3Ej0t1tobmzYiZTiscj7Ks2zoV+rZBF0RXDrtiIupEIoqpWZLi13VZHjt1ECdUXtHPi2lTZxHF0CTBnwiNpwFVFTUCXuip6oqfZHuuW8xjUr9iLpUWNwWXLbLMiVkkF37moIerxtgqoLklzYwCqiOOiqoiuNYhwJmt7AF0hbmZFl1Fi0h1nVUF1INfGtkRV7fKrvb4rr26bazLgjN8fhE6guTMcyqgyx5ppf+2/Rz2Kjcqd1URcVfwa+nTuS8R5jCyFmErLd1TPA7W5Njsh5FVti9oJqDIY37SRp3arLu0laccRFXpET49ZJi03iblt+XjOQ3WOy5MVcJKPIk0lk7WSJEZHbQS2GTSkG5EXRU1RF6sZgCQhMsZ8wAPTeAS5hyAA9uqaihIi6dteuMuI77jTk26uMHoXaqxtKVcS+6pb7lpIno5B+vsWXtm14U/ONCuqL2VNFWt4lxXjzkPHbezp7y5btcjLF/uxpmiijKfZcGrnyHt7gloGjapr6qidY9gWZYLnWU2GRYk1l8adiq46kFiG7cSaYYj6XE2M55UOKZrtBR2qPfXVE/yQcw/wBXBv8Ayr1I5QxHHshxmqYym5xQq3JlrFsil0zMeQ9KFal+Q14jSSKBq5u1RdUTtr1Y5DklvWUFDTxHp9tdXM6NW1VZCYHc9Lnz5hA002KepmSJ1Jp+P6TMeX5UR02XbakYiY3iTht/KqQ7m+JJMhNyKiOMwCbJPmBwhVFVsbD23XceEpL5n4fJtbNlNh8Fbiv00cDX8Svj+31CxiNkFjxvmtgbUeBjHJEeHS/e0x0tgRKTIIz79dJdMlQWmFktvuKugNKuui6/h6xrNsyxjJ8pgZNlY4nFh4r90JMjTDp5VykqT98yYzfi2RDD5TUtxD201VP8j/MP9XBv/KvXIdhimLZVhcTjhaJbiRmbtA0zIZvI8uSEiO7VS5AgDIw3FeJ5QREVFTVNdJuN4HX3vNd1XPHHmz8UkwKvCWn21UXWY+W2Hk+rUSTRXIMR9lfUXV006ZjZ7whmeI1DroNuXGPZPU5o7EA+xPyKp+LVOEAr3JGDcPT8kCXstNn3HGS1uWYjfMK9XXFW4RtETZeORElMOoLseSyaK2/GfAHWjRQcASRU+y1znkfKafDsTpgEp93dSUjRmzcXaxFYBEJx+Q6XyMRmAN10tBbAiVE6lQuMOJcyzyOyatNXmQ2tfg1bKUSVPqIkJWrGYTSoiKPnZYNUXuIr0gZV7ebeHWko7peO5/X2k5pP3WkCzrobbi/FP7qDr7r47y44WYtx3ZUjj/LYiUGYDHYBDkSIcFw3GJrTaaq45AkPoCd3NiKn/QY9wf8ADRj+L0Lr3Bfw5w7+Lb32p7YOLbqVTWM6rjWfLmR1Up+HZx6m4jKdXgcGUxtJpJscklWRtruJg2WEJBdfFY/HnFtRHkzGoyWF5dWTxwcbxSlR5GCtr2c0DhAKmSAywy2486WqNtloSj5T9xVamTfTqSxB45kFQfVa6i19ctsknx/BXPBu+Oz4dOYDyhVxWnpUZyfj2Q1Lzk3Gcuphd8BWVJMeBs/kLQJEZ9pt5klHeCCYEcv2t5/aybZqHTSr3iKynvuyZsKDUCrt/gxyHdxmwyySTK5CL8y22+yi+MWQDt1c/wA2vH3+1zOvcb/gDjD98b3r+mnp+31dcXYdcyY/CXHlxIqI8KE+9Hi57lFU/wCCzye6bFU+ojx5LZs1TLmoCILJRN7ybLKyxZysxDj+kmfdtxyDkjcl2vK1EBecpaCsiaPT5bbZi48gm2y0hCjrwmYAT8vA+eaTIchaZJxqoyjC5WNVk1wWtUjhc1k6wNlSLsJnEMfTXTuqW2GZlVWmHZ3hVu21OhE99PY1FnGUJkGfX2EI1RUIVakw5kdxRMFBxs1RUXqbVZ1PGdylxXMg4/lFge0ZGTUk6KruMZZJAdEWQ+LT8aaopoT7BO9vMgpmPLeUAcuNjcEAqqdpwWpOQZJYupBx+hjGX5KyZJgLjiIXjaRx1RVAVOrnkjku8k3uS3T5o03ueWto61XSOFjeNV5ESRoUfdtZYb7kSq44pumZlXZhyjm0DhuNcwm59TjBUDuT5iEWS0j0N7IIRSYUeATgEhLFV518NdrwtOIQJ/KSOf4zyBx+NvBppktIbuLZPXTbQ1ZrkOjlPSWpQOEiiSxZROBopkz40Ixp+R8Mmyigi/Gi5tiwvmNXmmLeZCn1FhGX5FeFtScgyVHew8gkK7VMSocopXlk02S01XfVEhURFfrbiCFhBeJEVURSacFVTVdOrzhzA7uVD4UwS2fp5zVc+bLXI+V1UhWLK3tXGVTz1sSQJM10ZVVpxQWWSEpM+KbQ8W00Ra6l+mXKMxvpLlbieMNTNfpQnzm23XHpLqCRNQ4jLrxCimoi2JGhSKvnXBZ1+LJGNZNxO+rahx9B1RkblmTJeAVXt5FhF+HZ1YcdcrY09juRRGQlsgTjU2ru6h9w2ot1RWbGrUuI8oGKODoomJNug26JAkH2u8qXku4g2EN8uHr+2knJn1squjnMm4DMnSVU3IxxwN2q3mqsq0UUdQNgG884gxe4p6G7yssZKFaX4zSqov3JlcK/kJKSvbde+duKbYbAX5lTXRNV6wWszbLMUyl7PYWQT688Wbt22oLePSIkeSEz72ZZVVcWY2obEVPlLXTtrkoce3tnQWWeY2/gVvJpBJLudQ29gxJmUtXJZEn2TluMNNGUbR0wVWxXQ1RY1/Y02L8U1UyO3Jro/I1pMhX0ph0UIDPG6SNMkxNfVW56MOp6q301g3KNdXtSp8BbfH7yjmnY49ktUD/0zsyqmPNsuorTqeN5iQy26CqKqGwwIs5wHEsxvMfxHkxuqjZxR1kko7GQtVTprAjSDbTyiho6bLwMmPnaLwuo438nUTIzxyi4vxyfHCTVyuS7CXT2dhFcDey/Hxisjy57IEiooLNZY3CqECKOirVY7yfBqnomRRpUvF8pxua9YY5kDUBwW7BmK/KaYfakxlca88aQwBihgY7wJDXEMZjy3hxzlyHZ4RkdcKqUeVMYrH7vGLAmtdPNGlR/GDumqNPPD6GvWWY7FeZjycgxm+o4z8hD8DD9rVuwGXn/ABIpbBJxCPaironbVeonJuaZ7gOS1hZFRYmtbi7eRJPSbcR33GpKOWsZlvxB9OSF33LqmievVBn2Hz26rKMVmlZ0Vo5GjTRrp6RzjtzRjTBNojbRwiDyCqISIWi6dO8gxaVaihyeW/bvck8sXM2uLKpcx5XpNxFZcblWth5iUj+t+l8Li+jy99KW7z9vHL3EL+alTAy/Dp8ydVMXZRzlhS2seyjxZMZ9xtt1xlSaJpxAJBcUhIUdy/jTKrPDckdpLjHnLipNpuWtPexfpbKKhPCYiqptcacRN7ToNvNEDrYGiZRh2KBWYjYSXnj5E5Asn6OktZDrinJl15utv2FnuNSVyTFiutqeqE7u16rsxzP9F8nwqdOYqpGT4XPny4tJay+0KFewrWNFfZSQqKDD4AbRGiARgZgJcacnUMx6HIxjLKl2zFpx4AssbmzAg5NTy0ZUVNmVCceaMPw7STuKdIQrqJIhCvpqJJuRdF65V55yDkPjq2x6htJuRSKSnbyX76fiZJl4QobDJzYrbCOAs1snNT0+UkFV7a0n+Gqf98muk/EqL1z9z/F5H44i41Z22c8msUkhnJyvAqY8V27WudVuKsf6hQaVtFRxQ1VF1068iIqIbW9EX1RCDciLp17d/wCZLi7+JULriZzCMvw/FU4/HNBs0yoLo1nfpN92fSLB+6GHv7H9C55PJp+UO3Xv1mnEORWlXd3WEzYECfa0oywq5hz6WLeNHEGcIOoiNygAt4J8wrpqmi9V/tqwAMjv8eyLM38uTj3FK52TOynJ34UeCMy4SEKuyY8RqM2bTcgkjR1QnyRCTeK29vM4vwyyNlHWMZv8psJ1tuUFMWZkrG4M2E0Wug/JJc0XXXTTXrIeNuRKR7HcwxaWES1rHXWpAIj7AzIU2HLjqTT8aSy4D8d9slEwJFTvqict8HWUp6TWYw7U5/ibTpkY1ka/fcq8ngR92uxkpTcaSDaKiI468SJqar1ynxjSz4FZbZ5g+QYtW2Nokha6FMt4BxGZE1Igm4rYqSKXjBS09EXrF8yzXN8JyiFlOT/opEiYs1ehKjTEp5Fx9VIK2YZBW9kYw0FVLco9tNdPbv8Aw4lfxWsfsjjihRnuWeRnZ9HggSEafaoY8RgSvc0mRHNUdGCLrQRmjTa5Jda3oTYuD1Grq9rIeQuSeQL5Gm0ceftsjyfILNxSckS5kolIiX5nHn3nEBsEIzIGwVUjz+RObqPEckkx2nzx/GsSfyyFWuOM71iTbuZOr0edAlQHFYY8eqLsNxNCXHafL8hxfKqfMItjLxe+x992LJltVLrTVg1a47NVZERxtX2l3iTrJ7tAeUxMBxria4tJEviTlu+h45KpZkgih4tmNw6kShyimR1dsbzySaiWIAog624LporjDa9f6/XKub5jKkPWb+ZX9JAhOuvGxQ4/jtq9UUuP1zTv9iZjMtDqKIm9wnHS1ccJVk8qXPK+RYabeYXeKN0dXilbOZT7kajPFPSznShV3y/UIO0WRQCFU1L4TuT8UzKPylx7TGwuTGtKuPZRi8SS8kZq1lVrT8piXCBwwbffYdFxvcjhM+JDMMQ5UxWY+19z2EeJk9Y2apFybDpcoByHH57WqC4DrCKbCnr4nwaeHQgReq+2r3kfgWcKJYwnx/JfhzmBlRnU/EQEK9ZplUblfiiLFybL8myKLHfYy9ZMeLd3T9nHZkeOGo+QAdQT2kqaouiqnfqZDMkI4UuVDcMddhnEkFHMg176Koqqa99OsK5bx7knjamps4q3LWBV3LOUFZw2W5z0BWphQYrjSluZIvkNU0VPjr1Scs5XyDx7kVJWY3lNM9WY83kgWrki9hBFjOtfeUVprYCoquauIummiL8MPzzDM4wbGK3HePmcRlw8obvznPzmsim3H1Uf7qjvN+JW5Qj8xoW4V7aaL1nfG1tNh2NrgOXX+H2VhXI+NfOnY9ZOVkmVCSSIueIzbUm/IKFoqaoi9WX88edfvbVdOOOuA020BuOuuEINtNgKmbjhkqIgoiKqqq6InVniWL20qHwRhtq9CxamivOsxc1sa9wo72dZA0OiSFdNC+62XE2x2NpoKPOuks5rjqtgVuLUkhuLkWfZM8/BxepluNo8lawUZt1+bM8ZIaxorRKAqBPGyJgSuycc5uwS8vm2DcCntMYvKCvlPAiqjDV0xInG2q9kEjiKmvrtTul1x1ybjczGMtonQGdVzVaebeYeTfDsq2dHUmZUR8U3sSWDIDTXRUJFRHPbVyxeSLrI6enfs+LMns3npVxdUVS35LfELeY5uJ9+vZRJMJ90lM4wutmS+BvdhWE4VkuMYxPxnPW8slzMoC1KG/BDHJ9OsaMNSy8fl8koC+dEHahd9dEV3inLb6iyS4Zx2lyQrPHQsG61Y12T4sR0Gzbbd8gKwW9dui6pp8dMm4U4+m3a1XL9zj45Hi+LwX5N9m0mlB+PTY9rAEpTsZSkum5CZ+V4tvlQhFERu5vGcA40WRHbfh0mZZDLfvSBwEJoZcPGIk9qKui/M26+jgL8pNoqKiT+NeUqZmpyKFGjWMZ6FLGxqLummqQwrmksQQUejuKBh8wi42Ym26AOAQpyDwnJmPOY1mWJv51VwCUnGIWVYxNjQLCTGHXRtZcGSiSFRPnWOzr3H7Lvi5J8prAuGShUlXSi4bUKXls6pZssiySZHElFx8fqBgx3CT8202WxBV11SueR8pzp7B+PKi/lYvDapK+LZ5NkVxAiMS7JGinGjEKMwMhoUdcaeNw9wi2IpvXkPlTCuV8+mTOP8WssocpMkqcftI9w1VsI/Ii/VU7UFyNuFDLzbHEBPUVRFXqnzHFrWZSZNjFhFvaG4rn3I82ttK5xJMOTGeb7oqEiISehCqiSKiqnWE5Fcxkh29/iON3VrDFs2Ri2VrTMTp0ZGXfmBAdcMUEu6aaL3+1IgWlccpXFZSME6KUjyjrua8KHu3Jouo6a/YATZ8KGTiETYypTEdTEV0IgR4kVUReyqnQPMONvMuChNutGLjbgL6EDgKqKi/BUX7LDN8welx6GsegMS3YUUpsgXLKaECLsjgqKSK44KLovZO/V1Z4Q7auRaGxZq7BbWrfq3Blvwwntoy2+qqY+Mx1JO2vb9he51lLsljH8cihMs3okcpcgGHJLcQVajgqKS73B7Ivp36vQwd+3fXHQrXLFbSokVibLbzfRrHV5V8mvgc3aenb8PXov7H4/bX49m8q6Zs7OmcvojVXTSLMCrm5RwzMjYXsSG2SbdPTReqe/rldKvvKuvuICvNEy8sOyiBNiq8yXcC2GO4V9F7daf0R/i2RMv1yyNk8HEXmWaGS9BbubF5piM2U4F2o2pPBq4qaImq/D/Rl7g/4aMfxehde4L+HOHfxbe+xOuXs7mvrIfybkbLrBtzUVQYAXLsSqjgqdtrMVplkNP3Ip1kOL2vFmY5TmOW5XIvsgyOmsKCLDkV0WG3Bx2rbGeYvbYwfUGokmiG84Qqu9UT/IhyR/47xX+2dYnjFHxhluKZViGYhf1l/e2VHLiNVMqqfr7urRuuIndZBLFNP3OrKKvdE69uU+Aag+7y1ilKaoW3WFkkz9HLJtVT+ujSnRVPjr12/CvVz/ADa8ff7XM69xv+AOMP3xveubM6gukxYY3xnl86sfE0A49qVM7Gq3wJUVNQkONmiad1TToRRfnQETcWq6lt9S/p9cd8SVHCXIL7eGY3CgWM+Nb4q01bZA+KzcjuRRSElSXOdkPjvHcgkiF3TrT+RDkj/x3iq//JOsa5KwzBb3CJ0PDmsZyYL2VWyn7l+vtHpVRMbKsMh1aZfNkiPQlRAH0BOsuomSRIGRcPXr09pVX5nqLJ6p6vdFPTUfqHh/aJeuBONmHXW6yxnZnnFm2ip4ZUukjw6KmQx01VWhnzFTvp8/p2TrjOsyCO1NpsTC55ElQX2gfYmSsRiJJpGn2nEUSAbB2I6QkmioGnx616YgcbwX7vK8AzCvzyNi0YhSbk0GJUTaazrqwTVEcltszCkx2dUV1W1aDVwwRYWAYpxRnRZBOmpBklc4teUVVQD5/ppVhklnaR2mYceOuqvE6SL22gJGoiuYBUTClWfE3Ab1DUWYCbZO21DiA0NdZiIKhB/dCA92XUU/a6IyIjUQIzIlVTcVE3EZkXdVVe6qvx64jxesisNTrbE6jNcplsiQuWmVZhXtXdtMkmaIRK35G4rW5PlaZbBOwp9knkZIDZZTxDkNLb11kDSLL/R/I7RnG8iqjdRU/MGsiPLJC10OOKoiKq9YZnlO+7GtMLyqgymA8wujgyKK0asRQdf65G1BUXsqKqL26izWkIW5kZiU2JflIEhpHhQvx6F369uf8HuTv3yo+sb+86+FYfdmB5zb131sViV9BaxWorMWyh+cS8b7YuuC28GhChFoqar9ntxmoy39UN/yPDR/aPl+mdqap8md/qo7wEtNdNe/r1wvEt66FaRWSzeyajWEVmWw3Y1OBWVjVzgafEhR2PIbbfYcRNwOCJiqEKKnXEE4mkWVH5dKIy7oimDE3CrN6S2JL30ImGlVEXvtTX4de3X+cEP3im9aJ1D/AJ38D/vOy64Ap7iDEtKm05l43gWVZYRmZkCwhSssisyYkyJIQgdacBVE2zFRJF0VFToRAUERRBERRBERRNEEUT0RE9ETrkF11tDcgZNxxLikSIqtPnm8KETgKqLoviecBVTvoSp6L1x3AnR2JkGdn+FQpsOS0D8aXDl5PFjyoslhxFE23GyIDAkVCFVRU0XqPDhx2YkSIw1GiRYzQMRo0ZhtGmI8dhpEAAAUQQAURERERE065+R9oHfDjdLMa3iheOTEzGtfYdDd6EJCioqd+oi//lcX++B6j/8AcGf9rTrn3/AWM/x+qeqT/DVR++TX2cx/zVchfxRmdNf72D/ak69u/wDMlxd/EqF9nP8A/CHGv+T+o65zyJayAt/+nFFRpdLEYW1GmHHGrBKoZ6j5Uj+cleVlC2qehKiqiKnp/p/Hp1SSWGhbes+GsQlzTERRXpDOR3VeDhqKIqqjTLYakqroiJ6Iidc0/wA1lN/G0Nfs4g/nh/8AfGtuvbv/AA4lfxWsfsyDH5DplX8c4ZhmMVcchFAa+9atMxsXwQfVXHbFBIl76NinonXMXLVjGYk2eDU2OYhjRvApnXycxKXNvJ8ZVTQXCjwmo6Gi7kBxwfQ16/qf6nXH/OOA45c5nS4xiUvCsvpsdgyLW5oWAuXbyuyIKiGJvvxXPqX2ZbjLZKx42yNNhKQ8dWpYRlON4HgmZY/mOYZhkFHZUdXGiYzZN3TdNXP2rLf1M6Y4y2w0ywJqCGrrm1sVXpf21XqdzHzfyHY8L2eVznbi9rKLMIFcGa2RFrPtIGKSYVjOOQ8SIspyqaFCJVcIUdMnFpeL+MpGZV+F4pGciVLNPgOTSYrqvSDky5r0632SpD77xm8/IkIpmZqRLqvbk/C05Fl1c7K+OszoYdVleG5RVJNmW2OSIcaGkv6R2MLhOGIirjwju0+bXTpxCTQkjEhJ+BUa769cMkqqqrxRx0qqq6qq/ohDXVVX7L3/AA7dfvm717ff4HSv4xzvt9yX8+PJv8bJXVl/PHnX721XXPOTUr5xbVMLOghSWtyOx3MusY+KOSGjDuBttzDMD1+VURfVOkBtEUkFAaRfRC0QG00T4a6JonXGnGtFCZiN4/itV96utNi25Z5JOiDOyS4lkgipuyZjjzpEaaoioPZBRE6w3mNmG2GU4BmMDGZNg2ynnlYhlwPNuwZT6KiqDE9uK8yhIW1TdQdvkLXh3Oq0yCTjvI+JyDQE1J+vmWzdXbw1T4i/EffYNE+Br8fsnfzW4B/t1j1zreTKuvlXNHieDx6a1kRGHp9Sxc2dqNs1XS3BU2UkpHZF/wAapvQBQtUTr/T/AKnXt9sRaBJcrD8+hPvIIobkavuqx6K0RaaqgFJeVEVdE3LoiarrX/zXZ/8A7ZX/AGZXys9WzZfHXL02DeU+TNsOO11fkbdSxX3WL2koEUWJHkYWTFF1R8rJ/m1JWnUCwd4qyeOxSXMluXe4bkNeF3idxLabFoJj1eRNux5GwAbKTCkMukAiBkQiiI5Q888Gy41fYxna+2scEsoeSVUyHMaWPMYmYlk6Rj8BgRC439c+pCqjtL0VnkXhdiNk9lTS2cgc4vtsqyRiPjstmSL7Miw47v3AllFZe2oLbnmgqugIhBoP2/6e/wCLqgt+OjvP0pyQrXkt2U8TMyXAyFu9OY0/TLDYaMGW/G6ZtLvXYi6kqKvVRyN9RFgNpXv/AKUtk6IsUdtUM63rLzhKqC02qK8BKvdogPXResdmZK1Yjg2UZVDwfGfp0BmTGxJqWsdHKx6SDrYSHnXPq5KoJbScQST5BRMU4/uc5osYiVFE1EomMrvK6HZTKmt0i/VErnhRzaWgmYNomvwTqmyG/wA0xmmosi8S0NvZW8OJX2/niLPZWvlPGgO7mEV0dirqKa+nUq2x22o8soXhnxxnVz8S2rHpMFSakNI43vbImnEUST9ySadcyXFxOi1lVWZqM2wsJrwRocGFGx5lx+RJfdVBBsBRVIlXRE6yHD59vhFDxhR0s12uzqXkLLjWT3DbkNY/0VgZNxQZ2OyUFoFcM1bVUNERU6apYPM2K8ffpusOwxrILG/CBT5TXVzzcubXDOiOA6cV5sw8px1JU1HUSFVRcEqUzaPyGMOmRpvL4ckpsG1b+qcJsa+WZuG7HjoqRmTcMiUG0UlReyFiVryZh5WRyEhPxH5Cyq0ZIuoCsSrQWzhAQnohI4+m1fXTTr3HSBdjpCDIYD7bzRt/SJD++bp0HmXG/k8WzQhIfl26KnbrLuRqL3FY1m9XkUG5kQsFpsgOxtXIDwNAzXz4AvnHCHVFosZxkVJV27kDUtw2OXZLRYzBNSFqTd2kKtaeIERTBhZZjvIdUVUDVU17p195YtkNLkdfuQVmUllDs44EQ7xbcchmaCWnfaWi6fDqOufZpS425LBXYsSW849YyGULYUhqshC7IVtC7K4jW3Xtr1Iu8KyymyOthqqTn4EoVcr9AV3/AIwiPIDzGoopD5Wx1Tumqd+sv5Fo/cVjeb1mRQbmRCwWnvzsbZyA+jQswJ8AXjjhCqlRFjOMDuVdu5A1Lc/jD/JGFMZDFmv10mneyGsZsI8+KirKiPxnHEIDb2lvEvTRdekxfF+SMbt743XGI9e1IdYKc+33JmskSwbalFp3QY7hqqaqmqIvTspWGVlDluOsDJVptZAMksgiaB5U3IKr6oi6L1j9fbcgQOMVyPjDGccrMxsJzVe3W29pirQQ0akOm385bSTQDQ9u5QVCRFSedpyzjme01ZdXllMySqunLDFsZissNHLq49tYGTmxrQpL6ukKCTpaCKdyubuHyXhUupx1iLJu58W/gSY9YzNcJmEskmTXRXjAgZFPmMk2iir26nFgOX1WSlVqCWMeIr7E2GLqqLLz8CcDTyNmokgO+PYSoqIq6dRmc+zijxqTMb80aFLdekWLrG/xpIGugA6+jalqKOK3tVUVEXVF6fs8DyqoyeHFcBqWVbI3PwnHR3tBNhuoDzKkiKoeVsdyIumui9fofN5AxGLlX18WqXHn7yC3b/ec3Z9JA+gI/J5XfI34w26ruTT16uMTd5Gxhm+x+JOm3MN6cjTFexVt+WzR6ycFIquRxRVeaF5XARF3Cmi6RaDGuRsNvbucjywqqrvq+bYSkjNLIkKxGYNSLY2JEWidkRVXpYK8r4Ck1Ji1yxf0mqvMk8ZP0aw/H5NfJ5fzezTXd29epM2Y+1Giw470qVJeNG2I8eO2rr77zhdhABRSJV9ETXqwsWeVcEfhVUMZ9g/HyOtkfTxCcRkHiBlwiXcZCACAqRKqIiKvUocCzSmyR6CCPTIkRx2PYMRyPxhJOunA0+jSloKOo3s10TXVU69tRsx2WikZHWOyHGmW2zfNM0r/AM4+YIimqJr3JV079BhQclYyeSOTErm4ISnCjnYk54RgBbICw1fU1QEaR/du+XTd26+5Muz7E8buPpWJ33bc3cCvm/RyTNuPK+nkmJbDJtwRLTRVFdPTqlyaw5Dw+Hj2RuymKC6kX1e1WXD0FSSY1XTDNAdJpRJDQFXTRderKdiOX47kcKmIQtpdPbQp0atI2Fkgk55k1FrVtFP5lT5UVfTo6Gj5Cwy3ugcRlauuyOplTjdX/tbLDLqq4X4gReq/CH+ZMW4rupVkxfNx8mvTpYmR1EDfFkR5Rw3Ak+Jp1wHhJvcKuAImOioo4VBdypM1SDi9O0WYE6DgZCDUEdLgX0IkIHRTcBqZKo6KRKuqqeOyuVsVC0B5Y5iMh92A26h+IhduWWyhjoXYlWQiIvqqdJYDKjFAWN9YM5H2lhlDVrzpLGUi7PGofPv3bdvfXTo6Gj5Cwy3ugc8K1ddkdTLnG9/6zZjsuqTi/iBF/wBFHuD/AIaMfxehde4L+HOHfxbe+xPxr1y3g89hY8nGOR8wrPGqIglFC8efrnw07bHoxsut6fuSTrLnck5Mz/FuSMLvUatcaoHMT+ifxayjA5RX0Ji1hSJJITwyo8kt6iBgCaDvHd/lh5f/APbMH/8AJfX+WHl//wBswf8A8l9YDyXX8ncm3NlgeU1WV1lRcJiA1thY0j/1sNqX9HXNPKAuCLheMxX5fVOv6evVz/Nrx9/tczr3G/4A4w/fG965xwqvaKRY5BxhmEWsjgHkOTZs0zsyujNh8ScebAB/GqdCXoRAK/N6Iqjr82n+r1hPLNVzBynGmXUD6PKaaEuEm3juYVukbIaVQdrTcAG3vzkdHSUyYcacVSQ0Vf8ALDzB/wC2YP8A+S+kT+WHmDv/ALDB/wDyX1Y8kYrnOc5ZdzsSnYq3Cyj9HBhwoVpZRZ8qa0NPDjuq4Swm2xUy27VLsq904C5GZadOtr52aYRZPImrEWVcx4V5UCa/AnhgzET/ANU643y7KJLUHFrgrPBcisnz8ceqg5fGSDEtZTi9gYjzhiOyDLsLSGS+mqAYEJgYoYGCoQGBJqJAQ9lRU7oqfYRmSAAJuMzJBARRNSJSLRNE+Kr1zhhNQJHbX/GeWRqlod2sizZqXJtdG+RCX8680DeiJ316UVQhRxtRJFTQh3DookPwVPRU64gyqrksvS67EajDclitOb3azKcQr2qO4gyhNVITImhktoXcmnWz9CTrX4dTeP1nNjk3LuRUVFWVoOoks6OgtGcmyK0JlO/gbSMxFMl0+eQ2ndesNwWoYelWeZ5Xj+LwWI47nnH7y1arhUERF/JRxSVdOyIq9RYbaqTcSMxFAi/KII7SNCpfjVE69uf8HuTv3yo+qn+bLkD/AFoP2e3L+FPIf7yV3XDf+9OR/wDk1tfs4o/nmj/xFuevbr/OCH7xTfsh/wA7+B/3nZde3H+fDjD+OET7OTP8O8bf8odb1xh/ORgX8bYf2e4P+CVd/Gqv6if77i/3wPUf/uDX+1p1z7/gLGf9TPaleqt90kBqPa1r7pqqIgtMzm3HCVV7dkRVXVeo8uM4LseUw1JYdAkIHWX20dacAh1RUIVRUVF65nsbqyg1Ne1xdnTTk6ylsQogPTMZkw4jKyJJCO915xtpoNdTMhEUUiRFbRUVFSOKKi9lRUb0VFTr27/zJcXfxKhfZz//AAhxr/k/qOucv5zaT+KDH2Yp/Mjiv8cL/rmn+aym/jaH2cQfzw/++Nbde3f+HEr+K1j9mQ3r7LgQeQ8KwvJ61811bfWsqkw+e20vwVtyuRSH4IaL+665G4evpseve5WrKS4xFySQtNzslw4ZaTKRt01RPNIhSieZDT5vpzRNSUUX7A3mI7zQA3KgqRrqqAOvquiL2Tv1yPy+/EYsJGH0Jv09ZJcVqPZ5FYSW6jHq98wVC8bs19gXdioWzdtXXTq4z7kLILPL8yyGSrs6ynOHIeJTPSLWVkZPkjxWdUaiw2BFtsEEAFETqju+fMyzOfmdvXRrGfjOE2FdQUONnMbF8ahywkxJMqa+yK7H30NlvfuRttRFHDzDKcSzTlqlssYxbIchjtT7rHb6vlvU1S9ZNRpLD9Y06gGraCStviWi6ouvTp6ab4xkqJ6IpNKq6a9cMfzT8dfxPh/Ze/4duv3zd69vqgYmP6ITQUgJCFDayae24CqnxEkUST4KiovdOv8AT2+z3Jfz48m/xsldWX88edfvbVdc849TMOSrMMMXIYsZrerj/wCiFpGyqSy2AIqmRMw3BEETUl0RPXryNL8+gm0vom78ptVX9vTv1xnyTRTGpbOSYpUuWINOg65XZBEiDCyKoloJEovRZjbzJiS6/Ki+iov2YfxE1MaLJ+Qc1r792vB8fPHxPD23ZEqfJYHUkbdnORGWVLRCIXNuvjLTh3Bq1s3JORckYlHNW9UJmBDt27S2mKqIugsRGHnjXTsIKv2Tv5rcA/26x69xX8GeNf31uvs9uv8ABrkv99KTqv8A5rs//wBsr/syXg7kCiyHlZiI+dFn8CmxCkyjD66SOhTKayHIJUdqa/HLRH2ozTqNGigpo8BANVy17eMtyPj6my6O5Oq5GLyFu8UF4HTYmRJmI5Sn1cN6PIEmn4bUyP4iBW0AURNLTJsNnY9zLjlU0/Mks4wEyozRqBGHe5J/ROx3jIVB1JWoM191dPlaLqjzbCbywxrLMcnNWdHeVch2LMgymS1RFINN7TiatyGHNW3W1JtwSElTrirlGXECDPzrBceyGyhtIosR7SbABbRqOiqqo0khHPFqq/Lpqq/bwDAIDcaj0cdHGlVCbdF164kvqrffUVAdHEJO4oqKip1mPt8463Jh/uDm1T+MtKjqpFhuTlG1hRngJBZGMCnFsFL8qELSrp2Xr2iYvSND9HjsmsjOyh2sv2c8czgSrWfIJPQ5Lzrjpa/1+30RE6PNn6mK5lVRbUFHW3hif1sKptbcfvGCyqLt2O/u9R1Xt37dY/MyOliW0vE+HouQ449JR3yVF1Hwrxs2MXxkOjgiSom5FTRfTqASrqpXmdKq/hVbl5VXt1zRQXcJqxp7jMfu6zgP70ZmQZeOtMyYzqtqJbTFVFdFReuU+PLTD6qbhNHSWb9PjjySFr4D7B1INuMILiHqKSHtNSXTev4url+JjVew7xtTQ2cGcFH1LGmptzBr5QV+417GyiNrv3dusamUkh+FNtMdq8eKdFccZkw4V3kRw7B1h5tUUDJlTaE0Xsp6p306xGRd4XjuUWGZY5XXd3aXFfHnSzO0Z+ragQpBopxmoomjLYsEGiipKqmqr17hqRhhBrIdzV1EeKRm4gV0W1uYTEZXCXcSI0KBqq6r8V16zLGMWq41LQ1WLTQr6uGhpGiDKoKqa+LSOKS6E64Zrqvqq9QuVs14wsOZOIo+PRK6DSQ/qJsShdai+OakyG0DqNGkpSlD5m/p30Pabgm2m3NMs4zya7xmTf0DjX8i1pRsUbNYLEiO7YS4cyK+7HntRXBVGGwEHGEePcmxU65q5S5PrYWV3lbkjFZVVV2yFlWVceQ7JRgm4EveCpHYYbiRxMFBva4oohkq9ZVnNXGxyk4jt6a0is1VI+cQZ8a1hMtt0D1A0m0PBLFyUru5G/RG0RTIRzPGMXq41LQ1WLTQrquGhpGiBJoaqa+LSOKRfM64ZrqXqq/DrhvH28fiMVXJdjFm5zGYOS0uRS7DJHGp78x0T3CTwCgGraj8uqJp1VZ1hFBU4RkeL31DXQZeORWahZUR90m2W3QiICG/GdQJDEhfzg7CTcqEqdYZkc8TGdeucc201HB2msufUlJkkQoiaKpkS6afHqmiZNURLmNUcSVORVrMtHFGHd1GB+WssmvGQ/nGSJSDXVNfh1aUt7Eas6q6yvKoNrCk7lZmxJkGI3KYe2Ki7TFVQtFT165qx/I8eZssawK8tUx3GHnn/uBpG8ll1cNJ1ehaSRjMhtYB5SEdVVUVV6y/FcShhSY8GJzlaqYZEENlqdSVty7FaZ10RkZJK4036B6Donbq8zHILLJuU8pm0MWumcSY3x8eeJSym6xiMM2we/ONqLccRebio2hsk4Rquhii5Oxx9UXGJ4hkGG2bruM3FPMx2ZEkNR4NhIjPUU0QOO21MV04wbdqAa7PlJOuH5WOsJjN/wAg3MtMgyOq3jZvT2rapqoFsJmSokiM06XhIUTRdF76J1Fto2IuOqxj7+PP18y0nyquybmMFFnW1nDcP89OfbNwXpKkiluUtN2i9T8JuKSE5WZdWzLniO+ltqUqhWUy8btTClmuu1W0mQDRdVXxsqqrv165PzyPiNZG4mw+1+7Mapo7L0Wuvcn+oSSWQPiC6unvByeZIem55nVF0XWXXzmQkwp8WRCmRz12PxZTSsSGT2qi6EBKK6L8euSsKn4lVysQwuDYWWPY3IBx6nhyorlZHjE5EdIhdFtJLxCD24dy66aonXBmZccQWMdcyu9Yg3mP0YJEiSW37qLT2DjMCPoDbMtiYoPtAKARNiaIhoqr7fsenOSWoN/JGkmuQn1izAh2mVQYUookkUVW3NhlsNE1RdF+HWJW2B4hW4zYtZUxRuzK7zBJnQXqWXM0spDhE5IcB2M24286SmK66L3XqNybUVyO8k4zimPWsu1BHXpl5jlZAKTaVcppV2uI2L70ttNEJSFU1+bTrh6BiWEUa5TltguP4TSQ4auJieSJMGPm0ynbAvzTjj5o02S69pIEvxRbPAOKIaHmlmGN2GfuQpKtWOdrVBuu4jTr5C2ZKq6MMFsFxttGV1Uu+I4Fl2FZJ7Z89xqXWlYZ4xir1oNicFnw2cizN8otiyROoklp9W3EjOIi6k2iqsTOgjRrfIKqRilTRZYbv1M4qO4smvrEalNKjZhLFUcMkH5tdU07dcehSPPRTybH8DxqxksEbTo1EvHinT4oPNqhAskY6RyVF7gZj8egxjDcYxR/NrnC6yzrctuoDD0+RkcqE1PSYts2KvMgW4mmEaLxtioptIUVFd4uYkjLzGPbHZSMdrLRJBlh6WhTXcQgT3FBp40HR0WNyNmiKwKqipriGB5bheSe2bPcamVpWGdx8VetEsThMq1YyLJx8otiwROoklqQrbiRjT8om0VVgORZi2MVyFFONYK8ElZ8cmBJmashv5T8o6HvHsWuqev+ibJuNeNMmxmtxGtxvDrKFDs8NqbiW3Lt6dJk8zsJa7yQnFVRFewp2T8PWTclZxJhzcsy6eFleSq+AzWQnpYRW4QlHgR/kaTxtAioi911VVVV6yao4fvKCohZdYwLW8G4xqBkDr0ytiFCilHcmqnjFGzVCFE7rov7eSZzyza1VvkVbyZdY1Dk1NJDoY4VEKjrZ8dk4kL5CNHJLqq4vdUVEX0+w/c/xTRyruWzVxoHLuNVMU5NmUGnjK1W5/Ais6m+keMAxLNtoFMWm2ZCCoA+Q1PInGGUTsVyyoVxIdpX+B5qRFfRElV1nBki5HlxHkREejSGzAtEXTcIkkaLnvCeG5VYMg23It8byi1xFJW1NpPOVM2LaAJl6lskCGuugCmiI9EwHinAMHkvDtG1ubS4zaZGRR0V2LFFusjoaF3TzA6OnZQX16y/OuXs+vs2k4rxBfu1kafIbi0lHIvsoq4KhRY3XAzBhobQuiasMCRIiblJdV644v8AEsRxvLn80yS4pJsfI5dnEahsV1SNg09EKsVFUyJdpIfbT079SuWckx6oxe1l49RY+5U0cqbLrwZogdFqSL0/85vc8pKQr2TRETXuvWeWWJ4bjeXu57Cx2DNbyKbaQwgBjsiZIjuRfuxdSVz600Pf6bR0+PWB8w5DS1eO2+WLkf1dPSvS5FbE+5Mqm0DP0z05VdLyNxRcLcvYiVE7dX3JmIUsiXwdn1zIt4NjBYdei4BkNvJV6wxK8UVL6eO5IMnKp9zRswNI6ErrXzzLzinI24kO4KMuSYldRfvXEclGIujB2lUptkDwCqg3MiPMviKqCObCUVBu89vOOzrMWhQ5NPyHY1sB55FTcYwZtVKcbFU3aD53FTt8y9+na/AsdwTidh4DArSDGk5jkjSGiipRpuQCMFtUT0Va0iRe6L6dc38l5/k1/mGTZRyxGrZWQZHZyrWwks4/iEJxqOL8ol2NMlMcFthtBbBOwCKdusv4kyN1YI30VqVRXYNq69juU1bn1lBeNNoqb0ZfEUfaQk8jJONaoh6pdcacnUD1DlFM4qEBITtZdVzhKMS8oJyigS4MkU3NPB6LubcEHQMBgYVaNVHLeDVEZqHSVeZyp0W/oYLCIEetqcsho46UZsE2MszWJCNCgg0TbYoKEGPe3vGq+cTSbZN3yBZ2sRt3aqKawoFZDMwQu+n1AKqdtUX04uwrOM5cqcMyblHj+ofwHBo5YzjEliwy+Gysa0Rgzm2AfNqrc+Y6CaIqCmnXoq6r+D4J1d8n4fTPSeEOQLqRaQpsFk3I2A5LbvlJsMUuNqqrEZx4jdq3zRGyAvptfI0m+ddca2kKRTXhRlynB8jjvTsVyNIoqMaU/GYNp6NMaFVFqZEdbc2/I55G9QVWan2+4tEyAmiEZ9jntrY0rT+1Nry1UauivuDrqqtfWAvw8nx6m8i8rZGV7evRxhQ2m2gg0mPU7LpPR6XH6ttVbixWyIi01Vxw1Jx43HSI1g+6TlGkk1NdXwnk4borRjwzLWVYx3IU3PpkKQm9qO2wRs1XkBCdVwpQ6ADBu51zDj1JV5Db4oWNJFp7l6WxWyvvzKoWPvLIdhKjqbG5RODtXuQoi9tesDs8sw7G8QdwKDkMCE3js2zmNzwyKTEkSHJX3kqqCt/RtoCB67iVfgnUbljG8eqMotIuPXmOjU3kmbEgGxei0jsknYH5ze2rIqKJ2XVUX4L1yv7nLXC8Xq8l49LkP7vxmvm2rlFYDh1NHtIf1kmQqyBV4nlB3YvZERR06wKuy7B8Ww8cDsLyzgu45PtphT3L6FHiPNSgs1VARtI6ECguqqSovp1ivMWP0lXkVvibV61Fp7mRLjV0pL6gk4++sh6D+dTY3JJwNvqQoi9teuX+Vcjw7GsbtOOLK7hV1VSTLSTAsQq8PayRo5z09VcFTccVsvGv5Ka+vWK4Xl2AYhiMXHMnZy9idjlhcy5EqWlJKp0iOtWZKIt7ZZnqiqWoinprrgnLNRVwruzwK8G9hVFk8/HgWDww3oX08p+Nq4A7XiLUE11ROuep2SYBiGMlxJgcHLKluin3UkbaZKYtHji2BWBLsbT6BtEVvQvmLX4dReMcr46wvFYA5JQ5Z96Y9Y3kmYsunjvthE8FkpB43PqFVV11TammuvWB8j1sGLZ2OBZhj2YQa6cbrUKfMx20atY0OW5H/OC24TSCZB3RFXTv1ybUZbg2K4gzg1RjVjBdxydbTHZrl5MmRnm5X3kqiggkYVBQRFVVXXtp1yFwLf8AHGFUVLIytmKV9T2V4/aAGG5eM+IQx5qq0qvFEbF38CEW1NdNMeyOOy3IkY7fUt/HjvEQsyH6SzatGWHiD5kAyaQSVO+irp36zTB8qwDEcRrsZwVMriTcfsLmZNkS/wBII1R9JIGyXZ49j6luEUXcKfBevcP7Wp3HWGRMZHKch4+HKItldlepBxjKhWPYFFdVY6vO/SDvFEQU3Lp6Jq05oi+J1t1EVdEVWzQ0RVT9rrDuGsg40wfHKa+qcplyLils76TZsOY7jr1vGFlqcXiVHDZQHNyaoi9u/XMnGlO2j13k2FWI0MdVVElX9SQXtFEUk9PLList6/Ddr1IhzYr8SVGeehzIUtomZMSTHcWPKhymHUQgcbMSbcAkRUJFRe/VPx65TYDyBGxutZp8dyDMIl9+kESrhspGrYVlJqJsduYMdsQBtxwBdIRRHHDL5uq/D7W2tM2kMNzryvwPHmY+O4HjUCsYJ+dkVjCbIY7bcVtSFbK0edcTcjQObjECXvqhISISeiprprovf9rr23+21eM8GDHHZ/HPER5Glnfld/dMdljHBthjKvgSSrYC4oKihu1T09OKW8RwrF8vTkEczKwXI5ttDWB+jP3Z9N9H92Km7y/XHv3+m0dPVes25fu6evobXN50CdMqKl6TJr4J19LFo2m4z8z84SE3FEyUv3Srp206zXHMRwPE8uay++jZJJlZJPuIjkKRBqRrAjMN1iohAQgJqpKiouqftY37jqfFqC4yG6qOLbF/HbOVYs0rLmetRHJ7TUiKqPqjH1BIyqr30Td8eq3krKMZo8Usa3EK3D262glT5cJ2LW2k21CYbtj+cRwjmmKinZEEfjr1luX4niVBl0zLcbiY3JiZDMsYcaHHiWg2gymDrfmI1JFBRJdNF1+GnWc+6mww/Gq/KMUquSrCLi0KXaHj8osIkvNQWpMp9Vkojwtp5VFeyqu3ROsVw3LMBxLEYuLZT+lcabjthcy5EuStNJpkiPtWeoi3skme4V11QU9NdcE5bp6qDeWmCXB3MOos3pEeBPdcrn60mJL8TVwB2PkSKCa6onbTXrlKuy3CMVxBrAq3EZsBzHJtvLcnHkUqxYkhL+81VBRtIQKGzuu4tfh1Dm4a3FDlzjd2dbYV9QTEZrJa+a2KXmFy5r6iLX1SNNPQ3nC2NyGwQlBt100diSmbzEcwxO3QXmHUmUeSY1f1MlDElRPHIiS47wIQkKiQkiKK+i9QqLkzDMY5eSA23HZyN2xkYblcmO02jYfesiBHlQpLqInd4YbJmuquKZKpdSI+D8JYRjMxwTBmxyPJrrLPp1Ul2uJXQY9UJGg6aITypr3VFTt1gNnzByBc5TExrGuRMjrMda8VRiNNITHCpWpFdjFULUQXB+rQUkOtm8v7pxV79cw4fi0V+fkIUtblFXWxhEpNq9hl7Fyp6tjNl3J19qI420A/MRqIiiqqJ01JjOmy60bb7D7fyuMvNGjjLgKvoQkiKn4FTqnicv8AG3IAZ3X18WFbTsIax63x+9mR46NO28f73nwX4iyDTyFGIHUbUlRHTREVbXjrg7j8sBqcmhTaSxyC8dYyjObStnsGxNhUlNDaWHBJ1hTBxxVluIKqTStGiGhNJ2AgVtNPgJDt7f0uuAvbtJ4ywaDjs88c47dyGPZ37t0FdS42sNqxbYcVGPMaxQIhVFFNyonoi9ev4NV65M47v470a1xTNchrnRfFBOREKxcl1ViG3sTcuI4zJaMexAaL+Hpri+sxzEc9w6tlTZeNRsnctodljaWUs58+vh2FW6iORDfcdfFl1lSAzLa5sVATBcQym0x/FOO41RmmRWeGYVTDEh2aVWNvM17dzc3By57wNyX2XfG3IaBTEVUFRERMRwLFOP8AD8tr8iwFnL5M7IZ91EmR5juRTab6RkK1UbVtAiiepJu1JfgidZ9yVZQYtZY5/mGQZjPrYJvOwYEzIbNyzkQ4br+rhNNk4ogp/MqJ379TeM8T46wvKoDuTXuXfeeQ2V5GmDLt4sZhyIjNcQgrYfTCqFruXcv4OsWyCxhRRLKsTo7ifXiivwhK8p2psqGgvou9pPKTehouo+vVjZU1ZNmcI5haSZuB5G20b0WicmGsp3BL18dyMyYaqQQjdVElRxEgVXAeBucOBzK+8w27lpMyDj3KAkSMdnTkbSOVtXOxTbfr5qtiIE/HPa6ggj7TyNggux8Z4ExSmyA2TALW6za1v6mM+XYHhp4cCvddRPXYUwPxqqdXPJHJ+SSsmyu6JtJU+UjUeNDiMKowqipgMILMWIwhKLMZkUFNSJdxkREfuX5XpH6bIbmneruKcZs2XI9rT0FuzttcxtohqhMP2DCpGhMOIhhGJ1wx/ugNuGZvimK4/lszJs7bxOVCyKVZRIsaIeOzrn6qOdaqGrm+KAaF8u1V+OnT3K+S47T4vaPY3R42VVRSZsuAjFGT5NSRen/nN7ivluH0RETTXuvWd2uI4bjmXvZ3XUFdNayKbZw24DePypcmO7FWs7mrn1ZiaEvbQVT4ov8A6Np+i+P/AKWfyarm36KfU2P6OLOS0+g+j+p1+p8W35td27Xtrp1gdrlmHY5iD2B1+QV8JrHZ1nNasAyGTEkvuylsu4K39IAgg+u4lX4IjHK+NY7T5TaMY5eY4NTeSpsSATF4rKuySegfnN7asDtH0XVUXTsvWaZrluKY/iUzGM7PFIsLHZVlLjSYgY7Bufq5B2aqaOb5RhoPbaI/HXrk/Bs4hyY1xGy+/t4ct8HEZv6K8tnrSnyKtec18rEpl0S3iqqJ72z0cbMUkcT5ZxfkGV1bmW3eVRskx3Ia9qXHS7ajg7WHQWrLYbWzYIxdCam7eqK2ipqVlD4d4iygcrmQno9bd57PpYVPSS3Q2BYuVFK5Ncmq1+UDCvMiSom40HVFpMNxKrl5JmuaXYV1TWxWkN+wt7OQpuPOICILbIKpvyHi2ttNCbhqICqpxlxa1JSb+geE49jMicikQzp1bWts2U1vcIqgOyEdcBFFFQVRF9Ptj8jv8rYO7mVMcpvG75/6tJVTCUpDcGOMRum+lLY1IcAvIwaruVVUl0XrCpeXNV93muL0jEZzIljNE63czKluvySdWPK22rQzCEt+xsNwqiKKJ2SXln8omGOVFLkE2w46iWJTmJmL1bkpqbEiqMGr2GYOMgaq849+SiblTt0vGfIWWV1vyTo3YllTbS/c8q8rbs7Op+pZjR4q+FWNkZzZGFR7kgnt0J/jDNOQMexHA6ijkVFXCqFj2d3kbUeITNTT2l5GZRxqtUtoSFVFeVlNigfwy3B6bPeOoZyG4EjCPDDmTYtPaTb1ZuXv2b86u8rjcmMRNxx2n4zXVED16mhcZXhMrAbv6+xvqWnCwk2szIFitxauazMsITStttiJI42DqIvZdqr1kHMHBk7FZh5hGWPPj5I+DJ1aSY0diew/HkAoPsq5GZkMGy4LgrqBCqJqWI4Gxm+GrYTKx5nluRaQnY8XIpnmj2EBKNyBCM47bEhs/wAgW1IEFF179Zfwty/k1Ba41Nr4VThJ4ow79VjUZhXJhSX5EyNGN55uZ4X2lcUuwqCqKLoqcZ4xlfHZYUw441UZfZtlOmY9CeeV18qupeb8yqu4jCM+jrbZ6iDiBp1ZW65zhc7FcjkznsubbasJF7fusxph0k3dNh7Y7iS5KPyBafRFRSHUkRNV5Zf5D4zLLLN2JGyKyYiWCjNpdI8SfEj1p1iR2zKLHBtsxEVQk3aoqqvWRc08P39FlSZPXsV8/CM4tLaFCisMQ2I4xIqxnEYJkTYR6OSK2bRGYrvQlXqXz5y+7iNTkn3bKr6rE8HadWAy5NifQPTrSa5ojhiybgJ3cNwiQzcRGwHq+5P9t2R0cYMqeek32D5GiMwCelPrLlstOmJtOxyfJx5lF8LrBGQgZASj1Mybl/JcRqqljH7SBR4PirfkjDeTiaWPcW00QXyiwLZi2JPOIimSoAr3X+Vp/kPjQ8ss3okbI7FmJP0nUn9zRLCJGrTrUjtuHFjg2BigqhIhaoqqvXAcHFrRijyeZXRGMcupUYZkWruVyZ0oU2VEMSR1oSREcbUVRUVey+nVJQc5ZDhtDx7QT2ZkyPhzhuSchdaBWnZbEXZqL7rZG0ByHBBgTMwaI16ocLwTIMOpOM62rrxl45dNzWZZXNS8bda/EnQoj7osNxiBvx+ZEVU1UV9el46TO8C/TMbQKRq1+73loh4tGjSnXHlT6DyfWbdU+p8O7915NesxxRrNMEGol47cvYVFhR5s37p5AnEyMS5s5NhAFxyILbSo4zqaKvfxr1Izu3zXAZUDLbJ+ZyQxWM2Dk69bfcfsCGublQG24xfVuo4viNtNuoounbo+XT5D40XLZzzMS2sW4k9RlUP5mHJhtVh1n04OLDYBoTREVCTdrqqr1nPJfDTGCZPU8kPyH7OJmM2XBdqCnSBnyW3UjqLpi3JQzaKO6u4FQDb1Aeh5ia5E42PJrBush3kxussYzX3OrceNbUtdUvRJDSA3HZRiPJcd8p7UcPYRKiRssr8zwJijxSzGbx3EsWrCPY0bZJElvjYLDgOBIIpcZHE8jh6DoPoqp1QQ+SLarvM3YiODkVtSR/pKqbMWU4bbkKP4mNoo0rYqniHui9vj1xva088ZueOZY7Bwx6glMPPzoD4LDvI/1cVVXYMlIwNkJ/K/oPxLrGMKEWysYsRZ+QyW9FSZkVmv1du9vFVQhFwvC0qdvGAInp9nNTvD9xQ1OXVzU+e5HyWMciovagfutmVSvEAkTRGZtOtvJt0UNNyIvVNzH7ibehKZiig5iuHY44smHDkxnSdgEb4CjbbDLhfU7UJxx51BVwxEEBWc2g5vx+zXYncpP42YsGbBmbRRW5LNiwFk3ErzbkmMllDXyGeo6Drp26wagPMsE+6abG6OTlMacxOhFY8kRWJES4va5+vgkYxHWn9rLCqCIuq+MV06rsX5kyjFL7KHHLSLEOsFiFBm49CjCkaE3DlMxieKPGFVkl4l7akaqmq9Zrl1EcmbxhxVkd4WDhMJSjuXNzKcbqijM6omyNGE3xcEe/8AcxF3RFRjG8ayt7FbmtvId9DeV6axX2TsKO6yMCydriF4BQnUeadDdscACVsk9KrjjkOPxNj+N18qvclZtCdn3eRSxgAg/WR475EQvuaauIPhRxVVDIQVUXC+MOPsnxeu44x/HqmttqzJwmJaWVpjrjI0c9mxgxX3BEG218oI4KES/kqnVvw/zZktJbK09CYwm2xSKSLi9bSwWAoXCSVHjLIfYfbcU/KheRslBTTXszgWI3fHGUYvAFYdFfXjhJKpoKEpNA3GkijygCLtBh1X0bRNomQIKdUeFXvKBHyXWX55TY5FHKdAo7mcUiU6zUODWoy6zGjg+2kU2mkRs2QLwr6JV8c8hxuJsexuvkwDl5tBdn3WRTRgAg/Vx475GQvHpq4I+FHFVUMhBVRaDGK8njg47TVlJDckFvfcjVcMITLjx/EiEEUvx/6Jrjl665Xy3FJ9vUUFQdLU0VHOhMN0MBIDbzcmaqOKrqJuJFTsvZO3p/l75A/xXxn/ALLr/L3yB/ivjP8A2XVvxzRZfcZnEtswscvOzuq+BXSmH7CtiVpQQZr1UFARiCSEq6qpL8ET7F7r3/1OrDJWqSz4uzOxcdkzMg44fiVUOymulvOZb4vMZfrnXCJSJ1xlhl1xV1cdJejWo9yDzUDT823acXtSpg6+qG/EvGAVP2mk6ivZ9zfm2Rst6LKg4pjtJh4SNF7gMywctnAFf9iiL+PqVXcRYNAx6TZssMXeQyHZNtlN8EYlcaG1yCyNyQbYmRGMcCBkCXUGx6wigv8AN7zCWcKu7O7jyKOsrrJ2e5ZVyV5MPjYqiAIIiEij3X0Xr/L3yB/ivjP/AGXX+XvkD/FfGf8AsusQ4cqL+wyivxH778F5aRIsGdN++8glZA75o0JVbHxnKJsdvqIoq91XqfS3tZX3NPaxXoNnU20OPY1ljCkB434k6DLE2nWzHsQGKoqeqdSLjALTLOHJ0p1XnazHXo19iKGWpGsfH75CdjopLr4405toU+UGxTt0fh9yjSR/Kqti7xSRPozu7IZhkCCp6fFBRNfhp0zN5C5G5D5CbZMDWphJWYTTydhaq3M+7kkzlAk+VfDOaL4oSdQ8H4wxGmwrFYLrshmopY3hbdmPiIybCfIcUnpMl1BBHZMhw3TQRQjXRNOhxflzCKnLq+OTrtZLkC9Du6OS8Gw5dFfQCblxDXsp+F5BPREcExTTqTI475szPForpbo1ZlePVGZtRdxam2M+E9UvEKeg+TcSdtSX16Qsh9xs6TB7bmqTjSLXTC7/ADokmwuJbY6p6KrJafgXqsyqnx2yzjPKh5qXW5nyBNauZtRPaFNJtFURWo9fDdEvmafCKr7a/kvfZY0d/WV93S28R6BaVFtCj2FZYwZIeORDnQZYm060YqokBiqKnqnUi549vMu4dmSnTdcqaU4uS4g2R9y+ko7z+6I466qjbFgDQou0GxFETptZnuS3QUdVXQi8Vo1MVnVdBbdevzBC001VW1T8XULJLqBb8v5XXvNyoM/kI4UihrpbLiOMyq/EIDbUJTBURRKaklRX5gUS0XpETRERNERERERE7Joifi6y3hy3yCwxevy1aNX7uriRZ06F9x5BFyBrwxpqo2XkOKLZbvQSVU76df5e+QP8V8Z/7Lr/AC98gf4r4x/2XXIntghZ9f29NyGWaLKyyXVVca2rEzOsZq5AxYDCqwfgFlCDevzKq66Jp0ify95/2RE/86+Mp6Jp6buv8vfIH+K+M/8AZdclcU02eX2VQeSZtrNl3FrV1kGbVFaYy3jRhEjwlVtxABtHUU/Ul0Xt022vPmfqoAIKSYtjAoSiOmu3cun9Xr/L3yB/ivjP/ZdcvwqbkrJssDl3EYmJTzt6aoglSsRGrBlJsJIKqjpkk8lUXOybE/CvTTa8+cgErbYBu/RbGR3bBQddNy6a/g16/wAvfIH+K+M/9l1nlvQch5Fmx51W0NbJYvKiqrQrxopMmS29HOuVVNXFkqhIXZEFNPXq6unuds9Zdubi0t3GG8YxpW2Ds57k4mAIi1VAVzair66a9f5e+QP8V8Z/7LrKM6oOSslzSRk+IpiT1dd01RWx4jKXLFws1t6vVSI9zAt7STTRVX106z3kabzZm9VMzzL8gy+VWRMbx16LXP39k5ZOwo7zxbzBsnFESJNVRE179f5e+QP8V8Z/7LrG+Y6flrLsqn45AyKA1R21DRwoUpMhpnaZ11yVCJXBVoXVMUFO6oiL2+yw5ArbG54p5DuHSk311i0aDNoslnGi+Szv8XnbWylmuiuyoj8c3V1J7ymu/oHMy9wl3aU4utq5BxfAoGPWL7KF+caS0tLGzbbUh7IaRS0Xvp1dcfcVYwzjcfIquXX3+SPL965bfPSoRw0n3d5MRXXyb3kbTCbWG1UkaabQlRUFOe8/7f8A0rYwnx1/ruuPOT4HNObXEzj7MKPL4tTNxzHmIlm/STBmNQpMiOW8AcUUQiBNUT0648cyDPsgwj+T1MnSKlFVVll95Jk/0Hm+p+8VTZ4voQ2bPXeuvonX+XvkD/FfGf8AsujD+XzkAd4EOv6LYyum4dNdN3fqj9t9hmNzRVFJXcf1zeUQa+BKtZAYC3HbjOuQpKoyiyUjoriIug7l266df5e+QP8AFfGf+y6/y98gf4r4z/2XWWe1OLnd7Z0mV1+dV7+YSautYuIbecPuPSHGa9pVYJY/kVA3L82mq6dIn8vfIHZP/wBV8Z/7Lr/L3yB/ivjP/ZdcgWWP8g5Dm5Z9BxuFKavKmrrRrRxx+a+05GKuVVNXfrSQkP02Jp6r1p0k3krDvFlbUcIsXPcWlLj+Zx47SILLD1owJNzG20Ta21YMPg2muwRVdelPEfcLd18JXTUY+TYBW3kttrv4g+tqrGtAiFNEUvAmvronQOZtz/kttFF5CciYrhNVjjzrKKiq2k62m2iASpqm5GV/D08/xbhbcbIpkJa+zza+lPX2ZWUNXBdOK7cS+zDJkAEceE0yyRCJK2qii9a+nVnm+OWF5xBmN1Ken3T+Jx4E/Fbixkmrkqzm4nPQQbkOku504MmOJkpGYE4RGqFkHuNsJNaipqzR8bRK6eQb9SBJdhby2hVR7ISsFovfaqdurhnBcflys2usfuMff5QyqQzfZrDYu6xyrmHTPE21FgIoOmhBAjs+QVUHSMem2/5fOQC2AAa/otjKa7R0103Lp/V64/5YreZczvZuA5A3fxqawx2gjQ7JxuG9ESNIkxi8jY/nd24EVe2nx1606jXuThaYhyJXQwr4PIGJrEatJEBlVKPW5FXzG3I9jHaUiVpHRF5vVRaeAFIS1L3In91+ddWx4sbSw+l/cj51vVa8n4S8W3/Y9OZxj1lleZ8hv08ujPKcomx22IVdYOtuz49NQVTbMdjyq02hG6rzqCiiLiIRIuN59fcmZNhcnHMOaw9mtpKansY0lhq6lXKTnH7BUMTUpRNqCJpoKL669f5e+QP8V8Z/7Lp1tOfM/FXGzb3LiuMEibxUdVHcmumvpr1jeLsSHJjGN0FPQMy3gBt6U1T1zdc3Idbb+USNG0IkHsironVpiuXUVTkuN3cRyDb0V5AjWdXYxHPymJcKWJAaaohJqmqKiEioqIvUm142zDNOJ3JTrrpUjSxsyxeOri7hbgQrom5zQIq9hWyMUTsKIiadNFae5FxyAmvmbruLW40wk+CMvSb11sf2ybL9rqvyj7nsuTs5rXGpMDJ+RHYdkxUzWi3tzKPGobLNfHdAkEmn3GXn2yTVt0V6/wBOv9PrGMIvsyucKjYxlwZazPpK6vsZEt8KSXSpCdasFQBDbLVzcPfUUT0Vev8AL3yB/ivjP/Zdf5e+QP8AFfGP+y6/9FH/AEzuFpP0FXB/01+7YH3z4Fn/AF/3h92a/T793y7N2mnx16/y98gf4r4z/wBl1/l7z/8AxXxj/suspwmhzK5zWNlGWllj0+7rq+tkRHzpYlMsNpquVQINsRHNy99SVPRE6aoeXcFqcrZho9902jiPQMionH9PI7R5FXk1LjblQSNtt3xuaIjgGiadSH+O+a81xSO4aExXZTj9PmbMZFX5wCZBdqXiFE/J3qRJ8SX16Qsv9xE+TDQu8bGOPYlbKMENewz7aymAKqOnf6Ytq/13Tz/GuLOPZTNjFEs89yiUN5mU6KaoTkMLIgbaiRyVEU48Fhhs1QVcEyRF/wAzXmay+WeRYFjbXE63gtxDqXBx1Zj6yAh0UmQyT0dpolVW0A00Xv69UGOpPm2qUVNXVH3nYmjk+w+74gxfrZpjohOu7d7ip6kq/wBBnVkwTOJYw5MGUAOOMmcaYwUd8QeaVDBVElRCFUVPVFReoWWR7DJMlfoZD0jE63IJUN2rxtxwlMJDEeIy15n21VSB51V0P85oriIaL1a1P1L8L7zrp1f9ZFJBkxPrYxRvqYxL6ON7twL+FE6q8pj8w8lyLSBY19hLfedqQkXIwZLck4drMZZR51p9WxF0SNdU/aT9hjl3cXmSY7d41Hl18SxoJMZFdqrBxHZsNyPNbdACNU0R5pBPaqiSkKoiQcNw2EcOohG7IM33VkTrCfJVFlWNlKVEV15zQUUtERBQQFBARFP/AIqPHJ2SU1/cN5LOnQIgULdcZsOQIoy3Dk/eMiOiCokiDsUl19UROv8Azk8hf+u+M/8AlLr/AM5PIX/rvjP/AJS6hxAwrkETmzYUFsij41sBydKCI2Z6WKrtQjRS0RV010RV/oL2TZtew6ClZdajJLlq4ZyJb6KrEKHFYE3Xnj2kottARaIq6aIqo9eYJkEW8hRZCRJwNi9GnV0tQ8gx7CvlCDzJEPzAphoadxVURf8AN/3dxGd43l36TY/IQsevGsesPuph8ysk+8Hn4w+Paqb2/J834F6o8SyXkTkFmxq8+oqK/qZGaWs1lt8LthmbAfNiS4y8CiSiWwiAkX1VPtVV0RERVVVVERETuqqq9SqWgj2vINhBeOPMkY+URigYfaJQcYC8mmgPkJIqEsZt0E/r+gbyPjvK6OKRqLkuusKrIPCH7lwow/SuEn9cjaEqfBC6ayTCL2HfVLhqy47GIwkQpQIiuwrGE+gvR3g1Tc26AroqKmoqir9vpr0mBXWeVULJBlNQZUcgluQa2e/t8MK0t2myix3VUhRQddTYqoh7etf9b07/AI/9FeFh7rvcLx1wSXIv36uDjnto/XLkqYykVb9azwtO7ki/WxPKq6aeUE7qvX/7Qj27f40TP+C9WMn2we5Hh/nE6eOMy5rePs2prq/p4TjosNzrfG23EsIrBOGLYvvxgBSXahKXb9lZe4L3M5hNwXiqoyDGcYn5BAxbKMxkM3OX2oUtDGSkw+HOnGj0gxAnAjqIJ8xqKd+qj3Be2rL5mccVXt1kWPVmQT8XyjD5D9ritmVPdxypMwhwZwI1IAgEzjoJp8wKQ9/6JIppXv8Avb5GtIlm/TSoT+SzWno9lGmrXvxXUOKiCoPCoESrtTTdrt79NPsuA6y82DrLrZIbbrTgobbjZj2USRUVFT1TrK8EzP34cA4/l+D5Fd4lllDNyaUs6kyTHLFypvKiWjEYx80aS06y6gESIQqiKunVTkFHOYs6W9rIFzT2UUt8Wwq7OKE2vnRjXTVt1owcBdO6Kn+Zm6qwyShgWjqxxarZtxXxbB0pZ+OKLcN9wXCV0vlb0H5l7Jqv9BxvMfdRzfg3BuL5hfO4xjF3ndg9Xwbq/Yr3LV2qhOMtOqTox2nHlRURNor36wzmHh/MKjP+MeQ6SNkmFZnQOuvU2R0cxVSNZV7jwAatmokibgRdUVFRPszLmDmLNKLjvjHj2lkZFmma5NLSDR47TRiFt2dPk6EqJvMGwERIzMhABIiRFt+NPa/7qOJOa8+osZkZla4nhN8c26i4vEsY9RLu/pJDTSmwzJlxWXSb3bCdb3IiGKr/AEZ2vqckobSeyLpvQa64r5sxkGHEZfN2NGcIxQDVBNVHsqoi9+sBxT3b8sW/HV5ybj+QZRhsSs405KzwLOlxefGrLqU7JwSqsW46tPS2BRuQQEe5VBFRFVKHKaKQUukyWmq7+nlGw/GOTVXMFuxr5BRpIg42psuASg4KEOuhIioqf0KiiZzFs5LGOzJc2uCttZNWqPTmBjSPOcbQjRQFERNe3qnWPYPPB86Gz5QTEZTbT5syyp1yZyqUG5Q/MLnhFE8nrr39eu1blXf/AOmuy/6fV1i+LY/kp45RZvj0WrdOut7P+5UlwpDhFZeIkdRDI9T3LonZV7dL/S+3/T/rddvs/wDTdd+seHDZMNb7EriVZsU9jJ+ih3MafBWFJabmEhA1Jb+UmCdRAVFcEiHci9Zdf507FhW+VNVMFjHa6wCxYgQqk33fq7CUwnhOS4b6iKNESAA9yVS0H7P/AEy/Z8f6i/0D/wBMv9E7f6y9Ybg9LR1mKYZMyayq7EJK/fGQ2zNdGkiqPTV2sRgJxkT2MNmaJ2V31+3Tv/UXT+r1p/0l+zJv59YX8YIv22DFLKkQZuX3VZiLs2KbjUiPWT23ptujLzaooE9GjuR9yL6OL1lWQ5w09ZVGJza6ng4xHlPwIkuXKhJPdm2TsIgeJoAUG2WQcESLepaoiJ1e5Zxvx0MDJqByslqtBLtlJKZLBtq5kOVHkdbkeKORuEgt70RFPVUFUXIFpvqHMRdxKQmWOD5FrEsGZbSY6hmn5r6tFWQIp/ZEa3p+Tr1r1/6ZV+xP+r/0usgCkkUk3EMlv7K1HLbC4BmVWwrmaUySNpUkKyHZLPkNB8CEDmgqpt6qg09KEh+YFPV19WMuSW6TKGvhhEGTIL4maBuNdfVV6/0/6n2+v4v6v2/tfZ+11r3/AKi/b/6ZetP9Pf8A0O/q+ng03N/+jLuChJqO5uHiBjqn7fXth5uzXIvdGzmPMPt94b5Qy1mh5dx+uo28lz7j2uyq8bp4D2OvGxFGTLcGOyTxqAIIqZKmq8L4N7IOXMyz66xPLOAsvxZufZ1EnkSsd5UzH9HL3gPkKwx1iLEswta9EQ2XYLXnhWDHmj70bec435Q54wvlfNaLk/PpHHtJD4mp8WubWFbx8ekZIcu1Zym3p2gjeGMYITTzh71FNm3Uk4Y90PHVPk+P4Nzjg1XnuL0uaRauFldbVW29GIt7FpJc6IEgdi7xjzHg9NDXrOfZLxbxnz/jXJ2Ahy2dtkeeY7gVfgkpOHMtTDsi+77GhyKxml9RIVHISOQA3N93fEfydBwrlFLnPOPuDCnq8hu+K+MhqIbODU17G+sx6TyDmeRPNQq5+xaUH4VeyEmWbBBINhthxlxylwL3C8H8ze1Bm8sIdX+neTTcf5BwTGpVjIBivlZvKx4YtpWwXN6Kc9Kp5llPnfJtlCdHJsj99OD8r8te2iTyRw0U2g4Cv41Tm1lfWeXsJg9xU3K29O2UJqUbb76hYJva7tiZbU6yL3Hez3jHnjCPaVw8z7iOSXsA5MsoOU8wvO8f2E6+5AGFIm3ljHeKY9GeWuaetwDQhQ1ZRV0yfm5jCefomR1+b1uBYbwnkNJx/WcjcgT52PpkUzJa9avILCBAoa9sgjzbSyktKsgxYisyXNwjiPt5zbivkL2w8h8m3TONcUT8wv8AHM6wDN8pluE3V4e5l2NCwdbazyRG69mZCRh93+5xko+TTbthz57n86/Q/DGbOLjtBWVldJv8zzzLp7Dkitw7BcXg/n59i+DLrm1FBlloHH5LzEdtx0UpbP2fe4iv4/WUDP6Xxss4vtMsBjzbX33OPG5jYKTbf5xWm7oyXRRTVdFXF/cp7e+RafOOIcqhT5LORIj9PIoplMRNZFQ5hUW4syamxrXANudDnNNm3oh92jbcO7499vnBHMXuvg49ZTayZyHjFpQcf4PeHVSDj2tjgz183MsbSvaUFVuxWuYjvp+cZccZUHT/AJE8QrM94U59kVFtkOP8Ycoxqh6PndLRM/VXknj/ADTGpEmvsJEFnWRLr3vp5Ysi4+2w6w0843itdzS5lmd8vcgVUu/wbhTjaFAm5dZYzBmrWy8xyCxuH41fT04yQcjNzJkje+8DjcVh8mXvFW03N3tR9wXCOKWcgFHOINtinJ7FdTPlsayWyxqpSusXIYroTy1jMxxA1Vpt4k2rhnKnGGU0+b8d8iYzTZlhOX4/JSZTZJjOQwQsqe3rpCaKrbzLgGiEiEKqomIkionXvqyapelhYcAVeUcuvtxgVxs8bl+4yLxtkcl8Q+ZFipeRpLZp2HYSl8qapwr72cimNmxinsqDkPNZMuV9T5Mm4c49kV2dtSJApqbpW1LNbIUFSU12oiloi8K+5fKnH3J/uvyb3N5EJOmrjUqRxtnFVV39kwpKpaO21xYMkhru1Z7/AA6xL3Ec/wCZwsC4n4z4K42ucpyKWxLnPCL2LV9fWVdTU1wOyZthPlusw4EKK0br77gNgKqXRVeF+zrn/KcNbmuMnlF/mnGmFXpQvSPNawxX7FUJ3sqMPWDZIipuVC1FMoyr272+S1OWcdvU8Xk/iXkSmboOQcEev2XnKWbKjxHpUGfXTVjyRiWVbMfZImjbcVp4SaT3Fe3Tkyk5y40sfbNJ5hr865CyjF8MPBbu44csfuebQYMFLfyriysLqXtj0UNKoHHiXc8kdsTMWcezX2w898e8Qv2LMQ+XVvMGzGzpa+Q54xvsk40xx0pbUVlPzskYE6a+LaErTLxCgFYe6XIuTMVrPb5Wcat8wSuVnJyu4qvG8ijHI4WUxZUcTOQzJhuNuRWmGzdfIwaabN0xBX6ji/2oc98l4lHnqwmY3+T4DxjIn1iKopc1uK2TlhLRtzTcyzNOM6o6eQGi1BMsp+Encywfl3j2mh5FnXC/JtRFrcsrManzkq42W0VpTvy623qVlEEY5MOUrjDpthKYjq8z5JHBszHMz9wvuBrKuHc5TxxxrMo6mm49h2kVJtPG5Dz3IHPpYE6YwQSWa2NHlSQYIH32mWnWCdznmPKeOeb8OzvjrI8Ipb/giC1gOTZrdVWdWR1UXMMAu3ritrLeurnwQLhtXo82KjjbixDZMXVwf3l8fwcm4/4mziDnFoy1ywGPY5d49Wcf5ZZYlkFlk51dhPr4scHaqTJ8315AMfa44oLuEbDDuCuGOXfc1R09k7XS+S6u1xvi7BbsYshWJtlhB5ej1lZRB0VWZT1dFaf7EyZtELpX2J8QS8r465uxKkXJsl4O5RgwK7LVxYZbcA8vxG1p5Eqtu6tt59hmQ9Dk+eObjaSozCOtE5F9hvM+M8w0maqvH8i85bCowVrhTEqbkGg/SWNkGR5DZX8eyaiV8RCKerVS4aKm1gHiUUV/F8X9s/P+Y8LRLc4L/M0G0wmtu5dS3K+mXJqfiOyeGe7FcFCfYZlWEaWTe3dHbeLwphuHcHYplvvEsMjxPFc0u77jnJMdwvCcUq8xgBa1VDJv8pFx+TftRnG3LCpZgJ9E4SRZT7UwHo7N/wAlcAScjo8gwG0rqDlbijPIEaszvjm7t4rkyn+8gr3pMOZAsGmX3a2ygyXGXxbdAvE+y8w3Y8H28DNuffcBRxK+blvGvFY08as49atoaT6mLyFnuRPswIM2UybTzVbGGVLFpwHX2GW3GicxXhrlHBOQvahmWeXMDGcLveQLbGsv4rtcqtZKQ6rGbTP8aNtaqVLdNpqK9Z17EQzNGzlNmoCfGXJHPWEct5xTcqZrZ4LQwuIqXFbq0hWtVjruSPyLZnKrinbBgmWSACZdcJTVEUEHUk47g8TcT8qe4PL8w4/wzPsrx+Bd4ZgNbxaeaVbdxHwDK8nsX7FiTkkBlwUtIVS1KixnVRgpqvo423n1/wASx8swHk3iOtjW/KXCWfsVzWZY/UTwfWsyShn1jzkG4qZJxnWAnRHRJp4UalsxjcaRziz3+8Z4hyPUcT8cZN7X5t1R5tT4pB5BlD7fuQW8hzMayBS20+ASyGGDbrVdsw8hbfN4EVduN+6jg+hz3G+PMryPM8cqqvkqtx6py0JOE5E9jlg/OgYvZ28MAddYI2kbnuLtVN2i6p0RmQgAIRGZkgiACO4iIi7IiImqqvWT8dcJ8Rcr+6I8SuLPHrDPcftsW454zubinmnAswwzIMnORNtIjTrZgli3VhGe03xnH2SF1aPgGLj3Ift951y5ie7geHcmt0tpjXIcmqrXbe0pcNz/ABd96IdizGjyHxg2LMNx8Gy+mR80UE4m9uPOHH/N+SZZy/iFHmtJkXHlLgcvDaSmvc6kYC2eTWuWZDUPR1YkxnZMkwjONhHTfvUtQS84x4c4G5Y9xuJ4tkM7G7jlihyjDsFx25kVUgotjY8fU2ReabbQkMDSPKkjCGQKeVrcyQOnU+4f23ZDY2eLSLWdjGT41klclJnHHma1Lbb1vhma0YuPCxNZbeYfbNh92O+w60/HedacEusk9vmNYHnnud5gwCWlbyfAwC2x3FME46vhIfqcQvM+yQjB+6jiSFMhV8J8IxKjEh9qSjjIe3ey4U/SPBOUeMvc9Ie5H4T5BGtHMKOnsuMLWNW5fSWNK7IgW1K88qRVmRXhdYf/ADUqOwptK7+r1/8ASbMK/wBZ77OIPaDRW309/wC5bPHc0z6LGfVJTfD/AAsce8cjTIwd1ZscikU4gq9iSI8Kd0Tr2O51zRIZx+p5EwXhXMM/ai71itcBe8HGQrJke0R9UE5WPyHm5M0RLQZNcu3QtunV7wMxj2b+5DnfEUijnmG8ZSqKmxTjqZOipMjUOa8i5G4kRq1VpxlxytgR5jrCGiSkjuaAuKcH57hefe1bkzkC3i47x85yHaY7lnGmWZROcVmvxNrkbGiAIFlLc2NQm7SDGZkOkLDchZBttOWPP3udzVzFMNYs42PY/U09bIyDNM8y6wYdkVmHYLjENUdnWD4MuuaKTbDLQG/JeYYbN0VpLf2b+4KswD6zw/pbDzTjC3y8IaOohyneOgksh5BbVXCYC6Ne21CVe/WHe4j2357X8h8W5szKSut4rEuusqy1rZCw7rGcnobMGplbaQHxJmZBltA4C7TRCaNtw8n4j4pwzkD3aZnhF1OxvL7vjyzx3D+J6vJKqWcG2x6u5Hygj+9pMV5s233qmukw9yKISzJCEcb4Jl02c+27nLNXihYFiPKLlJa4jyHcgyT5YzhnJGNOuQ3LVRA1YgWTEJ2SqI3ESQ8qN9cV5/z1hPLWbVHLmaW+D4/F4kpsUubGBZ02PnkcmTctZXcU7YMEyCgBMuOGp6IoIPzdcLe5jAKrI6LCuc+OcX5Nxany+NXQ8orKTK60LSBDv4lRKmxW5TbZoLwR5boIWu1wk79Z77SOIOM+fsV5C49ouQ7+4veRsdwOtw6VF43zNjB7lmunY5kVnLJx6S+DsZHIQIrWqmrZps6zL2K8wUfMeDZRx7ZnAzbme5osMb4Rx2K1x2nJLltLuGr07o2fpCCI00xRuSHpZgwyy4piqrj9b7VPcPZ8PhYEwfKLN3x63lZVIyPD9+M8SFKV5QUPzoxztwf2/KraO/m+q79ZQ3Y5Vy/7ZryBglpj9pxPWVU7JbyDn2Ss4nXFFp8xnUzTL8Sa8rFlEmSWXozjTzRh5m1b65n943MeHck33HHJOD84YpSVHG9LiVlmkafyny1UZ5jZWcXJLephiw3Fr3GphNTjIHFHxtujqqe0u0/WP8D+7LlrJMl4c5Bv+JJft8yyLjMKiw+Re00jIq/K2Fymi8st6Q9DJhQB8EEDQjH5ELg73A8i4Ny9k3FGXzeMOMMJx7j+uxu/zatDI8BkZBjR3wZTcVzCgxBrSalPDNdcV5R0Q0JSTim34y4q5d5sz7krA6vkG445btMGwY+KYF1KdZrcZ5Gyx6baQm742mvqnayrSb4Gja+peZdNG+suxjjWpy/ifnHj6mj5LmHCnIo1r11+icqcFY3mOH5HSOOQrirblONRZTjfifjvONi/GbB1lx3FGOZnMoz3lzkOHKtOP+D+NY1bNza4oIEpYM3MLyVbSI0KnpW30KMM6a8hPvCbURmQbT6NcqHyhxRyzwPmXHnHGW8k45iUy3wnOo3K7GHQjs5+D4RlEKVXRWskkxmydr662GIxKUTaZlk+gNHyZylwNhfK+E0PFvIjPGt7C5ap8VprabdP4pBy8ZlUxilvcNFFSPYMtqTzzZ+QTTx7dpF+xjZfLjPzImLcs2V/KiRVbGTKYq8uflOMRydVAQyQdB3Kia+q9f5P81/7/Rov7faR1jmd1sGXWQckhOTI0GeTJzIwNynImx8o6kCrq2q/Kq9l6xV3hVvK3Lp7JXGrlMUpIt3KSpSpeIVlMyo8hAb8yN6Ggou7RNe+nVTYZ/nOSXeNU0ueuRY393YxGfnlGiPRwrXHAhsk0oyfGjheUVDaS99FFZua09fyJjWENA9KitYJU2FdUQq5gfIby3ANhNnbBRSdkIStqmqiAD26rON+RL13KqrJ2pLOPXlkjRXNZcx45TGIb81gBWVHlADgCryK4DiB86gSol7Kxa6zHHeMwiYzHrbVjH6h3GvvWZXIsuMzbz4Tyk6byEigrq/N2RE9OsQkNZNlWT4NAzOngZ06zXYkMCFWPCr8lmzJqK1IACa0JSa76eiovVRccVzsjq8ErMNm2GW2VXDxt+qhWDFoZLInv3LLromMdBXa32Ufgq9MwMWy/OcpejP10mziUeNY9YOxat2wCO9KmBGrtW2lRVFTXT46d07ZjNxq1zeg4whLjzVXbM45TuYy29LqI4yW2LefBdUiOWRiqE6vz6imnZOuTHc9yqdk7lLaYyxVFNi1UZYLU2vkvSwa+7I8fchkAqu9CVNO2nfrHJPEruZxcUj4laWGUTsex+vtaqFMiWHk+otJs2JI8KhGQjVNyJsRSVO2vWW3vKGa2mX1cHC5TmN45Ii0kJLfLHrGOFaw3KrojRNj4vMTzxkoA3uXaRbUUbu/zfLMJsZUdi8q8ebjlj9IxUTRV2udi0MxrbKimKIgOyRdJzRVIty9sb5X5LhuwLaxxqikP0MZrwTbPJ7aCjrFTAjPL+bN80JxUPs03uIuwL1LrcAev65sAKS3jPHbLMUKevcXxtO3GSyEFxSVflR519kCLVAbT0SufzK1zKOxLd2RouehEyjH7hW/zz0IbVo3tHdnqLEwHRHuiaJ07ax4n3NktK8xByrHie86V8x5tXI0yDIVBV2JJFCJg1FCTQ2zTcCqudy6+6zrG+N2cjYg43auY1SjjisSK5kmY8C1mwHFd3u+XZucJVVCTXtp1MxOE5Z55ynkORPfctvMpoU/7loFgNMts1lJRx2lmS1kI4aI634m0XcZH2DqDbZllfKuLS7InHa37/bGNTTXGNrjrLNS40sAlBFFTY8KKiL3FE79N3twxFjZRS2L+P5K1CEm4kibFaB+PaRWDVVbCUy4Dnj3KgnvFF2onWazKS3zjHuNItlVxaS1THKZcbH6qrYRWYltOgub1OQrgpudVd+opppp1a4tEk2me8mZJetjjtjLpoE9aGmCALTwVlLSRmVlyjf1IReBWmx+c1JNA6g2OYZZyjjNhPVZdezkgA3T2P0xo462zUPNLBMR1RHWRaRUFdFRNUXrGsM43xh6FyBOgePJrWlrCvJ8ucBK0X6I0m15GGjBPK7IlIfjItgCm3yFFPJ8u5Ho7d9sbGNVZuJTqyyio5sMhrbESYcZ3fI4kZRIF7bgLTrG85SK1Am2LD8a5rmHCdZgXddIKFZMMmfzK2rgK41u1VAIUJVXXo8A4+bgS83SI3LvLuwBJNbiLEptHYbCQV0GTNdbXzIBkjbTaiTiGpoCBmlXZ8qvV0pr66E41e1mPBPjOp5m36/Gydi+RokVFa/uZEMdNm5NOomB83OuWFZJsgx92/s69uoybErhXfpWmshjMttC+wryo08RtA81qjiq4CKnWIu8KtZW5bvZHIavExOki3cpKpKl02llsy48hG2/OgaEgou7RNdF06q7LP8AN8kv8Zp37L7/AMa+78Yiv2DzMF+OzXuuhDZJrbK8fkPyDsQSVddNqzM4q4PImNYS0D0yK3gtTYVdNCrWBVxx9bUGxnTRAEUnZCkra6KQgA9kr+NORLx3KK7JWZQ45e2SMrcVtxEjFMbgSJrAD9SxKaBxAJ5FcBxBTeoEqJh7fCjWcu07mP2Dt5+imNwLyJ96DYgMVJr0yJI2OeLdtBCFFHVdF6rJuCJbFnrVnNdqBp4TNhcfexo8lgkevfbdbNz5nt7ZNKifN2TTtjsPlNjkkMGdrsiK1LIsRramnSU3VEdX9TPjwWTAvNp40RxNxdl19OsfxrDI8P8ATHK40+cFvYsfVRKGngOhGOW1BPQH5DrriA0Li7AQTIhPsnUbkXGcvzK3o5v1r0Mq3MqapkTPpJJxZYxsdZKOC7HWzAWyBFXT5R7p1W8e8vzHbust7gMcC3tYTFZkuK3xvlEZj2/hbZF9gpG1h5Hm0daVUPcQoo/Zk38+sL+MEX7brEqx5mPfsvwr3HHZJq3FK5qXFdZiynERVFuQ2Tscj/c70P8Ac6dWA17MjG75vxwslxHJIRnAtY8d3yNBMhoQKaJqSx5sRxF2kqg4QEqLHgch1U3j6xc2NFZoZXeKuOqmhGc+M2MiMJL6fUR9gp+U521VmZj33UdXYok+PKpkiLAnJITckxp+D+bdQ00XyIq6+uvUaSsRu7y++J+Pi2Oq8TLb5sAiybS1ebRSahx9w+QhTc4Si2HclIZt7iFxmbtXHkOMk7isquwrGYz7KfNXwZLjkdZBgiohirzxIunkVFXpKHlZm5yOFGNk7fGcujRGciCC8WiWNBfxh/O6oB+HyG8y4qKKGK/MN7mvC8i1sL65xqsuMLfoK9qxuXlmzY5qkWtkNvCTosk4LrRtko6Eioij0/SZFyBl1FcxCj/V1NtQ4xBsIwyAF5r6iK9XIQ72yQx1TuioqdRzNVIjYZIiXTVSJtFVe34V6s+POHXI8d2omLVXWZpFbtZcm43JHfpcVgPAbSqy4vhckmDik7qDIfLvIsvfmcvDEBlJbrC31fKntMAHkJ1zERdNxNETUmvpFNPRQ6hcb8olCkXdsDwYtlkSO1XJaTYzRPuUl3AaQWgkk2Bkw8yIiairZNoeiljkniV3M4uKR8StLDKJ2O4/X2tVDlxZ/k+os5s2JI8KhGQjVN4psRSVO2vV7aZrkFtyC09jr8PGKCVHpIFcWTSZrKwp1hKq4jT/AIW2kd1ba3E4pIAihKhCWf5JO5TxTHDNp9uZVVkvFMZr2ZBo3FFYkcBMWVVREXJu/cqpuNVXvecfZ/Nbt8gpaxu8pMhJliLLtKgZAQpsKzbjCDZvxzNoheABUwNd6bhUiuM1yl82aupaDawwKHOsZ0hxGIFZXMKqeR99xUAB10TuRKgCSpLquNvvyljNishrHMFWNE+6K90vEzIyHLpiNlvJU03K8yBFuRttdOq5zNrPJiizHVGPEzk4WU49eIyqOvw491FNx0HdqKqo1KB0RXdsUeouW1kUqyczJeq8honXhkPU1zFESejo8iD5GXAIHo721N4EmqISEI2PHHE5xGrWodSFkuYvxm7H6G0VdrtFj9e8JNOSGdRF+Q6hiLi+IGyMSJEzAZfL6xiZSUMdL6vbnkyo7kdHD/KjndO/i+k3r/6z+HVbxtyy5GmTrx9a/Gsuaht1ks7gdRaoMhro4g35HlFW2JDTba+VPG63qSGn+hz9Xw6Y7wbL3LOGCafMIQ8PIh+bt3Tt364N5f4//WVY5hGCcpcRccci4Vhz3Jvuggv4hima4hDyTHcaOFRPpBZKDEksxiah6MCoKLSbEHriDNPeJxnw37p5kRiq5VgZbKschy+Le4ZkOQlR5HzHxvbZSsWbWZzQPR5gx37+HIRt0FJpSF5ia37L8hppTc6nvvcU5dVU5rXxTK204gs50GU3r+5caMDT8S9fq9f/AEm3Cv8AVV9Ovcp/3L30/wDLqHWffrFZfBUHl3jbJOaXOceHc5zXDMgz3gzIIl5hTeLOYBnNpUgi0t3RfnmYAPutOsExDnwvMAj1xLE/WgeyXl/hyxwBy3pW+c/a7yZU5OxEq8ljsR7OuzyviVtZkL9Ew+2kpuGy1YuxSQ3Gm1V14Dwui4NzGRyFwvSXHsupuJ84l5IWYysq46q8kqoOG3knKSRCsHJFe2wZyiFCcVdxIhaonub0/wDrR/rAP7yvuvd9zvyvxliXI+e8RFwvx/xo/m1FVZNV4bWZvR3F/llpTVVwy8y3YyzhRI/1yD5W2ANpshF55D4H/kZwjHeMI+dUPtM5TyKuwaqg4zUv8guc7WOOScqi1VO2zHjy349PAOQ6y2KuvNq+5udcMi9q/CMy0tWuPsF9u0vkGJTxXEQEyvkjkidjeR3ta0WoLNWro4cSObgrtXVEXa4aLf8AsGqP1XXuZxfjuNxZLw7jWbH444XiWWB5/X0atYlybDuYlucxm3YtgZsJ9o2jkmQqvq8MhHnWXP1t/sXobKyxaZy37dhyHAJ9vBu6Six/lLP8GveIrK3blyWdzDc3/ib6smmid8cVHBRTHvzLx3zT7JaGfdZ25jNPn1BzNUX/AB9mlczggTIECTxJy23Em10ugsVlfUETUeZDl7GJDLwFuQuPvcS9w97gPZJ77cp5QoeQuOMaTk+pP248i8qV9GNS9Q45MxNhqONhftC+s2tn19eNo6botE5Ikqy5hP6xrGOJ5vL3ArOM8GzKu7/Q625LwLAsy4PuHJ8nAeZ8WgASxaS2e8UwTfUIkwJMpjzi+BD1hHCH6zv9X9llRUYXldLksflf2hcmUq5jhdjEju19ilDj+Ww622i1kqO8oTatu5fV8ED82brLJJwBS+xTPb/kb2rR6C7l8UX2VZHYZLkcKuuMrnXVzjFzIuGY8yJIqrKRMgOVkphtyErX0xAnjT7P1tPAawPvORzD+r596GDVMUVUHkyOx5krJOLSYziISi61ZMxTAkRV1Tr3jcH2do7Hzeg9yMD21UbSzPp3IOKe4axgcoWMaGDehiAQ4uZtIJJ8/iNPTVev1GvE9mwsWyY9kfNfJFzFNhuO+xkPNfJVHy1dhKbb/wC2g7boyar31DRfTriH/wC6KcucqcTe3rEYfAeYsrwzbwK/kHkHker49di4Xx3QVsyrtVtHpiyJMhuvbjgiHHGW68wzFcdCR7Ev1Zn6mP3G+7XDnIuV4o5d8z4/iGWXfIVrkxy7CTknNS8U49et2Mv+6NHWpcyH4IjTbIvRwaDb7tIBKccG/aawkmvbceSKxLic3VbCR/CZnqsXc6w0RkRCO5Ny7iVeYeI+csSr8841T3g+9PkS2wu5YZl0GS2/GRXmVYtXZHXyBNuXXjYNR35UJ0VbkC2jTqE0ZiXte5cwbiHjvBuRK33HR+MmsnwvEKHFLCVgeRcXZDkE7GbNyhjsfVRQmU8KRFakbxjmjisoHmd3+22i9+XMue8O+2OLwnh1nyFl2AZE1TZlPjYdy1InYbg9Ij1dbOTznT4tfBj1MeA67IVG2W0T1TJfaR+rA/VL+7b3nM5HlNo7aZLzPT4JkPIHJVll8jxQYvIY8ZY5kcl2E00ow6ytnRWEbjCgmjZE6ZZmxa4czxhaucMe64cg4vqGJFbW4FZN59QPzOPI9a6ZEDFJI3QGI7pErfhFPyh65czP3TUNfyhAqLf3N+5+8w3OoTN3RZdnMHlCLjeKwMqpp6GzLjVB3TUlqA+JMKsJhtxs2gUF4n95XHHGuDcY8vYtzTjHEuUWWD4xT4snI+E5/QWRRoeUR6RlhuZLqZVbHegTHhV1uOUhjerZAIYw5iE6VV2HI1hlPENpYQnTYks4pyF7xLypzGIDzaiQjNq0lV7iiuux8k9Nes8pOUPY5zZztz3ylmVy/lvLmGYVxlkdC5xpFiM1uI8b0tjmFjHlMxYyJLfsYTccWnZL5EZOoLaNe3f3M+zHhvlb278Fcl+67jmqhcU5DjcWBPxTH+bG4/H/ADJikaJiCv1cakmS7KfLgQWZJtxmSbHQPCABx7xNn1al1gnJvI/sBwLM6UnCabuMWyoqanvqp1wO6BIjOuNHp+5JeuLeUcG4V41wLOuOvcVxrg2JX+B4ZjmGyq7C8vx64hXmJGmPRo6O1ppEiuNwz/NtOstONiKiutNY53wVxtmdz7jqH3GWnLORZPh+PXWSX8mDnOQYHTCxkNhGcmRgrYFXEWrFl4fpHxKTH8bxka+9aSrkp6Ix7XMAt5kEHiQJz9PyDKOK44JaoToC9IBsy7p5D+BL1yZ75vfFwTyT7uLe0ueVM9xzG8RpMUyuXX84ZzniTGeR8nq83lR4hhWQFmxaw/IZRpDjJtAhMtG3xVyz7cvZ3zf7fOZMeg5NjHL+TZdhOHVFfybhsiOxKwpySnHcqe7KuaiaMkWZ8wGyCK8rKOOoDIsfqYeXs2cnP5lmrmOTcrmWTEiNYWOSQeB36e7tprMr84jsuTGckmpeqmq6IionXtgfufbxxNmVn7kuFavknmy8zXBseym8z++5HiHOtWLq2umHn1hxmHAgwIjbgNR2WhVsBdJxw/cDg1B54WL03EnulwmNVLIdeYexrFeb6qsoayf5lJXxYaisaK6pKpDuVVJVXr264lj2I4vQ4rLzD9XyzMxqlx+pq6CW3bcvxmLQJVNBabjOJJbVW5G9tfIHynqPboaTEMcocVpgkSZYVGN09fR1gSpryyJkkYFY200jjriqbpoGpEqqSqq69cvY5yDlcvA8ByDi/P6TOM4gXMTHJ2G4faYpLg5NlUPIZ4OMQHa+Eb8tua82QME2jpCoiqLyxjH6tn2fe9P9YHn+bw4FDG5L5NDA7FJNLibkmKkPiBuBj7mRxaKzceCTPkuY02UogYVQUWmw69p3LOd+1M/Y1lfJPvO9qGVyfbg3UWWMTsSqbuTVR4F/dVs+HVvfW5JET70sHCrYgyCkGaxx8h7/AGrVxOOMhZ+1Kgq3XWlFHmmbLni+guuMqSKiGIuKoqqKmunbr3QcL4j7cuKazFeGvaRyfkeC2MbCceYy6szTi/jiZk+NZ5+l7cf7xK6Wxgty5dkUlX5BG6LpmDrgl+tg5CrvLMl8fRuP+RK2uJEeYdusf4Zyi5QgjH8qm+sGO2f9cgAi9kTrnbnP3LYzScvzeIOO4fK1Nj+fQ4WTVFxzBzNm0l6fn+S0Vw28xYyYLbM9yKUgCRuXJSSieZpkw9s/u34q46w7jTkTJOTLfhbkhcIx6rxqHyFSWGIS8uxe2yCvp22WHbCqdq5LDU5WvObElWXXDbaYFv8AV6/+k2YT/rPfYddzHyPBw32icKcwcce2m9zexOdb0eO8TcU5L94c630SLVNOOupaXR3sZkY7RGaKxoRoIF17VuYfZp7gsL5Uz7j/AB/L+D+QsTxmizXH5dbxfKQcpwO3ipklZXteCtsUsYnjjmpj9aBIiC2qpxL7nbaW1bZ5xZwplmI8rRxRx55eR/b/AEsmjvTnNKSKrtkzXxbbQTTcEwFFUQk09wnuD9y2N0nMFxx9x1Yc1VFdn9fDyStn8x808kG/M5Auqa1aejTJcJj7w+kJ8S8EiQj7aeVpo26HnzF+Qsj9pGZRMbiU2WM8G4HhLFXnF5S2f3hjGdWcOQDAR7iCK/TrNjCLrzbcfee5gF69lftRnZtc3Vfxp7ccWs3LW1EIse15E5l5Ck4Fa8gyocZSbSW9Ex2Or20VRtCMQ1Q9Oj9hsPh7BMGxCLx9V4zi/JmMYRix8n4jnFRDaWDy7W5TMjLLfvynNrNmy5D6lM8jzEhSZecBf1oVpwh7leU+WH8/wGLeY6/lOPY9j8jjPM8sjx+GrfKsRaxwvGEmTGtIcl59RQmzgMOCqkKqvuT91fJnGuD8kch43ylX8H8clm1BVZY1x7jdThNblmQ2VDW3jT7MWwtpFo2y7YNj51jR0ZFwW3Xxc9rnuN9ueKY7wvlfMuM5/a5ZD42gxMRh/wAp3Cl7R3WI8qV1NSgzHi2hDZg3MmRwBX3Isd11DeV1w/1TfL922bN1ytOx7km3ZcYCK41aZz7bo2T2DZxh0FtRelGigiaD6J2Tr9Xd/wCkk8L/AMTo/Xue/m291v8A7MNW9WPBPKtT+kHGfKPu44KxzO8fV96M3f42xxHT3s+ikPxyFwWJv0YxZPjISVlxwRIVVFS3z7DOCOJ8Gy/h3lfg2Dxxf4PgeMYhY4tUZVn8LCcgoK+Rj0WMqV8qvlm27BX8ypAy5s8jLZDgGOZtS1GYY81zjzw21RZTWQb+nabZ5EdtGGwrLVt1lECS45IBNnyuERpoq9e5/HcuxDFspx6JxR7sXolBkWP1N1SxHInuLx2DEONVWTLsdtWmHDZaUG02NkQDoKqnXsXZZbBllrgbnVpppoBbbbabzjGxBtsA0RBFERERE0ROvZh/PX7bv+QjIOuBuTrrgfi7Ns89ylZnmYcwZPn2DYvmdrlTn8oVxiNfjz8jIIkhRqIlbBjxmK1F8CKrrpArr7pFytxdgMJcewbBMv8Af/x1jNDFfdKNAwvEsknV+PUCq4qkbEZqFERtDVe7QL6j1O4G5zOwsOOrz3S8ccHWdKb7kPy8TcV8cNZI/iEBxpdzMa4KHO8ptqhEs951FQyReucuQsZ4P4p4t5D9quCQeQuG8w4/wTFsKsMeg4tbxQs8CJ3HojCvUtlXnIiLWmvhF8mJACLrIl17xF/D7sq//kOxj9lT43csFJp8g5jl01rGF56OUmvn5k+xKYF+OQuApAqpvAkJPgqdf+cmWmvw/SvLP9TWb1V4PQWFVUVWPtLAgVcq8CRKii4+T/gccsHjfIlNxVTyEq90T8H2YpV2sKLZVs3lu7bmQJzDUqHLbanz5INSYzyEDgo42B7SRUVUTVOhAREQEREQFEQBEU0QRFOyJp2ROsMjR2wZjx+aLFlhltNrbTLVrNBtoBT0EURERPwdZNg1uiDFv61yM1I0RTgT21STWWLP4DjyAbdTT+t0+PTuF5Wv3fFyKe9x7lEZ01bYhZLBmEFFY/nFEUApCkwJl/2uQhdUfFVdKRuXlBjf5PtNRJrGqmRrBiu6dtsuYCKqL6iwXwXoMltoqx8m5Gcj5BMbdBRfhUQNkGN15oabkXwmUo01/KeVP3PWR/4axb9+2uuYP8M4f+9cvrkn+AWX/wAX5HVPGyWvatIVDjNllEOBJFHITtvWyYcWvdmRyRUdFlZBPABdvIIEqKg6LAm5BjVBeTao/LWSrenr7GRXua798N6W2ZNruRC+RU7oi+qJ1xli2riVrNTf5HtTXxOWDspqpAjX4k21vQNfRDLT16xS0gssfeWYFY5FezQQVelzCsHYMZk3tNyhHYaBoG1XQVQtO6rrn9Ldx2no36L3FjGdcEVODZ1UBywrbGMZIqg4y62JIY6Lpqi9lVOo0FhTGLlGFXLNm0iKrarXozbQnjH4K2aGAr/7kVPj03/DrFf9eR1yTdFBiFbhlcKpbsyjtLPaq0x+LM+725apvFlXTJ1WxJBUl1VNUTRXnGwN2LmuLORnCFFNg3HnY7hNF8FIDIF0+CqnXKf8MKf+LjXVl/CnE/30TrlW1OHFOzYucfrmLA2GimsQHKk5TkJmSqbxaN384bYkiESIqoqommMyDabORH5CqBYfIUV1kZFRObfRo/VEMU0LT1TrNbcYUVLV/N3q52x8Df1rkCNRQZEeEUnTf4gcdcMW9dqESrpqvXGL6tgr7eU3TQPKKeQGnqTe82JfASUAUk+Kin4Oh/hzmP8AfodZBmd3VBkJryPa3U+imk62zcDW3xizTyVYRTFom2W2tAFfkRB0VO3SCnEtOKIiIiJYZAiCiJ2RESJ20/B1a50/iKYxPsaqJFsIVY3Zy48uTXxyYbsjcdYbJHSb2AWiegD3VesEnWSGljMw3GJc9HEJHEmyKRh6UjiH33b1LXXvr69YhV20GJZVs3lG/GXAnR2pcOUDD1jLabkxn0IDFHGwPaSKmop268e0dm3Zs2pt26abdvppp206weOw2DLDHL9uwwy2m0GmWZdg200CJ+5EURET8H2YN/DrJf8Aa7D7MficvVllkOUxwlS8Yp8UkuxMpGDIIW5hyJrLrLbEF1xsRJZTm0jHVpFMS0qqbA/bRnKYJRxBg1b1HInWMSPHYJdyfURq11kzUlInTKUREaqREpKq9W2ZwqWxxpu+zLGp6UtqyEa0rZTLkGLJ+saa1QXDeaN7X1Xcir3Vfsyb+fWF/GCL9sa5zzII9JFnSVhVzStSJk+ylC35XGYFfCBx53YCbnCENoJopKmqaw7d2BjnIOOPk+zDsDYIZ9bJZLbJitytGpsKQ2Sp5GtzZouiqmioq3OecYWtjMqqSM9ZXWJXbv1syNWMJ5JsyitgETcRgNXTjSkJVASUXdyIK3HFMqa5Ixy2pZuS4/CeMnAqraukN/eYV6EujbMlp5HHGhTajgbxRFM1LIIMh11tjHqDGKSq8uqtRY82AlxJktoXbaT0olNU9dia+nWK4zRssMVdNQ1sOIEcRFo0GMJuyfl9SecU3jL90RKS91XpM6waVT20K4qqqsnV13buVbmPyKoCjo7GUm3RciOiSOkDaeQXVcXYW9F6w7AnZ42cjHKkYsye2LgMSZ8mQc+ecUHfmRlHnjFlC7oCDqiL265A/wDeT/i7F6ya7hbvrKfDLq1ibe6/U19I7Lj6J8V3AmnVBny47HzCfS/V2MWrsHZINuW8yMQN3DjkVt1xXWDcN4fkX513KqKiEn+Sao/8Y5B/04vUHOqXHHsdsLbkWlyGLUVseecSuny71h59qI8rQKgE4puKm0UTcqaadckfwDy/94JHUNbKBDnrWYPdWtd9ZHakpCs482vYj2EZHUVAebB1wQcT5h3Loqa9chRpbLcmO7hGUo6y8KG24iUb5IhCXbsqIqfj79QiJVUl47yZSVV7qqyqxVVfw9cW40BPBWy5eSX8oRUkZkTKxmLXwgdFOyq2Mt4w+KaqvVBbwm462OXWF1d3UpsA+odkNWr1XEiSHU+ZUjsMA2Iqvy/MqIikvWKv4VNhlbYpYWLx0NpNODAtYtqw2y4+xJ2m23LYVtPGro7SbNwdwqqa5tMyWTCkZVdnLyOTXVkhybX1jdPTkzWwhkOACOvFtInyAEFVVBFSQdy0PIc2iZy+fX2cjJfuexelCzMuJSOSmpkg4wOOKceQ79SnyKm8U1TROv8AJNT/APjHIP8AgnU3kGvxp3HLK3yeqyBmprWbF6LEumZTB+aPINpstX5DaPH8qfORL8V6AjHaZAJEP9aSjqSf0l/0OewBnGcRzHKUjr7kRnFieJZFk6wRlRcQbZWYtFGkI0p6F40c2qW0lHVBLThvgnH/ANX1il9j/C3FmAcU0t5dYX7kI9xc0/HmKRMTr7W1ZhQ0ZCTIZiA6+LQ7EMi2pt0TrAuUOc+Ccj4X4hh1uOYRkeev8d5lx/wzw9wZV3Ll/kNRhj/IZfX5DkNwsmSQMsOum9KeaN5IUBjVrjt7264Td5nL9pHI+PZ3O44xWvfucjm8SQcIm4LfTMeqY26RNfpWX4c9yLHbcdOK1JIBIgRF4o/VycIeyGX7hvczhNQ9xB7fsjxfKbMIqNT5zjWGOcmcXxqiRNV+mOQoTnUs4cZ9hkTkuwtH3l5Mh804hmEHN6njX3P1XI+Sz8WvouN2HJK55WnmLsDJXYrdfJF+zSYbLsZ4mnU+dhTbUSW/zXmN3O/cn+rVyXkK+yLAsNTjzjkeOct4mzGrdce4otOT8exd2wo8ixaTINqGN1IT6sYjDriyokhw14W40/V7fqv7rCfcGOXuTL3PsGw7EJXJedtWFa7CLjuXXcQRiiP14ynQny7nIpiDFRlCbRhsn3F4Q9qeSRLbNOUeJ7P2t1OZQcWjWGYvRskkcohk+SU9WdO28cqJVyJbsCO8yCgTTIKHykKde5eiscXymuv3uJffu2xjthjV7ByKQ7Mg3n0TUaglRwmOG9uFGQBhVNVRARV69/reUYnlWLOTM79uZw28oxm8xw5gMYRkLT5wwu47CuoBab1bRdEIVXRDFV9rtnQ4Pm9/VR+I/akEi3oMNya8qI7kX3HZLIksyLWqivR2zbbUTMDcQkQhVU+ZNeEPfF7Z8NyXknMeAsYs+PuU8Jwmveu86jYAORpnWHci4jjkXe/Z/cVqc37yhxGXJHgkhJBsmYz6iHFlT7NbFr3uu4a1ikbOHcgO04+HO1ipWpnzfEK1o5I+4rmsscfP835/zJTCaRdfcZyF7xOTqfg33F8w4LbwfZlTscP4TgWXcVTYuMSnMd5N5Nx+RFmiy7c2z0RAprOITkSFHV56OjkpGmuYvbv+vR9tnIXuWjSZ1QlPWZ5xvw7ic/j2xrmX4VyNE07R1+M5bj90hR5ESxjz3NuxDYceZfUQ4w569kHsqtPaJ7VMP5m4W5S5Ek4vWBVcfce0/FF9Fy7IcqevqeLCx6PkeTvwxZh4/jyEiK4ji7xCXL6xr3HcCZhm/IP6vG7c41v52A03GWBZfh2MX2N+Gt5J4j5Ou4WOTclpq/JG431kK7KV4xKa63HkC/GRlKrhj28fquJuNe7bJssxiRF5Xq8cwvIeTMPnRrRtyzxvDi4hgFe5A9btiVesezBiMjZq6cc3gbQONeLOe6ybjPKma5pn3NGSYFYTGps7jlvkWyakUuGTyjkbTUxmDGjSbCK2aoxLffZJVMCVevdFYZFg+b47XSeC+dG41nkOG5NR1j7r3uGpZLTDNlaxWWCcNvUhbFxSVBLRPkLTnn9XZieI8nLw9yd+sWqo0NiNgGTHiFzXZPn8mv4/y2bbwIpQxj12O5TNbFz6oW2mjdM1FEVU9hVHx5gOW3OP4t7euZMdhxcQxLIsji08GDleNw6qA6VJGfRkQYZQQ8ip2RPwpr7HeR+MsQyrMcX9vE7E8o5ixzG6m0tbzH8cybhVvGYGfTcehNnIOLTSt0ee4jSlFbmE8Yi028QcFfq5fYV7AuSuT/e7S8dBwzQLiwYwxwezl6xDgTucM0uoJpIYR1xw7y8buGYTQSFeWVYAxq/17h8G5cxnN8Jy3N/bpleEUK5Rg+WVMDIs6wblavyXNqmJePQQr/OzGjTJiIr4g4DZ+HcqIPXM2RTsHzevx13n/wDWEutZFYYdk0DH3WZtFfjCfavJkUIpNvLojLgvbT3BtVd4bvbpExrGsmyiYx7w8akvwsXx26yWaxFHhnNGilPw6NiQ6DSEQArhAg7iEddSRF9jVPxRgmZZFkPCU/BOYeSeOK6itEzKVx9i+QZdTX9hFxYmknynKk7OLbOxGmCNYzLsgRVGkXrjD2Ce332E8r89e8+muMvosUq+NotK1hnKOaZtlEy6ps25Nm1gFeQ5McJLEW2CTAJfp4Q6TmGEQo1+z7rMMzHj/k7Lqr3TcbZdLssJyFnFZHPWT5RCyq3xuuyasivVCsyHq61WBKamlEeEG0Zfc8zKuZZ77/aLxNk/KvAuUZ1yFn+GZNR4XkfIGBhh/LthIt+QOAua6bDt1jWLEkPu/dliqNA4DUOXFf8AqWHo7VD7hudPbdE9rnso4M5Rw+kx+nWBm1O7yvzfyNAn0tZawZmfMRJl2NNXsz9ShwGIcEJJI49IkvNi3hftap51fVZnnmK81WfG1taK4NdXcm4N7ochzXBCsXWyFW4z9jAYhy3fm2MPOFsPTavJHsa96fsp5OsK6g5CvswxOrlWkXjfK8KyHJyQ8rp27HKYjtNkNDZS2hsaq0q5+mrzxt/VNPNeJ/kWpxOg9u36tPHcrm5Fko33EFZauS8YrWEbouF8L5VyOPBm5DeWjitu3FxWxAjwGlecHxEUSM9wHf12D5xZY+zzr+rqceyGtw3J7HH2GYNpQrOffvYUVyIDbCa+Zw3kFvae9U2FpS1+OY/kGS2Ce67hSStdjdFbZDYpHYqMhV6QsCmZfeRsdURT2bdyiOu4hRfbvVXNLdUluxiXuOF+nu6eyp7hgnuasvcYF6qsmmpAK4BCbe5tN4kJDqJIq+7p7KcIzTGYsv204HGjv5Th+SY7FlvN8kqbseO9eRWAdLaWu0FXVNVTVEXTlTm2PwBknL/tH5ZdznG8fyKCzZRcQ5C4VzLLRz6joGOQIUWwjUGYYtMYajuwrZsUkA244IrGltSA4t4a/VA+2N3jNZSSYmY2PIGOY/zOxLlWUppkMnzbNAjs47iWP0zIuOuvHKekSDNRHcfhjH+r+x3JnL3mXk6g5akxuR8twXj+y+nyPK43DL8TJMojYrisd8a2JNn+V2NF02tAQt7iUVJf1fFbawJ1XZQfa3xbGm11nDk18+HIaoQFxiVCliDjZivqJii9e5K0vcHziiqZGH+78WLm7w3JqemfOVz1CkRm2beyitRiJwNSARdVS0LRF2rpxP73Md9v/I3InElHj/tkzjFssxbFMlyTD7TLeCs6dvrfAslusViTjqZbrkaMmkllCKPIF5kXdpiOIe5/IuEb3282eU5RnePucYZHb2F5aVLOHZM/j8ec7Z2lTSOuDLBlHw1rm0RC0RS01695XB3Dok/yfyZ7f+QsawutCV9E5f3UimN9rFW5a6C2VsDZ1gkaoCK+m9UDcqe5rhXm/wBoPM2ac58i5xUWVHFwrGKqq5ci2OO0zeKucN5pjWVpEtocSNPZdmRijtSBGRJkIsdS2kXtp963vn9u2f8Atzfy73Ge07nO2xUMPynLIHE3AMGfWVeAxcmtcagPkk+DTwmzumpbLMxqUr4yIkUh+na9pM/GMKzbKK+P7aMPafsMYw/Jcjr2Hv5f7uSrL06livtCaN6GoEaEiEK6fOOvvuhwIcywmy/Z37kY0OBXxJM+fNlP8PXDbEWFBhibrzrhKgNtNARkSoIoqqidfrEsW5CwvKqGqy3JuDaaVAyrGr/GStqmwwDJKu2aiJdR45Oj43FAya12oQqum4deRLHOuHLzkDgzKIOUYIxYSCfxzD+e+BJWSDkHH+WYTyKUaXWwckpzCN9XXSl3MvFMiPCDT7UlOIuY8N9nPLPDXse4j5JmYviNhPgXGbZDyrzplWMyZEmzJ3H4AMSIdNUQZTLaVbUiPFOUSyZxPymIzX6v6ttq+fVWUL244ZHm11pCk11hEfDzITMqFMEHWyT10MUXTRfRevcl7i6mptb/ACjjrjK6fwOho6uZdWlxyLf7MW49gx6qvbdfeBbmdCKT42y2MC64uggSp7leRve9jXMsPjjj1rF6LH22bLLuJsmzDmHNp0nJ8syGVZvssS5LMOE0CvNbVbN6wE1Xc0iLz1e+22i5wg8+0HFOa5BxC/f8z5bltS9ntBSO3WP1c3HJ35iWE55hIKtuoqJ5t6JuEVT3YexTl3C+QaLBuZMKjc04NFy7DczoaVL+uhBx/wAuY7BmXENqILtjVy6eXt3ITiQ3lTdtROuTL3k3gTJeT+BMwoss43h38NH6HEOZeFpWUNZTx9mGCcjHFl1cDIKcmI42NNPIDAjlRnfGDkeX1xtif6vyZ7mPZd7eqOnqcWyu5465Py+ixHEsRnXK2ec8wcwchYsEKnk3JxkWJj9TXq+9q20zHV43ZDicB+8/27YvmvLS8GcXu8Lc2UmPV8nLOToOE0tmeUYPy+MSEJTblIEp+yavFYZN5kXmpfjJkZJM/wDoqvF3t1z3C/evlGDUvGF/zpgmV2NhMrLAo7NLdZ9xvx1Q1v6RxchsRElhRHiEIMl5XAkSFaBs/c1xL+s/5u56ynlD3zY3e1FPiPNueXnIOW+3fAhxlyl4+efi3sh9IF0/YF+kVnWNOpsQYbEnZLbkA3zrwD7pfaxdZnxfyPcwre2rnreXhGO3+RYyy7juP8wcKcsu19lTWNfcQBZZm18hBeRGmG3ViSorrJ8XO4XwTdcO+3HjyvawdzJmSs8hwDhLi7ILoLvkHNco5MsoVdBucquGo7TNfV1bCKZMRGxaVlmTMXgyR7bcHvMzr/ZXmlVdW3H+MwnrnJh4YY45kYBPu6WqiIsicdGLddJlR4rJu/SJJeENrJdcP/q4vb77I5HPvuqwvF4fB3AuaYzk846WPCYX7owm25J4wZqHpLb1IwSJYuu20SE6DH1Ep6GCPr1zfV8q4jmNfklNwVz1RZlktni+QQ8etM7i8t0Y5Q9AyOTEZgyfqJwynWXI7mx4dTZ1DumKZG1g+cOY237yeG5JZMGG5MuNfTNcEw2HZI5CkX6MmwNdpOI+ooqFqqbC05hrcfpLrIbNzln25vNVdBUWN5ZvNRuZql982a6qaeeNAAVItoLp1g1dkNFe47ZBzhzu6dbkVLaUFkDT+Zq4y6dfbtMvIJouokoaL30XsvXuI5i5I9jfL/JdnayfcDxo3iqVOaY1TZBjmf8ALEXM6PkDCeQaahvK+yhmFdDdZVhs23mXyFHW3R0T2DZDjeBZpdjN9u/L82dHxvFMjyVKiRb5XjU5uFOdpojvjIU3D+dEPTVUTVE69mtbQYvlOQWkfmb26PSarH8avby1iNR+Csgbfcl1lTHefaEDUWzVxsUQ1EF+YkRfYvV3VVaUlpD4/wA2bmVdzXTamziGvMWRuCMmvsQbeb3ComG8E3Cokmoqir7gr6zwfOKuge5j/WLmxkFphuT1tA+3Oy+5OC9HvJ0VuI42+misuA8onqO1V3DrQ/rY/Y3huZ51Cs7vjzkLL/5MccmZdmnC/N3F0KLSwsss8Lr0elWWN30CFD+tejMOA08kxmaDTMlpw+cOMH/aPR+3b24cVcdyeV/dry5CoeUscqMqoeOZse4i4BU3HI7bLcYrO0ajuN0EL66bI8OjkpmG1JNz3i6f/wC2Nev9Xg7GNP2OMTrvH7m/ayafPgMjTOQW3YhwIoy3HHhnG2hIQloKCvqnfqj5BfhyZEGp5DTNXa9k2hmvRUvzuVgtE4qB5dhIGqlt1+OnX+TrM9P9+USfi/8AW3VlnUGukV0TJs1xywjwp6sHMjAM2HF2SDjqQbtW1L5SVNFTv1UXeXRL+XEu7UqiKOPwI0+QEoYbk1SkNyn46CGxskQkJV10TT49Y9yLZNT3KKpzu0yeUxDYbesyrprss2m2YxmAE6iPhuBXUTsvzLp3xzmiVX5YWJ5PZN1VdEYqoTl83JckyYiFMgrKRsQ3RXFVRfJdFHt3XSi5InNTyoazkSblshiMw27aLWSJ8mUDTUUjECeQXh1BXUTXX5uombYxHtotTNmWEJpm6isQ56PVslYj6uMR3XhQVIV2L5O6d1RPTqk5ZpWSjQ8qVmjyN+OOz6PJ61ny0VrvHRBOTHbVtF9d7ArrqXVZKy4hlseCqtcwdYAgixsWxWOzDar200Xas55BbXX1N949NEXQG2gFttsRbbbbEQAGwHaAAA6IgomiIienWX8HtQ8hTL4NjjEt6WdfFSgJsXGbpUbnjIV1S8Somix0+bt6d+sspcph5FKl53kGJx6c6SvizWGTbF2sJbFyRIYVtPJIbVNon8qEvqmi23H1/CyORd53gmSjTP1VfElVrKy4zlK194yX5DRt/nXEItrR6Dqvde3RZdlke4lVi4laUPioYbE+Z9bNmQpDR+GQ6wPj2xj3Fv1RVHsqKqpj+bUTU5ioySANjAZs2Go09tgnCaQZTDLjoieor2Fwv2+qfNscgu2Nxx+7Pfs4EVknps3FrBkVsnIzbepOHEcZbkI2KKqh5dO6Ii/oDn7Fi9i8eTJnYzkFRGcs3KoJ7yyZlTYV7S+QmPKRvMOsCRCpEBBptJLfCeLAtpb+Swn6y6yezr5NNErKaU3457NbHm7H3JLzak1vNoAbFVLUi0RLbmC7guQa+bVFj2DhIbVpywiSHwft75gF0VGC8LUeOajoaeUh+Xaq33DNfCyNvK8YzSkfsJUuvitUTjddHWW/9JOCQbhqoyAQEJgdV19NO8zji6iXr19yPntaNC/XQY0mrY+oqGKsPvSU6+2bWjjJKuxo/l0X17Jd8JsRL4cuqL7FbeVLdgxgoDigyNqQsTxfV0j8boptWOnzaprp36usNyOHkMm15AzbHmaR2or4suCwUqKzSNrZPvyGSbRHlRV2Afyd/Xt1lHCkWFkQZbTZBjcqVLfr4oUBtxvFbOIxPGQThL4nBREVhPm1T0TXq2wW8i3j9zybmWNQceerIMeTXR3ihLWoVtIdfaJofIqLqDZ/L30+HUziCtiX7eUYdnFXNtJUyBFZpHWY1U8riQprb5uGS/VN7UJkfQtV7JqHE9pEvnclzrPH5NNJhQIz1My2/QsMgljMcfBxtdYjuqAyfZR/CukDAKSJfsXfHea3ka9es4EaNWvnHhnWGtZJZfcNxPJ3Te2Hy9/Xt1j/AArNh5C5luQ5dks2FKjV8ZyhbZnAVmykmecgXBJG2TQkFhdC0TVddepOVVYPQKa9yVc2wS+abUoka3SUNpMp3DTVBeiydyoySorjBCqfutIq53DvMRyFtkBsWIdPOvqV+SIojr9ZMrBdeRsy1IQkNCQfkqp6bir6jjjGrrKLe1s62rYnXkY8fo4h2Vg1CB9xt3dMf03qvjBkNV0+dNV0pbjMIl/Mi3lm5UxBx+vjT3wlNQznGchuTIYQQUALRUJV107fHrG+RLVqe5R0+aW+RS2ILDb9mUGeM0WQYjOOABOp9QG4VcRE0Luuia4vzNMr8sPFMtsG62siR6qE5etPuPSmRKbBKULYDrEd1UXy7KPbuulByPYNTzoarP7HKpLEVht60WtmSZbzTbMUnBAnkR8dwK4iaovzLomsDOMYj2sansZNhFYZuorMOwFytmHBkK6xHdeFEUwVRVHF1Tuunp1DyDIK2U8uEcgXwXtawghPFv6+TCmpGbeURV0Ad8rYGSIeiJuRCResZ4+wqoyiwnX6WTz9nZV7NPX1casrXLJ8zB9w3nTVG9iCDSCiqi79Os+K8B10XxxyTUgSq2EjGko2Go7MZ30QfKElsiH0NS1+bXqpOHl8OqZgU0JpjEIlPaLc1qMRhAagKmNHVENrTx7hLx9tUPb83WQ8jV0KdAp7nJaW2iRJyNfeCV1QzDiI46DBE2jjwRVcEBMkTcg7l0Ver7kZmqzlKHHcpp8RnMHSVw2jlneRRlxHYsVJygTAiSI4auoqL6CvVxyTEZnjQWHJUfMGI77DbdqlW1aMzSadiiZAj+xskQEdVNdE3fHqwyTEot7Er624epHwv4MaBKKWxGalGbTUZ99Fb2ujoSki66pp2+zC+Q6yPKsKPE2LmpyJmOCu/czNu9GfiXpshqXhU2VYkOIOjerakqDuVMjx/LarI3mchvAvGrmjCPZxGVSAzXjGcqzcbcBdrW8nWlPfqnyoqd8gw3jWqvpE7J62XSzr68gNVcCsrZ7X0084kN03Hn3nGScbBCBsQVd6kum1bzlaVEcj4/XU0jFsclOgQja2c2S25bSIJknzsxm2RZNxPlJw1FFVQJEhcw1cF2bQyqiLj+aKyCu/dEmE4YVNvMAU1GM8079M47oogYt71RDTqpxHlmPcMzKGFHroGXVUFy4i2tdFDww/vWFE1kNSW20ADcbbcF3Tf8hKqdSn8UrMnzCzbZccYYOsdxusRRbU1KZY3CC6Ap8fHGcX8CdReWswhSBiM4pQ5JdQMfZSa+0dyzHUo1c1Mca8iA5IEUU3B1FFX17dZRnePM2Uamu/uT6Rq3jtRLEPuyqZgyFfjMOPCOptEoaOLqmirprp1k8PHYGQMwKViJRXjWQV8WAsgbmucRRiJGfkbxUBNCUtumqdl6imkYFs8VnyJNG5KR0KzMMQmiUX81IFF1B+MXif2akw+PzJqKIrMm4PKcbsfEJSamTjc+0Vp7bq43Hn0oPsuAhdhMlBV7Koj3RMI474+xa1lxslvEg2OSZGgVbUaBHgPz5Z1lQwrr7jiiyiAb5NCOupCvp1aYBfwsjfu87wXJRpXqquiSq1lZcdymb+8ZD8ho29HXBVdrZ/Lqvr26dzLLo1zLqm8Pt6VWqCGxPnLLlSocpokYkvMD49sZxFLfrqo9u6qkOvuYWSvPcq4PkC42tdWxJDcZJlMDTX3yTsltWdFmNbvGjmmheuiasZnlce3lVTGJ3NIbVFEZnTlmT3ojrBAxJdYHx6Rz3Ermqaj2XVdMS5AwaBPm2dIxGzOopnGBC2sscv64CtK8IzRGiywaVp8GRNdxNKAqREOsnC8wgWNrhMmwk2NbPqWwkWmNTZRbrKM7XuqCvRnXUVxQAkcacU/kNC0Fx+uk5Zey/GpN18LFrGE6Tm35WnJFykZkUVeykhrp6oi/GXmcygYooM2/vqWDUpMWxdWsrXBhKVhK2gBOuH5fILYIIpoKKWikseRCZJt2hvJF/hM+U2592ZPjUh8x+kJxte+sdw4c1sC3tl8ydlBVYkZAOT4ra+Ifq6p6gn3TLcjT84EOypQdB1vX8k3BbVU9QFe3WDYHx3jFtZfpXlNTSTchyJtKeHAhynlWY/ArAVyS+6jQls8viFC7lqiaL/AKH/AF/9T8F6n3NTjlBV21qqlaWldT18KyslUt6rPnRmxdeXd82rhL37/Y7GlMMyYz4K2/HkNA8w82XYm3WnEUSRfRUVNOpAY1jlBjwSnPLJCjpq+pGQ4q6q4+kBttDJV+Ja/sf9OvX6Sfo3QfpFs8f3/wDc1d99eP4h96ePz7fxeT7Eg5JRUuQQRPyDDvKuDbRRPVF3pHntuBr2Tvp0zArIUSugxh2R4UGMzDiMNp6Nsx44iAJr8BFOlAkQhJFEhJEUSEk0ISFfVF+KL1KsaLFsbprGcqlNn1NHWV02WpdyWVKhtAbir8VMl/Zaf6/U0sfx+joispCyrAqaogVaz5RKqlImrCbDyuLqvznqv4/2NjZ1GPUVVZXDnmtrCsqYECdaPa7vLYy4rYOPlquu50lXr8P/AE+sm5MxgeT/AHz+yBM8y3MsBxjGuK8ayzE5nGGSlIkQuMuTXuLqH9K6C1x1JIx4lmjZsyFisPoUkHH46cUe23BP1bvIfBPEWO5/FzGwkXmPciUWJ2GbMVciiq8h5P5Y5Rq6GFCqadiXOeYgQITkh1xwj/ul0I7Ie3X2nw7qNksnhrjyBQZDk8KIcGHk2Z2Mp7Is4yGHFe/OAxMt5s19gHfnFsgQvmRemomR0NJkEVh0X2Y13VQbZhl8SQgeaZntuCJoqIqEiaoqJ+DpphhpthhlsGmWWWxaZabAdoNtNgiIIoiaIiJon7F2JNjx5cSQBNSIspluRHfbL8pt5h5FEhX4oSKnX0GO0lPQQPITqwaWshVUTyF+U59NBBsNy/Fduv7L+n0GTOY9RHkjTCRW8gKpgFeNxdNPpgtibWQjen7hHNP2LlZfVFXeVrqiTtdcV8SzgukC6gTkSaBtqor3RVHpmLEYZixYzYMx40ZpthhhlsdrbTLLSIIiKdkEURE/ZPVtxXQLaukjskwLOHHnwnx112vRZQm2afiIV6j1lLW19RWRQ8cauq4Uevgxw+AMRIgg2CfiEU6+Hp/6jv1KyKHjdBEv5wK3NvI1NXsXEsFXdslWbTaPuJr30M1+w6vIKeqvqxwwccrrmviWkFxxtdQM4k4HG1UdflVR7fDpiuqoMKtr4jaNRIFfFZhQozSLr42IkZBAB1+AiiddtOp9pTY5QVNlbGp2thWU9fAnWbin5FcsJcRsHHiUl11cIu/f1/oUH3B+wDPOSOY/aLdt4RcTOEePeNOPuQ7vjXK8YYYjZVi2SYn90nkdjjV+kX61bGtlOuxykymDWMgRnXMk9k/GP6qvlziyNymlNj/L2Q4/gHMVtZW1RDuI9lIx2uueRKShqcdrpciOA2M6dLeNI6G0jjQkbi13FPLEqkl858oZ3e8zcwsY9ICxqMYyHIa2FR02BQrxklbsEpquuhx35rIi05JKR4VNlG3T/YU0TPayZZsUEqVMrAiXFpUKzImsJGkG4dW60riKAoiIaqieqd+v/Otc/wCOeWf8M6/861z/AI55Z/wzqNJbxe5F2JKjTGCXMsrJBfiSBksEolLVFRDAVVFTRfRe3VbUZ3Wy7KBU2K2kFuJbWdSbcwoxxFcN2sdaI02OEm0lVNe+mqdf+da5/wAc8s/4Z1R8TTKae5hGOzgsaquC/umpTMpt9+SJu2oPpJcTfJdXabqp3RNNBTT/AM6tz/jnln/DOo+I4bCfr6KLJmzGI0mfNs3RfsJCypRLLsHHHVRTJVRFNUT0TROrjCMqYfdp7ppoHnIboR58N+O+MqLOrpRgaNPtOCJgexfiiooqqLfphy3MqRkb0Jyxn5BOj2M0WYDZBGhRXo7DCAyimbihtXUyVVVdBROrLMsqx6xmX9sEIJ0mLkuQVrDqQIgwoypDgSW2hVGwFCUQRSXuuq9+oVhFxi4CVXzYlhFMswypwQlQZAyoxk2ctRJEMBVRVNF9FRU6q7rO6efZWFPXvVcB2JfXVSDUKRJ+rdbNmsfaA1U013Eiqnoi6df+dW5/xzyz/hnVNiGNRnYlFQQxgVkZ+VJnPMxhMnEA5cwjdcXUl+YyVfx9fj6lXM3HJWP3E5w3p1hiVi9RrMfc7nIkwQRyITir3Jz6fcS6qSrr0xYvUltlciK4L0dvL7hy0gA82e9t1yrjBHjOqKp2F5ox/CnTbLLbbLLIA00y0AttNNNigNNNAGiCIoiIiImiJ206ustyHHbWXeZBM+vtJLOU5JCaek+AI29uJElA02mxsU2gKJ8fVV6o8ppMctY91jtlGt6qQ7leTS2mZ0RdzDjkWTKJtxEVe4GKovxTqyzHK6Czm31skRJ0mPk2Q17Ln0MQIMfbEgyW2h0bAUXaKaqmq916qruuxm3asaWyg29e6eX5Q8DU6ukjLiOGy7KIDQTAVUSRUX0VFTq2zDJsftJl7dusPWMljKMjgsuuR4oQ2lCJDkg0GjbYJoApqqar3Xqjyelxy2j3GO2kO5qn3csyaU0zYQXPNGdcjSZRNuChd1AxUV+KdXOXZFjtpKvb+Wk2zks5TkkJp6QjIR0JuJEkg02m0BTQARPj6r1S5bj+O2sW8x6b94Vch7KskmMsykZOOhuRJUo2nE2mSbTFU+Pr1dZLc43bSLfILOZcWj7WWZNFbenznVfkuNxo8oW2xUlVUABQU+CdU+X43j1pEvaKQ5JrZL+U5HOaaedjHEcJyJMkm0aKDhJoYqnfX1TqZj2U01df0s8dkuttIrcqK7onymgOJ8pj6g4KoQr3FUXo5EVvMqFszI/oqfJ3Cht7l1QGhtmZRiKegih9k7dRLmvxVy6uID7cmBZZVYyr1yDIaXVt+JDkKkUHEX5hcRjcioioqKidVdVnlbLsoVNPcs4DcO2s6km5jkY4ZmbtY60Rp4zJNpKqa99Nev8AzrXP+OeWf8M6x/iifTT3cJxiYE+nrgv7tqVHktuPuiTlo0+kl1N0l5drjqp3Tt2TT/zrXP8Ajnln/DOomH4dDfgUUF+bJjRpU+bZPA7YSimSiKXPNx1dTMlRFLRPRO3TuR5BVWNZkcltpqbeY1ZnUzbEWG0aYWwZIHY7xgKIIumwp7UQd2iInTWS41VWczJY7EmNEvr+3lWc2GxMZViY3EaHxx2/KC7XCFjcqdtUTt1EYzijSZLrRcCru4El6tvK1t4kJ5mNYxVQlaNU1Jl1DbVe+zXv0E6VWZBlficR1qFlV65NrRMVQgV2BXtxW3kRU12PoYr8UXqZkt9jEwrOa1BYcGtyG9qIDbFbCCvhMxaysfaYZAGmxFBbbRO2umqr1b4Ezj1oOM3uQVmT2UNcoyMn3bmnYSNAkBOKT5gEQREVsDQC9SRV6/8AOtda/h/TPLP+F9TaDBq+VW1k+zdt5LMu1srYznPMNxjcF+zcdMUUGgTYJadtdNVX7DadAHWXQJt1pwUMHGzFRNswLVFFUXRUVO6dPWC4xKxiZJNxyQ5h9pIo4zrrmqk6tWPkiCXf1COP49empcuovspJldwR8ov5EyCRou4SfgV4xWnUT+tdAhX4ivUaBXRIsCBDZbjw4UJhqLEix2hQW2I0dhBAAFE0ERRERPROno0phmTGktOMSI8hoHmZDLoqDrLzTiKJAQqqEJIqKi6L09PYo7fFHpBk481iV09WwCdcPe4bdZKCRGa1VV+VloE/AidMzZFDa5W9HIXGm8tuX7OD5ALeBvVkYY8Z3T+tdaIfwp1a4NkMFX8ZuYLVdNr4b79ZpDZcBxlmM/AJtxlAVsNqtEOmmidf+da5/wAc8s/4Z1dRsCq5lY1kEiHKtBmXFrbq89AaNiMTZWjrqtogmSKgKiL6r36SjzrG63I69txXo4TWySRCfXT+6K+cwoPx3OyIpsuCqomi6p26V9qRnkNrdr9FHygDjImv5KHMiuvaadtfNr+PXpu3xPFWvv8AZbcaayK5ly7u5ZbeDxuhElTzIY6EKqJfTgGqKqL2VU6q7rO6efZWFNXvVkB2HfXVSDUN+T9U62bNa+0JqppruJFX4IunRtnit0oOCQEn6Z5Ymokm1U1+s/H1isLL6afOj4ZXOVVAMa/u64o0J1llhxp44D7avLtjtJvdUi7KuvddVRcWutFRUX/zZ5Z6Kmi/+7nVPjlM0ceqoq2FU1rDj70lxqDXxxixmzkSFJw1QBRFMyVV9VVV6kXV3i61l9LLfMusYmv0M2a5pp5JrUX+53j+KuOskar6r0D8trMb5sDQvo7fJ3RiGid/G4NQzEMhX4op9/j1Cx3FqavoaSvAgh1lXGbixGEM1ccJG20TUzJVMzLUiJVIlVVVejx/NsdrMkqTNHRjWLG8o76fkyIUltRdYdT4OsmJadtdOlkMPZ3XNKSkkKHlKORhRV12IVhGfe0+Hd3XT49MXeN4oEjIIqksW/v5su8tIimOwignOImo5aapuYaAu69+6/6Pf/Tr/wDEDen+dXoqfZ6f639DT8f2en+dCsy7GBFdQRNWpE2Mw4gF3ElB0kXRdF0VU6QhVFEkRUVF1RUVNUVF/wBDDsiS81HjsNm8+++4DTLLTY73HXXXFQREURVIlXRE9enYIZJKy6ewRtPR8LgFdx23gXTxnaqTcNe/ZVB8tPj0ojx7n5N7tEc34wOo6/l+NZ2qdu+nr01DmXdphkt1QbBMwrCr4KuuLoIfe8U34op/snXQT4a9MTYMqPNhymgfjS4jzcmNIZcTcDzD7KkBiSd0IVVF/wA6ZWQZXe1mPUsNE+osrWW1DigSoqg0Buqm9wtF2NgikS9hRV6cj0dTmuWI04ofV19TEq4Dw/B2O7eSI7hJ+20PSNXGN57QNmSCkl2tqrVkNVRN7o1Ut1wR01VdAX9rpbbBsoq8ihtbRkhDf0mwXC9GrKufQJEc10XQXmxVdO2v9GuQbEzcOpsRbFtCJwjKGaCLYh3UlXsiJ319OoEjIKjPqCO6DEZqTfQsrpo70pI/kWM0/Zi0BO7RItiEpaIq6aIvUcXZs98FwnKF8cidMkNqqSIWheN8yHVPgumv+dXHTWM1OTW0hjNZjspvGYF1PkMx1xuU2jssKUDMW1NRFCcTbuVE9dOn6+0cySrsYho3Kr7OTdV9hEcIEcFuVCmEDrZKJCSCYIuiovoqdY4Trzz5/feVorkh52Q6qJfv6IrrykSonwTX+h8lR4LMqRNfwPLWYjEFt96a/JdoXwYahtRUVwnSJUQBbRSUtEHvp1CXIa7N8fSWKhEK+j5PSpLcZASfCKVmjXkIEIVNA1UUVFXTVOs+F6XNkCmBwlEZM2VJAV/SEE3CEgyRF+GqJr+yxngLgLF2s+9wuctwTjQziO28LFYts6TFSJ08QwOVZS9pux47jgMssj9TIVWlED/T1z3L4jFypA+uHjhLOtCMh7vN92G0xQFReX9xt8hM/Dz7fm6yD22+5HGGsI9weI/eIsmzCKqh5cFIHluIT9TucCNZR2dJmsZwosuMpPx0bANpfZ6p+ywHGs/yF+LlHJ+Q1mNYRjVZWy7O2uptlcRqT6nayKMsRWHpTPnkSXmxRF0HeegraS6mAlraRa6dIratZARBsrBiKTkOAspz5WvM4gtq4XYddV9OuUX/AHJcS/yarjuSQoeJSjxu8xA5/wBSMhbygGqv3XXZTdYTccRsmi2PeVR+Ym1X9j69ev7H1+zTVPs9U/Yr1ifP8eRkI53kFzVcZTmFtk/R1McrqO0uWTZqgaQ0kq72J3z6KPbZr36xD+C9B+9LPx/Y6fH7f2/t79v2/wCgeqfseNuPc0yF9jOeWb+qx7B8YrayZY2Nk/a3DVGFjJcaFGI0Rp94EefkPB218YuEij139dV+z169U+yryX26cdFyBlE3La+puyax62zF7HKN+K88li3itGbcmT55IMxFeQlBlHNxpqQkOCZDyBjI4ZnF5iVDa5bigPK+GPZBOrW5FrUi4akSIy8RhsMiINNhESiqr+x9U+z1/wA8LjKskntVlFQwXrGzmvfktR2R12gCdzcMtrbTYopGZCIopKidSoQPzMe48ZfJKrEY7xMFYMtl+Zn5WbK/3Q+eiGkZVVlrsKCZorhKuB4pJsKxhwo799MdZqccjuNaI4yNpMURdMNe7UYXCT0VE6R/7+4+SSvdYK2d5uQduv8AupIOzd8NNNP9lp1FbzvHxgwrF02K64gzotnTWDzYq4UduSwu4HdqKXiebAlHVU1RF6qaSdOkTONr+zjV1zSSHjcj0D9i+MVnI6UT18BNGQrLZDQHWtyqKOCJdf6e/wCP/NLczO8or6QpDZOQa4icl3Nkgqo/8X08MXJDqKSbd4t7UXsRJ1mU7H6K0qKnFruFTxZFw5GGbbJKrhsCmFAjKaRxTdsECdMl01Xb6f0V6S+4LLEdpx99410BplkVcdcNfwCKKq9T72dJebxaslSY2F0Sun9BW1LTnjatCjqu1ZkwRR994k3Iii0KiAIPUTKnp1LhFFaMBKpnb1mXPtbSG7r4ZzdRCJtWWXETc2T7wmQqhI3tVFW5zZ7L8Sv6jH4ZWFs00xZUs5qIBILjkVuSsht0kVU0BXQVfRNV7dQMyxCxeqr2rMHBNoiGPZRQJDeqLZhPleivImxxs9dNdw7TRFTFswiMlHYyagq7sIxqpFG+8YYSTjqSomvjIlDdomumv9CVVVEREVVVV0RETuqqq9ToVTOd5BySILgrU4qbb1ey+Ho3PyNz+5G09dUaJ000/I6iyVBG1kRmH1BC3oCvNI4oIWia6a6a6J9mFL6/+xDjf6uM2KevUb+BGU/3xC/znlXuTXNbQ08Id0qytpjEGG1r+SCvPqiKZL2AE1Il7Cir26pOMcFh2161Zxb2VJy11kqunZSmgFNEIEWaKSZKOqm1HFbbBE+ZFNPs7L37d/xfg65T/wAM1H8U69esc/w3ln7/AL/9D9dOuH/8LZl+9sLrPv4BQv4wh+xT9tOvc3bZftdv8ZqMzLDhluqbrX0rtLjMM4SOd9UpHXEFB/JAy07KvXZdOvZ/e4g22mWZEmAN5SzGLa5JhOZfPxhyZMIVT5iqCkslu/7U0PZU0640s+Pfc9n1bUc85nEi4rgjcywiYjgMirl02Osx5Vf5349hDkSJf1UlkooCqKYEDu7Vf/RqcC92/KnImY4raVMzk6DlT8pMfs4tpaBD+thY2sqRDWsakPtMO1choxFg1Np1tWhDrhPkbixuLQ8k+5SBEiU81VZkx8KKNXgWbS65yduZJ+NKMIMRySm0PJ5zRVa2rM59wH9Y7ZZlz7isGFlGXYwPK9RfU+SErrRXNNSVbtpLOaUZTJQamRnm5gtqCsMqYoOAe7Lj3mHK+FcgwXG7e8zvHsFenwWM5vWrqPg8+tdnxZTCxorMpmRPi7m5GguC2ooWricWZ9F9x83BWKRWq7C6ebk2YRbLOI1ddSo95ypnOZUThy3LMZA+GrguMOtCwx+WwbpG5wPxQXI2ZYz7bK7jqqTmPl7DMnrMHlWGV1rD8TIrbIpbroveeW41BWBB2ux9X3D0UhNW8A9tic25fzTwrzBjK2lSxmN0d9Kpvr66ydrpkeS+cgWZEebVuNulDNtqRHeQjaQxBR4QZvvcBlmXvcvcm2Mrjl6wjS2y4PYt+Qq6NWw8Y3zXEdCEUqM62rX03zRgRBHsScscW3XvD5EyjOM8tK2ViPMM6BZN5Lx1CiPRClRKiItsbio+Md1CRqayn54vxqXuSd5b5Ny/kBMIy/HYECyzK7nXJVUGLAsxsnYSTCNWAe+nF1wAXTVE9VTXrlPN7LnHO+Ffbvg2ROY3h2JcfTXq2dam4n1cBmcUJ6OLshuGrEyfNmo8qOPixGaBpFUMO9qnLfKF3zNw/wAwRI38nWUZc9IlX9RMsFfi05R5Ux2Q+0qT45VsyCUlxlUdYkso0qk2XGuI8be5XLrb+XbKkyXCsKyawuIXG+F/fWSuY3WYrb07EuSE6tjIiPkiMNoSpt8BaalwfzO57rM95Zv+QcwOuyuBdnaVdFKerXYsyxpCx4p8qC9UyGJDzLbPhaJhRA2kEtqt8R49xrfLx4nK2WzqjJ+VjqBuSwujqm4hSG4MYm3kSQ6EpySSg0TysxnRj/nC3t8OTOE/c9I97XAWZ2UVjly5urTE5TGBRZMv/jJ6a2thNta024u6XARtR1dbWK4yW5Ne34V/1+uNaTj/AJ0zfkFnmfKSy7DeJru+uaDj6kO5yR7G6bBrWPHmPDJq45bJD5i2yigJAjWqby5E90HNHudncqcZY9xZleU5tQnKyOJJye8j0B2DlLFxOST1XXw66S2q1ciIe9QRtpIzIm4KZVzf7gPfE9wN9VkdrX8b8YYvyDVYvFxhmEIK1ZHRzLOGv0jZGMdvcH1MrxG87JHcGvP/ALeOUcpLme+4JCxtcMz6vnNXM7NMerLBynfrhu21cWejrwxXq+S6bjqjIJtxxxGw05GziR76C4Q5fqLG4XjH241x1GIUl4rFckmlpvrryTDjSUkSNa0fOkp9twCek6IYip8qc/4rCp/cM9ePYDjLE+NWf3ZNs5jrFDluTU9GZRGpDcRiXLcisqLTxMtrtbF9RFvn67/WPWdf7k5+LFn9fiI8w08SnrnfoCuYWDSY8O2A2pRs7WT8McGGHiVlIptgqlnma4Gw3Z+5XE4WQYPDlsRayM9e5DWsRZkXJIFc+LcIJ7tZLR1tghRkpra/ILZICTfc7Z+6nmag9yeG1MfMeReP7Hksr1iuhysgGGNWYV8lwmpIRX47zrMlH2FcU4yggqhJhfJeP8q3nC3I7+Hrnl/l2FsPMzbWVgLU+PeVLDUCVD+nYt34e9zY4oNIXZpxBQFySuhe4a6xPH8Wyu5KDkGQ5Fk8zKOU8wlxIM0MSvsorXUmVlBURTEmxjg8jkp/cbDiNorXtX/V7YTy49J5zzWgiLyjza1JnnaxambazFroNVcS0+tFIcKLKckzk2zH2YrO0mjfcTrh3kfij3Ac08s/ppkkqjyvGc0bsb/Ery0ijHmBWzYayZQidujj7MRlG1kgoOGxK3hovEdhNgSKx6dybVzJdZJJFlV7snBrJ+RAfJERFcaVVbJdE+ZOnPdhmXu1yYczwunwq2Y45wFb3EsHxajsJUGggwcVk1s1pClx0ksOPvPQESQSO+QiVUMuF+RMveblZRk2EV0i+mtNAwNhaQ3HKuXZEy3oAHJJhX3BBEFCNUFEHREynLuMeYsq4dt+Kq3IeSbCZiRS2ZuX1uNYzLkFiUmbEkxyYafNQc8yo6gkA/mi9Uc5By/3b5jjeN4YOdO4XRQHrmZf5fd0ch+wkz+SMrjzockmgfRIde2ivpHYFHAbEtRcdqso91+V8e8Z8YWsrDYjtDHnWGfZjdPQY92P6Y3zEyvemRIMeUwzGN+W4Z6KhAhCjy+4ng3kzM7bPW+GMnrIWP3t5YybafGF+1tqG3rmbKxU5TkQnaxuRGbfdLxbyENBXROZMi9zXPPKfBmSMZnPrOC6PHM8r4WNzoTUqUoTKfE6yWBlWMD9C3GdZNp+TudNwycRSXnrijkbOLK1zLiq9mYRQ8lSH3J9+wzkFbOgQ5L881bemOVs2G8/Gkvn5ibJsDP5EXrm/wBpdL7wc4fh4hUS6rKuT8tetbe4h41U2dekq2wLHJM14IdzLcltx/N9ahNMq6oyEPbrF9rlxzVl/LuBZxis+6muZbOtJW5+VisrKK23agWsqYkSezIhOMPuRntr7J6mm7ajfC3HuCZJlvH/ALabGBIl8xZ3hWVVuIy6p1qyNLMry2kONv7W4QsJXRRE2XnnHFcElBFDhfhCq51zHmnhHnetaKPXZleOZA5WfeUmbTtSWJLrjzLcmJOiNO/UwfELzJk063qKL1insY4a5Bs+I8fYomMh5MzOifdj3ctuRTLkssW5UJ2PJWPEgrHbahx5LP1EmQv1BeJtFHBp3G/vF5xvMTzDLxoJFDdXMqPaVVvHpH7MLGsyGPIcdSG8LTouwUEB3eMyJ1U+XBsZ/lYuuW+cOTr+xqqHlHKopHZVNXZtLkFlORi1kTBN6vYdZgQSkOkCE4LxAgt+JZvPuH/rHrPKfcNjNSxmGTYw1y3UXVRfE2jci3xynr3LSSctyOKkjbcqM81M8fj+naRxEDDPdHgvMOU8LZbx1QZFfcgVeCrNrms7vKSWmI2NW5Lhy2FiRSkNnYx9QkIHkFvZqnkGJzxmHu1zGmrsHwvM7/AMPqpV4k7Jv0KnWEmfc8jZdEnR5LthIdiusRXFCQkdkWtqDqbawb7L/drk+A4Rg8mxwTGq3HYlk5kuXXlJGZmHeci3MCZAcloAyWI7brj7zhoBGoNuqTj3uTc5pyi2zWF7a50uyj3dvYvW107Rx6OfYz6MbeYhSJDbb1a59GUhTMReRvXYACOWc2c/+957gNuRkVpXcbcX4vyFVYvGxtmE2Ct2TlFNsoa/StEYx2yIPqZatOPOSR1DX3N+zvNeX38kzLjylv4PG/P9ROG8tG6x+U5iqXUe3YeE5/0z7kOxr5DkpX9HDaN8kbbUfcX7Yo3u+zaHQYBOmY7mvJF7It7zL/uvFspk0bDnHVfIl6VsmzeFfrXhmgYMCgI8a/KfIHtDyflvJOWcHLEZt6zKyefaTFYnlRwMwqbuDGtZEo4ckmJTkScyy+TTqqh91AFHgHHb33G5hlt3yznqzOPconxZoTeFWLzkhqNVwcaFye6rgV5PMvNK0cfVWkRBDsvV5jnKHOmUc+3Nlk0i6r8pyuPKjT6qrdgMRAomQlzJxeIHGnH00dQdzi6Cnqtlm/GDAt5Zb5RRYdGyB2EzYMYlHumpD79+USUhMk7/AHOkSMsgCaF59sjEtEA+M+VPa97x53vFvr+2qT5S4jtJGLx4eKxZrLRSRl4zkE5bCFAF0nIkh9iLFdZ+WQKIm5B4T9qXAlwmH8oc6zIRW+ZR3hSVjlBYWi0cWPU2Bjujk46EuRImNti+2xG0Y2uOoo8ZcxcXe5Pm7ku1vspWizOuy1uwvsJtJ5Q1sGkt6x6XLBG7AxOMxHeE3lJVNmUDoDu4/wDclgnNXI3DYN0mH4zkXEuMzbKnB++zQnLWTaWVrFltbJNdokPxlEMiQVXyN6bS435ejSPv/k3LOPeLKCgtL9TsVfzLLMSanzcmuBc1WS4wy1LnKLnyvPCAOfKa9fy/Wf6x+zje5R7Ey5Cj4iHMNQ1URXQrSu42COR41qjgSyZRI5eOOLDbyqwkUmh3FYchU3LeQ8Pcr8RWeTT81zLDmHIU7Nx4yxOReLXExVyISRAuGJUE5Stqrbb7ZkDChtbErHK/d1mOF4LUZFk9bStwXbu6zbL8j/MzZK5zkQzob6VcMnGmYEVp40QfIXjFUAi9wX8smVW2Y1vt7tZc6LfW06RbXo45GoZlnZ1C2dgXmkNMHXPFD85KYi7492wQEcz545K9wvInEfHrWWWtBxhx9xnYvVsGtKvbB45L7Ud9hswho8zHN95s5Mp0XSV1lsWxL3I8Vc522Y5hint7Ynz4edZnVymcrqmaSxmRbDHryVLI3X3JEWL9fEZkSHXWhFwEeNlWtvIPKnNvvDle3PAKzI5FPxlxdjvIFPiD0ZoI4y4tg9AnTonmCOy6y29NdZcdlPq8gOMNNC31y77QOS+U2ucK3Ca6TfcacojZM3r1lU1kmMEmG5etvSSkMvxZ8WQ0D0p4orrUiP5jFAQE/wA78e4jr5G2vrI0fLMobA9ElWMkjax6vkCnqDLYuS1Fe24mi0+VF6WvtfO3heNMM22WusE4y5NbdcVutx6PJb0UClkJq6SEhCyB7VQiFeoVRTwIlXVVsduJX18FhuNEhxmR2Nsx2GkQRFE+CJ9mN2OGQX7qywu7l2crH4aIU+0rrGB9FIcrmiVEdeYVANGU+YxUtupIglUY+zhmTVFeNpDLIbu9o7KlraWsjyhdnuuP2bTSOPK2Jiwy1uIz09B1JEFNdERETX8CJonTsiS81HjsNm6+++4LLLLTabjcddcVBEUTuqquiJ05AsuUcbKSyZNOhWFOvW2nA7EDkijZktoqfgUumq+g5MxiROfLYxDmynaWTIP02R2LsIxOF+AQRV69fXqdb282NW1dZFfnWE+Y6DEWHDjNq7IkyHnFQQABRSIlXRE6RU5e4+VFTVF/Siq7ovp/2zqcxhOZ45lT1Y2w7YNUVrEsjhNySII5yRjEWxDUSQVX10X8HR1OXchUFXbMqiSKtt2RaWMVV9EmQahuQ6yv/dRH8Pp05DwfOaO+ntNk8dY087DtkZD8t9KqxBmQoJ8TRpRT4r1Jtry0r6arhh5JdjaTI8CDGBV0Qn5UohAdV7JqXde3SxC5RpycE/GrjMC+fiKSrpqM5iITJD/s0cUfx9M3uKX1VkVPIVRasaedHnxVcFEI2idjkSCY6pubLQh+KJ1PubedGraqriSJ9jYTHQYiQYUVpXpMqS85oINtgikZKuiImq9f5XuPv8aKr+2dWDGF5rjWUO1TLMiybpLeHYFBYkEQsPSkjkWwTUDQVLsui/g6erLXk/HUmxzVp9qt+vvBZdH8pt1+jYktiSfEVPVOnEwfNsfyJ9ofI9CgzgGyZb0QvI9VyNkkB7pqRNIn2WFJc8oYRV29TKcg2dbOyGujTIMxrRXI0ph00IDHVNRVNU6gVNXyng1hZ2kyPX10CJkda/KmzpbqMxokZltxSNxw1QQFE1VV0TqXYz5LMOBAiyJs2XIMWo8WJFaV+TJfdLsIAAkREvZERV6Ex5f49ISRCEkyiq0ISTVFRfJ6L07T4dnuK5NasxDnu19JcwrCW3CbcFlyUbEcyJAQzAVLTTVUT49QZGbZXQ4qxZvOxq529so1c3NfYbR15mMUkhQyAVQiRPRO/WKXGGZFSZRXxMDbrZVjRzo1jHjzEyCXK+iekRlJBNAMT2KuuhIunfrkWNm2Z43isixyqqlV7F7bQ616ZFboW47kiK1JIVMBMSAiFFRF7Loqp1Ex/GeR8Ovrycj5Q6qqvoE2fKGKysiQrEZg1ItjYkZaJ2RFX7DuMryCnxyrBVRZ1zYRa6ORImvjbclEO8lT0AdVX4J19MXJlca/MhPM1ORPRRUdERPqWoaguuuqKKqnr36cfwnL6DJhZHdIaqrGPIlRh1RNZULVHmk1VE/ONp37fZPor3k3Cqi5qn/pbKrsMgros6DI8Yu+GTHdNCAtpCWip6Ki9QKep5RwextbWWxAra+HkVdIlzpsk9keLGYbNSMzLsIomqr05e5lkVTjdS2aNfWW0tuMDrxfkx4zZLvecX1RpoSJe+idum8fxPkCnsbp9TSJWPhPqpc5QTcQ17Vwywr5IiKWxncWiKumifbnsaIJnLkYXlLEUG1VHDkO0b7bItqPfcpKiJp8emw0RTKGA7SVfmVWUHaSp8F9NU06or/EpsZ6IFdChTa1o20l0M+NGFmRT2EUfmacaIVQUIUQh0MNQIVXJ8IuDearcnqJdTIfj/2eMsgPzMppFVEUmnEBxBVdF26L2Vevup24woaEn/EeVt2E5XkhKvzSW8fKP5PNt9Glf27+yubfm6x7E6vetdjlNXUsMndFdcYrooxQdd07bz27y07aqun2FBzHP8dprEE3OVZSynWrSaaortXWi9IDX4bm016biROT6KPIdPxgNu1ZUbSkpKI6y7dhhlN3w1c6YmwZUebDkti9GlxH2pMaQ0Sai6w+ypCYr8CFVT9lfUVlyfg8K3rxsq2dWS8hrWJkWfHbNl+FIYcNCF0S+RQVNde2mvXiANqpGUBAR00Xx6IKCn+t1Aad5c4/B1uDDBwCyeq3AYxxQgNPJ2VF7Ki90Xsvfr77w/IanJqj6qRB+8qWcxYQvrIqokmN9RHUh3hqm4ddU16wv+cOL/Fqx6j/AMCMp/viF02mc5rRY6+8KOMwZcvy2jza+jrNTERySY/7IWlT8fTFNQck0L1pKcRmLCn/AFtI7LeNdAYiLdsxxdcL9y22Skvoia/bItLqygVFbFDySbCzlsQYUcPTc9JlEICn7a9fSu8nVD7gnsM66Dd2kYU7/P8AWV8Vxoh1T1Ay+HX02GZ5jt9N2eT7ujzhYtdmm7f91TEak6Inqvi7fH7XLbJ72ox6sa13z7mwi1sVFQd2xHpZAKlonYUVVX4J0bDnKNQRgqIpR63IZbC6/EJMWGbZJ+MTVOiHCs2x3In2xU3IUCxZWyaBE1U3qx1RkAiJ6qTSJ9kSdmuUUeLQ58lYUKVeWMauYlSxZKQUdhySQoRoAke1O+iKvX+V7j7/ABoqv7Z1FyLGrqtvaGaL5xLirlszK6QMZ4o8gmpTKqCoBgQkqL2VFRfTpylncoUCTWXijvlDGxsoDDwlsIHbWtYdiptXVCXzaD+606or29z3FKqlyYHDx61m3cBmvugZaR50q2WR7HkESQi2Kumvfr/K9x9/jRVf2zqNj2Lci4fkF5MbkuxKmpvYE2fIbhsrIlGzGYNSJGwRTNUTsiar1CgZrm2NYtMsY7suBFvLaJXPS4rDiMvPx25JCpAJkgkSdkVUTr/K9x9/jRVf2zp2nw3O8Wye0YhnYPV9JcwrCW1BadBhyWbMYiJGxNwAUlTTUkT4/bNrLHlTBYNjWy5ECfCk5HWsyYc2K4rMmLIaNxFEwJFEhVNUX16hUOPclYZdXVk4bUCrrb+vlzpjjbRPmEeOyakSoAkSoieiKvw6Zk5zl9JjQSUIorNlMAJswRXQyh1zW6Q8iL2VWmi0+PTFPScl0DtlKcBmLGnpYUiynnOzbMZy7Yjg4ZL2EBJSVeyJr0RGSCIIpERKgiIimqkSr2RET1Xp2rteTsf+tYJQfbrEsL1tk0/KB2TRsSGhJNe4qeqfg6fPBcyo8kOKKOSokGUg2MVpVQUdlVclAktiqqiIRtImvbXX7W5GbZfQYyLybo7VrYsMS5Q67VWJB1V51NUVF8bZdfTDybWtqpCIPSKrIY0YlVO6fUyIYgKJp3I1RPx9Bb4pkFPkdYaoiTqawi2MdCVNfG45FItpaeoFov4up15e2MOop6yOcuxs7B9uLChRW+7j8mQ6qCAJ8VVekpcQzzEsotxzPFpyVlPdQLGckWI+4ciWkVgyPY2iopmiaDqmqpqnWK5BlNzW4/Rw6jK2pVtbzGYFfHdl0pMxW3ZUhRAScP5ARV1Jeyar1qvL/HqJ+Fcoqv7Z028yYuNPA2604CoQONuIhgYknqioqKi9cqf4ZqP4p13WPuOmLbbdxlzjhuEgAABfPkZmRaIiIndVXp6tsuUMfKYwZNvhWDY3rTJiu0wOVSMSGkJFTuO/X8XT0/BsspcmYjKIyhrZYHKhqf5CTYDm19nd+58rY699PT7QfzXMMfxoXERWWrWyjR5chF1RFjQVJXnPRf7G2vQsjyhVIRltQnarJGWdUXTUpD0IW0H/AGSlp+PpLXEckpclr+yFLpbKJYtNkWugPLGIlbLsvymiL+L7Qn5tldFjMZ3VGCt7CPFdlKnqMSMa+V5U/A0BL0MRnlKibdMtiHNi3VbFQt21N06xitMimvxJxE/H1wvZVNhCtK6XZ5k5Fn10pibCkt/d0Md8eVGIgNNUVNRJes+/gFC/jCH2PXGRXNXRVUf+z2NvOjV0JpVRSQSkyyANVRF0HXVfgnRMOco05mC6KUavyCawvfTUJUOG40SfjE1TolwrNcdyNwEUnIldZRzsGhFNSJ6tcUZAIiL6m2idduqD3xe1Srfv8xqmoo8jYTXQyn2FmkCuGjO0iUUXY5ZRJ9agwbWIwv1IK23JY3GpEz9zSPa/yanKiRfF+iLVgn3admieJdHjhJaCyrn7j7rI0/I1Ve/Vh74/dfSuYteEwYcX8fTYbtbOrUdguVMGdIopSk9Xwa6E441XsS1+qffdOW+gkgk97NLmvqpV7Pp8qvLaDRQdyTryZWZRjs6LTQtoOL5pbjYx2tGyXeaaCvp1I9rfAXBvMo8mcgWdPVZ5VZdi7dQ/iEWtuGrCVUviy7I2eSRGEJM6Z9MwxHFwyLeu1v2/YXxvC/TXPPbXAR2xxyuYJ93Lo+Qwm3M5ShiOEhSHG5wBIYiKqG8wjgBq8oNlErs09gOYQuZ4sVli2wLHsOsJEaVcNAjEh+slTbJiUzHN/ciNvwkdb/I2uqm4sL4owr2x5vhj/POKWLELjvC6W8vW+Ipa3ETMX42WtORkm+R9HTQ1NkCV/em1BTRKngu+4p5FwSz4cx5tZWR5jRT6Wnyg8kyiysQboW7BllxSjiSI8Jd01RfReqe494GLZ7mvtUbxGAGAU1FEv5uHJZPUgsufXV1a8y3KlDcJJKcwDiPmCxFIHI4i2XD/AD9wD7ReccW4WxamZuo2OxsAyeFYZtJNq2qJWTU8CUs0IMd3zstMtPONK4MdXfGHlRV9nfuOiYRkVphOBXETIcrZgQn3ZlBIbvabMolVdEAKMQpDUV+O2++gto6Ciaiqii8s884nwnzBLxbjSZRQ6mml08ZvK+QXbV6O1Pcxeqrjltm1C+pAnDB9xCRD/J2r1yhxBmXC3KldD56up923ldrit3R47jtfTUlpMk19zKs4zWjskZCMMkB6b1RPinXLPEHOvGmeXPDeUZQ7lGDcmYZTJbw30YYStizCffOPGdGVCCEEuMskJESQ2qK04DiGmAe5J/jnJ+O/b3wRHilh83Ma8q6xyWzq3n7Otbip/Y35T9k+3KlfSuPMRo7ANE6Tzg7uLuRqjgLma0pPbDk7dLanX4ddzo+c/o3lx3y2OLWUOK4x4JDZILROl69/Tv1wViuMcH8umWIQsd5asLNnEbq0gGxn2PxZw4rvq4zqt2EBWiZmC5ogn209UT295/J9rc7J/bTntnd/y84NnfHthlWcYxHpsm+4YyLAa8JVT5wgkz6qzRtEV5WwV1vVEPha2/VrYdzniWVRcxak59aW0G/g8f4tRx7CO5JKTPuX35LbIN/VN2ESVJWM62oMNNm6e1f6v+v1xZyJUcCcy2dH7Y8nborU6/Drqcxm/wCjmYHeFZ4tZQ4rjHgfbIRaJ0vX/Y9+rCJPpLvBo/NfFllDcpcijnGv8VPK6RyMy3bRdBIX4puCbgaJ3HTrJOJvft7PLa/vqy8lu43ypSY7OumLuvkbWWYTckpcKNOhq42RwJcR0jQXPC8y2bar1z1yD7WfZ/N4Ycp8GClwPIc3jWVDI5WyN2PNtolCkZ912KxAjzI0FJDjE1wtXhUya2onWRRfe17dOROPfde5aZBHesuIeNb7CZuVSFDz1U16qekrXSLFTMhlOTIjgOIIO7z3rpkPHuYMX8XLazkZjkvgrDMydfiXyYvS1LcZMcc+9VE4LVgj9k5VxpGwQcNtSRplxCGvwj3MexPLqvnLGYLdNbR6nB7Fw80sasPAdr9HaWUF6LLeQRdltk0TSOERtOqBII8hXntc4EyT23ycty+Xd2PHdOzepn8/jlq1aqLrIG2nQbmhJsIMdl91uIK6QUMWicEt5TsZ4a9rfL2Xe5SpwWvPMs8j4lk9k5imVRX445Tkl/kzctWn2TeV0YkFiIZELgN/Tt7SUb/BLL2+80v3vG9WHFJw28UtGJuSS+Uyu5TGRUlbJji+UKt3AM5diqKmOnqms7235Rw9yfQTrO6yzkcM8vcZtqTFGo7VVVVbdI4VrGaP6lwmSINC0VPTui9cL+9vhXDZfIMrjGJGqs6xStjyp9iNdVypTrFl93wBcknEkwp86DMejNmUbRp9QUN5DT45xh7fObs05XtJ1fA/QiTjkWPXUNrKfFhJNpeVxzXkYYUld8rcBCUBVSRnuo4pwFjHEfJV/OoLGn5Gfzegxe5vMVfZn1FlRnRslVRnjSU0Zo4aEWiCqa916xzGafgHmRi65qiTcKbqzxazlWeFvcVZNWPvWmTVcOOb4MWYxTWBoCKSfMvovVRxld8a55gFlwrXU2Myp2Z002kj5Y7bvTbRZ9AxYMsuK0wiIDu5FVCJNfVNczx+q48zbkKx5bpsm4vhsYTUyrh/HpOSYrNBnILiLDbdc+jaIUE1AdykQondeuVMKvOAeZp11xzIPbFZxO2gyssTl+8l1kdcdgTowvuJV6I9YLsLa2qEnrp1zng+UcGcvuzKCryrneNMXELmsj38ejqqXHP0Ipm7SM2bttJISfjtghIQCXxFeud4X8jHKeP2XuYsrqXhWR3+F3MPHMEuYKZFltMeZSLGMy0TBvTI8YibLTci9lRUTrknGven7f8Am3m33ZXOdTUjVcrGcpynIrRl9pqOzX1LSTIYwnlsPqVdlukLStk0TT3iHYPNuA33AnLlZGz+Xe5dUTH8ZuotTjcPjGhurYMVmWNlHRJEqShBAiONumjju3uW5FXPOYbDgDmirx33H2jGHVoWWHXUBMJ/Sq/qXAusonyYqRvpowwzKQrbnZF110Remvc2x7c+c7HGMCi23H7tJCwq7dn3b9LU2mFldVdg3EKKsV9yQMlnU9SbT8Kp1xjkXuoxjkHKfZ/+h1ZJoMfx+PcPY43eyql4bBi8iVjjAPzQtVaOZHV0JDkXwCKG0itlwLzz7b/aRzZi3DeHDDyd2ti8f5RCf5Cl1VtKbk3eP10gpyQ2NhNx2lfVjyqBH40FUMuMP1gnt441tM//AEjwbHQ5D4r+mcdyutGdjIVcqulVLA/UmD0Bxlk3YjTrsWXG8jjStLp1xpcZ77b7rgDjet5EOPULm9w5JzTJczPHJJksWnfiwHWKtmET359yIqOPaIDnymCcd2/Glc7kGbcUuQ8ii4rHAXJuS0NvQtV99BqWSVEelteOPJajqqK8DbjYauk2BQ6vkL2CZfXc0wojMW3wmgwywkRrC5YBI0qVWvT7KNKjsOvIq+KRD8jSrs/PKO8sa47wj2u5vhDvP2NZDXQuM8Mpry7PimXZTEyRXMuZdjJN3PCWrqkwBeYiFAQU7ZjxzY+3/mWTkGGRrTin6VrFLZiXfSOYUvbGNklTWyIqSCh1iOA3O0bVUIg0X5kTrlzDck4E5jm2XGpWnLQePE7atXLY+RWdZjTWM45GsowOuzmVA5LiIJJ4hVU9F09xvtwzXiLlTGoPurgZUUTN7fEbqox7DI8PFbp7bcyLOOyhvGcxoI6Nkgk4m1fVEXJeJvft7PbbIbmtu5b2M8rUmPzbpm6r39rDMJuSUyFGnQiNtXIEuI6Tgo4rL7IGCr1z9zTwT7NMu4nxTA8CbSuu5VTZwsv5d+lSVf2ONY1TuFJjaMlDjaIxKeMnXmkNA0QV5cy+54I5gp6j3QZdahVTLTELuthYM3bZNLy0JGUT50VtlQBskZI2j03/AIl6uvdIftu50TGcgrY2CM49+hd4NnEeXHoGD/fEmeUT6b6dHIpSV0LVGyTvqnXtJ9xf6H3uScfcXXUaZkkyjjOSEhy6DMoOTJWzpAiTcQpkcDSI7JUWzMDHcij1kWcYzgWcYXitTkaUNHLzuDFrZ+UC3Wsz5drBgwnH2xjNm8jImMlzcSF3FUUUg2PDvFWP8t1czJGIXKeOZBib+eRf0EWG6++j2JRyQ3470gGm5UgQcWOC+TaiauN4kXsT4j9wGIe5IsopzWix+pySrx3G3HGCdnuSX7CS+7XPsO+M2JEJ5iO2COOPKIade2H3bYDSO8lcncEUOL13JuP0sF2fIsZNG4N5LyGFWwkV6TDdku2UaaMZsnWmnmnQBQBwm4tNgnt25yy/mCb9PHb40HHIhRId24SJHGXfQykSFjo7oovDWI5tTcTTa66YvwLScU8hZLe5YeOciScmxTHbbIMbpFoJ78SbQTirWHXUkGRIbSKifJ3LT41eE4xxtmWCcjcGSsJq8fxzOoTlBOze146wyNWWrlOtiDGxmwjTZIQSeRB+obFtwgTcY12G+4/2I5bVc5Y5Aap7iBT4PZmuY2dW2kZ21CHbWUF+JJf2i7KaNkmxcIlbcIFREyi/4/8AaPm/G0Dmm5z3D6niTFqu5s8qrBzWhn49T8h5NBlx/qBafYhR33RbbUBbcZFojRUIuVMPyXgLmSbY8WpZcoj48Ttq48wYyS6gY83jmNRbOM245NY+aS4KCSeMSVPRdOdfbrnPEHK+P1/ubYyjTN7HELmqocTrgxO3akM2rtvHZQn3UloEfa4gq5onxTXLvbt7neJs/XCo2WWl/hnJGHUg2lVNCfsiynorso48eZBmEy3JZNmT9RHcccZfYQuzfMVTB4iz3jril7HW8ZrMzzeu+6LTOpmVwZ1ZeHU17QFH8cCMDCqYTXiUngQ0b0RFzXiz30+1Cy5Epgu3ZWC8y0dDMto8qobBILQRHikwo8qvkoDclsQfGVFecdafYXcnjzHJ+APaHecMY1jWHJAi8tZRU2VNKyibdWwJJxqmgG7KiI2LMcZL5jMN3uAk22i6l/nfys/LNTOLkjdSxuVVUIdVUx4kZtF/AiIqonw16u70G0SbkGcW4yXdo7ij0cdmthtbkTXaKo6SIq+pkqev7D1XqdbWclqFW1kOTYWEx9VFqLChslIlSHVTVdoAKkuidTI7UybTcbxpDg0WMNPORQsI4Ltat8oFov7ofcRFMGHFVtgVQUFT3Gsa+x/HYVTj0oEOutcmn/crFiyvcJFdCBt6SbKp+Q94EbL1FSTv0zIzjGgGjkvtx2Mhq5TVzQlJcX8zGlyWhE4zhL2aSS0G9U0BVXt1Tcf53bSbbj66ls1VZYWb7kqdhllLcGPX+OdJLeVY44qNOsuKvgUkcbVAQwXPccpY4Sri8xO9qquM4+1GbkTptc4xGZOQ+qACEaom8lRE9V7dUa8hUcSmS+WYzU/S3VbcfUOVrbZzBc+7zPx7EdBUUtELXt6L1l1LhUk6uxz0KirlXMFJB30WLDcd0hY+jHcJEkntnmEScFE0aRDVCR/I4/GtuMRQcnGzPn1sTIpqHq4b4Us19Jbrp/lbXBR0vwKS6dQLiomzKe7pZoTK6wjK7EsKywiPa7gJdpiQkKg62uiKm4DRUVU6iwnIFpk8qLHZKtwvGI0ksfp0abFt60ejGXiB140Vw5kxxFHXY2QgKD1Hv83w56rpZDrTBWcaxrbeLDkSC2R2bMq51wo5OEqCCuIgqSoO7VURcYCLLcbx7MbaDjGU1iuF9FLbtnkh1toUfXYkmLJJogeRELxqYKW0tOuQcco44S7m9w7IqmriuPtRW5NhPq3Y0Rk5L6oAIRkKKZKiJrqq9Ui8g0cSnTIFmt1Kxbmtt/qDrAaOajn3eZ+Pajzaop6bte3ovVphWGvXRuZ8VfX2NJjzL7tpkYVxOPxK0ViJ51Z1cMnmwIQMf7Kqgi9BNDEqSISso43Tv5RUs2SBpuRhWm90cDX+sV9NF7KqdFGmM3WH5ljUsPi/U3lPMDR1l5iQyokiEmhg42RNuDoqKYr1MrclNn9PcOWJGvnWmwYau6+WhpV5CwwGiATvjcaktgm0XQVR0ExFOXeU5GOQQwVcgtMkG2TIag5K0xi2IyfuoXPPu1T+xbd34uuKNP8A64uHf1Pvxn06zCmrWhfsbbFsgrK9k3AZF6bPqXosVonnVQQQjIUUiXRPVe3VHN5DoYVLGuH/ALqrjiXlZcE9OjQllusmFeZqCI2BKhl2XTT106vP5vrL9+4XWBQ+P6aLcSKO7uJloEq3r6hI8aXWDGjmB2BgjmpoqKI6qnqvbqDQZ7Vx6i1sa1LiHGjWcK2ByuWUcJHikQCIBXyNmOwl17a+ip1bT+P6GHcxKSYzXWbkq8rKgo8yRGSY02DdgYK4itkiqQ9k109esRy/LsWr63Hqpm/CfNYyaksHWinUj0KKgw4jpOHucMRVRTtrqvZOrfNLNr62SyrVfQ1An43Lm/nahXV4ufuQ1QnXz0+RoDLuqIisWGQSbHLcrupwQqSohNvPsxXJDi/TVGNVAKoMNDqqfL8yoiuPGq7j6GweDC4E1W/IlFLyF854qo7kbdkw4jsVD/Ej5Dr+6T16KLPaucFzrHXGnmpESR9POjgSqUaVCnwyJqTFdRF0USNlxNRJF+YenJVwMdnNMXks1GVsxQ8UeW64z5a+9iMejbcxtCIm0XQHQdFNBQeuWeUhxyAuDfeD+QpbLkNQkn7ni1Mdt+T91+Tz7kJs9G9u5dOyd06wTKbdXxqscympvLH6VvzySiVz31LgR2dU3GW1BBNUTVU1VE79ZfyY7RX1tjmJA+8seA29Ko8EoUXVmCx6Acom9r00mAJ4/mcJBZAduMQsWR+Tksu/pkxoa4iOZ97hObdgyYpsfMPiJEcJxF0EUIiXai9NI+Qm8jYI8QIqATqCnkIEX0RV10T7FRURUVNFRU1RUXsqKnx16uMuw6qmXfG1lKkWelaw7Lm4W5KcV+TX2MJhFcWCLhEsaUAqIAqNu7dqGY32FZLa45ZqICU+knGwkpoSQkZmtCqsyWu39jfAx/F0zD5Kxuvy6vRRFy5x4Qo8hAOyK67XOKsKQqIiqogsfX4fBOjtsIvWrBYyN/edTIBYd7TuOJqLVpVPL5G9fQXE3NnouwyRPsd4m45snKu5GK07meTwiUZ9S1MZR+JRUkgV/NSnGiR2TIT52gIBb0cJSCfHwil+vCK8J3mRWswodRDkPohCM+2kI449INF3q02Lru35iRE79TMlsYVDkFBWsLKt5WN2jsl+uiCn56TJr7FiM4bTfdXCZ3qg6kooiLpARudKn8eTpjLeS4u68b8OPDfNAfuqFlxdI0phF8pC1tB4RUDRSUSGPMiug/FlsMyYz7a7m3o8htHWXQX4oQqiov4F/Y8jZRV4hWSKO4y3IbutlnldCw49WSZZyWHziuu+QFUO+wk3IvZevJquxB37tF12omuui9+mn2sKqTaebbebNcxx0VJt0d4Kok8ip2VOy9Li+c1jFTeLleQ2iRI1jDtG/op5tLFdWVAIm9SQV1HXVPj1hf8AOHF/i1Y9T8pxU4Ue7kY9a4/GsJzavjUt2xsk7ZxY6qgOSGvEiNI8hN6rqQlpt6k5dFwzILY7b/jB7Icvs4tVOvFc+dJLbuQOtyXkX9wuxA002fLp1Y43lNPLprqsdFixqbFlG5EdwgR5k9UVRMDFRcadbJRJFQhJep1JkU5+0ucBtm6NLGU4b0yZRy4iTKQpj7iqTjrQo7HUyXUhbFV1JVVb7McikLFpccrZFnPcFEJ0m2B+SPHBVTc68ai0yGqbjIR+PTttksmQzTNyiTG8Niuuu1NLGN3ZDbSG38smcaKKPSSBTI12NoIIII1byIWN4t9SyL8WryW3ksXDgODvbSVEro0lIxKipq26e8V7ECLqiQ6zMqmTQW46z6O2r5iuRZgRzT+7qG8gkKobZKO8UUHW1Ud4jqmtjgWby1nZni8JmdAu3doyMmxxTGKsibt0QpsRxQbkGiJ5BNtxU3qarY5dYMjPsDcCsxynRzxlb30tsihxTNO4Mggk9JcRPlaAlTUtqKFvldhY5RkNlLbjVNXGbkSI0NyS7ti1GMUbO9Gh1XaAtCrhr8zhESqXQ2TlLjlObrQutVVxkjbVsokm4QdbhMyGWz/CLj6Knoui9NVuTVlvhuV1yBOrpbEk48hGgdUG7OhvK09rre8dEcYdXQk2novbqVx7nklp7OaOCk6ruVFtgssomFFh92SyGg/XxSUfqFbREdAhdQRVHOsOqsBp4txPqcoes57Mm2gVIMwjpn4gui7PMBNVcMU2iuvfX0Tq0xLKYbUC/pnGGrKGzLYntMOSIwTGUCXFUmz3NuAWor210Xui9ca+37AGrr6h8LJrLRqGpK2mS2FpdyJlfilQET86UYWjRyco9nVVAVUaBzdPxjJqt/H72oJpubUTEbbeio40jzJgrSq2bRASEDrRE2qfkkui9YI3iVCFnAgckZrcU7VnaQ6UWMesqeJEOXAW0IEOM/YNyibRrVFXcadiRVs6S2iOQbamny6uzhO6eWLPgvLHlRy2rou0hXQkXQk0VOyp1x/zG63j7+CTKG/kMzYd2EiwRLeodgRmXK7xoouA9q2+G/5CRUXuip1h13hkeicrqHHLeBaP3F2FSrD0mxaltkIm2eoIAEpF2006kArzTwRnn2VkRlJ6O99O6rROxj0RTA9NWyRE3IqLp306mZlmONx6fHrnApESBIS6rZcwpNhZwbGIzIroxk80SstmRIYpsVNpaF2+3kzky5xyBGwpcsurlLRvIaiRI+7ri9Vuvf8AuxhxXtTV5tFb27h17p2XqpzemYhSbWhSe7XN2KOLBGVKrnYDcmSDSiRiz5VcQEIdyiiKqIq9TM4i43f5S/cET7uW5LOiU8WyRVVUarJFybSFHD8lpuKHgBNBD06sMWy6llUt5WmAT6mwbBTbF0Edjvgbak26y4OhtOtkQEncV1RdMX4gW8tZdTA31jUep+8JGTZgw45/xZT3EiORyJTMUPzTbDafnBRFf37B0eyR3jOxjVUSOUh2Ek2oW8ZitipuOpj7TyyFQBRVJsQ36fude3VVl2Kz3a6/o5DU6rnMOG2pK2SGcOUg9nIz6IrT7JooGBKhIvWLZdGBG2Mlx+puxaRVVGSsYQSXGNV7/IRKHf8AB1Eh0CRZOf5akqNjrUpBdj08SMKJYZJOjergsbwCO0XyuPEKFqAmnSw6tm4znN7wnZUybOleaR4BNPPOtLOWSNxYraqgopELY6i22Ou0eisYzWHXEoGldcpK3IJA2Pypu8TDtjFYjuH66Irwpr2RV7dO2uMyrDGMlqJzkK6p5rciNHmuRHdsyiyioJURwVUdpIY7wXQ2yFUQur6xwaCDtzmeI2FYzSSZkeMsHI2i+ksaeTLfVADxPgaC4apuDaeibtOkyjOscg1FH9fCq/q42Q1Fo79dYEoRGkiwXDPQlRUU9NE+PULD8PgM2WQ2LE2TDhPzY1cy4zXR1lTCKZMUWx2giqiKvf0TpUTCKnVfT/zZ45+H/u3VdGeFAejwITDwoSEgusxxBwUNOyoiovdPXrlT/DNR/FOu6x3gzEWbWVTMSLaaePYqzNetcrkWlgc9074oyqqxGFPaLXyMdt7ykqIqO5VecfSotDBjrJmlDsamxmVcNsdzkmdVVrzjzbTad3CESQERSXQUVeqbOsbmOxbCmkMvyRbcMGLepRxDsKawFtUR2O+0hDtLVBLaY6EKL1WXENVKHa18KyikvqUadHGUwq6fhE06gYziRRy5CyiO9IiSJDQyY2NUjTn0714+wfyuPOHuahNFqKmJmaKLe0/pKqNfZ1m10bkmRIkSHJ9i8O9PPOs7OcaAxHBSTc46YNj2EU9B6WwaqMYnvi2rhU0HKGSs02puVsFlssxjP8CDJ7r2RenbCimXOEZjRzPprGM409Dki/HJCdq7+of0GQyWiIbL4kJCqKCp8pdN3hMM1+T074VGX1DKqrMO2FlHW5kFCUj+kltqj0dTXUfmbVVJslVbWKzHnZbfyHKjEKyTv+mdnC15ZVnNQFQljQ21Rx1BVFMlbbRU37kGdZSLvNs1yKWkdnVt6xtZ8p8vzUGshtIqNNCnZthkRabFPRERV6Cf+i9Iw860Lo1knK6tuyFCTUW3kHcyJ6eoq/29FXpvEMzpr7G1iPP2cOitUebrUkShGNKtKgRI4pq6ICLj0Yl3IKIfdOs+/gFC/jCHUqbKcRqNDjvSpDq6qjbEdtXnnFRO/YUVepmQWsmW7TrYHHwzGQdNyvp6w3/BWpGhouw5kkdhvyVHcRltRRbERSLYWuW4hjdhKYbeKjei2ls/BVxd3gnT4itteUU/KRpDEV7IZImvVtjMm0BjKMOsGGhvcbmzYptSDjNz40qsn6MyG12uAvdEVF1RdU7rSZBkx/UX1fPtcasrHYLa27tHISO3auNAiCLjzZAru1ERXEJUREVETXrz+Nvzbdnm8YeXZ/W+TTXT8WvSrr+PrFchwzirBLTj7hTJo13xRcfphj1TY36OnV3swsrh21oDqoE6D4QFpmOviRV+ZVQ+sRtOZceocW5VsKkXc3osYfCXSVlt9Q5pDrpgSZnkaBrZtX6t3uqpvXr1X+r15tgeXbs8mwfJs112K5prp8dNel7qmvr16qv7fW1wAcFCEkExExQhXUSRDRU1RfRevVf9PbohJEISFRISRCEhXsqEheqfi6EARAEUQREUQREU9BQR7In7XXqvRNuALjZflA4ImBJrrool26RE7IiaIiJponwRPs9V69V/0/h6UW2wbEiU1FsBAVMl1I1QUTuq91XrTr1X7NroA6GokguAJihD+SSISL3T8P2AZgBm2qq2ZAJE2pJoqgSpqmqdu3X7fr0DhABON7kbcIBUwQvVANU1TX46deq/HokbAW95KZ7BENxl+UZbU7qvxVevVevVfsMwAANzTyGIAJuKnZFMkTVf6f2a6/Z6r16r9nqv7Xw68uwPLt2eTYPk8euuzfprpr30169V69V607/t/HrY4AuBqhbXBEx3CuqLoSL3169V64Z509t2c17GTcQ/UoXG2TXltSY1fm9YDMcmIcExYfWU0pwbGNLJpHI6AgPCqKJceJ7to3G3FXD2AXgXcrFMHtWbSfemhtjPSEEGVZKsqWyJRRky5rYRWicJtg3CVDbbZAGmmgBppptEFttpsdjbYCnZERERERPTrzbA8yDsR1QDyIOuu3fprp+LXrXVf2uvVevVfs2OgDgaoW1wBMdwrqhbSRU1/H16rp+BO32eq/1eiAxQwJNpgaIQEKpoqEK9tF6ERRBEURBEURBFB9ERE+wzAAA3VQnCABEnFRNEUyFNV/p9fHo3BbAXHNPI4ICJmg/koZomq6fDXpfx9/sBwgAnG0VAcIBVwEL1QTVNU1+OnSrrqq+vXqv+n4/YoOgDoLpqDgi4C6d0VRJFTrRPROyJ2RERPREROlBwAcAtNwOCJgui6pqJap0iJ2RNNqIiIiInwRE/zw5LYfQtLS0gZDGNRVEOLc1DDybC+KC4LgqvwVFT4dZjgxuNjYY9ky37LCknldq8jignnAF7qISY7wkqdk3Dr3X9jbRIhk2uVZBj+MSjHsqQJUg7Ka1u01RHW4pMlpp2JU+PWB4jZto9UTLY59zGLdsl1VJDctpUJzaqLsfVkWT0X0Jem2WWwZZZAGmmWgFttppsUBtptsNEERRERERNETq5xbIITVhTX1fIrbGI8IkLkeSGxSHci7TBdDbNO4kgkioqIvV9jkt0nX6W4t6N55FVDcOrnuV6va+qEvj3a/h641yGwJTn2OIUyznCVSJ6XGipCkPkRd1UzbU1Vfw9cQf78zP+9IHWYzbCvhzZdHh0CXTSJUdt92rlTbgo0qVAJxF8TptijauDoW3VEXRVRU/pdctxYzYssNZ5dE20CbQBZJhLe2inpq44Zdvw9YNYwK6HEn37NrY3c1hhtuVazWr6XDZkTn0Tc4QNNg2G5V2iiImidctNyGxdbDBb6SgGiEiPwoizIriIvxBxsTRfgqIqdYB/DnEP4wxvs4e/31m/97VnXIDptNG9Hwus8DptgTjHnuzF7wuEmo70EUPaqa6Jr6fZhvJLEdtq3g3YYhYyRRUObU2kZ+dAZe07EseQyRNkvojhp8e1PAYcIYuSY1ktVYNp6ONw4g3MVVT/AGDkf1/H2+PXLP8ABCb/ALY31xR/OLh379s/Zxf/AA2sv4syerz+b2y/fuF9mGfzcN/xmm9cp/wxqP4uNfZxtiaOKkCDS3OTOtJqiHOnTRqYrh6dl2NsvIOuum5fTXvbZnltDd309aX7pxwadqvcWsOY+hW0xwp7zO03GgBkSDcu1THshLr/AOcjO/8A2yh/4Z1h8/Hcav6S+xx2zjS51w3WgMylntA4EITgvukXjfBHBQkRE3EqKqr1ktU2q/S3GBypEkFItvmpruKsN1A9FJBlOjr+BeuWP4D3v95l1jePJJKH+kOQUdCswAR04g3VqzWlJBstEJW0dUkFV0VU79VWH4rXNV1HURRjR44ohOPkqayJk13TV1949TecLuRKqr8ESReUGF4rSXMpHBkWtVQVdfYPC6uronLitAehepJu7/HX9hJixLGBLkxF2y40aXHkPxl127ZLLRKQd+2hInT9hMxr9Gr+RuI77EHRpJbrqoujkyE0JQ5C69yJ6ORL/XIvfqbkuPTm8+xKA25JnvRIawcmp4TabnJU6pAjCQy2mquPRT3CKKZMiKKqVOcYnMci29O4L21sl+nt65SQ5lLYAnZ2PJBNpCv5K6GOhiKpS5jAQvu+7oIOQRm1JDcCPNgjOFgyTspghbC7eqL1kuV2Dpvz7+4uL6Q66upG5OlHKbA/xACg2KJ+5FE6wfG6+ODJBQwLK1d2CD028towz7aZJJE1IyecJEVe6Cgj6CiJneG4442F5c0yhWA899OzLkw5bU8a959dEEZKNKxuJUFN+pKg69JhMLj7LY19Ie+hlNWdJPr4VUjq+J2XZ2kkBjNsNIqkTgukionyblUUXHcfJ9JJUVFUUxSUFRSQVXXNwleQV9Nyhu0/H+xsf94TP73Lpf8Aeq/7V1Wf4Phf3sP2YX/OHF/i1Y9VUe9qoVvHrsbvrqFHsGAksR7aC7FCHPBh3UFcaRw1bIkXaq7k0JEVOsPlssg3IscA/u1wU0KQsG+fbik4vxUBcIU/F1zB/hjDv3rmdYpjTDhNtZRlwHORCJFeiUEA7AGC2+orIJgyRfXb1j2aZnUWV7VY4suwh1lYEVyQd6LCtVEtwZjrQKMcyV5F36oYgqCunX/nIzz/ANsof+GdNY1W4llFbf115X3NNa2jVOkeITO6PYsk7FkOOoL0dwwURDQl266aJ1xqcVf/AApOuKOUO5UE4dhj0p13cidl0JkCRF+KIvqnWD4p5HEr6PFJF4jCr+bcsL6ycgrIRNO6gzD2ev7pfw9ZnyBYx2pMjEY9dSUAut7/AKOwvW3X7KxZXXRHBjtgwKqiqguHppr9l9fPMNpc4B4snqJqD+fZYbeCPdQ0cTv434pFvD0UgAl7iipxpfRDcFyNl9TCfRolEnq+5e+5rKMWnqJsvmm1e2ui/D7OS/8ACFP/ABeidSeVXo4TMqyCzuaSLKfbElo6WmnnXnDrlX8kpTjZPSHU0Ik2N/kh3iycqxDGckkwdEhyLyjrbR+KKFvQGHprZkI7lVdEXTXvpr01HjtNMMMNtssssti2yy00KA20003oIiIoiCKIiInZOqnk+sjIFVnAhVXytN7W42UVUXSJJcUEQUWbDDTv3U2CXupdZPxJYyPngm5luLI4afNClmMfIK9jX4Mvq1IQE9EeNU7J2sa6ukrHyPPXHMTp1bPY+xDkNb8hsQ1Rf7DE3toqKioboaKi9UUGXGRzGMQRnLMiAmkKM6xWSQSmqHEVUTSTKQNRRdfE252067/byR/vSk/jNC64rp7eDFs6qxzOAxPrprISYc1gI70kWJUd1FFwN7YEoEioumioqdugabAG22wFtttsUBtsAHaIAA9kRETRERO3WESW2xB+Zgb4yTEURXkh37gxvIvxUUdNE19EXrlK+kV0N+6qn8Yrq20dYbcm18Kwhy3p8aG+aKTYvE2CubFTdtRF7J9mfQ4zYsxomcZlFjsgiCDTEfJJTTLYCnZEEUREROuJ/wCA9D/eY9ZVGcdI4uL19FjcBpVVRjtt142k0QTtpvkSXCLT1+Xv2TrIW7rFcluMqyO1bel2lSzUlHbpYMcWqutbdmyGnE2mT7rgoO1SPXVdE0/85Gef+2UP/DOjznEqS1oWrGlr4l3GtghNvy7evccZCwAYDjoKhR1ZbIiJCVQTVOuSqRwlWFU5XVTog7lVAduab+7Nor2TVY4Kunquq+uvSfw7xD++nesM/wACZn+8J/Z/TT/X65T/AMM1H8U67qDkESqgsXd7dZANxbAwH3hYN19u5EgsyZS6mrbTYCLbaKgD3VE3ESq/FkNi7Hksux32jTUHWXgVt1skX1QhVUVOrqO0O1mM9cRWQT0BiNJdYZBP2hFE/pdcffwIxP8AeGP1ydMlmRfdeQnjEMC9GIGNsBWNNNimmiE4Lrq/hU1Vem8zWO0V7nllYzJE8m0+oSmqprlXU1wGvdGhVp1/QdNScVV1VE+zBuSIMZqPZWcmXiV+82KCtg2xDKyo3n9qaE4yjclpDJddhCPoKaWVC2RrByjDrH6pncXjSXQy2ZsGTs9Nwg7Ib3euhadRMfMjSHiOH1bcZpV/N/U377ljMkin9cYgwBL+AET8PWc8kzIoPWcGaxh9E84An9FHKG3Z3T8ZS/JN5XGGSIe+wFHXQlT7OH/8LZl+9sLrPv4BQv4wh1Z1TjhMhZ182vN0RQiaCbGKMTgiqpqooWqJr1NwrJ4Umqu6F9G46ruZSbEjOaV15UyU0R1l0RF1t1tV2lqhbTFUSHWZ1jdfnceK2LK3UOYtBkbwAGwHJoE27EkOem40FlS7qupLr1Eucjtco41z6xahQJYzJjNA1e/TD4Ykd6xfCZWuuCCI024JtPKO0e+golRh+IQRr6Cnjq3DZ8rkl54nXFfkTJUt1SN515wicccJdVVfgmiJ/mciJdBEVIl/AIpqq9Kn8qdLqikK/wBwX/ZRXaSf7k/CnX+VOl/9cL//AIJ0uM4Rm9dkF4kCVaLXxYlqy79BDdaZkyd8yO0GgE80ipu1+ZNE9f8APHXrPKOnmMVuJ0+Sv1lHKssAVyIUVGAcZaC8liLUgiVTUVE1UtF09F6ye6z2xgWVjWZUdXDer6qPUthBGsYko2bMdVQi3uEu5e+mifD+hNyb66qaSO84jLL9vYw61l15U1Rlt2YYCRad9qLr0DjRg424AuNuNkJg42abgMDHsqKndFT4f5xUfL9NFN5zHY/3BmIMBuIaF59X6u6cEB1UYkgzaeNV+Vt5C/JBVSrzagFJKxxchXFQ46rUe9o5Ris6tecRNBLURejuKioDoAqoo7kVu5wy6YkuC2K2NHKJqPkFI8qaFHtqrcptqi9hcHc2fq2ZJ3+x29zfIYFJEADWNHdcRyzs3R7DFqaxrV+S6S6IgtAunqSoOqpY0GY1UbEcLvJEaJhFxJeT6mulovgCNmL6GTLaTiVCadbVG456NOESL5Ut5cRs3SxS9ocqkNt9yWBCfOvnu7fUhaZlG8WnwHXrBcysT8dRW25Rrp5EIvp6a3iOVU+XsHuqMC951RPgC/tdMSoj7MqLJZbkRpMd0H2JEd4EdZfYebVRMDFUISFVRUVFRervL8imNwaahgPT5r7hIO4W02tR2UX8p15xRaaBO5GQinderq/lNF9beW9pcux201P6i2nuTvpgHvqW5xARE9V646xaehBYVGJ07Fg2aEJsz3YqSZrBCXdPG64QafDTTriD/fmZ/wB6QOuRv4D037/udJ+11y9/Dq0/2lrri/8AwZcfxnndcu/zfZR+9TnWAfw5xD+MMb7OHv8AfWb/AN7VnXIgqQoRYVUKIKSIRIN4e9RFfVE1TVU9NU19U+zEeLYUpp+1W1DML5hshMq6DDiuw6ZqTsVdjkhx5xwAJEXxgpehCqxrlkFWDh+MXljPd0JBF23aSlr2dydtxq46aCvqgEv7leuWfw/ohN/q+Vvrja2sHhjwa7PMTly3zJBBmOzdMk44ar2RETuqr9mAYhEuIMrJKnIZt3aU8Z8XpdZWP0j0KPIsBb1RlXHHBRsDVDJNSQVFFXq8/m9sv37hfZhn83Df8ZpvXKjaEm8ctpHSDX5kbcx4AA1H8CqBoi/iXruunw7/AIV9E642y8WlWBMp7nF33xElRudDlhbwm3STsm9t2Qoa912rp6dfoVybMuK0buFtxKZU3AU4v37Lu5yolOONmJHIZVVjJ2UjBQTUiFOv918g/wCNYf8ABev918g/41h/wXq7uMGtbmxyaJUDSW8O0ySPclUQ7aQE9tH4bLQEw6+sZFFXO6gK6Jp365Y/gPff3mXXHH84OD/xoifsbV/G5ciumX17SYxKsYTrrEyHV2zhrYHFkM6E0bgN+HyIqKgmu1ULTquybEZ8uqyKumMSIEuE84D0qR5EEYcxEX8+0/r4XWndwmJKip8UiuyW0ZkOR2XH2k10aeNtCdbTXVflJVTuvVpc30qNBpayDJm2kuYQBFYgx2lOQb6u/Lpt1TRfX06s5cRpY1c9YWkyDH0VFj1z0xyRDY2rppsZUR2/DTT4dcXUtmCtyQwCiakh8yEKS60XURd3dC2GmqL6L1lGI2DRx5mPXdxRPtl3VEhyzYYPX4obXjdRfihIuqp36xuXGlMLfY9WwMdyurRxFl19tXRRio+60q7vFKAEkMOabSElRF3ASJ05YXNlBqoDZtNuTLGWxDig4+4jLDSvSCEdxmqCA66kSoKIqr1/0tF+KenUvHK2syXNFrJTsK1t8daqxp48pg/HJYhS7OSwstWyQwMmBUNwqgmXUfLMLsVn1jrrkSSzIZKJY1dgygk/W2kI1UmngQhVR1VFRUICISQl+yx/3hM/vcul/wB6r/tXVQ60YuNO1cBxtwFQgNs4gEBiSeqKi6ovSpqmqeqfg/b6wv8AnDi/xasuo38CMp/viF9mBfwBl/xic65g/wAMYf8AvXL6xbJmGycbxXL2knqAkSsQb+Cdb9SSomiCkhI4Eq6flJ1j1NybJsYGG3Ehytm2dbYjVvVc2UGyqnSZhiaDHR/a2+qpoInvVdBXpCGbyAQkiEJJljaiQr3QhVIvdFT0Xr/dfIP+NYf8F6x67pLfI3syompt3U01tlcecSxyjFVP2T1QLIOE0H1G0XFVBQyRNde3WD5d4nFr73F5FAr66K23ZUVg5PFjRO6EbMwjTX12Lp6LpleAWslmIebR66zx9x89iSrmjbdalVbZL8vkdjOeVsV7n4iRO6aL1b4schor/kLx4/WV6FrI+7vOD95ZE2ndGmmBVtTXtvcBE1VdOuNqGK26e/Ka61mk0KqseroXPvmxkkqfkoIM7EVf3RCnx+zkv/CFP/F6J1Q/wlzX+Msn7cowiTsbk2UEn6WYYiv3ffwV+qp5iKXogviIuad1AiT49Y9lRRpEa1w7IHIt9VoptPHEbeKqyeneFe+qtK8KIv7pBX8XUmRTT252HYhXM0uOSmSVY00n2wsLu3a/CjrqiyJaIu1lNU6iXNnFVjJeQXGcntBdbVuTDrHGUDHapxC7p4oy+Yk0TRx4/wBv9hyR/vSk/jNC64f/AIbw/wC8JP2cffwFsf4wL1zD/hTDP3unfZyP/OBnH8aJfXE+vxweh/vIesoluMk3Eyqtosjr3FRUGQJQRqZ6gqpouyRGIS0XtqOumvWQUOaz8lhZzVPjOr4tVkAVce3xx1oRJ+JDNhzc7FeQwkaEq7TbLREVev8AdnIP+NYf8F6/3XyD/jWH/Besib4ytJtxBvblFt5sy8Zv9LOlaWuOE1KjgIh4F3C433UT3Iui6p0n8O8Q/vl3rClcMQRyozFoFIkHc6dA4QNjr6qqCuifi+xFTui6aKn7fXKf+Gaj+Kdd1jn+G8s/f9/7Mh/39kH9/v8AXH38CMT/AHij9cmRJQGKW18WUwjJPlkQckYGxB1s07Kguq80qfBQVF6LA3JLIZDgdhPA4BGiSHsft5zljWWTIEupNo467HNRTQCAULRSHXrDeNK6S1JnUMiTlGSC2SGle7MhfQ0cJ5RX5XTacffIFTVAUF7bk1ucnFtxK3E8TmR35G0vCVnkUluPCieRO27wsSHFHX0RF6j3rgksTLMPqHormi+PzUTztbMYFf64EJkyT8Bivx6zTjOfKbj2NrMYy3HW3TFtJ4tQwrryHH3Km91pG2ZGwdVUCMvQFVOuJa8JUY58eblkyRBB9opjESRCiMR5b0ZF3i2ZgYAZCiEokiKqoumffwChfxhDq9zHJZRQ6PHq92xsHwbJ53xtqgNsx2R7m664QNNBqm4yFNU116qOPOTOKJEWvvLEazGru9erbBY1lMdRqA2/Jr1bk1pyCUQFyO+YoaiJmiLu6fkYJmOQ4u+QmTVdcgxktR5FXcAI6fgltgidk1fPT10JegxXM262Qc6CVhV2VW8cmruq5Hfp3n2AkgDrZAfyOsugijqiopCQkt9jt5MfsW8GvWKqklynTelN0k+uCZFrHHXFUiGMaOAypLqjagHoCf5oNtV03gYa6a6bh266f0+qPGoWYysrtLarl3tkD9THrAqIZzfp69P7neeUyeIX10LboIIqa7u3Ht9atqMXkbGpGS1Qqy439MyzPKMMN8z7K4TCx5Sbf3DqfgXrHucazMpNm7c4xc0FjjDlVHYbqLN2xYGxjrYtvEZqw5D0Dc0O8TQu3bXqtgXNfc3uSXkGVYU1HVMA009GiPjGdkWFvLVGY7aGSD28ji/uW16xHOplezVSMnqQtHK2O+cpmH5XjEGBkuCCnoIpqW1NV10RE7f5xV1ZbVtzf5NdV8iyqKSrZbZYciR5H0pyZ9xLVGWG/J8vyo44vqjap1iGbzIDFXIyemZtXa6O+clmGr5ltYCQ4IqegompKKar30T0/olR/OPjX73WHWbfw6c/eSL/AEKmySDjt/mGHOY/Dq6ZqjrZl23QWgvufeUaXWxAcNo5ak24Mjx7TFEAjTx6dYxQ58kiPcNO2UqHUzHPLNoKOXLV+qpZpakiOMgqqraEviQka7bNE/zhlQJ0ZiZBnRn4cyHKaB+NKiSWlZkRpDLiKJgYEomBJoqKqL26nZLxBCfybFHnHJLuHtHvyPHBcLcTFOLpa2EQNdGmkX6gB+XR5E3dKovWmO30E1bVQcnUN5BcEu7a7VZkN90XsuiL+PpIgcu8gDH+VNP0ilK4ICO1AGSSK5pp20Qvx9C7LmW2TX81xQbKRIn393LccL+xtIavPlqq/kgmifgTqJfcuw38UxEFF5MTccEcmyRtFRUj2Qskv3fFPujokv1BD8qC1rv6XHCgRjoiqlpCqyDWIVSsT6D7vVtddWvD+bVF+HbqfZ1UGffcYvPm5U38Zs5kihjOEihU5Q20ik0rOvjbmqPidFBUiBzcPQU2HZmpUTXaJT3EKJkFZXiRbyCtSX+djhqqr4mnkbTVdB79RRz7LZFrFjPC7Bo4rMarpGZWmxuQzUQBEXX+6oBuq4aarsVNeqbknkqnkUuLUz8e2xzHLRkmbTJLNhwZFdY2MB35mILBILoNvihvmg6ijSanyDf08woFtTYhf2VbOEGXCiTYdY49Gki3IE21UCRC2mBCvxRU6pxz/LXckSl+pdqkkxaaF9G5YNgE0xSrYY3K4jYIu/doidtOrK1wPJSx2xtYLVdYSmI1TNOTCjyPq2WFG0ZfENHPm3NiJfBVVF064HzLHswkVWSZbEoXMgtwg0r52py8T+8ZBOMy4xsBve/Ofmmw09E0Tt1a5HfWQ2N3dzHLC1sHEiMHMmuiguPkzEFtoNUFE2ttiKadk64l4xh5k+1gjmRLVljYQqI2TgSWJdk/G+sOMsrQn1VzXz7k9EVE7dch8ZQswei4LLoaGDJxz6GjNlyJdY809aM/VvxilD5iMlUhfRU10FUTt1BtK+YEWfWTYtjAkgTJnGmwXxkxJAi7uFVBwRJEIVRdNFRU6z2BnWYP5LEqcepJtfHdgUkMYkqXZSGJDwLUx2FXcICOhKqJp2RO/XD3++s3/vas6lZPiRZDCk4mEawnX2OHNZk49HmPrEjzZcuD8zLLjn5pTPVtV7H206Ktb5FR1kmVZSw+4ccctRDTTeNikb8vT/tiipfHXXv0UGnjXecZnfSzkyNrj1lZzJLxfnZ9rYSFVGm09XH5Bi2AppqiIidHXy3Y8/McheZs8utY2/wHKabVuDUwFc7/AE0MCIGyVEUzJxxUTegjlmFzTRqPk9BZ0xPKikkc50UmWZO1O6+M1E9Pjp1aYfl1c5V39O8cSdDlAopJEV2tzoRr2ejPjo6y82qiQqnfXVEj4wzynljFW003CitNS4/3ojIojbMOPbo0s8u2gAKPqWmgp8Oq7lXOAepVyrJo9XVUlv5yySe1NgvT3Miujkkps7/EotMvqr5a73EBNqE/fYPkRY/byoDlXImsM1ks3IDrwSHI6tWTTzeim2BbkDcip2XrH8ny65O+vJtjkLMmydYhRjdah3T0WMCtVzbTSbGxEdRBFXTv379YpyrVwpE+qo6uTjOUlGbJ0qiI7O+8Km2fbDUkj+Vx9l5xE0BSbUlQV1R+4wLJ5uPy5jARppREiS4k9hslcZbmwZoOsO7FUlbJQ3DuXaSbl64+i5lnOQ5FCqjyC9dq1kDGpozkChfSO/IqqkGYyL5DEQN1tfmVNO+nVvhF6Rxhmo3LqrRkUOVS3kPU6y1jiXYlbNdrgap5GyNtVRC1Q6bOad6E351SrySILrmO3ItubmZdTbhogOdhLwOqD7a6Io+hKzWV2drbwmBBuOmUVcHIZDTbaaC2lk+gSTFE7J5HyXT49HDteSJdTGdFW3I+Mxq/GVdaJFEhKVABJK7kXRUR9NfwdZvfXdVbV7mV5dHlwZVzGlR5d1BhUzLf3qJzkR50CeceBHjT5lElRVTv1y3xumbyAwr70eoVx4oFB4UqZNTGcfhJLKL9UiErhqpebfouiFp26r7WvmBGsKqdDs6+SJMGUafXyRlw5Ag8hAStuAJoJiorpoqKmqdTMfzTN5GRVAYha2YQHK6ghthOYsIrTUhCq4rJ/KLhog79vf07J+wyDB8hRxK2+h+D6mPt+rrpjLgyIFlCI9UR2O8AOhr2VU2rqKqivx8pqHpdCjxBW5pWR3H8dsmNfzTkh0N30Typ+XHk7VRfyCMdCVutx3k7JGq1htGo0OY/Bvo8VkfyWYi3rUkmxT4IJaJ8Om4ud57dXlc24Dw1cmTFr6cnmtVafdq61tiOZiq/KTjZKnqnfqqyHKKqbQ8ZQpLE+ZMsmHYcvLgju+QKikiPILqx3iFBkTCEQRvcLama/KDTQA202AttttiINttgm0AAB0REROyIidk6Lk7jaG3LysIjcfKMaFxqO5k8WG2jcOyq3HlFtJ7DSeI2jJEfbEBRUcAUM5+P297hGV15FEltCj1ZYiAH+cgW1VODa81uTXxSWSDVNUT49KwuW0TejexZg4hTpN027d+89Wt37rVGdNV9PROsFiXtxlfIL0fL8bmy2iKRPq6Kuh3LM6ZPcgwxGFCaAGyIjVsO2uir6dZFAqj8NrOo7eJWuo54lbnyIDjEJxHf3OjhCu74evUiqsI70Kyqn3a+zgSQJqVBnQzViVGlMnoQmJoqLqnf1TVFReuS8gdafaxy3tKGDVOmhDHsLOojSEt5UTXsaNi9HYNxO24VD1BdPsdYdTVt5txpxNdFUHQVs0Rf2lXq8wnIopxihTZRU0p0CGJeY+4+S1lnXOn2dAmVEXURVIHEIDRCTTqLi9TyVdQKOFHCLBaNmokS4MNsPGzFiW02O5JBtsdBbTyrsREQVQUROsky65t7i3vLvJ8ztfvq6lyrCbKSBDbgRJASJ6lvbRWF8aD+b0/JT16qqvPc1eyOvhvsW8WLIg0MJGrEoRRvqvLVxmDJfG64KCRKPzL8uvfpMjwq+Whu0hSq5LBlmulmkGaoFJY8Fk281oStguuzVFRFRU6yDk+XlT7+cw6/JXo2SrDqBeZcg5MUCKaRQjpFXxtJ403MLr6rqvfqBbZ3kpZFZVkE62DKfj1UIo8Fx9ZRxxbq2WALVxVJSMVL4a6durpvAMtcxoboo8m1SPEpZv1j9eybUMyW1YfUNgmaaNqKLr3RVRNMbrc3T77Yzjjmg/SNwxaZcmv3FEy/Mmt+ARBt3ymrzZNgiAaCQomidSwtYUm7wp2QYU2aw4xvV78Q1VWI2QA2i/RSxD5XUdRGjVFJoyRdBaqcVzqQ7Sx2xaiVV9FiZHAgsp+QzXlYITzIIv5LbbyAnogp0UWVyA3SMmhiZ45TVNHI0IdNUnELr46fuVbcFU/D1yJyDexb+dFsMaraqNll4k6SlzOftimzWYttYqpyPGLTRErZEAoSIip6dWeG2zv0ckzCxoLgA8j1JfRBL6GeIapvD5iafa1Te0ZjqiqiolPmtXMop0eR5qm8iOPJUWn0ziFGs8fvGdqKSKiGIbgfaXRDAVTpqrZziJYtNNI21Pu8eqrO2QfRCOxMQ8pJ/XvgZL8VXpH58vIc/wA1tybix2Wwcs7RwENfDDhQogoEeOCkqoANttBqpFp3XqZl+ZhHc5CyGIERYbDoSo2KUqmL5VDMkNQdkvGInMeD5flFttVAVI8LssHyR7G5tplb1dOksxayUUmGFJIlDHUbRl8ERHAE9wii9vXTVOrHJ8ot0t7+2Np2xsnBhRjkmxHGKyqsQgaaHa2AAiACJ2/D36DGcLzuRQ0UR2fNj18evxyULcqwfKXMd89hFedXe4qltJxURVXaiJ1Uynz8r8msr33nNBTyOvRAccc0HRE1VVXRE0+2LnNYwDVLyQy7ImCKgngy2rAQs1FvVS0lMKzIUlRE8iOfh6xvFnmDcoYbi5DlhiJI0OPVLoOORHDDXasx9Wog6/Ay/B0INiINgKAAAKCAAKbQERHsiIiaIifsOTuPbnOJE3DEy+9qFoHIFC00ldV3pHAiLKYjBI2tq02qL5ty7fmVe+tTktBYhXXlFNCxqZ4DEkHDmtgQA+LEwXGj0EiTa42Qrr3ReuZ89uMwkz8sxidetUd4cGlbcrW4lFBlxwbjx44Rz2OOuF+daJV3aLqmiJXWueZKWR2NXBOugSn49VCOPCef+qdYQKtlgC3OfMpGKl8NdO3V8nH+XO40lyLMm0+mi0s36t6ujuBCcJbWPI2+NHDREDRF1+ZF0TTg+zw7Ln6CblFfPkX0huDSSvvN1ikr5bROt2cZ4B0cecLRoRRd2i9tESfaWEsJM+0nTLKwkkTIFJnWEk5k2QQNbRFXHDI1EBQU10RETROuJOOCzeQeFfejNCmP/QUCsrURaiS5HhLLGL9SqCoBoXm3/KiKSp1GSrei12c4yciXi9lKRRiygkCiTqG0cbRSSPJ2gouIiq06IOIipvEgg38G9wbLaaSj0N5XXq2ay+32CdSW8UkB9tfUXozpAQr3XRdOmoQZnXWbbTaA3KusZqZ1goomiE7KZRjeX+ycFVX4qq9FV5ByDeyo00vCtBj6N0sSd5OyRkrsfBt59FX0bMjVfTv1x7UW9TLo7VYVlPn1c+MsOZFesrqTObSRGLRQImjbNUJEXv3RF7dZJj1Ewsu/guQMko4IkglYWFFISUleCkqJvea8rbWvbyKOuiar1HsKuZY0OQ0U/wAjD7Ku19xT2UU1bMSA0Fxp0F3A4Bj+ESTRVTpaS15OyI481v6BYdOlfRyJ/wBR+Z8Dh0DDD7pOa7don3+CdcTDg+SSMZmvWkagsX24tZLOVEgYk64Md1Ldl9E0daE9RRC7d101TqzyjJrUbW/uXm5FnYuBCjHKeZjNw2zViCDTIbWmmwRG2xTRPTXVeuOsAoc1fr8Pl5zRxH6JqFQvtOx7y/b+9WFlSYxyER5XD12vIo7l2besNqsGzF/G4FlicyxmxWoFHLGTMbtyjBIUrWM8SKgIg6CqJ8dNe/T5POtuFKOQ7IJXARXXJRk4+S7VTTcRKq6fh7adYJgN3m0iyxEaS9hjRLX4+0z9NR4w4VU2siJFbkaM+JtULy6kqamparrAvcXKNH5Dxdh9mrSU6MeHkNQ8555GPzZKpo0SGiuw3y+UHFIT0BwiFCB3IOP83onTDafkqLaOhptdaUXNQkR3U9U0cZdT+uTTpytczeDEbca8J2NdjVNDuNu3uYTdhABqn7ttkV/AqdOVmJVllld7YSilW1vJefeiRXZTu6RaZLkEhSFvuu4lcNXD9GwIlROo2LwpA2VxMeW1yi9Rrwlb3bzItOm0C6kEdkAFmM2qrtAdV+ciVQgVzkaJmWNyHbbEJ8pSCMUlxpGp9NNMddrE1sUAj0VQMW3O6AoktdcxLnDsuoZjchpt43qu2r5sc9WJ9bMZJNwovdqTHMgMe4kqLp191FyMSMg14fvJ+ix0rgW09TKzcj9y07eQgUvipa9+qvkfNm7p1jO589iqyLJpLzlpkj1Uw2/LmMpOLzlFAXQFp5RFsl1FrVBXqfbYJkpY7Y2cEK2fKYj1U0pEFuQkkI6t2jL4Do4m5CAUL4a6duodbfZAkvK83xmxVb+XHittvWtZkzz9WUpivBpsW1KKyy4rbaaBqSIpJ3hxsnpZmKZPQ2kG0gt20cThuzqqaE6FLgzF1jzWPI0BorLhCQ+umqp02zIxvjyyfENCnuQr2MbxbdFcViNN8YqvroPbqLOt0kZTlUxtuqpMfx6vIghxEeUwgVNbHUyAFMlJ15011X5nDRETQa2+8C5dks88iyYI5o6zXyXozcWFStSAVRcSIw2Im4Pyk6rijqKoq/5nUiVBEUUiItEERTuqkq/Dqxj1zpG1mWaRsSonE3fmMXq3vu4Jmgqu0UisyJiqi+pKvqvUSfTQhF3il6usK9ltO7ONNxwpbeK0IJpoEdWnvgieHX0TrOOMJbqoJeHNqIDNEBN/jqcgYZEu6/MkR7RP641X8WbZtVsQJVhjOPzraJHtPMlc8/FHcDcz6cgPYq+u00X8fVJkGR12PVsrHquVTxWsbKcsZ1ibKGa45J+ueeLyIQogoJImmvbqiwepx7j+XXYtWDWw5Fqd394vNMqTgnMSNLbBDXd32gifi64l5HqqnE5VtyAzRuWcW2KzSpiraYut68lYsaQ25oLibQ8jhfJ66r36xfG8noOPqXG7WTM++7mMV4w9XV0KrfsHZbb86WbI7fEmqmKpovZNVTqTH4ogUVTi8CSoRp9/XO2lzfNCX+65ELytDDZe01ab0J3b8xEKrsGNn99Dg49LhybiuyBW3yCnZkUZazLKM9LXVuOTao6qOEvj+YVJdu5ZVVxDRVk2sjPlFDMMmSWbdq4hoHmo6OMTReEi/sT0h3c4ioqMoioqsnk9RjVrFfLcEC1xe3xV2Qync0hSxc1VUT0PxuInqoqnUqXTNvU2RVHgTIsVsHW3J1ashF8EuNIbRBkxHVEhbkAifMiiYgfy9X3H2P4/g9jX1dbQTGJFz99LaOHbVqTnxeGFKbDaJKqN7W07euvr1l1zyHj9Gl/Bk1cXDMaxRbKM7drJYeOxl2s62dfbjRY5C0hvevzaC24WiIM6EzgsGuXV1qiSkmzGXmELtraOyhfNPRCcbQU19ET06dvG4CUuQUs77pyejF4pLMKeTSSI8qDJIRU40ltUcaUxQhVCAk1DcVhmGY2H3fT1+xtEAPPNsJr+oxKuriIqE9JeJNG2x/ApEogJEjkXj/F6THYZqSwGJVfOy/JH2hVPzsmPEJtlF0/KBpo0DXTyFpr03D5GxSnyGC24AWP3VEl4xk0MDXQnm4E43GTUU1JGXBa3eiOJ1VZhiNiFnR27KuR30EmX2XWyVqTCmxnNDZfZNCbdaNNRJF9U0Vcsx2BivHMmNj+S3lMw69+kJSnI1ZZuwWHpSMzEFDIQRT0FE3a6Inp1VzH8bx+dyhaTrZt6shu2cPFcdrI0rw1syzdlG4++/JH5m4jDqKqakRtJtQkmX9fiOSUySEWZRRKyRSTW4/5TjMGyF51Re07gshshVfykRF1SFX8SVDFzYTYMSTMvslbkRq2pky2UcKpi1bSg9LlsKux4kcFkTRREnvgy9m1bjOWY+slPvJirrXaK5hxUL8+Vc4DzrRvNpqSNPh8+m3cCruRrljCmqW6bnO4u9V/fn1YVsmtyJ9tAfcGK4y6J+NxCEdyKhdiT1ToEZwrjp7yJ+bRlnKHic17p4wbmKpa/DROsi5ul45RM5bULkP01E3Eugp3vunIVqI3ljPOrLXe2m8trial3TRO3WjuEceMkiIqg9HytlxBVNUVW3Zglp+BdO/qnV/k2R1+P1supyuRQsM44s0ohxmamJYC68s554vKpSCRdCRNETtrqq9QJ0mudv8jyB+RExygZfSIEk4jYuTJ9jMUT8MVhDDyEIEZkQgAqqqouZJj+IVzONsOveWTU4DfXlQItai4ydubpKqtqi7yFU0X1ROqrCuTaaqpZ19Iar6DJ6E5SVMm1eVGolZbQJZOnHOQeoNSAdJvyKjZC3qhfZLw/hbG4N4sSwcqEyOyjz7Ry5s2XVYeYxqhrlA3GxcEgF5018miqLaDoasTuQ8Ah/dUp5AbHIMLvcQae8nzAxFtAMgRxRRdu8D10Vdq6dZxy7iNazEvsJrpq2eMZC4b0euuYzYPNsSZUImleiutmjjTzagpJ2VAISFKbI8krsfrJdFUv0kZrHCmlEcjyJn15uSPrnni8iF2TaSJp8OqPC6rHePZdfitSFZDftiu/vB5qKKkBzEjS2wQ1/dbAROuIuQKepxOZZ8hR6d60i3C2SVsYrLE0v3Uq1iyG3NEd+UPIZfJ66r36xrG8roeP6PGLFyydu7mMV4y9XV9fTyLM5QPTZZtDorQoqmC6ouiJqqdSWeK4FFUYtAkbYsvIK160ur1kS0SVLieVoIbTvq20iE6grqZIS7RhchXsOFj0iM7bw8iQZChTx36BxQn2MeRLXUIqgiO/nSVW03CRFt3LKquIqGsk1bD6xmsuycZjn3q5qiI9SUMdWiRoiRUZckO7nEVFRkdU6YLKKfGrWK+W4YFpjFvib8hlE3OJAli4qqqJ33+JxE+Ir1Km0YP1N9UeBvIsWnuNuT6o5CL4JDD7SIEmK6okjUhtE1UVExA029Zhx/R45gc+BjsivZiP2f34Vo8Eunj2LpShhy2w1QnSRNraJt0179+rQrTDMcezh+1ajY+xAW1i45GqFiCT0+2clPvPvyFf3NsxI6huH5iMf3QvXtfiNlEMld+4pmPWOPurG10L6SajyvaJ8HSbNEX1RfTo7+hberbKudahZJjkxwHJ9FYONq622TraILzDwopx5IIguCi9hMTAaj+cfGf3usOspilBLIMzusykSqih8xQYUaGlRHYC4u7NQIWo/kEhFttCdcVFRBFNTRZxs4K/AQhcXHlo5zDCMuF8opYpKWSgqnYXFRfw6L3ToeQqaGdfIZj2ke0pZjiPFU3tQ0py4Dz7aD5Gl+Rxp0UHe0YloKqqILreIcZmi6oqtJkpChfg1GcvWX02W41j1HEoKKotYEimiXrDkp+fYPRXgdctnnWyAQbEg8aa6rqq6adXlaGD4GkWtvLerivy4eVslIYr7ByKy4plKECMgBCLZ276omip07g+R0WF1kJvFri8V2i++Eskk182HGZaIZ8l0EbUZJKXya6oOip31nYVw5j1feP19g5TPZJaNTbILK3ad8D8PGqKtUDfFtwSa85uKhki7G1FENWbPkDAYiU8h0AD9IMHvsTjOeXuEePag4oi4SIuzeJa9/lXTTp+/qYUmmtKmWNZkePy3AkO1U82UfYJiW0gi/HeBd7LqCKroQkIkKp1NYYxHjR0Is6dFRQTJDXZGlnHbJzZN0RVEUVfTvr1iueX0Ktr7W9G2KVDqElDXsrAu5NY19Okw3HPmBkSLca/Mq6aJonR5LlT7rjkhwodFRQdh2+QWfj8iQ4DRqiIID8775qgNB8xLqoiUj9BsZo6mFFVXTr63G7fNJzEb8oPvSaCgIlp+6FhtF/covr1FqOYcfrodY8/9I/lmOtTo50z27b5b3H5aun4hLs8bBobafMrJIir05buTIw1TUE7Jyx8oFDGvbY+qKb9QKqKt+NN+9F029/To8f4Ow6PLhuPvMVVjYVllkGQZALKr/d8DH69QRiOSaGCOq4e3Qj8eu1IjfKfHkJ6JKNdse4xu5wWfLbb0N4ayY4rrCmIqmqEyaJ2VdNdeqnN8a+pahWPmYkwZoiE6qs4Z+GfWTBbVRU2j9CAlExUTFdCT/NmvXiyzEsdyJNmwTuKiDOebH00ZkPgrgf+0EnSuLxLiW5T3qv0shE3a7tdqO6evw0068eJYjjuOajsNyoqIMKQ4P4HpTAI4f8A7Wa/aQGImBioGBIhCYkm0hIV7Kip2VF6KwuuLsOlzDJTcfbqGYJOmX5TjqV/iQyXXVSJFVV7r0MrE+PMUpZjZb2p0eojOTmS/CxNkobrf49hp9kuss4kefXT47sSbBlshIiy4r4K2/HkMOoomBiqiQkmip2XpETi3AkROyImK02iJ/3nr/JdgX+KtN/aequguMRxy0pKMWhpqmfUQZVdViwx9KyMCG8Cg0gN/mxQBTQeyduv8l2Bf4rU39p6h29Rx5htZaVzySYFjBx2qizIchAVtHo0hlpDAtpEm4VRdFXqRdZDgeJXdvKBhuTZ2lBWzp0gIzSMRxelSGyMkAEQRRV7Imidf5LsC/xWpv7T1KlYpiOOY3JnMtR5j9JUQax6UwyauMsyHIgApiJERCJdkVVXrh7/AH1m/wDe1b1yQBiJgeE1AmBihCQlduIQkK9lRU7Ki9HZ2/FmHSZrq7nHmqpuEjhL3UzagK0CkvqpKOq+qr0tfiGM0mNwy2+RmmrYsDzqCaCUk44iTpJr2JwlX8f2txM3xGhyZlhFGOttXsSZEYVXcQRpaojraKvdUA0Rfj0lriXHWLUtmKoTVgxWNPTY5J6HFky/IbRf7JtRXpmvyvHqfI4MeSMxiJdV8WyjsywbJoZLbMsTFDQSIUJE10VU+PX+S7Av8Vqb+09NU+OU9bRVLBvOMVtTDYgQmnJDivPm3GjCIIpmqkSondVVV6Np0AcbcAm3G3BQwcbNNpgYFqioqdlRfXpyxsOKMOclvFvccZrBhNkWuqr9PBJttNV7roHX0GI4zR43EVEQ2qatiQPNt9FkORxQ3F/2ThKv4/segWcGJYwZA7H4U+MzMiPh/WvRpAkBJ+IkXo5kzifDzfcVSIma76RvVV1XaxDJsE/aQU6B/GuOMQqpLSoTUtqlhvTGST0JmXKFx0F/GJp9ky3uOPMNtLWxe+on2M/HauVNmP7Eb80mS80pmW0RHUlVdERPh1/kuwL/ABWpv7T0VrjGFYvj9kcdyIU+npK+vllFdMTcjq/FbEthEAqo66KqIvw/YuMPtNvsOgQOsvALrToEmhA42aKhIvxRU6WXb8V4ZIkKSkTjNOxA3EvqRhX+ISVfiqp36GVjvGmH10oF3NyUposqSySLrvZfmo4YL+MFReuyaaJomnwT8CfajWYYhjuSII7Adt6qHMktB/Wsy3BV0E/EBp02+1xNiSOtFuBTiPOii/jbdcIV/aVF6GtxujqKCvHRUhU1dErI25E03KzDABUvwkqar+H7Avcw49xm+uREQWymV4JMeENEBJTzCgr21EQRV3doiaJ27dRKuogQ6utgMjHhV9fGZhwojAfksx40dBABT8Ain7BKrMMapclgCpE1Hua+PORgz0Q3IpvipNGqIiKbZCunbXTpuwreKcOZltKhNuPVYThEkXchIzOV1vVF7ou3pIQRmAhoysZIgNAEYY6h41ZFgUQUDb22ommnboRHi3AREUQRFMVpkQRRNERERnr/ACXYF/itTf2np7Do+LULGKSBeB/HGquG3SOhIe+pfFytEEaVDc+ckUe5d179f5LsC/xWpv7T0qLxbgSoqKiouK02iovqn9h6iV9fGYhQIEZiFChxWgYjRIkZtGY8aOw2iCAACIICKaIiIidOMvtg8y6BNutOgLjTgEm0gcbPVCRU7Kip0U634rw2RKNVI3WahmBvJfyiMK/xCqr6qqpqq9179DJpOLsNiSALe285TRpxtnrqhtLYI7tJF7oo6Knw6BppsG22wFttsBQG2wFNogAD2RETsiIn2O1t3V11xXPpo9AtIUawhup/7kiyxMC/pj05Jf4mxEnnSQjVuE4wCqi6poywYgn7SCnRRMQxWgxpgxQHUpquHAcfEfyfqX2AQ3FTRO7hKv2RomWY5S5JFhyFlRI93WxbJmNJVpWVkMtyxJBNQIh3ImuiqnovX+S7Av8AFam/tPSovFuBKipoqLitNoqf956bZZAW2mgBtpsEQQbbbHYAAKdkRERERE6fly32YsWKy5IkyZLoMR48dkFceffedVBABFFIiJURETVerCPhebYzk8iqRCsGKW3hznojalsR91pk1LxKvZHURQVeyL1PWpm/V4lhbTuM4+bZoUSbJaf35BdMEK7TF+QKNNuJ+U2yJJ2Lp7OLOKrV9yQ8zYNo8OjsXFoKm1QR0QhRR8+52YSa6Kjoa/kp+xlWE7jbCJk6dJemTZcnGql6TKlSHFdfkyHnGlIzMlUiIlVVXuvX+S7Av8Vqb+09WWM1mIY5Ax24J07WjiVEGPVWRvNCw8U2C2CNuKQAAEpiuqCiL2ROv8l2Bf4rU39p6US4twEhJFEhXFaZUVFTRUVFZ6rImSYljt9FpQNuoj21RBns1jZtAyYQW5IEjSKDYCqAiaoKJ8E6/wAl2Bf4rU39p6h29Px7htXa1731EGxgY7VxZsN/YrXmjSWWkMC2kQ6iqLoqp9hV2SUdRfwC1VYdzXRLOMikmikLMwDFC/2SJr+PonnOJsSVwy3EoxH2x3fiBtxBT9pE6EsSwnGMfdFFRJNZTQY83aqaKJTkDzKn4lPT7UsMx4/xi+sO26wl1rIz3dqbRR+bH2OuIiJoKOEunw6SViHH+LUcwV1CdEqo5T2l+PhnSEN4E/CgGidRYuWY3SZJGgyClw2LutiWbMWUbSsFIYbliaAagRBuHvoqp6L1/kuwL/Fam/tPUWfC42wiJNgyWJkOXHxqpZkRZcZxHo8mO8DSEBgSIQkKoqKmqdRp2V4fjeRzIccokWVdU8GyfjRjc8xx2XZYEogpfMooumvfr/JdgX+K1N/aeo91j2B4lSW8QXwjWdXQ1sGdHCS0rEgWZMdsTFDAlA0Re6Lovb7EhZbjFFkkYUVG27msh2CsbvVY7kkCJtf9k2SL+PoJLXE2Io82fkBShOugh6692nXFBU/Eo6fi6braGpraWuZ18UCpgxa6G3r2VRjRBAE1+Pb7Rg5hi9FkkYEJGm7mtiziY3/lLGdfFTbVfirZIvTdpTcW4fFnMrq1Icqwmq0XqhthPV0UJPVCQdU+Cp1BbyvFqHI26wnirm7qqh2IQSkALb5RBlASNqYgIlt01RET4df5LsC/xWpv7T1EpaCrg01RAA24VZWRWYUGIDjpPuBHix0EAQjIiVBT1VV+PRV9/T1d3APuUK3r4tjFVVTbqseYBhrp8dOnJUjibESedVCNW4LjAKqLr2ZYMQT9pBToo2H4nQY20YoLv3PVw4Lrwp3RJEhkUcc0+G8l/wA05jbR3kZt7aImK0K6Ipfe2QosEHARfiyyr0j/AON/0+oOX4tFrpV1Vw5sKCdvAkWcSKNhH+lfkIzHcaXyq1uASI+yEXZderOltYOFy624gTKyfGPFLHa9DnxyiyW+8v1UCXTVFTX1RU7dYNl3lcZgVtwxW3e9NTKguU+6rVHEc07g24j2pJrqCL69+lBwWpMd8O4GgPMvNGmqaiuokKp3T4dcbtxI0eK2WFXak3GZbYBVS+aVFUWkRPiv9Xrip6RWVz7p4pEU3XoUZxw18zmqmZiqqv4VXplh6FEeZY08DLsdlxpjaO0fC2aKg6J2Taidu3UXBXpbtZEynkm5pZMyKAK9EhFcypMlYza/Lu8TRA2ipohKKqiomnVBiE3CokesxgDClk1UmXVXEbzIP1hvW8EwffKSooUhXyPeXzL8yIqVfHWBwGcdpcivoOKjCheRE+5UZkXty0chxVcM5Xg2vuGak4hnvUty65LyndQGLG0q7lMbxZJTTbrNQseA3MtbKMyaKiSHFfbZF1fmAQJB03qq2WKZZWx7Ksso7jYk42Kya+SQ6MWVbIX5mZDJaG24CoqKmi6oqouLwG5Wqpmdnxveqnyt2FfLsnKN1XWw7LpJaYkAnohCip1yDM+kirMVvHx+rWOysnRMiiNpo+o700FVRO/ounp1mt3mFDFyGTh7WOHRRbNPqauNJtTllImP1p/mX3R+nBGleEhDUlEdyoqZZYu1EEJ2LrTWdFKYiMNP10j76jQXEjuNiii24y4bbjYqiEK6L6Jpyyyhl4voMLd8eugK6sizbV1R/rlFERV/AnWL4V5TSpxfFxyFyL3Rs7i/lPxkmGKaaq3GjeMNddu89NNy9YxZsQWFyjMaaBkOR3RtgU6Sdqwk6HXC+upAxGaMGm2QXbuQj7kSquRZocCOxleBwCvK65ZaAJr9bFcFbSnlvJorrDjKmYAeuxwRINF3a8g4I48p1UqrgZfDYIiUY1lHlpT2Rsj6D5mzjKa+qq2i9cduRokWO49mForzjEdppx1SpHCJXHG0RV1Xuuq917r1J5DsMdr7LL3sovqdq3sWBmuQK6rcabisVjMnc3HVdVJx1oUcNV+YlHRE4yvoMCPEtbaNklbZSozTbKzYtakSRA+pFtE3myrriAZaqgko+nVHn645Xyswv5V6M6+nsBNmMsV97IrYkSuKShJGaRtoVIWUFTJVI1JdNMOs62BGgzb7FJp3DkZptkZ71bZixEkyAbREJ0W3FbVxdVUUFF7CnXEozWwmCuLRVUZIA+Kq1LdRpVF1FT5dE2rp207dRM4xNv7rrcrls5jj0lgFCNW5hUSgkW8FBREARJ1GpaNh22umiJ8q9VnK5vNQ6J/GXsht0VQ21rlfHM7yG4hr+VHeaeb0JdVUU/CnT99fsOuU0i2dzfJ47u5W4eNVcgGcextdfQXdsaKo+qijy/h6VuHFjRGyXcTcZhuOCltQdyg0iJroiJ6eifZj2Qcichhxm9jcibGrLwgjzfvBiyFspdSNM8qOSjUmm3G0jfnBVF7KKqnVLxvSZJl02DUDKcO7n41P1tJ0+Uc6fYO6CG3yuuEQtttIIjoKJ21XIsq4ykgWL2ttjt3WyokaRABLc2Y0i3daiyAbNskmi4RaAibtSFV116fjo8sd6wrXWUkAmisOyoigjwJ/sVLcnfpmXb40wWTY0FpUPVV+MiPFuqyen071nT2LSfMj7YI6xLYRwU1ITFUIx6LAeSmMx4wckz4FnBvWY8e+rqq1gbljyylQEMib0M2zB+IKEJL3FdCSU1h+SNZ/AzCal1Pykir5EK6QGUhxGIzEFTYFlgBUNm4i3qe9deycfNRIzEVtcEslVuOy2wCr+kPqotIifFeuK3ZFXXPuniFepuPQYrjhqqkqqZmCquvxVemmX4UR5ljTwNPR2XW2do7B8LZoqDonZNqJ27enVdgkiY7Ww8p5CuqqXMiiPnjQQsZc6UkYF+VDJpkm29U0ElRVRUTTrH8Um4TEi1uLgbdJIqJMyntowvbVmI9awDB99ZCihPq+Z7y+dfn79UPG+DQGceo8jv4WMJBgoQgNHGjv3trGJ01UzOSTIo+4ZqTiEe9S3qvWRcrXMCPZW0K7LG8WWU0DrdOMOE3JtbCI04ioj7pPi0jum4BBUHRDLWzxLLK2PYV1jHcbbccaEpdZLUFSNaVkj8pmQyehtuAqemi6iqouKQG5Sqj2V2vG98iKQMz4kma7TkToN9l2y2WJDaL2RR1TqyltxYwSnMwwvySRYbGQ5/xwLfzvIm5fl+Xuvp26z/K7Ojr7HIaW3qKuotJ0cJT9XCk1yzJAwBe1FozcRFJ4BQ1T5d23VFyCkuYEdyxjVc+djtt4gSfS3MSMUiDJhytNwipigvNou1wFUSRUXqprRcJuJmmOXVPZRk0MDkVsNb6Aap6ITRsOihJ8DJPRV6qP5x8Z/e6w6yXPMhx2FeZHT5L9z1D9s2k6HVxm61qUr8OvfRWRkETq6yCBTREFAUU11ocjCqhNXdXmtJWwrJmO21KarrSPJbnQVcbRFJo9gFsLVEIUJNF65AbJVJv9NWl8a9w1Ohjia7fxoiIv7XVPyjQVrDMrETSpyZuFHBlHsZsXUSLNdbaRBVIcpR3Eqao26ffQelxCwkC5kHHD7VIu5U80nGZIk/jkpdy6l4xRyIS6aIrKa9y6r+OMUEpsfFZzGF0URlEJmdmV0+2l3MUR1RUZLxRzL0EWXF/D1QYZTMsNFTUY1blsDAfXS5rze6xsXZGiGRPSFJ5UVfwJ6ImjM+3x5lzJcYk3ERqFftyGa7IquxA4blrVWDSJv87So61JZ37CVQMV+cOpPHvJ0HMeNvvCVAmRr2K1Hv6+otYDvmiT0lQBM1AC1RwH4SCQqqaouipMlYPlyZ9HzKYxbS8tbcglGsG4jCxYMOGzXETbbccVcRQUiNDI96ougjxOkOJFiI4GXq59NHZY8mn0SpvVpE10VVVNfiqr8euO/wDueR/xsndXFEj5LEw6JS4pSRz7NMTrWKzaWL+303PPSWRI9NVFsUXsKJ1S4fj8JiK1AhMfeEptsBlW9sTSLYW1g+ibnXnnNVUjJdB0AdAEUS3yChwa5yqjyeBTBTS8ZqgktNORIIxJlfc/Tf2J5HvI79RI0Q2zH59AURa4psLAf0xc4smYucoZAm2xbSqhyPGhfVa7VBpTCMriLptHcmqdW8mww0HbY679Hclxa9+oqLSLGjzRlkdVKUC2Ehj8rnjcZdBUXXsJJQ45nNtlnEN7T2R2NNez4MSzposiSx9LLjSp0UnWCZeDRFWQLCiooW8URdanGMStTyCsedk3buRG/Ff+/wCbbKj71o2cFVZ8ZijYso0qigCKakupL/nbyZc1dhIqbKrwXJ58CziuoxJr5cWodeZmR3iRUE2yRDEvgqIvVembZ9aZYlX5yrUvbZiZ9AUsQGUUXsO1XUbBD9ddqfg6lzMMzafikyew3EnSqOzYiPzIrLivMx5Bru1EDVSH8CqvWOX+S5BPye3lW2Vsv3FlKGZMkNw8llRYzTkgERFRpsRbFPgiIn+fubYzhwOybuXHr5IVjLgtO3cGutGZ9lStGSom6Sw2bYiq6GugL+V1LYamWuMW7kSbST44uzaG1OBMRGbCmlsatPq07tQXmCTQtNFTqutchqp+PcXw3WpFjZTY7kCTkzLJoqUePRZAiZNvabH5mzxg3uEFJxURI8OIy1GiRGGo0WMwAtsx4zDaNMMMthogiAogiKJoiJp/oAlTZR+ONDjvSpDmhF42I7auuntBFVdBRV0RNesHpuPrn75xSnjzL6fOGHY14yL2eKQ4cdY9i20ZfTxvIW5A0RXVTVfhQccRcijzOTMtm3WSXNT90WYmEphonAglYuMJHNIsFhvRUd01UkHVV72FtYIyxAq4MuxnP/T+Tww4TBSZLvjbRSLaAkugoqrp2RV6czPjW8YvKnK6GE7fizXWNasO9h7oLhk1YNMkayYqMOKYIqbhLVdyr1gWBWd6pcox8efh2NMUCx3yGsZb+nWz+8PEsYvNGFp5fz25SUk01TvxpJVskYPD75gHf3BPBdMOm2i/hQVQv2l6wmuyPPqGgs8WphqrqstZKx7KNKjyHNCag7VdebcFRNo2RJCRdPykVExrOb/LIGPYxlwslj1ldjIrxsPqI5TGBBl4PIBE0CuIJiK7fXRe3WLZdbWsSBjMHku4upd1IcUILFVJfnExPdcVNUbJHW1RVT90nTl9g+Q12TU7M1+tcsKxwnY4TowA4/FUjEfmETBVTT4p1YPUsU5tvhlnFzCPEZAnJUqDXsOxbqPFbT1P6V510RTuWzaOqqiLe4Tm9g3U47k85i8pMieU/u2vt/pAhSodo4Ovhakttsk0+qbEMSQ1TchdTLZjL8fym5KG8dFjuN2sK5nWs7ZpGZc+7jMY7O5UV594hEA1VNxbRKov3wJyJjFzK5DyuwBvdFbnOynZdfC3Odt8ma6hAGu7xtmemgr1n3GJZZUjn5xsbfbxRXXFtjaet41k0YsoOmhMATqLu/JTrP4mZ5PV47Jyh/C6/H2bF02ztpoyJsUo0NBFdxI5IZHTt3NOs942lZRVx87tKalmV2LuOmlpMjHfMPg8w0gqiioMOlqpJ+SuvXIZ51lNTjA3sPEotOVo8bKWEmLMnjIZjbRLUgV9rcn+yTrEuUIscnaaxqgw+7ktipDEs40l2dSOSy00EJDbzzQEq6bwQeymOuPYNmmR1mLZZiNexSAV9NZra++qoAeGsn19jMUWlMWBbbkMmaGJipIiiSL1c8ZYPe12VX2VC3W3UulkBYVVFR+QX5yv2cZVZORIEUYaZaI1QSMz2og7sz5RmtOM11wzFxTHFcBBSwYgSim3VgyRaKraP+GOBJ8pE2ei/KvWKY9ieV1F7eYxmNw3f1cF4zl1RMVzte8ksCFEHa+itL3/ACvTXqJxtJySsZzuwyrMLaFi5vF96ya0UCasxtlE08fiAjRVL0RfwdYBBw3KKrIZuLWOYQsijVzrjjtRJL6WKLMxCFEFVcYdDRFXuK/Dv1iHGwZPVlncQMssZGLo8X3ozBHI5E5ZTjO3RA8T7Tmu70JOsJm4Lk1Xk8Wox+5rrR6reN0IM07ZtwI8hTEdCVBJURPwftdcccbwcqqZWdUuIk7a4w08RWkBuJNJJJSGdug7PK3r837pPw9XlHDjtuZLUimR4mZCnk++6xsjSCJoikgzGVdiEiKncxVfyesr4bHzN0+SZFDuDlE4jblXAbXzZFRGyqbkSVJZYM9FTbo+Kjq5r0zk9pF8OTcilHyCX5Q2yIdB4lTG61UVNR/MksoxRfy3l17p26+H9PrIK6e699Hi9DRQsbiESuMx4tjWBZzJsdhV0RyRIcMDLspI0Aqug9Y9Nq4HGj2OFSQpcq/umselPTXnYwlNl3VnaoRq+Tm/yg8SbC1bQRQUFMps+NRqwwo5dCFaVLAGtqDfhwWGrmTBiADY+MpAun5ABBc7mOqKirmuXYJe12eDx5jz9lbQaJ8zMZUapcsIsF4zBFBXUaL5tq7RQl0VU06mYDz9i3GllRWlZOtcenya9iGxVTGX2k+5BkXL7m8nWnFVh5kgeIgLUVH8m2zPDr9vFcij/TlUYqzfhbVuSPOvIK1sKtmG7JacISUxeZd2Ag6mKh6cpVyuOni8WdjkqI0bhrHi5DOYk/eYxGV+UFdYCMb2z1Xapd11XjuQrZIweD2zAOqmgE83fC442i/hQSFV/EqdYRCyLP6GhscXomam6q7OQTFnFmRHSBUCvESdeBxNptGyJoQkmi66omM5rkWWV+O43mDbLmO2F2MiB94jIiLPZEGHQ8gkTIq7tMUXb6oi9usSy26tIldjVfyDeW026kuK3BjVkoLAY8511U1Rs/M1oqp+6TXTosgwjIK/JaYJsiuOxrHDdjDOiCJSYykYiu4EMFVNPinUqZTRHJ1thFtFy5qKwBOyZFbEjuw7tqK2CakYxnje2p3VG1RNVVEW8wXOLFqnoMjsWb2gyJ9V+64No5ECFNg2jqIvhbkA0wbL66AhIQmqKQr1NtYuXUGVXpxHloMdxy1hXUyzsPGqRgfWuMxjsISiTzzxCggiqm4tolUZG8BnBxO0mZ7lViDarGC0kuvPVkLe528kmY75ADXcjbZnponU/wDhhhf79B1muO5xkLGNy8kt6qxqJlk083UPhGg/QuRnrIEJtl3cu4UeUBIe6Eq9ur2DiWV0uWZnd1Uqtoq2hmNWrURyxZKKtvaTIRE0wzHElcRDPe4SCACuqqMnNfCf3BgVHMg/WGO5t/Ib2OMKNDB1V7uNxFfedVNVRDDXTcmq8f0uVVNjmmP8h0j1zjkZ4ysq5qFXyxlnIaUUREbV5pC0Jfyk6t8Kvcnq6zLMozrXH6GS8Y2Fqj1Sww0sRtBVCQjbMU7+orr07x1X5NVy84p82xewtMZaeJbSFCbiPSTkvMqiIgoDzRKqEvYk/D1kOLZPldRS5FlOcQGsfp5rxtzbU5VaxBjjEbQVQt7yK2Pf19dO3VrQXMVuZVXddMqrKK4iKD8KcwUaS0u5F9RJdF07LoqdZnWNtFNerq+6xomnVRtu4qrCP9dhuQEjiKhI0f08gh+KedtFFVVer3ly/BybFxh2TW0sqUKl945jcAsi8tdXEVCOMw7prqii5IVU7j1kmSrDdsEx6ht7xYDBbHpn3VAcnfStHoW1XNm1C2rprrovTmA88YpxtY4tfV9hY0MmZXsRo9DNYRt1qpOVdPOC6r7aqLTzStvKY+iiuiXea4lfM4ffw2Rfpsdj34WlVkkoi0bqIlTMN18HHtfkejuoLem4xVtF05TrhN08VZDG5viIiWPHyWUskJCsNr8om7FBondmiltBS1VE647XBMsqMoWgLKmLkat5x1a52QUVpgJO8R0UiacRE7/kr8O/WA8ZN5XUln8eNk0h7FUdP71bYbvpdkbhs7dERGHAd/K9FTpc1bZNqjz+BAdiWLIEjcXJaOGECbDdcTsLxNNsSWtV+ZN21fzZIlREy3JarD85hwmYl3W5BLaq4c6VGbRpy0p7OYoMPMPqnk2eRHGyVQMeyEUmXY59T3Mlhk3mqjFJDeS2kxQHd42GqtXGxVf6550AT4knVxytXUpTZcbHay3r6iaagDMm7NhiGlo7G1VG2CkCcjxr3QVESTVCTIcP9wmK8cWdlVRYljjt2/Ci1DkyNKkONSqqJ9c+cgXo67TQor6agupohIirFyLAMlWuv5tvGiDgp3jV4zOgvqgypleDxHLjJFDV0ycdJsk+TRDUVXIIs83XKKtzewi4wrpkYsRyro0m1iRUL8hkJZuKID8qER6Ii6/53OMSGm32HgJt1l4BdadbNNptuNmioQqnZUVNF6/87lF/4or/AO19f+dyi/8AFFf/AGvoY0GLGhRxUiGPEYajsCRlvMhaZRBRVVVVdE7r3/zp9evX8X9P/Mf+r/T6GVMqa2XJDbskSYMV98dncNrzoKSafDRe3XZNNOyInoifgT/N3qn+aX8x5SzWhwjHGHEZSwu5gslLkqm4YVXBbQ5EyQqakMeK044qIqoOiKvTkSDF5XvozZqCWtbhcOLCeRD2+Vhm6nxJO3T5k3sCv4urGZxNl42djSgy7e4vbQpFHlVK0+WxmTNppyIRsGXypKjk6zu+Tybvl/oFjWk6TI2ECZBJ4BQiaSXHKOroiXZVHdqiL0yx/K3lBeFptreWN0KKaNggIWiF29PTqi5Ai8h3t6/SM2zI1UykqYkaSlrWnXETkmMSmPjRzeO1O6povbq9oDfcit3lNaU7kpoAccjBZwjhFIbbPsRAh7kFeyqmi9NNJy3k5I0222hLjdEir4xQUXTd+Lqsz+JyBeZA/W1txXDVTaaqhxXht44xzdORFLeit7dRRE0X49R6LIXplbPqpLk/H8grUaKfTzHmvA/tZfRW3mHg0F9g00JEFdRMRJCS25XI6pCRA+7MRbj2rjPoQE/LmvMgSpqm4Wl0/AvWB8csZPb4zVYAVelbMjw4FnNmMV1KVKy3M+pQA3KJeQzAU1L4Ii9f5Wsm/wAXKL/supWIQ8gnZI1Kvp98thYQokB8DnsMslFRmGqgoh4UVC9V1XrX49S8gxW0nceWtg+7KsYtbCj2WNzJTxKbsgKV8m1jG4SqTn0zwAqrrs11VRPI+UCcgC6JORsbxVqtlyWkLUm1m2MqULZKnoaMlp+DpnF8JqAq60HFkSnTcck2FpOMUF2wtZ76q4+8eiIpEugoiCCCCIKW3IErkG8oH7aFUQiq4VLVTIzA1MJIQuBIlFvVXETcSKmiL2Tqmtw5UySQdPcVVuDB47SAEgquwbnjHMwLURcVvYqp3RF1Tv0ubzM8usceWkr6Va2BT1c6Psr3XXRkfUS1Q9x+VUUfRNE6jv8A8rOTEseTGkIC45RIhLHeF5AVULsi7dO3VhjmR1kS5o7aIUKyrZ7IvxZkckTUHW1+OqIQkKookiEKoSIvUiRg+eWOPwni3NUmRVQZLFiIq6q2xYA/GkKCegC8Rkiaamumqxpme5hY5dFYUSKgqK5MZqZJCaF45klt9+UbRJqhttOtqqepaap1CqqqDGrq2ujMw4ECEy3GiQ4scEbZjx2G0QQARRERETrIMhc5SySI5f3lteORG8fpXGorlrOOcUdo3C3EIKe0VLuqJqvfql5Bi8hXl/Ipo1xGCqm0tVDjSEt6464zOTGVTFW0PeiJ6qmi9urq5PlTJI53FxaXBRwx6kMI52c45pMNmZakgKe1CXuqJqvTGcxM/u8hfYprenSsnU1XCjkNsjaFIJ+Kqnub8fyj6Lr36ee/lZyYVefff2pjlFoCvuq6oj83w10RelzaHnt1kbxUc+k+7Z9PVwY+ye8y8snzxFU9weFEQfRdV6uMil3FclNj0ebJuJ7Uth9iAFc0r8wHzaJUFwBTu2vza6JpqqdOC3UN1WN3+TWuc5JXQ21Zj1uKNT/rXa/5E+Q5ZEzGX5dN7pqmiJ02yy2DTLQA0000Ig2002OxttsA7IIoiIiJ2RPtg3EifNxfMKyJ9BFyOtYamDKrkdV4K+4rHyEJDbZkRNGhg4CkWhqKqPQv5fyQc+uB5DOJjmMsVM2W1r8zbllYyJfjVU0+YGlX8GnSz8cy+5wqnCvrYEbH4FVAs2Wjgx/C/OesLIyfeeklq68bhKqkvbtp1mECPk9hl7GYyq2RKG3q6+GEUK6E7CWOjURVF0XRdVT3p8NNNFXp+fhl9a4Gkh1x9ylGJHyHHm3D1LbAhzDbfjBquqNhIUB9AER7dC5kHJzjkIHUUmMdxWNWzH4+7u0U6wlSUbJU9SFpdPwdQsRwysGsqIZOPFucORMnzX1RZVjZzHdTfkOqiKbhr6IgiggIikWlv3plXZVEl2bj2RViNFPqJT7aMyRVh/Vt9h4UFHmD7FtFUUSESQ0uOVycqkXaiVeJNxrV1hfywKTMmvNASproYtLp+BesBwBvJ7fGazj9YYV0qNCgWcybHg0i0bDUxZKAG5Q0cMwFNS17Ii9f5Wsn/wAXKLX/AK7p3DIeQTskadvbK9WxsIcWC+J2TbQFGRiGqhtDxIqF6rquvXbqVfYlazuPLOe87Jnwq6FGs8alSXl3uvt0z5NrGIyVSNIzwAqrqjaLrqB5JyeTteLwE7FxvF2q2VJZRfnaWbYypQtkqdt6Mlp+DqPi2E1DdVWMmsh81cckz7KaYoj1jaz31Vx989E3Ga6Imgigggik/wDhfhf79B1npWtpaY/f4/kFVFp7quRuS03Fl1X1EiJYVMr80+2ppuRUIHEX0NE1RULJOT3ZNM28JFDx3GmqqxlsIvzNOz5sqUDRKmnzgwunw/D1X4lhtQxTUdcJqzGaU3HXpDxb5E2dKeUnH33S+Zx50lJV+OiIiZXm7/JWQVT2U3D1u7Wx6KnkR4RvNA0rDL7xbzFNmu4u/frFM2Y5MyG0exa5jXDdbIoqePHmnHEgRh59klMBXd3Ie/brIs9k8jX1I/kLsJ1yriUlRKjxFh17UBBakSFQyQka3ru+KqnWNZQ3yhkU5zG76rvG4T2P0rTMw6uWMsYzzrRbhE1HapD3RPTpa1J0NbFGPqlgJJZ+tSMpbUfWLu8mzVUTft01+PSUWHwI8+Zj0evwBqVCHdIv8mkWCm7DNwU+YYr7yRRXvoSO99ETrF8IgoBnUwAK0lCia2F5MJZdzYGWiKvlkGajr3QNo+idE24ImBiQGBihAYEm0hIS7Kip2VF6k2WHXdrgRy33JL9QzEj3uOI64qkSQq6aTbsYFLVfG1I8Y+gAKduhcveT1KEDqL4qDEo8Ga8whfM2syfKkC2RJqimLS6fBOo2J4VWfd1Ww45JkOOunKsLOe8iJIsrSa587z7m0dSXREREEREREUlSE5YyZtJM2bLRv9HaMka+rlHJ8SERaqgbtqEvddNV6rc+icgXmQP10C2gDVzaaqhx3htYv0pOlIikpooflIidl9F6n4rmFNGvKKxEUkQpW8VFxst7EqNIZUXGXmy+Zt1oxMV9F6edw/kifWwXHNzVZk1ExffTAq67BsYb8RxxE9BVwFX8JL007nGe2d/CRFSTTY9Us4zGloqaeN2xN6TIQF9CRpQLTXQ09UkY1YVsWbQS6wqeVVS20fiSKw4/0pQnm3ddwK38q6rr/T6dk4ZmFzisUyNxultIDGUV8YiLVG4kqQ6xKBsU7CLjzi6dt3poy/lvI02whi5rIrsYoI9CUtpF/sRWcp+U43r21UA19dFRdFSrxbFquNT0VPGGLX18VC8bTaKpmZmaqbjhkpG464SmZKpEqkqr/oZC/wCXM8pcRjyRdWsrpLpzMgvHGhUiZo8drxdmS11TaRMsqAKqbyFF16kxeJuFsjyVsHCBm7zm+hYrGdEV08zNLUt2L5CXwR19kkT1FPRFUeGeKUa3LoC2uXq5s3eiuI6ia6dtdvr30+HTEflbg65p45GAyLnAMkh5B4QJdDcWhvW4Bqg+qoE0iX4Dr05d8SZ1VZMsRpl23o9x1+UUCvLtAL3HJyBLjopIog6TatOKi+Nw07/53tZDyzljFQ5OF77ixuA2trluSusaeRqioIy+V0RVURyQ4oMNqo+V0Nyaus8V8ExQrwJfBZch5Q59bJHfohu0eMtqDCqPwSwd7/Htp0J3/BvHs+vRE3R6bJskqZq9/m2y5zcxtNU001ZXT8fUHGctS24Xyqwcajwms3fgv4jPlvEgNRImawiRhoyJVQfvFiIK9kFVIkHoTAhITRCEgJCEhJNRISTsqKndFT+iSZ06THhwocd6XMmS3240WJFjNq9IkyZDyoDbbYIpmZKiCiKqqiJ05iv6W5XbRGJv0UjNKPDrGxwxoxNW3pLU8CGVIYBUX8/FhugaaE2piqL1T5VilzXZDjWQV8a1pLyoltTa6zr5bfkjyokllVEhJF+C6ouqKiKip/QL7Kb2SMKkxqltMguZhIpJEqqeCdjYSVFO6oDTZlon4OrjkPK5spulbkTIeAYq48q1uG4oT+sGBEjivjSU82LbtjJRNzz2uq+MGwDj/lPLcPs6TA+Uknrg+QykZWPbpXqiqrzTZK5F+oBVegpKBtZLIk8whtipdcbScQbnLDp67LJudSIwOrBi4a9jsiE+FwYIoC29NchNsI7pq/41H5hRUT/NpuOGLbbYkZmZIAAApuIzItERETuqr6dP4iuXZNkzcOWkKdleIYrLvMPjPC74ZBNW4OActtpUVSegMPtkiatE526o81wi9rsnxTJIDdnR3tS+kiBYQ3VUN7Z9lEwMSbdaNBNsxJtwRMSFPty3G6W2Oit77HbiprLhtXBKtnT4DkaNL3tamKAZIqkHzImqj82nVrgNfhGRRam8lQyvG4F7AZwm8frnVKDPsZyyBbeFtVVwCdb36L84qSIiTnrWVFts7yX6ZzI7KIJLChRou4odDUG8IuKw0pkbjhIKuuKpKKIgCP8AmPN6Kpx/kXJuLnLKkl0lXFZrXsbJyHUx3fqISGQO6tyvKXctN+vZU06jRsUxPlPFKqyvqaVfMVceqajTWmZbbD783ym4SoMfcJKKp8uvS/ssoz7DK/Jsgev7yzsKLMsStGxuYVbbiTX3NOQ3WXooxmTWJtFFaVtBUF11QYnJfKjMWPc1e97FsVZlN2LkCfKbIHb6+lt7mykiJkjDLZnsIicM1cQUH/P79vorPJ76nx6vHdrMubGJWx1UU1UAclmCEX4BHVV+CdfRLyti/wBRu26I9LVnX/fSNeLT8e/TpLHFshpcig9tZVNZRLFoFX9y6UUy2F2X5S0X8XWV5FDbjuy6DGry6jNSt/0rkirrHZzLcnxqJeMiBEPaqLproqL36+pbxDjNz8yrmoBkxN70b37dRnr/AK/WH5PYMx487IcZo7uZHiI4kRiVZ1rc19qMjxEfjEjVA3kq6aaqq/0VCAhMV10IVQhXRdF0VP8AMkXH8War8h5qzGE89jFHMUnq3GqgSWO7mOSssqhE0LiK3CibwWS6hd0badVLXO+RMotsvy24cV6zvbqT55Bgi6txo7YoLUaM0i7WYscAZaHQWwEU06iZBhHHjlXiE1AOLmmcTW8UoZzJp8kmpGahTZzK6f2aFEdb+G/Xt0L5cn8PDZKCEVf5cxKMh7NdiWX3ai+vbX6f8f4upWUZ7hsKywmG6yzLzbDbdjIKCCch8YzC2jKoxOhg44YNg7Jhg2pEIb95Ii0vIHHOR2GKZfQPo/XW9c4omrZfK/AnMFq3JiPjq3JiviTbgKokPWF8sxobNXZ20eTWZVSx3CdYpstpH1gXsKObiqfgJwUkRd6qXgdbUlUtf82k1yjyBAhZCcYZcPCKVty/zac04KkwbeP1+5xht3RfHImqwwui/ney9ctT6TB5eGYxx9aYtWUZW9qzPv7wb2LNlSZttFhAkeJt+mBG2Gn3/UlJxeyf0fOeT8lUvuTBcZtsknNNqovS0ropPMV0ckEtHZLuyO0qiqbzTXtr1kXKXIlm7Y5DkUkzbYJ0ygY/TtuEVZjVIya6MwobZbGwFEUi3OubnXDMq/kKbb0PFmB3bIS8cs8mizLa+ySvc/sdtV43ANpQiH3Vl6XJZJxNDbbNohNZD+F85YZkM5tpTYrcjxO4xhuS6LaErP3nXyrJG9xaoKlHVPTVU7qlvRziivyqezsaeaUOQ1OgnKrZZwZSxZbeoPNKbZbHB7EOip26zXgnMrKZdvcWwqa6wa0nOuSZjGF2Th1bmMvynFVSar5DTf0W5VIWXvCi+NlsU/ofO8PCG5r1uWKxn5zFchrMfxaHexJeZtNA2ikQrUhM8oD3JvePx06QhVFBURRUV+Xbpqipp8NOqU8mbnNVtlnma2eDNzdyImHSX2BbdgtmiKMd2yCyea+BIauCqiaf0D3AS4qmLsrD49KptnsIY+Q38Oimal+DwyDRUT1Tt1SUxqaBcXVRUl41RDQbKxagEral2QkRz5VX49ROOr7E8eyHCYdTX0jWMX1PX21ItdVRQhwI51k5s2VRpsBRv5Pl0Tbpp1Mr+M+PcMwGHYui/YMYjjlVQjPebRUbcnLWtNq8ooqoCuKu3VdNP81PSZLzUePHacffkPuA0wwy0CuOvPOuKgiAiikREqIiJqvVhUYNOkc35nER1oYGFSG2sRiym0LRLLO5AlFINUTVa0Jhd9FROuO89nQY9ZNzXCMWyuVXRHnJEWBIyGkYtnYUeQ8gm4DSuqAmQopImqomun2c9wOPknnlcnji9CC1VmQWL8JGxO9jQ9nzE47XpKbEA+c920PmVOgVvTx7E2bfydnoKJp29Osil3rc1rGrblK+nYIMvcjT1UFRBh3UysE0RfpnLJqUiEiqJOi6qd1VV/zepEqCIoqqRLoiIiaqqqvonVhTY9cv8y5tCU2VoOP3mJFHGlAuit22cPa17YouqGkQpToqmhNJ1xpyrY1MWim57iVZkr9PClOzotaVk35hhtTHwbN1AHRFMgHVdV0T0/0ARKmiZjWXIWSMPuUsSVqcGlr2yVh3IrdkFQjAXPzcZhFTyuIupIAH1PugfmZJIZfVq4zXLJrjFBUOlof0MMgAhEgEhUYVex8gabkBNF63fym40k5WkVWEx6zWJ5dO4fU/Ub9mv7rxa/i6l1US/apM1x1IUj74xWa67BmRZzKS4Yy2Xwb8zTrSorsSW0qbV0VO6F1j+ZS4jEaxlhMqchgtIpwguaqQVfZJHF3VfC6Q+UALXQTQVUlRVWC1FjsRm/5N6cvHHabZb3fe1kG7Y2iJroiJr+BETrjL+AOI/vCx/RJKYKlurS3lcmYJQJLK4XE1ZeSb4kgor3g83g+r8XzeLX9xv6zUnUu042Kpi7FtfrkrTyz65PEVCs3sp/TI8k1Wfk/sKH8+n7HHeL8Wcn5deXWSfo3OsqxlGKCklNE63M89lM2/UONG0QK3FA017KY6f0bKs7yWSMPH8Ox64ya5kEoorddSwHLCV496oimQNqID6kSoKd1TrNOV8wfN25zK5enjGJw3Gaeob/ueix+Fv9GIMQWo7afHapr8xEqt+4zmSlC4w+ttnYvGWHWkYXajJ7Spf8U/L72O5qMmDEkCUaHEMVbefB03UIGgFwBARAAFBABFBAAQdoiAj2RETsiJ9nJ+I4BXybjJm0x7I4tDCE3J17GxfIo15Y1cBhru9INhkzjsaKrjgiAopEPRxXhNmW26UdyG8DjctuQBbCjORTRHBcQtRVtR3IvbTXrHKzN6+XS5BmeR5ByG5Q2DDkWypK/IBjxaiHZxnUEmpBxYjUlxk0Q21d8ZohiSJ1r8E9VXsiJ8VVenINtyhx3WTWdfNDsc2xqFKa0VULyR5MoTHRU07p0Nhj9zU3sA/wAidTWUO0hlqmqIMmCbgLqndNF+zX4fFfwadf7pj/8Afm/+r0gjIYIiXRBR1tSVfwIKLqq/tdEZKgoIqSqSogiiJqqkq+iJ0lN/KXx998q8jCVP6Z4595q+Saoz9D9T5d/+x2a/i6TTRUVNUVF1TT4d+jccIAbbFTccMkAGwEdxGZF2RETVVVevuljk3jx608is/drWa425P8w9ia+jCSrm5F9R269CqaEJJqhCqKKovdFRU/F9iiUhgSFdCFXW0UVT1RUVe3SaSY//AH9tF/1+jdMwBpsCcNwyEWwbEdxOGa9kFETVVX4dDWtcpccOWRPfTjXt5xjBzif9PAkUZXkU9f3KDr+LoTEhITFCEhVCEhVNRISTsqKndF+xRJ9gVFVRUV5tCRU+BCq9l6/3TH/783/1etfh6ov4delA3mAVPykN0BJNU1/JVev90x/+/N/9XrcCiQqmqEKooqnwVCTsv9LrRx5pstEXabgCWi/HaS9chGG1d2J8arvHRdyLiTKj8yeqaaade4ve42GuR8dKm9wRVUSqtEXsS/j9ek0kR11XTTzNfH+n9idtdf8AT6dAmV5jiuMK7p4kyHIqilV3cug7Esnmtdfhp0YYpmWKZObaEphj2RVF0QIC6GpjWvOqmmvfVO32qiyWEVFVFRXm0VFRdFRU16REkR1107edvXVV07Jr9n6NO8hYM3kf1CRP0fPLaAbv6suyRfuopCP+RfgHj1/F16afbzH93edFU8FGb4NdVrS5BqxnI9p/2vZrv/F0WoqaKi7hFdCMf3QIWi6KqdkXTrjvK+PZcOXhdviNG5j6wSb8EWDHrwhpVk012adhk2UV9hURWnGybJEIVT7MslcYYDcco8c5JkFteYtb4u7DnWtdEt5p2C0mSVb7rUhp+KThNJIECZeBBcExMjabzrkjlyvbx/NeQodPSVOIhOjTplBi9Y+5YOP3zsEnGBlzJDgEMdtw1ZbaRHCRxw22/saLLMuxfGEeRFaXIcgqaVHdV2p4lsnWt3ft26NMUy/FsmVpCVxMfyGoulb2roW/7ted00XsuvS/i/Zk0+4yO4dCbdNtNwlqioQGvdFT8Kd+ns1m8JYedvInFZyYTFjdQ8YkTjcV03ncQiTArFEiXcTP0njJfUF79RYVYxEiV8KMxDgxIDTLEKJEitoxHixGI6I2222AoANgiIKIiIiInWrhg2Oum4zER1+Calp3/F1/umP/AN+b/wCr0qNutuKnqjbgGqfgVUFV6esbixgVVdGRCkT7KZHgQmBVdqE9KlEDYpronzEnRQMWzzC8lnABGUOgymiuZYgPciKNXSHTRE+K7fs1XRETuqquiIid1XVeudUB1ktanGETa62Sqv6cVhadlX4IvWDKvZEzbENV/wDejjdEiyGEIVVFFXm0VCRdFRUVe3SGJCQEiKJCSEKp+Ik7L0q9LPv7ipo4IqqLNuLKHWREVE3KiyZpgCLp39emoNVyfx3ZzX10Zh1+bYzNlOr6fmo8aURl/SRetfw+mndFT1RUX7ERxxttF9FcMQ1VO6oO5U16/wB0x/8Avzf/AFelVs23ETsqgaGiLproqhrp/T6bsMryOgxiA46jLc3IbmupYhvL+SyEmycaBSX+tQtehtMYvaXI6szJobKitINvAJwO5tpMr3HG1JNe6IWqdaOOtNrpqiG4AKqfh0Jev90x/wDvzf8A1ekMCAxXXQgJCFURdOyp26ZXLMvxbF0kKiMLkWQVNIj25VRPF95vNbtVRdNvQ2mNX1LkVaRII2FFaQbeERaa7Rl17jjarpp2QvsZZyzNMSxd6QiEw1kWSU1I48K66E0Fk80pei/kovSWGN3lNkFeqoiTqO0g20RVVNUT6mA44Gunf8rpF/F9qwci5DwWhmiqisO6y6gqpSEP5QlHnSANFT49ujLFctxjJhbRScXHr6qukbFC27jWtec0TXt+39mv+lPxr1ywIvsGq8aZ58ougWqJi0tS7Iv4PXplERE0iBoiJ/7hT4dcDob7Ir/I7xt2V1tPTEIgr8fwoqdaNPNOKiaqIOCSonproKr0guOtNqqbtDcAS0101RFX0/H1Kzi74YxN28nzisrFuDZ3dRR2M83FdelTcaqZjNeZOGu55PptHF1VxCVV1r6XHq+tqqOpiMVtVV1EeNDra2DDaRiNBgwoaC0002AiINgKIKIiIifac+6tK6ngNro5NtJ0WviNqvohyZZgCf016ahV/KfG8+a+SizEhZxjEqS6SLpo0wxKIyX8SJ0JCokBihAYkhCYl3EhIeyoqd0X7E8pttoqqKKZiGq6a6Ju06/3TH/783/1el8bjbiCuiq24B6fg12qumvTlnfW1XSVrKoj1jcWESsgtKX5KOSppg2Oui6al07GxPNsQyiQyHkeZx3JaW7eZD+vdarH3SFPxqiJ+yceecBploCcdddMW2mmwHcbjjhqiCKImqqq9k6ciTeZeKIcpklbejSuRMQjyGnNdNjjDsxCFfxKiL0Fnj1zU31a72asKWxh2kJxdNfklwTcbXsqL2LrXo2JNvVx32l2usvT4jTrZabkQ2zNFRdFRdFT0Xr/AMO03/jOF/2fSR4lpWy3yQiFmNOivPEIJqZI02akqIndV07dA3OsIMJxwVNsJcuPHNwBXaRALxIqoi9lVOv/AA7Tf+M4X/Z9CAXVQZGQgIjZQlIjNdoCKIfdVVURETrXp6yubGBU10cd0ifZzY0CEwmvZXpUogbFPxqXQxmeaOJnpJueII7fI+Hm+bu7b4gaGYpKWvbaia69MzIUiPMiSG0dYkxXm5Ed9ok1Fxl9lSEhX4KiqnWqfi/06J1eCj7Cr9z2moo62q6DBcUtU1+CIuvQiKIKbNERE0T8nT069uiG8yC/yVYvohOgK6JD2quir+FFT9vt1o28y4WmqiDgEunxXQV+H2f0lXX0RNPwr05AuOTuPKqcyu16FZZrjUGW0u7aqORpMoTHv20UegsKS0rbiA4qo3Oq50WwhuKndUCTDMwXt+AvsUjIABERSMyQUTVdO6l26/3TH/783/1etrbrThaa7QdAi0+K7RVV6emz5MaFDjgrkiXMkNRozDaerjz76iAp+MlTpKnHeQsFv7Vd2lZSZbQWlgqgqiekKDIcc7Kiovy/BfwdL0/YWk6HWwIw75E6wlMQoccNdNz0mSQgKfjIkTpK7G+QsGv7ElRBgUuW4/azSVddEGLAkOHr2X9z8Pt/pp0M3LsoxzFoRqqBLyO8rKSMaj3LbIs3WgXT46L01XUfLXGV1YPqiMwKrPcVsJjqr8GosSWZl/SFekXt3TXt3Tv+P/OzJVjPm5JyDOWMIx0VVCGHWwrIccq0bb9EEdDkuaepEar3Xqiw3G4jcWqooDMRraKC7LfEUWXYyyTub8hzc66aqqqRL9gZqxlVnh17IhQ6+5OLWxLiFbs14q1CkFGkuMk1IBpUaVwXFEgEEVtVHVaTBsc+oOtpmXBWVMJtydYTJLxSp1jNcbERV150yNdBRETQRRBRE6goiKqrxvToiJ3VVW5s0RETrjzEsUrm83yyBgmKR7c/rkg43QS26RkHIE2xATORKBU0cjxhVA10N0C1HqHE5JwyprqGbIbYevsVmWDx07Tx7BnTKyx3q+wCqivKy6hiOpCB6bemn2HAeYfbB5l5skNt1pwUNt1sx1RRJFRUVF7p0FCcaTlmbPx25Q4zWSG4wVsV9NY0q/s3UIYwuJqTTaAbpom5G0BUJdxYFgxV/l2fTDb3YzNUX5mknrq0p+vox/7T1JqosaVjGZQY6y5eL2jzL5SYYEgOz6SwZQQlMgqijibQcb1Te2iKhLjFExhkfJ0yKmn2qyHsgOnKKUKc3DSOLIxJCHu37t25NNNNF9erxM3xWLhFFSY1MvPvJnIHrubZTmJbMWLRVlWkKOT0mR5SVsQPX5VVUQUUkP8ARXjvH2KVtwtjWRXE5+6eYTsLjyVW1lgy9VBPKg+m4l79ScyvY9hUZNBm/dT2AxnGrC4sLMo/1DD1K9+bByC4PcpjyNi0qKDiIewTNyBx3iQUouKowpV3bPXAsqXyi9PjgLCHpprpHVNfTVOiyWiYkVk2DLKsv8fmuNvTaWzFtHhZJ5nQXWXWyFyO+KIhivcRJCEZGCM4FFyIWaSot0sXcmOrcIrRXtY/0Qwn9EDxdj8nfX0TTvldO/hcfFQxirqLIHmL07b6xbSZIjKyrRRI3j2eDduRS13aaJpqtrmGWWA1tHTx/NJe2k6884RI3Hhw44fM6+84otstD3IlRPTVUdZwPjCCUIF1ZTIJVrZ2zrCEqJIk1+Oggsbk9B8riIvZSVe3USq5Owx3FWZMgI7uRUsqRPrq03C8YuW9RNbblNNCS/nHG1dUU+ZRREVesOixcTiZdGyqvsbIZS5H90AyxBeZBv6c24koXRdF3ch6oiduxa9VXJiVgTzq8vsMu+5jmLGbeKfLflrA+8EbcUUDzqiO+FddqLt76JjWAOcew6RvICtEK0bys7FyKldUP2ibYawGUPf4dn9kTTXXvpouVYCzxzEuhxuXGjDZnlbkFyWkitZnqZQhgPePTy7dPIWumvbXTrLuR8yxz9GQoMgYxukoq23W7scptpFWlm1DgK7HioBIiqrhEmxtsVcMkRNFqa7JMApYGJ3NxAq0fqradJvKluzmDDYmyCkAjElG1MSdBttpVFCUVVdEXI8fDi2FMSgv7ikSUmZOtLKSqsXICSSa+7S2K4je7YpLprpqvTWAPYLDx1XKC4u1ntZOdo8C1TkdsY6wShMdj+o1U/J209F17ZjgrPHEK2/RS6fqEnFl7kR2YjLQO/UFCGvd8eu/TbvLTT16xbAHuOolIGSSJ7C2YZWc9yIkKnkWiGMIoDPk3Kxs08g6a699NF/Y5vDiPeB7OMhw/ByNPyjiWNwNrYsJ/wB1jQnmi/2JL1EroibpdjLi18QVXaiypr4xY4qXw1M01XrBeOKOO3Gq8JxSixuK22ICh/ddeEV6S5sREVx5wTecJE+YyIvVf2A5hI49weRlwPDJDKX8ToHciCQKIgvjduR1koaaJoaOa/ZYcj56+7IXyJWYvi9e40N3mGSPtE7EpasXV2gm0SdkyTTYwyJOFuVBA5/6UZnY4thb7jgwON8JnzqTFosJdRaZtijGEi1d2r+cenuGKkpeNpkFQEenUWIZDkERjd55tRjlrbxmlH8tHZUJhwEVPiil0F1gGX5VgV/AfFPrMaubKhmMuslqseYzEMEMfVDYfAhVFVCFUXql4R9wjlfGz21IIGEcjRGWKyvzSw0QY+P5JWx0FiLavd/pXowhHkkiNeJp/Yj+Yaa6/orkGmiLrr90vemnx6jGpWTbX07G0zOa23orabUQzVE7/Dv1xFyLlsu1/RrB88osoukgA/YTjgVD6yXmYcNXBRx1zTxgJEI6l8xImq9WMNy9sePuKPqHWqTjfHrV+CxLgkW1l/NbGGTZ2spwdCNpxfpW17NMoupmpCDJGK/Mu0VcFfwqvr1JxXkqyynkDhmRU2KwMfKStte4lfRYZO0qYpJtXh8MCS6IxpcNXfC0h/UNNoYGDs1csyeVieAG6Y1XGOK2MuuxaLF1VGEu3GyB23k7dPJIm6hvUvCywCo2i7G2d46aqggjia+i6+vf4L1iPHOZZPa5Bwnmt3XYxYU17NlWY4JOt5KQKrJMXfkk45EYakONpPhtfmXGSMxbR4APpf2/9Kde5RW1sUbTmnPlUm/rUaFPvpxUXcHyom3Tv6afi62nKl7V9dJL66pr37KWnb4dV9Da3c/FeOauDW0+P8ZY3ZzWql5uviBEbmZC4z43bea6o71KQKtt67WWg7qTQWNVKrXXUU2RsK6RAddTTVTZSUAKXZUXUdeq/wC48issw46F5obri7J7SVMoZNepIMhcbflK4dRLQE/MvxdGlJER9l0E29YrylgFh94Y3ldeMuOLqCE+smtGsezpLaOKl4pcKQLkeQ3qqIYqoqQKJL7gSRbIG05s5ULcizQaEP04nbV3dhQdNNF1006kosqUqLHeRUWVI0VFbXVF+brCPj/5kMa7r3Vf+JWfVV6588KWOz9IaParKTfHomH1/wCT4+2muvp29ev91S//AF6kf9l17d1JVJf5P4upEqkS6WMlE1ItV6h/TpOVP5IMM1+nSXs/8M2yr/Ye34Nel8/m8miKqSPL5dv7nXzfNp+DX+l0X0yTFTX5/pUkqiLpqm/6f/U16xPelrt/SrGvyksNNfvyPt9fx6adPSJLzUaPHadfkSH3BZYYYZBXHX3nnFQRABRSIiVERE1Xq6429tN/Kw3j6rkSauw5Lqi8OW5u/HcVp+VjM8k3VdWpIqR32USW+KI75GQLxrMWrpcy5IyJ3WXYHArr7M7pzd3+pnOMBJfVV0/LdXv+HqK3b0eXcd5E0gy4CWNbd4fdN6LqMqEUgIz6Ki6fO2vb8PVJxr7j8mm5pxpbyY9XC5BvXDmZZgEh8vFFl3VqurtlVb1FJRyt8mOK+UHXG21ZUHmnAdadEXWnWyQ2nG3BQ23G3BVUISRUVFRdFTrl0hWyFpOVeSPnRZoMj/5tZyKu/sKJr8ddOsOaF+W4bmW4yAB9S+W4yvWEFERS/Dpp1f8AAvA2UycewvG5Eim5AzzHprkO3y28jOFHs8cobmKSExVRi1YkyI5IctxDAT+mFfOrpAJOqW5XlTV0jVdVNXV+bVfXXXXq1r87s7LIJHHGdTsMoMhtn3plhMxxKaHcQK6XPkIrj5QSkuMA444RIz4m1XQE1+zPeLMiIm6fO8YtMdkyWx3vQXJ8dRhWbDe4UJyK+jUhsVVEUgRF7dX/ABjyNTyKjI8flONi4404MC9rPIo1+R0UokQZEKWCI406H5Pds0F0DAXj4wytFxydJ+rtsCyVly6wq0kEo+aX91q425EkuIAicqA8y6SIiGRiiJ1CqebsNvuLLZxG2n8ko/NmWFG8vyk+83FALSIC9lQPpJKD+6d0TXqJlnHeXY/mmNzURGLjHLOLaQvJtQyjvnFIlaeBFTyMuoLgL2IUXt1r0pmSAIIpkRKgiIimpERL6Iid1Xq84p9sN5+juL1MqRVX/Llf43b7JZsclYmR8FkluCFAbPcKWQish8h3xyZa0celLFr805MyyZvmTyYi3+bZDJT1OVMMBlSCTt+W4v8AT6ipaU+Y8c5JHVJUFZ0C9w27aUERUkwXHgjPoo6ou9te3bv1R8c+4/IZWb8bWciLVRORLclfzHBHX3Bjx5t9ZIm+1qxVdZTkhClsiqui66AeBWnmHW32Xmm3mX2TFxl5pwENt1p0FUSEhVFEkXRUXt+ymfTpOUf5L8C1+mSWo93rHT+wdvw9KiyZaKi6KiyZCKip6oqKXZfwp1xupERquQckqpGRGS68g2K9yJVXqj8Pn3/y1YP/AGBHd/8A4EuNP7D3010/p6fHra69PaJU1QXXpbRKmumu1xUXT8enXOuTPVMzK84y7HcTpePsefOSNK9awp0x+bZ5JZIe5mHEB1twmmUV59VRptW0Unm5GQ8t55bZM+bzj0GiKU5DxahaNVVItBi8YkixmwRdnkRtXTTu644aqSxrOplP1s2I6EmHY1cl2DNivtFvafizIRA42YloomBIqL3Resg4N5bu38kzXDaVrIcOy6yd8l1kmJsSG66zrb+US7pUyvddjkMskVx5l3V1ScaJxzlzbu3fyY57t2bt+v6Ky9Nu3vr+DTv0wriWHh+nZVVdSZ4NuxNuqufLp6adJt11VU00111+Gmnx/B1ppb6/tWOuvXAG/wAm79FrX+yo55NP0tsdNfJ83pppr8PTt1ccJcAHXTeRa3fCzbPprDVnV4JNcbE1pKCvd3MTLZtCRZJyENiIWjRtvP7wYK75BzDKs9yCc8QhLyO3sryWbjxapFgRpBGLQ+ggxGbEUREERREROmJ17iOQ4/Dk7fp51vjlpURnt/5HilzWWwXd8NC79QXMTzWyyLEGXmvvHjfM5869xKdCQk8zNcEozeq3iFPkkV5t6EieQHQ1bKFyLgzjsJ9t1KzLcTnutOXWHZG2yLsmosFa0R1skJHYksBQH2lQ0QDQ2w9t/wBOkpS/SXkjX6ZH9dfuar03eH8Wumvw10+PSi4/ObJPUHH5TZp8e4GSKn9TrmzNrFkL/M8h5XjUPHGJyJZot5kQ4VHecmWO0vKFbBBRfmuhoq/IwBC682qWGbcq5bY5ffzHnTEJz5LVUsd5ze3V4/TIv08CIHoDEcBTtuNSNSJeJa3ErSxYo+QMwqcJzHGY77y1F/T3ziwPPNrAVWyfgmYy40hA3tq2SbkbNwSxP6dJyj/IljCf3MkpQ1/TC+3a+Dtr6a/0utCkzBVOyoUmQiovoqKilqi/hReuM/b9wkUimzeHGytzOuRrGI2+/QNXWVzbOBUYQxLVwDlFGeAn7CQ2os67GGyd0eblXuV31plN5YPq5NucjtJl3ZzJCqupSbCyN1wy/AimunoiInUDNOKsutcQvIL7TxhAku/c9wyye9azIqRS+mnRXO4mxIbJO+4VE0EkxvFOEK6Txda2eNV7vJOYkjbt7FyR5hAt6Dj43DdGLBA0JQtHUWUYkKNDGNtXHJdvkNtOyC3nPk9Otr2xk3FlMlOLuN2XYWBuOuOEvxM1VeoWX8X5jeYTkMB1t1qXSTXWI0oALd9HbViqsabGPuLkaU042SKqKPWLcnvQ2K3Ixfm4xm9XEQ0gwMwotgWS16OkRJGktuMTY4kREDbwgREQqquPvugwwy246884YtttNNjvcdccNUQRFEUlVV0RE6yDGeOcrvMB4UrLCbV0VZjU+VS3GawY7qx1v8tt4JjIcCWoq6xXtuCw20QI4LrqE4reVYfwrydmNDNN5Y+RU+E39vWWBtmqSDiWbbBg/tJCQ1bMtCRUX5u3X0s6BlvHeX1BtvpHkxrvDslrDPuzIFtxI0plV0+U0RNfgvVD7eufcgeylMmVa7jfkS1VXcjC/EfJFxLKZop/doTBExhTnvz6PaMvG6LoEzd+v/giz9Ndf9xH6ad+lRUtdurm7VLDbpuXfv17aeu7X+n1on/UT+r6dJsS026Jt2JP2bfhs2dtPwaduuVfqEmduFnP90pJ0/8APzV7NPP21/K00/H1gn06TVT+RWo/3Mkrb/58bff/AGHtr+Tr/S/F1oUmYKp2USkyRJFT1QhUtUX8KL1qZmZfyr8gfM4ZGXcoar8xqq+vXfqXw9wqlXecvDHAsnyOwaGwoON25jHlixBgouybcm2QPpHd1YjioE+LpH4Ucv8AkzOsrzy5kvF4nsit5lkLRvLokaprCL6eM36CDERkARNEEU6atbjDsipa13arNnaY1a1cE9/5KhNmMNt9/h83fqFL4/z20mY6w62s3j7Kpky/wWzjCqb4xVEp3dDIkRESRXOMOp2+dR1FVzLGGnKPI6V5irzvCJkkJVjily82TjCJIAQSRCliBuwZggKOChCQg6262HDP0/1CmvLkjT6bzb//ADj2S/8Aae/pr1tcenNlprtdeltnovouw1RdF+C6dc4s1FOeU8p5/e4gmEwLRJS4zVx6mqnMT8hyOW2YuONsm+2LUKOQuPF2U2gRXEk5Pyznt5mdq84680xZzTGmqG3DUljUePR1GFAjjrojcZgE+JKRaqsO6x6yn0VtBeCTX29HOk1NlCkNrq3IhWFcTbrZivdDbNFT8PWSca8o2P3vydxnGrpsfJHBFudmOFTT+hjWVsDSIJT4MgUjzJCIPmFxhwkV1XSL7c05UzN51nHMJpJNxPGOKFKmOCox6+rggWiLImSXGYsdCVEVxwdyomqpYzsxyeyo8JOQ79x8Y4/ZSoWI0td5FWK1YMR1b+9JaAuj02aJERqviBlra2MfI8e9vHJM+kmsBLhTnMb+7lmxne7cmJEtiYfdA0+YTBpUJNCRVFUXpxivnckcJ57VrHek16HdYhaiyf5yP9408hGwkxnU1UQkMuMuCq6ISL1k2L8jtwQ5W43GqctLOtipBhZhjlt5GK/IkrmvzceU28ybE9pna0pK240AC4rTfuGcQJKNJmFUiuCEhGUX9C6r1cRNqeqfHrRDd/765/1esDfn017CYHD+R9X59XaRY6bsaJB1elNiHdVTTv31TT164RKtq7eeIca5KhlW19hMAFTKG1UXChgSIvoui9+nI0tuZEksmrb8aUkiPIYcT1bfYe2mBJ8RJEXri40CU42PJvH6EYDIcbFf0vhKiEYapr3Tsq9S86egM32X3k9Mb4+xqQ6bUW1yR+MclZVobKo4MCEy2cmWra7i0BkSA3RMW7DkHK8s5EyG3sEZpcbj/XSa2NJlmosVWJYZWIrDArrtBqNHVw/UyMlUl+9T9tnJ/wBF4le2hjKPT0bEUPvTMmU1C0VPkWPu11TTVFRDd47zjK8JnVNi6xcYfYuTHsdkS4b6tTazJMJttY6mhCTTu5gH2112G2aIqY/yk1WN0V59ZOxrM6KO6b8Sqy2kQPvFuvecVTWK+26xMjI4qmLTwAakYkS5dtS12fpXk35KT9v/AIbkbvTt6669afh6HxpZ+PT5PEk7x7fh4/H8un7XbqX9Qk7b/JHmmn1KSkDX73qf/W/brIeVOQJbrVNStAxBronjK1yO9loQ1OOUjDqijkqUYqg7lQWwQ3XFFpsySwC2ymxwXj5x10azjTDrSZWUrMBCXwDkdhFVp+2kbNFeclL4d2qsx2RXb0t3jHGGeZRTqpolzRYRkV1WkreqntsYMVxotui66GunX3tx/mOYcd5HXSkB/wC5bOypHxfZX54lxVKotPB8HI8xgwJNUIFRenuKuVwrqvmikrXLGvs65kIFTyPSQxRJ0+LXCuyNZxU0cmxGvzZgvnYEAFxpnnvx+Td9zYp/Yt+/ROQqjdp4+/prrp8PxdJ5XLFrdrt8rkxrdp67fIqa6fHTrJeVcigW2RvR+Mcnocax6G8affGUWs+CdZEnznyUIkVEadckSdpkIjoDZmSD1JuuUs1myq9yQTtVg1TJlVmDY+yKqrTFTjjbigZgOgrLleWSfqbq9kRqXCNY0hhwXWJUM1jyGXWi3g6zIjqJCYkmqEJIqKmvZesxwvlCHcct5fTQ4acN3dvMU3jdkOEzNp+Q751z6p+HBRQkxXxFyS6KHFJwR8TrT9/y1nlrkCuvuOV2OBKdr8Ro21JSbh0GLRjSMyIIqD5SA3zREV11wtSUJERUYeaNDbfil4HmnW13CQOs6EJCvdFRUVF6a9tfLmS2OXRbaosJ3F2S30tywv6+fRxfrrDDrG1lErsmMcNt6RBN8jdaJkmEImzaFrqq4q4pcijy7mdS5cS8hkNx5zPH+LOPnBj2TMB/c27ZTXW3hhC+BNtA2brgHq2JGzHj8hc0chW/klPIv31md+82ju52S8TivKxHAi7mSgy3rp8qdSskyv2/8j09HXRzmz7cccKwi1kNsPI9MsHacpCxmgFFJxx5BEE13KnVT925Zc5txyzJYG640yqzlW9PIqfIKSwxmTOJx2qlo2irHcimjO/TzMuhqPWKZ7jT5ycfzPHabKKV5xBF0q27gN2ERHgFSQXEBxBcFCXQkVNf8666XcIQM4dzH5rPyptJtiFl5JJdc3fAALyL2/JTXv0JgQmBihCQqhCQkmokJJ2VFTuip+wr3NEXx8cUxoi+iqNzZqiLp1ieUzMXgZTkuTY7U3k+3ymJGtljuW8BuccKsr5IlGjMtqaiPjb3l6mZKvb6XE6mJSVuRYfDyCXVV7LcatYsnZ8uvkuwYbSIDIuiwBmAIg7tVRE1XXCsjnET6VHFlPbSVJV3ONVmNBKNFLv3UW9Neo2V80Wk1MYvLixyfLpLEedOk2TjgFMhUgt1/wCeFl1zxRtzemxkduop3QsYehwzx4oxQlpv5OZ414xlDxeIIwREEe3oo6KnqiovfqsynjawmScUps9hyMZkPty48t7GbKcEWTVS2pKA6o/TvOxS8gopiiEqKvfrMLi/xbHru2p8IylamytaeBPn1ihUvSwWvlymycZVHQFxFbJPmRF9U6qcXzEJkqjj45Z5HKhxZTkQ7J+rciMNQpUpnR1GHPqCV7xEJkiIKGiKvWbLT4NjNDKxfH37misqemgwbKBNrER5sknMALrguIitvC6ZIYku5FVEVLSszeLIsKfHcYHIQq2ZLsSPaSytmoIRrN1hUdOOKGpK0BjuLTcqjqK5Nc0mF47j9phzNZYUk+ip4NXKa1tY8J+I+/DACdZdacIXBcUu+hp86IvXLMPyEkUqvDJZMarsKT9VZR/Oor+62Ig6/gTrkzL5GL4/IyuHjcZuJkr1RAdvYoMWbIMBHtTbV8EBHDQUE00QlT4r1yp/BjEv32sOoUumjSZ0DHctrbvI4kRk33BqWoEqGlibbaKvjivPNOukiLtHU17CqpPxjKMTmvRrO2kWxZljjUOdZPg+AAzBtoThNuuNx9qowTLpogrp40XVSby3jjmilqrO3q66vybFLipkt5ALNa2TCTaeumORXCd8C7HQVtwEIUPfoqj1jtXfYlj+Ts4tUxKameyWnrbuVFhRI7cYQF6e0eimjQK5oiISpqqdY1R2FbAnUr/LF7WvVEuIxIrHq9m0ntMwXYLoq0TIiAILaioogommidRrmh4/wylt4aurEs6rGqeBPiq+yUd76eXFZEw3tkQFtJNRVUXsvVxlsTF8fj5TNyrFW5eSM1EBq8kg5LSM4D1qAI+SE2ItkhGqKKIi9kTq8yDMjKzxXBJ0JtjFDN1IVvkFpF+pGVYgCoix2mgb3NJ3eLQXFVsFA2M9jQLlgYto1eRsRbsG28SYtmJKS2H2YAteUWQdRHQho/4UJERA8fydSuQcLxipqchxOwkXmQLR1cOA9fUdk7rfybJIYCsh6OZJMRxzUkQXdF+Zer7DpdbUDl2HuuTqu3CvhBcTcSvn97jJTwbR4hjS0Ns9zi6gbKeiJpSce0VTUMWccBy/M7ODVwm7aXOmAUWgrJM1ppHjNW/LJMd679zOqfDrEZ99jNO/yM807kFpey62I/c08+5YJFqoNg6CvMBGjGMUgbNEVfIq/lrr+xB9gNzVVyvglhMX5vzcY2Z9aJ/L/wC5ZDQ/0+sduJH+5qjIaO1kah5PzFbaszXtW1Rd3ygvy6d/TqLPiOC9Emxo8yM8PcXY8lpH2XBX8BCSKn7H+n1kmJNzXTxHhgEwWir0cX6YL1WmpmaWqtdkR9yWowyL18cVtNdOshzXkmItjxdxa5VJKx8iUI2ZZdZocqupbEwITWDFZaWTNaH+yqTLRKrZuIsKnoquupKivYCNX1NRCjVtZBjNptbjw4MMQaaAU7CACiJ8E6yPK8doK2n5wxaom3GL5PXRG4szKFrWFlvYjkyxhT6xqYAKzFde3ORnlA2yRtXW3I8yG/Jr58KQzKhyWDOPNgTojyPxpDLgqhNusuCJCSLqJJqndOuKOTbB0Hru8xhqDlCggohZTQSDoMicJsdUFHpUZx8Q+AGPbqx+mjR4+vJnHar4GGmtVGe8KKvjRPRCVE/bX8PWC4ExPCqezjMsYw9q0djlLarXMlu2KYJ5xRNtXUZV7yK2jg7tu3cmuqQ2sbwmtyfMBjgNpyJmkGFfZVYykRPM7DclNkzXMkvYI1e20KCgoauGimVryvExikq8442vcWfiZFW10ODZzKG9vWcbsqGwkRkBX4ylLakNg7v8bjaK3t3ubqmobcBly3taypbfcBXAYcs5zcEHzbFUUkBXEJRRUVURU16guxMWr+QeQAZH7z5Gzesh2ls9K0TyrQVcrzRalhC1RpqIPl2rteffJN65/nbmMU0DNeLa+JlOM5JX10SFaMsR7NmPbU0iVGRsnYkmK68hMOKQC4gOiPkAV6F5kybeZMHmnAXQ23WiQ23AJPRRJEVF/D1UuuGTjjlZANwyXUjMooERkv4VVVVevcS+kOL5l4V5PcJ36drykaYbMNDVzTXXVEXXXXXv0TiIiq2ypoi+iqIbtF06wDKcYxGDZZ5l+GYvk2Q57kUeNbZQ/PvKVm1fiVk18NIENonlbZiwxbFREVdV13VwrDDOS8RpMyxuyYdYfr7qG3IVlXR2/U18tNHosgOxNSYzjbrZIhAYkiKmW8WsS5FjjYtQsmwixmGjk2Xh9/5DrmrBwRBDkRXWpEF9xBRHCZVxERDROuW+DZ81xypsKeHybjUN03CCFZ10tnHcpSKn5I/UtSK5w0+KsqSfutfck8EWMDp8QZsRuiw0LhL91G7qRomqruRC7r6pr69Sf+4Pf7WvWD/wQxr95WOrl44cUniq7Hc6UdknC3QjBdzijquqdvX07dD+1/0+vbv/ADfxv3yk9eR+JFfc0QfI9HadPanom40VdPxdcgttgDYDiXGqCACgCiDiTIiiCPZERERETr3FLIjR39mR8dIKvMtOqKLVWiqiKaLp6J0ipXQUVFRUVIkf1RdU/c9Tsdx+a9AvuX76Nx8MqOZtyY+NvQ3rXLjadAkUUeiMfQmui/LIVOy6KnH/ABbVy49bLznKKnHAsZCtixVxZb6LYWRI4oiv00YXXhDVNyigJqqoi0/HfGSYvj2PVDDYGrNlWFZXM5BRJN1f2KEjkybILU3n3VVe+0UFsRAbnjrklcXvaS4jPNx3nbCtW0orIg2w7zHp+/yRZkc9ptutEmuigaG2RgWa4HYSGZszDcqyDFZUuObTkecdHaO1izGTZIgUHkbRxNpKmhaa9cdS7qW5PusJdtuNrGY86Tz77eJSUYpCfcJVVTSsdhCSr3VU1+PXuJdaiRmnSwUlJxthoDJVvIji7jFEVfmRC9fVNfXpHBIgUNCEgUkMVH5kUFHui6900/pdUPNHPeNQcp5KySCxdY3huQRG59Jx7T2MfywjsaiTuZlXL7Ri6+UlskiKqNNgLwOOFZZJhPJmXcb49azXLB/CotLV5HArXJD/AJpMXHbKe6y9GjdyRll8ZHj10ElBBBKTi7javfg47S+eQ5InPJLt7u2mmjtlfXk4RBHpck0RTIQEBFBbbAGgAB+0MY5aw+JkDMTzHS3bDh1uUY1JfFEOVj9/E2vx1JRBXGdxMu7RR5pwU06mW3AuaVnJFOJG6ximXHGxbNGGu5DGj24olVOJERE8jiwtVX8j49fo7yjgeUYHbERJHj5JUyYLNgALobtTY6FGmN6/9sivOD+PpjNuJstn4tcATSWERslk0GQw2nEcOryajdXwTI5oip84+RvXeybbiCaQs9roTNHlFTLXHuQMVB9XxocnjxwfM4ThrvcgzGzGTCdNNdhK2Sq4051dVmPT3K7KeWbaPxxXS45G3KhU9jEdnZbMjmCooEtey7EE07iUgVTRURUwLi/HCBm4zrKKbGIUg20NmvSxlizJsn2tR1aiMI5IcTVNRBUTqp4841ootVXQY0f71tEZbW7yq3BpAl5Bkdjp5JMp89xKpltbFUaZFtkAAc4kt4tUZE79/wCHQVsLSqbs38Qi2V+zHk5LUvGirEkj8sUJIqm1HlRdddFNC002ru10026Lrrr8Ovb3IysphXR8YY2Lh2AkktyvZi+Gjce8nzLugjGJCLuSKir3X9kL7kaO4+Gza8bDRuj4y3BtcJNyaL6d+3w65SRERETkvP0FEREQUTLpiIKInoieiJ1xt/CDkn/lAsetkhlp9vcheN5sHQQk9CQXEVNU+C9YQDDTbIrwhjyqLTYNiqpml6CKqAifBET9rq3xbMMis6LEsKxpnL72LSNtDcZE0dw1VMUcSxe1GEBq4pvSUacNBHY2IkflBjHeOOMMNxiuZaFlw4tLEk2k9A9Hbe8sBdmzHF+Lkp9wvx6dcW8lYTj9XjDnJsHKazK66khMV9dYXeKnCkRr5YUba0El5id4pBttj5fGJnucUyLjZpl0225mN8kx5QAugyGAwuVLFp1PiiOtNn+2Kfg6UTRCEkVCFURRJFTRRJF9UX4ovXOhsw4jRjU4wom3GYbIV/TisFFEgFFRdFVNU6wdFRFQs1xFFRU1RUXIoyKip0RnAhGZkpGZRWCIiJdSIiUdVVV7qq9co8m1Yx2bfH8cch4q0QALI5TkEpuhx40ZQVEhalym3zDTQhBUXTXXqVOnSJNjYzpMibNmSXDkzbCfMeKRKlSHnFUnHXnSIzNVVSJVVe/WN5TkFBXXHOGT1MK5ynKLGI3Lm4wdnFCUOH4ychC+kYhISNSHWdrkl5DccNQ8Tbcynvaquu6iwZKNPqreDFsq2dGc7OR5kGaJtOgqeomKovWP5nxtCOv4s5RKzWHQoRuxsNy2sQJNnRwXXCI0hSWXElQmzX82ovtD+bbBExnFTluhivMzLuB30FFRWHLrwO2GG2atkqJ5WpgLFE/VG5Lgoi6onQ/Ux2JGxVUEfabeQFVNFUfIi6ap66dcxttNg02MTjpRBsBbBFPjeqMtBDRO6qqr26Oifl2FHxlhrca15EyeGAlIixppl9343Rq9q2NhZkyYi4qKjLTbj5AagDZ4tx9juOJxPKwVuSOJZZhceO5btDO0Wwj5Qtn5CuW5BiLzpTXlfRwUJt9vc4ht8mzsru+Us3rGpLOKTbqqg0dPiqzY5RJdlBpoTj6uziaNxkJL75C2Bl42hNUcQXnYzDrze3Y84y2bobF3DscJNU0Xumi9l65tABQRHmHk8REUQRERziegiKJ6IieidRfcDy5Gdzw5ORXtPjnH84Cj4lWrjk4q9+zv2Wj32jrzg7mo7yjHbFNDafIkIJeEWHHGDv4fOgnVyca/RemapigONq0sduCwyINoKL8itoKguhCqKiL1y9xtUuOu1ODcjZbjNQ4+RG8tTWXDrVWLxmRKRix4xIlJVVU1Xuq9XPN/Lv1OVVOP5rPxCj46Q3oNDKnU9ZCtpF1ksqKYvzGy+tbBmCJNtJ4yV/ziaAJ4dH43wRjEzhlXnjTOJ0LVGcEm/EUUqwGEZUFHsqKHXMnGmLtHHxrGMwdHH4bjhvFX01xXR8grq1HnCIjGM1LFgDMlJRBFJd2vXNcYnDVhjlOtdZZVfkbcfw6IjxinwUtg7v2k6n1clXBjWcGZXyCZIRdFibHKM6rREhIhIJKoqqKiL8F6l4bjXHrOa4995ORsfzyuyPHIWPTadXlGFYWyWkpmTCcBrb9Sy5HVUNCRnzDtUuM+IbS2bu7fEqaQl1Yxld+hdurq1kZBbsVvnQTWKzJlOMxiMRImwEiEVVRTOsysKqMeacTQG8vxG/FoEsYLLFgwGQVRSk0IokuGrqOsEqj5BbcRN7YqmJZJVmrVnj+U45eVziqX5udVXLE+ISKn9a42K69JqnYkTVPxKndF65XNqDDbNOM89RDbjMASIWKyxJEIRRe6KqL+Lpr/AHqHf4/2HrggnIMMyXh7jdVI4rBKqliEQyVVUfiqqq/jXpTjxY0cyHaRsMNNGQ667VJtEXTXvp0Lr0WO84CCgOOsNOGKCu4UEzRVTRe/r17gwARAA5t5RAABEEREc1moIiI9kRE7Iidf/bXz/wD14fXKHK7oA67hOH2ltXMO6eKVdk19FQQ3ddflenOx2i/EXVxkuR2Mm3vb2ysL29tpjhOy7K1s5BzrGfJcLVSNx0yNf29E7J1inKuZY/X3vNOd0tfkrtnbxI0w8CqbeOM6qxzGwe3jGfFg2zny29HnHSNvd4gEepVbaQollXTWTjTYFhGZmQpkZ0drseVFkCTbgEnYhMVRfinWO8t8V1bdHxzyLZy6e6xeG24lbiWagwdm0tMH5LECyYF42ogrsYdZcFpBacbbb47L65yPjHJFjH40y+IrijElRcleSNQTJAqqDuh2axXQcXuIK6KdjVFEZDDMgRLcIvNNuiJabdwoaLounbVOsjBsAbAePOOkQQEQFEGufAUQR0TsiIifiRE6zE+Qbu0h4ZxnDxuxtcdpVWHYZbIyKRMah17l2i7okVtILn1JMB5nEIRacZXU0YxrAOMsKxWmYZBhYtbj9cLsoQHajlnPeA5Et1U/KelOuOF+6JV6xHIsCo4GM1/KWIzrq6o6iKxBp28lobVK+wsoEGNtbZ+qZfjE+22Airok73Nw16nMNPONsy+H81CU0JaNyBYu6d5lHR+O0vmH8f7DJ3K1mS9GgZxx/OvVjCZAzTheCwr8zb/2oZLkbcq9kVRVeuOuQ7bHIuX1mEZlQZROxeYYNx7uPTzwmHCVx0TBDXbvaVwCBHBHeJDqiwwqOVKjEcgkgHlxPkZxvCrqM+Ybiig/bEMCUXZURYUx5F07L3Tqm5w4Ml4/lh2eKVePX+MWF/CqXtaZx46y7x21lKkJ5h5l7Y8y4+2QmCGBOI4SN59m/LMiri5tnkSmo4WMUdk3bxsfx+mkOz3HLSyYFGHZcmQ6KoEcjbabbT84ZOELeW4NlFZHmUea0Fpjt2PgZ+och2sQojjrTxCqo63qLjJ91ExEk7inWd8T5SJHb4RfzqR6SoK0FnAFUfqLqOi90amxDYlN/gRxE9UXrEZFvPSXmvHapxzmSuOicuRJoGAGiuH00QlWbXFGdNxU+Z1Hu6qK6cg8s3u1yDhGNWFw3DNxG1s7QW/p6SmbPt88yY4xFD/ZOJ1Z3tmUvIs45AyiRYS9im/MuMnyi0VzwMoSqqq7IeRtofRE2imiJ1x9xakWFKuKWrGyyuyRlp1bLNLk/vPJJoPluUgGSasRy17MtND+5Tr26z9klcdb/lHgk6iqsNu8kDUyGm3dOyOuR2nCb1XuIHtTsXVTybnGLSsmx9aG5xmS/Vtsv32LLd+ISySiiyTbbedBts4rzSugRMPOoBKWgFF/k/5jwywsZaBsx62skxnJ0dPQfp/0dyRIsszQl2r42iFV/JJU79Z/nnEEXHs6w/kXKLXMWfrsmrscusdn5DMKwtKq0j3ZADzTL7jn08iM64RNbd7Ymiotdx1ktrAt8utsguM1y16oJ9yniXN0zHhjV1b8kQN1uNFiRmjeVsPI4hmgoJInV4QwIQktPa6kMVhCXfBcQ9VQfiiqi/h6T/uf/wCL17dDehRHT/kqxf5nIzJl3ib17kPxVVVfxqq/HryMRIzDmijvZjtNHtX1HeCIui/Hqg4aiynRxrifG4FpNgi5+YlZnmUVLF2c8A9iKPWrEaZUu4K6+iab11usk5SGtmcd8UQKu4l4/bSYjVflOU28lxvHam0YkmKvQmhjyZclrRQdJtpl1FbMwKPDhXOOw4cRhqNFiRbGsjxosdgEaZjx2GTQQABRBEBRERERETTrJeaqNcbjcrcXRIdwt1WzK9ufk2JBNbhXNBdLHLWSjLTv1UI3EJxs2vG2SC8Ylx/yfRSCj2WDZXUX4EKro9CjSkC3guon5TUmIT8d0f3QGqdRpTaNyYNhGjy2fIAG29HkNjIYJQLVFRUVFTr22JHYZYRYnK6KjLTbSKgvY+QouxE9FJVT9tfwr1iXEl3kE/GaS0hXl5dWdVGYk2pVuOQFsJFdW/VL4mnpPZoZLgOC1qp+JxUQFYoeNuMsXpQBoG5dvIrmLbJbdwRRDkXGR2iOzJBGqKSibuwVVUbAB0FOJuWcRoKvHLrNpmS4vmDVPBj10S8kVUNi2p7mXHiIALLECkMuv7N7geNDJfGPXHPDsq9exmHmlrOYn3cWG3Olw6+opJWQzxhR3iEPO61ENlk3FUQM0MhNBUCj1HHXG9BGliw23Pyq7hRb/MbpwQ2uSLTIrJs313rqass+NgVVfG0A9uuNOasbxyox/KpeZOYJk8yogx65Mjr7GjlXVU/bNRUAXZERyC6DUhQVxQdUDNQBsR9uLjDpsmfKFJHMgVUImJLD0eQ0q/1pgRCSfFF+zkN2xakBGn4xx1LpDeQkafqgxNiEbkPVETxpMZltlp28gn8des9xPlmnnVMPPbWotI3JVRWPXLtcNZEWENDkMCCJTPogUnJLD0Rt1RccdQ29CQxyjFePuWcPyqJmeLX2OyxxrIK2Tf18O+qXa2TJOjdMZbDrQPKaC+wKoqd06/RiExgU3FvvH6RnkZcqjR6oany7G7WVjrgrZi6jehnEbjufPqAukOhrgPGdXKenwMBw/HsRiz5A+N+c3Q1bdd9a63uJAV1W1cUEJduumqon+dcjlepgk/iOZfTN5M4y2RNUeTtsjCR+Yia7GLBsQVHSVER9CFdFMNarAOX5EqD9ysN19HnPiemw3qyM2jcSFkwNb3mXmQRGxlIBNuAgq54zRSP7zTlLAlheFX/N+lNPr4kTVS8Pl8n9Lbr+LpKbhVuNk1r9Qw5Myu1hygxiPGbcRx6JWRz8L0x11EVtXkQWmxXeJOFoiV3IjMSRj8R0JjdsxaoseNXTKr5LRxixeQGn4YEhE3MBdhD+UokJiMKfj1xV30FOPKmMsymsIlpESQNrYuFH+ogmYb0EwJR110JF07prgkGvyKinzKXAcV++IkK3r5cmp8VI02795sR3CJjaQGJeVB0UVRe6L1Qzsduqm+hBx1DjHLpbGHaRRkJe2DqsFIgm4CHtIS2btdFRdNFTrFsIh5HRzrORxVW1VtWQbaBMsq1qZQjVSDmwIzhOtIBubC3gmhfKvft1EouXsdl2WO49dTsdzSlbdsIc2MLAlBSzjLXuMvn9OfjltgBp5WvTduROmbnHaqmuqyQ0D7cyvzu/kNIBjvTzbLDVskT8oHEQhVFQkRUVOsUxVmHW2OZ3V/XxKSjpssyW9mN2DTqymZNkxEnONsMtKypuFJUU0TTQtdFzStuMhoqmxssIypK6BZW9fAmz1KnejikKLKcA3dXCEE2CvzKieqonTFlkFtWUVeHH2RMHOuZ8Wshg+cutMGTkzTAENUA1QVLVUEu3ZeuQ6yRkVExZXWDWr9PXv29e1NtmXmNrL1ZFccRx8TXsBNCSKvZNesymZFd1FDEfwFmMzKurKHVxnpKZCwax2n5xgJHtRS2Iuuia6dcjUDmQUgXs6irH4NIdrAG3msOXsY23olaTnmcEhA1EgBUVBVU9F65OcyG/paFubTYg1DO5tYNWEt1qwsfK3GKc4COEO8Nwjqqbh19U65Nx13IaNrIJWNxzi0TttXt3MkHbJk2jYrDcR80JAJRUQXVEXT0Xrkx/Ir6moGJeOYszEeurSDVNSXWrScTrUdyc42hkKGKkgqqpqmvqnWN/dGPRMkvcvk2DMBqykOx6SNArGG3Z8ma5GQnHFPzNg003prqRESIOhQ+Rv0Df48v586yr70cOsiq22buuf8EtxlkA+kfac+V0HChiSoWhaqiqtVTVGZld/UV5ZDWzm1arsmxl+LIFtgrAq8kEHC18kV9tG1NBP5E26rx1kOSAYXtxh9DPtVcHa49LkV4Eco0+BPdnV07al2RE0TqkuL6W1VVlXzDfO2U2YviYgsu382Mj0oy7ACE4G8y7Ci7lXROqilXMcbct7+QMWmq49xBlWFk8TRPokWHGM3CHYBEp7dqImqr1a47HyCjfyCLlWKnJombaA7csAE1HjJ6sBxXxRAJDVSBNBVF9O/XJzOQ5JQ0L03J6A4TVzcV1W7LAaTxEUUJzjauIh/Kqgi9+3r0iouqL3RfgqfBU6kwZjLcmJMYeiy4zwobMiNIbVl9h0F7KJiqiSL6ovRqrMt7HaibI8bTfzvXfHGSCSx22dyiDj0baIohFp5o3qmvVpm2TtrLp6y5fz3IxNCONuGV48QxsfJuRWxVtrVvXu1HL4L+z5f46ro4yry0xWRZ40yqGpO5NjT7eR0TDWzvuekxW2E/9X79uiB1s2z+YHWXBUHGzT5XGnAXuhCuqEi90Xt1SYZa2TK8l8O1tfiGSVzrwfW2OOQGvpMSyphrsptPRWwiyDTVRksub9ENvd9mvVNS2NzVQLjI3JzWP1UywiRrK8dq4iz7JuogvGjsko7CK8+jIlsD5i0Hv1/T/ANK9e4ZmejiSw5o5H86Ol5HNSymSYKR6rrqKiqLr6adcjVsdW/vmBzFZyLUUIVd+lsMUq/uo3A01RFRp9BVVVF0XT0X7DeecBppoDddddMW22m2x3uOOOFogiKIqqqroievWXTKcECpl5XkcqrBCQ0GukXT70ERIdEVEaUdFTsvWMOSQcBqbnPIcuAriqqOQiyI2EcaRfQfI26iInbVFX49WH85fHv74O9cB/wA9fFf8eYP2cy/90wD/AJSajrCv4ZYp/GCN9nuJ/m8m/wB/MdF+0vVN/gmu/vMOvcR/Mlyh/Eub07/vZz/al64d/mr49/ilD+zjKDGdZcsa3h5n70FskV1hudmFi9WtvindFUQdMdV7ovw+MqQw2ZMQOJszfmmO5BaZds6yK0rip20V0wREX49/h17kP5n82/eZzqR/3B7/AGtesI/ghjX7ysdXH+C7D+9D6T9rr27fzfxv3yk/ZyF/BPjb+KbPXuM/hJxz+9Nr9nt4lgpfdrOUcgx5SIKqP10mlrnK9VLTRF8bUrRFXv3VPTtT4hh9PNyDKMhmDXUdJW7Fn2k5wCcCJERwgFTURJURTT09ev8Am58qf+K2f+E9f83PlT/xWz/wnrVfbjyiv4daiMqr+2v1HUzGeTcTt8LySfyfmF83RXjAx7Jqslwq+BEkvMgR6I6UZwgXXuOi/Hr3D/wFX9+YnX9Mf+uTqs/wfC/vYf2NbkdvUSMsy/K5sqqwjDYs1uuW0lQmBkWNnaWJi4saBDE2vO6DLhkbjTQBqakFRi/N/GdLh2M5FZsVUfNMQuLKczjb859I0GRkNRagpOxEMhSTKjvCTQ6uIwaIqIJCqEhIioSKioSKmqKip6p+Pqww3kTFKPMsXs2ybmU1/AYnRSJRUQkMeVN7L7eqqzIYIHWy+YDEkResi44x+dLn4hOq6rMcMcsXUfs4uP3xPNDVT5Cf2U4cqPJjA8XzONA24fzkXXMmKNyHfua34zrcglRN6+FbSgydmvgyvF6KaNWL4a+ui6de36Y2BrBjZvmcaS4hL4wkzMejOQgNPTUhZe2r8NF/D1wJJuCEI0jI7mpjGapt+9rnE59XTj3Re5SXWgH8ap3Tr/q9XmIZfTV+RYxkdbJqLujtY4yYFlXS2/G/GkNH8FRdUJNCEkQhVCRFRjKDpc6vYUawWwYwrIMycn4cio6jzEKRFbjtzZEZtUREZlT3BcH5XvKKqisRYrLMaNGZbjx48dsGWI7DII20ywy2iCAAKIIiKIiIiInbr4/0k1607/6fj+x5T/nM5A/jdM642/hByT/ygWP2YP8AzH49/Ha+65i/mlr/AOOMf7PbV/hrlP8Ae6j64t/wDyV/EOd9nOv+CMY/j1V9YL/DbEP4xxvsyY44uK1Hznj16aoEqCEYsgGOBOonqPmNlNPwqi/DrDJ1oojVwswxebZk4QgA10W+jyJxOEXZERoTVVXsidC60YuNOCLjbgKhA4BihAYknZUVFRUVPs41r5IiVzN5hgyKjRwBNuPBxG1S2e8S/MQbXWmyVOyEYa+qde3qLXA45LPmjjZwBZNQc8UbLIsuWSEnwFkHCL/YovX9Nf8AX65k/wB6ccf8mtV17jf4U8efvJY/sOb/AOeLlD+PM/rF/wCHXI/8Znfs9yf88ma/vmXWVfz45j/FWh+zn/8AhHjn8QajrnH+c+n/AInxuso5IzmzGnxPDqiTc3U8gJ0wjMaC2xFYHu6++6QMR2R+Zx0wAe5J1Yw+MbdzhLABkODVw8eGK5nE6E2q+GXkGWPi4TLxp8xMVosg3rsU31HyKxmmH2HuGsKK6ZSfAv73l27w+JdRnh3tzqwMkuIZPsOJ3aeaa8ZpooEqL1lsLlF/m2RxXIoZcTMxt8yg5/jTWPviIy1s3PrJ7jDXcUJ0VFR/rkTXqt09PvGv7f8AzWHQ/wDqqf63XLH82md/xWldNf71D/aeuB/5neNf4nQ/t9w389/Kf8dpvX/218//ANeH1zR9IjhIy1hkiWgHs/uJrPqxXyNNfmFOyqP9P4dR3JCIsdqRHckIvorDb4m8i/8AtKL8OqOfUqBVU6nrJdYTRCbRV8mED0ImzHRFFWyHRUTRU+yPEnK2U+x5XwlqkbJwBdSbHjTpcp9tsvmJBihIEtvpvTVfw8VQ68HHJ0rkzAWYbbKkjxSDyyIjSNEOiouvxT7Mk/m948/vCR17kf8ABHFf9+X/ANnt+/gXnv7+VnTv80OdfvvT/sLzDsvpoOQ4xktZLpr2lsmvPCsq2ayrUiM+HZU1RdRMVQhJEIVQkRUsbz245JXZrjLrjsiLguY2LVJmFWDhEaQK/IXxSvsG20RBbclHFc0VEJXCRXCda5R4qznC2QNQWfd45PGjdVTVtPp76ODkF5FVF0VuQSL/AE+o9lxRyblWJttPA+VPFs3Z+Kz9pISBZYtYq9XyBXTRd8dS0/JIerzG8wqoGO8v4NDhzr2JUI+NFlNBKc+jZymjZkEbkdQf0YnQzcNGzNo23CB3Y31hvuYxyApOwFicf8lFHb9YEh0nMLyGUg/+snzdrnnS1XR6KPoPQ8c2stWcT5whM4y4DrhjHjZvUo7Ow6YgbkHfI3yq5O2pE+0mvyp1gHtvpJnzSjZ5Kz8WDHVI0cna/DKaRtXVN7v1U5xsv/WUc/RU1c5SvISvYdwgzHuWCeBVjzuQLUTYxWKi6aEsJsX7EtF+RxuMqpof2W3GXJdY9NpZ7rU6vsILoRbvG7yK2QQMgoJzgGjMphDMUUgIDAjadA2zMCsLHi9yn5pxRk3XYg1ciPjucNRBL5AnY3bOBHfdRF0/uCa4p6KqNBrtRKrkXBctweyF1W24uW47a0LhPNqn+5nLFpsXNF00NoiRfVFXqEuD8j29njkUg8uB5pKmZRhcuOKpujNV093zQUJERPLWvsH+NU7LXclUUAqG3jTpOPZnij0sJr+N5PAbB6TFblCgK9Ffacakw31bFTaNEIRcEwG8/wAEWX95H0n/AHNf+t69un81WLf3kn2c+DY7/I/fY5LjK4BDurpOD1hwFDcifKgJoip2XTq5DibjzKM+LHkgrehjTDUg6tLLy/d5TAN1tUR3wu7FRFT5V9Ov+bnyp/4rZ/4T1/zc+U/xotWwqL+2iyOjaH248noToqyKlURUEVd/NoRL9R2RNdVX4J1j9bKREk19HUwZKIuqI/EgNsPIi/8Aqwr17a/96csf7bj3WFfwJ5H/AHhT7OAf4fZZ/FgOuCP8J5n/AMm9z9nHn899F/Em+69t/wDOvj3+s79leN5Lk4jyFjUeSziHIFXFZlyoTEg1ddpL2udUEn1xufnfp1dbcbc1Nl1tScRyQ/BwdrlXH2jPxXvGMlbmSbQopicjFJaM2jZbU1IWo7wIvZHC7a/R3VXfYlkkAxcGLaQbPHb2E6PzgYsywZkNqnZUVERfTqsgZVkdnzFxsD7DVpi2ZznbPIYVchILrmKZhMUpjL7YJ+aYmOPxl/I2NqqODivImHTvvHF8zoq7IaSWQeJ04NlHSQ23KZ1XxvNqqtPtKuoOCQr3Rf8AOuZU20GJZ1lhHdiTq+ew1KhzIrwqDseTHeQhMCRdFEkVOpFjxnlMnDCdInEx62ine4+yRHuIIMhHW5kdtE/JAnHkH9yiDoibUyfjlWNf93K5fI7+Hd9J9Frr+Ly/0+o1lyXk0jNjZIHUx6shnR44brZoSDPc8rkuU0qJorSuNCX7oSH5er3CqhqDTRbPFrXGq5pmGAV1YzOq3K2PsgR9go00hp+bDb2TRNOm2m+UMUAQEUVG8PtABSQUFS2jP+OnXIT1jl1Helm+NM0bK11DLrShOtE+pSZRPyXvKK+ZPlTavZe/fptlvlHFAQAAVRvD7RsSIRQVLaNh+LrIcrs8uo8ibu8YSgSNWUEqqkNPfezVisp6TIkvIYqje1Q2ouqouvw6TIAmSMRzgI7UVckrozctm0jR00jRr+qcIBkI2ibGnhMHQH5d5AiAnjiZXx7KimWpzHFv4Dxbl+Zw4QxXk1+Kp5l1/D1R57leZsXFrjsl6dWUuP1X0FSk52IcMJM2fPJx97YLp7RBtrvoqquiouJ31ZllJjo45SWFUbNpRSrZ6Q5NsG5oPsvMSGUBBQNNqoqqq669SIp8pYoSPMutp5cPtHAQjbUENQKw76a9cfza/M6GkXC8Gh4k6k7HplgcuRFeR0psU2JTXiAtNEbXcqf13Qi7yhijgiYmiOYfZmiKJa6ohT179V+XVubUFE3BxKlxtY07HJlhKJ2qcfI5QSWJTSCB+VEENuqaL3XXqO49ydijwx5DD6CeH2ZdmnhdJB3T10VUTTXpc7q81oaFssdpKZYVjjsyxlI9VK+hyAlxpTKeMxdHQNuqKi6quqIjfl5PxR1G3AcRHMPszRFE0JVHdP7KqJp1DxfLBlMvVRhJpL2sIGLOmshi/SlIik6JgbbgrteYdFQcHTVEIRIZBYPytVFFMhRs3XsmxGwebT5USZ9xHIbNUT4oqJ8EROmLrlrNGckiNvtyZVBRNWKJdG33Rm7yG2P6k2VVBQwaaAjHUfIidMxorLcaNHZaYjx2GxaYYYZBG2WWWQRBARFEERRERERETt1c5rxzklRTO5HJdsrvG8hjzErlt30RZc2ssoCOm2MktXHWHGCFDUiAkQtqUXIWWZXj8h7HUmuQ6LHK6W8MmRNrnq8Vl209GFEWkd8gi3H7kiaqidZbyBAz3HKdnJJsWS1BlYxPmTYoR6xmATb01mY0hqqtKSKgJ2VE+GvUV97k3E3vp5Ed5EPD7Ii0ZfF5QAinrprt/wCn02Guu0BHXTTXaOmui/ZheOxIrLmTY3Szp99atuKrkaruHBOqo32hTVSVWnJad9RQh0/snesdso3gynNVZyrId4ij0dJjCJTVLiiq/wC5YuxCFe6OG5r3X9n/ANTq15vwepdd4i5KuHrG4SDHX6bAM5tHfLPgTRa+VmDaPkcmC7ogA6TkZdujHkpOSONMgk45ldE6Sx5TSI7Enw3VT62nuYB/m5UKSKIL8dxFRdEIdrggYw63nels+JMpAGWpd3VQbLK8CsHtqC7LjOVzbtlBQi1L6eRFeFseyynFTXpbMPcPx4kVE12nOmtTfTd/4MdYST/S8X4vXqZC4cgXXMeUqBtwZP0NhiWERn1BUCRPtrplua+IFoXiiQSRxNR8zaruSBzLl+cWLObUM1iZhj1A67UVuAjEkJJhRMOgNGSRAAxFXDIjdfVFKS48RKqx8zzbEJuP5NQ2bmMWeQNwliYrnkmCwKu5Jiqlpoilq1OjgitsyBMGzUfkb/llrYB/oPzOzHffmstr9PXcg01eEK5rJJJ2A5sZlmewpaeUvqduqtlpNsLiFOu+MM5jwKrP6auVCsoiQXjKpyyljukIOyoPleE45EKPMuGCEJo2SNZDjnPHGBV5so861c5ZU4zawhUUIhsqTJHIsyOQ66KLzA9+si4l9u+URM4zTL6+bj99nVETruM4VSTmli2hVVuoo3PspDJG1GKGRssbleJ3yADR45g2HVT1zlGVXFfj+PVMYVU5llYPjHjNKXoDY673nSVBbbEjNUEVVOP+MGJbJQOPMQjQ7W1+ZuNKsWmys8muvnRFEH5jkmToqdkLT4dTcW405ewbNsjdz7BbJukoLpiZZHAhzHXpcwYg6GrbQqimSJoOqa6aprwxkF3OjVdLRcs8dXFxZzHEaiV1VWZfDm2E+U6v5LbLQG4ZL6Iir1b1fFfJmI57PoY0ebcRcatWrF2viS3ijxpEjxdkAzAhFUVdVTrmLjnEeXsHyHOnZ+KV7WK1lyy/dOTaTkOukW8cISJuUo4R3ydRPyUAusUmSnQYiw8pxyZKkOltajxYt0w/IfdL4CACREv4E6m41xhyrhmdX1dXOW82qxu4YspUeralNwnJ7gs9vEjrrYb0XTUk/CnXuO4mh8t4RI5Kaxm1xg8KC5YTIEyGJYsNSacYBfMUgCQkJsdVTRV9EXRU9dU+HWM4Hg/MmB5TmNjVAMDHaa7Yl2koqynWfYi1Gb7qrLLTjjifuUEtfRevcR/Mlyf/ABLm9E3rp5GlDXTXTcG3XTrBMKzjKl4kzLFMUx3Fplfm7brVFZO0NQ1WFY0+WRGyhqy74UNAllHdFV2+NURDKbdHy3i2e2oRDeqcS44tIeX3l1K2IrMNtypNyLEQlVFN6dIaAE11VSRBXMeW8vFqPZ5TObWJVRnCeh4/RwGUh0VBDdJBUwixxACd2orrnkdVEI1TrNufshhuxJHJpRMZwdqQ0TTp4bj0tx6zuW0NNVasLBUBldfmCIhpqJivXuHp6plZFhM4fzxIzCKiE6bGPPySbDX1JRBUFPiuidKiLqDrfr/sTH1/1esHiclcj0/G+f4vjFTj2VUGSM2jAPzKKAFcVzSz2mHGJMeYLSSGwbcV1tSVtwEUUUrbD/bPBezXIrKLKgOci5FVTarEKJqQ2TJzKalswZm2ckUVVa87LEYV2mSvihNKKIuuiJ3X4/HX+n17e+OL7mTA6rO2cYqsdexOXdxwu2b2wunYkOqehJqQvuOOtiDZaKu4V9FRev2l06zh55k2m5uG8cyIhmmgyWAxwYhvNL8RR1txtV/CK9cqYXy1kcTDKnkIcVtcfyezB/7lauMd+shS6izlxm3Pp1kMywdZefUWU8RiRIRChG7E5OY5EujBEr8a44rpuR2FhINdjDCWOxqvY3kqDukzA01+Pp1dRsdrHZGd4O9B5LxSpABdnTpdRBdbvMeYVCRFek18iU20I673xaFE7oqU2S49PkVN9jttX3dLZMfJKrbeomBOgS20P0Nl5sS2knqmip6p1U1vLuRVXDvJ7LLMS4iZCT8PCrqYA7XLXHcocEozLLuiOFFsHWnWiJW0V4R8xLZzueuHWIKDuSSXI+IE2SIqIvjRuWqkuqomgoq9+prHH8215syhpt1I9fikWTUYy3Ib1TbZZhdsg0jfbXfAYlr/ALHvr1xpyBkddAqLvOMIxrLrCrqzkO19e7kdS1bhDiOy/wA4YNg6IoZ6KWmuia6J7geOMd5kwO3zuRjs3H2MUhXkdy7fu6/IGI06rZhLoRPtG04JgOqptJfRFXpNPwiv+rr1i2IY7znx1c5PeuVNLT0lffx5FhY20xsGY1fGZDVSdM12IPrr29eu/wCP/X/YcGclMMOv4pWfpXhVnIATJqrvLgo1xUJIVNUH6xqLKECXT5mUFV1IU6jhON9uCchgJzkUG3ZTcMnUGWcVp0hEnRb3K2JEKKSIiqid+qoMY5wwytej18OMtLnFoxhGQxSYji2rEqvyb6XyOCifOUYnG1XuJkOi9S7LKOb8BkORWnTClxe9hZhkcx5tFQIsSjxopT6mZJsEnBEEXuZiKKSZTyu5WO0dNKYr6DEaOS427Lq8Vo2yarhsHWlIFkyHDelyRbJQBx0mwIhBCXmHm+bGdZqJMSs4yxx9xohCwksSgyLKHoxkncI6pXtKQ6opqY66gSdZZi2NQvr84xeVCzzB4YCJP2F3jwuJJpoykqfnJ0F6XEaTXRXDDX01SuuKqVNpb6gtYllWzGkONZU91TzRkxJDaOIhNvx5DQloSaiQ6KnZU6qqPnDIaviTlKFGZh2sm78kPBcqfYaQHbylv9qx4KvKiuOwZxtK0S7WnHhTd1952nPXD0WFsRwXl5FxR7yiWu1WGo8ozcVdF0QBVV07dSarhiHZc15e7pGgyY0edjWCQ5ry+Fo595bMhKkoBqKq3BhmLiaij7eqElZIsQZasX66E9OaYQxYbmuxhOU2wLqkSAhqSChEq6aaqq9ZrwxxvmWQcfcd8b2bmK2Q4tPfo7rL8lr0T79nWt1AUJSRGX1KLGiNPC2SNq66hkYo3h1Hmue5TnfE2U5DXUGVY/ldrMyWRTtXksa5nI8bsLU3ZMZ6I86D7sdt3xPtoYEHkVtwO/wXTX8P4/t/RDkjl7BsKyZIUOxKlyG6YrpwwLAjCHMJt7REbcUD0JV07Lr1yJZ10lqZXWef5pY18xgtzEuBPyaVLhy2T+IONmJivxRUXrAMN5C5iwTEMqhXueOTKC7u2IlpGbss2mzoDj0QvmEXmXW3G1XsqFqnx0Yy3kvMqHCcak2MOoYu8gmBCr3rKey5IhwgfPsrjgNOEKfFBVfh1iOS8Y5nQZzQQ+IqOmlW2OTm7CFHtWMruZr0B15rsjotPsuEPqiGPXKd5yjnOOYJUWvGUGsrbDJLFqujTrEMqjyThRTd/LcRtFcUBRV2opeiLo7y5VZvj0/jJmrs7l3N404HMfbq6Z5xi1nnO00RuObLoulp8qiSfDrgRrinkfFM+dx215EevAxqzbsCq2rODUN17kxG/wAhHlZdQFX12lp6dcd5pyBktRiOK1lLn7NhfXksIVbDesMNlwoLb8lzsiuumLYJ8SVET16uJvFOf41nsSglRYVzIxuwbntVsqYwsiKxKME+UnAEiH8KIv4OuZsHwrmjAcmy61g0cOtx2pu2JNpNlQczgSZjEeKKbiJttl0y09EFV16xCbMebjxIOW4xNlyHS2tR4sS9jyJMhwvgIAJGS/BEXqtx+n5840s7q5s4dNU1sLI4siTY2ljKGFAgxBb1QzedMW20Re6qmi9+uSuJZzoRlzXF59bXTXB1br7xnSfj1k4iIq7WJzUd09vdRFUTRV16yDDctqpNLk2MWk+hyGomArcivta51Y0yO4nxTcmrZj2IFExVRVF6xziX3EZTCwfNsQr4WPUOcXiuM4vmlFXsBEqTtrhBVuBZssiLUophA0/sR8XvI4TQu5DkfPHGA14sq+y1TZZVZNazA26iNdSY25KmSCX0RGWC+HUKyqYM+j4wwVidU8f0tgWljLSe8B22WXUZoibalzvEwIsARIyy22CkR+QiPm+1rzTB+GgmDXzHhVI9ryJcVpQ62viqqiprXxH3Zr5Cio2ZRhJPzidUsjlXkHGcBYyJ6bHo3clsW68LR+uaB6e1DU0+YmhdbI/wbk/D1ylmmA5HU5bitvGwYK2/pJQzayaVdgddXTRjyQ7F4n2nGj09CFU+HXOrHKvJOJ4C/kGSYNIpWcltWa520jwaiezMehNudzFozAXCRNEUkRfVOmsu45yumzPGXpcuA1eUMsZte5NgOeKbGB8Oyk2XYk+HXb16jYtydyxhWDZFMrY9xFqMjuY9dMeqpUl2HHsBbd/7UbrDwIarpqBfg65cu6iYxY1F1yjyHb1VhFcRyLPrbLL5k2vnRnU7E260YOASeoqi9Yrg+e8t4RieYHnOakON3VyxFt1G4yQjqyWGvzokhHAVpVTQte3oulRF5V5KxPApF+1MfpWcls2q9yzZrzBua5EE/wApGldbQ1T0Uk/D1z1lOMWsK8x3IeVMttqS6rXhk19pWzLEnIs6FID5TacHuBp2VO6dZHjPJ3LGF4NkEnl3KLpioyK3ZgznqmZjlNFjWDbB91accYeAST4gSfDqju+TOQsYwmpyV0o9BYZBYNwYts8ERJxtwnD/AClRlUcX8S69c1ZjhV9WZPi95fUj9RfU0pubWWTMbDa2A+7DlNfKYi8042qp23CvXL1bynydiGB2FzyHU2NVCyS3Yr5NhADFmYrkuIy58xti6BARomiEmi6aprQZLg1wxeYfmPJHHcw7ipcSRW2+LS4E+2rZYPD2JhyY1BMC+JbOsCsc2jrMwuBm2Kzcuio15/qcYi3rD96yTCCfkEowuoTaCqkmoomq9VGQYha1Fzi9nXxZdHaUUmNKqJNW4yhRTgvxFVvx7NNqDptTtommnXKnEDmeVN5yZneKTscqMPxaQ1fWUB+eQtrMyN2CRMVzDSIpmkt0HTT+xNuL1AM1QQbnQnHCXsIg3KAzJVX4Iiar1Awvj3mPBcvyyxjTJUKgorpidZSo9bFWXPdaYD1RpoVM/wACIvXKMSM0b8mVx3m0eOw0m5x597GpTTLTY/EiJURE/CvTIqmn5hsFT0VF2bS/p9cXUub8rYvgeZ4PhGPYhlGPZS+7UygnY1WhTJPricaRqTHltsDJaWMR7ENGz0cRU6d4h4ft7nN7GDi9vldtlMSkm1mJV8GqmRK9Irc26GO/Jeedlgjax4xNaCSq7roixMZ5P5WwvBr+dWtXESpyO3Zrpj9W9JchtTwB3/tZOtOghemol+Drm7IqCwi21Hf8t8iXVNawnEeh2VXZ5ZLmwJ8R5OxNutGJgSeqKi9foxyby5hGEZCnI+b2pUuQXTEKySulpEOLOWKWpo24glsJU0LRdNdF6zPAZ0hl/H+ScLs6ZqxZTzNNsXtYv3dbxtPVWTNqS0v4RFesq45zauOsyrDbmXQ3cI01D6mKWjcqMXoceS0oSYzoqouNOAYqqL1j3B3uGyIMStcOixqLCOQ7VJDuP3uORR8NXS5JPaE0gTILaDHakyNI7zIhucbeFUdPI73nvihqpFrzA5X5rSXsyU3tUkSBU0TsmXJJURdAYYMl/B1U12KRJ1TxFx85YBiUexBY9pkttO0YsMvtof8A7robQCxBimqm01vM1Fx4226nkabBP9A+D5DGVWdg4JJGm5obLg4bQxXFTQnmntbJ3TXYEcUNU8ze6tuOU86x3BKu4sSqaufkc4K+NOshinOKHHcc9TRptxzT8Ar1e5hx1lVLmeMScHwaExe0E1ufWuzIUF5JkUJLXZTaUhRwfUVXRdF655kcqchYvgLOQVfHTdI7ktm1XDaOVku5KwCF5f7ITKSGVNB9ENF6HmF7N8fb4vKpZvkzkpoJjy08h4Y7Fik1e3iJwhAS09VROuErHizPsZz2FR4lmcS4k41ZM2TVbKnXMF2HHmq1/YzcBpwgEtFVBVfTRenMr5Jy6iwnG14xzGqS6yGc1X162MuxrH4sJH3e3kcFl1QH1XaqJ36m5Bxfm2P51SVtk5TT7PHJwT4kW1aitTXIDzrfZHUZfacUf60xX4/bx5ieAXlni7HJ+S3tflV/RypVdc/c+PVbMxuhiWcRRNhua5I1kE2YmbbSta+M3BXjutn8jT4fG+b37eNZ7WZdkshcRSvs47jce8krcPKxFlRZCNG1MEgL1aMlbcMVdfYn01zTSY6o883KhWNW/FdHujrgkbJNkOvqqoqdYozwO1isLM5FfcvcuVmBOQP0Thylfj/o4b8OqJYka1cRZazGY4gqgjTjwoZIR5Jcw2HFqqDiPIW7uShbWmiub+sZqoppr8xOmy6YDovZol/c/ZmnGWWMK/j2cY9Y4/ZIKauxxnMqEewi900fjPeOQwWvZwBX4dZBhts5Iqs24tzM4iTmPzbrdrj1iMuovYB6r+bfEWJkckVUUDFdVRess5Vy4AdyXM7CK85ArkkOxojcWG1U1NNVNPkbnjaZaaaaDVVVfh36wnC50UY+Y3bCZryE4oKLxZhkcdt6VXvbkQv+L44x64de35jcmm5fsxzhWpyW6xvj+qwOmy+VWUlhMqhyi9vrSdFOXdPQibKQzEbhg3HYMibAycPTeSbcv4d5H5KQsCssPcyDEImdZQCDWZZXXMWGdVi0q8d3IkyLJeedgtOaKrHlAEXyKU2PmrGKXOIyWTKwZyluosMcfjiC+QpgWqFGIEHdqp9kTXrP6/25vwX+Mo7tekdaaWU/GmcjKKhZLGxSYRGjlc3IVRZVsyaQvILCqwjfXOd/IjPNUlxn2N11XJPVGZVhR46blyjKL2VW0lxRMk+Konw7XDLIE489V2DTTYJqbjjkQwABT4qqqiInRx32ybeYNyO80abTaeaJWnmzRfQhJFFU/CnXGmCZ/wAoY5gGa8cY8zid3TZW67U/VM1TxsVttUSnG0YksyI6NmqNGrjZ7gcFFRCKn4W4mv7XPr6yq764m5DU0k6HiNNCoYX1TySLW6GMcg3TIGmvo2XQ1XUjFNNcT9x1JBefx/K6uFg2dSGWycCqyamElxiwmkKfI3PhKsQDVdqORRFVQnQRYnIdRX/f1BZwVx3OsVKR9Kt/jUiSEkvoZBai1OiOgMiG6YqO5CbPRt01SNNouZcTx6e6wLsnG8/sI2DZDXOqO44kiJkBtNPGH7o4b77a+ouEPfpyZk3PvFkUGhIyj1+XVV/YkIrtXxVOPnKlGqL20BlV17dcXcI8GYpcZWxnGZQqK5z/ACdl/HKaFUC27Ns5OPUTqfXynfAyatHLCKAr8yg4iaLbZpnOQVuLYnRNsPXF/cyBi1te1KmNwIxypBfkobzzTQ/hIkTrgRzirkPF8+HHo3JA3hY1ZNWI1RWjtJ93pNVv8hXvp3vGi+uwl6xTMeQ8opsOxeHiOeRJV9fzW4FbHlTqXxQo7kl35UN0kUWx9SXsmqqidX3JmJciYvkOAYuVqOQ5bWWLb9JTrRwgsrdJ0wewfTx3Aed/AKovx64Wh8VcmYhn0ukzTJZ1tFxq2ZsJFdDk463HjyZbLfzABmu0SVNFXVE9F04bzLOMgq8WxWlsMpO3v7mU3CrK4JmCWldFOXKc+UEN95poVX90SJ1eZHxvyDjGZ0WMvFHv7WhsW5sKpfCElibUx4ERAVGFR1f9j36wfH+LuVcMzq7hcuU9zLq8dt2p82NVMYlcRHbB5gE1FoXX2QUl7amidcD5VlNvAoMbx/kmjs7u7tJDcStqq9jyI9NnSndBbbHVNxEuifHq1rOK+TcSz2fRRIs64iY3Zt2D1dDmvFHiyJKNp8om4BiK/hReuWot7l2T1tPgWfZJhmIYvX3dpW0+PVOLWrlPFkRIEQ2g+qloz9XIlEPkMj0QvGLYjcYhypyLXXeZYLl79JjpZJkEIs0s8Lep4lhXuTQmuJKmBGkOyYzUxxDJRBGyNVb6t09xkTjyRg0evkuyp2dnWRkr2PGpnIpbSQQSo8nsngOA4L6nojSqaoi5IGIuTncSDILocVdtE0sncaGydShcsEVE0fKJ4ldRUT5tdeuBolwy7HkycduLmMw8qqY1N9llhdUziaqvyuxX2XgT+tNP9BC8g46OcWGPw26iRg1jijFpbVlCkaI21OqbCkrkdATcko646j7BBIbNEVVQVEW+SOZa22raBLhvIrVMmZKJfZvbMujIiw/uw0FxiDqIeUnAbRWxRhkNqqQf9Tt/QLXGsnp63IMevYL9bc0tvDYn1tnAkt+N+JNhyUIHAJPVCT8ad+rDKfa5fQ3K+Qbso+Ks2snI70EiJT+lxHMH0MTa7oLUa12qCJ8009URHo2e8L8kY94jcD608Vs7KleVtfnOLfU4SYTo/wCybfVF+HSgUGajgn41BYclDRzdtUFFQ1Rde2i9Mw8A4a5FyLzE2P1zeL2VdSso4u0XJV/cBHgtD3T5jkInx9Oq/LfdLeQX4kZxqUzxRhtg9IamkPdY2ZZcyjf5tFREOJV670X/AHYiagVZjuOVNdRUFLBj1tRTVERmBWVkCI2jUaHChRhFttsBREERFETq+425JomMgxTIY4tyojhEzKiSmS8sK1qprWjkaXGcRHGH21QhJNF1FSFbG04eaHmrA0ccegNwXoVdyHWRlTckW3oJJNMzTH8gX61wid03LGZ12o9Bt+DuXIM2Oqo9Hk8Z5krjei6KurcIhVOy9xVeosWh4YyvHK+SoEeR8hQXsEoIjCkolJcdvgbkvCOncIcV5xfgC+vS5nfWEXPuZ7GCcKVlf0hMUuKwZQIk2nwiDJ1cbR3+xybB/R98E2ILDRG0WUxIrLkiVKxu9jxo7Iqbr771W62yy0A9yIiVBFE9VXqP/wDC1c1Cvga1QuPb8DH82nykJNIqKnxRU7df82zmn/EC+/tXXNM7k7izO+PoVvhmJxKqZl2NWNFGspUa7lvSI0J+aAi4bYEJGAqqiioq6ap1yFY1/t05jmQZ+d5jNgzI+B3jseXDl5HJfjSo7oNaE24BCYEi6EKoqdl6/wCbZzT/AIgX39q6zu95L4j5BwGkm8Rz6qHb5Zi9lSV0qzdy6rlN17EuaAgTytNOuI2i67RVdNE65+yTG+AeWr3H7zlnNLSlu6vCLqZWW1bMtjfiWFdMabUHWXAVCBwFVFTr/m2c0/4gX39q64py3OuEeTsPxeri56NlkWRYfb1dPAKbgFlAhjLnyWxbbV191tptCX5jJETuvXuIX/7CXKH8S5vROaa7GlPT012hu016xfPMHxeVzBguXYpjeUxJ2ExCk5PUpe0bFs7XXeHbzlbmCcMBfhLIaMBEyVoyVoWaqs4P5el2MhwmmobPGmZC6bgflD+chCKafFSVET8PVZl/uYjFgOCRHGJg8eRp7D2b5YjbgujCuX64zaqILiai+iOlNIdzaBGUkeGtoqWBEqqamgQ6qprIDIRoVdW18cYkGDDjtogttNNAIAApoiIiJ07GkNNPx323GZDD7YOsvsOgrbrLzRookJCqiQqmioui9X+UcHYlacmcSXFhKsqmqxhorLL8IbmOrJPH5+Ph/dMuLHVSCJMiC6qtCKPi24m5xunpOC+XrCycLakYeOssjI2qFtUn5E6I000KL+UbjginxVOqvkf3VMV3ggm1OpuGoMxmzCXKBEOO/wAg28IiYJpsvnSrhuOA4u36h9QRyMeQPRPbZzJ9I7fXLkT6fj67CMsUrN1Y6xhaZQEb2bfGgJt26adtOuKra09u3MUCsq+TuPbGysJWB3jUWBAg5fCkzJ0t4mtAaZbEnHXC7CIqSqiIq9f09OqHk3ipa/8AlZwqqfpJNDPfZro+d4qsg7CNWM2b+jTFhCfN44ZSCFpwXnG3HG9GyR6pyDg3lutnsKW9kuPcqltkIkoq6xLr4rzDoLp8rjThCqd0VU6xSQ1xFk2J4rGyGisLjJuQYLuG1TFPEtWpM91iLdC1MlkrQEgNRYziqSoi7R1JO39L4afBOrrlLgGyp8Hz66kP2eS4VcC9GwjK7R81el21fLhg45VTnyUieQWXIz7hbyFg1cdOVEyrgbkZWopbDtMdx+VmdG6mugmxcYokxgkVE1RFJFRPVEXt03DruDuXJcx5dGmGeMcz8hrqiaopQUTtqmqqvTH31hkfiPHXVRJd7yRLCFNZYJF8v0eJ1qv2LrqInyA+0w2qqiK6KaqmJYfGfWVHxPGKDGWJKs/T/UM0NU1VtP8Ag3Fs3i0hbNy6a6arpr1yhaVnt25jnVtlyVn1hXTo2BXrkadAmZbMkQ5sV1GtDaebIXGjHsQqhIqoqL1/zbOaf8QL7+1dcCZJknAHLVFj9Hyth1nc3VphFzDrKquh2oPS59hMebQGmmwRSNw1RET4/sci465CpI2RYjlEIoFrWSVNtVBSR1iXEktKLjElh0RejyGiQ23BEwVFROrG74SE+ZsA8jj8OtYciQuSaaMpIoxLCndVpizUEXYMivPyOaKSxG+nIGZ4LmGKzWXVYdiZLi13Svg8K929lkw3qv4NuqL8Okg4xiWS5BNUhAYdBjlxbylM/wAkUjVrDh6r+11XWvKlZN4T46F9tyyev2m2+QLaIJor0OgxVzccRwx1FJVojYt67wZkbdi43xxgFMxQ4lilc1WVFcyRuELYqrj8qXJd1N+Q+6RvyX3FU3HDIyVSJeu3VtyrwpZ1OBco2hOzMloLQHWcIzieSKbto67BbcdrbN5dPPJbacZkFoTrQuk4+UmJlHBPILzMYyFbbF6SRmtE8KEqC6xa4oktvaSJuRD2miflCK9umoNVwdy5NmvqiNMMcZ5ihmqrtRdzkIURNdO6qidY/dZ/Qw+HsLiW9ZYWMjMZLT2VTYMKY3KkRavEq0nHgdMRUEWwcjCndfm00Xt2TTtp/wBTrNeZePcNyHkHjrku4dyma7idZMv7nEMjsRQ72uuqWtBySkZ2QhyIsttomkFzxGQGKb8Qt8wwHK8G4pxTIqrIMtyLLaeyxdy1j0kwLEMcxqHbNsyJUmW40DDjzTfijtkbhnvRttxf21/9R9svJuO+GuR84xxeOsLgDe4xidpcVJTojs76qGM6I2QK61uHyBrqO5NfVOv+bZzT/iBff2rpki9tnNCIj7KkS8f32iIjqKqqvi9E+PWO4zx1hOT51kUflLCLJ+jxWnmXVozXRKK0jypzkKEJGjTRuti44qaCpJqvfr/m2c0/4gX39q6/5tnNK/8AvAXv9q6t+MLPBMqruR3uIuXqprBJtLMjZW5Z295cP1deFI6KPK9IB5o2W9upIY6J3Tof/ha+aU+Uf/gf3yL6fFPF139tnNP+IF9/auucofJ/HeY8eyrnLsQlVEfL6CfQvWcaLQPtSZEAJwB5QbMhAyDVEJdF79urV5r23c0G27bWjjbg8f321xtye4QOAvi7iSKiovxTRU7df82zmn/EC+/tXXDN1ce3nl+sqKflfju0tbKbgt1HhV1bX5bElzp82Q42gttMtATjjhKiCKKqr0qfg6czvFrGJgHNUSE1EDI3Izj2PZjEiNIzBrc1hxUV5TZAUajWMdFeaD5DbkNi22EqLkPCmXXsFgjUchwGA7nlBKYFdBlNyMdF59oSRNUCXHacRPygRemoFPwby7OnSF0ajx+M8xFxxV7flOQhFE/GpInVdb81J/IxgauNvTYT0iFY8jWsZFQii1tPHV6PXk4iKCv2Dnka1QkiO+nVBxxxzQxcdxPHIn00CBH1N150y8kuxsZbmrkmXJcUnpMh1VNw1VVX8HAcfjDjnMuQn6PIM/euWsQoJ98dSzOqa4ITtgMEC8IvE04LZHohKKonfr/m2c0/4gX39q67+2zmn/0H98v/AMi6psX5CxDIcIyRnNs4mPUOUVcmntW4ky1RyJKOFLETRt0fmbJU0JO6dvsxnIuNuIOQ88oY/EGOVMi5xTFrO6rWLSNlV1KkVzsuEBAjwNvsmTarqgmK+i9f82zmn/EC+/tXWMSpXtw5mZjxsnx2RIecwC9RtmOzcsOPPul4uwAKKRkvZERVXsnXBUnjDjDOOQo9JS52zcP4hjthetVb06ZWuQ25xwgJGldFpxW0LTdtXT06/wCbZzT/AIgX39q6X/4WvmlV7f8AwP75V9fgni69utPxzxxmed2tBey3byuxXH591Mp2iwxuKLtkxCElZFXRVpCPRN/y669uv+bZzT/iBff2rrv7a+aV/wDtf3v9q64z4B5apbjHXLLhfCqG8gTIf0GSYlkVVWR5MKYMSaOrE2vmMtuo24P5QKBptUkWfHXju75LxRh10q3N+Na2XkkKdAEvzUixoq9HLCve2qiPNPx1BD1Rp54EQ1ShxDiDnJ36hxVODBxDNqeu3P6Cbso5TUeK2ip+WbpImnquidcickcpA5Byinwe/tcC4ewQ2ckzC9yxqvJ2nj38+EL0UBV7aqwYBPuva7VfZVFQkX/0Wzmr0T/4H96n+p4usByvPuFOTcMxiDjvIDM3IckxC2qaeI9NxV+JDZkWEpsWwN50xbaEi1Il0TpRIUITFRISRCEhJNFEkXsqL8esjzDg/DrTkjibIrWbdVtTikYrLKsGKwfKXIx6bjzOsiTDYIjGHLiA7oygg+gGKE41XQeEuXpU541baitcaZn5TcQtqgm+EiIqL66qiJ+HrOuVeXMO/QevyPBGcTxynt5sJzKH35F/HuJ0yVUwjdKG0IRQDbJMHSJf7GgpquGX3GvEXIWe0cPiSqqpdxieLWd3WxrNnKrWS7XvS4YEAvC2604rarrtJF9F6/5tnNP+IF9/aupP/wALVzWa/TvaCPHt+Zl+bXQREWlVV/AiJqvw6wqDNjuxJkLEsbiS4sgFbfjSo9MyzIjvNl3EwNFEhXuioqdNZLDnN4LzFTV6wqfNWIn1EC7gsoTkShzWvaUSkxgMl8EppUkR9yqCuN6slKj3HD2RZXWMEfiyXjeM9nNHMYBdElAFOBTWBL4BMhsn/sfj0zCrOEOXJc2SSAxHY4yzNHHSVdvyqcEU9VTVVVOq6x5ShjwlgpOtuT3b1Y8zPZ0RFRTj02KxiNIzpJqPls3GfH+UjL2mxaXjPjOkbpMZpQM03n9RZ29nIRFsL2+sCRDlTZJIhPPEidkEAEGgbAeJ6jjLAMt5BtKzlB+xsa/EaKdeyoFeuHWEZJ0xmCBK20rpg2jhaJuIR11VOv8Am2c0/wCIF9/auu/ts5p/p4Be/wBq6Z4vZwTK3eSR4Tx+oXAQpJpZclrHvo0l6sWhQfP5wbEjJrZuREXt1/zbOaf8QL3+1dd/bZzSv/vAX39q65BouS8FynAbmfy7ZW0KqyylmUc+XWOYdTQ27CPGmiJGyrrLraOImikBJ8PtsuNM8SVDbKS1cY3klYjX3zieSQ2jahXVd50UDTa44zIjuJteZMwVRJRcCY5j2KR+ZMXBw/o7zjx0H7V2Mqqrf3hhlgTc5p5U/LbipJbReyPF26dpZHEfM1W6puMu1n6A53FRwwHc439KzFQHNE7qiIvbv1DiVvE13gdI8TJSMp5MhyMJpYUZwtClDCsG/vCVonfxw4bhKvrtTv07ilBLPIcsyJ+Na5/msmOkSRkVtGZVmLHhw0I/pq+GJuBDjeQlHe44Zk44ZL9mA3VDLbTkHIsBVzkKqjoJAECqn/QYZdTXELUZUhn6qNsUU1ZjMl2TRSpbu6grKwXh4Imf5CrrXkhTbyNL24VRvqSKCq7NBZhtkmhtRXBVO/21Ng3cphfKWIRJUXFcv+kWdAl10lxZLuNZPBBRN2ET351l1k0djuERghibjTkiPZcP3GcVTROeLIONETOKqUy1qv1CQYApYsCumukqC2SfgX16CkHiXmWUe4BCoLAc7dFDMlFtUgnE2pqSKiKo6aovUB7NMbkcJ4P5m/vS+zhgGckWIJfnm6DCRP6tyQo/2Mp30zPx3kqbFxni3jyuKuxfGIhsR/O4kixspsl4pVnc3ExEHzS5b5m8+5tRNxbQEGxAB6ynk/gPEpuf8c5jbzMhl4ljTf1mW4Tc2jyy7aExRIqOza5yQbj0Q4QuOMiSsutoLYOuBXscJcvvTnHVYCIHGWaq8rwltVvQoKJqi/hXq15m5YwZ/A8eXALnG6GuyGTDaymdb3NpBfWQtCwbj0VlqPHfEyl+I1IxQQJNypf4Nm9JAyTE8orX6m8pLFryxJ0F/wBRXaqEDgEguMvNkLjTgi42QmIkljf+3aazyZhTrj0mNh9xYxKrP6FkzUxgsS56tQbVlsewPeZiQqaCrLhJvJa/IeB+Xq6WiqiNO8cZXJA0H1JqRDiutGnxRQNUVO+vSRcZ4D5csXPILZH/ACf5HWxWiUkHV+bax2GW0RVTUjcRE9V7dYLzpzF+juFV2FlaWFdhIWLWQ5VZz7Khk08UpzlUpwYTbP1KvLpKecVR2K2Gu5OasSwrHLnLcouKrGW6nHcer5FpcWTkbOaudIbg18VCccIGWnHSQUVUEVX0Trt7bOaf/Qf3v9q67+2zmn+ngF9/auvcjx9lXG2aY5neQvc0fcOHXOPzq/I7r7446g1tUtZVSBF15JMhs2WFEfnIVQddOg/+Fr5pT5A/+B/fIv5PxRWv9Rev+bZzT/iBff2rr3FUHIfHGZYPeX99Leo6nKKCdTWFyyeBBCB2tjTBEnhV78yhAipv1H1Remv/AIWvmoV8YJovH18Kp8qdlRWtU/aXr/m2c0/4gX39q65qncncWZ5x9CuMKxGJUzMuxqyootnKjXsx2RGgvzgEXXGwITMBVVFCRV0RU1tOY+GLypxbky3bZcyvGL9Ho+KZnLhxhjs20exhNuO19kbbYNPGTLjEhUE3EZNHHXH2co4G5DcbhGqJcYvRv5pTroSiDse3xL6xtELTcm5RLT1FF7IzX1nDXMuQzwMm2WCwLNZZMEHyuB5ZsXY0o+hakOnx06p8t9ykVrAsAhvx57uANWDEzN8tFpxHhrLVysM2aqE7+TJVXylqOrYtsqSPBCq62LHgVtbEjV9fBiMgxFhQYTKR4kSMw2iCDbbYiAAKaIiIidv9BOv9EUljsKqrqq+JvVV111VdP2Pp+z/9Ov29/wBh7iQRxtSHhPk9FHeKki/oZMHRU119VROnf97uf7UvXDgK62hLxZx5oO8ULviMNRRE1179f+nX9h/q9d+v/U/0PXT/AF+u39C2uAJjqi6GKEmqei6F0vjbBvXTXYIhrp6a7etft9P2GnXp1+3+3/Qv/Tr9v/qf2Hb9h/q/5g/b61+z09PT7dOvT7e3+uv7HXT9hr/Rqa85RsbY5mSSZUXGsXxquG2yO9OAAOWL8WK84wy2xGRxrzPyJDYIpiIqRkgrnHKzeXTcSrOOgaLKcazCFGq8ubKYBFTtU9XGffCwKebZsxBhPuKriKDiNr1nvL2SK4zLy25elwq43CdGix6E2kPHqBklVfliQ22myUexOb3PU1XrHfvqCsTPeTlZ5CzQXgEJkMrWKKY3QPKJKqfQ1/iQ2102vuP9kVVT9l6evr9vbr/06/ZonXf9n/6df6F6f516aL/S69F/zg9F/wAw1w8p5S61f3LByqbDcdguXuWWMNs/EVglZHURjxt6KAyZjrLRkhCBEQkiVXHFb+meEZXkMw4GMRs5p6+HX5DP/wDdathWtNMmstyn018DElWlMk2ApOEIL6af0L3KsJYWCMLzPn7ZMJMlowTf324HjVlC27dEQdummnbTTpPxJp+SvXt3ZOysiZ/lj49b8JTpqteP9ImARvxKem3T5dummnbTTpf2/wDRbx1zBxzQ2mZwsBpr7HsvxqihvWN7X1lhNZtYmSQKyNuelMAQOtTQYbI2hRt3Qm0cJsKtussH7byqw3WN18x2z+o+McIAtq9v/CGzd+LrHuW/cHi87DuN8emRLyjwXIoxwsm5Asoh/U1q2tO9o7BqGnBB54ZYC7KREaBtGXCd6VdfX/QRFssmR3Jc6yBqT+hfHlXKZYtbs2UUXLOykOISQaxlzQHprjZKpLsZbecRQRaPBMhyugKUbp1nH/BFJaMTmYxntD6qyrQk28jQVFHHnZINKupIDaKqdSMqfj+8GmZjCT0uzWz5GtAYbX5jdlRBfkogJqqkps7U77tE16qcV9yT7fIGBSpDFfLzZqsjV2dYiJGjCWU9uuBli0jMr80ptxgJaDucF10hRk4ljAlMzYE+LHmwZkZwXY0uHLZR+NJjuhqhA4BIYEiqioqKn+YnpMl5qPHjtOPvvvuA0ywy0CuOvPOuKgiIiikREqIiJqvX39hWS0eWUf1s+tG5x2ziW9U7Oq5JQ7GMxYQTNpwmXRJtzYaohIor3Rf6CvWTcK+3Cyj45AxSwlY3lfJTESPa5DbZLEf+ls6fDBfR1iNGjOoUY5nhcfeeQvArQghut8hsj7o3CMPOw6/yFc198bLiIYm1iUmzalIhJ3QFhIqppoPw6g4L7kp0/PcFauFx7JZ+QVgQuSsClNS/u+XMeltAyUwYbyH9dDntFI0EtjwEHjNiVGebkRpLLT8eQyYuNPsPAjjTzTgaoQkKoQqi6Ki6/wBGekOltaYacedJfQW2gUzLv+BEXqHEzm1sHYnKOe31xfyoMhBl12A41Dk2rFLTvv8AkRkGq2IzAikgkje5HNpKi647yNF5SalcRYfmVdnFDiL9TNXMzepbMbemxmxvG3gjlHZebaRyeA+V0AUVZAjVxLDJcvyClxfHqtkpFleZBZw6epgsCmquy7CwNtptPxkSfg6gW1ZKZnVtpDi2NfNjGjseZBmsDJiSo7g9iBxshMCT1RUX+gm67WV7jjhKbjhw4xmZl3UjMh1VV+Kr1/4Krf8A1xi/9h0DjdZXtuNkhgYQowmBCuokBCOqKnwVP8xZdmkyLJnRMRxm+yeTBhCpS5kehq3bV6LFREX844LSgHb1VOsMpM6xzDZfHHImZ0uJBi+OU0xq7xZjJ7ZuqqZ9TdFIN2c9GN5pZQyG1F4ENWwYVR2/0fLOM+J6nD6jGOMraNS2a5XQyriwy+1aiNTbI5TwyY/0kFVdRqOMbR0hRXle0MWw425aaqJFD+nmKVl+9TyVIjrpclvZNjNOmiK4yLwn4HVFPI3sPRN2n+gtZYwogylVSWSkZlJCkqaKSvIO7Vfw6/6CbG3snxi1tVAl2VhKNFUI0KCwUqU+e3VdAbAiXRPh0jkR8/vzlrNWMexFiWrsiDh+ERX3PutpWhVNI1bWg7NlICJ5HPM5pvcXqvwTjWjjwgbYYK/yN9hk8kzC2bDR+5yOzEUcecMlJW2tfGwK+NkAbRB6RdV9euQH8Pw5jNMV5Dz7Ispps/S/x6tpoNflV07bGmUR5shuVFcgo+rb4NRXPIgasI4pIPXHvHpWL1uWDYVi+JHayCInbE8epWao5pKff86rSmiL3RF0+HUZeXeTMdxCZNaV+DSPOybPJJ0dFIRkxcbpm5E4mVIVBH/Aje5NN6L0NYPK72PuuvCyxKyzEctx+reIi2ia2syF9O0Hx3vuNinxVOoV1RWdddU1nGbmVttUzY1jWWER1NWpUGfDI2nWyTuJtmqL8F6kYHyjy1RYfl0SBAtJFJYQcgfkNwLQCOBJV2vhvNKjggSoiOKqad0TVOsvtOOuV8YyGrwCDEs80syOdTV+N184XyizrSbfsRWm2SSM+qub1Qdi7lTpMePl4pKI6rDt9Bw/M5uMtOo54lRbmPAICDXv5m0JrT5kPb36Dle1z/EYPGr1cxaxs4eva9MblwZSaxXYVmJq28Tq/K020pGZfIIqXbpKAOWnoSG8Mdi9tcMzSsxt5wyQBX74lwBBoNV7uvoAIndSRO/UK1qZ0Ozq7OJGsK2yr5LMyBYQJjKSIk2FLjkTbrTrZCbbgEokKoqKqKi9ZBhWW83Y3SZTittKo8gp5Nfkzj9bawT8cuE65GguNkQF2VWzJNfj0/zH/LJiw8cs30zFgyF0bVhZ2R18dqXMpamokRgnTJANPNuE3FjOfKW70RVRrHoPLbNDNlSEjQZGZ47kmI08x0i2hsvLuK1EaRfgsl5pP6fbqVeyprDdPCrn7eTYifmihWRoyzHpouM7tzaNCrmoa6p6a9IY+4PFFFR3Iq1eWp2VNUXRa7X/AFOoPJ9DfxbLA7LHzyqFkjLUoIcjH24pTTsxaebF5ARoCNRJpC0T8nXt0DjfuDxRQcAXAVavLhVRNNwqolXIqdvgqa9ReV6HIodjx7Nx2RlkbJ2mpgQnceiRjlybNGX2wfQAbbMlEmkLsvy69uuIMe4J5hLK6ZmyzKXyBR47JySprZTL0KtHGSyCBNZityhEkmeAHBNAVTXQVXvgmA8lcvY9iWXVdrmMifQzIN+7JiM2eUyp8InCgQ3WtHGXAcTaa9l0XRdUSh5AwC8jZJh+TxDnUV5EalsRrGIEg4hvNMzm2nhRHGzBUcbFdUXt01D5Z5OocauJMdJUXG2km3eTvxj18UlMeompMsGj0VAedaBslRUQ9U6Yp4nLjGOTpTwsRv03x7I8RgOuGugoVzcRW4TSL+F+QCfj6ZlRXmZMaS01IjSY7oPMSI7wI4y+w82qiYGKoQkKqiouqLp1kOGZVzhjVNk+KXE6gyGokV2TuP1lxWPLHnQXXI8E2yJs0USVsyHVOyr1d8yY3yXjc3i/G5NjDvc1kvSailrJVULRTo8l25ajmhj52RAUBfIRgLe4iRFa43wHk1uXls119mjg3GP5HjbGSnHaJ50MfnXsVhmQ5sEiBjeLpoiqAEiLp06LJIDpNmjRr3QXFFUAlT8S6L1heYcuwZFhXYBzFJm5/HKEs2YzOrLuRFtLMq8kUnXYcxfrvEg7yVrQUUlTqvy/AsnpMvxm1aF+Bd4/YxrOA+hChK0r0Yi8boaoLrLm1xstRMRJFRMjymh5WxyDxPm2YWuV3TdvDuH88omL+1K2uaaujNgUScu954Ist+YyqCoq4BqKqdXS1zZNwKeug1cFoyUybhwIwxIwEa91UQAUVV9eo68u8l4/ic2a0T8CiMpdtks5lELa/GxukakzVaJRUBfJhGt3y79emqiPy6zjkyQ8jEY82x3JcSrnjL0Irm3itwmh/wBk/IbTqPNhyGJcOWw1JiSorzciNJjPgjrEiO+0qiYGKoQGKqioqKiqn7GdjGY8s1kjJ6x1WLGgxStucxn18kF2uRJ545HkMMPgqKjjDzwuAvYhReoVBh/L9Ixkdi8EeDj+WRLbDLObJcVBaiQUyZiM1IeNV2gyw6ZkvZB10+wcm5YzzHMFpnnDZiSLycLMmyfbHe5GqKxlDlTHRFUImorLhondU079LWFyjaQ2kcVsbidgOdMUxrrohJLSvIkFf6420T8PULLuP8qocyxmwQvpLvHbOLaV7hh2dYJ6KRbHW1XRxo9pgvYhRe3QUPLHIlRhVtluPXr+OwrKNbvuWjMVn6R82Croz4DtcdbDRwhVVXsi9+uO8+5LyOHiWH0tRmseyvLBqY/GiPWmHyqyvaNuvaed1cecBtFQFRFXuqJ36y7MKrmrG5uNYIlD+lts3X5KLFL+lFgVTQ/UNuQUcP6mQJNB4gPRU+banfqZZ8d8iy884ug4bjEbH48adc/oxBvBjvrdlX0tmLTbUgjIPM6jCES6IpLp2wCjs+esWi2lThmKVNhEKtyojjWEGkjw5UYybr1TUHBIV0XTVPXqwwLknmDH8Uy+rjVsuwo50HIXpMWPbwQsq5w3YMN1pfKw4DiIjiqiKmqIvbrHsMxTnDGrrJ8ruIGP49URq7Jwfs7i0fSNAgsuSIINiTrhIIq4YjqvdU+yz5A5KyOHieHUzkFqzvZ7Ux6NEcs5zdZBA2oDbzqq4+622O1te5Jromq9f84LFP8AxZln/k7pM44pyqDmeKraT6VLivYsI0dbOrIQnxEbs2WHNzamOq7Nq6ooqqdT8ZzDlypfyWqcNiyocVr7nMZ8CU32dhTjxuPJYYfFflNh54TFexCiovVfjGH8u1LOTWryRqyhymtu8PnWEo9EbhwnMjjR47zxkSA2y08Thl2ASXr/AKXWQYPmfNeOUGV4tZOVF/TSq/JXJFbYsti67FddiwXGiUUMVVWzJO+muqL1knKWG8mY3a8eYfKmQsny996VTU1HJr4bNhLbsJF41G2bGX2T3abV3iiKpLp1G4zwjlBqVlNnKWDj7Vrj+SY/W5PMQCNIlBbXcRhh509qo00Rgbq6I0JqqJ1ZZDklvWUFDTxXJ1rdXM6NWVVbEZTV2TOnzCBppsfiRkidFUryrLuSbcJp+yx3CsyuKZoxPYWllHgo26PqqGxvFU7oqp1JteIeQ8dzZmD41solbJdYuapHezS21BYgzNjIaoqAT0cRJUXaq6L1r9kyytJkStrq+M9Mn2E+SzDgwocZtXpEuZLkKLbTbYIpGZkgiiKqrp05Tu8srkMhh42JMrD8WynJqlgwXQiS4rohRXg79jjOuCvwVepJcRcl4/l02CykifRtHJq8lgR1JG1ky8buW480WUJUFX/Are5UTfqqdS885PyaFiGIwZkCBLu57M6RHZl2koYcBkmq5p53Vx0hFFRtUTXVVRO/VRj9Nzxi8+4vrSvpamC1W5SLk2ztJQQYERs3YAghOOmAIpkgoq91RO/Q03KfJVbVZK5HalhiVTEsslyhI72nhek09AzIcjAaLubOV4xNNVFVROpkLiXkKBe3ldGSbY4xYQrPHsmiQ9/iKZ9y3jLDzzIkoib0dHGwUhQiRSRF1VNP9PbqO1y3yTS41azGPqYWOMhNvMolsfuZDeO0TUiWDRKioD7rQNKqKiHqip1HxnEeVYMLJZhmECiy+qucOm2TgJqjVY7kDDEeQ6SfkMMvk6X7kF79ONue4DFQNpxxoxWry1FFxo1bcFda74Kip1ivLeU8lUMDi3kN37uxbJ5sC5frMhdkMSDWI3DbiG+iE3GkbkeYFNBVF+GuPZPw5f4lM5WyPIBhYHRo7n06nqcltUNBPE6G3jrAhPnqfhMtBY7JHVnsnV7n+f3kbGsPxmK3NvbyY1KejV8Z2U3CbddagtuuluddbBEBsl1JO3TLLfuAxQ3X3mmGQGsyzU3X3EaaDVa7RNSVE1XsnxXTqIPLXI9PjlnYxlmVuOR2p15lE+L+4ks49SNSJQMmqKIPvNg0RIooeqKiHjnF/IsSflYRn5iYleVttjGRvxYyb5Eivrr1lj6sWwRTd+kJxQFFI0Ee/wBke45e5Dx7CI05TStjWUhx+4tVa0R37poa8HpspAVURwmI5IGqblTVOkqv5VZdKRveFmwyLCszqKh0lPYBrZPQVbaBV0XyPqAoi6kqd9K3IsYuavIcfuYrc2pu6SfFtKqyhu/2OTCnwyNp0F7/ADASp8PXpSJUQURVIlXRBRE1UlVeyInxXqVQW/LsK9uIMgos6Jg9Ne5mzDeAlB0HrSgjvQlUCRRMQkkQr2VEXpKXi/lOjuckJo3hxWyasMayd5toFceKHSZEzGeko2KKTixRcQE7kqJ1f5zmluxQYpi9ZIuL+5lNyHY9bWxB3yJTzcQHHSQU9UbAl/Ai9KRe4PFERP8A6F5av4vRK7qnyTlXPq7HouRsfUY1Xsx59vf5EyjQPE9T0FU09LdbEXG/I8rSNgpChmKkiLlXJHH2fQrTGMEgy7DODlwLWqtsShwa5y1kyLujsGG5YN/TsvONug0YObDRojICRIXJnJPIGKWuUssQ27KfWyOSqBvJ4MBpG4EXKIlPFZGWjTaC2JkIvbEFtTVsRBMSscD+7v0In4zRzMO+6Iv0NUuLyqxp6g+7YexvxR/pSa8LfjHaGibU006sqe056xeHZ09jPqbKG5W5UrkSxrJZwZ0Y1CvUVVt1swVRVUXTVFVNF6b5zTlPF4/E778yJFzSfIk1tfMmwJrldJgQYtg01KfkI8y42EdpgnDUV2CSd+msVg8thWTJUsINfZZNjGU43j0+Q66jLQt31vDajMiRKmjko2h0X16A2yA23BEwcbJDAwJNwGBD2VFTuip1YZdnmTUmIYxVNeWwvMgsY1XXR0VF2NrIlEKE4aptbaDUzLQQEiVE6Wk/lYmA35PEl85g2chjxHu26pYFX7tv/uRW0DTvu079UkfKOcsLhLkdBEyiifhuWd5BtKGbIdiRrGJY0MaTHISdYdbUfLvEhVCFOrqk4f5Kps5tMegRrS5h1kS6jOQYEuQsWPJcK0isCQk4ij8hKqL6on287+5+2xOxzut4M42yLkadh1RZQ6ezyONj0X6pyrhWlgDjLDjidkccAkT8C+nTSyPYPzAwrweRtHubuM2t4/FQ8kJFVEXtrp1BqeVPahz1xdiUh+MzPzTH8owHlUqRp9zxuWNjjFK5BmnHZ1Q3fo/O+ooXiYcNEAsI5h4izClz/jLkjG6vLsHzLHZP1dPkOPXMZJUCfFMkEwVRXa6w8AOsuCbTwA6BgPLXtRyD22YRxNXcacf8iZqxmNBy1bZpaWruD8k1+BsQHsenUVc2y3JCasknhlkoKIigEh6j/Qrj3TZJxff8v1lRnGDYSWGY1kNVi9pIfze1WqYnha3LTzCBHJNxNq3qWqIij3VOYP1pWF8ITsXZ42489w2ZVvDuaZtCkO2c7geZaVxV9pmNDCNuO1Yu1qkrrUNxWRP8lzbqXP2cZNwli3Cr3C2d4hh0SvxfkOx5CYvmsnxly/cnSpdhU1KxyZJvxCAtmhd11Tb3/Ycyc1zaWVkkPh7irkPlKXjsGUxAnX0bj7EZmWv0sOdKQmmXZQRFYbdcFRAiQiRUReueZeJe37MeDB4LLjUZqZXm2PZimSryREtpcb6AqONGVj6VKot/lFd6OgqbVEhT+g5/+qwme2/CMcx3C+W/clxo1zBD5ZtrTJJ8fgaptrKFbO4K7RMMNuWS1oi8wlmSMIZqJueP5v6D7dcpxjg3FebXOcso5Gx6ZEyjkSx49ax1vBcegXbMqLIr6m1WSsgpitmJi2gbR0Ut/wAvt49xVhj0HEp3OHDfHnKczGK22dva/H5Ob4xGyB6nhXT7EU5TUcn1aCQUZtTREJQHXT/Q7z8dJu+9R4b5IWCg66+f9EZemiJ+LXrDPrVYR1MH5A+5vLs3LZfcaIqR937v6T6r8nvt3fDXpPs9Os45TjR48zIYbEWiw2BKRVjTMvyCQlfTLKAfymY6kcx8NUU22TFCFVRUzXKs9zi6j0VZIYueTeRpbY2mRXNvcGa12O0Qyk+nCQ4DThIpD4IccBQGSRWmispXBeb5xD5ArYL0msq89tai5xzJpDDe9KuRIgwYbsFx7RRbkiRtiSpva2aklZ7fMrnWKceclXczGgxuyVw1wrksSNuvlVbLpf3MkyQ2VfYMNogm4bTqpubVS5W93cnN8kjZHi2F4pCjYaxAqSoJaV1qzRgciY4H1SKYzFNdppooppqi6dZvxViefM4Jxoz+imS8sOvlIlN2TUSXLZxRpnH4yt/eMhp36tyO1JkNx2lRXSJXPGJMct4PyLk+VBVX1LS5XVZVDpWUcjXrpQY1vTP1TbKtq3JVkDjOI5uBxTQxVtUM8Fe5NexfhPhmy+tkRJr0m4Smuc4V6c+3huKb246ypaxnHH5ch0AaRflRwiJtcW5MwfPMiyukn5PFxDI67K41Q3Ohz7KvkT6y0rJNS2wJMmsV1l6ObJEKkBIajuRL7GbeVImReO+S7nHseOQ+byxKKypoGSNVbKOa7GmJEyT4wTsIlomiIidW/uRrs1yO5veXuZ5DFljVhCqWaamDIKawyB37ukxAGQatHCFsPKS6iS6/MiKtlnecci2eM8Z4nktjjFfj+Oo3KySfefRxLS5djO2guQ62MYPxkJ0I7zr5iqKLaNiZXPL3CuVZPkdHiDATc1xDMSrZ9q1RE6LEq+orerjxRNIqkjsqK+wv5lDcB1Fb8Z8ne0/NLydMh1WFzbfjuykOhJnUuK2muOZFj0U5Wu9qE9LjSYDRbkbFx1tNGgARwvAsay6+zKLkmBrlcmxyGJWQpUaSl9KpkiR2qoADx7I4nqepblXvpoicL41IkOxWMi4OraN+UwIG9GatqM4Dj7IuaipALikKF21Tv26wHB8azDIMzj5RhL+Ry7DIYdXCkRpMW6cqEjRWqoAHxkAIa79xbte+miJxBiUmU9Cj5RwmWOSJkcWzkRGLuvk1jslgHkUFNsXVIUJFRVRNe3XE7+M55k+aln8vLoM0cigU8Ia8cYi1zzDkNKoAVVdWYaGjirptTT49YpzBd8p5xjFpfz8jhyKamqsdk10YaO+fqGSYesGzdVTFlDNSL1XRERE7tVeJ2snKLrBaljBOPbO/hwxdscqym3fdr7G0gxNrKhDR5+WbQpoYMbF/KVes+5C5XzXJGsQpLVh/NcnZlMS80zjMbtPr1qotnZi83H2MavypJsueMTZaabRDUmss5D4Gu8yj5LgtFOyOfimT20PIavJqWnYWZbtQn0jsSIs0I4PPMrvcbdIUZ8Yb/IOXe2zJ7STaVFHj651xqc14nnaWvZsmq7JsZiOGqkkXySo8yKynytKsjbohiKXHuKrc2yS7veYeaLI7HG7GDUsU1MmSw52RyEr5UQBkH4nGEbBXVXUS7901WFwq1kzmAe27jLMLbMMtvYsZ2S9kWd5JHaSJAjV7rgszp0WKyPh8ioxCadJ4xN59sHMNyvKsqw0ONON82rMzg5PSWc1zIMoZx+xGxp6yNQGwBQn3yBsJpPPq22KueIn1269L+0vVvy7wxdVWGcm3CpKyjHL0XmsNzWwBvaVuM2C267XWTwoIvuoy6zIJBNwG3FceN24egcncLyDlDHXKKGU8/g986BJ4mJFxVlIpZ4lqioxL3LoqatovZKDiL3Ixqeuv8ilR6jFOUaaOFRU2d3JVGYNRmNKi+GI9LcXxsToiiwrpA2bDKL5es65UZjsTr6vjRabD66VvWNOy6/kjW0gyhDuTLBmUuQCKm5pkxQhVUVM6z/lXOMhHGKifEn8i5oLkeTluVZHb7noeOUj00XGIqDHbJw3fCbUVlGWmmNDDYxynxzccixbgcqx7ExpLqwhZLR2i3SuE5JmyPp2H4RNtMPOI8Lhtm542fEKuIQ8j8C3Mywt8LxbHYWb4e5LJyQ1ibsm6Srt8fhyTVfHGmG+EtiL+SBtyCBE3l+w5dyzBZM+vyP6GjoY9zWkQTKGHlGSRMetLiO8CKrRsxpDiNvJorZqJiqEiL1mFf7kszYq76I5WNYJhVnlrmD1mTx5bbh2tl9+tuR3JUtt1G2whNSwPaSuqDu7VvB7z2pcTZnl/H99USY+RV+OTrfPrCryNub5IEhGJBvywhSIpijb4m42hgW8m9Q3YnlPuElyXst4y4hcu88+olpLs1WjrnZsSolzUJ3zTxjDHhPObz8khCXcWuqkF7ffTWd2M25tLKQMibj/FfG9fMH/i+irEIU2MedqLFYQgWVJcRx91CN11HYONck8pVubBD0jZJcTMetqR2xFtfnnYzHgxiRgz9W2ZgmI+hkvrPxPK3nYVNWZbGw3mXFGZbz+P3VC+8DbOWVzRKAk9GjvBZ1kvaJk0qsnoDrgdYrmd7yBk2LLgGK5E1WR8ch0s2JbNWfjtAkSXrJsyREVgUTxrooqvoui9Yfw/fX9ri9Zk1dk0165o48KVYxjocdfu2m2WrFCa0dJlAJSFVRFXTv1y5xpG5gz6XA5cHAhsrN+nxgZlP+gWQuZFD+gabaQD+oNxW3fInYe49+rXibHsiuMqra7FcayELe9YgRrB2ReRnXpEcmq0AaRsCa+TQd2i6KqqmvWIZS5zZyRFfyDHMeyF2K3SYmbMd61rWbJyO0psqWwScUR3Kq6aaqq9+uZPdZS5jksjMqLD6C0XBRrqtyhfqMKrI1VcOBKbD6vyJAZelou/RDFUX5F7SM9tc1yGgzPgTNOPs+p8crotXIqcnqBmPSgWa7LbV8EGXDRl0mTTQDDRNS1TFOGeLc/yrDWcCoPvzNpeGZLb43LnZNlgi7WU9hKpJDRuBDrgakC2fZClquiqiaBxXnua31blFPPqsFzvJ4pxrbJH52FXMTIqG5klcI4jx2MEIf1DzyqRueYt25F0f9rWBZTfWuJQs9tsUn5vIiVzl01U4hXnJzO4SPFBIqKy9Hkx424diqje7VS065e4T9vmVX2U55Y1mb3GI29olZT3jlpkrbYzK6tehI2y1I+nbdbhPKoqjxASkGiEmZzPc9xDnuJ8fUdA1Goo987dYHbW2YyLJv8A3KwPilSYrMUJCvvIqB5SaQSNVNBwXOeL7W8PDM2uZ2OTcbyOeNpMor6JAK2hSKq0QG3TivsNPIQP73GnARUdJHEEMCvswnSrbJMam3uB2VzNeKRNuAxad9NV2E19z5nHihnHB50lUnDEjJVIlXrMfdLDzfJLTIeSOWqqJMxObAqW6GsHIKuS88sOXHAZJK0sFNnkJUXcqKnZF6e9vtLflg3t6xTOXeRuS8oZhuvOWuT21ZGrqekajkYBPlNMQ0dixXCRiNuKU/ucWO2eKWtvl2IHxNhOcU2XR8yrrGUGUXVXj9s3b1tWxjSx0+msHVabakOG+rDWpm2buggUj27YfJnO4Nx9lFbhldjEN1Y7OYcpS3m4E6xtRQtryxpT6V0EHdQa2OuiiG8WkCPytl2fZFn8yAy5d2WLXkDH6GnsXWkN6Hj8B6HIN1tg1VsX5pOK9t3q00heMaeTg2VzZ7lPGrc0wfIyb+hPK8NnS3I1ljGUwoyo06JnHkQJ7QrscHY+AtEQCGFcgU4qFXm2KUGVwGiMXDZi39W1aMx3DDspNo7sJU+KL9he2fFrKVFwjCY9NNzeFWvOgeX5tbxhsoNTY+JUR6JXxnoytxS1EpThGaKTLShTWPPOQZrZch3dZHnWtRilzEx6ixF2Ywjw00YTivPSpMbdsfkPOeMnEVAZQURSwm64zze4fgS2lzPjDMHvHFyCvk1E1Ittjl+sEW2JKtb2hf2NizKjP7HGU1cDrCG7e6s8Ir+T6fDMws5ePxoUqVV3dHNCTb1UVmz8ratDOYfjoRKpbURfXrIuLuO7qxsrvj7lGsx7Cb+eNfEtH8gj2EUqCe+iIkVtwZbjaoSijaaIRIiap1YZX7gOdcnn8oZS/KurxzEI0GwhRryyJZMt61v8obdk2rqukpOuI1GFV1Qe2hdUdHGthk5HxLzPVY47aV2+Mxf0su4aq5gEyRKQM2VZKUX2CNdqOECqqihdcj8sCy1KtcepvpcYgvd2JuV3ckKbG2nw+LISn23pApoqtAeiounWaW2X5zZRYUJWso5U5Hmx/va7m2F08bVXT08d5RZSTJ8LvhE1FiLHZXY2SC2yVlO425S5Co8oqqyZPYdzFaPJKGxkwoqyG2Zcaqh18mMhkGnmYdNW9dyNuabVw3hu+v7PGq7KIuWvyrymYiSrGMeOYzLvmkjtWIk0qOnGRs1MdUElVNF64h9tM/kbL66h4js2LOvyiFXUJ3VybMadFRmfGkNlHbHScaorQa/IPr314fxWLIemRcY9xDGOx5cgAbflsUeQSaxmU+218om4LSGaD2RVVE7dZzw/b3VhjtbnNZGrJV1VMRZNhACNaMWguxmJqK0SqTCAqGnoq/HTrMOKMbyC0yOHhJYtMgXlzEgMWUiTaUETIfz0eEiMKjTr+wPkRCEU3J69S+S/dJzhksnknNVG7t4WJJX20qLJmMg40N3ld+28Mp5oFRpWIkRuO0goDLrjaCvVljNTkbs694jyrHMoxTKIjaVsmwr3Y0bJaWU/GaM0acdju/TS2d5Aq+QfmbJNcy5kuYxOV+JYPLy4q5D2uTJTdckivqQdT0KRINqOJfBSReshs+QcxlRUciPZbyJlaCMtzG8bSZ9HTYph9bKLxNCrhjFgM/2JloHXzF0wUXLJviPKc/oeQoFfJfopWT31df0V7ZMsq4xX38NIkdWQkGgtrIiON+Hd5PG4g7FX275FMlhhXJD2QRG8fmmRs4vyXj8RyYkyvDVUYWY1FkQZgNoguuJHMu7aquN+23CbeRTpllEeWcn2NfJdjWEjG3phwaLEwksKJNszHGJL88UJFcaBppfzTroljHKPPlzlYz86qYmQ41hWKWTGPxaTG7RlJNNKu5zrDz8iXKYJuSjTRNttAYivkPco4JyBxbl+SzcIyO6ejUs2xlNtZhgmZVDaWsEWb+pCMjoOtib0OQLbbrZsmJqXymR1WbW8mnyDM8ayHi3P72oixVktX1Q592yr6FEkbmfJLj/TzSbJEBDdIRERRE6uOI6LIrfKqqqx/GLr73vWIEOe85eQlmyI5hWiLSAGmgkgoui99dNVvfcryfnFdifJuZVFG/xPx5bwZbFIxhdew2zU19w+Hldp40iInlr48aO6W8/qZerj7iDzy1zJfVVPa81YDN4xYpMQnpefcNHOhyo0zIJ0+Q03HdmbpOsVgBMAAS3mquKAVXGON5VeZhCm4DVZU7a38OuhTW5U+xm1pxW26tBbVtEiiYqo7tSVFVURF69vf8yXFf8AEeD1jWfUeb5LlM7l/PM8mWVfdwaiLDp1JxMh2QHK4BcNEOWrX51V1EUXsuuuJ5Jn/K8rE+CMKnZPScfY/XCF3d/Wu3Rv5c9T1UhQhVoPTd/lmyEffeIdPEjQtl1gNzieY2+YYZnjtvUq1kseA3e097TsNSybcfrG2WZEaSw6RNqjIkBNkJ7kIF643kZDKfnT8Tm5LgbE6S6T0iRUYxcORKMHXDVVXwQyZigv9Y0Px7q/xXib82zxLF88b4u4sxBl0ggWeVfeI43aZNKaFEE35s7yi1IcFfDEEEHTVxSitci8och22cvQ2zn2GIO0NLjNfYOMJ5o9XW2sCXIfZacVUF2Q8BOiiErbW7YM/iwMrTNa8cdrMqp7hytWol/dtw4+2EKygA460L7bkdzebBqDiKJ6ARKAwOYKXN8kyKx5m4pwKdaUtvCqY9fSuWUBnJ3Brn4IC6aC5IJofKqrsRFXUu/2/rAf/SYuS/3nXr3awP1g2V+3DHLvKOSeLbDi9jnnDaTLZ82gr8HlxL5/GfvassCZjtyyEZCNqA+RRUkVVReuP8K9kMPgbOPdCHKmNW1FmPt44si4iWH4BGaksZhX5pldNVVzMxizRxmNCpFKS6UlQkCyz4/Kvt3wTnykyDEMxsbHkvO6fAsrgS6nJcCwbO+QLDJcQxy7qJ4g9DkFGfSwKI6IuMpKRt0QdEwHnP288w8e+2bFsIwPjHljKae14i4puMLzSXZYjzBXYbXM299OvLFt6O5GkuOyGhigpvIJoQoKiX/oiH6v/jHHuXfclEex2kzvNrqoueQIGL51l4NyMe4k4640xN5mTfZQbD8Z2X5pHgiE83GWNJkeYY2Ecl+/n27UuR8OZrbR4ser5D4gxTAKee5IaKWeH1nJ3DMg26G9cji4cJi+jyTJWzVYz4tuoPJv6xr2tnAdkUvtv5a5Ox/F85jpZuYVyhxrik6Zbcf8iVNLKYI3qy1hlGmNMS2kfZQXmHEafacXkDif2s+1LjnmD3Zs3VPkjmfcdcdTqzjPhrhgqVWX5N5V5zlD8KZklvcCbNWk6xZjNx2XlSJNdX8xy3wR77+FB585UhxsgwTAsCp+Na7iLmPFfcikoK7BuP8ALMexZGos6msJr7USUEOtWxFCZfiHLFzxngmV+/DgzC6fj3khH8lo+EMq4kx7CMdyLFoLrRZHj+Aco4dOn2UG4gNSGU8V1OnPRzNg5kQ23F1rf1lFm1cZDxjmXGeBZrxbhUVyLAy7Pcr5UrmHsC44ZceVxmNNdlSEZsXlRwYbTMqRsdFjYWb+572b8BYdB9vOD3Fu05Q4JxHg2RVtqlK35LDF8ZsOWrL9I8wnQx0CaeLsASyNWm2WnPzCZv7d/cVhOM8be6zjTGf0xjSsQGwq8K5dwqDYt0OQ2tTjN+8/Np7ummPRm7enckvjteGQwQAD7Ee99hP6sDC6O7zjC8zZ4pyHkdzBHOXs7z/mp3SNY8ccOYApFBUKqSSwpkydFlk/MafbbaYYjk8/kXso/W1e1u2wDNuT8w4v5L4C54rcQpsLqshLjfIWrbO8NzCNjEydQy5YRHmX2UqDiyopltlwzZdbeb5N53wevxi2zDiDEvfRyLjFZmlS9fYjYXmJ8gZJc1sTJKWO/FclQnHWRGQwEhtTBVFDFV1690eX884hwZhk/inkvBsaoG+EsBsePqyXW3mFuXk6TkUeztrRZDzbgoLTqONoAaiqL6pkftH/AFNvE9Td12PZBkuOY3nbeAw+UuSOVkw2SsHKOQoFdlDrWO45ijLwGkSXaMOm80rUh1+OUhuMON+0j9cfxJTVFbkOQ4pjOS5z+gtfxbyNxUOazArsZ5HnQ8ZfcxzIsUcccQpsmsYaNpoXX2X3yjuRS4n9v/t1w/Dc29z3NGOy82bss9Cwt8V46wFLgsXpZ7OI0UmJLubm6sm5Ueqh/VNMgkV1x5HtzbJ03ug91HEeDVnBFpY4+EmBmfD3Ej+O48d1IFqrp84i8UXLeVY8s9wwiIds+2Tb5g0u14hbL3Me6OrxIuP8hsfa57tME5KwQbErmFinJOEcVXFfkkGnuTbZOVAfE48+A440LiMSAbdTygfX6wH/ALr7XP3hy3r9rv1V/q+P1eHFlDyx7m33MUp8zy64obTkL7jzrPG2Z2JcT8a8c45IYK2yJyI9HlWD819Y0MJDbSx3nUeWPxnbfrNPb7h+a8TckTHpEWllYbx5i0m8rWEbl3OPYLytwlNmVEDIYMYvM3V3saQ4Yaq43sRXm+R/1lvs+m45kwu8IYdy/wARu8h0c6wpTayjJ6uofrMxxypnQ3xlQxlyokyK1PFWZbRCpkgLuXij2T+1bCuRPdBj2Q5BkHMnL+DcZvfyb8b8b2IsRuL8dpaXPsikVQXk92PbPyplzYmLjYA1ErjVt6QGLewD9aDhtZJyXkXPx4dh5KnG8DiflTifmSe3uxaizjF6FWqmfT2rnjiNyI0Nl1opEeUD8mMSj1guIcXYvj3IHun5uiXc/AafLnZS4Nx7hWOvsw73kzO4Va/Hly2/O8MKorWH2fqpAvG4+2zFcF3D/en7xPa5dct/q/MsmQ52U5NB4IpuOLHFOP7pxuLC5AxSwxl4LKFAEnmX6+ZlNe7BsAIWRmM+dmSPuN4r9xNVwlCxHi3iOiz3D5XF+CZTh9zJn2/IDmOD99O32QXLZt/RoJK022Ci733qiaLyf+r5ybj/ANtEDhXFucfdxgtfleN8VXFXzK/TcQUVzOxiVYZy9evx3Jkg4TKWTyVgo+Kmgg3uRRqvbpj+M8Q3vtjx/FOFM+5AZsMFyK35dsseyh2VLzurxbIWcig1zMx+PGVmscfrjBl00N0XhRRWL7x8h9uET2w+0a+uYMvFscyLgfG8sx6oxrJJohhETlG8u5Z5XDdnNuR2DsHhqGnpDqC01HVxptJfu5zmopuHr7iubm2Me4ulZnyZeI4Zf8c0reTZBk9DPlqctaOVTyI1tH+pQnmBN2KZvHHJ5zPeLP1OfAtBQ8cYa3Ms6q8usPw7KM4lYYFgcOkzfk7MOWZ8bEMeO5RpXK2iFo5CIptpIlG04QU/6u/9bXxJQYByTleZ1/GVNyPW4uXG2SYTybfx23sMoeSsTakyambT5CrsduoyGkNlhDkRzUJEV5ZLGEe2L2yYFjnKPuy5ExyLlc+TljFpeYjxTit/YvY/iBP4njT7E+6yK7msvfdNQL7AC20jzyui8yw7gXuH97PAeFz+Bc+u6yPGoM14rwKgp4btrHKRDwq9yPh6xcucQtZbaH9AGTtOOeYFbJh4gNnrlf8AWh+0yvq4eTY1w7keU1eEcnQnL6Pg3J+H3jeOZdgmcQKKZBOV9BMR8AdjymEksKxKDYDwj1E4m4D4UxjNffDkfIuUWk6/4Y4AzfPaTB+CaqggN4+FBxoVjfuTsgmW5WBzLOxX7viQwabWM7IeQ2v1VnMNvgPD2S+4j3G4Jcve4Gu9x/B04ptNm1JxlU5DZpBwKon0CUUwpsqQE2IrKIKILaNt7VReG/1g3HFJxG1zpl3G3tcyKxpbfD7uTxZDmcuOVTGURqjE663iS2I7QzHUgNLZl4tB3K4iKi0WKewf2pY7kvMWAJkUr3Lc8YbxhDl4JVWVrcPSuN8G44pOTrx+ojywpQCRZLYS50qS+SfTw4rAeR+L+r8/WMYrRByRls3MsXw7kCHga8U53inLWC18m2ueLeV8BibIIrJjwZoQ5cSJFcZltiw828Elt5nCOA/b3jeJ5j7puTMXezuXbZ0MiywXhzjdbF6kgZHdUNVIjSLK3tJceU3U15yGWRCO9JkEYI0w/S+439YX7WbzK/aHyjRWzdFyPO4GqOPbjje8yWqeDi3IZcbDZcQo1e9aOQB+7cqhxnbCIZDFmtSSbU/dgz7oKrhmsd4QZ4RXE04jw/JcUF57kBrJSyP76LILy4+oESqIv0viRnaiubt+5Nv+he3obRtX6y8q59PYsaonmgWcQ4UtrVUXTc2ZJrp0jYRjTK+FM8CbWty1dixMqxciJYLquN9/pLmoe2KYqqijpCvzASJWcgcZ30S1gyWIwXNOrwDe4ncOso5Jocjrv7JHkMluFFIdjop5WScaITXsmvWJcX55m8djJ8msW4dolYLdjX4DGktl9Fa8gTWT21zDzvjaESQnRQ0fcbCMJPJV3dS8T9VjnKWHXtwUUvNHep59dPoYkszaVRVpJU6Kol3TVUVOua8CR+K1lcTNanMXIqltmTcds6BilYlgBflNx5MRxs1HXYrobtN46vzZkhiJDhsPSpcqU6EeNFjRwV1+TIkOqggAAikREqIiIqqqJ1i1pgyOJBy/3UHl1G7DbLVjHf5Q3cqOcIAiKLbcBo3jXTsCKq9c/fwbpf451vXuI/gtxv8Avtc9Zt/Cvj7+NTHXuQ/hJxt+89r1T/zy4V+8tv1y3/PG5/Eao644/nupv4j33WaEqKglzVku1VRdC0xalRdF+Onx654vcmOKle7xnldAxHlGIhYXGUVTmOUdWAl3I5EuUy2giir3VdNEXq4vYqOJW4txJkhW7qIqNGd1b11fXRnC9FIzBxwR/A2qonyqqcUJ/wDYZL9vvm1jp269uxsOtvAnF2NtqbRi4PkYjKy83uFVTcBiQEnqhIqL3TriaIxKjPS4HE8pJ8Vp9pyRCWXlkh6IktkFUm1cBFNveibkTVNU69u/821N/wBc517af8McqfvdRdcbfjvOQF/pfprN6oLeErqwcX5bxayugb3KH0NhT2VBHef2rpsGVLjpqSL8xJ8e/WbQMI5so+O73DpFbKnYpZM5C7NtamxZVprI4yVEhkCabeFYrnykQFs3KKG2hEB+5XGDAxIDA67ODAwJNpAYFN0VFTsqKmip1/Kjk/KWJZZHawnIMfi0dFS21bPWRdy4irOecsHTFWWwYIew6qRD3TReuNf55K3+KNt1l6/h5wy3+KVD9vJfK0iuO2DAcPuskaq2yVtbGZAhqcCCbqf2MHX1bBxxEXYCkWi6aLjPFfK1Til5j3JEu1g1h4nQP09hhk+JVSLmK6yaPvfVQNrBMyVlaugii6jvykBzqW9q6+7prOK7Dsqe3hRrKssYj47Xos6BME2nmzTsQOCoqnqnXL2EcTGMfGMbyWA9QwoT7jrWP202pi3M/H4TykRoFfYPOxWgUlJtAQFXUesQupnnSdjeZ8ZZDmbDYmY6zqKVj8s5S69hbsJ7K6ki99P2+uXeMPNEj5nX5oxnRxCNBm2mM29NEpG57Qaam3ElRVZdVFXYrreunkHW64/5GxuvyvEMhYBi1pbIDVl7wvDIjSGXmSB1l9l0AdYkMmDjZiJgQkiL1bUnD2GxMYW/eYm3092fYXN9cfSbwgjYWtu69IJhje4LDImjQKRqIoZmq06cw8lY9g79/wCRaaDYFNmWk9lk0bels1NS1Ik/TtkqCcgmkaFeymi9uqjLsNvqnJ8Xv4gT6a+pJrFjWWUQ1UPNFlxlIC2kJAY67hMSAkQhVE6zOw9wMukj8UT606PKI17HkTo9uxcf3I1Tw62ADkqRKeJf7nbiArwknkDare8ZPKHsp56qcqwt6fNg/olyZXW8CzobWKASHaGXfR4ySm3WxcDxhOqkPxqBq86heRaMZt3l3H9dYSHiowjZAzmPFWWDAJDkw1qycfgEaAWpsOsMShAt4oHYk5J5EqKhKjKrzjm+XI6OqWQ/Hj3OAXwvZXHq/KqulHkMwH3WGyIzFt1GyIyRSXPMbs3osa4zbjE2MXdeLR2dJobxi2s6mIXopHGUpSjrqosEqfkr9nLTmFmFuAzsQwZpyv2PpZZNR47Dx6xjRVZ1RwwmoURNFXUwVE6r6SxNXbCn48iVc5wl3E5Mr8bGJKMiT1VTAlVeuJ/8A8ifxBnfZk/4uNcAX/8AkZXr1xen4OO8KT/6mo3Vvj9swMqqvqqwprOMe1QkV1nEOFNYJCRUVDbMhXVFTv1meKciWo0mLVEXlHjXMp0oh8Hhxdp/IMcnKqKIkUl+tjtRyRPmWSKDohKvXuQ5Y5Sho5R2VFmL5PvNK5GruQuSBeh4aEXYQqi0UMDksoGuwmo+7sXfnTj/AJJcWqivYnmtda1kw3G47PKfFDEyXSRgbc2ihz9kyA0qoPkJyOmqJp1zNz7kALMl09Y1i8Oe+pGTuT5zYrkeTy2jJd3kBiOyBKuvyyFT16TLMag19nn+W30fD8Ii2wOvVkOwkwnrCff2EVkgJ9qFHYMhYRwd7ptCS7FPrJeUc791/JGEYVWX8mhhya20uXXbW/YitzrFikxOgnVNfChxhfZEnE/KIlAG12EScfysw9z2d854fcZ1IrKjGszbtwTHrkMcky0uoh2NrZApEw27HIQQFRCRUVdVRGP50c//ANui9U388uFfvJcdct/zyOr/APULUfZzPjmRW60Dpc6ZUcvIpYS3AqK7IMuO1iZCbcf8+bbESU1KRGl3KA/IuunUawrvdFik+BPjszIM6NFzV+PNhym0fjS47zU8gMHAITAhJUVFRUVU79fUWXuEwWabDRoD9jQ5bK8DSamo+WVKJQBF+Ze+ievXFvF79qxeSMDwbHMXkXEVo2ItnIqa1uK/OisuERC04YkTYkSqgqmq/ZzyxcK+yVnl8HIoch0XC1pb6jhzq+SxtVVIG2y2Igd9QUU0VNEpMtxn3VYldY9ktVBu6W2iRM4djWFbZxxlxJTRpN9DA0XRe6L2VEVFTptbH3C4TYeHd4ln0OXzPChom9G1kyy2oWibkTTXTv1xvxDPvoOTzcOrbRmXe1bL0eusX7fIZl+47CZkERo0Ky/GO4lVUHX49Z3/AOlLYv8AxkrPs5K/n4xT+/arrN5FUD7qYnkmF5bZssIqkdPXXYw55uAnq2yklJDnwEQUl7CqpzNxTZzYUDK8t/RjLcYakOtMvX8TH4syDeV8NTVFdeiC8zJRgEUvGTriJtA1TLbq/s6+kpq3HLiTY2trLZgV8GOMBxCflS5JCADqqJqS/FE9VTriVU7otdyeqL6Iorx1aKKoi9/T8P2YN/6VTafxzm/ZzJ/3LAP4g1nVZ/g+F/ew9cr/AOAeO/4hQeuW4VT5lkxePcYvHgYQlccrcbuK3ILcFQVRdv0sZ5T/ABIuqL6dWnGuM8r1PGGSrjr15UpaNXLqZY1XSBWxrIS07zKq7GaL6tQMi1bQyEdAMh/5zGN6/BUgZ0mn9Sb1xhyvknMmFX0HCsmLIZFRW0F7Dtbd5mukNAzGkznyDXe4jjhEi/KhL6rr07cTW3lrsp4zw2fSOGi+E2KspVNOjsmqqmovskRj203oqp8yKuFcoYP7nMXXHsto4k6PCSHmhu0koA+nscemozLERfgPg5EdFAFNza7UQdOhZn+4rDp7ImjgtTqXMpjQuIiijgNyZZChaKqbkTXqfxpd5bUZnZz8+yLLZFvRw5UGvb+8oUKrbgAxMMz3tDBRXNV/KJU07dZv/ADAf3gLrj9fVf0IxT94Y/2UH8zGN/xjt+vb3/MlxX/EeD17e/4X51+8ULrD/wCGnJP8b5HXAv8ADzKv4tt9U384vIn78p1UWfIgusQ+M/cTN/SyRMaJx2NWtZW9HlXpAXckaYfScBIvzCiEOuqaw7OslxbGtsIsedX2ECQ1MhT4MtoZEWZDlx1Jt1p1shNtwCUSFUVFVFRerFuqtIFm5TcZ4rTW4QJTMtau3jyJ8l+rn+FVRqQDbrRmyXzChjqia9cFfzN8Y/xJg/b+sB/9Ji5L/edevdRkfulgcnS7ThzkPjTGMLc485HtsDaaqcnwuTeWzdpHrgMJRlIbBQccTcAptHRFXXKPdl7Z815ewfO+Ms147hFjfIPJRZrUcgw8xy+Niq1NGVkzHnQbiEcobaJJgyV/NRHxNgtUeZ+p57yvJ+RM24P5nzPhSByVmEiTZ5HmmIVFFUZdjD17kUwjetJtexcLVPz3yV51IwK8Rvb3D90/8xvuB/8AZjabrkp3nZqKucte5T39Tapi88BthybBPI28b2LO3J9U1Uo8UDRfIhiHj7oide9Nc5Gu8MbEsImYo5NGKUpnPmOUqNcOcpVkIpJLWYoAKsfnPETqIu1S6/W/MWYu/oTGP3SrhZGh+JZz/tbqXsyBhV+XQZatKSD+6Vde69frBHvGHmXP/biyru1PITTeCZA4DSn67UIzJB10RSVfVV644aWNG8TnvI9o0hxpGGRbdkhxJSSBkugKIhOeQAc8hIpbhQtdURevY46oCrg+4TkZsHFEVMG3OI5RONiXqgkoApJ8VFNfROv1LDENXxxl+dxcV6Le5Ix2rXBN+ePDJQey/Ks4gQkVNya+qJ17ba72L8R+zu09qH6ApYcNWuSzeLwyu1x62vJlnMsMuGyyeFIS0cnuy1no9FacR3cjo+VD6wL32e5fgXiXj7DMtyznzJObbLjvlTi5cerX+YsIuPrmMW44xWwfebiu3kmITENhHUZ18hF8il1yPK5hGO/yVAqPedbY+NgDLhpyr/KEEXJZUZJGqpNCpfu1AgXejayF/JQ16t7XJI9aeRY/7huDZnHsuWLaT42S2F6/U2rdQ6Xz+R2kftUdAF0JoTUk+TVPdD/Mr+sP/jVlPr1+uPucSbddyqopLizxlpgjB9zIIHtpuJdM2ybaiSGUkG0FRJFRfRUXv173LacDC57C4T4JgUhGDf1DOI2eVXkrKEiGSbkBydFq0koJaKrbG5F0BesLn/rIofsxd5bawX6TBXPcdkeE0eYuceN5E+YDSsZDLjSHa4bRyT4zESAXydEVQlNOuIPaB7U/Zb7a/cL7ubDDuLyruVeaOHaLla0wAM0vCj8K8b8X0slpidPuJDwhYRjftQiRPOwqMvPPGTPLnNf6yz3GcL4b7fMRd41m33to44/Q1u6zW8t89g0tBWWD3G9OsQxr5slie8MnKJbJmyHjZcIBcH306r/2r9YZ/wAjKdfrAf8Auvtb/eHLev6fXuenezXHeNMt95tV7uvdpY8X0nMrtAOEmcCJbRbR8SyibBh/WRsdJ06nbMAkJEVnXTTpjgL3O+3f2j3WAxM1xzkCvfwzMuG8SyuqybGG5DNfIq8hcyWarDbrUp+PLFtjc6yZNbxAzQvdV7c/dfjNbh/J2A0mcHCx+qzGizqFAw3JfcDV5VQo3eY4/IifOU2QaMA5q2iohCKqqJ7h7hmDFatbL3iZVBsLEGGxmzYdVxDh51kWVIRN5tx1kyFZElVBVw9NNy68NoLYCh+5b9Xs4aCCIhOFguNbnCRPUl0TVV64Mc5AVP5OX/blwr9IsvesIMHa5qvh5ERzXVPEmslX0H4Kq/HrmYcsTGHeBHfbrn336h/RHh5cVLxxKKWTfZWFgfdeqtqOoePTb20694PiVxWP/RXMB+nV5TV76b+VZz6bzK7827Zt3bu+vr3650/9Kk/WGfxVyTr2+1NpDj2FZaZN+r1rbGBMaCREnQJ/LkeLNhymHEUTbdaIm3AJFQhVUVNF69/+8UNE4WaNEJEJENvNqhxs0RfiJIhCvqioi9frmXcdV4LH745ibeKNvF5KZ3hvG2cjVCbVC0+7ilbtF1QdevcDO/VNce+23LMNs+TsYh8z2PLkvBGMvi5dU4aD2M18BrJryqf+6hgSzcjqjTjX1BykbNDR4UwX3Ue4P23+3ZnlnC2OOqli+4x5Y4awCJLrOOsuLKaGwuojF3LelTozjptjLKRvRgGmWxQWxRclZ4Vp8QyD3CMcw+0wvb5Qcnfdqce2eaVnEOOWfHMHIxvHo0NYJ2De8fM+0Jv7F3I6Sa8ie2fn/wBvXs2veKuT4NXCyONQ5Hw3R5HDOlvouS1Nnjd69lMpIU2PLhsmzJRgyBN23QlQk/W18Ke8DCKXArS5TMOROPqak5CxjkGO7RX+NY7VXU45eKyZDEVTmV6p4XFA10U1HRUVfeRyE1SVwZra+5GhwmfkyRmlt5GJ41xJS39LQrMVN6RmJlvYyRaFUFXHiJUVUTT9X/8Azne4H/k7p+vbl/Mv7DP75oOqCXHisMSrX3G+4OZZyWmgB+fKjZW3Ux5Et0U1cMIsdiOBEqqjbYAnyiidWQCACP8A6OtKc2iKCPkc9tzLrh6J21UlUlX1VVVV79cfnzUsAOKXsu9gr92V32pk4nG9rWcoOwV/UPpUkN3X1H7nTfr8evfGPM41Jccf+ivcyFeffXj+jSW3hMs8aKP5EVfrEtUhLXqCeRJXh8X5zb1+sM+o/wB0fS+1fz+n9m+mzny+n+y1/wBDMKc9OTDOVcahuRMUz2ND+tFyCpnJ/RvJ69DbWXXm6ZOAomLsdwicZLQnWnXL3FcR5EalwyNuJyBwXZ2t1Fmw23PlJ4saULBpk9EVWLCG2i66KJfF7Efv73TW6S0SLIrKrGMuq5roqviKO9NqK+M/tLTaaE8iF3QtUVeot9zv9RxFg70hJlrGmTIlrybkgul5X2osADkNQSe+YXZdm4rwKu5IrvwP2+v4+p8WFhg4GFA7Omy3mKBiKkWIjVnON2QshjaDrMgzIxdETRdUTpM+4NbzDMaiokSixfkfjGF953wVD5fPV5phkcX3UVW0EZjRRpEF7RCQtfkCRxTZ0XK91R2xDBvKXGOJCwiPbtqSIcTJruPBiIkVVFfM07KajkmqOio9uneYeYDgSuYbCsk1VDjtbKbn1XHtNYIgWHksmfzUq1lgiMvOsKrLDSm00bvlM+sx424rxjmLKuAcgwrDmp9NiuFDcYnZWKKcy1YS2Zhm/wCQX2mTeBuUmioKKiIui1cjj/irnjA6vK8lwiuzqRE46fcYsccg5G2483YvWcKQrLDTT8knHWlBUAj3Ft9M143wDD+Yc09v02qwKdFpcbwpLbEpNzBrWp0xyPbxIayCcamiputpK0RxERU0RE6w6rxfjPnTAcCy/krj8+TRTj4wq7Ggr7oIs1+5m2kN42GGob8pHDadbRBJSVdUFU5PwCnwbmrOeBIWVUFxhVTUYN9fiiPw8Xjj9dVWsCGjzyNyH5Y/NJJEMjRU1RNOOcSrOPecsC4kyPljFLTkiE9x/wCGilVpyo9ddT7qys4TjrDP0LSNvG2+2KCKL2JEXrjf+e+m7/g/8w1936tObPa5IzOXhX6VzMayqkw1uJlqfflRXR5qzb3jae1J+obWPJbFufHiuEKIQGbaabqbFcsxrlHMY9XPRYlZLwlOOcAo7BG1YK0uXXIldXA8AESJIluG4IkQs/lKJS6qwmwr/kzNZEO25CyOADowFfhMk3VY3SLIQXFg14uuoDpgJvOuOvEIIYtt4RylxPSP5RmnHca1pL3FIRNffF9iVm8E9mRQsOaI/KgSRcL6VC3utvH40JwBA/5D+FoHPdHVjKkNhjAYG7DZxx6xkq7MJjIMrr0SnZN5wnXSGYy0BkTnykREuCW72Pch858jcg1d1k3KNlilRcZpX4xefeDbVfSzcoXyPzphMErkmQ9tEjRRYQmwRw4PH/NOPcu41wfjHF9xAxiozLDWqTGq21iWsEaaHHs3IbT5vCycrxA5JNVHdqioKaYvacaQBu864rvLO8h4yjrTEvI8fuq8ImQV9Q6+QAs0CjxJDDRknlRs2xXyEAlZ8P8AEdBzjjUWwsH5b2JDxJMtpVXZy1RmXKqXb+pkFBJ1URXVZcFtS/OKm7UlxziX3Sxr+9yrNcUvI3KDOTXI2eS/XXl/KtYbr1sw6+IS4bZRDjE2aowbTaIKK3tRc44TazLMKiokSnMW5K4pZclZGxVv7hKBlmIw/JJbNWkQZjf08iC6n7tdVAVxqogciSrIm/ozeq/bxGG+Ql1a3+YqZWgd17b0aHRU17dcv8u+6IsnLLuR4uGVWPJm+QN3eVN01E7YzZ31UNp55K1hXZbItQvzapsVfCCaa8pYbN4/5zzvhyi5cye043ro+Ak/jjFZGlvwaCfS2VdCB2QyMN0gYM33BUSVVVS79YHhWK4Dz7g3F9pynjFvmdU3x2I0zkSwtoMDJbGzm2cB51po4LAg+YvCIgG5Nqpr1/V/1/syPDMpr2rXG8rpLPHr2te1RubU28M4E+OpDooqTZkiGKoQroQqioi9LnPt9/SjPsbp7B2wxDK+PJzkXkzGWDU0Zg29HDcblPPgyqsuya4XWnw1VxtrerSLgYz+e1mbFYdGr4eKsywm3U8YoV7X0bUsFXX5XW3QPXRUNF79UXLnuXqZOKYnRXMfKmMKvpYzs2zzIGJaWUU8mZBx1YUL6lEfmJLcWVIUfETIA4TqZRx5mtY3cYrmFNMoryvMibV+FNb2EbLwfM262W11h0dCbcETFUIUXr9OuCwzLNKGnmyJWIch8YK69mlZXuIusDLMWgayd/i1bleGO/CkCiqe1CVkSxWpg8jyLRQSI49V+3qI1kG5F8KkUg6bxNuKvZTRodF79uuXOQPc2eQHnPKd3i0quXL8iHIMrbpMdrpTKJaNtuvBABXZRIzCExUBHu032HqbylXYhl2c4Dl+OYpWY5a4zRWOQMY1JpoCVszErFipbecjm5KR2ewTgID31JIBEbbiCtXylAscesMpza6y+iw24aWPa4vQ2EGJEaasohqpxn5j0d6acQ0Em0cTyCLpOCnUrAcbuIVLl9FkdZmuJvWpyApp9vVRZMFyot3YyGbTUmPLfAJAtmrTmwlFRQkXLqCg4HtX6fI7KLZ3n3lgNtyBjcudWxlhMza3J8Gk7UHw9lAZOmmikCF1iVLkvFdhR4vRTHpVScrDbPjfjqjlT2hjzb+zuMoVyZKdGOu0WmnX3EDcjDG4y3YZwrDkM5BGoKmYxf2UiGDTORXF3KdssimuwXFNEZfffdAGjUtGtoEpaKqv8pe12vvMqwtm9/SbGa/C5TzPJHGFg3J+ujwYENtwZM2PGc7QZUEjfEERt9r5fK69xl4OYFmSI6VU1yh4Rcpc1eZ2Iy4Dl/X1LTzDhIqIciOrTvx8iKqr1Q84+46rZpZGLy2brBOMXpUewszv2lV6DlGavQzcZZ+kNRfiQBcNwn0FySrfi8LnFDHtYi8lTCsn82iZ6zx5i8TJd0EoMFuoG5GTDlqyhb5aMkOzVd2i7hHSuzrjbhDnfEcvqWZ0euva7jye/KisWUM4E5oG7GM+yqOsmTZb2l7L20Xv1Nm+5trN2eR05DydhgM/o2cevf0ZbhwvupQgMx4qLHVxZPic8XzfN8yoiaUnPvFOJ22eRH8VhYrnmO47FOzyOtkUcl52pv4lNHRX5cV2O+rD4xwM2SaEyHxmpBS8JceHzs3QVLEbHYHhwNMfsKWrZFIcevm8iXVfGkxo8dvRsHHrESbARFDQRFEqa5552Q9ArYEJ2Q84Tzz7sWIDDjzzpqSkRKKqRKqqq91VelzqrrJL1Py3iFbkrpQYcl9tvIsabHGb8D8Ikm8mmoEgl7aq6vbXVesHq7OAsHMc6AuSM1B0AGWzbZPHadr6yQqakiwq4IcUmyX5XBcXRFIk6q+WMfqpJ45zNTrKtFgwpDzEXO8Xabg3Pk8G9BWXC+jld0He4j5aKqEq8fLOhuQ73kN+z5LvG345R5IFkryBRtPC6u75KtiD2VE7qS7UVV1jVGBjGf5DwLImcxxWslyWYTGQCkB6ruceGdJIWmHpEd7yR3XSQPK0AGQAZOBf8XYVwpl1lHvrlbJzCc14mzi7ah5AbIQZNlQyKEop6yW2mRd2yHGDQBMURdSLHeUOZsUyK4aHKBrMR4PwrHSdtMciTqyRJlZjZYvQ+b6RtPGkNHrOU9N1c2ELLaoh8R8d3OE82YTwC9mN3Y5hUWuB/RYq0lhj0x9+VbW82ET7IOy24y6/UiPk2omikqFyzgLGC84ZxwXA5HO1wWqr8CWZi/08CCLdXOp7SDCF59ptHn0AlkGOpFrqqdqjGOP+O+f8Ewm+z3HrfLYEPjhDhS0cmRa2znzZVpAfcbH6JtAdUHQBAHcqIqbul/b6HmXhoq2NyzFrY9bk2MWckK+u5Cra1rxVb8Wzd/NRbaM0iRgOQqMPsoAOOMq0JE3x1V0nL1Hj1X5ItXjuT8XPZ5RVjYmRq1jNo/CmCEZFUiBuHMWP3VRHT1hYnksblSuwWzkRI12szH4vDeCFUlIFZzlsQsVx2QC0qksVfqCPQURpV0XqJCjiIMQ4zEVgBHaIMx2kabER+CIiIiJ9lXyDx1Lq6TmbFK06psbUzi0+dY2045Mj4/ZTWkL6aXHeccKBMICBPIbL2jZA4zIwigxvlrF8dZlSCax6y4+TkTCW5L7quSJGOzW4thFbRxxSM1rpQtmaqRIpKq9FhqQ+WYeOXLJ184oWJxeGMSdhyw8b43mRHHrjeYUCVXGFkubx1RGj7D1Q457eQyp/ljDqzinFoKcf1DWQXRwqb6OnvyhV8iPIQ2PC0auGrPyh82qdTOTMh4L51tc8sL6Pk8zJX+PLEJ0jIIjzciNaE1HjAwhtm02QiLKB8qJt07dcwXuUR+XR9zkbOpjeEszsNgxM+LHktKNG1psbCADbsfxHZbSSKXy+RRXQU0n8kZTwXzpdZzaXEbILDI5PHlg3MlXUMmyizzaixm2EJtWWtog0gfKibdNdeWKT3mVGbWM+8yudQRafk7F4mOuWeD2mLR41jDjwIkWGLkR112QBEgdi1QSTTRJWQ+2yfGzrEEnuWePVcjI4+LciYgoOq/FghZWLjEab9P2Bia1LaeJE+dpCTebLPub5EzbFuMsfjSbKVEzTkl7kK9kJWRifYi0GMRrCZDB0yARSTNfbRoVUxBwhRsuJtuqClfyeIoSopIKcd2giiqmmq6J3XRO/WHz/AGsN507ma8iQo9+1gFDFyO4XGXaCe4ZSq6XFlokZJQR0N1ATaSgiroWiw+TqfgvnSBn1fkjmXw8nDjuwemsZM7LOe5b+CTGOOThPGZqJsqCqq/Lp26ze9v2OU090zLt/9wMzMUjM8iK23msdqu+hxwIQg4n3erqt6xFVW9STXRF6tM85F4O52yzL7pIQ2l9Y8eWDMuYNdDbr4IuNV8ZlkUaYabbFAaHsKa6rqvXujm8oReXmeaKmFJb4aYyDDoVZlCmziLZRBxWpCC0EvSWmibmXdXNR7rqnU/OuSuEOd8uy62jwI1le2XHk9iXKYrYYQILTjVdFYZFGmQFsUBpOyd9V1Xrmeg93lVyI7WGzidFidVybiUPH4kuhmVVhBySDXssw4v1LRt/Ttyd+/wBR1XUi1d5C9s8TI81wiHcff+Jnhc55vlDjuQD/ANRFrihMOBLmjGVdkWdAJx0gTR9oF1I2sUaiciz7SMP0olZ+3tmbkaqKaIr760wi44ifu3GlVfVVVepXuD91KZ0FTX8f5FjuKM8jWLEO0bt8is6910aTBGCBKthI8d7ymsOOhqSCiH3VK6HCsIWNcn4U7MmYFlE1l52vUZ4tpa43kAxUV1YMzxNL5GxI47oA8AmiONO3FbiWMcn4vVS5pP2DVJjAcm8aXkoRRgbRkYsewgo842IIrwIxJ2IIuIKogoOK0UHl+NCnbo70nEONovFschc/NGk3NX4kAoza90Jfr209e/w6LAsWS1c54w7iK5WuHEUDJrss9sJj908FQTjbyTpPnkGm7xmjhaqm7XXqVmvJ/CfPGZZVNgwq2VdWfHc5iS9Br2VYhRSarIrDSC2CqKKLaKuqqqqvfrL6T3MV/LNfgFPxpAi4dHz3DomN0zFxCuokGLHrpbEGMbr4QRcFRJwlUEUz1L5uuTXsH+u/TRrj3M3cP+62Qk2f6Ut45JOgSujOC4Lj/wBWjXhAmyQi0RRVF06g5dyzw5z9m2SxqWJSMWlvxxMiymaqM65KZg+KsiRm0QXHnTXVvfqS7l/BlGIe4eo5WpONsV4yoajjytzvEWMepa+TV2bNdFr6mYkNh151mAHj2uPOL401LVdF6vKrOuNee89xDFs8zaRgTErjx0YFfXSrl6JDkVr9ZCYN1pyG2yLRuGaKCCor31XB+Ns7wzmDCvb7Gr+QLKfTZHhCVOJR7qfVOzoj0q5lQ0kC47OUTaApWimqoI6KSLn+P3fHHOee8ZYrylm8vjKOGAE9RwaV+zdh1kulnVUNo5DBwkbBpxx1zUO+uqqq8UccZDhPNOEe377/AMqssqqLnBArsUadsMcmSvqbO4mwlkNo7OCMop9Uib9EFE3Kiu8u8RWlPi/LLkJiJktRdeaPjXIDVewjFfLfsIgOOQbNpkRjpIVk2n2xbB1G1Dyq5xvjDmdYLiTxm3ISv5yhVGANNPFo88kWjtXHFBdVIgZgqa9/k16q+MrDKVzG/l8e0uX5RdBFOLXrkN9KmBPhVIvkT7kZrwCgSZKo68qk4YN7kAeCk/8AsN8Y/wASYP2+7T2/cSw6mw5L5e4SzTBcJg3tu3Q08nILyB9NBasbl4HBjNKS/M6QKifHrJKj2z8k47wLW5pOrLXMIPF3u2ZxSPk1pTwir6ufchBq/wA87HYM2miVewqqd+3WKYr72fdpjU7j/GbYLCBO5b9xub821eOPPtqxOv8AG+O6CvajSLQGDcaZOS9GIkVW1lNNEpJxx7V+HnrO2ocLZsLPIswvkZHIuQs+yOUtpmOc3rcb8209OlkXhitKoRo4MRgIhZQl509xPuPxTjKm4uz3i7lrFcen4lyfX5ddu3OX8wVmZ0rUqjiRWiaaKFGfJx0nfkJAFU3EqCx+sR/VlZrUYV7hbC8x7Mc847k5WvGl0vKOMgEOs5l4j5EVChwrWQw1HC2rbJGWH3GikjKI5D8c8J4W97mUQMG4VxPI66dMsuScp4Kx3Co9jAbNhnObPBPb0siflNnFaV36BJgNtA44qgcVXDeTlz9Xb7XgZyPJb7238y4RX5NlsmLjkjk7mfk/EJ0W5zbLZrQvtQUs7WSioCeUIcVGY4E43HEl92tF7scewSgseX8u4euMJDB89hZy1JhYZi1tUXhWLsJhhIxC7Lj+MSRVPU9OwIRYb+sUxzFOMnvbBSe4ngDkebeSuT4EXMxxbjzj2sxzJpA4W5F8qvBJjSEZYF5VcRAVFRDVQ9seFe1Kgwi/yDi3l3Lsxy1nN85h4NEj0lxx+/jsJ2HLmMP+c1kOIhNgOqJoq/KqqPCn6tv3JzIOBcpYHwrxlXQsyxaYGXw+Meb+NY6PUGU1LrRRG7SI095YkxlVbGRDkSGhJsyB0LP2xe0yXhGb8IzMovHcXuMYyHgPPMSx+RdOk9YZLh4c6rW3mORZjilLdr34jzDckzdFhXHHDPL/AHt+/jlqZyD7nMur8kg4dx5Wci5PndFxw/nMo5HIObZfkst5uDb5HbiSxRbgxVhQmDeUHZDz4FFsf1iv6p+0gS8kyjP3eabDAa3LMbwLkXirmOU2b+W3+CvZqTVDdUeQvE+/NqJshtUdmSoxx5MN1dj+b++bkLjeFlfFknH3Pb97YfvzjHCqi+u7+xbr83z/ADuRxkEmlrpVfUHJGK7Ilz5jrilHYbgxzcJ7nD9XpnVBhEX3NZ3xp7u8Yx+jrM4h2eHO3HMd5eT8Jak5k2wLTTTgT4/ndJn81qu5NUVE92GA+77FeP62XzNyHhd3jtdiGbws/rbTHavB3scvGbZxiMwLSEbiB4nBXeJF22pqWXe5j9TjklPnXHtyOTs4pRHkeAws7xfBcqnBYTOHeRMC5ZONRZNWwXkaSqsI836hBjMSCbiym95Yj70/10OR4xU45iljhV9ZcfBcYRkOY8g1mDTkusT4lq8Y40VzHsVxhuXvct0CY9KkeSQCNk7Lcmt4H+sf/V9MVec8g1NXxhJyPBTyfF8WzvD+SOEbBJfH/IODrnDkans4rjLUNqXXyZjboPRkMRfafMWcpg+9jNOD+DqLjqspcv4c9q2IvYpVfy38txpzENm05YyPFZ1vEqI1dAcnyoqyLWWIzfGDVeyhrMZ96HsT53434/x3lDkCu9yL3EFxjXLFZl2N5pN524ndx+BXXMiNCYOnWvtGm2H3nhdFxp5HQRPGYr7tInuyxvAMfPl1zg4sI/QfkGFnSykwOsyCJkP3mkKOykbYtjE8WpFvVT07BuLqs/WT/qwc8psR9xDlvjWV5vgFhlDOAXack4nCapKrlTi7M7Bt2rSTMr2mot5S3AsxpCNE6jzv1T8dcF4Z96eY43wbwzhmYNXE/Knch4hwambsWI5QHMxcxT26S37bKJjMc3/uyHKeiQhdcJdYu8nU5M/Voe01w80zJzh6lwnErzk7Kvu2dnmYFyDX5nmeYZhk8/6gWJNnJGwnqHdpojCMzsZBtB5W4a90tJhtDneW+5DKOS6WJhOZxs3rHcUteO8YxyJIk2kaPHFt9ZdXMFWFBVQBA9fn0Tjj9YXgeK8Zy/bNjXM/tEza1u7Tk6BV5g3j/D2L0lTnDrOGnFN43WnYUpIzSO/nkQFRUQ12YIjvOHGXt/8AdVw/Eup3E2Xci3VbDxvKMLyN5sckwTPqsn25xVEmTEbfh2cRt1yDKbMgZeB6Qy4ft695XvfHj39W/wAXY1Y5Hl+MYj7gL/ketyDjfCq13J2MZw/GHoENBri+nb8DV/MWBCaTzNwnlZaZX3p3sSI8VIHtzwCCM4dzsZl2dynJl1kVySqJq47HZNwNURSECLRPTrlD9Ybm+K8ZxvbJlfOfu7zyovK3k6BZZi5jfMVFdwMHffwxuKLoPOuTYqSWVe/MoRqpLsTfwz71OHcU4zseA8KyT2gWd/bX/J1fQZSzE4a5CYyXNiiYs/FNx0m44GrAo8nlXRB1Jdqe7H218KQaaz5T5d41DGMMgZBdMY7TSbRMlr7MwnXUkTbjj4Y7qoRjopIgqqa6p7m/a/738NwVB535UzOZPxvEM4azWovuM804urMFuoVhaV7MVY7j6MzWCbH50BRNCRVRE5RzL9U5nuPcv8NZ0x9KzEK341TIrbEoFi6/ieOco8UcyHEq5d5TNumzGvqSwQ3WjcLdHSQ9FHG/fD+uR5XkUVLiV1iWUucNY1yDXvXvJUrCFGXhOEy8b4hfZxbGMXhS22ZVhHjPSJk0kcaJAOS9MHB/ed7McyocK92XHtHQ4/e4zkV7Pw6v5IrMJtXcg4/yXF87rweWlyqjlOE1DkSGkjSGFaF1+McRonIvtH9xVrj+G8Nt2mNtZVnNrmfAmAV+SM0DwP1lrluYcHuy8nvGI7oNynocKCyMp8AcfbcIUIefv1c3AuUvcxc78rcbZS5fch8h38yij8kcxZhNhPXFq9Mun7D7prGY8RmBWRFdNGo8drymchx99zn7jL3U0WF0OXch+4H+UTG42EZrFziuexr+TGhxXzSrGKxHRp36uvkD4SDXaiF6Kir7TMf9p+PYJf2fEOa8tXmahnGeQsGZjQMvxKtpqUq96Yw+kgidjvo4IoihoOvYlIeG/YHx7j+Dy/cnhnG3tVxnIKS1zqLVYczbcTPVLmZtxMydjE2822kN76dxGB82iaImvWPe3b3J1OMUvJ9dy3y9mEuDiOURswphpcyydbalcbuojbQEZNKqmGxFHtuRFVUSX+sXLFOMv/RXnvck5yaN6vJ1emafoqfDTWEI+OFDFV3zfWgo+FX0LTUvydCXCc+wfnfh7gz3jcW42uK1w8pZJCr8V5R4zuJ71lW4VmsSM8VhAcj2DkmRR3EeE/tJ6VHdYebdA43JFR+sv97k+j9ivtY4ez3kxrjWD7gL3k88yd4jwWbdceY7Chy4EWO1AZlxYgNyMhkyjhsigQ4nm8ZN/rCbp+E+3Cku+1+AszxkkX71Yr80mzYAuL/2xtuQy4QeqCYr8f8AQ1r3/q9fH+r1r9nx/pLp16r/AFf2Px/pdJ69vx/i+y09t9Xh2UU+Q8Q80Pv22R2b9O5R24Y/S2OPu/drUN45Iq65NFwEdbHQBXX5lROqX29XGD5be5DyfzVDWuyColUbdJWjmLdZjET65mc+3IVWHGVddRsC1BU2/MmnXqv2+q9dutfs+P8AV6X8fWvdOvVf6vS+vf4f9T7dPt/a69V/q/sPj9nx/q/j161+P2adfHr4/wBXrt18f2KL+DpPxdeq/YnkAXNNdN4ieir8U3J9iIYAaIuqbxE9F/Fu6RERERERERE0RET0RET7Pj/V6+P9X+n+y9V6T17d/X9h6r/V6+P+n4deq/1f2GSx8VksQsofx+5YxuZKFCixL52ucCnlSBJFRQbkK2RoqL2Rey9T8l5gLk2zsosnIKrl/A7e7mjcZRJmw3Wo86W3furHfNiWrM2JL12kCaNO+Nzvk2GcMcb5bj+R5ZTT6F/LM2lUcZjG4NpGOHYTamtppEwpMtGjNI5OutA2ao4qObfGVn7lL+rlVOFUWO2uK4C9OjvR3MovbzxsW1xUo+KeSDDiC7GWSK7HHnlAFJWnUFP2k+z4/Z8f6vWnf+n69a9a9eq9fH/T8fs+P9X7f+r+yX17/Yv/AFNesfzF27zKp4sLHKAOLriitLetocfyWE2ZZBHWTWmDce3KSn1KOHo64wrSARC0QhjVZl3GHJuRZ/T4zTVd1ZsTcTbqskvoFY1FsLlywdlC6wMt8TeJPoyUd3YS9Opc6DSDGts1n1cay+7wky8d4w49qWxghJsrJQREbixRMvI4IFLlmott73RbSlx2sBW62gqK2kr21VFVuDVQwgRAXTTujbYp/QO/X+nv20/Z/t/sf9P4NOv9Pw6/1/Tv12/oPH+aYznsHiD3LcP1FzjeGZne0r+Q4NmOE3k4LSZgPIlXBNuY3HYli5LrbCAauxXHpKGxJbfUQ/8ARSM0/WL8bL7Xo1GzhK1kjm/lKzrLXAoUMa2JiNhAh4dGvpdQEURjDUzbhWVZAWHNWkQUyfCaTMJXKnMXLVvTZLzRytLqWqCJcz6GsKvx7E8Qx5tx5YNFUC9LKG2++7IedkyJD7urgNM/sPj1+19mv7PD+e+KOSqLhv3O4ViLPH0udmNLNtuNuTsIh2r9zS1uXLj6JZwLCrkSpSwLaIMhfE6Ud2M4Ismwntp9w/6xrjmy9ujLcCrnVt1zJyXl8DKqOnlNu1kTJaSoxGrsrpphWGH2Yd3bG2rgNk6SmCGn8hnHuQ2vIGWZXkr+f8v8qXsCLV2WfZ1LrmKnzQ6eITgV9VAiRmYdXXI88rTQkbjzr7rrh/6JshzbL+FKK7ynK7aXe5Bbv3WXsPWVrOPyS5jjMSxbaAjLuottiOvoidUOV45wdQVeQYzcV1/R2TV3mLrtfcVMsJ1dNbZk2JtETToCYi4BCqp3FU/0AadMxeUuNMMzsYoI3EkZFRQZ9jBbQlLZAtTBJLAqpEqoy6KKqrr0FxVe33AynNPBIb+92bTI4bbzR+RsgrMikyoyaL3REZ09O3ZOmIcOOxEiRWWo0WLGaBiNGjsAjbLDDDSIIAAogiAoiIiIidv80S6PI6apyClsGvDPp7yviWtXOa3bvFLr5wONODqiLoYKmvSWcv29YM3JRxXdlb99U0Dep71T7qqJbEXbr+48O3Ttpp26XHeM8HxbBaUnEeegYzTQqpuW+OukiecUBOQ78yp5XyI9O2un9F0/oNpk+TWTNRQ0sUptpZyRdJiHFEkAnnRYEzVNSRPlFV63Lyvj+nbv9Pc/Hsn/ALq9MyWDRxiQ02+y4mqI408CONmiLouioqL3T+h2WL5RyJTU9/TuMtWVZJZsyfiOPxwlsg4TEcwXc24BJtJey9Wczj/J4OTxaeSzDs3oLctsYcqQx9Syy59W22qqQfMm1FT/ADWpEugiikq/gQU1VejAuVaBCbM2zH6e51E2yUDFf7l+CoqdVuVYpaMXWP3DTj9ZaRheBiW00+cZw2xkCBoiOAY/MKd0/wCgZ6/5sssjyO0h01HTxXJllZz3UZjRY7adyMl7qSroIAKKRkqCKKSoiy4HFFRCx6mZJW2spyeIk65n6GoJIh0hkkeK2aKigMnyuL+6AFXag28fMOSHY5ojwOV2Jj90GCfugGPWk0ofh0PTpljO41bnlKD4sz9kGPQ5PDbTRDWK/G2RnHRTv4ZLAqXxdDXXqozLE542NHdR/PGdUVafYcAlbkwpscu7T7DiE082X5JIvqmir/Rkh/UMfVqyslIvlb+pWOJo0shGNd2xCVBU9NNe2uv9CC+sox211ayHK/GMeYeCO7b2IN+V43pBoSNRo4Kjkl7aSiiiIiRkKLLZw+besoJb/uXjXFElBWNuJuBqRYvMSntdPQpDyKXdRFE7dNRM0WXcA0ur9DyBi50k6U2K+Myi2cdmK8i9lRHUF1tC9RL06iZhjwPQl87tfc0swmzn0dxGFCkQJJtfKYqJA4y8HyuNkJaCuoj+yyfBZthLqomT1jlY/YwG47suIDjgOeZhuUJNqSbdNDFU6vuP661nXUSmiUMpuzs24rM18retbsHBdbhADSIBHtHaPoia6r36pP8ABFb/AHkH9DyrnRrI7qRbXuSYxBcx55itGmjhMbapTcafbb+oUhFoXB3OablVFRU005R/hTSfvJ/msg7pvEx1T4bh2qun9PrE4lTkdzkSZbFyKzkuXEeujlCcrpsYW2oyVzbaKJpKXd5NV1FNFTVU64v/AMEWP8YJnp9tLiGLY7XXmRWNYl7YSrx+U1U1tW5JchxGW2YKi69IecaMvyxEBHVVJSREbyz7q+5LWFZyqK+qgfWVGjWkNtt8nIMokFTYdadbdb3ihDuUC7jqvT4x5DD5RnljyRZebdKPIEUMmH0BV2GiEiqJaLoqLp3/AKCcmXIYix29u9+Q62wyG8kAN7rqoKaqqImq91XT/QZY8f5LDzCTf1cCrsZX3LTwZ0P6a2YWRFUHXZjRqu1PnRW0RF9FXq2yDC2rpmDS3J0UwLuHGhSfrm4bU0vG1FffRQ2PAmqki66pp21/oFGOfZANMeRSnY9c2EObPc8MZQGZYym4DbisxWFcDyvuIgjuT176NvMuA6y6AOtOtGLjbrbg7wcbMNUUSRUVFRe6f0Fx+Q42ywy248886YttMtNArjjrhloiCIoqqqr2Tq8/QG/S4LHpTMeybchTa90WpSGsKwjNT22ydiv+NzwvtooltVO39EgZPhdHiE3A/oGYdtZ3xPv2LGUzJrowoceBFkNOEyTICROIKoi66r+DEMhniy3OvsWoLqa3GEgjBLtKlmdJCOBqRICG4SCikq6aaqv7D0/oa5NxZUY7by6eTIscoDI31ajw8WhVj8udNiALzJOPAYNoLYkqkironUPNsoj1UW1kXuQ1xNU7EiPC+mq7EosUkalOOmhqCIp/Noq+iJ9mS4JiuSN2WSYqsj7yiJEmMMPDClpAsHaua+2LMsIz6oy+TBkgkqeqKi/sPT9jW5XgVJidhhsZhxvLLC/N1ybCspU9mHTtQYUd9k3Ac3kjiiJbeyr1gWZXLcRm2ybFqe6sWoAONQm5c+GMh4IrbxGQgir8qEarp6qv7KjoFx/CBwDMMpo6jE7KT9VMup1e7IgQ785bMWUPgcaclOCyrjaIXyroui9L/QWOLYMs2scwlmJZ37TZ6s2eUT4qS4ySRDsQwIxgoAqdnXSL1EeqbkfkCmiXWZX8Ri1pq22jMy4OJVctpHq9GoTyE2U91tRdefNFJpVRtvYokRoI7UFERERE0RETsiIifBE6qM3xDDp2Q0c/HY9VYni9R9bYxbuHPfdcet4deJPuo+060jclQJB8agSj8ursPM4Umnsb7JbLIYtBMUPqaevlRY8RgJTQKviefVkpDrSruBTRC0LVEkWFpOh1sCKCuyZ1hJZhw47aerj8mQQgCJ+EiROvuwuV8O+s3bNqWSExr/v0RVnT8fk06Ys6WygW9bJFSj2FZMjz4T4ouiqzKikQFp6LoXQ2WS3lPj1cUhqIM+7sodVDKU8hEzGGTONsFcJBJRDdqui6J26i11byJg1hYTn24sKDCyyhlTJkl1drUeLGYfI3DJewgKKq/BOm2M3zjHcclOgLjcKfYNJPVs10B36Bne8gKvoahtX8PSXOHZDUZLWK4rJTKecxNaaeRNysSEaVSbPTvscRC00XTRU6+58s5ExeltUJAcrpFiDsyOa+gSo8VHCZX8TqCvx6ZusYuqvIKl9VFqwqJ0efFIxRFJpXY5EiGOqbgLQk+KJ0xDyfL8YxyXKYKTGi3t9V1MiRHE/ET7DM91sjBC+VSFNNe3r1Ii49muJXsmJEOfLj0+R1Fk/FgtkgOTJDUN4yBoVVEJwkQUVURV79LRvcrYYNkjvhVtLhlyOjm7YolYN6x00Xsqq7p0xNgSY82HJbF6NLiPtSYsho01B1h9lSAxX4EKqi9clx6DP8dqOQqrF7MqmuZvKVckiWxxN8JI9PIMnVfVCEmgVlVXVFRF7dcgZHyLm0diXaYbEZW+zXJGWn7CUl6L5x27C6eHeSD83iAtET0FE6lBi2VY5khwRZKaFDd1tuUMZCkkcpQ17rito4oHsU9Ndq6a6L0/LmyGIkSM2bsiVKebjxmGgTU3Xn3VQQFE7qRKiJ0tY/yvhwzEJQUQsxfY3IqiqfWMCTPqi9/J0za0NrXXVZJTViwqpsewhO6IiqjcmKRgqpqmqa6p1Gj5PlmNY4/MadeiM3t7WVDsplkkB12M3PdbUxEiFCIUVEVURfXpa3HM1xPILFGDkrApciqLSakZokB2QsWE8Z7BUhQj00RVRF9U6bxfI+RcUp78zRsqyZbMA9GcL0bnEiqEcvRdHyBdNF9F6B1owcbcAXG3GyQ23GzTcBtmPZRVO6KnZU+zj5p1S+7Awee5CFVXxpPdvlGzUU9NfGMRC/Fp1jtVjj9eN9TlMDN4LPjasxyF+Ybjk+xZ/shg+2rax3lRRVtBAV+RRHErfB5EKRcYottHeoLSalfGsoVv4DKRCmmittyGjjimjugmBL8wqKbrxnLpENciyy6btplbXSVmw6iPDhDBhxPrNBF15UQjeJtNvdBRS03K4++62ywy2brzzxi00y02O9xx1w1QREURVUlVEROlqZfK2GhOQ1BQbtW5LKGi6KKzIyGz2+P5zpm1oLatu6yQmrNhVTo1hCc0TVUCTFIwVU1TVNdU+P7HOP8FYV/F5jqis8zyalxmCdTXiy/cWEeH9QYQW1MIrTi73SRFRVFsSVPXTp5vB83x7JZEcFdeh109spzbKLorywHtj2xFVEU9m1FVO/frX16Cdl+T0eNxXNUZdubOJA+oUVRCGM2+SE6qapqjYqqevSV9Tylh0iWTisgy7bswvI7u2I20c/xCSqvYUFV1+GvSEKoQkiEJIqKhIqaoqKnqi9R4uT5djGOSpbJyIka9vqqpfkx2z8Zvx2Z7rZGCEqCpCioi9vXo67GszxTIbBtg5TkGkyGptZYRQMWzkFGguuGgIRCKmqaIqomuqp0GJ33IuJ1eQk6jB1ku2jg9GfVURGZriKrcc+6fK+YL3Tt36EwISExQhIVQhISTVCEk7Ki/Belrcu5DxekshNAdr5Fm09OjmvoEqJE8jjS/icEfw9TbTD8kpckgBmeFC7Ip7CPOFgztvkbkiwSk0S6KqC4grp3065R/hTSfvH0/Fk8lYDHkxnnY8iO9mGPtPsSGDVp5h5o5CEJgSKJCSaoqaL36Srx3N8RvrJWHZSV9NkdPZzljMKIvSEiQnjc2ApihHt0TVNV7p9kV3KMloMbamuONQ3b64r6huW60HkdbjHPcbQyEVQiQVVUTuvX+VDjz/HPHP+E9RbCulxp8Ccw1KhTYT7UqJMivgjjMmLJYUgcbMVQgMVVFRUVF06Ovv+TcQgTWnBZeipbMS3mHiXb4nwg+TYSL2JC00+OnTkjDcsoMmbZFDkJT2cWa/GEl0ApMZolcbRV9FME1+HRGZIAAikZEqCIiKakRKvZET1XXr/ACoceaoqov8A5s8c7Ki6Kn+6fh1+l8nJqFnFPp0lJkh20FKQ45FsB1qzQ/CaESbR2Gu4vlTVe3Uz9Bcyosncr+81ismg5KjAp+NHnYjm11G1L5Uc2bVXsiqvT9lbT4VXXRQ8kmfYymIUKOGum9+VJIQFNdE1Uulqx5Xw76xDQFFbNBY3Kuif3aQozp+Pyafj6YsKybEsYEoEcizYElmZDktL6OMSY6kBj+MSVPtdtsht6yjrGNEesLadGr4bZKiqgrIlEA6rou0ddV+CdfdzPK+GrK3CO1y0BhnU/T+630FrT8K79E+PTE6vlxp0GU2L0WbCfalRJLJ/kPMSWFIDFfgQqqdMS8nyGjxyJJf+mjyb21g1Ed+R41d+nZenuNiR7RUtgrroirponUWrqeQcJtLOc54YVfXZTRzZ0t7ap+KNEjPk44W1FXaIquiKvUWDm2cY7jc6btKPBsbBsZptmu0HjhtbnAbVeyOGKCvfv2XqHbU8+HaVdgwEmDY18lmXCmR3E1B6NJYUgMV/CKr0M/McnpMaiubkZcuLGNCKQoflDFZdJDdVPijYkvQV+NclYlZz3T8bMNLVqLJfc9EbjszvEThLr2EEVevTTrif/AWZ/wB/1nXG9vf2tdS1USmsSk2NrNjwITA/pBM08smUQiir6Imuqr2TpKHGeR8Vtrk3PEzXM2TbUmU9rtRqGEpG/OSr6C0pKvw+yvey3k3F6PJMc+qqmranznF4Vm1GGSqy6axjTzebMAeQ1QHGt7Z7tqiqkiwaPi2wrrPFIsme4VvBuIt7942hPf8AGkywt4pkDsjeO13umxBQEERFBTHofFnKFak6zypYN+mFZPWSbQqVKSYbrL79W4chhlX0aEzbIFVdBUu+i2cLJ81xijtZGfZFPcjZDklZX2UhqRFiIM5xuzeF1xHFEtHV11VF7qqdN2uPXFXe1bpvNNWVPPi2cB12O6rEhtuXCM2yJsxUDRC1QkVF7p05bZNd1VBWNaoc+4nxq+KhbdyNi7KIUUlRF0FNVX4J0lZX8q4c7NV1GUbdtQhtk6q7UAZM1G2l1Xsmh9/h026yYOtPALjTrRi4242abgcbcDVCEk0VFRe6fYUHMOQMXop4KKO18mzZcsGVJNR88GL5HW9U7opgmvRuYXmOPZL4x3uM1VnGky2g0RUcehISPAPdPmIET8fTErJ8io8cjSn/AKaNIvbaDUMSJHjVxWGHp5tiR7UUtoqq6Jr1bRpebSr7BaTkTH0xuKzbtu4lEqoz8F12XEagkkV0RLykck95dl1PRO0aBB5HwSbOmyGYkOHEy6gkSpcqQ4jTEaMwzIInHDJUEABFVVVERNejqsgzjEKKzaaaecrrjJKesnNsvopMOnEmvA4gmiKoko6L8OpTWL5XjeSOQhaOY3Q3lZbnEB9VRkpI17ritoaiSCpaa6Lp6dOVOQZzh9HaMtMvPVtxktNWz2mZCKUd1yHNeBwRNEVQJR0VPTXqSxi+WY1kb8Ntt2WzQ3lZbuxWnSUGnJLde64oCSoqCpIiKqLp03X5NmWK49PeYSUzCu8gqqqW7FI1aGS3HnutmrakJChommqKmuqdPw8Yy/GMjlxWRkyYtFfVdtIjxic8QvvswHXCEFL5UIkRNe3Q4bYckYjEyVX0ilVvXEYXGpSmjf0kh9FVpp3cqCrTjglr201+z6TMs9xmgmoiKcCZZslYNoWm0nYEfe8CLqmikCIvw6IcKzbHMjfEPIUSttI7k4W0TcrhQDUXkFE9S8en+gHHpwRo4TXM7gtOSxZbGS40ON2So2b6JuUU2poKrp2T8HWG5ZRceWebEdTibNlT4yLMKRGiPY59TOyGe6DDqIxGBhPMZB2RUVSRE6KfxpwflWT5DCKbJyKIMh+dQYxTxz3Q51hdVUUvK5JaQ3RYbbRQEdSJddOq9jjnhvK8z5GdakvXON1pPSqOiisHsZsnLuGwZvNSNUVptGQJPmElRUHfklXZY29iOY4i5GG4pilFMjOsSXHIySYjrzbToE0+04w+w82hASJ3JF+XJ+MeGOKH+RrzChdLJJUy7Zp2AWMbbM4a+JsI3BZddBhXCJNzmogCom5cipp2OTsLzfEHWm7/ABqe8knRo3iiFKiPEDTiI2+2bLzLzQm2W1PmQkXqx4w4W41sOVsmonDayGU1MODT18iOYhNjNuMtuEQsEXidkOk22jurYqaovUXEbL27521nJsp58V+9YoWL0o0JxgadhIpuS2XWxVxt0BRF0JERdqquIV3KXt4yPKa+HGpbOgyV7IHsdr3Z2QRW5txihPNNB9UkdAb+tiG4QltRVAesct4nG15mNNYNzEs5VNKZrq7EYsJqOEM7WQbDrbbb5vIyzrsTcOia66dRsl464QyfIK2uhMy85urB2Y3jeKyu5zKcLaBFNJTjDe0nZAiLYa6Kioiqn8rLqljlLBi2zmRx7F4HSoZNEpJax3JDSILwigobRtj+cEg0FCXb1Nu+N/brlWXcd1sp6NIuW5/091MRkkU/oYQsGyT4gSEcVt1wx1QSVCXRIWG03D+Wxa92fIiWuSu2MeVGxppth5yO/kEKPH1jE64yrHjN1FRxduqqnX+t1kcbjriPP+T8ew+VKi5Pl9C3HjUlf9ChrLkMG6LiuNCjZmJGrakAq4KK3oSyuSaie7W4/VfeA5CN22ESVj71VHSZPbsEaJwFEWSF4HGjITbISFdV0S2v+JeAb/L+PaF+Q3Pyawnu10ia3ERHZDkGEww6gkLaoZM73HARUVwQVVFMl5JwzDL3LLSgBK+34zjoy9fyLKQrIHVxyZB4H23GX/M06Dao4CEiiJIQjyX/ACd8WSeNXa+3p2rsJ2Qu5FJnuSG5RxoDDj6borEIgdAIwqgipLoiLr1b8bcH8Zz+WcixwjHJLFuaVfQ1j8Z1WJsQH22zU1ac0ZJ4yBtXUJsPIoqqX+EZLillx7yVjDDkiyxW0dV4ZbDBC1Jern3Aac3NEbfkYcbQkAwcBTBVJJuLZRwvnOOXLEaUMCm+pCyyG2uDUUoaiPRNxW3hWwQkNt4l2AHzrqmnVbxfyfxTY8Z2eSGoY6syZJfltuuRzkV7FtDlR2F0ko2YNyGFIEcRAJE11Sjxetx+zzzkXKEH7hw6lLY+bbryxY8mdIEHSBHXUUGGm2jccUT0QREjSiwbnXiiw4smZU7HZoLgLH7yqnXZb4xYwTUdbbIGydIWjebM0bMhR0QFdyUVFForHNs/yokHHsOpz8cl9on/AKRuZLeEHSADdXxMg20bjpISCmgGQ0GH88cSWHFi5W+zHob8bFbCoV6S8MaOE7zNN7Q8pg26424SsqQq4Aiu9Px9T8GyDhvNG2WLmZW1dsxMYKRksNh9YkS1x2ldjgcluQ8iNtiD3qv5S6adU8XmnhC841xLJXhGqv37BydIgMGQoT1owrANGrKEJymWXEdaBd/jJE6U4zjb7cnL8WKO62Ym08DyPE0424KqiiSKioSLoqd+sQkYVwtkeS4LimNYxSX+f3H3hS0MidAqo9dYM1DzMV5PGD6eIZTyoBF8ETRVicyyJJ0uKHRyLmy+8NhSakoLhxbCveFjXyOg+BMtoH9lXbsT50TqflfHnt0yPIuOat6QMi+lWLrM+VGiKv1L0WLDjvN7m0RVebaJ7x+hFqiojnJHH2B5Rm9vX3ldQX3H1Urf6RU0mwbV5ZjpsNvi5FFtPI2+AbTHX8kxMBz+fLwDkjmiZlOU0xT7aFPkTAxIAByIxWTEJh4GkFsicFtoWx2tl8vx6pcRqMds8+5FyQWXKjEaUtjgMSXVjRHpz4A6aE84JDHYaZNxzaZaACbuqbHefOIrbiyNkTqN1mSDNOxqGhMxbFycjrQL42yMEkmy4ZM6oRtoGpJAtbOLJvrq+kHDxjG611tuTbPtNo4/IckmhI1GbQgQ3UEyUjAAAyJOnMh5N9t2U0FTM8a01nDtUGArkhxEiwrxyfHQ4brg7lBXATcSIKBquqXXJsTgfOXW626qYFdRszBkSL+lsY6yZeVVs0ImwoUQRPzGgEPyqu5NOpN9iXF91a5VFkT37KgGwcsKvGcWhEy01l2T3dXFLwMSXnfDHZFtSLaRkQiia8Z51LwS1LLeUhfao8LenNwgjvRJKQpE2ZaSG9wxXDNkopeDe6LodhTcSY9x9zlxJK41lZbKjw6K5i3LdrWk/MfSHE+pU2xEmifIGXHWXi8REO8NpbkjVMvivIsio5NfCkt5ezaMVNGVhLdeQ6UH5MZwSkNts+UhRzXaSLonr1FzdPbzlbPEchxgG8nt5q11tKZkbRYsAgiw40wy6RbY5SHEBxdujqbkRM1zLGJazaO/40yibCdcbVl9vWmfbfiS2C7tvMOCbTza/kmKpqvr1CxHjrinJ+TcnrLXJbzIn4UWe1jmOV9hYLNgLMnw2XzeedaUnPC0OoIndVVdOssy6Di82NkeFNThtsSiyfrXJ8xirKzrmqeb4xUxmoKttIbKGDiKJCumq8jlR8HWXFmduU8i3yd+4vnLCRFkS7pr70pGaNwGxrjckuJIkg0AIRp3T00rOOsPxKz5J5PuWG5EXGKl3wtV7MgSKI5ZyGwdNCcESdFlttVRoVcMmw2qVXxbzNxrYcWZdfqyOPPLNWzqLORJUhhxiImwMEfIDaZfFXG1cTxkoF6yZAtG+bDDzwsB/ZHiabU0aDTXuSponb1XrEMnk8d8lxGKOA4Vdwe7PkN2M6TJpJkN25ZgtsALiuA75xN1g1QWl2qnwicqZ/h2QYVY2M+bU1XHtmQLk0+zjyHG2GG1fbZEWzabWQ48YIDbXdVJVESq8n5O9vl/ivG93JYah5DFsXpVhBjy/wA5HdmwpUdoVMm9TbZImSdRF8eq/KsPkixmlbVN2zCLFolVsKZkz9jEWdBago+ooAKyiuvOuaC0CKpfNoK1uV8ke3q/xjjW6kMNwcgj2hSLOPHlj5YrkmDMYZEnDBFNpoiaV1E/N6r2W2yClltT6i6PDrOtmNbkbkwptvHkR3kQkRRVRJNRJEVF7EiKip1gkHAuHckzKhwbD6GrzTN7FqwqsYgWMGKMeyhQJMWO+rosqiIcolRtCXTTam5ZHL2KYrc3cuNXWjpYNDMHbx67qHijSqCK+y2YuGRjqy4DaoYEJbUVVFLmlqOE82m5/GfCJSYVXy27WZYSGTcbuXbV+LGH6BqAQCLyuARERbBRFRVTIuPsywp/Ac7x6M7NcrDlPSWJDEaSMWfEcbmtMPsSoxONKbRgqGJbxLQVTouKuL8DtOVOQ2BRbODXPrGq6hxWEkrHkSWW3jNxsCA5Ogg2yhChub12JE4r5c49tOKc4slaapwmylmVFtKfQijRmn3W2jBX9hDGcTe26aKCGh6CXtv/AIa6/wD1R03UO1u48u4uLmQ7Dx3Gq0mwnWslgEN9xx93UWI7W4EdeUSVCMBADMkHqsuOW/b3kmHYPcymWYt9FmvS5kIHxUwGbBmMMoryiimMczaMxRdgkSbVDlWZZfemMzYkB+gOq2Ov5FIt2/JVQq0XlAd7qakXkUUbETI9qASI7nV57bMpZ41djnNh39XZlJmMwfErjFlOjSozesU/l1kgKNiKqaKSJ3ybMangDOJ9Zjo1hNu19m1YRbX6qx+jt0izo8LYn3a1/dMvsW1vuu316zG1q+H8ogVWMY1Y3FfZhaRrWFkt5Xih/ofWvxY4CM1wSAhFdy6Ei7VReq7jz+Q7MKOes5IWUSX7aPOXCU8LhE/kcSPFEmUR0Ejqjhj866a6pp9uehapoEzlyTCmi5+T93pkTVeiEq/ufphFP2um22gEG2wFtsBREEGwHaACifBERET7XpD7gssR2nH33jVEBtloFN1wyX0QUTVV/B1CxvHxkyaGZdnWYBiSPLHrAjNKSLkt6iagbptAct191CRhrQG0RUXcPm5UfHI1i7iaZxiMWNjM2aqygG+ksmt3y+XyiSp83jT8nqbT2SPMxKyyjs5vijMg3KPIqN0d7d1ViYogvKwf1MKUICaqitOoqKYpUY/T5JDpYku5oMuh3EirO4jyYLMN02BbiNvxl1dCQJCaudkT079hpcSVmyzPEc8OjxqUzAjp9dkUCyWtrpDEKYRNopuqhADxqIrpuJURerLJ8t5Gq/09tQesn4T8OdfFMsnhV36e5yh99syMi+QnGo5A3+4QwRE6mYvxnOsKbLs2SRgkqDXvxo78x0pKi+wkqUqNMPMEy4rc5FFxkfIoGOq9WN3IzijdyxmDIslx6NVzpMKZJBpZD0F7I5Dwum+5ooo+UVRU9NyKiqXUPGYr8hqkzinuo9tVa6Rls6WAdtXWJx0+UX2UZejq4ndRNRVVRE6PkxrJYNXH49wG+N6nk0jk9+1+7jdvCFqcMloWN4iraatHoq7u6dupWD4JYMUh3lIR5VMelPQ4P6MRpjTzzNiENPNJbWQrOkUNEcLbvVARVSRKxPkFq+yGNHV4aOzoI9PWWZttqRwoU6PIdJgz02sq8Jhqqb1FNSSs44tpEkMMzG2copFJOUkHGctMzZiTILbi/wBz+WQH0kxkdAJSFzTcGq8q89LmVeEWNWfpEmN/o46UxxKeraiFEW5+sQRVxG1JHPpl07JtX16vsdi5FDxs6KlYuilTKg7gJIvzkgpHBhuRH2KiruU9y/g0+PWYypWV1+S/pVGomGwhUTtMsNaZyWZE4TkqR5EP6lNERB27fjr2d4wxJ2TJxStyRMSoMchPeKNlmSsS1gyrq2NNEdbF5DBgXNW2mmyd27iUumxuOTbJjJHGBN77pooDmPRJSjqTDUeWSSH2hXtvJ1si9UQPRJVFYyiSug3ECuzSoiG79x5JjlgYFHyCDGdTQHxYcGTHe2o4iiTJqoqSdVWcQ8rr6iLg+I5HJWI/SOWpWzTgBbgseW3JZRlFFjaiq2f5SFp20V0eMaw5OdZrj0vC8fOKLYyqt6+fYfkWsYiTYLkdtkiR11UbaTV0+wadVqVldXcglfMC/bTquxjxVr7yW4RzmLhy/dbcfb1Xes9EXeqlubBdELB8Nup4WdrjmOV9XPmNE4bByWG/najG9oRNNa+JoiRFUBRdE9E6j1UuWtNkdG89OxbIm2vqfu6U+2jcqJOi7h80SSIiLze5CRRBwCQgRFG9kVGQU51rhfSZ5g8mbLq/FuXabllWojrAEibiZnNAn4UJO6w4PJMSPnuPEQtO3VexFrsshsIiArwhH2Q523TcQEDJkvo4q9uqnKsWsmLahuooy62fH3bHG1VWzBwDRCBxs0Jt1o0QgMSEkRUVOpPE2HuzHsTqMgZxWHSVziAWaZaEpIMmRPNtU8sZqSqx47JL402G8YqqjsZXIOSJ8LJnmAcfZpKSA/j1fIIe8UAmEL8kBXsTqm0peoiHboZuN3BT6BnJVpMngRAkx6fLaaParWyZgVshFVp9ARXojpB5QXQFUhUhVFT0VEVOyp2XunZf2GbqXdEqsMXTuuqpjjKomg911X4dN59y5nEbHbGzhRfuuvk1/wB/WkGsRgVgRvoIr8eHXMoG1UixzIkXVXNrir07XpZMhleB2VZb11xVE4wxPhyGgnxHEE1UxZlMKTMmM4pJopgqkmirW2KB4xsIEOaja9/GkqOL6Aq/i3adS8fz2myxLO0zSZBuJn3dK+nxjDYsw/HIqJstsojUNmGLZxyAlF0iTTe4fV3neF5Nb2bGMRPvC5oclagylkVLSok6VXz4jbKg6yK+XxONkJAhIhCWm7LeMrmdKsoeKxKy6xd2W8T71dUzXnIMymF91VMmWngBxgVXRtDUB+VBRGeQmsng0zOAYRkRPVcqjdsXbRIpFdkjM0JLSM7haVtNWj0Vd3f06m13Fdab2dZ/jruGUsiGrbcymaspjE6fbR3TTY2bLTC/3Q7oDKbnV7iKdV8OnrKzPWruO25PtKuwjwma+4kqX1zFz9+utvONoS7/AK5EJXUVVJsD+VeM+Gqa/Ms/tMViVtvk0RxxJFXRUsNuDYyKp11N4uvvEkSI/wBibbE3EQTQNDzS3v1w7Fpz8oK2Z93rb3+Rvsuq1LsgGW4ACwryGHndIzdJCVERNDUsug5fFyTFZNjWVNk07BepbkZUx/bWuSYjDjsaU2L3oSkBNqqEIr3VOUf4U0n7x9P8gvX8HI6zLM3twksR6JysOjdunn7ivR6S5IkI/vVDZVdjfzIi9921K3nKFlEGQw7WZXiM7Fm6Q2ZldYFYxkVXLj6lQNPGwDu1Iyai6PfVF6ySHx1mk+oxbD50WiZqobFM/AurKkd8l4/Jfkx3XCB9/fE+R1EQA1TQl642y6py+vxakgw5WYOTJ1M5dAsSzpxGVHIG5MbxlGUDR1dS7iqadterjGKa3h0cKoqJFvJvpNQti0UdZwwaxoYDb7CoclVVxPz3yCJdj6xjC8MdtLIKaPi2KZlb43Els2C41X1ixJUmPEiK6+zHkPtsNyFbNSBo1FS2qS9W2UZumY4ehWzsDGAhsxKsbGvYitq/alBtIxOkH1BONAS7QPYqjr69Qkx3JHjs4MJjJsUyaMyEGRPrHXzivQLiE2RAYqbTkeU0urboLuQRVUQaHImASMGV4xXWgtaKYxSuK0ZBtLqqKvjJxRXv306x2sm5FAyc8mhWtkDsWjOnSEkOWDStGLsiT5N/lRUJFHTRU0+PWPU1dIhYzxtxVQLR403aLKWryXLI6OOyZTbEfTyPERiy5KJFbih8rYuOK6nX6dZxTBh1HjdJfV8kpNpWy3bx2wYFkWIqVzrqLEa2/Uk88opqAIIqu5Rh4njzrrtBJu5NXgmNm8bNNFroSn9Tl102yi73DabOU48aErTe1ppEX8ogY5PtCyRI5GBvY/ATHTmePVI5Qmz+pFhT0TekgjRPm0Vfl6Tjy/fcj45OypcNzLHykE7WV9s/JSBAyWqFUUW1F0mjM2kFHmDVTTcIqP2S8fk49k1vXNjUweN6qDXWE2mlxJ0Nr6ibCNgCY+oclK6Mt4y3NCKCSi2KayJWIZfkAZVErDlBX3o1k+os57UfynXKsNplxhDJFAHQI0FdFUSTXoeMXZck8Vy6uuJcaoec3xqbI6eP9cUyAC6o152W3WnwbVBMkbNU3Iqrj+OxsiiY2tLkCXRy5lOd0L4fd70FWAYbkRtpfnd29TVO2mnfVIFzTVrN7fYdklvAqIoRjQbO3ZORQQTCKzucXc6YuAyKqRLoGvdV6h8g2TbOb5jlUh2wyymZnxxyOqfkoJRSky7B1qPJ0RVbcYjEIR9EBtHG03DMn5sESVk8afZzajHW5XniRrrJ5yBS48stj5CEDVZEsmVQU1dRtS0EiyDIsnyd5tmCbTuT5hOjLNcjOzNXIOO4vVKQMtbQRSBpFFphpEVUMyQSgZbX5vPvAmXUKjGjvamIMqRIlNOSCkQLGv2iHiBpx0wdb0VE+Q0LRCyTjXJ50u6PEa+utsdtpzjkia1RSnlgOUsyY5qTyR3RFY5mqmgEoKqiA6cT/wCA8z/B/wDL9Z1iRXOTRsZ4qxmLIhYW3YMFOGQ2s105s+qx2GbQuOE8rglPmOi4Wm1tFAeqaqn3UfIa2+hyLKiu4sV2qlNvVj4Ny478XyOKy+yTjLjbrTqoqEiptJFROPMmvpBS7qZSlFspjiqrs2VUzXagprxL6uPIwjjhfEiVeo+UzMkr8gDkDLsokMwmKJytcq/M85d6OyHZL6P6I6jaqgB3Td8dEgsAgto7k+ctpoKbRVy8dHdtTT8PVNkcrMK/JEyDI36UYkPHXaY4quwZNuMg5DkyR5E0ZVtQ2D3VC3fDqRmcXNa3Hm499Y0K18vGnrd0irmmnSk/VtzI6Ih+ZEQPGumn5XfTqZWZDexrmBhrWV5PPtYleVU27FkTX7so7MN159UNENGkVXF3Fouia6IjU2ejJOhKskCUjsjH+PMTZfQAZiV7KihuqpttIWouSXlVXHEBFUZcjEc/sbXJIkQ3WK3IKmuaqbh5sd6wwdhbTikaIotmSuihaIaaakjPEF9LlOYxkQ2TFHAsHTNzF8prRKQ7AieTcrbEkGnmyjCSADwiQabz1qMFwyc5WZbmEWTNm3bBbZdDjMd36Vx6uLT5JMt7c0y8i6tCDpjoexUj57mOSz8Xqr5XJVHDr4rE6/uIquE2V3azrJSRoHyTeyKgbjg/nDIUIUWsqcVzifPuItVCyauvYkUqO+oTky3WIzEh+MStOqfgM9W9AIE2uN99F41s5t9X4vfVF3Pcv5T1E5ZQ7G0phfoJbsOK1Ijo2L66SNUVRFVUBTREXq54yOzanu02VQcVW4bhFEYkFPKOIzkrvK6oCP1KKrXmJV2r83ftiOUnyVTzmsYyakyA4beGyYzswKmxbnFGbfWxNGyNA2oe0tuuui6adZrz6WSQBh09BjsUsYOjccmSFiy26lTS5WSgiirIRxE+mXRB0+OqcrKDYBrWYqi7RQddJEzTXTrPOf1yeCEKpxrH2Vxc6Jx2XIWteCsJfvlZKCCH596f3MWm3b311Tk/YABrj+Oa7BQddLGT67erPmAcmg10XB8BkMu0L9G7NkWf3ZLftCVuzGS2jKGjuxNWD0VNfj2v8O4lhOfpjydTRMYCzhuJGkUNOxOSwt7EZKDowniTY5LJdWRVSbRXVb6iUNHU1WZV1rGZT9IYE6LW1cCbID+727iPaOpJAGjVSSQDbivDoSCLiq2mB8cY9dEWfXmPxKWRkzXeZW1OPVzEG5vYQPIqo/JdIWYzhoqhuNz8sEXos/y3JZ+NUdvKkHULEjN2WRZH43lblXU2fZqQgy46ho2Si447tU1UR27qHM8cymfb0b9o3Eh37TKU2TYxe7SkQUclQS2EDwgXieaQF3CoOAqEilAurw2nMppJ0nG8ldaAGQmz4Ag5HthjtoiN/VR3GnSAU2o4poPZET/QBR47Ht6t+/iZpXzZVIzPiOXEaG7jtiLUuRWAavA0SkKC4QIK6povdOrN2DkVFLbjcUyaZ9yJbwJAMXH6DKv3U8TLioMn/wBwF8/+x6sQmWFbDejZNkMicMqXFjuMR3o0ZiM/MF0hUQMk2Nk5oi+iL8OuWm5MyFGfLM2JfjekMMurAi0wq7KQTJFVlvVVU/yR79069yjizoAtWdlJCrcSVHRuep5dKcEIBIWjqqioSeNV11165as+BcY4i48CqtItflGY5fRWlrl2YnDeeroiTYtU/GVtsyjOudl+VNm8nHNUHng8ssMcHIJsCREnvUr7kehn3a30NHGsfCycJ4gXTs2Zm4hISKq6dc54RyNaV2MZbY5WbkSdfSY8Bia3XTZrsuGNrMUQQnEkNzGmyNEcFzcGqp1xfOxK8r8ggVMKBQzZ9VICXBC1iR7aXKhtS2dW3VAH2lImyIdS011RUTiuE3KjHMj5y+/Iii+2Ulhg6U0B55hF3AC/AiREXrPfp7Wtf+8aOtbr/BPiu/XuRr6EshuH4zXyq3+7QNVH46dR2Tsqtl1ni7LYclopkVs2rCXCsDYiSAUkUX3fUQJN5fBF65Nx2lcCTfhPvLZ2njOtnZu1ddPrp841hivlQCZZcRF2/NptTXXTrFq6xzPGMcn4dVyYuRwrezg1clJASXZrtowxIMTkBJEvMLjQkpKSj+Wip17hLWC754FrkUe2gPoJAMiDZ39rOhSBA0QkQ2nAJEJEVEXumvUyZYONswIkSTJmvO6+JqIwyTslxzTvtEEJV0T06yjM/Z9yfV5Jx/Z3lixZ4Jm1UsF9Zqti4UKTGuWCjSRKK4yDMpSjE4yoiR/KqpznjeL8fU2CXGHSdcgpsJiOxqK0R2exbXM2vjqTjgGrEd8JDXlcQRAUE1bUUTGsVgyYMl2tprLHsxqWXxYmtTJr733hIlNtEjiDLB5Xm5CdiQtRLUVRMtq8EyL7yjJfNuZPZ2t7BsHK2Y1EbbgU8uVHRtln6dgw2gaeRVc3OKqknXPERJ0NidYZiw5WMvPso9K2SLQ/PGjku50BRUIlBFTT165IxHj/AJKwvj3MBvXnMhqM0xr75ub2RXzZMWS7XvPaEiRniNH2E1LVxHFTQteqLkzknlfju/yxyhuI8yhx+sfpru1rmKValmUFYh7EbZ3teZ4m++gJrrt0sbJbOsOuLDmmWrBZkRYSyv0OjxxaalKWxXd+raCJbtdR/CnXt5kfeEHwVkevas31lx/DXOt5BNI2pzqlo0SIqKouKipqn4eoWRZrLjRaC/xWvaxW6nE391NuWWPDV1kpiW5+aBv6huVG8yLtQ3UUiTdr1gObcg3DtXMxmwhRKcG7yNXQcjWXaNS62kksPIRPI5LRtWxjKLh7lDcorolJZQclpcJnWlBj4YbluXVyWuN1anWyal834r2gIhSSdYR5VQWnHRIlTXXqnXlbnfiIaantGrGpnO405QbJ0sPogBmZHIFdV1DQQaFV3HsVEVUHqJHfdV95iLHZefVF1ecaaQHHVQu/zKir3/D17aJkyQzEhxXKp6TKlPBHjR2kylwSdffdVBAe6JqSomunUOksHoki9tcnp5ePwUNtycrMIXSsbFhkV3eJGCJgj9FJ0R7qqJ1gWP3ctlMojReNkmwDebCwJ2LUqxKcSISo4qAaKJkg6IqLr1YtsWVYqHwnArGQalxtDs28UYV2A2IF3fRfVlE3ovqnSQ6eWy7Jp7xu1yGFHktlLj0zWcG449MjNqpiAkrbxbxRNgqvonWB2FLYVcGmx7E4MO93SY0ZqksquLsvRtUItI5ecXXi8umokh+hIq+4nK8YbOPx7Y3atU7QATUVyRJvJtnAKOHZO0VzyIKdwB0EVE1ROuc3J06HDBrMa+Y8UqS1GFqKjElspThPEm1vciipromqKmuvUyxzeRFjQr7Go7WH2c8hGCkiyoo8GnKPId0ANxMToYGi6eU9uup69U2MyjjSsts8or5uP17ex6zbixmHWbOYDYauC04Loxk+DhuCKaqnb2h5nncWRIx/GaDF6zJ3XGFlC1dUb0SddC9HJF3OqOkhBVNxeAtuqj2s6aiznGby2ymXjjtHXU9vDspsxmHdRraW+caGRkyDbDZmSvIGipt/L0TrEnpsuPDaPixxgHZT7cdsnXKd1GmhceVEUi9BFF1X4dXzJFXN3lhlkj6lgnI42syBCo4bcZXo5L5SZa3uIGo7R3F+FeuIOM6Pj/Csuz+5s2rrFbrkGO65j+IyZEtamHNiNxlFw31cbMyHcgijQfK4ZAKcFx+W8h46vHms1GXUycKqriilRg+9a365y6jW8mQPgRBHwutkPzIe5E0TrHJEGQzMjyM0jkw9EdCQy+n3FOFFacZUhNNU07L1e2d5OrJlDYcaFXRNsmO+za2M+hSJWwYBASo68chQQBbVVRUVe21VTMiv5bEQLur5Nex/6x9qN9ZDkwnWWAiedR8iuvtvmCBqpIuqa69RRk2NfEdiZNlUmwGRLjsHGZdt1ajyJiOEigJIgiBOaIvZE+HXN7UqfBjPScxjyY7UiWwy4/EjLYOvPsg4SKTbY/MZiiiid1VE69xcg7GAMezOzarXymR0asHHchhq21CcUtHVLRVEW1VV+HXJyZ4+zBlZPAdjYhZ2hg1GE7OHXyatuPMkKgh54sd6I0iLoRgrafMqIvH/ACflty9XZZUyq2tx+qW7iRIGTWECW7YUTLla+JOPuR3XHXBCOYoSJ+cQhHr+mvWCm+80y2uMxWBJ5wWxV6Ri1q0w0JGqJuMyEQH1Il0TVeuHbyNYQ3cfrLjIK96cIjb1tVkjUiDMQrKGxvQyBllwyYX5yFtwNF1VOp8PJPcBw3ccf38KPLk2DGIjBguQ2HgsY82PcsEiM7SbE96Odk1RV9evaJ9920LMcKxKT9PZ3NK0+/RWbaXEO63wm3dyk2/XNOhH3Eu8GyQey9wi3+Sgzhzz8DJoGV0t1BhtQziNkrM5uxlIcfxq064DgvCqIhLqiEiKjeL4rOh/ckaDhLWMNLYNSJNjTMWUYmJ0cjVDfQ21R0nQFUXVS7IvUISsaxpA4NnVrgLMihttX8NeJIBopJpIMl18SpvVV9NemmJNhAYkRMmyaZLZemR2nosQpLYjKktGSE22vZEM0RPx+nXuLU5kEXbDJrJa5SkMI5NaXL7SQf0Squrg7dpr49U00Jfh1yXPWzrkgSaR9mNNWbFSJIeOgpmhajyFLYZqQkKCJKuqKnwXr3A43lrzEXOba6n/AHY5ONsJFgw1kMqxnxIT7yorhPNSIUoWx1UmhQkTQO3AuIYm6xJ5Gh5Gy5IOCYOzK2DNuIT1bGmEzqTZb2HpQgemxsCcXQSRV9vjLc2I49XZmh2DLcpk3YAFfVDqHNbQlVoVFFJFcRE0RV9E69uua5E/GkcdthEQrJVCVTg/ByBx6c8ZipNkjJPQpDhJroAbl7D1mo3M2vkhkdUzBxphJDDp2tu9JakVj9ZtVd/hIUkk4HYQBSVUTrgSznxpTtbS5JLsrCIYGKxaPInZy40UllxE0bVp1tkVJNqeYO6IvWTT6zN8ZjM3mAW1LUUI2MUbpm0s6Jysg0RUTS/Utug8QskKsog6btUD5uobToISfpZlbbjZIhCSLKEDEhXsqL31TrmvE323f0My7Gp2fcZxlZN2J+kRbgrK3Xsgto4TsN8tU0COypeo9HmGRg4WacpzVzG9kSN6yvo5am7TMPK4m5FJt05Rjr2J5U+GifZeW2x1qn5CYZyapmCi7UsW47dffRhc00Rxp4Af2a67XRX469VnlmMhm2OwYtZl9QbiJMSVFbGOF4wyS7zizERHQdRNBNSbX5h79TMpzO4jUtNCRBV55VORLkH/AGKDXQmkV2Q+f7hlkCJe66aIqpltthlhHto2RcfZI9j9hBcR9mYU2hfGGbJB+63qgqK6EJIoqiEip1jf15NtnYYpkUCoceMWxSzdisyAZFCVNXHGGnhBE79lT49f6U6bYhq0sqrwOmjXm1E3JLdlyp0YXlTX5kiuNLouioKp8FTri6LZqSzWsFxpHkNFQhQqps2WyRe6KIKI6L6aadN/+lDtfx0H7MJ/nayH/bbPqw/3lK/2gusE/bzX+Lc7rlL+b3Mf4vyOrX+bqw/feF1/TTqwcxFRNq45zjrSORu7bv8A5r21N+OgfuTUHDTTtovw65f/AIC3n97L1n/4sGgf6t+PSoK6EqEgr8EXTsvUCkqLkMdzB7M5tPAvZNnJpQqsgOzegrIet4wm9GVXdzflAFLUtNO/Wn8qq/8AoVsx/wCBdSZ1/fYneWkmKkQrS5za9sZ6sttq2w2UuVXEai2irsFS7fDTq9q5DiOv1vHFnXvOoREjjsPGDjuOIRd11IVXVU16pNURduBZSQqqaqJaQQ3CvwXQlTVPgqp8f2Fhg2IYhR3cPGlhM5BPvJk+O/MsZMYJz0GoGFoLSNNOAKvvIaK4qogbR1XGc4q478auymmi2jMOYgq/GGSGj0R/b8pK2aECknYtNU7L1Tcm4zWwccvbHJo1Fd19Y0zDg37U+I/K+8igNbQGSwTKK480CKYmvk1VBVM9qn1cWqqszadq1IlUBcs6huRZNtIvonkETJE7akq6aquuIPZYYAkDkm5rrCRKUW24tzJlzKyPKkE7pt0lmKKReirr+P7C5EOst/qyuhyIsbCzQMSK6GR9asxakW9+xX085R0e8Kn/ANr2/L1In2MuLAgxGiflTZshqLEjMgmpvSJL6iACiepEqInTk/FchpcjhNOqw9KpLOHZssvIqp4njiGWwuyqiFoqp3Tt9ucf4Kwr+LzHVJ/git/vIOsz/g5h37ydR8ouXlYqsfwyLcWDoIJOJEr6YZLyNAaihGSDtAVVNSVE+PR4pxlbxMArnmpFgEeCDLSUNEw4LKWOQ5A+zIkuuqptgrcZoBVwtoBoimmd2GTc71WaYixjFq5k9JNiSimz6XxbrCNAflRT2uKGqASOtqnohJr1yHr3/wDMPVfv8vXI38BMu/eCR02pCKqHHWRECqiKoEs+sBSFV9F0VU1T4KqfH7KJ54l+klce1yViKuqCUa7nDP2ovp8xtKv9L8XXFb1RsSGGGU0RQAkLxTIMdIdk0aoq/OMgHUPVdd2uvUz8WZYZ++ydco/wppP3j6z6gYaF2wapzvKhFTUktcecG4iI3/sj8KtJ/wCr9c5sOPIsqBUQMuxCK48Iee9uW/0aGPHac/KX6j6N5wRRV2o4S9k1TlblU25Uy7pZrD2LaGafebFC6tjn0oml/shPg6TbZqq6OMlp3VV65gwZ6w8dxToxW4enkX6h6o5HlrBktRRX9zEdKW4uiaCjga9lTrJMzejo0/mGQrEgKTaCv3JjLKwGFaNe+w5Jyl0RdOya906pcdxGFBmZtk8aXOal2gG/XY/TRXEjLYuwwIFfeddVQjtKaB8hmeqCglB5CDnAsNqrpTl0kWQAAtlC8iiE5KimjC0wwaovhRw1IhRC2IJIq0VXy/l9Zm96mIE7TXVYwrAjRlavh9JMEo8cldSQjhIRIa6Knz6dk4t/gHjH70tdcY/wdyL98Y3XFWiIm6ilmuiImpHdyiIl0+Kquqr1mUSv3/XysVyGPC8eu/6t+oeajbNO+u9R006xzHsHyFvF8wtWJcKpt3rqbjyI8leTkutC2gA48ByWwNsWxBfIvyLoi9f5VC/9CvmX/Auol5fXOI2E1y5qrC1t5eX3U+2fCJNadekHIkV2911G29B3mmuiJuTpf6Xx16VVVEREVVVV0RET1VV6/k74PcZx+umXr2OUElmPDdvsikRXCB+2k2VkLjUKJo068KNt7kZTeZqq7EWcx7jqidLQCecrbNmdNh7kBSKOD0qEYkn7nVWBT46Jp1gm78vbmPk09PJ+j8ryKOnw3a6fi+zDhJEVP5ZrYtFRFTULOe4K6L+AkRU/Gmv2Y3JZIvoIXINUVkCa7SGTUTYsEjRPgj5h3XtqqfHTrMaVgm0vK/NXrCzb1FH3YNnVRgqpW31UERl1lF0/KAk6m4dmMR6VUzHY8tt2I+USwr58Qt8SxrpYIqtvNqqohaKiipCSEJKi2sbDmLJ+bePMO211eTBsLaY3FFRiREeAGwbYb3GQtNNim4lIty6L1xP/AICzP+/6zri//BFj/GCZ1xJ/vHNf9vq+uOP963f8ZZnXFX8JMh/eYOqv+Fma/v8Au9YD/OCn8VrHqxX8PIWS/wB5wk7dcqNQN6vjjgyC2aqX0kSyjy5/p8PADm78WvVlj/FmWNYnkZ0ZTpJnk9ni7lxVxJraOw48mqadckKy4YPEyQoKJ8+uqdIqcqkip3RU5XzJNFT0VP7i6wbNsjnYgddQ5Szf3UiHkVnNtJQgDpvqDb0BpHXHXD+dTdTXVVVV+IvyFJYtjx/SLUa7tojGmzI8xAVe39mVFXT8PfrjmzoDbOqew2gZjI1ogslCrW4MmKSD2Q2XWzaNPgQqnVTbZW3cwbmojnAZt8esArpsmsN1X/u6b5mnm3GxcIjbVW9wERbSRCVFp8PxWANbRUcVIsGL5HHnERTV599+Q8qk4664ROOuEupESqvWbfztY9/tlZ9nKP8Agup/jLB65VTVNfuzFl0+On1Evvp69cq/BPuKIiLr6qt5FRE/p9cnfwfxz98ZPXKv8CL7+8i6zFVFFION9QJURVDdkkRC2r8NU7Lp9mESXFL6GRgTrMTXcgJIh5A+5PQV9N216Oqp66adY7kHH3JzcLEpUQ2amqa5IyeqWmbiSXI71W9VQYptRjacEtzIGqJrrr36WsyLO6u+rSdakFX3XI+UWcFZDC7mHyiy4BgpgqqoFpqnwXrM6/NX6ZyZkOQw7KEzR2MqxisxItU3CUnHJMeOouGaEqiIKmiIuv4P8/52dZZV3j+RWMOugS5NfktvWMnGq2VYhgkWG4IJtFfmVE1Ve69S+NW6e8TFZ2XRs4kR/wBJrj6wshiQfu5mQNh5PKgI0mitIW1V7qmvWZUEGov0rs8qqymyIX8qupD8iBT2w3cEIz7rikyQyBQlJtUVU+Ve3VpZUdTkDcu5xbIMNnHKym5miVFk8cY1uy2Eh1UAzAB2Oj8wr3RdescyuhqMhbuMVsGLOmclZZdzY7EuO0TLZOxZDpA4O0lRRJFRerTMWp2cYxJvpT8y/q8RyqTQ1dtIlH5ZaujGDztg85q460w8AKSqSCKrr1UZnTY9bV1rQ3UK+p47GS3S1MGfAVCj+KtddIPGijuIC1QlVVXVVXrMcP8AclxlS47UUEOM1iuePfpE1dX7bbbLraWJ0Yh9REfBw1imimjKgrRqhku3DbTg/GfubizjChaafnx6xyvrjSHGmoklwXkRxX5kiYDTX1BLIcBsnjRBTqXm2XVl5Iv5sGBWyJFfkttWMFErAJuICRIbggiohLuVE1X49YZg86pvSx/ApN/LxtlnJrhiVGeyWQku2KRNbcRx7caJsRxV2+idurjBm6i//R+9yKmymxaLKbo5blxQRzi1rzc4nfIACDhITYroXZVTVOsqzXjfHb2dkbuK2EMa6XkVlZlbNxf+NI1VGCwNwQcefaABNE1TXTRfTqRnPL/GeN4fyhWXM2XIw2prsolQbCTHeGVCksULghDB4zVW34skBFHBInUQS7csckyap6noM5yZssZYdaRoH4rM6ZYyVhoiChR4/wBU3FbcAfGagaAugdOMvNg8y6BtutOALjbrZiom242WqEJIqoqKmip1JlUk/P8AC4Vg+btjRYll8uuopYOa74ywnxeUGlVV0bEtqJ8oog9ugxHC6Zuvp1cdkS0eccmzLSW+Atvy7SZKUjecMRQVU10QUQRFBRE6k3NUmV4U5McU5cDELwa+rcBwt77EeJKZf8Dbiqqk0yQtp+5AU7dXvDtfUWDeGZO67Iv2yuZy2tnLedZcclvWgkhgZfTsj+a2CiDogpqutTm2L1d8xf0gzRr3p2T3FjHaGwhnAkocSW4TZatmSJqnZe6d06LKLaDbUGUuoKycgxSxSqlznWm0aZkTmHAdYceAUQRf8SOaaIpqiIiTslxwL+0yaxrjqpN9kl09ZzfoHnAekR2QAWmhRw2wIiVtS+VEQkTt1GnsUuSi/Es2bdlCzG+NoZrE5LFsyZJ3aqeVEJRVNNO3WR5ReVGQu22VWku3uTjZZeRIz86dp9Q41FYdQGxXRNAFNE+HVDh+U0ByoOK1kaqxuyjzH419TRIsVuEDcW2Bd5IbbQI6DqGBqiEYqqIqUuULIzLJbDG7Biyx5jI8h+orqiXENHYbseHBajoXhNEIBNVHVE1Feo9RndKlgME3XauyivuQbioefERkHXWDC7hRxBFHWyQmz0TcC6JpV3EyTm2TFR2EWxp67IMkV2rgvwXxlQkCLXsx1UW3AE0BT2qqJuRU7fZx/CvbqLNxDDicxTlRt1uzjDVtsXrrtvDd8AC+ag2qFvibvhtVV7dY5yTTuZLmkN6LW3uIhldu5Y1MWG8yM2pkNwDZZN1AQhdZCXvQF0XahIipWZFnFdcSrSoqjpYTtbkFnUNjAOWc0gNmC4IkXkMl3Kmunb06ruOzqb5MYqssn5tDYHKLkZg5BZQCrZUg7BHPKQK0SojSltRe6Jr1kxYjUT9mXwI1Xfx7u3nX8WfAio6gRjjWZOBsJHnBcTTQkXRdU6kS4J5nj9bLd8svHaXI1apHUTu2yDUxl54GwXu2CPaB6DtTREh4phdNGpKSErjgRmFccdkSntPqJ06U+pOvvuqiK486ZEuiJroiIkrKDZyevan2J2s7HKy6CNQyJrspJz+1o2Tfaace1M2GnxDVV2oKLp1ChZvSE+/VoY1NvWyCrrqsbcVFdjxZrOurJ7UUmHRNtV77dUReoeVIxkGXXta6D9XKzG2G1ZrXmC1iSI0FlplonGfRk3hPYuhBtJEVKZbPjOp5Jxa7yNivyhm8ST92UsFtgpAS0diARsSXVQm4spSAWjTuWpCiz8V9vWMhb5/nM6jjrIr6u/l2tdGi2bVi5AZk3qE6jzxAkZI8PVT3Kri7B1XAeJuTocqQzT02MSLOJXWUmueYu6ppJKMjNgkhKjLpEBaFtLT4p0xmmH1l3Hv49dPq2pFhkltaMDDstn1QfSzXCBVXxjoWmqd9PXqpLK27WDbUPnSnyDH5w11vCakkDj0byGDjbjSm2DiA62Ww03AoqqqsePbxsyvrFp112Vkdvm19JyCyFxoWgjTpwuChMNIiqywACIqRLpqqr1g3A+I2RRbrEptddVlDMdmypcfHThz40ea9azU8bmsglDarqn+FEHv1U5vitjlFzjQPDGm49FvrSLi45FDYaG7YbjTmQmAnlUgeRqQgFqSCShonVDhmS077WN4xMizaOuo58qiagOQYLlbFaZWtIF8YMuEIt+novw6zjH66pvxreRKWBQZOEjKbmU9Jra2cVjEbjSHnFNgkdIlU21RVTsvborukqchbnlT3tEpysqupjaV2R1TlLato1IdIUIo7piB6aiuhJoqJ1j2Q0tPkbdli9nX21OUjLbyUwzNrHUdiG5GfdUDFFRNRJNF+PUMc3pXHbGtbNiuvqqUdbdw4zh+VyIMwEUXGCL5vA+DgIqqQihKqrVZmw/luS5FQuOOUUzKL8prVSZtEwDkWJDbYBVACMQ8iEiIS6JrovX+t1XXeTDdVd/WxQr27rHZ7cGVJr23yksxJzUlp9l1GzIyaNWvICkW00RdOk4gOhK5wtX5Mx6NdSXZk9+xlS1nOWq2Lfjcbko6u5t1hQUPQdE7dG29Y8hSaUy3rjruUoNWRKuriH4I4OlvTsRK7u/2Wvfpnjm5xyDYYZFra+qiUsjzEESJVMDHrViSt3nbdYEA8T4OI4Kpru1VVUhenZ/KpDcV08ZeynbTuGRal5fAwD5ap8ql5typ+6179YsOVVNorWGVBUOPM1V9aVTUOrIWgSMSRXEVzaLLYiTiquievdepnHA1N9+i8/LomcSWFye4WaWQwq1KliQNirnlQEZREVpC2qvzaa9ZjX09VfBHzvGXcRyJJWUXEtx+kffSQ4xGdfcJWT3ImjjehInbXqozHG6q/YvKL6z7udmZTcz47P10Bytkboklwmy1adMU1Tsq6p3TqssIVLkoyKiwg2cLfmF8403LrpIzIpmybqiSI4Aqoqmi/H16j3uS11hW5NGZaYbyXG561Nu6zHRfpW5pbHGn/AAqv5o3WiMOyCSD26cyOhgWVxlTjTjKZNlFh962kYJAeOV9Cgg2yyTw9nXAaRwk1FT2qqdXea5LVX719kLsZ2zeh5Tc18Z04kNuAz44cV0WwTxtiioid17+q9U3ElnjxT8Nx2K1GomZU6W5a1JsCaMTYNzuSQD4I4aeRD+ZFUSQhVUWLZTxy3KY1e6jlfRZJejKpIwCu5I5w4bLBOtbtCJpxxQJU+cSTt1lNzU4PX5y3DhxIMjGJ0Un6VKeTICHLkWVfGAzcix2l3ONNB2FNflEVVLDI8Uwmpjcv5DiM6rYxthnILRMUyC8rDgTTizrhChttxjcI2pDOpqiCLSIRaIOXZ9WW8duAl1mUunjQlO8brreyRurZchvKGx10FadNHSFGhNVcUUAlTjGhw+pmHgGGVv37nV3OhfRzWW5shqVPx96QO5E3Kw1DbBCUTNx5wNzbe9QaaAGmmgFtttsRBttsE2g2ADoiIKIiIiJ6fa9i2RgcZ9lxZtDfRG2yssethbVtqdE36IYEiqEiOS7HQVRLRdpD9+wa2/eaqjM6zkDj5ZshtI6lohyWIClLibkRPKxIaJtfTe4nfoKw83jOPAKtCVniFGdwXbQVc3MN7j/AqtKq/FF6iz5UPMMsdAlZayLLfNTYxSsmW59YzsltmM0PdSVuDHIz9EEukxU8gm5FOnTnbi2fdV1mmjWMpsRkRsfqzIkjx+3fVVN09XXNCLaMzPeLq61scPO1XIq5zGUfeyLArPzrONtIjCk+cZt3ccaQyJ7BVG3R0RCP9HzYxRy9RlGUu38anjkO5E2o+VILwxid7aqn0u3X9xp26bznk+Ld1uIyLIb68s8lB2Pf51JV1H1gw4cjY8Ed3QQfkuNgCNfmmBL9xAveM2RG8XLKKnVlvHHcjBuokxpBSQCriIqiI+NtEcREQU7dtev5Qkx7Iv0r/SYcwSX+hV79Cl+M9LJJH3ekfb4vMm7xbtNO2vWG8ixGy/lCts+s6S2D9Apr2lLGm2TUdf0cQfIymxiP+fVO/rr8ydQM7p8dyJrJqy6k5DDkyMLvpEILWYTpSDcg+ARJtfM5o3uRE1TRe3XDGZVjRHmOaTcjh5iCYBOlqkWK7KZh/wDEgjvh/KDfzGnzevfXqvzPEsfyKJkNUs9YUmdhV7YRQ+84rkOajkJyOIlq26aD83ZdFT06ucpzFFTJ7nibNZVwi1blLpJGtmsp/wAVuohM/II/Kqfj+PUi/wCHxtXMmoaF6xsmaiHGtHnseF5puYMmnkoSS2EcVtTabFXE7GCIo6o/h5O1lDKnsHCsDxvHrGLlMll0fC/HZZkm87GI9VQiYZRxNVQSFe/UHlfkaofogqGTLCcZsARu0ObJZKM5kNxFJVKOjTRGMSO4iOKRq6aBtbQs2wpt0GHsnxm3p477iqjTUqZDJuKbqj32I5t36d9NdOpslmvexfKGGHaO5qsiq3Xau1jeYXfECqoDIb8gC7GkRXu6aKiqiqi5vkfIySmMaiwKeHjEdnGyoKNybIlyHbI4Dz4eWU40DbIuGTxoKGiJpqvVvybxjUP39ffvlZ5Ri9b3uq66JUWVdU0dSQpDMgkR11ln8627uNsSElQGsfvAp8gcgtjDjnndNawsgbBj82gS5EZ2I5INPRXHm1Nf3REvdcVqGWLmvw0MpxyTkg4lRScfo2qWLbMy7RbfJJq+ZxomQMVYblJv127D106xrG8AYcfo8rxjI2sjBrD5eRmak+zAAAmRhJI5Ky86iIqd/wApEXb0xleE0F/Cu41bMqGX7HB720jDBn+P6kCiuMAikvibUT3dtF7Lr1hGU5mijk9xWyZFui1TlIqSG7N+MH/FTyITP5sA+VU7+vx+2XynxrC++51nHjN5diTZssz5MmDHGKxe0XmIAeM2ABuTFIhNVATbUyIg6j4dIVlito2hrINTm+Jvw5dU00m1mIzL0iOGDaJoAuqa6dkJU7JXNSK65yo4Cm3XMxaj9H8Lx9JaoL012W6Ix2yIURHX3HXXiFEEEXsK12IBLbs7Z2RIuMktmmlZasb2ftWSUYD1IWGREI8dC77AQlRCJU6tOUOMal2+avjSbl+Jwdq2zNsgbX8go2TJFkJI2iUiKC+VHdXGkLeQg1jd23V333cCQo36f01tCv4wsaAMeTJjOxHZBDptQ3xI1/dES9+sGYeZuYWAV+X01llTeMUjuO48FNClJLkt215OXyygLYgpFCQu/wBPGXfqsLHo82bQ12URp+awa9l6RIcqW4joQJUiPH1JyKxKJs3x0JE+UyTQFIZ95SxpjGFR8YsYWVzkacbqJ8p9wFoYIPKiNvSm3RNxNiqTbaGhaISIvWd5PiCKWS0tE7NpkStcudZgvNgKfdbSKT3Yl+RE/H1PzLL8fyGZkFozAYmyIOE3tdFNusijDho3DbjkIqLYihfN8y9+3XNd9k7Rt3+CU4foS2WEzKkt7GOvSWh+7XRQpq+VttNAT1+XRNepeZZnj+QS8hs4VfEmyK/CL2tjOMV0b6eIIQ22DQVQOxKhd1+CenXM/GvIhfd8VcOrKHFnn8RmYyEd6fDlRgcfcdFCkCBssK5sTUU17fMidTJ1pixQrYID9DfUGQtSIVfcwHHgfadrrpgTAk8rYPR5MdXBIdUIVQlRMrgY3xwzifHsegspeX2zUexsHbaqix1dl01bZ2jDKvuvoiCLFfDN4te7gCqr1d33H1JdwLO2qBr5jlnx9d3DZxYrizI4NMOshtJHO6qirqnbT06w/GcQjvSKPN+OZ55Y2zhU29dOTPUYEltuXHAvpSJl1xBbVNUX5tO3X6UYPQ30G5SrlUvmscGvbVj7vmONPSASM6wCb1JhpUPXtovZdV6wXKMwTTJrqlGZcItY5TKktZLja61bqITPyiPyKn4/j1AnYykcc7xByVKo25Djcdi8r5YIljjz8o9EaJ1QbdjOmuwHA0LQTIhssYjxn6aK5Ndem4fnFJKSCzZEOx2XWGRNG2R6IrhRXyadVEJUJdC6fzXLau4b47p7Wsjw6iooLCtq51vYvrEiyIFQIuzLImF3E5Kd3NMCXyqhF3rMdxOpta+ky7MsYTJEs8Bt5puMOzmat8mp0hkPpxSORIpd0Ffm7d+iAxQwJFEwJEISEk0ISFfVFT1TrLeNa5gnJzOYHW45BVfz02Pfyxk42DTOu4kNuS0CL+JVTrF8AYbaei0lHHrppEKG3YTX21duZLgkiISSH3HTVFT0LTrLcBYHQIloDuLA4Yqc2lvSSVjzYIi/Mo+RIyon7ttU016wrDGx2lj+O1sKUu5C8lj4EetHlJNNd8knT1/H1jfJ2N082+gVNG/juTxKyO7Nn1sZqcdlXW6QmdzjjGrz7b6tNqofIRfLqqUvG1dgNdms2hjJU0bwP3TVwMUS2QYc6mror5vE1qjaGJNKQom7QtSWjyrlrGLOPbX9A85RUdLQTHwx7HGbA0arpbFaEgmHTdM3UCU+T6oupoHYEusGyuM/FxPDONmjxhqRhc2jeblV01iuhtu2UkASSSMa7g0RSX5lTqrn59S3NhKomp8KsOt4/uqgW48uSjjwvCywfkVVbBRJVTRP21XrjjiOZClwuN4rFzD8MzBbOFJaYYrJVrHF7IJQCgr9Rp8xIm5NAT8fbqxz3i2qtLnEp1kd+EPHSdPI8ItnH/rXliRI6+d2IL+5+M/HQjY12GKCImTdPbxsWyCcyAsBLyWis628VAHYCyo1a/FFxz+uJWBUlTumqr1gk+6C+h8cUeRDcXrdNSO4xif00KG69Gjzp8lQenKr/i2M+d0V9Vb0RVTp1o9djrZtnoui7TFRLRU/EvUS4OodZPF72XYYteyoUl/GckpHVcjtgc5ldieWK94ZDROi604qrpqgqqYxxJxfX006ePgl5a07PuYFQy78jk1LO1jxYEfRNdFc85a9gbItEWNlWK0N+zklE9axIkyXhV5aQ1KUDlbPd+ndjiLiOCRq2eqaaoSfg64c5Ap2yXPcrsnGMqD9BJk1Ujo3OIdcfAfJE7ss/MSJ/wDxdQc9rMdyFrJq69fyWLJewq+ehDbyXXXnnTgeARJtSdc0a3IiIqd+3Vlf8kCoXsfLLOrYRcefxr/i2NCjPR1+gkIil87jn51Oy+nw6yHCMgAvu2/glGKQ0g/U18ptUfgWcMi9HY7wg6GvZVHRdRVU6cvKlm3its+SFEzKhrTuMWySqN3e3Gu4LYui0hqKGUSWIk2abmjXQXFSsrKbCQs9qNLMrcfu7OxV1fl3JV/VOt7tdNB8emvbTrO8w5iLJPvfJLiC5jzWRtNQXG6WDU70OuoWEBIUcn3nNrasNkem5ULsS10rPKW5sHcc+94FQdZgF3VC1FnTAKT50ZZNHVXwNbS7aIi6eq9VvFV3ElwuPqDD7qVVMTcNn1UluY3aMusi9eywDyKqyH12Kmq6/wCx6eZzOmuLCPiN5llZjxVuB3VcLde9cKxo+6wyaPqTcZja52RdFJPyusO4ksIUuDxvBpcpdbYnYTYV0pt9ps7OOj2QSmwTVX3TVBJEUkVB76dWGP5jUW0+qw3McqZx8azAbaEbTbVi9VNq9MjNOJIRWGwRDRdpL86KuqdYNxQNfPr+Op1pkk2xasMItI8lH5VbJtjIsgltgjQrJEVFFT0+TVdU6BMVhO2t9iN9FyePUR9Fl2sNmE/XWcSA2v5chGZBOtN66mobB1MhTq3xXE/pm49jNdnu0OQ4/Nlza+1JoY0iXCg6syBIxbBHGjEhVR10RVVVSdzIxOmXOWTcmCfXXNQFEpY5LkHXQogVLQNK1HdjDvb1TconuUlVdekyvA2sgs8Zqpzlhi2Y4205PtqFjcuyuyKAwLjiK22XgcdJo48lv8vQiJtBrJNXg9pZgOwpsijuItmZpp87lZClg2hfhRGkTv6dRs45HXJWsDqMcvggNu1K4tirlxYOMRoaQKskadlui1518zqPIKfuxVURYUmjfiwM7xX6p/H5Ev8ANw7WJKEVn49Yviiq2DygBsPaEjTooqptI+puPOVdjR1pSnJUzF8xpn5mOHKMtHrCptIxCAeVe5uQ5fjc7EQqXfoKHCaqHAmT0WMKYDitjb2jimm1fpp1mctuOSap+dVE2+qKPr1gtXlrk53KI2N165CdlMSxsFupDX1ViM2bvcR11HTITJDVFXXRdNOr/O49bZvYvmE2BkFdkVfFfksVl2xEaZlwJzzCGkd1tyOLzBOIgmCptVSEhTBsNrZLL8KTkFFDyK5xrEFfmO0oWLQ2s6ysyR6PFFGEMn3GgDtu27fTrNsGZeBiTkNFJjQHnf7C3ZsEM2rJ5ddUBJDTW9U9B1X4dTnYUaXh2VIydLb1F/VLJgWjAvI6LHhd0CSCGnkjSYrnouokokSLknIOeyLiDgOIVbt1WUrVHJqImSWTLwsRotJjEMfqpZDvIinS0MG9FRpCVV22c/AqS5gSr5qBCtCsuP7q2FyNFkq4yLIvMhsVFcNVVFXXX07IvUPj/Gor8vDcu44ZcyJmNhc66kOS7Ka/Dmts2sUDRglaEdG9FUfytO6dWOQYFR3kC1salaaW7ZYHeW7J16Sgmo2DDzAIJ+RsF36r21TTv1gmQ5Lql/dYpS2dyiwTrNLKZCB6Wn3c4iEx86r+aVNR9OmIdfIj1+ZY0+9Z4nYyt/0hPPtI1Pp7BW9VRiWAiKmgqrZi24iKgkJWNQtXaY5ElSlkWNDklQ7a4lPkN/mis62yir4UJxBQVkRJSbxRN6KoptGpxKnoYM6USR23cOxW3yGzMz1FRjBOcmNAfdNCJpdPXTqmXkw7s81tbK/u7lMilfV3DSWVu67AZmKJmLajGRlEZDajaaDsBUUU/wA6sgzDJZqVuO4tTWeQ3tirEmSkGop4Zz7GWsaGDjrnjabM9jQES6aCKronQmnNrWhChJrgnJQroSapqK0+qftL1bYlw9yCOX39JSLkdnAHG8tpvpqdJ7VYsv6m/gxWj0eeaDxgan82u3TVf81AxkVBSXzDWqtM3VTAtWmlXTVW25zZomuia6J0MCjqq2mgiSmMKpgxa6IJqiIRpGiAAaqiImu39gqr6Iiqq/HRPwdOzLzOsQs7aNIdZcm2fEmZTpzciK6rJ6S5NEZqokOiEhaLpqi6adUfGPGHJrN/l1zHnlS0TGI5rUNuxqSucspoNy7WtjxWkajtGaCbo6oO0UVdE/zBKnWPH+ET5055yRNmTcUoZUuZIeXV1+VIfYI3DJe5Eaqq/Fer3jXI+UYmNX+C2DuM2+PxsIzpyLTS60BbKujuVVU5FJtoVERWOZNonYV7dY9h+NcwN2WRZVdVuO0NemF8gxlnXFvKGFXxPqZdU2y35HDEd7rggmupEif0CWs8GnYKRnimNPso+ycYW1N5HGVQkMduuo6Lr6adOWFLnuJU1lvcBydV8SZnXzVXVQdQpUSiA117oq7u/VdxxxhycGTZlbRLOdApxxTNavzxaeIs6xc+uua6PGHxtIp7TeRS00FFXt+wSxyHDsVvbAWAjDOuceqLSYkZsiNuOkqayZ7BUiUQ3aIqrondevu7Hqaqoq/zOyPoKauiVcPzvKivP/SwQbDeaom4tuq/H/M6ovdFRUVF7oqL66ovbpLhjCsSZthc8o2jWN0zdijuu7yJNBlHN2vfXdr06xIbbfYfbNl9h5sHWX2XRUHGnWjRRISRVQkVNFTsvRw8epKiiiOOK85Fpq2FVxnHiTRXTYggAqS/1ypr+x9fjr0j7kOI48i6o8cZg3UX4KjhCq/6v7D6lYsZZKf+7Cx2Ve/76qbv9X9hr9muv2ZBx3kCXi5DnXH+ShRLX1Jza/WfFepWPr5oEiNaPEm7UV0H5urDK8z+9vut7EZdI0lNXHaylmvTo8oUKO2QqgbWj+f8OifHXqizWnjKkPI6iFcV0iXBbi2X0NhHGRHSSBakBbCRCBSXT0+0Ekx2JCNruBH2W3dhf1weRF0XrRPROyfDRE9ERE+wTkRIsgx/JN+Oy8Qp+BCcRVTpBFEERTQRFEEURPREFO3Xr+x/0/8AT6QZMdiSIrqIyGW3kFdddURxF6QAEQEU0EQFBEUT0RBTt9olJixZBB+ST8dp1RT/AGKuIqp0giiCKJogiiCiInZERE9OtF7/APqNO/SNR2mmG0VVFtlsGwFSXcSoAIiaqvf0/Y+uvS9+hGTHYkCK7hF9lt4RL+uFHEXRekFERBFEQRREQRROyIKJ6afsgSTHYkIC7g87LT2xfwj5EXRf2uk/F8Ph/UTr1X+kunWnTd7Kxyhk3bRsOtXMinr3rVt2Km2M43YuNq8hNoiI2qHqKeip9jNla45Q2djHRlI9hYU9fNmsJGd88dGZclsnBRs1Uw0L5S7pov2L+Po32o0Zt9zXe82w0Dp6rqu9wURV/pr169ev7DXXpHnocR15NNHXYzLjqaemjhiq/td+kROyJ2RETRET0RET7VaeaaeaL1bebF1tdF1TcB6ov4uhaYbbZaH8ltoAbAe+vygCIif1Ps11X7Pw+v8Aq/YqLoqL6oqJouvZdU6V1iJFZdLXc41HZbMtf64wFFX+r+y9ev6nb9r7EkrHjrJFNBkKw0r4p8ER1U3f6v2a69fUfRRPOq6+b6Znyqv4Vc27tf6fXr9hNPttvNl6tvNi6C/tgaKi9bIzDMcPXYy020Ov4draJ9hCYiQGiiQkKEJIqaKhIvZU/F1447LMdvVVUGGgZDVfVdraInWnTavx2H1aXc0rzLbqtF/XNqaLov7XXqvXqvXqv/S+z1X7CbebbeaL8pt0BcBf2wPVP9TpRjRmIyF3VGGW2UVfwqjaJ/nPgmF4Hh/H+SVuUYLIyidJy5rIznsTm8geqQYiHTTozaM+NrcqG2RKS/lIiadf5LOFP+8Z1/5W6/yWcKf94zr/AMrdf5LOFP8AvGdf+Vuu/FnCmn/cM6/8rdWWST6/F8fzrmHjzlXFo8KuO0i4tCsnJ1thlU4TswpkptlUZacfLVwkVTURVNB6wuz5PtcDsWc3n21TUt4bcXVo+zIo4bM2W5YJa1sEQbMXhRtWzMlUS3CKaKXKf8ysj+PNT/RO/wCzvctyi0i0mN41Uz7y9t5pqEStqayMUyfNfIUVdrbYESoKKS6aCiqqJ0VXH4ez+VgY2X0v6ZJb07V27Wo74yt2MKcBF27fzgxzsBdUdEURNdiY5m+IWke6xjK6avv6G1iqXhnVlnGGVFeQTRCAtpIhtmiGBIoGIkKon9BXT4oqd/xoqJ1Z8tcg3XG0zGnsviUzcTGL3ILG6KTkkyQ7BdWNYVURhGwQNHlWRuRVTaJJqqcRf4O5F/5PrH/MPuR90Ei543/k6+/r3kMIA3t+WWuUb7zLYxhrvur6ZJSbtygU1A0Rfziroi+3z4p/LRxt/G2L/QLCI1tR2VBlx21NVEPI+wTYblRF0TVU1XRem+TORrnjidj8zKq/GGY2J3t9ZWv3jdMypsRwo9lVw2kZEYziOF59yEo6CSKqpx7/AAV5H/ik/wD5uiZhng2VrY3s16qw/EKIWSusntI7KPygZckkLMeNHAgOXLeLa2hCiIbhttnV8WXuC33FuSZQ/wDRYfLsLqFklFeWiNk6FK/YRGIpxJTyCqRhNgm3S/No6LhAJ9/+n/0/8w1V7mzN+5Pp6x2ohlUX0ypZSG7LWYSOsRuxFvXsS99O3SosbNdFRUX/AM2dp8U06osVphkDU47VQqatSXIOVJSFAYGNHR+S58zhoIpuMu6r3/YhxtGxW65Oz6LGiTcjqae0h0VTi0eewkqBGtbqW1IUpjzRA+MViOe1ohNwwUhEr1/F661xPMMT+jLKcJvXo0mZCi2RuBX21VZRNG5sN1WjbV0QA23E2OthubU/8yZNybyHbJTYnikFJtlKFlyTJeN14YsGur4bXzvyZT5tx47Q/lOGKKqJqSQ6XKeKM0wvC5s9YaZs9dVN3Iq2HXPHGsrzGYLQG2ymqFJ+mlSDaHVRF3TRY8uG+zKiS2GpUWVHdB6PJjPgjrEhh5tVEwMVQhIVVFRUVO3+ibGc05AybPqSxxfGncXgxsSsKSHBfgvWrlqr0sLSBLNXUccIUUDEdvqOvfrljjHHZNlNosEze5xqpl27rD9pIg1zyNsu2D0VtlonVRfmUGgRfgKdYXy5mWW8mVOR5HPy2NOhY5a49Gp22qHKpdDD+ljz6yQ6JE1GE3FJ8kUlXRBTt1/5/wDmf/x3iX/kfrlXijFZdtOx3B8jZqaiXeyIsq4fivUsSz3WEmEzHaNxDkEO4GATRE+XrhX9rPf+Uu469u38Ls9/eGD1yn/MrI/jzU/0TMuGuK+OFvM6xCYNRdZbm0lI2KV1i9XNT0+6aKqcWXYoASG03vSIgoaEiI4OirxlybyLatXWY5V+mEm4sGIEKrjuLCzuzq4LMevrwbaabZjMMsggjqqCikREpEv7HlniujnM113meH2FZTSpJKEVLZpRnVseY4ncWXnmQZeNEXaBkWi6aL/JwXBnKH6Z/W/d6VKYnaFFV7fs+oTIEb+7vpP+2fXfV/T+P855NnzdcTcT5DMjz8gxDGfBePRDV6I3cWti/e2cOG+qJ5GYz0o47bmibxBC0TXT+hvfzpcf/wC3yuuIv8Hci/8AJ9Y/5h9xf829p/t7XXt8/no42/jZF/oNL/PRhH7y3HXHv8FeR/4pP/0P+n+31lXDPGvHJ5JyFiywot1kuYyvocPqpllUR7qMlfVVZrMstrEprfveiCh6ohGia9YhydyXbMXOX5Df54M6XFroVTEbjVuaTq2sgxIEAAAGo8dptkNdxqg7jMzVSX/MHG3JfGdHZ5k9xmOS12S4lSR3Z16VLkSxJLd/T1bGrkr6d2H45LLAk7scFwQIQcUeOb17Bctw/B+Pc0x7M8qy/KaG0xyCwzilqzds01V97stHLnS3WWmAZYAvGJk66oAOvX7f+aM85QpsLyvNuPuTrOLkVZkeM0lhfhU2civaiWON3kWpB96M6y6yRRnHG0beZINhKYuAGec4ci43cYPUZLhzWE4jQ5HDeq727ZlXUa8ssgkU0oRfjRm/o2GopPgJPeRwxHYIkf8AmTMcGwMUlZhAsaPL6KmJ5mOORScalrJeoAkyDBtt2QwTv05OkgeZG0NRFVMWeOaPhrkKHkb81a6eWR4reY9TY6JOeGTPyG6tWG40eOzqpGe8lJE2ti4ZCK4FgqzVslwvCsWxJbEhUCnrjlGxTrNIF9Fd8Pk0+Gv+if3Hfzs5R/fKdcWf4X5I/wCUa0+zJuR85wCytcuy+e3ZXtg1mmX1zMqY3CarwMIUCa2y2niZbHa2CJ2101VeqLjLjmrepcOxtLD7orX7Gfaux/vS0euZ2+faOOvub5Eh003uLpromiIiJ7dv4XZ7+8MHrlP+ZWR/Hmp+y0zjkXJ6nEMUpmkdsbu6lDGitKa7WY7I93Hn3S+RmOwBuuEqC2BEqJ1LgcW8R5dnsWO8rLd/kdzDwWumoK6HIgwUj2MxW1Tu39Qywa/ugHplnkDgG+qIJG0D1jh2Z1+RSGm1XR50am4h1iFp6oCStV/D0uYcTZbFyGFHcaj3NY62dfkWNzXm/IEHIKKUgvxjVELxmoq06gkTLjgpu616nZ5yjltXh2L15C2dhZuGrsuW4ikxW1NfHFyRMlubS8cWK046SIqoOiKqS4nGPCmT5XCaeJpi6y/JIOHNSwFFH6lipgRrN5AVdCEXjbNRX5hBe3UeLyZwtlmIxHXEbeucSyKuzRmKipojz1ZNj1T6hr3JGVcJE9BJU7wc64ty2rzDGJxEyk6tcNHoU1sBN+st6+QgSYcttCFXI0poHRRRVR0IVWJxjk3G2a5ZYTMVrMrC0x+dj0aAEazmyYLcNW7N9t3yAsUiJdu3Qk0+PXJ/LdLV2NJVZ5kQ3MCptyiuWUFgaqNXeGacE3GVNVYU/wA2ZIiKia69YBw5e8WZ7kdthzeQNy7mln4zHrJi3OUzcgaWK1PkA8mwJYtlvBPmFVTVFTrNcexbAsuw57CaWoupcnJJlHKZnNW052E0zGCpecJCBWlIlNERUXt36z/iy14h5Et7HAMnscYmWtbZ4q3AsZFcaA5LiNypIui2Sr8qOChfhTrAuK6riLkSmss9ySFjcK1srLFnYFe/NQlCVLaiSSdIB2/MgCq/gTpvFZzE7kPk9+M3MTAsZlRI5U0SQHliTMuupO9qvB4fmYZRp6SYqLiMeIkc6ocE5J4vncYNZTbxaSmyqFlcfKaGJY2LyRq1jIhfhV70Vp10hZ+qbF0AIhVxG29xjhmM5RgGXZi/mVDZX0WVjk2jjMQmq2wCvOPJC2dbJTNT3IoJoiJ+Hr/Ihyj/AONsO/4V1gXKlVWTaWtz7Ga3JodTZOR3bCvYtGUfbiy3YhE0RinYlAlT8HWnRUuZXk3I89OM3KY47wxiPa5I0w+O6NJuXHnWola052IFmSAcMV3tNOIi9f8AFPtwJynEvyrPk0I9o4CinfxRKV5ltUXX5fIaL2TVPXqDjOaxL3ha+sXm4sKTmDsGdhkiU8SAzHPL69RCKpEuiOWEaO16auIqoig40YuNugLjbjZCbbjZpuBxsx1RRJF1RUXRU6uczze/q8XxXHoTlhc3tzKbh18CK2qDudec9SMlFtpsEU3DIQASMhFZlfxdxXmPIkeOZNs395ZxMEp5yie3zQYrrE+erJJ3EpEVk/wgnSDk/t0lsQFI9z+Pcjx501ttXPk2w7OpjNmSB66yA1X+tTqY/wAaX8ljI6iM1LyDBMkihU5hTRnCFlJrkAXHWpMVHCFtZcJ51pCIQMgMkFf2u3T386XH/wDt8rriL/B3Iv8AyfWP7C2z7kvKKzEcTpgRZltaOqIm85qkeDBitIT0mU8qbWIsds3XC7ABL1Iica8L5fmEJl7xtXGU5DXYQxMbEtDfjV8WPayEBU1Vvzi2XpuAV1RG28y9vNpChEoi9MxXPoVtLAVNfIbdZb10EC0HTQVlpquvdOpWQcUZP95PVasBkOMWsYqrLcaekipMN3VK8REgOaEjUlg3Y7iiSNukoEift9ZbhszhnkqbLxHJ7/GJUyNaYiMaXIoLZ6qelRxdkoaNuE0pghIioipr36xDh2i4qz7HrTMCtxi3NxY4y/WwvuekkXjqyWoEg3VQwjkA7BXQlTXtqqWGF43Hs+Y86qn3IlvXYjLhxMYo5rOovQLfMJSOMrIbLQXWILEkmyQgdVtwVDpmPn/Al5Q0TzzYPWuJ5rDymwhMmehvFTWcCsF5ATuohKQl76Cq6J1Qch8c5BDyfEckilJq7WH5AQlacWPKiS4z6C6xJYdE2ZEd4BcbcEgMUVOv2+o7vJmSOu5HZxTlUeB43HC4zK5jgXj+qarUNtuNGUkUUlznmWVUSEDIxUelCk9uNjIp0MUR+25KiV9obe75j+jhVEpkV2+gpJJNf3XXPmAjEv8AjXkW143tgp8ay36KRXZDJR9klg45kdcZNPyNNVGPIaYdNEXxgehae3z8fNHGv8bYv7AzcMW22wJw3DIRAAFNSMzLsiIndVXsidTcXwqFec1X9a+7GnycRkQK/DYkppdrsZMunqQyiFeynXxpDXZU8mqKnQ/e/tx8dWpjuKs5OR6xab26Goty6VppwlXuiKYJp21+PTWMY5aWOGchuNG63gOcNRK22shZbVyQWNz4rrsSxRsUIibYe86AimTIgil9lL/PRhH7y3HXHv8ABXkf+KT/ANltmme5JU4lilGx9Ra3t3LahwIjakgNirjnc3HDUW2Wm0Jxw1QAEiVEWVA4s4qy7kSPHc8TWQX1rEwOonIJaE/AiuR589W1TXasiKwS/EE6bazz2/3dbCIm0dn4hm8C+ktgpfnHBqrmFXCW1O6D9XqvTmT8S5YxdtwiZavKKW0VblGNSXkVWo1/QyF8zG/aXieHcy7tJWnXEFVTqyzvk3K6rDsUq9gyra2eIAOQ9r9PBgRWUN+VJdVFRmNGbcdNUXYC6L1KhcX8M5VmUNl1W2L3LL+DhUWYgoorJjVUWPZyfGq6KCP+E1T8oQXskeNyVwflOMQ3HBbetsPyWtzBI4qiIr7lVYx6pxRRdVVG3TJE9EJe3UXOeKcvrMvx6Qax3n4ROMzqucIoTtZd1UsW5UKUCKiqxJaAlFUJEUCEloePso46zPLp17iUfLmLLHZ1BFhx40i2lVAw3W7R9txXEKKZqqDt0JNO+unI/MFHT2dBU5tY1EyFT3LkN2zhN1uNQqIwmHANxlSI4pOJ4zVEEkTXXXrFOH7/AIvzvJrXHrHKpsi3o52Nx6yQ3kGSyr2ODDdjIB7c2EhG3NwIm4VVFVF6yzDsX4+zDD5WJ4zGyaTNyObRSY0tiTaDVJFjhUvOGhoRoeppppr316yPh3IOLs7ya0xyDj05+5pLDG2K2SOQUzV0yDLNg+26itg8IGpD3JF07adY/jsbhXk2PIyC8p6JiQ9a4grMd64sW65t91AlKSiCuIRIKaqidu/UNMzkzMjze6YKTjvHWNFFdyKfFE1aW1sTkGLNfAQ9Q+qklqaoQsNvEBiMKp5H4YtcHxWxnx4a5XS5gzljtG1IeRlLC5pnq+ARR2kVHJBRnXDENyg04qaLGmw5DMuJNYZlxZUZwX48mNIaR1iRHebVRIDBUICRdFRUVOp2J2drZ5/yFXErU/CsBZi2MmllIiEMbJLuY6zBhOd/njq8cgPUmERUVXRr/ba45XI6Pgcm8pAxOJrVNxPMR6J1sS9dBF0k/H1Dx7O4OQcLW094I8WxytyDZ4U4+7oLbcjLKxU+k1Lt5Z0Rhkeyk6nTEqK81JjSmmn40iO4DzEhh4EcZfZebVRMDFUITFVRU7ounWDXOU4ZkuZM51b29RDZxuVURXa9yngNz3HpS2zjaEJo4gigKqoqKq/j0/kQ5R79v/CuG/8ACusH9yXINlJ4/wAa5Ar5EvHMXs1YtswtJkaW9EKoqKqnJxZb/wCZ3mTS+NoCEnnGx1JHGsO9vVvaULbpo1NybPoVBbymkPaDhVVXW2LTKqOi7VlnovZV+PTuH1sO24/5LZiPz28Jyd6JI++4MQPJNlYteQ1Rqb4B+d9gm2ZAghOeFWgMx/b6zPBZvDfJM+ZheV5DikufEtMSCLNk49au1L8uKD0kTRtwmlMENEJEVNU16wDiyq4h5Ep7HP8AJ6/GYVrZWWKuQK6RYKQty5bcWQTpAKp8yAKr+BPskTJkhmJEiMuyZUqS62xGjRmG1dfkSH3VQQABRSMyVEREVVXTqZj3HNPfc2WkJx5iVbY9JiUWDhIZXxk1EyexF1yYiEip5oUJ1gk7g8aLr1pkvt0kMVhH3eoOSGZ1iy32TRItlURmnST5l1V9tF7J29ejg8e5FKrMyixSmT+PcujNU2XMRWkTzzYcUHHY86OBLob0GQ6gdvKje4UXt/p/a+1+XLfZixIrLsmVKkOgxHjR2AVx59991UEAAUUiIlRERFVV06mY7x5T5BzVawHHY8u2xyRDpMICQ0uwmYuT2KOOTEQuyuwoTrBJ3B4kXrS/9uJtVhH8zlNyYEmwaa2J2RmdTMNOlu1Xu62mnb8fS0mGXM/HM9ajOS5HHuZsR6rI3WGAQ5UqlNh16LYst91NYj5uAKb3Wmx0Xq9yF5l2SxQ01ndPR2FAXpDNXCcmuMsk4qChGjaiKkqJqvfps/5D+UU3gJafe2GrpuHXTX6rrK8PpMDyrBExDC5Ob2d5llnjpVQ1kSzj1sgCcgPmrah9QjpOOaAgCWqp1Mx3irF7nmqfXuuMSr+DZs4vg6yGyQCCsvZbEqROFF3J5o8HwFohNvOCqL1DqeWOJ77jmrmyAjFldDftZxWVYuKgjLuK1IcCYDArqrpxW5BindGy79Vd/QWMO4pLqvh21RbV0huXX2dZYRxlQp0KUyqg4062QmBiqoqKi9aL/p+HUvErKbZ8g8jQ0FJmD4OMOW/SumiG21lF3LcbhwDUfmWOpuSURRJWEEhJdsv24TQpPKWj0bk2M9bo1p8h/SPUrbCnrrqP1CJ/surLkumgZTPyOjs6OuuOJ7Baajzdlq6kLF++Ks5shYVjDZMVR12FIcMEUVeba3Drp/Ihyj+DX71w3X9v/dXXJfukr8Dyytx3jObksKfik2bSnfWZ4zXQ7F84MmO6UYUdGaAh5HEVFEte2nX+RDlH/wAa4b/wrrNcexbAcsw5/CaaouZcnJJlJKZnNW856C2xGGpecISBWVIlNETRU079Z3y1b1Nhe1uB0Tt5MqKp2KzY2DLT4MKxFdmkLQkqmi6mSJoi9f5EOUf/ABthv/CuuVM9cpbTinFuJCpyya5z22oWq4YlvDkSxmfVwXjbbBpIyiSOKikRCgISrp1JqeJOMcj5OhxHVZLKLu3DA6SbtJUJ+ohvRJ091pflUTkxoyr3+XTRVrMR5Rwu14bm3MhqDX5K/eRcnwkZsh3xRmLm2GPCkQBcJRFJDsQmBVdXXWgTd0hCqEJIhISKioSL3RUVPgvw6T8fU/D/AKm25P5ArXCYssXwRIT8Wilj+VDyPJZrgQ4zw90cjsq++2vZxkOl2e28PujyKg7uUVSz8Xk7OEiUatbtnbZrpu/d6dQMOszuOJc2tH24tTUZ0deNJeTXy2MV9NlcBwoxSHF+VtiWMc3CVAaFw1QftnYnjiXHMeXVj7sSziYQ7AaxiqmMEoPw5+Xzj+nN0CRBMILUnYuomomKj1/dvtuAakjFF+l5Q8lkDSEu40R6jFoyVNugaiiLr8y9Q8QgTbXjvkScXjr8MzoIUQ72RoqrHxm9hOuw5ruiIqR1NuQXfYySCSpon/TTT4dXFK9wpyc67TW9pUOvNWuHo085Vz3IJvNocpFQTVtSRFTVEXv1TcQ49xhnWMWdxVX1q3cXlhjj9cw3Q162DrTrVc+bqk4KKIKI6Ivr26m8fY9TTeXeRaoyZv6mitYdTjeKzA/Lq77KHW5Ok4dU8kOJFeJruL5NGmxanirLsAn8XZfkpyGMVlpkEfJsYvLFhkpI0zk8o0F+LLdbAljgccm3SRW0cRxQA5PE+R8ZZvlNlFx6jyFbihn47Hr3GbxHlajI1ZPtuobfiXcqjouvboi/kP5RXaJFp97Ycmu1NdNfquqi6aacYauKyBaNMOqKust2EQJbbTqt6ipChoi6Lpqnbt1acRZFxjnOUWdXS0N05cUVhjkeueavopS2mAasn23UJtE0NVHRV9Oquqa4T5PadtLOvrWnDtcO8bblhMCGDjmkrXaKmhKid+3SU+YWk7Js/kQwmweOsQbjz8iSM+OsWbdvSHG41bHc7KBy3RcMdSZadRF02TPbjMDH1dJFfi8lx3roI6fkufRvU7ccj9NQ+oRPX5/j09mHGNpKJysfZg5Pi91HbgZRiljIbV5iLcwGzcDY6IkUeSw64y6glscUgcEOnM05ayyHjNSbhxayMQuzLrILAG/J9249SxEORLe00UkbDa2K73SAEUkdZwPgHIbypB10GrHLM1rsXmymB1Rl77qqoNqLe7sqiUlVRPx9QMY5GoL7ha0tHo8WFcXc2HkGDlMkEjYMzcjgAy7CQjURR6XCBgUXVx5tEVerWqXhjkmYtXZ2Fd9XEucMdiy/oZhxElRXRlqhNu7PI2SKqKKoqKvr1j/D2PcXZ1jNpf12QWLN1eWGNyK2MGPVR2zzTzNc+46quC2oAojoi6a9v6H8f2X+r+y7f6Bfcd/OzlP98p1ExPBeb+TsLxmvOU7Bx3Gs3u6WnhOTpJzZjkauhPA2CvPOG64qD8xkRL3Vev8AnMc2f+hNyb/hPXDmV5nk11mGTW0DJis8iyK0k3NzYnFzWyhRym2UwjddVtpttoVMlVBFE9E+z27fwuz394YPXKf8ysj+PNT9l7V11q+nEfG1xYY9gNM06SV9hKrXCrrnN5bXyo7InPA4kYzTVmKjYDoROqdNy5zVlV/huIZQ0Fjh+JYs1XtZNe0TnePkFrb2rchqFHk/lxI4RHHXGlR4jaQgFbzLvbrmOWWt/RQJNmvHubHV2ZZHHih5pELH8grWIRMS9gksdqSy6Dx6Nq41qhpi/KONSZQRYEtmtzaiEibj5RhkiSA39DYRy+VTQEV6KRoqsyW23E7iqKzmo2TAYu9jzeUjcOqoRhoHK5LZLJxVTVG0jr5V7dk6ts0tZcqJg1PJnVvGWKk4aQsfxgHtjU843othYiASZz6puUlFkVRplsRouRvcNlWS4wGTwI1xS8dYeMCDdwqmc0Mmuk5Te2jMpGZDzZIZQGIyEyKijjyO72m8f5EwPkvIJ8HIMpZxmPg+ZRIc64edegvWD0+qyKmZjN+OM2yXmakxUVUIdrynoJ4GNdNkFh/JeRUXH2d0HkcchWMHJLJupqLhIiLtSZXy3mnmHhTf4/K1rsdNFh8oWfLV7hEiHiVZiaU1bi1Xcx3G6ufKnBO+slyWTQjWUoq3sVE2oqL3XrkniOFdSciiYFfhSx7yZEZgS7Js6uPY+eRDjkbbZfn1DQCVPl17a6dYJzLO5oyPE5eZN3zjtBBxCotIsD7myebj4C1Oky2jPyDER1dwJopKKdk1XOciquTbrPSzejpqV2HaY1X0YVw1E96cklp6FIfVxXPLsUSFNNNdV17e473YLyzfPWRvXXIw4QuK1gVwyJkhofugrn6rzK2ikv55GkL/AGK6d8O5QpIUGwucHt0vqmJZk6MByxYiutQ3JfgVCIGnDF5QRU3bdqqiKvWZe4y8tGGcoy0JWY4lR5c4o5by5MnyPq5dlJlvONMVLMptSKtcloqPKjaeOPFJt9caxjI+Jc446xuDkNbKy3M8vp3aSoqKaunDJsHqmVLURsZBiCtxW4BO7nCEiIGkJwcIye15OusDXCsfs6BuFWY3X3Y2IWVk3YLKckTpDKtkGxQQUEkXXXXtoue4OzNcsmcLzbK8SZsXmQjvWDWNX8ilbnOx21IWyeRhHCASVBVVRFVE169uf81GJ/venVllFAsZzkTL5o4bx4zJAX2ol1NiuyJuRvxiRRcbrIoOSUA/kN7wtGii4qLX4VjbsnJuQM/t51pcZBkEyQ+De8ln5BluU2pI454mRUnXnNCMyUWmxJwwBQh5hyhyfdZi5HD6i/oDxzHqSNLRNxfQY9MhTzVrVdFR+YZEiaooKvbM+H6zNGs+jYutYp3SVZVMhkrauC0Gos4am60smO082LxsOE2W5FRALc2GccI5ZOl2xcSpRWmF2UxxyTKYw/I3JMYscflOkqq3XyYy/RoWqiy94kVG2WxTg2nhnOawK0y7J5OSEzvSulZNW1UYsTi2Zh8u4WXLJ6M2fYiEzRFJpFTJ8X5EgZRJwfFsGk39hPxm2CmGJfPXMSBSV1jPVl0lSU0U0waaUHF8JFrtEusiyn2/5FmFXmGOVM+6j4hlNlHyOkylqujrKdp4c0mWZcOW6Ikkd43Xm1c2gbYiSuBgvK2LTJMGzxG+hTZLbThMJZ0bj4sZDQTxTXcxNiE9HeAkX8pCRN4iqQrOESnDsYkafFNRUVONMYGQwaivpqJIunT386XH/wDt8rriL/B3Iv8AyfWP7DgqkfKwa47XHsntoYoDgVEvOBsW4c1XXU+Q5UeATHhEl1AHnFDRDPXk9zlSsy+RiOE1WPJWWGOXC0de7kNvKfWRVTpYMm464kZoXhBlwFBF1c/LDrKuU+AMgyxZeD1E3I73A8qlx75m3oKtpZVu/j1swyxJZkxo4uPozI84vICgKtkqKvF2cU81+PXS8lqcUy+I0ejFzhmUWTNZdQpYKJIaNIYS2dRVRfZbMVRU1+zmD3KR+Wr++sZGZLkKYjJxWrhV4uZ5nANOxFtGZRu7YyTSUD8Wp7E1FNy6VTXFjuTN55cJMxuhDDBmFlE0sjhOU02sp0r0V/ySo7zrBeHQthF8yJqvUa55k5IreLZUyOLsfD8cpmczvYO/uLd3aFKjQWXUTuTUVZKJ8XUXVErcPuL+Nl+PZPUvXmH5bFrzqSsocaYsOwr7OrN19I8yKatq6Db7gEDjZiSKRAHOfF0mQ8/QQ28Vzyojm4ZMV1nPdk0V4sdpV2j9UDMMj0TurWvWe8u2rLMxzF6hfuOpecVobvJ7J4a3HKdVFULY9LdaR5Q+YWkcNPyV6n5JkMq1zfkfkTIWQJWmzkz7a5tpQxa2nqYgdm2gUm40KK0iA02gNggiPUKy5s5ZtKbKp0Zt9/FuP66rkwMfNwUc+hl5Fb+X658EXa6UeM20JIqNm6GjhZHyxgfJELPsJxKGtrktTkNYGOZXU1QOo27NgPxHHoc9GtwKYaRnNFXYLipp17fP55+Nf42xf2FP7ZcDtH6qTllEOScpWsB82Zy4vNfchU+GtPt6K23YEy+/PQVQjYBtrXxvuiVwxFuBwvjnDfohy7MSg/XyfrJwE7Bx3HK0zbB6a6AK46bjiNR2tDNDI2mnFiYfybylQ5W1GJGLy9exzI6d+Zt1FywoYsKAfj3fuY8xtUT4kvV7x/lDjtHnGAXUSTBuqOVIjie3ZZ49leNWIo26Lb7atSYzmgmBagaC4BCmIZ9dmwWZ1j0zDM9+nbFll7KcdQAfsm2R7Ak+M5GnqAoggTxAKIgonVL/AD0YR+8tx1x7/BXkf+KT/wBl9htTaPBxJxTe2ON4rUR3TGBe5DUulXX+az202o864+L0eARIqNRhRQ2k88pVnL3L+VXWFYHkCk9iOOYwzCTKslqmniZW/mWVo2+zAiPECpEBIrrrwJ5V8Tatq5cZH7d82yyXk9RBkT2MEzpyqtY2TpFaVw6ynvq6PCciS3EFfp/qGnmzc2gRNCXkDGuUsVekxpuP2CRMlo3FNhnI8aN9GsjxW5jKqIqONiXj3pqxIBt4dDbRUqM6r57X6MXeOQMshWUhRYZShsqwbiNOfIl0AfpzFwtV7Jr1a5BIsJLHGmLT7Kr4vxlTcbgV9C094SyOVE9FsLQWxkSXjRSAFbYFUBpE6ouTvcBlGSYjWZRBj2+Ocf4o3BhZGtJLBH6+0yW6tmZIxiktKLgQWYquA2Qq48Dik0FfylgXJmRSYVjlNdizOD5nHgWVjPk2bD8sn6bIKdmKgpGajuOutyoqooJ/ZkPaB4Jc1cyV+i2Z5BSYRyDQtuOLDusfv7EKtmW7ERUE5Vc8+MuG72IVE29fG64JY/yHacq3uDPUGHR8QCprMXrbpiS1GuJduk8pUySwQkqy1BQQVTQUXXuqdchcOwb6Xk8TCJ9TCZvp0Fiul2I2WOQr4nHoUY3AbUFlq0iCa6oKF2VdExfmGw5jyHD5eRWGTwnKGBiVVbRIg49kcmhbNubKlNGSupH8pagmiltTsmq5hmVXyjdZ45l2LRcYcrrPGa6kbgBGthtfrW5EKS+ThEooGxRRETVdV9OuV/clO5avsfms4KNt+iUPFayfCUsCw3wNNfer8ptxUkpEFT/NIobl017dYvlARGpzlBe0eQtwHnHGmJjlRYNWYQ3nWvnEHFbQCIe6Iqqnfrkb3KZTfV+NR8pduLDGLnJ2ZToZpbwAOLU4xi0FohOHRwvEFcNg5uBpB2stSSB5Qi8fP8H5pjUiTYN19llGQV4xcHp4hvIzNt3MtbM4MllgFJ1AhPPOOoO1oDJUTrjnhfja9ea5JyvGIOE1OTCvitsewzEKaPTXmWxURS8U6SqsxobmurZuOvAu9hF6ruNOPo7T9xZDItry+tnpH3TjtMy8K2mSZDNFDcURNwRERQnX3jFsEUj1RI+QczclWGUkyiHbU9bjFTRNyVD5iaoJbEx9W0L0ErDcqJ3LVdUqo91ZR8y4/wArcltYlnkCA5XBLkwwR2VR5BVE48kKeDZeUAR5xp9vcbRqoOttOe1nO7eRY006tsLjiGXYSfM9SzKppZt5gzDry7vpHYyOzoLWujJNPtgm1wBDAaW15AtMBbwS5ubduRV0MK8O0K4r24BR3QmvsI0jfjQkIVJV1VFRPXrkniWDdSciiYFkS0TF5Nhs18qyEYDExZD8KObgNrq8o6Ca9kReyromPy4k96p4uwiuTD6TO86fmrjdHVQZbkl7HMFpmE8s0gfdeceGMIMo8RJIki4unWScg4Hy6ef32G0szIbnFbLDm8fG2qquKU23XH50WfLIZDTQG4zHfbJHtuxHAJU1wbkLHZDsa5w/KqHI655lwgI3K2wbkORyIfVt9tDYdBexAZCuqKvUWY2hC3KjsSWxJNCQH20cBCRPjovfrnr3PscuX9vYhkE3OEw6RitXEr1ezTOmGHq5bZqUbuyP9eSg54tS2Jqiar17cf518a/2w/sT2sYJcPV9DXV1fa8uyq94mn7uxtGkn0+EvPsrr9GxGVmbNa10dcdabNNGjErTIJ107gfE2MzRq7bK24AWFpeXaNDJcx3FoT5A0rjTRtnLlvKoMI42iNumqiOR5Nh/K/IeJWeI4zcZBNtMxWkyrH5LFHXOWcpyyr6qFAktCQtkhHFeVQTuLLiptKjzDELidj2T45YxrjH7yteKPOrbGG4jseSw5oi6dtDbNNpgqgYqJKi8WctSYgQJ+aYnCsLeI0iowzexHDqr1IqEiL4VmR31ZRe+xR119ftg+1rB7WRW1x08LI+XZMF02JFq1bIr+O4S84GhDGVgUnzgRdHkcjtr8iOCV1aybxzBuK8SlNVt9lbMFuws7O6cYGWGM4xCeIGleBkwdlynlUI4G38jpmgo4xx7ybyVjuWsRSSLZZS7QZPRTZgpuD7zqoEKveADX5VKPJHYi7kA1TRbPF7V6XiHJvFuTsuR7OnlmL1fa15hPqL+jsAQVNh9tWpUZ1RTe0aIYpqQpQ5hNdbrb7LMXvcKzb6JgVbrMuhsO49fyosYtooDpqk5hrXRG3QBV1RV6wjLazlK7z2TlGWLirsGzxiuomIjTNFItVnNvQ5T5ESkwgeNU00JV3ap3n8W8Mw8nt7zkquCgu8dxl4oo32PxZrdm7GyKXubaarGnm2n5Tkl0GE2irqqiInTUzk7nGvxbI5McHEosNxJcnr6tww3eGZdWsyCsggXRDFiM2OqKguEmhLk3EmYvw59lQrClwbqtFwK7IKO1jJLqbmI0+qm2jgKouskqq26Dje4kFCW2xW2efktcaciXOPUbrzpO+Ghtq6Lk0evaU+4gxIlyhAPQQUUTsmiSpuJykick8iTzwvBZYqCu0br0Q5V5lbbTokJlAiovgQk0SQ6wpajqK0vHuDQZOS5xmdlJd806U4ooRKU66yPIraRvIGGQ8kmXJPca+gobhCJMJm/OWWy8mcaE5Z4njtNW0MR8mvnjxGbdZUh8AP0dM21NO/jBV0Svz1nNKjkDjSzvYuNs2qwix/Kaq4sIz0qHFtKInH2XWnQYdEZMWSvcfzjTSKKrjnDtjk83EIt9T5PaHe11fHtZcY8fpztGmW4Us22yF1QQCVTRUTunfrlH2rxuS7i3r+Tp2UzX81kY3Ai2FMuT1sGtJtimakky8jKQhJFJ4dymqdtE64wiVPINtnychRcukSHLWhg0a1a4w7XNtCwMJ97yI99cu7cqbdiaa7l057/AID4X+/83rkHiKXeSMaj57QPUTt9Egs2UmrF19t/6lqA+bYOqit6bCcH19euO6Gpz22z1M4pL+3fkWtHBoyrSpZ8eG2ww3Cfe8iOI+pEpaabU0117TOEuHoV3dU9taVeVZXVBNKswqBIrG3IFVk2aTz0ZAYwuPDFF3e4REaR2jdXTo3r/wBwcKLmxxTNqDT4G7NxNmd4tWor1lNnsTHmlP5SfGM0SD8yMqvyrmHG+YxWYmS4XfWWNXjDLvnilLr31YN6G/onkYfDa8w5om5sxLRNdOuG7q/kPy7eqqbTDpM2U6r781nDL2TjlbJdePuRFEjsIZL3UkVVXqownALNyq5K5ddsq2FdxHVbsMVxGrBr9JL2vcHu1LdV9mFEe9W1cceBUcaFUj8dYc+xVRo8U73MsvsmXpcHF8fCSLD1k+yBCcqW+64jcSKjgq84qqZg2DjgJAXkvlxcq8HfJBlYsNesvx7d6Y2tcqIxu+bxfV79O3m+PUnjfL5UW9r5sBu8xDLoUZyFAyrHnXijjLGE6bhRpTDokzMiq6fjcRCA3GzbcKww7NbJy1znhmbXY3JtpTxP2N9iFjEJ3EbWyedVScktixJgvur3P6cHXFVxwlXH+B+Pbd+nyrk+rnWuZ3Ve8UeyqOPm31rQrIMlpUNpy4kC+y46CoQx2HgTTzIqTMaoZ7eK4Xi0eLOznNpEIpzNLFmuE3X1dVXibaSbGX43VYZJwAAGzdcPQRBxINLyZyzV5SDBIORz5GMXFa5LUURHZWNtQIu5pC7o01NbLTsrq+vV3xhmbjYX2POwrekyCldfYiXVRJL6miyeikKqOtblBdR1Rxh9s21VSb3LVW2WSym8hYDZOYFm81xdZF3LrYTMuoyZ9EFERyfCeZOQqdlkA8qIKKgplfOkLlq+yyfMzuC0mOTsVq6qECZnfuG5rYRpTrmsdHPlXZ86p3Qde07O8DVtjLXsRyjE6W0LyFIoZGWV/wB0nfVrIIqOS4wESxRNFHyqJKJbUFXeYnIkd/ObJ+NcxeHZTiFnVnj1ihSpt1Z2098GGrZVMZH3U4pPGBH5HQlJ9MXHOa53xrmHGOE8YZXXZrcXOaVUnHJNlMx59J1TRUVdP8cmScqQLYuvtB4W2UcJXN6tgdzzPY8uX2IyQw+rqEx6uxWrtY2mNR5DoSPvCXKaP895NCHx/Lp2Vdexl6atGun4PlXrCv4JY3+P/wCczPWbc/WHLV9i8pjB4opjEHFauyir+h1K8TZfeUqU04v1G1NyeNNvfRV+EG0iOrFmQn4tjEfDaRR5cV0ZUZ4N6KmoGIkmqKnbunT/ACvzNlr/ABnX5nJO/et8xhzMn5Oy07IvqTupNC8/H+mF7XUDsJQOqm1Rj+NRLqj5Cpc6/lGwGzt4+O20qXRhj95jl1NZcfrfqo0eRJZfiSUacbF8CbJt3aBASGJdYbRQnn0qeSaHKcQv4YOEjL7cWkeyepkvNehGxKgggEvcRccRF+ZdbjIbmU3Cp6GqsLq2mu9m4lbVRCnTpLn+xbaAzX9rrIeTcmkymagn36/BMcef8kPD8MYeJaytjNCiCj7o/wB0TnUFCdfMlX5UARpeRuZs2seM6rJYbFrj+G0VRFn5bIpZrCPwLO9nWR+CvJ8CF1uIkZ51AJPKrR6tjMteEeW3b+4hx3HgxLkSqh1wW3ib3mxCymmVG2Xj02tBIheNVVEN5sdTSSLgaOxFfbdb3Iu12Mqg42pAqouhCqaoun4OuL/cbC5ZvshnPYK5PLE5mLVcGEjmd4kLTzY2seSbmkb6glDVnU9E107r0i/Yz+ry/VwYPWZR7hK+bilBn/Idhh8jky5j8h5zDj22M8S8R8cM/wBzWFskOXDkWU+wF9lpZCRgi72nXguPcry3E5Mf42p4D2UZjCteOvanyVjeIY9D2zrKZk2DcZNOXVXBYZEylyWT0jMoZuPMoCmOcUue4hR8ae57hBKE+TcWxeZLlYRmGLZMjzWOcmcfpaG5MjxH5EaRDn1sl184b4BpJfbkNEn7HAU9uacs/wD3M3+Ur2w/pd9yJ7c/0J/Qf6Cs/l3SSuVf+arw+X6/6rwfntd/0vbw/bdz4pCMqDUWUyORihiL8aEbzJEC9lRCFNUX169wvG3uvzvAcrxPjzg6mznF4mI8X0GCSouRTeQGcfekyZ1SZOPNrGIx8R/Lqokmiiu7t1iHtM9pmJ49l3upzfFq/MskyvLamwyXHeJsYySycpsLg1GGVhNuXmS3b8eUcOG66LEdlttxxqWUptkZHuMuaPmYMXj1bt9Owtni/wBpdvKrqhiGsp6VL4NqYruRt7WxUziCyUwV1Q2RJFRMr9tvuQxTFcJ902BYh+nNNkGEBLrcI5owWtmR6XIrWFjtq68/U3tXJkxSs65t95h1p9JEfwg26w19nKP/ANzq/Sn/ANGx/SDjD9AUwxOPlyH7n/lIq/07+kTlH/iXb9yfX+X6n5tm7xfndnUFf1maZgnue/lT5F+q/ThONEvP0B+sY/QvcnE//FPi8Xm8e3876+Ttt/0C+47+dnKf75TrjCxu8MxO5sHrbkRHp9rjtPYzXUa5BsmWkclS2TMtoCIDqXYURE7InX+TfAv8T8e/4P0xV08Ksp66GhjGra2NFr4UZHDV0xYhxRBsEIiUlQRTVVVfVetRVCT8Iqiov7Sp17dv4XZ7+8MHrlP+ZWR/Hmp65TvK9TGfS8c5vbQibVUcSXXYzKmRlbVNV3bwHTT49AJ6nvaFDUl1U1IfmVVX11+OvVTQVDnEMGqo6yvpqyG1hLwtxa+riBBhxwH7y7IDbYjoiIifBETt0irN4kLRUXRcLf0X8S7bNF/qL1c3cxyuZlXlpZ3EtiEjUWC1JtZhzpLUSMhKjbSG4SNhqu0dE1XTXpq6blSUtnvarhkB2U8RpIKJc0cCkloRpoXzRXzFF/Av4OuEMYu1ZGmveWOPqq1+oRPpnIEnKIrchh4VRUUHB/NkmmioWnSIiIiImiInZERPRETpvCYl5HxjMMcvI+U4VezmX5FUzbMxnIEqtuo8X84sSXHecbM2kU2jRt0RPYrZ4tyDztkGFMYxx/fwMnqsdw60sb2wyi+o5gT6RJ0mbCiNRYAPgD7qfO85sRrY2hK4PXuJ/h0z/Fmv64P/AN7Zx/yk3H2e4j+b2b/frHXB2LZFAZtaDI+XOPKS7q5O5Y1lVWOVxYs6BJQFRVbdbIgNEXuiqnx6bZZbBploBaaaaAW22mmx2ttttgiIIiiIiIiaIn286fzzcpfx6n9e3P8AmoxP97064Cx0ny+6omIZreMxtV2JZTrmFXvvaemqtR2x/a1657yd5WCuqnFcLoq8SFFkM1t5aTZ9o6ySp2E3IMYT0XvtT1+yx5o4SvsVbssuj1gZniOXT51QH3xWwgqwvaG2iRpQKD8dphJEV8BVHAJwHC8njDK7PML+syTk3kE6pu+dofqix6gpaMn3K2jqJE5tl6QZOSHXpUlxltCLYAAgt73DY9wsOqy6syhHmqbjB6krMpuczfgqLhlAx+0VGEbjEQE5Okm00ySh+dRwmxJzHPb17T+NOOsPcmE8Ne9aHFmWjyhsGZOi4pDitrIVNEXe6+SJoPkVE16FM29vuLSa8zUXW6XL7ukk+EhRCESuoUpsl0XXuiIuqenr1PkAHjCRJlyQb7L4wkPk8Leqf1qFpqnWGfwUx3952env50uP/wDb5XXEX+DuRf8Ak+sf2EXG/cHjtVyfNyBPvLHuJvuKnye6sUYVyK1kBRLghj10Zs/IyNg862Sr5AY8pCYIzinCPtb4wwDCozz51uOBbzWzI3VRDlnFxmHCZV40RFePxmRLpqZaa9ZTiOd8DY6EXKcbyLHCl0OXW1a9E++qp6rbkLDvIT4uo2rqKbfkHciKiKKqnWBtqu7x5fiQbtFTdtvYw66L9nKn+EcB/j5Xde3f+HMj+K9j9ntrLRNyxuVxUtE1VEcx9URV/Bqq6J1zv/ADEf4xSeuNaZh1G4V5zFXrYBpqTyVWI2s2IHb4I5oa/jRF+HXHp27bL4YzRZplNZHkbtp3FfQnDr32hTTU2FklIBF7IoIXwTpdevcX/Nvaf7e117fP56ONv42Rf2HPT9i48ZV+TVtFEFwiVGa6lxmFAhtNCSJoCiO9ETtqSr311VzjnjJOOoVHIvbHJJb17jDllcTbS0aZYedlzgmsIYg2w020nj1EBQdV0TT/AHdxL/iW9/5S6Y5G5JcxUMmYoIGNq7jValNEkV9bIekxDkx3H3yN5FfcFXFP8naKIiJ1zkz5jdr2eS6Q4ooe+O3JfxNr61WlTtuJAZ3on4B16pf56MI/eW4649/gryP/ABSf6zq8gbvrqbDcntYWzXf9VX0j8uPt0Re+8B07dE4+bjrsnc6844ZG446987rhuFqqkqqqqq+q+vVDilCfEcCkxilq8eqIQYU8gxaylgt1sFj/AMJJ3FpoUXRETX0RE7dIqzeJF0VF0XC39F/Eulmi/wBTrIsosjq2LDJry2yCxZrgah1zU65nOWM0IMRCLxMo44Xjb3LtHRNV6bvGJT42rXtSmR2ZTqkrwRpVC5VtkBL30SMaI2v4NF64sxi3JkKa+5FwejtFf/sH3bY5LGhTBeREX5FbIhJNO6L0LTYA222IttttigA22CbQAAHsiIiaIifDqXx199N41klZcwcrwu/kMOSoEHIa5l2IMe3jM6OHEkx5D7D3iXeCkLooat+M8XzDnbIcGYwvB8gr8ibosPtbS8s8wsaSYM+qhvOzIUNuHBJ5ttySRETxgKtCAKauh1z5/hzFv+Tyn640/wAPckf8oVl9nL381+f/AMVJfVPGeFTZkzKuM+CEQqbMiS2y8G4FRU1ElTVFRU+C9VGNY7XRaegoK2DT01VBbRmHXVlbGGJChRm09AbbARFPXt3VV6/B/wCp6jVcp1XIWPcTYbFrGV/JYCysrKymKn4FNwtVX8Sdc7ZkjbJ30zLcYxc3e6yI1PV0rlsyyOv5IOvzHCXT1UE1/JT7OWpVm2JSMUcxLK6V5du6NcQssh1wG2RIqorkeVIjrpoqi4qa6KvXt2nwHVakDzBg8RSFTHyRbS5brJzJ7O6i4w84BJ8UXv8AZ7if5wXf3lh9cN/915A/5SbfrPhVEVCwrKUVCTUVRaJ9FRUX1TqD+1D/ANceqb/BVd/eYdc+f4FxX/lBqOvbj/OvjX+2H9nuBtrJzyzH+ZORI5n30FiryeTUQmxRdewMMNAiemidtOuB2agI6Da4s/kVi8wKIsm3v7mTZWbkgtEUnAcPwkq+iAg+iJ1keIXjbj1LlVFb45bstGjTrtZd17lbOBp1UXaStOltLRdF0X4dO0uO5/xxL45Oef0WZ28q6jZDEpFfVG0sMTjRDBycDWnyMzUZcNO7raL8uC8T4s7JkUeC0ESjiS5vj+ssHGlJ+fZyxZRAR2VIN6Q4IIgoRqg9kT7fcVNnE6r7fKF9VgjqkpjDovHR1wJu9BFiO3tTT09NeoXF/G/8m0LHIFja26lc4s5YXEyxuZX1UuVYTQnMo4X5Lba+NFRsQHVUFOv93cSL+3hb3/lLqZyhyG5jIZVYVdTUTHMcgJUQH49KwsWC8cVx98le8egG4rndBFEREFE65EaN512DG5puRgIpKUdtHcNpXpYx/h3dVVPT91rr364e/nWk/wATp3Vr/Mzmn+pkVH9kLRETdw7hCroiIqr9+XQ6kvxXRETXrl7+dtv+Jtd1wDTE+a1sbDc2tWY2peMZ8u6gw339NdNytstj6a6J69c1X0gY53NPx5j9bVo4Ak+xAu8hN63djGuqihFCigaoqdtE9F+ym/nowj95bjrjz+CvJP8AFN77PbZ/g7lb++Mf657/AID4X+/837OAv4FZx+/kDr3If4J4s/vu/wDs9wiIiJ/5rqldERETUsLqyVdE/Cq6qv4euOf8P8ifx4ndUtRJJz6LHeJcXZrm1VfEn3pc2VhMebHTTUjVBIk112Iir2REyxni0MFZdzd+pfu5+UY8dvYm3RNvtwIcOSEqOoMCsl4ybVCRSLXVOv8Ad/Ev+Jb3/lLrEJHKzmELJwkLhqkk4xSfcshWb1Y5TmZzrsqQrobozRNim1BXcvdV65tjMPkcA+MqF+S20e5hZjWVI3DN3bqm9AN5A1+Cl1yazK8qNUdLgNLXtmRKIQgxCLaKrIlpoJvynj7dtVXq6xDi9MAiwMiviyS2lZHjblrbypqwWq5kFmhMj/mGm2U8Tagu1SNUX5l6/wB38S/4lvf+UuqHL+UXcRS8x2hPG4L+M1X3K29WFYOWQhOByRIJwwddc2LuREQlRB7qvXuSYF43a5qz4veaESQ44TnoV23JMSTsjhNts7019EH8XV7/ADg8efv0vXBlTkdXFuKxq6yC7GDNDyxltMbw2xv6SW40vYljzIzEgBJFHcA6oqJp9t3/AIIsv7yPov8AuJf9Z1hX8Esc/ednrP8A+BOVfvE/0x/6oz/rJ1W/7wh/3uPWXKqIqjm3G6pqiKqKuWMCqjr6Loqp+11wR/hfKv4i2fXuGm17xMSV49nQvICkhfTWk6PWTg1FUXQ2HnAXv6L1xPj914vuW75NwOntkfTVg6ywymLEmtPJ/Wm2RAX4l6QAEQAEQAABQRARTQREU7IiJ2RE6f8A+4u/9YvV5/vy3/vp3rin+bbBv4sRftuP1l2F8cfpXxzl3KcTnXiPkW+x27v+J5dzd8fBgnIXE3JNjQG2dTNDy2LcVHZLDjsV6PKiEbjToAuM+7H2g8qYTXXtTYUuT3HE2QYlzbhVlGnxVhzo7+P3RY/ZDFktuG24yDcskFdFU0Xtl3uG/VQYnxrj2STsci4BylFxq25CrOQsZp7CxayCFjfIPHWfWDsqvFyVDF6JKOEjTysufSyHWxPq6/Vk+wrle64j4TxfO8u4qhHimWXmAV+dyOMxeb5e5p5jzfEhK5dxyBIYlR6ymhKrLzLUYljPzJY7cQ95PCnvnyPM8Ii5lQUOcXOB3Wf1rGK5XkUnx0qci8VZ1NtaXIsbspQBAdelbySQ6025Hb8rbyZP+tQu8Mq2OQOOcDyDG8x4wYlSGqCV7kMfyBnjmFjde8p/UpT2t3LrrBlBcN9muldzNxojXmD3T8re9i9wzC8TzaZilZkWW2efv4rP5DCA1kMvC+JOK8Im1tVTUlGxNiBJktmJib7YC3KeSQ6B/q3fd/V+4Dl/283uaZPxEuYZJjXJvJODcaZ3W1Mi6wLkXi3mHIoiKGJ3/jajyoUqZ4GRmNPixHkMvifD3DuKe4rnjF+Ip/OfsGrp3FOOcv8AINHxnNrsmqKU8kgTMErLFqrdYsSccKcy5FUJCmSuoakuvCftS/V08S+5lOLcvxk8r5v5q4BoMihO2V7eZM5imNcZWXJ1CgSKWtgx2Xra8SG+0bzUmP5T8DTrZp72Yn60O5vuUcdt8JYy/FMay/lDi/Npltf3bFPHPi3L5mUSpmRu18l/6gmJdZENyI2+9sFQJlYnKfuBuEyrlfAcp5c4SyTOziQoE7kBnA4bEqkyy5h1oNxxnuwbCNGnONNNo+8wchQEnVTr3ef+kv41/wArbH2cY/rReL8KtMs4tbg8GX0TOK7GrDLsf4r5l9v9wkymqOT6qtFTiVNm1HrpMSZJJqO+f1UbzNvCCFUwfdR7QM1xqcJNR73NfbxmlByDQeRG9JE2Ng+bnTT44Iadow2ktxEXTcSiuuQe6f8AV3YHx/jHunqBzHI84qZjmf4NzRjcXk6SYZlaWnGOUWRRXayY/LVpyZWRZFew64200804jYJSfqj/AGMcgZRx3QV+WYZxHkoYHlU3A7nl7mjNauPkt1Fy/Panxz4GLYvXvh9bFiOiDpsznpSSBajtN8Ve6T26+7Pk/mOXc5jX0GWfyAR+Yr+wxbNZUN23gsZrxbbO3EXKMXsPpX4j8mdDQfJ42pEZr6hs0L3eRx5T9rnuIv3uBavkCFjL+f8ADWbYfn1R7hafBeQGqN1SgXMKstjYkSYbZOr5K+W204bqKarzf74PcJnPIXOOQcL577hbWLP5KzbJM3ybJLWLewcf46wp/JsolSZbcSTbzYUEfzyiwDxGA9tF5n90HPfvtzLivjLEM1kYjRyUaze3xF3kAYbWUO4PxHxFjVxQ09VRUMebDbk2JzDlk68CGMt9JDwVX6q/3qcuXnL/AAxnnIdBxO2eY5RkGY1uKWvI8FJ3CnMfD2U5kq2cOmuZL8SBa00h1YzSvyFRoJUJTLCqn28c1c01wUuFe1++w3hLH+VeQqXjDNc/nZHNbp6K/wCP6S0iVs5i4npEi2Ed5rbLBfE+qgq9Zx+s19w3v1lcr8vYKELkrmLEsXzvlOgvuNq/ILlhmxDi7KoU6PWk1Qvy2QSurK6vjBGZL6HcjbYOcpcte7fLLTMsm9nmT8h4zmnK9iDUjJc442wnBIvJdbkOSuoTYy7mJXyH4EqSSAUr6Zp94ikPPOFzA1H9xd5whwLgkQcxcxsr/Mq7iHhjBsht3oHG2DU+B4VIhff+UWLDDr0yxtHhNxI0p0pDTYx4q4X7fsttue/df7Urm5wNM3h4ninMPK3DmWcRZ7YJSO5xg/3xHnHimU4455XZcONMATciqy+syE+y4vF/6pr2KZvlnHWU5UnGtTyld8f2cvF+Qc95F50ltxeO+LK3Na1Vm1FIxWSYtncya9Wn3klCBOJHjug8x7++Jv1hGfZ7lHH9hjlxzuHHd3yliVxgzlzOZpkyysm5BcWcbLqOJNkNR7UbyuhqsVzzuRDaR5sOY/1hTFPi7nu24SCTwRloxqhtzDmuapOUVGGY7yo/jW/Y1BkQL6tyRyvXSP8AVeWECIwiInJPPfOf64jJ8D9ytZn13S49xVk2U2WacnFIiQYs6Bnljj8nLaByuo5zslI9ZHx6tRhsGSEHAJv6ceRPaN75MA5r5F9oqVec1+Ac18gZJEzvHMGzXAbRfuS2wTObWdIuncZy2Cr301ZNQkYf+lNkI2ssHP8APeDTck8pYJglrZwSs6+uyvJqmjmTq8JCxTmxY9g62RtI4JNqYppuRU9euesjxq2rr7H7rkzI7CouqiWxPrLSC/IRWJkCbGIm3WjTuJgSovwXrjbFs65j42xHJYFrn5zaDIcxoqm3hhMzuwnRDk10x4HQF1l1t1siFEISRU1Tr/nEcOf+hBxr/hHXOuQ4ZmKXmL22YRZFPcY3kJzqOxjtY1AiG/WzK14mHW0cbMN7RKOoqmvbrjWdZTSUWrHkJ2TNnyiJG2Wc4sNzj8mSS6AAp6kWiInwTr29fdFxV2vhy7PVd+7bCJO8SLQwdFc+lMtvqnr1yjItbKvrGD4ZfZbesZsaE046ub1TnjbOSQoRbRVVRPgnVpWfVRrKkyKqsqiTIgSWJTD8OwjHXzEZfaUgXQSIV0VdF7L1m/FmUR3Yl5g1/YY/K3Jp9RHjnvq7VgtNCamRCYlsGiaEDgr1iuH5vi/D2N8343UQaK/o8hxbEq53MTqozcJnKsalT44tzFmiKOyYrJq8y75EVtGkbcM5D3F/GDMdsFcN93CcUbZBtE1Vw3TjIKDp8VXTqPRWVPxJmmbWM+DUV2B8f4bheVZBIsbKWMGOxYnCZ+jgAhmPkKfJaVBXURMtBXkDiMGIlZAy7ArrEa9uO0DEGpelVRRKZyPHZFBFqK8jJgAiiIgIiJp26fr57EvGs5wDJ1YksPNq3Posqxa0QvmbP90xKZQh7aKiIqaovVK2d/T4xy5EgRo+X8eWc5iDYlatNI3LtcWblKKz6980V1o46mbKEjb4gaJudn20+FWQWB3PTbCUxCiMj6qTsmSQgKfjUusR4EwPMGuR89yudaxXSwlG7fGccYpaaRdz5VzlIEkI1RqM4IsQnX3N+iGID83Xfr3Eaoqf+bphe/bVFxivVPXrBMSbyuii5Jx/NzCpyilm2sCHZ1xTctm5DBnOwpLgufTPRpjRNSNvjJUMULc2aDacbYfyFjOW5nSUh5Fd0+NWTF39zVQzmq5HbOdWq5HYcJ54AGO48jq9y2bUVevcXVN3tKdo3gM9g60bWAs8HwmMKTBRPJ5EP/YbdddE01Xr28SZLzUePH5s4yefffcBplhlvMIhuOvOuKgiIoiqREqIid16OLVXlPZyWm1dcj19nCmPttIaArptRjIkFCVEUlTTVdPsZj2lzVVr8kVOOzYWMOG8+IkgETLcgxUkRVRFUUXuunXOD7LgPMvcxcnvMvNGLjTrTmcTjbdacDVCEhVFEkXRU7p17calb2l+9D4sxRka1LWAs8nkrkVWUiI55FNNF3Bt1TRUVEVF6wDmekguzC4rurGoyz6dtx12PieZIwyzavoOqIzEsI0dtwvgklSX5RXRjLrqLMsOPssq1xPkKDAbR6wYqnJYy67Ia6OX9kfrpA+RWUVFdZJ5sF3mKpCyzjXM8fzXH5zIPM2NDYsTEbQ018M2MKo9GeH8lyPIbB0CRRMBJFTqRd8k59iWE1kVtXjfyO8gVrjg6KqBEivmjz7haLsbYbMyXsIqvWaZDxWt1OxXDstXDkyK1rHKiNkFizUx7eVLpYMtUlJGFuUyInKZZMlVV8aDopcvtXUl1yLhc+pwfHIZOOnHraOpo40tG4jbqqgeeTJkSnUDRFccJep3Ki0OO5FyhZZrkNNd3NnChWVvisGpVoKmhrVlCZQ23mCGa4TSAT6vIpqQg2g2+TctJgtbh1bGcft7PNYlMVSDaNaeNxLQCF1xwRQGmQEnHF0ABIlQerJyPp9O7NnORtoK2P07kozY2NqiKKbFTQdE0TtonWG18G9pps9MRx81hRLSDJloAU7Cmf07LhHoiKiqumnUiNV3tPZSA5SwFTjwLOFMeFAel79zUcyJNNF11Ttov4OuJpdhMiQIjNdyH5ZU2SxEjtqeAWDYIT8ghFFIlQRTXVVXROjfqbKvtGG3FZcerpkea0DqChK0bkYiRC0VF2quuip9n9Prni/yGU/IlRuTMqxeE268663Ao8OtncYpa6Kji/I03HiiWwdE3kZaakqrg3JFDR47d5/mZXcvM8tkw6+xvoVrCvZNcOMtTHRJ6GxDYaZRIoEKERK+qKrqL1yRd8oLgtZXu4fk8Kul5XEqDKXez6Z9qthVbU1s3H5jr5B4Wo4k6pdxTVNesDV4kDx5XiKvG4SCIeO8jq4Thl2RE7qqqunxXpyNVXdRZyGQV15ivsocx5ptDRtXHGoxkQjuVB1VNNe3XK9fCvqWXPbs8GA4Me1gPTEcZzyB5mvpW3FPcG0twoOqaLqnZdPb1Jlvsxo7WcPq6/IdBlltCxmwAVcdcVBTVVRE1X1VE6fnV9tWToUZXEkTIc+LJix1aDyuo9IYMgDaK7i3Kmid17de246e2rLUGY/KivFWz4s4WkdOgRpXCimSDu2lt19dF09F650ftbOurGXMCxIG3LGdFhA4SZFJUkbWSY7tO2umumqa+qa3WQYsjF1L4zvqnk6K5XmM36uiqmZFTkxw3Y6kJC1BlvyjUVX5WCRO/XHnMMKG9aMYpbOffdVGcbbkXGM28NyoyKvjOO/IjxxH3DjqS7fKIblQdeq/NOM81o8npLGO1IVIk1kLOrccTQ4F5UOkkmFJbLUXGJLYEi90RRVFXlDho81rL3k3kHG38cqsRxmRHurCrKXIBXLPJnIhq1Xx2hBflkGjziqiNNGm5R4BefdZjx2eZeOHXn5DzbDDDTeVRTcdffeUQARRFVSJURPivTwVNxVWhxkFZAV1hEmkwhqqArwxjJR1VF03aa6L+D7XuRm4bqYtzLRVlzCsBA1ihlONwWsfySpJxU2o6jTUObt1XUX1VPRUS64V9wtDgkeqvLr78wLkHL8aop8Crs57Tca1xfIbmwjuFFjvE23JhyZDiMNmrwOGCE31Hsqjjrie2rpQI7Gn1uIYfOhSWyTUXGJUWObZiqLqiiSp0/Y8oN8DYojKHtrZWNYhMyCWYJqTVfjVdFenyDT02sxi01TXTqr5M4ow1nCMIy2wvpFZEXH6fGJNkzS3D+PreTa2n/Nh9QsUjb8hK4jexD2lqKVEaqvaezkBzJhLpsV9nCmvC2FNcIThNRjIkFFXRVVNOsBl2EyJAiNYryL5JM2SzEjgp4o8AIr0ghHVVXsmuvU+NHmwLiqnx5lVNcr5keYwQSGFYlxiejEYoWw+466pqmqdcg8UZFHejz8NyOxqmXHEMPvGkN36nHrqORIKk3MguMSWzRE/K9E0VOsU495GxriPHebsVqoeP2MPJsVxGv8A09jVbIwq/JcfsJsYGpUiQyILMhi4r4PI4aNqyompSHOLuMW2ABXSfPCcVFkW0TcrhOFG2oOnfVV06ODf1XEWU5c641FgYDgWG4ZlWUTJslxGI8WU1AZWNBQiJFU7CQyOndNy6CuYcVrBh0lNl+BXeGtQY0ZpiDSsXVI5WxxjxIiCAjFJwSAAFB+RERNO3Vxi19Hl0GaYFkkmqsGiQmpVZkGPT9gvskSJqguti8y4iaGKiaaiSdUddaZHTYtzRAr48TLsFtJkeuk2VlHBGJF/iKSVAZ0KWSK8LcdSdjqStPAmgG47NspsSvhsDuflzpLMSK0KepOvvkIin41XrCeCsNzOPyPyFml5Ipkj4MrV3RY6kKrfuJs6/wAmbNIKIDUd1PBFeff3poTYDqSdc+dl/wDDmKr6Knb+Tyn79UuEfpXRxcpwXJc0ayKjnWcOFZQ491kkjIayy+kkmJlFdYlCgSBRQUwcDduAkSRxfivIeL5RnMGkl5FZUGN2ce9eqaiFLZgPyLeVWK6xFLzSGgFl50XS3aoCoiqnLtXJvaWNZLxhnQ/d8m1gR5iK/icpWdYzzgmm9FRR1TundOqFS+VBsqZSVeyIiTWlVV19NOghV+RUU+a4hk3EhW0CVKcFsd7hBHYcI1QURVJUTsndfs4x59roJOUVrSrxnlUlhlxUgXddMkXeLyJznoiS2H5cdtV0RCjoPdTHrJMS5InpU8a8qtVLEvInEcKFieV0xOtU9tZAyJqMKS1Iciy307NKjLpqjQOELF7T3FXbUkuOkuLcVlhEn1UmIoeRJMewimTJt7fmQxNU0769N+2ri7Iq/Kpk26gW3KN5SSxm01REopAT6nEY9lFVWZMt6WLciaLRkMcWRaNfI4Qt4befTO/oxw8qckZFO26MszoKFFxCuQ10TzP2JtvCHdVaYeLT5emTt7atqgkEQMHZTosEXzAd5gyUoxQlRO6oOuide4STFkMSo72fOOMyIzzUhh0FpYfzNvMqQr31RdF7KiovdF64YqXrqpZtXJOeMhWO2UNuwN53ka2dbaCGZo4pEKoQig6qioqdl6zmDPuqmFOdwjKHWocuxhxpTjS0khEcCO8YmortLuiadl/B1B17f7jTv2RF1H1VeqiDXX1LYTAp4JlFgWsCZIRtuI2hueKM4RbU1TUtNO6d+/XPlZGv6WRZJU40ytexawXZyPM8g1PmaWI24rm4dpbh26pouvp17dZEp9mNHY5Uxxx6RJdbYYZbAzUjdedVBFPxqvr29en1qLastEjEAyVrp8WckcnEVWxf+lMtikiKqIWmui6dZ9PcimGNcryS5KxacjWyNJ++VFMnggQqo+SLZI/vDVFQHWjVERweontu5nyKFibdXZzH+Lsvu5AxMfeg3Mwp8zDrm0fVGoTzUtx5+E/IIGXAcVlTBxtsXmpsOVHlw320eYlxn234zzSpqjrT7SqJCv8AXIunU2Vn/JNK/dxo778bCcWkMZNmli4yKkMZmkrDL6dTVFQXp7jDCKi7nR0XrHslZiyILORUdTeswpfjWVDZt4Dc9qLK8KkHlbFxBc2Eo7kXRVTv9uV5KcVwca5hjRM8x2cqIrL08IjNTltchj28rExtHyBe6NyGiXXd1M4I9wNFx3WyXLyTbcd5/meN0MivkjcGCz8Qvr+yYMYptvoUiC/KcFohcNlXBIGhcZnV3GvFdhCkgjkeZCw3EpUV9sk1FxmQxGICFfgoqqdPzuTW+CcedZBwm6MMXxO2yicbYqvhgYxURX5zpKqbEUWNqKqbiH16xfkjjnE2cEwrNI0/IqumOnp8ceCJ9c7CG0sq6mVY7bshuOLxLvJUBRQy1RUTiFKi6qLQm+VZBmFdZwppiC4fOTyKEYyXb3RFLTRNU1XumtpJs58OujLw5mjaSJ0piIwri5BSOICOyCEddokWmuuiKvoi9ffX3vWfc+3f97fXxfu3Z5fBv+u3+LTf8mu/8rt69QZNbOh2Eb+R/CQ+ogyWJbG9Lu5c2eWORDrtIS019FRfinXLY293T1RucsAbbdjZwYThtph1enkRuS4JbVVFRC00VUVEXsumA800EVZ68VW8+Bk5RAcfcDDs0GO01bkTeo+CJPjRhcL4DIU1XaK6VvITsGXc4jbVsjFs/o4Ct/eE7G5shuUkyrF8wbKZCkNNyWAcMRcRHGVMPLvFvIq3n/jiDDJgX34eSX0bFryGpCilHl0WQfTSxcBflIUaXv3FSTRVquEOIXJuYw63ManMLvkIWJNbjovU0GXCYpaCPPbbkTSMpSk9LUG2BQURon1NSb48/gpyT/FJ7p6XNksRIkcFdfkynm48dhsfynHnnVQRFPipKide3Aqm1rbQWa7lPzFXTos0WvJJoEb8qxiLbu2lt19dF09F654etrStq2nMJwsG3LGdFhC4SX03cjayTHdpqmumumqa+qa/fH3nX/dHh+o+9PrY33d4Ndvn+u3eLZr23btPx9cCPVVpXWbTeG5uDh106LNFsiu4G1HFjGW3XRduumui6a6Lp7jTt7WtqgdqeL1aKxnRYIueOZeo54ykkKLt3Du09NU19U6ZsJ9tWQoEnxfTzpc+LGhyPOHlZ8Ml4xA94opDtJdU7p269wEmJIYlRncsqVakRnW32HEDDKts1bdaVRXQkUV0XsqKnqnXG0Cde0sOe5kOfgEKTawGJhG9nM1GW/pnHEPce4do7dV1FUTRU14s55r4Tj9LLp3uMsplMgZBX2sOa9fYs9LJE0RJbb85kSUvymQHTUk1u8d5yxrHLjjLkOPXx5GQ3eL12Rlg2SVbhpW3LjcmNIfSBIbecjzUYTUF8Lyiotn1Fv8AD8N4ZyujnNNvQ7jHsawm4rpLTg7wNqZXsONrqi6/la9SLfkqs4FwiDGDyEeQ0eD18l3tuRuJAeY877hJ+S0w0Zl8EXrOsu4Fw6DR4zRZWWEv5NFw6sw8culV1ZHtnZcCLGbalFDbSYAtLMabNS3KjYpoq4zzIxHddxvlDF4NHLmiGrMTMMLaWIcB4h12rIrSiusbtFPxPIn9jXrJOL/cHQYaWG5rOi3GM51lOM1V1HxXJwYGBJrLmbMjvOR66c0LRDIVfFHebVXNjbxuBHt8ewHiG+qZjYuxLSmxbDLSulNGO4HY82Cw40YqioqEJKip0/acoRuBMMYYRV+mtsfw1LaQojuVuBQxozk6S5p/2uPHMvxdT+ROFsNZxHDrLKbujjOji1Tib+SHjL6Vy3pVtYgmjLhKYx0lILyAnzg2qqKZBErb2lny2+QcA3xYdrAkyRVq7UXU+nZcI9R0XcmmqaKq9kXThSXPlxoURp3OUdlS32o0dtXOObZptHHnlEU3EqCmq91VETuvT33RcVdr9PsSR922ESd4FcRVb830plt3aLt3aa6Lp9l5BsL6lgzUpbBxYcy0gxpSNnBcUHFjvuCe1URVRdNF0Xok+PhJNPjrs6wyuhXtLNsBxHHyWFDtYEqVtap2PKaMR3CJRHVNVRNO6fh6z6tmXtLDsCwnJlSDLtYEWXo9QyFaJY77gkiF3VFVNF6Y/wC5s/6ydQo1XdVNlIZrITz0eBZQ5jzTJMAIuuNRzIhFVVEQlTTrNK6Jc1UqwZzjjpp6DGsYb8xp1rLWVdbdjNGpiQoJKSKOqaLr6L1wbKmyo0KKza5QTsmZIZix20LB7IB3vyCEU1JUEUVe6qiJqq9cl8bRLirnRc1w/IMVWdCmsTo9dY2lYbddKfKGR6Kw8TT+1e6oPpovVlQXUWbjmZYRkL9bYxnRJmdS5Hj0/wAZ6IWiobT7SG2XxRBJOyp1QwuVM3o+LOVYFfEhZRWZa+lLj11ZRmBak32M5BIRIZR5RIrv0rzwPskpNqBAIuuWJ0Ob1PL2aFHdbp8O4+sGrhiVKMVBo7jKIiOQIUYS0V01eN7bqrTDq9urGQQiBSVmySAFJQApJG+oApd1RN2iKvfrin+bbBv4sRfsTrPP1c3u19sWAcWcH4/zVdcP5Tz/AJdyrMt6qPiNrRLd8X5/leA22MNQmKy8GTUrMN+0KNDalE+b7jTBl1kHJHMvEXtV4+oH8fftXOeeLcmxHg+fTwGoTkhnJ4ub8fyq+DKVltSeaKe3KYPRFNp1Pl6yyg4Eyi7y3gmFxf7lajJMqejyq8824UosljROIcqyWuZBtoHpdmlJKaF5pvY4654wbUiBOVOPPc3eV2EzbHMfdP7fCy3N5DNZDgZ7l2cN5bgsubazC8UdrImIjTEOW46jbqzIqb1R5F65K4av8kxyVyd7iMo4wxXjPC/r4UrIZzVDyFXZ1kOYxakCJ8YNZBqnlOw8fiB9yOypobwIvuIzIGLpinzD3cQvcLBgPNug3P4gxPlPE+PLa0r2dUU4L0yll2BOIKiQNk9+RqSZ5w5VW1Q3yVxP7jORbTM8XbkNjeDQ8gw667xHLpUNUEzjTBGTCafTcO+G42pIQbUa/VycS4JzlyPyk5yblvGI8lYlQ4Va8NHKwDH5WQZxlTOTR7wpbtNWJClxn5rVeSK638gk2QuLwn/P/wDq6/3mouuKv1X3t45yyT24cb3ULgzH8tyHEsptMDmZvyB7g8l+66+wzbN8cVi1YxumhSIXkr4UpsHnFkuPq6oMi1n3uP5a94fN/uF911pZYBgvCgcgXFTQ0GQ5pb5ZE/Sv7txF5ba6ntxqP7zk7H71xmKAeV3cSivXJP8A6U57j0/qYxRde7z/ANJfxr/lbY+z/wBEm5i9qePyuDZErhyyuOfJXKF0k9OH+UobDGV563xq1i8lqY3SSkt4r0JqzNHhhHqYGfjFeSs+4X9m2WYje0rtpE5p47s8K49lnWzA+r+/I3K3FsyrfJBVUe8zs4g1/LRU3IvE3HPsM5Bu+TODsT9xvJmKYnnv162z2U+3qDx/ZvcjhYXla00za18VoHozNmrIsS/p48sdVNtxclzLnqyhY/jbvviz6U9kWVuhX1VFQ+4HjKbB4svpM6f+bZiNff1UwEoyFtsFUlMBAtMG5F5/azHJpfJOat4ZhvHvGcShuM/uVZrH7a8yVmovrCuaSqrGmmxnS1f+Rx+O0Ikbop1nHurwDDc9wTBeYcj4HvsQoeTK+pqcwKhg+5ynoodxPrqWZOjtsz/pSmQiGSfkjOMu9kcRE93tdi8aVNscd5f5Mz+VBhgRuycf4/5oxrLspcMRVPzcesiS5bnr8rK9l65IsMB/Wjc+e1DP+M+SbGBl/t54oduvu8cetqqFLxjlYYNTltH5Qt1V+G/KSCSI9E8JOqoinXFXF3Jf697N+T/edx/ztwvXReNcj4MynkfkS7zmlyOvvMO41l543d3CR3yRGYqtuTiSuQ1R5trYYde2xP8A6YP1fH/La11+sD/mGsf4xV/X64LBcIcktZflR+4Kmx5YQulMdtpvtghBEixQY0MnHi/NNiPdVJETr3rcFT7KrreR89reGOVsLrZTzEazybEcQh3WOZUxWtOoJv8A3U/YwHXmm1IgGSpqAihEtN7HLPBucuZubbWz44xp9jhWgwvJqKnzblC4bqsdwa0mWt5BfG1bB+NLmRW4xk00836uL40yOq5Q5VyP2+YFzTk/tdyGJ7hKVJDVzxZhmR4XXYDK5MoHmZcNwBoraumtuvhMY8QsOu7wQe+Qcv8Auw/X7e47HvbrNaoa2+ueRKfKcxwTKG8omtfo9Vjja51ZBdpMdVp+PFYhSd4h50DY0Tg+8+1z73eXvvx/V+828z1+D8v5rD9vHIOO12N5Ld0VRh649X49QhLsnXWJL1TMS8giH0cpYxNuA+0JJkfuH/VR/rDZGU8cVGb3eGRcQ9y3DuR0+W4Vd1LbNiuO3eXU6VdwP5mTGejTXsYTytqjiK8W5Uq/1XPL3Ll9zPxna5vylw7yDgcnkCy5cxHAMuwDBbTM4fIHEuWXhOS6+G09AGPZwgVlom3ybkxGZkcVa/z34tuOMuJs85Aqq3i6VW2NlimNzrmDAsFyyTKSDLkxhUQdVoxcRsl1UV1Tt1ontr5mT/3hrb/sOtV9tXMqr+PBbZf/AMTr/m08yf4i2v8A2HWie2zmZE/gNbaf9Z1lfGuSYJlFNyBJ4554r2cIs6aUxk0iZeSbg6eG1TmnlJyUjzSsAg6nvHRO6dB4/bTzS0pNtoW3jbJGyXQdUQ0+nRf6S9bXPbXzU4PqglxxkhIi/hRFY9euJMTzTGLrDckrBy9bHHchrJNNbwPq83sZsZJlbMEHG/I04DgoQpqJIXoqdR8ux6ziYPzRR1yV9bkz8U3qPKKxhSci0OZRoieVRbNVSLYMoTzAkQqD7e1sZMXKuEsxtIMZwkDIMKrH85x2S2JL45LVhjgvk0habhCS006iflAK9NU0bjjnC0F/5GatMQ5DkMOIegqCRHY6t7V7IuqaenWAZbluCDxZhGNZhjGS28vPXgrbidAorpi2lV1TicRXJyyHgZVoClBHaRS1U+2nX7f+nv1K5T4ys63CeZlhtNWzdk26OKchBBjpHgjeuRRN2FPbbAGW7FptxCARbfaJEBxt6Nl3BvIIBCeVQu8bopeYUZEBL434V/iaS2e+iEOpgYppqIr26bp4vFXN+TPrs8Vc7hmfWAJoq+P8zNjqAoi66KuiIvVFztyzj9ZgdJR0GSQ6jGLOxYmZjPn5DVrUtSnayrV5iEy0048ppJkC9qoj4U1Uk6k+4Xg+gezKTeVdbD5FwirVr9I0saSGNZAybHYBbEmg9FbZYlxGVWQjjYutg6jjniWrXhflY7NHliLCXjXMSlI9rtKOrawvXX1TXrlLkHlfAp+Aw8txzGKDFq++diRsglpFspNhbvS6Fozfhtj/AHMI/Vi2ZLroGiKvXPuTYxwByvf0V1yfkdjT39RgF9OrbWFJcEmJ9dYMMKDzRp3FxslRfTX16US9tvNZCSKJIvHOSKiovqiosfTrPLzkXiHP+P6idxDOq4lvleIWtBAl2LmX1UoK+PNnNNgbyttOOeNF3bQVdNE+zh6ZxvxLn3IUKm4/yCNZ2WJ4lZ5BBgSpmRA4zBky4DbgtvKAKfjJUVRVFTVNdERPbdzYiIiIiJxzkiIiImiIiIx1wRlOV8Ccq43j9PnAzbfIbrAr2vq6uMlLLbWVY2MhgQZDcQj5HCRNVRNdVTq4xvIa2Hc0F/Wzqa6qLBgZMGyq7KOUSdAlsH2Nt1syAxX4L1YZP7atOQsGkuvywwKysosHOcWAzVxK+sm2Ztx7eK2nZkzebloO0CCQSK8T0SZxDzRjFt3F0GMHzeBIdEF7f3RWx9HBTXsqGqd+3r1GbxzhHlC1flGLSXmS0Npj9U0mqCiy8jzH6VhsBRddCe10RdEVe3Q4FnsuhlZfdZhdZjcDjsiTNroH3rDiQYdWs2U2yrzrLUUUdcbbQNyqgKQohlK9wfBVYGS39rX18PkPj9h6NEt7GRTQ0gQcqxgpRtsyHVittR5kFTF0lbB1nymZglg3geLe4rjfJJSDW2rOL4xyJRTJqARC1Fns10cQf2qpK3vQkT1FU9equ959u87w/Eo77Zy8m5kuba2ykIiro+zieD2b5Pg8o/kHKGIwmu5Dc02LbxK727c3TK+HbWUSBLLjvIiKZBiznI8SWptR0AvK2Iubg+VddR7KnVRk+e8Kcj4Tj7WB5zDcv8lwq3pKtqXNiMhGinYzWQbFx5UVADdqXfRPXq1fj+2vmfa5a2htut8bZGKONOT3CEwJI6aiSaKip2VNFTVOlE/bbzWSKqdi44yQh7Lr3Eo+nWeUfImB5Rx9cTeWbWzi1OV0U3H58uvPF6uK3YMRJwNmbRONONo4iaKoqiL2+z/T+DrJueeBqF7OavNpKXOb4JVKC5RTZIrAhY3VFBfMfvCLOIPM7HYJZDb5HsacaP8AN2FTxhR+5LArG0kNsWlVieOcj033hMa0AEmwIccWnHhREFHDBSROyFp1M5B9xNvmuL1FdVWk5qRyJbT8r5RvX40FyRFpsdxafIcOEj7wNtEc42NqLq2w8qIPQkvtt5tFSHXYXHOTJt1/ckisa/t9cl3PI3Eee8f1k/ilayDa5XiNpj8GZYFl0CUtfGlz2mxN3xtm54wVV2ipKnXLNxUe3Xl+wrrPk7P7GtsoPHeQPxZ0CdlcuTEmw5TUfa4062YuNuCqoQkioui9KJe23mshJNFEuOclUVT8Cosfr3H4ZmPG2Y4jlWQT+UjpMYv8bsKi7uwseMYtZAKuq5bYOvI/IAmGlAF3miimqp0zs9tPNbO5lrcicbZK2WqAiIhh9OioqfgVO3SIftr5pcRNdEPjfJCRFX4puj/1euEsLzfGJ9BbwMJkVt/imS1LkCdE+qtpZPV9tTzwQg3tOJuadDuJd00XTq5zr2z1BZvx/YvyLJ3jhiU03mOFuPu+R6BjzUwwG0rhVV+mbBz6todGlbfQPKrlWXDfMMC6VwYjkJvjzNY88nCL5I5+CIilqqaomqp8euRuU8xw6/xBzGcUnW2EccsVRW/JnIGSgbaRK5MYhKTsKMok6Tqvp9UZCIBH2kro6L7bubCRUVF146yRUIVTRUVFY9Oud5HJPF2bceM3VJgLNS/luL2WPN2rkGbaHLagnPbbR1WkdbVxA12oQ6+qfbZ8acjQnnIEl1uxpbqvJtm8xXIIrZNwb6jlOiQi82hmBtmJNutkbTgkBqnU48axORzPhgOuLXZLx9H+rt3Ivbx/fOEqZT47+1dXEjDJZTRVR5fTp2vjcb81VOjitOwYeGcgV4CZqm5tyNFjCOpLp6p36ZSj4Ty+ojzjU38k5AiHhNQIFqpyn5uS+KQ8id9yR2HnFXsgr1gfDtxPr7y+w3Cp9XZTaVuV92zrac9Ks5f3aMwRdJvyyCBsnAEj01UB12o8bPtq5oHc/IVCb43yMVUSdL0VI6Lovr/6bpRP22c1GK+olxxkhIunouhR9Or/AB3kLB8lwC9f5fy20apMqopmP2TtbIoaiPGsW4M4GzJlw2XQB3aokoFoq6dQsirbJjCOYsdgFX0WYFEKTV3dYLiyGsczGGxo47GFwjWNKaXzRiM1EXQImSkxMn4Wyy8ro5rsyPBK9/O8dlNIujcluVj4vPMoWuqBLjsuJ8QTTpunjcc84TweTxtVgYjyE9HcEkQCFIhx/HppoKpt007dYldZFgK8VYZUZLQ3NtachmNRYvV9ZaN2EuJWYpGU7Fx91tom2/Oyw0ikO51E10Vf9P7XTvJOBWsHB+ao1ezDky57Tx4rnkSC2jVfDyhIok7GlMNp4o9mw24SNojLzToC0rL0bL+Ds9cZiOaheYrSyc0oHNhatyIt3iqSmx103CjnjcT90Ir26bpo3FvOORPEgeGtdwzP7AFRC+TbHmRybREX0VURNesO525XxquwHGsThZC5XY5dWDL2Z2tjd0EmihvDT1ivNw2mfqTcc+sfB1dEFGV1Uh9dOh9wfCVM7l1zKpK+n5DwWEbI30sqRr6WoybG47yiMwvptsWXDAvN+aacZF1ScEFq3+F+V/vMHlirAPjbMFlJI12qxsWF6r3TTXrkbkzlPj2ywCoyPCK7GMZiZEUWFkEx870Laycdx4TKTFaAGWU3SwaIiXQRVEVU5FyzBuEOS8zxydScetwsjxzCLm5qJj0HDYkOW3GsobJtmTLoE04IlqJJoui9a/8Aot3Nnx/+Bzkvx/8AjHXHWV5xwfyXheNwKPkFqZkWR4Rc01PCdnYdKhxGpFlLZBsCedMW2xIkUiXRNfsyXjfkCnZvcSyuuOutoDhE24g7kejTYUlv52JMZ4W34z7aoTbgCYrqnU+x4nrJfN3HZOG7XP0YxRz+rjqurcK+xXUCluh+Qkmr8qOom82I6l40kUJ8Xc0Vwq4rMqnDCM9jRydcXaTUiA1GRolLXuiiuvUEJGATuKMUNxtZuW8lQ38eCLDL5ycrMXd22UxxR/sQCw20paIb7aLuSJx9gLLsp595LTLMrsW2vv3MchNpGXrWzNr5W2wFEaiRG/zbDSIKbjVxxzgyHxvxxl/Isqmy7L5NrGxHG7DInauPLoo7UeROCvbcVkHDAgAz0QlTRO/bpEH2281iKegjxxkgoifgREY064CyfJ+AeV6CipeT8dsbe/ucAvYVbUwY7pG9OsLCQwgMtAifM4ZIidk19OsZyHjvh7kHPaWNxNQ1r91iuH2t9XMWMfJLWQ7AdnQWjAXQB1s1bUtyISLpovX/ADbube/rrx3kv9T+wdP5JyBw1yHglCfGGXVw3mUYdbUdas+VZ1rkeF9fNaAPK4LZqAbtSQSVE7L1zFkVJ7c+Yp1VdcqcgW9VYxeOr9xmbX2OVS5MOZGkNMKJtutkJgYkqEi6oqovSoXtu5rIV7EK8c5KqEn4FRWOvcCzyRxrmPHTt5d8dO07WXY3Y46ds1ArbUJrteli235hZV5tHCDVBU0Re69HgmeBIgTYEh20w/L6sGvvzEL4o6sJPheX5Xo7oqjcyE4qNvtomqg4DTrc5IeBTOWMUbdc+iyrjSO7elKiCqk25ZYoCrZxHEHTzB4HWhXVBfcRNy/dETjnm2M15fAlXEw7kOOx5dyj4khMxkb11VUVNvqq/h6itrxrO4zxp99r7yynk1p3FWGYhmJPOxKN4FtJbhAqq344iAS9idD16rKlhdWKuvhVzK7durUGMMZtdmq6dhTtqv2yuP8AP2JEZ2O+VpimVVgtJfYhkCMEwzaVrjqKLjRCSty4jn5t9v5S2mjbgTkrcGlct4m2459BlXGsc7l5+GKqQHaYiirZRXUBEJ0AZeZFdUCQ4ndTrYfHXNdcPk8J18PD+QYTSOqX9iKLGjCGu7Ttp69+mAqOGckxmHLNDeyXkhgsHqWW3F+aY8V2gzZCd9V+livGv4PXqo4dJ1nILzEOFZGHvvVEeQrFzeR8VciSirIz/wCdUX5JF4RMUItU1FFXTplQ9tPNTaqw2i6ca5I2afIi7ST6dFTT4oqdKLnts5qcFdF2nxxkhJqnouix16b4pTjbMV5JTFG2F45/Rqx/TBJCc3/fasfo34vqd/0n91bPFr4/n0079bW/bZzU2OqrtHjjJBHVfVdEj/1enlc9tPNLqow4ibuNckcLTYvyiix1VfxInx6xzEspp2ZldPwCnx7Isft4guMSYsjHW661qbKE8miiQqbLrRJ+FFTqwyP2yX1Tb43NkOSW+N8zs3Ky5ofMamsGgyiQjkeZGDXayE8mXgDQSefJFPoK8+GQrxJ0m1tLPN8Baq2hBdFecfi2Tzuz4psZIl+A69uo3JWeZXHyflq+5HxLG24WPOSGMQxamsKywnWMKGUsW37KW6UZvySnWmgAUUWmfynT48/gpyT/ABSe654xvGaC3ym/vOPbesqcfoa5+2t7WbLUGmY0GtjITjxd9yiAqu1FVEXTokb9tXNIbtNdnG+Rii6en5Mf4dIjntr5pcRF1RD43yMtF/CiFH6XjD9AspTkL+RB2pTj9cenplv3ot8slKv9HFb+o+o2fP4fHu076dKjftr5pBC0UvHxxkYounp+TH6e3+2rmtzay4qCvG2SOknyL+QP06qqr+BO69e3HCMR44y/K8vx+Tw0t1idDjc+2vaYarjCVWWa2FTFbJ1lI0gxYeUgTYaoJaL0gj7beaxEfyRHjjJEEU9dBRGNE/qdcXWtr7dOYYUCu5JwOfYWUzjrIGo0GDCyuJIlzZUhyPoDbLYk444SogiiqqoiL1kvG/IFMxfYjldeVdb1zxG2ajvR+PLhyWlQ2JMd4W34z7aobbgCYqiinVhZ8PRHuauPlM3oP3YcOLyHVRu5jCuccdJsJpgnyDIrCNXdNyxmVXakmD/JZzTjs9s1GXGjYRnlY6hiqtkrqQ4oIvxTXVf2+mVx7g3kqY5MMGlvcrpZuMVg6qg75N/mKxW0EUXVU3kSJ6Cvp03x7nk+inZVa5he5naBjr0qXXVq3USJEj1X10ttpX3WW4g+VwG0BSVUDcibyvuL+Saw7LG70GXEdjODGtqa0iH5a29op6iSx5kY+7bm1UIVJtwTaccArCTgdE9zdgqOuFW3OHMtJljcVVVWmLzCTP6jzonYir1ktl2LUFXYj8BnjTmqjdAiCVDiYXn9doZJoSPsxIwCqqnZdUXXpn9H+D88jjNMd+RZxXvYbVCBFtORJt8tWObiCifMjQuuaegKqonWA8TZRY1FpktH9/WF/NollHUFY5Bfyrso0F6cDbrosNvtsK6TQb1BSQBRUTrMZsH238yOsSsuymRGlx+OMjVqRGkX0h1l9hxI/wAzbgKhCSdiFUVFVFTpRP2281mK6aiXHGSEK6Lr3RY/XuATknjPMuOlvH+OfuhMuxmxx373SvYt/rVgLPbb83h8zSObNdu8ddNfsuckwHhPkrNqAcCwatDIccwi4uqiRNisSXJLDFlDZNsyZ8gi4KFqJdlRO2uv/ot/Nv8A6DrJf7R1R5PnvCvJGD4+1gedQ3chybCbikqW5cyNHGLFcspjINi46qKjYKWpaLoi6LplGUYHwnyTm2Pv4ZgUWPkWNYTcXVS9Kh1ZtSozVlDZNszZL5XAQtRXTXTVOl/+Fv5t9Phx1kv9o65SuOR+Jc849rLLiyPWwLPLMStMehT5/wClsSSsGLLntNi46jYG4rYqqoKKWmnXOeQUHt75ctqi55bz+zqrir4+vpUCzrp+SSJMSfAmMMKLrLzZCYOAqiSLqi9KBe2zmsgX1EuOckIV09NUWP1ytVcj8f5Vx7ZWXJjFhAr8sx+dj0ufBHFIUZZsWPPBsnGkcEm/IKKm5FHXVF6kcjYTcxeOuY1isxp9rIiPS8VzdqGwMeA1lcOJ+eZkstiDTVlFE3EbRG3WXxFvxuQGOKYOUsIRo3a4zm2HP1r4Ae0XAG7mQZA7k+ZBdjiSJ6pr1Fv/AHIWVZgeF16jNl4djVzEuMyyAGh8q18i3gIcCsYLREdfbekPKmoADSqjo27bIoDDUizaYBCU0Bht9wGQQyVVXQURNVVVX1VeuKf5tsG/ixF+2s5FzadlfC3uFoqNnGq7m/jJupdsb3HYj6vV9ByPid02cG+jQ97yQXHFYlx0cVtuWjH5noY9l+sAjlgTL5ux2YHtqYDKW19W3GkmZg7WNuqqlucGIuirqiL3RchxfgOtv8izzkD7pd5U5p5CmxbbkPPnaVtxKquddgMx4dbUwzfkHDqq6M00BOE46r76k8TXM8nK8m9v3uP+6K7HbvlPC6msyak5Dx6mj/S0lbyZx/cuMR7F6C1pHhWUWXElgxow66+y2w2zU5J7qveVm3NWIVUpgZXH/HeAOcXO5PSRFRyPj1xntzfX9nEgmSKD7FUMZxWyJGH45qjiN+3GLxzibHBLXHZcShxUFSx+hv8AJsdCuMHhxVK/IUMoCrGMC1UhVVVVJVXq4yT2n++DkngjCL2Y8wuBZbhkzPbDHMYnueSfi9Tn+OZFjthOgj3CNHuGpBIAgMh6QSK4t/yHjWRZFzp7hMmqHcZl8z55U1NIuL4g+8EiXivG2F05OxaaPLNtorCQUiTLkbBbKSjCeHrD/wBZza+5DknFcwxDOuA85Y4nqcOxCdic6TwLEgRKyufvp6/Wi1YpAFZBiO5vyHsVdA24tzrR8u3Pt59wuM4mxgthlsLE4mcYfyBidZNfssdg5ni6zauUM2sflSEhWkKybdFlwmXG3RFlWc9D3f8Avb9wvui5xu8Di4TxPydkMi3Yofb0bdlGnS77A8Nya7uXLGW41G+gEbWyKKEZ13bEST4ZLPJntvxz3C5lzXx5nObWufUAZjhGIYxa4Pe5PRN02YfRzsZ+aczPWNDkC1KTRg2yRv5XS05V5cwn3Gcj8zzuU+NoHHE2lzXD8QxyHURIGUt5QFpEk44vkcdU2/F4zRB2kS6qu1B06xyv5whZDh3KHH8ayi8Z85ccSYNZyBicK1IX5uPT0sWZEO4pXnwCQ5VWLBiDiE5FcjOuOOEMes/WAMfoI7JbelsWftqYdyY07q66gwswarDe1QdrhxETtqqJ20u8w45lZVy1z9ltD+i+Uc7ckrXBetYwcpqfJxPBcZpm26+hq35DDD8lphHZMg2w+olvA20DdBybeZTkXA/uIxujZxRrmDB6WnyCPl+IRpJyoGM8l4Tbkyxbtwidf+7pbUuLLji6bfncYQGQx/Jvdv71+R/cDheNy2WR44xXDp/Hw5FjMF0XoWK22c3+RZDZwa5xUUJcSlSIRAqow+wXz9XPsOhZHN4D4wlMcVVmOTeOsdpJq4Zj/EeUVmR43j9DQWukQYyN1bEIQXs22uopqiJ1L9ntdndzzrhNnl/IuT3NryFjdBXOXMLknYF3jdnRVSHDdiK0JtGJoqOCZoQoKoKX/IXsz93fI3tZqbuXIkQuN7PGJufU2HxbGWUiwocPzSivsevmqkUUQiV9hKmK2IiJSHBRERn3C5Dn+U+5r3IV0Wzi4ln+Z0kDFsW43+/4bkDIbLB8HgyJqpazWHn40i4s7CXI8Lhgx9P5X1d489/GRe5DkjAcm49ncFzYvG9Bh2IWuM2ZcG5cOW1oSrizIZoJOcHxvKH9jTuO78nrnT2oZFl9vgNJzlhT2F2WYUNfBtregjvWEewWbBrrIhYeLWOgKDhImhLoqLovXJfDuFcx5nzPA5J5OPk2XeZrj2O47OqZh4xBxlaqJFxz8041sgi95HPm3GqJoKJ1lPOXtH9xuXe0O8y68ssssePmMRXNePKTLLyY5MvLPjyRSW+P3OPRpJuuGtZHnvR2yMxjiwwosBU+5bkrlXKvdZz5izz1ngFxlmNwcRwPj3JbCI5GtcyqsQamWciyvF8zqRLW3snyjbvMw03KQJAYzD5ckZHx3y5x3GsonGXOWAjXFleO1tuvms8VyCouG3IV3RSHxbkuVssQNt4fJFkxiceV2rhcv/rE+Ssx4ex6awdNhuKcXfo/kbdWPySq+rtcryW+qaY3A1bR+vpS2D2EOnP1fdZw9SD7UZOBT+PLHjR+VZupbVFtJKztreyyHzJYuXMmwMrVy5+pSWk5UlA6LoiQ31x7Sf1kfMfCmJ5HIfiysdyLD7K2yGPjTxkrVHPzTjfJsW+9vCBKDbk+uQtPytyqqrac3N57l3uH9x9lSWWMV3KOa1VbjNNguOXZIV9AwDCKt2UMWVYogt2NrOny5TzQ+Js2GnHwe/z89P6Jromv2en2en9B9Pt9E7enXp/Qtf6H6fZ6J+y9E+30/onon9C9Ps9OtOvwf0T0/oHon7LmHkzCBb/SvGsZZSifdYSU3XTrq5i4+N0sYkIXFgjLKYgOIraq0iOIobusOy6+5szjIcfnZXUsZ1VZ3lFvkOL2ON2doDF+9LrZ5uNRiZjm68zIiNtkyQooJsRQIr2Pzrw+5UI2jp2A8j4gkcAIN4o6RTE2lp6ASIX4usO4h4gtkybDcMun8pyXMYoSGae8yVK9yqq6ygV8QKRHhtPyjelbPG44YIypCCmWT8qFEcTHuMsJnViWBgSNHlGbGMGDXtGqbSJIDU511EXUUVvXsaa/0LXTv/QPT+jcq1lbylyBgFFx7nl9h2KYviGTXGL11bAxexKrasZEarcY+pkzSZ+sdekoa/nEANGhEesOf5i5f44h8u1hWlHkkK6yjH8cvrNursHGKi7mU851hVdlwxZdecjh4zPcaIOqgOXVGDcgYxyFyveUlhS4rj+G20TI49VYWcU4Y3mSWtQ45Gix4W/zK0b6POkItth3I28Q45xuM5YZBm2QVOMVrKIpK5JtpgxnJL6ii7W2gVx99xewtiRL2ReqLHIKksGgpqylhqSIJLFqoTcCOpInZF2Np6f9Ae4vZYPOxKWrsLaS3HEDkOR62Icx4GBNRFTUQVBRSRNdNVT16ZNMZ5DHzttugB1lAh7XB3iip95f63SAuN8hIa6fItZQIXf0+X7x6p87oYllCqrv676WNbtR2LBv7vsXa17ztRXXgTU2SIdri/Kqa6Lqif5h9P8Aqa9MZJnNhIhQZk9qsgMQYMmzsrCc40chWYcCGJGexps3HC0RBEV1XVURanJKCa1ZUl7XxLWqnsbvFLgTmUkRnxQ0Qh1Ek1EkRUXVFRFRU/oJGZCAAKmRmSCIiKakREXZERO6r1kdVgt45ZzcXeELBp+BMgfURXXSjs2tYssB+oiG4BgLwdtU7oiKKr/Qf+n+xl2/E0SgmZLXS2Js1rJHPHXhjsVl2RcvB8wbnhERVsdyarqnVjlmXjVDZRsus6aP90Q3YMZYESvhy45Gy846vk3PnuXd6adu37JjJMRhYaXHsmDErm5luy5NuP0teGXJdj/RNPNF9P4GQJHO6IuqdUdlJ2JJsKesnSEaFRb88uED7vjFVXQdxLomvp/mK7xPKauJeY3klVOpL2mnt+WFZ1VlHKJOhyATRdrjZkKqKoqeqKioi9WN17c8xpslxyQ+4/DwbOpjlNklO04SkFdAycAdiT2w7IDksYziDohE6SK4RRHeAbmYaOeMZNZkOCT4bhIm7eMpqz0Qe3Yj2p8NdeoZ8mHjnDmMKrTs6XNtK/LsoJhSRHGazH8eecj+bTXRZU9oR9dD/JWp4z41rXYdLAcenT7Ce6Mq7yO8loKWF/fTxEfNJe2iPyiINtiDTQA02AD07IkvNR47AE68++4DLLLYJqbjrrioIiid1VV0TrVMpxxfj/4crPT/AL70MiHJjy2D12vxXm5DJaf1rrSqK/1f8y/t+ifFfj2/oEzlHjvIonG/K81hkL/6+E9Nw/N3IkcYsOXcsw1R+FOFoG2inRhdQwAUdjmf5zpxlviqvzKMDhg1Z4fmGKz4z4Dro8Ea5kwZQIqJ2Q46L+LXt01GLiWPh8RwmvJaZhluK1kKODq93Ti1kqZMLancxCKRfi16LkDKruPyFzHKgyK9m8YhOQ8cw6vnNiE6DicKUpOm+8iK2/Zv7HTaVWm2mGzdF3/oD3lA6+5FavKezp3JLQgbsduzhHCN9sHPlUgQ9yIXZVTv1ynhcC3lZKDVJkNqNvaQIEWdunCyisbYYoO0PGiivr3/ABJ0WHy5C1qZO7n1O7bR4saTNhDLySS0shgZKKJEKIO1C/An4E6xDj+v4/yXkrFYNZOkrnr9jFx6CFzb38yYxjsnww32UkkKkbaIaKoaajrqq4UzhXEd3kmE5JaV1IeT7bRAu7d9WW7mDhrjMbwyErnHSBx59QF1WzUUEU3dWXDnDPHEfPMwooP19y9dXTdJXCLcZqXLj14FtVxWAfYRxw3Q1M9gCem7rJcCy7D5eBci4kysi0pXZKyYklhqSMOYUUnhbdBxhw20caMSRQcBwHCEl2y8KzTh3K6KMzPsY8OxCwKba3dey8/Ep7Skxz6Ns5A2DzQtsIL6Im5V3qgrrjmLcq8M2PHOP5nOiwqKZYTJS3URuwljBiWE9h5oWXmhdNsJIsqLjW7coqiaLj8eXUXOV5VlsxyBi2I48DblnavMk2Dzhk4v5ttCdbbFUAyMyEAAl1203GXJPGOWcS5ZkgiuPsXkqJZwrE3kcWIyb0YWnGlf8TgNH4SBTFQIhLqXhV/wvlK1427kGlvWrURfyqA2YsJZY5Tuw0+p3umjINjI0U+2/qolcx8FWeDYFkMgWq+3bsnJ1vXsku4zsWlBGCeab1ddibmndiEoIajt6i5xbuu3DFysdrF62qeYWTkciXE+ujrEeeJACOjP556QWogHfQiURKLm2de3OxqeNppxyG0iWshLaFFlmgRpM1mY2IgjqmHh+obYE1VE3ipJ1i3K2C4Tb8l4rkIvyp8uvllUji9VGhm9IsL4zjyPCjTwLFeE0HY5qikunesyPBOJrK5mMi07m7kqTYzcawx2ZOcjVNHJuquKivTpjTaPoKNCDSGCEpESJ1QY8mEZ7xhj8p+tnvXkmzl18TMEsceasX8aNuMyyq/SOOkjgeckJQ+YEXUUu42WcPZTxZHo4FY7BmZHIdeau0kCYvpDQosfb4RbEy0Uuxp6fHLLXhjhZrLcKwuacW4srK8Vi9faATdalRqWJ86eVps3Qab8xIOm7Ql29XvJuG4Jd5BkmOSwrLDjiBKB23kWqvsJ4K6awy55GnGH0ktOLHRVFCEgFRXrlzLB415B5TuLZsIj+GMXEx2bx7CiXUqRGqnmyjPg2AEaxRFuO18zaqqKuvWKROQ+ArbPcQtayvyWZZOX8rHI2IZO8v08SgetokZXW5Zi462qC4G8dwkCoqp1QchWFeGJ4bCwvHrGHQVyBKcgR51ez9147VNijSPvauBHaREHcXzLtTVUe5Ax325WE3i5hH5K2z1tJW1k1kYi89jGCMyQm02gH5XWWHWxVF0MhFS6lcrcbYbe5zYwJcauscBhOixkMCwJ9oZ7D5xm5IqDLLiSgebAgcZ0JFHVUGbG474NyfJc9YkkqUUGedpS19KLIr99XF1HjMoBG8pMtQxHce1T8idhXJau7xz9E8yxB6MNvVtyH5EN+PKcdjjIi/VADzRtPMuMSI7w7gJBVFVC7J+31k9Nxbw/mvK9dhM16DlOS0sqJX1EJ2MpjK+kccbeV5BVtxB3bFNAIgQgRCWyzqpclUsHH3JbGTw7vwsv0LsGCNnIdkvxzNo2PpyR4HwLQg9URUUUt7XhDgufmODUD77MzIrie7Afs/AKOEtZDZRBQ1BUcRhDdcQFFTACLZ1l2dYhhlzb5XhzDjNrxs06LtpMsyZ80KHWTmWnBealDu8LvhQtRMTbFR65QYwvhtviu2gya48jI7567lS5T8yU25VC1IZaWC1Febe1itaNoZLoKKnVnxXwdxxI5Qy2gQv0jnPTSg0FS+0SBKiK80mpKyRC068442CO/mh8hoWlrxfyBhk3jfk+nivTDpZL5SYFpHjoJSVgPOiDguABg8gKhCbS+VtwkQkGZhuYcJZjQT2FntwYTFgVnkNu/wCRxnHG6/HhhNOENmQCrTqu7QBVNdyD3oeO+W+IZnHAZnJYi4269MlOWMdycRNVrlkzJbBp5l10VYN6OQ+M1RDD1RKKgg0Fjm3IGWLpjmIVRbH3myfSI3LmuiLhiBvL4mW2mjNwkJERBEiHH8b9wfEjnHMLLH2WKbIKyzWxhxzeeGOh2MZxSJW2zcaGSTTm9lCQlaIe6UlYxSzcxzrK3VZxnD6tzxyZQq6kZJst0QcMGleIWWhbaM3XF2AnYyDH6f3B8QPcc0uVyW4tTk9dYOz4UNx0hBFsmnUJFRpTb+qRt1HGRXyK0QouiKJIqKiKhIuqKi90VFT1TrAoDuDZ1itVieZeSqxM7aYzF5ZdpMqa+7bGBHaYaRwX/ELTAmL4orqKiKvrmPIPKHHuQcPV+HyHvqYORuOy5k+C3GbdCZCBY8ZTV11xIzTYiqk5oKLqunUvkHE/bxNn8UQCkOO3E24eC5kV8Jwhl2DDUVswVttBJXjaaebbVCRXCQSVH+ZRmvVWL1sKY9fMzgErCmn1xI1MqX2mCIXH1cIBY8ZKjqONqP5aJ1O5Aw/29y53E9ar7r95aXJxbaRXwnFSbYMAwBNbGxEvKTQPA2qEimW0tMizXGglR47+OZRAsKyeIJOqLaHUuJNrpKtKQFt3CbbjZKJgQkmmuiTcN4z4qyTk/MnMmschnfQx5DeO0NTMrIUaEdjPYFScfdJh3ZGb0LREXVVVBXLCm4w5Q5lhW371oY8l2RGsBeYdKK5XnIbB5sleZdjusPN7mzRNVLcmlliV1wTmtXmLMXxVWIw7BbfIrHInkadh0kmtSEyUUCZcWQ7KNSQG0Rdhbk6b4m5X4zc46yG1ZeeoxSXJdcBxuKU+PCtY8wB/3QyDisyY5kCkOxRRV1Sp4+xPFbHkTk29aZfhY1WO+NmExKIkilYOtC46rrqAZtMNt6+MScM2wRFKkxT3CcUSeMwyR0GarJYU87ClbVxwWQOZ5UVFaA3GxkONPETOqEbaAu5KdUVFRc2hKip3RUWinrqi9VubZXIdZqKnGMf3NRgF2fPlyYDLEKtrY5kKOPvuEIAO5E9SJRFCJHOQ6725Tn+K2xdllbHcSVtXKplVNy0aRplUJgAElN8I5tJoqoagil1P5kbnSIGNUsWSV/DlNCVtUWcTYLtI7HaJRckGbjQxthqLvkbIS0Ls7mWMe2+5ueL2nXUGdFtlLJJcVh1WpMmuYUEZkk1tNDCOLgoSKCOKqKvWTPYtwDldxFx2lt7Hz1l594JKtYTIv1mNuIxX6My5oqvjBVJU2roJdFisfiC5oqyCNg3kWTLkLVlExqfFjOOw6+2iDCYMHJLjRsghGmhCSd1TTqNxy97dssjZM5Yx2ZVV+kQP2sCmemgyeRSa1quUhjBHMZZKRJ+bVNSTVF6XX8P9G9E+2/xC6+o+6MkqZtNZfSOixK+jnsLHkeB4hNBPaS7SUV0X4dcscUXDNwGL4JGtipHIM6NGt3FrryLWR0sJyxyR3Vt492jY6lovw78aWXGeZXs3GsysmoljidrMGQcmHGsYsGxgT40YW2X2nm5SLDf8IutPAuhKnrMyDKbquoKSAglLs7WU1EiM71QGwV11U1IiVBAB1Il7Cir01jmL8hU867kOkxDr5LdhVPWDw/8Aaa5bZlgXzX1EGlIl+CL0xVZznmM4rZSYH3pHhXVmxBkvVyPFH+sbadVFVveBju/Cip1Gx6+5GoYVrJbiveEVlzGIjc5oX4Z2c6E04xFRwDAx+pcD5VQl0FdemaXKuQKWBavNR5Cwo31ls9GjSw8saTOSnafSODgaGBPKOoqhJqKovUC7o7GHbVFrGamV1lXvtyoc2K8O5t6O+0qiQqn4F7L2Xv07j19yTRx7ePI+klxYgz7ZIUlE1JmbIqWX2mjH0MTNFFexIi9fygrmeO/oQgskeUpaRlpmvO+MVsHpqFtAvKYtqB6EJKgkiL1yLEzu9wnBsKojixsHnSrU0eyUUsZbEyzWwlkDbqEy3GdBpllEAT1Ui11RcsybI6mkxzZHcC3sJbbER5JgeSIEYi7um6PdtttCIvgi9DQ4hn1RZXTiuJHq3251VNmqym5xIDNsywr6iiKSizuVE7qmn2JaZjk1HjNeRGLcq7sotc2+baIRtx/qSFXCRFRVFtFVE76dHYYblFFk8NvYjz1JZxLFGFcRVbSSEYiJtS0Xahoirp26jOZ9mFVjzk1s3oUJ8npNnLZbLY4/Gq4IOyDbFflVxG9qL2VdepMvAcsq8jGF4/rmIhusz4KPJqyUytmC3IaE++0jbQV0XRV06cxaDyRiMjImZFjEeqAuYqTWZFQDjlo060SptWOLLpO7lTagkq+nQ4hjHINJa5A6brcOG19Yy1ZOMATjzdTOktBHlkIiRbY7pqqIqpqia9PXGSXVXQVUdRF6xuJ0auhgZIqg2siWQDuLRdoouq/BF6eTCc1xrJzYRTfZpreHNkstiSATrkVolcEUVUTco6a/HrjmVF9xlBhVrhFrV1NlhR27zV5Ht/vQLJkaOLHcBtJc9t1uK+MkF/N7NFJF2dRa7Os6xvFJ82EdjEiXdkxBfkQW3VYcltA6qKoIaKKl+HqDW5FyLRQ5thDh2DLLKzLHwwLFhJUGbPcrWnhjNutKLgFIUNRVC/JVF6ZtYs6JIq5MNuwj2LMhpyC9AdZSQ1NalAqgTRNqho4hbVHvrp0mNt8pYz95E8scHDekt1Lj4uqyrTV840kEl3J6jIVPx9DjuI8g4tkV6TMqSNVU2seXNKPCVElvIy0qqot6puX0TVPt9P8AoGchVVldVNdZ3uKW0ekrp1hEizriQ0jfkYq4r5i5IMd47gaElTVO3WP4sF7Tlksazy+dJx4bKGV5HhOZM+63MeqkPzi0QuNqLhNoKoQqi906jVYzYo2p5njc5quSQylgURpqY2UxuHu8itiSbVcQdqKmmuvWCR6CTVPRYGI41EfYqH4jrMGWlIy4/GdbiKSNuoRKRgWhaqqr3Xrk6p4ZqOLOPLTEW0pci5ByrGZOQZjk8SmsPupYaxYr0UkjfUNrsEj+UAbIjJSAEzdzO8ixOXfljUyusLeiJanHrCyKHUsRotdHnvumL20RbdYV4y8omia6dcOzlt6pYNXU1kaymFPiLDrpUeXco9HmyFLYy4CkO4HFEhVU101Tr2+tM2de65XZLIk2INzIxnAjSbalkx5E0RJVabcbRXAJzRCFFJFVE164kx+ByLMw/l6U1In8c5JTwZVxRPxpc7SE1ZWVaYpHV2bEVIMlh7cLgGhIQkidcV1XPVJx/wAoPW9kxQYfnkWuhO5vTx7ScFTIfrZzLEd/QHJAG4zJi/MKmrb6Ehde2qbOksQ4MK1r5UuXKdBiNFjs5lCN6RIfdVBABFNSIlRERNVXqTTTpcCZb5BcUj+Nw25DT8o1gTEmS7aM22qr4mmEcAnE+Vd6B3UkRfZpcZ2w9KoMdrKCFksdxo3RZlMlWWsqHIjenkOBHdBBXuviMPxdZpeWlvT2mPZBiNnDqEamRpTd/Mt4JRqmNWCBL5TJ02yTZqoaKa7UBVTOW8hnMRSyaqz+ZjDE2Q3HdnwZY+OO3XsvKhOeZxt54BBFUhNCRNF6xyvhyaxLb63IbC1gRpEZbFDfvHWW51hFAvKikAtiJuCmooKIuiJ1xpqvpmU4lVfTQKYyVV/pdWFuFlDsho8UfyqTCrJkWZPdqIVeUv6liM0akQuoCi0em0iXRF6yHPeLf5CeGcHcyW3fk447ic+zk2U9BCZMtMktIUuGjJ7DFCeQEQkRSFsA27uVoD0+CFnOzViVHhJKZF+a2zWr9VKgRiLe4yhaqhiiog6ar17ninz4UJHLKY4BTJLUbyNxctnlKNFfUdUaQxVxU/JRUVdNU6KNFs6+RIscjxGyr47M2M6/PrvrlP6+Gy2Sk6zoqL5QRR0769cbP49Oi2ETHmuO/wBI/u+W1JSuJMaWua+vKOReNWJT7COA5ooqQqqduscyyJd0sLD6rEa4J5uvR2GKgK6tFibWTYxLqDzRATRMKO4i7Chbk15zzB11qhwa2ypuPRlZPNQILb7Dcp5xsH5KiCE2xKhxyTXVCFA9R0TkaPNsq6HJTJ2rEmJMuNHkfd0SkbWROVt4hLwNd1N38ge+qp369xTh2taA3V9YDTkU6MI2yu5jOebStUi/PqoKhD4t2oqi+i9OPOmLbTIG664S6C222KmZkv4ERFVes4z/ANmvLfhon8glffmC5hUvVzZT3VKbGBsrJmRHlxXQdMobzzLTgtr4yd+VevcdhFXx/jWHZZisawW4Y4/gN1lLkUuaLj1s+1DiK4ASzGDJacFp4wMFbVrQCQUo8ThS6774okuYWT1BuMsTXSsrJ+aFk4xqJmzJjvAovJqi6KOqEKomdxePL9mU2lpDey6XY5FFtBoPFGJyrpnpibG47TDLhELbhKehbnCVVRevcI29ZQG3LjL5RVLbkyOB2g/pTbP7q4TJFfTYSHq1u+VUX0XXrlfC8W5VxzivN38inlbRcqxqLey8oOFdSzJuukzSBWzYR9H1ZBVJwHkcRFEVVMJ5B5G5vwbJsxiQ5rA0NTj40l7cVNdUSYyi3DiSNogyklVefNldR0FVVdvVDbrc1H3S1iDMZy0WwhrXNSxxmwYWOc1T8QuoZIG1SQtyonqvXtvP7yr/AB01lFS5P62PsqS/SqHI/wCMj3aMfm/n/OqPy9/Tv1guc5fLiphdziUAcfvnnWpFPH+pqZdKzNaloqtg2zMdQnHRXQEfFxVQV16wrJ+S7tqAGNWDX3JKjZDHrY92FpNYVukeFN6ympD7bG0GNHFX5RLQlReP7xrJIGEhMxyiYxXMrmqbuqLHX40udBmvya55UbUW3pDfkUlRG0dBwtBHXpprlP3LcYSMVjSG7aFNl4hEqo4yyjnCYejz4Mls3UMXlBGgJUNVTRFXTqmrXpH1btfVV0F2VtMFkuRYYMHI2Gqkm9RUtFVVTXuvXtqkyn240aNcVz8h99wWmGGW80gE6866aoIiKJqRKuiJ69ZW1QTY9iuPX2K2OTRq+Y0+9DqW7IXDWc3HIiAUVW3lQ0/IFS9E16x88F9xfH1disShap3MXkcfVcmZjTDEdYkijuSccQ1caHUVecFPIio4KqKoS8pVNHnVHyBGjcj0VxcysUbfbr62LUfSQrWFIUn30ccjn4X5GwtAEE3JqK9UGLtSK92hLAouHZZTtS2ocurfZqhrLliUDZIbBKaG826uiKhC4Kqioq5rSYDk0SdjyBmEebfWV/CnnPyh2rONKhu2g+Nk3W0bbZBllNE27URSQur2PLs62JLi5ldWc1iRNjMSI1Y3T1zf3hKbdISCOJaj5TRARdU169xCPWdcytrlFgdUjs2M395h+ltrJVyv3EnmTxqjiq3r8qoXp365Jskt6oq+fTOx6+f9fEKHNku0VMw2xBlb9jjhGJAgNkqqqKmnZeuMbA7erGBWUNZEsZpT4gxIEtj77B6NNkkWxpwCIUIDJCRVRFTunWUzM2lxIzeV0K/obczXW0gaW9RBbpzjznVQAR1qLLhAqFormoIupprimFMOxZ+c2mVxZtHBikEmyhw0hvQZLytNbjBJLj7MdoVRPIa/LrsVUwDGLKxiv5TAm4ullASWw5ZuOR8Tlw5c4oiEritk8JJ5Nu3cvr1x9a0U2NZ0lNa4yN6dfKblsMuu46dXEOQcciFPFJdBokJdRJwddOqrM2rmmYwaFiUYpCm/GCPBiQ6tGX6V+KS6o+2grH+lUd6l8iCqqiLz7dUkKWGOO8h45d1kAAcJUqccko9ekw2Hc0isux/JtRdFjknqC6Yi9YZpjWNHiOKVtTeUk2dHi20WfVwxjSTi1SaPSUkGKvtHGbNDRxO6lqicsuJqgu5nXPAi9l2PVhOgqovpqip26a5HcCQxxlzFT2g5M1EYV0I+RwGPqXvC0GurhSUYkimiLpIk6LohdZ37hswYRMm5WuZyVCrqqw8XiTV1CP3VEbcfAWm9P+1R21Tsuq/9X/MXPMPh/L6vCsjZssik2VpbxW5cWTSJexWjgg07FmIhq+TLiEjSLoK/N8FuYHuBvr695K4/cdfxuptJMcqWbYY/NV14WwbEBVuKht2MOKw2DTokr57tij1xFgVrVZBkWIxoUXIpWIY6JFbZTPn3DsN6LXMiqI6+rEZGGe+oI47s0IteqmPx57UuUOOcwxufCkU97BwNK1oYEUSJ2HISlbRxxwDRp2KZCpC6O5DHUkLj7kbIKFqNyYqYLT2lrMjE1cRWZlLJsramfA9PGKy9xusqKKhdl9Om8mo8TgR8pCpwu9cyh3dJyGZY3UiIlmc21eVXXG3RfcEmFXxomm0U2ppJzSRh9bLy+44xsMwk5NLEpN2xdtVbkyM9Xz3lI4zbRNgANM7Q2JtJF1XXKcgppj0e2rpGWVdZMbXQqpm0yxKw34y/9rVkZLhtkn5J6Kioqa9Y3e3WHY/k1tndbKsbude1sS0kA2/MdZbqojkoTVgGBFBXxKJK5uMlU11Tnz2+SoTeT8WSGnLZaGyMpsCHMpbeFJrUk7u6ugMpI7h6op+AN+5R659ossw+mvqfGbZmLQV9gwT0epjnkNpENqGm7UUVthoPVewonXHGB2uNX2W4Rh1DSTonHmMtuPzsifmlKckMwYW4d5K1FZjmQKhIwDoiqbiVcZtOMPa7ynxpmuKWcabBuK3BvuyO/Chtk9GjuMUTSEb7MgWXI7ijqKbx3aFp1USrJgo1jKq6+RPjGCtHHmvxAclME2vcVFxSFRX0006xrlu242f5m4vp8ejQCxNjyy2aeQ2r6Tym17APGO9w25Lb6x3GTUUbe27R6u8wwOzyLj6/ucblwf5F51FEp6cXWQZO1fgWVeZNSQYRlJCQTaacZMzcEVD05YzzNOJsw5rnV9zaVdNQUdO1kMTFYtfdvVEB2wrpe4BBthhGoqGBCLhOnp5CQkwjPuPeDuR+LMVuFcps2r7XFpNbSbJ0aQNhN2Q2/po8YtIr21VREfDcKIpd8FwVKJmBi+YVkC2yasq3X68bidPlW82zdlPxiFxPqyYbGSoGKmOqaprr17d5OAY5WYgc/II4yxoY417bzlPkdWMCSbTOgq8IyHRJ1U3mi6Eq6J1xlmFLij/JGE4XJmysmwCM6+rk185TD31j0KLq86y7HByMbkcDcZRddigZ6YDk1LEyLgLLqlHKn+TcMdh19FlNs6y9GjRfvuB4lYJ8XFF2NIiNpJ8YIKo5rrwJb09PCrrPLcobsckmxm1CRcToGR1ESHKmnr8xttEQCunounTGbFUwjyuuv8eooN4bW6dGppst1+ZWtua/2J0/mMdO/VjltdiMAsuLAaHMiyyZ5JeRnfTo8WXIfW1eVXEaXyE0kYVRrx6Ds7IvWHJVyX21uH42Lz3AJfL9xP5NOR2vR1FQhB0WW4q6L3AlD0XTrHoj+E4xkKXuFV11a3VhWwplpZWVhTjNflDaoPma2OEosiw4KNIiIOip1lmZSqiG9lNXffc0C9MFWfEq5lMw9Kgsu66I2Z/MSad1/aT/AKB9GWfVMyzXHSnlVLEubWpVhbJGhlqf3Y61v3IyGm/XTTt6r09lWE0U+uupFY/UOyZWQXdoBQJDzb7rX09i+6CKpNgqEg6ppoioi9V2R51STrK3qqlaSFJiXtzUo1WrLOcrBNVr7QkvkMi3Eir8NdE06sqXAquRVV9tZrbzmpNnYWhvTyjBEV5HrFx0h1BsE2ounbXTVV6mZvOHKqG8tHfNcniWSy6CPcvqCNuvzW2BIxJ0RFHljuN+RUQj1Lv1WX0HDZMGbTzquzrgi5JkLUJidTuNvQ5Sw/qVbMycbR15TRfIakR6qS63d1a4taPWGRWlhc2xt5XksdqTYWkkpk15I7EoWxQnCVdoiiJ6ImnUzJ8jxuxlXE+JVQZUiPk+QwW3I1JVtU1cCxocgG02R2WwVUHUlRVLVVVesVw+djkqPBwmAdXi1lX3FlEyCor3ZH1TsRu5RxXXWyc+fY/vRF7iiL36i5dCjZHk2S1+pVVtm2QSchfqXFRRF6A04LbQOAKqLbitkQIq7FFVVeuPqqzs2Z1LgNg5j/J8J9mYwkSId5Gl2kNNuxx7dEQy1jKq90RF3dkxzlDF4V7k9XOjwr3FY+SXEufSxY5L9TWvM1cltszAF0cbamE4gqiLt3InU7F8wpod7R2KB9TBmCSj5GiQ2JDDzai4082Sbm3WiExXuKp01YuwMpt4zDyvM0Nvkr8ijBSXc4BR2AaeMDX+yib5Ifoe5NdceocxoikVGKyUlUEGrnzqJmtcSCtaDbA1DjOjYMrsBv8AJFNNE7J1bXmB0k2ssruuYqrKRKvLi280KNIWUy0Ldm86IqhrruFNV9PTosWzWvdm14y2bCG/ElOwbKssGAJtqdXTWF3A4gmYEioQEJEJiSLp1f8A6IxLSXIyePHhXMzIrALV6VAi+RWoCMg20wLP509wo182uiqqIidPWowMpOskSUlPYaeV2Q4c8Qn5G48mra2uPsCvYWX3zBBRB27fl6j5riGPz4GQxItjCjS5GQ3lgyzGtRQJjIQpz5tIKoiIKIHyony6dT8vvK+/g2Vu+cq7jUV0VfW3Mt0EakSpcVxtxQcdFE8pRzaU1+YtSVSXGnsqx6ZKPEcfbxehWHf3VYkOlaIVbiKMB9vyabB+c9S7evV5hONY+KYxksuXNvKq2mTL1ixenw24EsZH3sbqqBtNgKhrt+Omqr0c9uDlsKG4/wCc6CFlMpulUkLVsUB0DkigJ8obZKKI9kVE00DiiTjTETAm0ho3Q1UmXVtt/QTBnsGkqGYPKavCjjjhOKThaqakqqq3MujxuyYfvsYvMPszkZNkM1HqDIo6RbaIAy5JoBOAmiOAiGPqKovVBlNBjNlGucZnNWNNIeyjIprUWWy2TTZrFlySbNEElTaQqn4utO3x11/1upltCYy7DysXnH7Cuw3KptNUTDeJTfA68kdAAMlUlba2Ciqu1ETt0mNYLSt1FcT6y5bivOy7Cymk2LRTLKfKUnHnFERFNxbRFEEEEU06lX41l9ik6a87ImBh10tNCffkGrkpwYDjTzTPlJdXBji2JL3VNe/WR8W09BIaxPLgkDkzTlrYOWNyUlkY7r0iy8iOAXjAATwqCCifKid16pMwxzG7KLfY7Ick1MqRk+QzmozzsU4birEmSTaJFbcIdCFU+PqidDeZTTTIeRI2yy5kOOzyqbWU1GDZFGcaC4y+rKaI0bzRGCIiCSCmnTmU4xAupuTHCfrkvshu5VrPbhytqymWhTxsormwNxq1u0TRFRNU6fmu4naq/IsnrZ1Ey7JxaKc/OWwcd8IykBEV1d21E0+Hp1f5bkWNWUq7yeYM66kM5RkUJmVJGI3BQ0iRJINAniaAdBFE7a+qr1Q8dX+NhNxzFoMaBjRFKlBb0bUSIMJk665A/qAPxCIuKrio4iJ5EPTqryFuJlF7Ko5sexpoeQZG9Kra2XEdR+I7HiQm46L43EExBwiFVRNyL0OP53RsXEJl0pMF5Ddi2NXLJtWlmVdjGIXWXNqqhbS2mnYxIe3UKxfh5XfBXS2psGrvcmffqYzzDiPMo3Fgtx12iaIW1TVFVPm1Tt9ldAzaDNJ6ockOVVvUTSrravSYAhMYaf2m2bTyAHkaeaMFURLRCRF6t8UxSvlP1eQSXpd8t9KS3fuHH4aQHQnI4ItK2rKeNWhaQFRV1RdV6kWMWHlePsyjVX6jH8leiVBtl3WOkeS28Ysoqqosg6gD6CKJ26DBMTpGYeMazSkV0t12zGe7Z6pYu2B2BOK6r+qo6JfKqfKgoPbp+yiwspx1qUWsiox7JHodQ42q7lijGlNvmDOuqoy24IDroKCnbqu4jcxp4MGq7Ni6jVke4tmJBW7Lpv8A179k08j5mTjhmaKe1VXsiIiImVs0mN2DAZris7Csi8+S5BNKZjti4LsuG0cqQatERCKo60omnwXqqyehxqzjXFKcg659/KMimNx1lwXK59fppck2y1ZdMU1HtrqndE6pbiqxW0ZnY/ZV9vVE5leSyGY8+rkjLhOlHflEBoLgou0hVF9FRU6vLq3xa0fn5Ja2d3bm1leSx2ZFjcSznWDwx2JQgCG6ZEgAKCnoiIiInVRR5fj6yRx+G3X0dpDlvQrushNtg19KzZNLvNokAd7TyGBL8yju79Rsoqqu3vsggOI9W2mW2q3LtbIFFFuVCji20wLwCu1t4mlME/IIV79NZXm1FPsLxmrj0wS4mQXdUP3fFfcksMrHrn2gVUN013KOq6917J1N42osfaPDLJ60fn0lvJlXbEwrk99iMg7Q3TITXvtUtB/c6dFPGFlzEIpH1K4+xlUwaVXELUURDEpSbU+QVSVuQeyL1dMcd4bEnjieMWB43hVc14I01yLGJ1uALTSEbiuFuI0RCcdVS7q4eqs53mvFWNU/M0B+wlOYfTUd0dW7dsyDSvlV9fYl9DGB1PGbgvDqwW5FRSFNeQOQMoq7GFByK3m5TXVwwZB2sujpKje5MiQDQXHEkH5RiDoiuCIkiaGOvGfFHGNDbxTm353maTLmCx58TgRAOGrpTYZPNgKR3HnzMT0I1ZYRCMiFKjHaaOMSpo62FU10YdNGocBgY0cVVETUtopuLTuuqr3Vf8xZJWYlbN0OTz6afFobp5NzVXavRyCFOcFG3dUbNUJfzZen5K9Sc5r+ZMRiZHeTIx5ZcxWrRZ9/AKyZn2sV8X64mUV/wourbYd9NFFNesY5T4qymqwjN6phI9nZWCTR+oOCChTWcMobL6LIabN2M6LzagbKiJIu3ReOpNlnARecOPq2M0GdMi+NfdThcCTJSV9M2y60iSAGRGkNMoTR7kVsxMh6TG7PPeNsZgqiRZWYVsVJF/IiL8rr8ZpiIItv7ddpA20u7vuH1SixzHs4xaFgVfV1zlnT5HGsDsbDK65x9pu7SwhR3Xdqx3ditq9opaqoqvfrEuMZ3JmDPHBkW0bL3HayazAuqGLJjO4NAhOxoaPtnBBkkfPQVcVR3Kfr1L4ka5MwcJn3vFq6yUFVL+7YvGC0BwLTFnnSh/UFJdlGroyVFTQPl8iaIPWY8X8m5Ri+ScW5DSzYVdjuPRpbM2vtLiWb9vYnZz4zbqqSKBMorhI24O4RT4zsM4lzvB73B5cuS9VSsnjqxaUCzD3PSm4jzDwC4S/O40244ypqrgtipEPWRZFk16mWcj5s+knJr4UeSK035yllAhHI/Ou733HH35DqCrhqKIACAp1nuQ8HZXhkak5GnypUqwyMVdmUzMqa7Ystya2RGfF1yK9IfRl1g1QwVN4IXZMJzHGcv/R7mHBK6viRsndB1uHeOQUST5Jawx3sOjK8jzD4NEiI4bZtEBaDEpMhz7jrEakJEYbXIaCKj1/ZQWZAOyfpEjxhFh10BUEVrw6ar3HpETXRERE1VSXRE07kWqqv416l85cN5TQTbOxpmKewxDNpFs1WJHZhhEKNEOEStkwStA+IGjZNvKRoRISokbnfmyxw6Nf1decSlxjBo8lIYSDgO1oy7WwkIJOq00+6gIpOESkm40BsQW25i9uuW1WP3mRq87k2L5AJfdVhJlGjs8mXFbfbNqQ4IvGw82KtPausuju2JT5LzBmmH12JU8eyU8Hw1l3W3nzIJRIjtlPRoFNuOZeYQJ4hUkT5PRUXlWLylx6zkNRMlM4jOkVdgj1TQBMklUV8mEzBWO6bTElwHDMTUyVVUl0Req/J4XIOERabFlrJGEQrKFYhPpJwQYTtxIkOQohC/wCawirIBHSPQNoaCmo9cT8nVHImPy+WePaBusu489uzgYjkE4ZTz8iwhMV4to2kgH1YksHGEXAEPmBQ74TyHzxL4/o4GAS402toMFZmyJ1tJgzwsojc+zlfMLPnbbcL86SoiKAAO8j6bzKDyJg0Sqxmz+s45iWNfYhYY2wSxpZhLOFEUJBrLjo6iukfy6Drt7dYTiU3kbB3IEGhrnM7ZnVkxhu+zmvlG63e1j9fDRxmOjZqPgRQFV01BdEXqr4nlcm4K7ISzm1l9IcqpY187jtmrZjY/jsZ1uF9QEiO+yhnIRBMg+VXC1VOuRMK9xGa47b8TwaOOdIONxZrEzFG2Jb9hMmsy34wPuyVmOR3IifnPnTZtUSUS+9qL3T3jft5kU9tZ/TQK1yhtPudnzJYVhyZ5ktd+dBxqUDO0FXegspu6zeWrBNRpObCDB7SFozj0Ubzttqvr494oWnoq6f9BmROsMLxOdNluE9LmTMcppUqU8SIhOyJD7JGZKiIikSqvTEGBFjwYUVoWYsOIw1GixmQTQGY8dlBAAFOyCKIif5l/pp/r9ZTh9jgHLsixxLI7vGZ8iHVYscN+bRWTlXKeiG9agatEbRKCmArppqiL26cc/k55nLxtm5tSoxFFLYKltTW301XT49UGSw23mYeQ0tXeRGZIgMlqNbQW57DUgWyIUMQcRDQSVNddFVP6ORkSCIipERKgiKImqkSr6InxXqdi2FxLrmnI6192LPfw+RBg4ZDlMqoOxv0wnqTcohLRCOvjyG07p5NyKPQDkHtylxqhSVHX6TkqPYWYDv+Um4dhTxGTXb3UVkB37a/HpM74suHZcWPJ+776itWAr8mxW0VvypXZBVCbiNkYfnGXmnHGXR1Vpw9pafsEtJ2LY5Ns0NHEsZdHWSJ6OJ3Q0lutK5r+Pdr0mnbTsn4k/AidS3aimqap2e75pzlbXQ4Lkx7VV8ss4oArhaqvzGqr1b8s5nVX1zQ01jS1siBjTEGRbOvXliFbFNluxfjNbRM0I9zqdtdNV7df5O+Zv8AxRiX/lfqHxRhWH8j015Moru/bn5LX4/Gqgi0YtFJZNyusJLvkNHU8aI1p2XVU7a/an+n9vqZCd475kV2FNlwnFGpxJQJyHJKMZhrbou0lFVHVEXT1RF6hQmeO+ZPLOmw4LanU4kgC5NkhFAzVLdV2ipopaJronZFXt/R8xzu1YlyqvCsUyHLrKLABs50mBjdS9cTGIQvkAK6bbJC2hmKKSpqSJ36A/5OuZx3CJbVqMR1Tcmui6XCp/U6wbi3HsF5Vg3ee5DFxysnW9bjLNXEly2zcB+e5Fs3XUbTYqKrbZL3Tt66f5itMbyGvYtaO7hP11pXSUVWZcOSCg60SiqEK/ESEkIVRCFUVEXpYzGb8oxMZJ5X3MUbyOK9VqSueTQFkxiNNF00JdS7aqSr36rcQxCraqKKqbIY8ZtTccdeeNXpUyZKeVTefecVXHXXFUiJe/bRE/6CPGdPjWAY5mrWeU+UWcx69uLOscr3KCbBisNRkgNuIYuJLJSUu6KKafHr/ITx/wD425H/AMG6/wAhPH/+NuR/8G6RZ/AOFSWdwahDzi9hu7UX59rj0B8dVT01Ht8deo1Xylh+WcQPyTBpLsnGs2xRkyUQ3zp1MyzPYFVVfnWuMBRNTMU79VeU4hfVOT43dxhmVN7RT4tpVWMY1VEeiToZG2aIqKJaFqhIoroqKn+YMk5Dz26j49iGJ1j1teW0kXHAjRWlQAbZYYQnHnnXCBmOw0BOOuEDbYkZIipWPcQ8jR8IWb4CzD7wonbhuEq7RsncNbXXb+6JoJ5OIPoKn8nVBmmHXELIMWyerh3VDdVziuRLGtnNI/GkNKSIQqqLobZiJgSKBiJiqJ+y5557m5txS7iddP5G5Tdqo1jlpZC5Q/XSsl+hbYdqRjfV+Bdm1ZKN7+3k079SP+4O/wC1r1xj/N7hf8W439Hxz28YPaO1dvyTWSr7kKxgukzYRsEalrXwKCPIaJCbS2ktyElKmhLHYJpVUHyRYHGfHESKMr6U7a9vbInGqHE8djPBHk3Nu4wJGo73AZYYaFXHnCEBRE3GOa8R5Upv2mI2f00e0WE7XRshp5DSSanI66K8bipHlskJt6OHtXcBFvEkTmvIY7MwcDbwKmpLaUiEla/mB5AE6ijIapo5IYhDYkQiurYOpuRPKGv7PI+JsItMdp8huLrF7KPOyl+xj07bFHdtWUoHnaqNKeQiBtUb2sqm7TVUTv1hFfyJkOFZA9nkO/mVRYbKvJTcRvHX4jEwLBbqFCVCNZjSteNDRUQtyjomtH/NvyF/tET9jyHzZleacVWWM4xLS1m1mP2OWv3siNf5QzUwgitWFTHjqYnMaJ1DfFERC2qSomuPfwgov32Z/o/J2CVD8OLbZrx7mmJVkqxJ4K+NYZHjcmnhPzjjA44jIOPCTqttkSCi7RJdEXH875Cyvjq9rL7J4mHxomHTsklz2bKRTy7cJD43VbCb8HjhuipCaluUfk0VVT24fzo0397P/wCYK7IOQ37GxuchdlRsRwzH2mZGQ5HIgiBznmUkm2zHixkca+plyHBAd4iKG4QNlUcc5ThmQ8S3GUTo9Tidpc21bf47a3ExxGoVNOs4LbBwpElwhai+RkmjNUBXQMgQv+grxdcYTmeGYrHwWlyutsm8qZvHX5r19OgSorkFKhl0doDFcRzyKi6qOiL30lcUZZf0WSXMSipb5yzxxuwarSYu23HGGBCzBt3eCNrvXbp3TT49ZjjWFZVi+KS8MpKy9nSMoZtno8xi0nuV7LEVKltwkMSbIiU0000RPjo9IquS+HrqY0BE3XG/mFSslU9G25jte8Aqv+zRE/CvQ4jy3hljitnJB52qlmrU6hyCIwaC7Mx++hKcaUA6j5BA/I3uRHW2yXTqsrLazlzOE8yt4sPPsbecJ6NSHLL6RrOKFpwtsaTEIgcnC2iJKjiQGiuAy422+w62+w8228y8yYOMvMujvbdacBVQhJFRRJFVFRe39DyHkHPLpnHcPxWvctL66kMS5LUCE2YteRY0Ft15wiMxAG2myMiVEEVVdOouLe3LAjeCZawq53kDklkmGUYkzW4zsikwyueF09RIladnS2lTspxl9OgUl1LaGq6ImqqKKq9vx/ZlsDBoM22sMZyHGM1tqWtafkWFrjmPSXHLdqJDjopPlHFwZqtaKqiwSiimgooC2vlJ0xaabaRXHHXTLYDLLYIpEZF2QRRVVeyJr1xPiWfw5lXkgxb+9epLBHQnUMHJ8lmZBVU8yO8urLzUaQ35Y+iK0ak2ooQqn7P3H/zLcjfxWk9SP97u/wC1r1xj/N7hf8W439H5cbkbkaxuPhWMQWyIlRuLDw2FZGraKqoiG/LeNUTRNVVdOud8zWKP3lYZljOLBOVEVz7vpaErZYra66iivT1M00TVdvrtTStLlvjDE86kU4E3Vz7quFbSAwZK45Ei20VW5IMESqZMI941L5lHd36g4bx3ilFhmL1yuFEo8dro9ZAbdeXdIkm1HRPI84qbnXnFJw17mSr3/oPtx/wFyh++FD1R/wA2/IX+0RP2PPX+CcQ/5RqfrHv4QUX77M/5g41/nuqP4jX3Xtw/nRpv72f/AMwcU8sJBmyuPf0IfwV6yZbeer6HKY2Qybnw2bg6tx1sI8ppIxnp5SjGOqqCJ1hHH/HsCdZZTd5DUjDKvbfNaeOxYNvS8jnyI/ePFgAiyX5JkIgIa7t21OhRSUlFERSX90qJopf0/wDoC6r/AOo7a69IDb7DhFqqC282ZKid1VBFde3x/wAwXn83mA/3pI653/m9xH+Mcr7OWoF7DiuWWGYnech4laugKSaPIsOq3rlmTEfXRRR9lp6G+KLobTpiqa6Kmqpojgd09Oxj3T/V69vmQW7nlsZXF2LxZLyruN5amElO084a91MwYEjVe6kqqqqvfqRYWcyJXV8Nonpk+fJZhw4rIflPSJMghABT4kRIidHXXHuE44+racNpwKq3cyJoHG/ywKVjzUppFT0X5/Xt69NVuJ898azrB8/HHgzchj0MyS4q7RaixsgSKbpqvYRbRVX4IvQmKoQkiKJCqKKiqaiQknZUVO6Kn2T8Zy7mnirF8jqjZbtKDIM/xaoua45MYJkcJ1bPlNvNKbLjboIYJqBCSdlRelIvcRwigiikRLylhKIIomqqqrN6r7qksIVvT20KLZVdrWS2J1dZV01lJEOdBmRiJt1l1shNtxslEhVFRVRepGKZTz1gFffw3fp5sCPZPW/0MncgFGnS6VqQwy6Cro4264JB33Imi9fyj12a4rN4/SsfujzaPfVjmLNVMUFclWD16Lv0wNNIJeUzcRAVFQ9FRdOdccxLmvijJsgtsQYYqqOh5BxS2t7N/wC/oTnhr62DLN589qESg0BLtRV00RVSkddMG2mrqpdddcJAbbabsGzccMi7IIoiqqr6J0CL7h+Etdgf/BRwr4ii/wDy7/VTqze445BwvPWqV2MxcOYbk9NkrdW9NAnYbNgdO88jJOiBk2Lmikgkqa6L1NxnMOZ+LMUySsSOtjQZFn2L011A+qYGXF+srbCU282jjRi4G8E3CqEmqL0ucQMs9o8PMllFO/SmLc8TMZAk4y3uThtmnEeR4l7k8hoar3Ve/VbkuKXtRk2O3Ef6upvqGxiW1PZxVNW0kwLKAZsvBuFU3tmqaoqa/Zpov7fTtbyPzLgGLWzGv1FJLv4sq9j6Lp/dFHWq9LD0XTeymvw6bq8f9wPG7s55wWmWLS6/R3zOl+Q2y5kQRQMl10RBJVVeyd+mZcR5qVGkNg9Hkx3W3477Lg7m3WXmlUSEk0USFVRU+z3H/wAy3I38VpPUj/e7v+1r1xj/ADe4X/FuN9kidYS40GDEaN+XMmSGosSKw2O5x+TIfUQABTupEqInTlXde4TjgZrThtOt1du5kLTbjfY2zlY81KaRUXsqKfr29emq7jzmnj3JbWQoDHpo2RQol3II10EY9LZKzKcXXtoDK9+y9emn2In4enarkbmjA8cuGFUZNIVwFrexCRdNsukpBky2lX4I4yOvw6ara/3B4Q1JeVBbK3S6x+Jqq6fPY38SNHH8e51NOot1jtvV39PNDyQraksIdrWS219HI0+CbjTg/jE1T9hHpOQuVeO8GupkEbOLU5dmePY7Yya43zjBPYh20hlw2VcA20cEVHcJJrqi9c4ZJid9T5Pj1pfUDtZfY/ZwrmmsWmMIq4b7kC0rjcYeEHW3GyJs1RCEh9UXrlOt5E5Q4+wSxn8pDOg1+X5jj+NzpsFcTgx/rYkS4kMuOM+RswVwBUUIVFV17df84fhL/wBCjhX/AA3r/nD8Jf8AoUcK/wCG9VuO41zhxLkGQXMoYNRSUvIeJ2dtaTDAnBiV9fClm684oiRIDYKuiKunb7ZN7lV9TY1SQ0RZdxkFpBpquKi/k+efYm20Gvw3GnTkGX7hsAJ9otpFBk2VrFVd235J1XGeYJNfiLip8fTok4x5SwXOHwEjdgY/klZNtmGwTcTkmnFxJTYonfcbKJ0v4vs9uP8AgLlD98KHqj/m35C/2iJ9q3/I2bYtg9PqQjYZTe11JHfcBNxMxSnuArzmipo20hEvwToK9n3C4Ikg3FaEnzt4kTci6KpWEqKEdB1T8pXUT8fXON/iOQ0mU0UyoxFYl1jtrBuqqUici027wT65xxolTVNUQ+3x6x7+EFF++zP2J+Ppux5R5Gw/BI74KcUckvYFdMmiiqi/d9c6f1EjRUXVGGj9OhZH3A4shk4jSE5VZc0xuUtqKUl2uRtB1/dqW3466dLb8bZ5iWdVwoKvScWv6y5SKpegTWoLhmwf+wdES/F+wXIs9y3G8LoBlRoJXeVXddQVIzZhKEOIthaONNeV0kVGw36kvoi9f84fhL/0KOFf8N6nVvHXJ2AZ5YVkVqbZQcPy+gyOXXwn3VYZlzI9Q+8bbZGigJmiIpdkXXpabknmbBMYuwJQfo37gLC7iF8Pr6eoGRJjovwV5oUX4a9BT8e814DkNy8atxqUbpuruJjiKibIFVdJGkPrqqf2FsutPs41/nuqP4jX3Xtw/nRpv72f6l5HmGRUeK4/AFDnXeRWsGlqYgqnbzz7E22hVf3KKSKvonfpKcfcNx8k1XvBuOZPar9+umq27sdIiD/s1f2/j6g32N3FVkFHZsjIrrmksIlrVT45Loj8Owgm406C6diA1Tq1yTI7WBR0FFXyrW5ubSU1CrausgsrImT50x9RBpppsSMzJURERVXr/nE8O/4/47/b+v8AnE8O/wCP+Of2/pzJOOMxxzOKBmwk1Ltzi9tDua1uziNtuyoBy4JmCOti62RhrqiEKr6p1Oq7Ln/iSDY1k2XW2MGVnWPsSoVhAkFEmw5LLj6EDjToG24KpqJIqL36/wCcTw7/AI/45/b+p9Rxpyjg2eWlVCbsrKvxTJKu7lwYDr/0rcyUxAcMgbJxUBDJNN3brTp2mzXnTAKy3jn45VXCtTyGxhuouitTYWNtzHGTT4i6IqnxTpuqpvcFgIzXSEGhu5Vhi8dwzLaAhNyePDYVVXt/ZOo9jWzItjXzGhfiToMlmXDlMn+Q9GlRyIDBfgQkqL09Kkutx48dpx+Q+8YtMsMNArjrzzhqiCIiikRKuiImq9TKW/5z9v19R2jH09hU2/IeAWlXYxiVDViZBmyzadBVRF2mCp6L1928U5x7YsUssjlw6wYmDZFxpUWN5NmSQjV9fspXgdkm48QAyz8yqaogpqv2vy5khiJEitG/JlSnm48aOw0O915991UEAEUVSIlRET1Xp2qvfcHxyE5hw2Xmqu3cyEGnW/7I27Ix5uU0JJ6Kinrr29em4HHHMfH+V2ju3xU0DIoTN46heitUc4mpZfg+Vle/b1+16TJeajxo7Tj8iQ+4DLDDLQqbrzzrioIiIoqkRKiIiar09T5Bz/gI2Edwmn2KabNykWHQXQ2npGLsTGhIV7EJGiovZe/TdRinPfH0qzecRmPBtbRzGJEp4uwMw28obhq8Zegg1uVfgnQONkLjbgC426BIbbgGm4DAx7KiouqKnb/RvWcle3PIMXoKDB4eTXnLT2QV9JaTX6dpuG3RDSwrmLIRxwXCkqYtG2qpt1VeydVfMnHWRcV5biNk/dswKeyp8GpbmxdobJ2pnMrDcixBHV9hwWv7vDd2VVFF6z3ivlrCWcB5t4uDfkNbBbmRa22hx7BaWzf+6rEnJECZCmILEyI486P5wHGz2kQB0bZa6OCTa6LoWhiorov4dPTqPxXhdpk9jjNRgeRWsV3KbgbazWRk3HQ31gD0iO1HaIBfdJGkRlFQUHcpKm5evX7LXkLk3JYeKYhTrHCbbS2pUlEflvJHhxI0SA26+8+84qA00y0REvonr1iXIeMHLPHM2x6qyeiOfGKFNcqbmGE6A5Khmqq0ZNmJE2S6jrovfrmnijkfg4sQ4gw0bocZy/7puoP033ZbtwsbePJp5lBufvyKZzBbgNgrKDr3AD1679eqd/Tr1/ZXn83mA/3pI6531/8Are4j/GSV1+PrK+J6+5iy+VeWqV7GIOPwpTLljj+KXIlGv8puY4KpMMFFR6LE8iIrz7ibEIG3VAGIzTjzzpAzGYZEnHX3nFRtllkARVIjJUERRNVVURE164f49sRWPNw7jnGa65A0/sFu1UhJvG1+OgSSeT0Tsnonp1fJJu58DiOlup0TAMDiSHYtMtXBklHh5DfxG1RJljMEfqCckb0YQ/CygCi7oPIXGXHMe7w2ykToldbv5Zh9OE56tlnAsBYhWU5qQKMvtm0SuNCiki7dUTXqJTcwcc5BhMmxR37rftY0eXTW/gRFfCpv6034Mom0IVdbZkEQIqKSIip1iXC/IOSTrvhjN7SLjFU3dSjmOccZDZu/T0k6lmyi3M1j8k248yGp+FvekhpAIXRd79c45XjPDXJuR4xLmY3Mi5JS4NkFnRyolfx5Vtz5TFrEjmybbBMui6YmqAoEiqiiuhqICSE2SptEV3Io6pp2+Pw64W9sXDGRu1lXTcM8c1nMGXUUpWZdnbHh8ViXxxUT4/zNx4+qDavMGhOur9Kio2D6OvQJkORXy4jhsSYMqM7DlRXg/sjMiI8Im2afETFFT8HXv040oK+8yLGZvDEqxqcfrIUmy/8AN/c1k6rYi08NhCJZdjGaRHGWhUnfp21VNRTWwyTJ+E+U8bx6mjBLt727wLIqqpqopOhGGTY2EuODbIK44De4yRNxCnqqdAy0BOOumDTbQCpG444WwGwBO6kSqiIieq9Jr7eOZu6Iqf8AsM8r7iSaiqf3L6KndOvcCzyFx/mOBO21/wAfO1bWX41a44dm1EqrMZbsALRppXhaVwBcJvVBUkRe69cw5NifDXJuUY5NTEHYeQ0OC5Bb00xqFgsBiY5Gs4Uc2nEZNpwHFE12qKoumnX5Af8AtqfDr28aIif+YQeydk/8My+u34esh4Z9vOSSsZwCmkyaTK+Q6CSUe/zqwjkseyr8dtmNHIVQ0aEysiMSOy1QlFwYxaOy6jirj3Kc+tGFB61epa9yRFr1kmqhIvbuSoRoyurqolKkCprrpr36K/5N4azLG8dDxjIyEocW6oIKvOeJkLO3oHZUeLvJUEfqHARVVETVVTquGntbDKuLXZgLk3FltOdep5MF1z+7ZeKnIUvuqxEVU2nY+1pwkEZDbo6bcU5Gwuw+88VzOjg39LMUEbdKHOaRxGZTOq+N9ktzMhpV1bcEwXuK9e4/+Zbkb+K0nqR/vd3/AGteuMf5vcL/AItxusq5Rz6x+7sZxKtcnS1bQXJs+SSoxXU1XHJR8suZIJuNGb1RFM03EIoRJLk5bbyqDj5iWZ43xfTTn2saqYbbilEfuhb2fedht0V2ZKFUQlJGG2WtARnKOOuFMyvMZlALsC9fiwaCptGVJW/PTTcieiDMbQkVFdjKYap69RqTlbj3KcDtJO96s+/6t2LGshjlociluGd0aUjZJ8xRXzUF0VVTrG+Cec8lm5PgGTy4mP4XmeQzVlXWCXckkj1FVa3EtVck1ElxQjAUkyOIat7TSPuEPx9D7auJLuZjFg9SQ7blDL6mSUW8ZiXTavVWGUk5na5D8sdElT5DRI6TbrTLZAJPb7Gr4gwiZk51ZNOZBeSJcOpx6lOYhuMffOQWrgMo+/sMm2BI33EQiFskRVS9zrI8Kx2wxrGaqTd5BLx3NKSzkVVTAjrKnTXq+WUZ50GW0InEjg4WiKqIqd+oOYca5DMYrQlMv5JhMqU+eIZjWgSLKr7ipVVaFw29wszWgF9glQgP1FcQzeqbeaq8yxegyutakJpIagZFVNW8Nt9P68W3hQvx6/bg9xgPFXIGcVMXiCrrpNrimH3eQV0ee1ltrIcgvza1lxsHhbdbNWyJC2ki6aL1YYzltBcYtkVQ6Ee1x+/rZVRcVj7jIyW2Z9bNEHWTJswcQTFFUSRfRU6mWvH/ABfnud1lbMStn2OJ4lc5DCgWBspKGDLlVjLgNuq2qOI2SoW1d2mnX/N45m/9Bnlf/BeotxyDxXnuD1E6d92QrPLcQucfgTLLwFK+gjS7NlsDe8QG54xVS2ipaaIvXtyVBFF/lKr+6CiL/wCDpX2TuQLuOF1kVjIKjwLERkjHfybJ3oxvssvOpqTUKMALInSRFfG2m0UV1xsCfy3lnLp2QyCkOLU0TRuRsVxmO+5+arcZx5slZYAUVA8iob7um551w1Ulj5DR8AZ190yWkfiOWrVXjcyTHJvytPsVGRSYstQMdFAvBoSKm3XVOkqcpost42zqhdYmsxrOJZ4vklYYnrEsa95fE8IqoqrMmOagWmoGvTXt+5xuBtc9Cvflcd5zLRtqfmcSsjlJsscyJQQQctI0cFkMSkRClMg75vz7am/17cf8BcofvhQ9Uf8ANvyF/tET7I0qBHhX3KmarNgcfYzKcX6NsoiAljlV8LKo4kCD5G/kFUKQ8QMAQorjrdjnfKGW2uZZRYkRP2lw/ubisKSkEGqgtoMeDFb10aixW22gT0HXVemsjxngTl29oJDaOxraBgWQOw5bKjuR6ERsCrwKi6obQkKp3RdOsz45kv5hg8PLoUWuzvBbeNZUjNzGgWDVnAW4xy0APzjMhhpxmR4UcHRUA9pEi49/CCi/fZn7GrjF2YcrkvPLJ7FsCCe2MiHVSG4ay7fK5kM02vhXM7FbZL5DkOsC4hNqYqEaKzlvLXKubz3z1cdfusguJANFIkvOyZJbWY8doScMiJuPHaFVXxtj2SemE4c4+rSuLTjyJj33qJbUJGVIyGJv77e0tR1Rfm00VZ/3VaZBxxyXgl7Op58iksyr7imuqiWsWfXPyq4ybeAXQUHG1JxlxEVFQwXvU5vlkeMzm+PXllg2ZvwY6RYFtdUsaPNavYcUEQGvrIkqM88y38gPK4IIIIIp9kvH8HxPIs0vT5GwOYNJi9NPvrQokaa6smUkCubcc8bSKiuHt0FF1VUTqHV8hYNlGDWdjCWyr6/Lsfscfmzq76g4iz4kazbbNxnytm35BRR3CQ66ovXIcXjG8/ROfyPj8DGb3JoAkzkNbRw562D7OP2Ikn0bshV8bkkBV0A/sJNn86Hk+G8JcsZdUzSOUuQVuF5BOiWRvr5nJTNk60iSyNS3K42ZqWuuq9S6HJ6O3xy+rHUCdTX1ZNp7iveRN4JIgTwbeaL90KqKfhRfj1jvt55zyaRkOM5K6xSca5xkEpyVd47kDqozVYhd2j6q5KgTS0jwXnyJ2O8rbKmTDgeDv1xr/PdUfxGvuuNuWJVO/kDHH+Tx8kOkjTG6961KHGdBqGE11t0WkIzHc4rZ6DqqCq6J0dxlR5HnVsrjzmO4Dh1TcWVFikAy/Nw8dxWsF9QQR2i5MdE5DqpuedJdNAqcyxXJcQs3GEktVmU0Nrj052MpbEktQ7dplwm9e28RUde2uvWJ4jJuZZ8TcoZDX4rl2NvvkdXXW146lZRZhXMOajGkRpRsjLNpB80ZTRxCJtog5/oqGrsLu6t+Is8rqqnqob9hZ2dhLx19mLBgQYwk4886aoDbYCpEqoiIqr1WscicfZhgj9wy/IqWsvxq1x5y0YiOCzKdrxtGm/MLRkIuK3rtVURdNU6bxXjzEbrNcmeiSp7NDjkArG1ehwhQ5klmG18xC0KoR7ddE7+nVzjXJOFZHgWQPct5fatUmUVb9RZOVkqnqo8awCLIRCVlw2XRA/RVFdPTrmfkG+4U5FpcFjchZ/ev5daYzLhUDVLOzOUUG0KwfRA8L6OtE0afloYqOuvTbLLBPPPOtssstNK46886aNtMtNgiqRESoIiiKqqqIndeuXLDkHjDPsDg2HGNTDgTsuxK6x2JNmJlLchYkWRaMtA46jaKatiqkg91TTrIfbTxjfTMcwvEFZreSbaklvQ7XMskfihJmYyc9hRdarYAmLElloh+okeQXVJpsRWwlcR4E7a0VVIKFY5RaT4GO4tFng0Lx1o2tkQo/JETbJxiIDptiYk4goSKtpyFnuG0TuF0aRyu7zHctpbpqqbmS26+M9LgGTEtQN51tve1HNEUk3bU79Uk2ovLKw4vm20NnOuO5ct5+gsaWRIRuxsaiE7vGFZRwIn2JMYRUyFG3kcaIhXJUhNuyinYtcpEaZbM3pBSalxI7bTSJuUj3IgjprqummvTmS5tw7yTh+ORnYcWTfZNhF/SVEaVPc8MGM/YWEdtoHHj+RoCJFJeyJr1wv8AIKKnL3GX7lP/ANd4P2ZPybn9sNPimJVx2NnKQUekvLuRiJXV0bVFelSnybjxmUVFNwxHVNdUnDdWc3FOLmJZljXF1TOdbp48NpxfpJ2UusKP3pYEGhOuvorTRKQx2mx1UhyTjThjMMhxp1FWJkBRoNFS2SIatkVPYZC/EamCJIokUYjFFTRV1TqNT8pYBleAXD2sqr+/qyRACaMVxEKZR27erEhGz01civltXTXRdOsZ4I55yWXleF5TNi49hOd5DM89/ht1JVI9PT3txJVXJtZKdUIzT0oidiuGGrix9Ua7ev4+sn44xa8mU3B2FXc+grqWqlOxmc+sKeWUOblWTOsqJSmHHgL7vhn+ZbZQHVBXjIkby7jnj9prDXzcar8pym4gYtS2xR5BRpBUn1m6TLbbcA2zfjxiaQhIN+9FHqBk3LOHVkHFrS0ZoouQUuR0uQVpW8mO7Kj177MZxJTZm2w6Qk5GQF2qm7Xt1gPD1zf2eR8Q8j5FW4YmNWst+wHD7u/kJX0N3ijj284raSzaalw21RhxoyPYjoCad/tk5dyHldFheLw34kaVfZHYx6qrjyJz6RobLsyUQghOuEgAir3VdE6EU9yHDmpKgp/5u6JE1JdE1VXtE/p9N3uE5Tj2XUjpm03b4zc117WE8CIRtJNrHHW946puDdqmvdOqv29P8Lck8f5RZjlDgzcwWBAbYYxqqk26SXKt0W5XjltRl+nPx6LuRdVHv+ypqW3yKjq7jI3n4+PVNjbQINnfPxW0dksU0CS4Lso2xVCcFgCUU7qiJ+xpajIeIeQs0qrnHm7v9LceSJExqBLdsJEBqgm2liKMjMJI6vC15NygSKgr1hucRIr8GJmWK49lcWDKJs5MKNkVQzbsRJBs6gRti8gGoroqoqp2+3E7m34uzrkGoyRbpJ1riTTI1uLDULFFpzIZ8ofCwMopSBHVxwdxASJqvWC8wVFNPx+tzqrftItNaPxpM+ADFk/Wk1Jfh6tkqkwpIodtFT4/s6WnuMho6m3yOQ9Ex6rs7aBAsb6VHbR2RGpYMpwHZTjYqhGDAkooqKqIn2+qf6FvcP8Azd2P98s9Y5gDvBnIGXS6Gxy5yJmAyY1Nx/OnZBksu4hw3Lw2nzEm1e8LoAyRKQEgp+DmT35czFT0znN1Vb3uO1FO/HkstYvZ2aZXe5C8EV11IzK/TR4sKK84UhAacOQIEQ7uR+TLLnrPOBuBcXyN7GcIxDjmXLrpk6SLIWEePNOvkRUeejxXY0idMlm8RPPeGO200PyVns4545KsuY8C5GrFseL89yRZT2QxXZEWQ9RqU2a49I8b7kGVXS4D0h8Wn0adYdFojFzJMP4r5E/koym/49q4L2fs1gW1lj+OFxVHLI3aGIagiWDkdFaiPeVpWiLeLoEKL1xdyTC9wXIHOHCWdZMNFm+N8jWVhZygkCgzLaP4bCTJaGQ/DF+VXWERWTB1kmX2za7u8Y+yv2z5e9gFpmlJByfO+RIKkxaQaayhvXbbNdYsr54zMSsjHPkFFVt983GWAdbDyb6X3A8Z+6HkPmHFqi/qoPJWE8nSLKzqZiWz4w2Z5wJk2Y2sWS+X0rpNqzKik6040+586hjHulxrmG6rOFMpwrih57gdGHnqide39sc/77m2QuttrJiHJZZJFiruKPqhD8qdYDyDZ+6fKLvAM14Bbh4fxfIrJTVZx7NyigjvYvNrpKzDB1aYNAZ0ZbVfRFFETXmvgDlTnnOuY6bjLBLmK1IyOa+lbYWkS4pSYvG6h9x9WHkaluNf2c1RFL5l16D2TcE8jWPD+IYhSLdcuchY8shvJJChAj2NnGgzIhsyBYjBNhQWo8eQz5pTzivuq02Ipwfw7Qcu8r898bcynj7Flj3IcafdNo1b5C5j1smN2Uh+Tsm1oiFk47GVgQbIAktuNlvWV7XGfcQ17QOLsex2rlP8iOVkQLPKr21p49ywg3k52OMZl1ZCxYhfWR2U8D5Om48TbQ8o8e805AnL/CFNVx7PirnySGPAeYE9PBqC3UzsdffGazJik87LCQ445EeZRvzELoj0n7G8/m8wH+9JHVtacT53e4HY30KPXXMyidjtvWMKI+sqNGfWQ24m0HFIx2oi6qvfRVTpIMz3EcjtMeJGVKssYdLKJtPXfPqGGH1JfRT8m78fUifZz7K9vLmZ5JM6fKl29zb2EgtqG9Jkk5IkPOKqJqRERL1jnPnuAxt/G8cxuTHvcA48voytX2Q3jC+SryTJ6mQiHChQz2yIkSQiPSHhBxxsGARHzacRDbdA23BXVEMDFRNFVPwoqp1at8V5fx7N41tLiVKpp+U2l1V3mNVUyUTzdbb1sSDKSUUQCRoH472r6ChEDKqqJhvDEPMKy1exWNNeubibNhwH7fILqxeuryxSvcfNY7RyHzRlncuxtBRSIkUl5pbmx4FseNYjPzvG5wmy+tXkGIsrbw58CS2q7DVsHY7iivzNOuNr8pr1GnxHVYlwno86I+H5bMmI4MmM8C/hExEk/GnVTKfPc/JrIEh49NNzr0UHHC0/Gqr1l6f/AEr5B+9T3Uf/ALg1/VVtNOsd9zXKlPAyLKsob+9OLaCyZi2FPiePeT/i/LnIjqEB20whJ6KZIv0rKgQIL5krbmfZjj99QZlNBsLu+wS7/R1/I/AykeM9exHWZMZ55sBEEkowLxCgibhCIoLeB8T423QUxSjsbKS9IesLq/tnWhZetr63lKrsl9QAQHVUBsEQGgAEQU9wq+v/AJi2O3/vQwvTTqgVO3/HtN6fD/jJr49B/wCqD/1qdeq6fg/9P1Z/H/i6b/exdf0y/wCuXr28fwEH9+JfXJV/RSnIOSZKxB4+x6ayaNvwp2ZSPu2bNjuKiqLrED6x5oh0ITEVRUVEVMZw6jbQ7fKb6lxmob0VRWwu7BurhbkHvtQ3BUvxIvWMcXYJXsQ6yhhM/eM8Y7Lc/Jb91kfvfJrp9tEJ6XLdFTMzVdoIDQbWmwEefP5PWXpOVFxtkDcNmPGCbJcr3WEbyFI0V0TQ3fu5ZatoIqW7RQTfp0JASeNATaXbbs0+Xvr6fj64zbyViXGS1n5df47HmqaOji1zkT8ynfbZPu2zJQjlMIqaE24LidjTr3H/AMy3I38VpPUj/e7v+1r1xj/N7hf8W43XDvCMGQbVW9GtOTcjjtvKgTZLb543iwSGh07M6WLgoXZSIS01FF6xFjnjKMWxni7HWLDLchTL7aJT0+RPUqB904q7ImkDbiSpTjRvx1LV2O28Ca66dMxo3uD4ajxo7LUePHj5rjzLEdhkEbaZYZbdQQARRBERRERERE7dZ3xxkHOvC9hLnUVpPxKY5meOuTaDMoFe69jt1VPE4RtvNv6Afi+Z1o3Ge4uEKiSErb6IJC42RAbbopqJgSd0VCRCFUXVFTrhbkKzM3bbJuOsamW75qu+TcsQBgW8ktdP7LJadc/9q65Xk3MZ1mPlrWKZTj0k96tWNG/i8SnF+OZ+qNSocmMaIugk2qdkVOsjwHN8Hm5Nx/lORDk5XOLLBDLaG2dgMVczfDsCZasYptR2VbaKUybRIagpo4ojkPHBcv0VYxn2NXGL2+N5g+9gGQfQ30A6yUxCdyVtqO5IQXV8Kxnnk3oiju9FYbLnPD5PFz00HPvqJSWq5tJx8jQgBir1Ou+pNr5UfSaTaEvkRsk+RcexOiYWLSYvR1OO08YiUyj1VJAbrK9gjX8pQZaAdfjpr+w5/wC3/wCkONf8n9Rr1y9/O4P8Ta5Ps4w/nqrv4jXnXty/nKr/AN7pX2TMHCWZ0HEGM0uOwYomqx0vMhht5Pkc7Z6I6SPxIprp6Rx+C9ZByvz7nOA4y1xvEq/5PKTOLysrG7HLbgn1cyWPBs1QZH3UwwqMkn9iffbdRENtsk/5xXEGv4f06oV/F/626vLbHOXeJb7ljjk4V9gblNlNJMyWwjHYsxcgxaIEZxX32ZcVw3fph1FHmmndE2KvWEch0sl2JaYTllBk0R5nXf8A8UWTcqQyqfuhdaQ2jBexCSiuqLp1Fms6+GXGYlNbk0LxSGkdb3J8F0VNevbj/gLlD98KHqj/AJt+Qv8AaIn2cqPPS3H6XALVeMcYi+Qzjwq7EVWJarHEiIU+ps1mySIdN24e3brKudeRKaLf0fHFtBx/B6OzjBKqZWbORgtp1/OiPirb61jBxkiAeoi88rqpvabVPX/T/S65Tyu7xqls8nwqJjM7EshlV8dy7x6TMzisrZpVVpt8zQPMPutPNCew0L5xVURUx7+EFF++zP2cAZozHddxqptc4xqylAjiswbm/iV9hUNvr+SP1LUCWgL6qrSjr3ROq3lSBjUHLon3RZYzf0Mp9IEqXRW7rL8pyntFbdSLMbcjtG24rRCQobRoguKSRWLTNJ/Ft3I8YFU8k1L9RGGQ4qCQhklcsqs2bl7G7LbVU7qI+iZPzX7eOauO5WJ8lXUrKLaFbSZNzXwL61d+pun8fyHE0lsyYzzpFIBhwGyaU1BHCHaqVnF9ddOZLaO2tjk2WZIcMa4LnJbYGmZLsOChOKzGZYYjxY4E4ZbG0Ml3EqJ9nrp+11xKnr/7Bsv472HV2zyNjFdlsHB+OJ2aUFVcNJLqG8kj5RWVESwn1jurMrwtSniaakAbaOKLm1TAFQGwEQbbEQAAFAABFNoiAj2RETsiJ1luXRaWIPK3FuPWOV4hkceOIWsyso2itLzEJr7Sb5EWXGB7wMnqjcnxuN7dXENiXCkORZbDjMqFKZMmno0pg0fiyWXG1QhMDQTEkXVFRFRdU64g5JmKpWGYcfYxcWpFs1W5dq227ldA7J/dQvdk9PTrjX+e6o/iNfdcScW5DLsYFFneb1OP3EupcYatGK2QpvS1r3pTbrYPEAK2DhtGgqW7aWmixsO4pwylw+mYbaGQtdFBbO3faHb9ff3L26VOklqur8p0y0+VFQUREzHKbCviu3vGtzimR45aE019fXlZ5LExm1isSlFXEZkx5io80JIJqDZFqrY6YqYEQGOUY4QmBKJgQ3TCoQEPdFT4KnWnV5MpYayc94n+r5CxHwt75c6LXwiHK8cZRF1L62CJG2CIqnIYjonXHvLlBvcmYTkUG4diiZB96UposS/p3FFRXbMguSI6oqp+Wi9lTXqhyzH5YWFDk1PWZBSzm11bmVdxCCwgSQ/AhtOCWnw6wT25Uc0Ul5K8zyHnjbLmpt0VTKOLiVXIQF02yZwPSyA01/uVovQkXqpyK7hBKwbhkIee3wyGfLEn5C3JVvCKVxDQgVTmNlPMDTQm4hiv5XSd9e//AKlevcHV5DGfjTpXKOT5FH+oRxCmU2UzyyGisWid1Um34khoxJFVNdR11FU6Y4a5Swe1scNiXdpa0mYYW3CkXVb9+y1nWEW/oprjCS2xfMjblMSPKLao0rLiAC9ZhwvA5xx2D/KFSJVrX2Uv9EMvrbAJTc+pl19PloRSkvRpbLLviZQxcQVFV2kq9U0rkflzD7bjOttYs+xjYxU3TWT5NXQ5CP8A3ScayT6WCkoRRt94ZEhQEi2CS6L0202ItttgDYAKaCAAiCICn4ERNE6zLuq/+bPjb+OEbrhf+d3jL+O8H7OIuCq6U4zWSIs/k7Ko7T20ZzrUk8fxGPJaHuoNEFi8iEqop7C03AKpjuMZXDSwwTEqybn2a15CSsW9bSSWYtbQSyHT8zNnSI7cgdUUmEdFFRV16iwIEaPCgwozEOFChsNRokOJGbRmPFixmEEG22wEQAAFEEURERETrhL6Jh4sGHPsgPJ5AMCTLGSfcINYaEmVpubRxk7fYO5BM0TXUkDrH8fxeJLn5Nd3tRVY7CrwcdnSrudPBisaiNtIpKflUVRRTVNNfh0MJ9//AIxOqGK9J3mSfWlD8Lj/AJB0Jfn1LVNF+PbrKcTyKG/XX+NZFd0N3AkiQSIdpV2TsOaw6h99UMF0VfVNCTVFResI4c5tw+7qI+EU8PGaTPMLhM29XKpq8fDXHkWOiTcpiQ22iC8/DST5iTyK2BESdSuKcG58xJrJFtq3JsRNuU3GyKryarZdai/X4TfLCnyYzjMh6PJbbAVRD3ie8B1xPk7lrkfEsgqOP7mNk2P45h0G4J65yCsc89JJupt20yMZiM+gSVZZB0nCAQVwB1VftsuP+T8eDKMQsHoc+XUHY21WjsuqkJOrnvrKR+NIFWngE0QXURdNCRR1RfcOPL+Bhly4XlWMVeLmV/k9OdRBsmrb6xlr7hmxUdU1jsLufQ1RQTRU1LXBuGeGsju53GPLdVVfpHhdhZnYJXxcjhWKMxrRG1EXZFZIghYQpbzf1ARXVaMzAzNyLnOeZDW4tiOMcQyp9ze3ElI0GBFTiWeAoqrqRuOOGjbLDQk464Qg2BGSCsTi3D8hyWDkNxLdgYxLyjG3aSjyqc2yUgYVPPJ1wgecAC8LM5qObhaNgJOEILlnH+bciWdXlOE2j9PkcFnBc3sWYNhHZCQ6yM+vgOsOIgmK7m3FH8fWGQuQ86sKeRn+EVPIuLtx8Oy63WfiV24bVbZOLUwnkZIybNFYe2uDp8wpqnVdzpK5RrKfjW4uLTH6e4u666qrC3uqV849lXVWOSow2MhxsgJSRmKWgpuXQe/R4/xPyjUX2SjGkzExmdDt8dyB+JDX+6pMKryGPGckg2nzuLHQ9g/MWg9+uLP0x5+zzE+VuKsrxDA5vH9Ng+UWFfcXkXJG8hxiFV5YEbwVLjsqYATJbJOg42opqyYK51cZ5yNktXiWI0LQvWd3bPK1Ha8ho2xHYabQnX33TVG2I7AG66aoLYESoisY07kmY4vFly1hwcvyzD5VVh8s93jF5bJp156OypKgk9MjMg3rq6rYoqozyJyflUeoxydJjQaQoLD9zYZJYTY5S4cHHq6sFxyUbjQk7vBPGIIpmYAm7qs47rbbMcMyi+nM1uPReQ8Vcx2Le2EotkGFCsI78plt2SvyxglGyrpqjYauEIqaIq6LynhGvw1T6WwXQvw90164M/md4y/iVC6us2znIKzFsTx2GU+6vbiSMWBAjIaNCTjhdyMzIW2mgRTcMhABIyEVaxxzIs2pa+RM+ijZreYTPhYc8e5A8xS23HJjLSKqeRyRBbFtPmcUBRVTnG0qpsawrbLEsXnV1hAkNSoM+vnZfVvxZkOXHUgdZeaMTbcAlEhVFRVRevbphOe5Ja3GanhkiTOxTB6tvIrajiy8qnrGevjN+PGimY/nBiuSPqNmh+HYYEVLyTxletZDil6L4xpQtPRJcSZDeWPPq7SvlIL0aUw4Kg6y6KKnYh3AQEVhhUjIsqzOwpZr9ffWWA4yV/j1LLjO+CS3IuZD8Zp9Gz1A3IPnBCRQ3bk06t/cRSZvFtuKMfrp1jfX0CBZyZtMlYgLZV9nQtsrOZmMeQPJFOOjmhCSCoEJLkmcMcnyJFdjcqsr3KxcVyWvyG5sLdp5+FDxynuI0ZyZ8jDhPvAqMsJtV9xtDDW/5Jdz+ZjMTG5cSDYYpk1O9Dzp+VYgZ1o0+OwDkrPB7xufnobrjTW1fObSd+rLFeNrm9g5ZWwHrYcazCmSjs7OojPjHk2dObD0mNJBojbV1sH/ADAJIRNoOqpxbHzjn3PMO5T4oyXEsHn4FR4PlNlBubUsiZyTGYdXlTcZY9S+5JmthLmsk6JtKKfmjbVzqTm/KWX0uE4tFfZiHbXUhWwfmyNyx4EGMyJvyZDggZBHjtG4QiRIOgkqM4fxtyzUWeVy3JTVdjttX3eM2lssRtXnkp2MijRklEjYk742CI9gkW3aKqnEuH8VZxXRuHqPMY0f3B5A/g989kURqmyla+/x6vG2jqRRkitGRu10Nx41XRp5PTq/9wcHOJr3FWMZRHw65yBcTytuRFyCU5EaYhjSuQ0mOCqzY351thQTd3L5S0lcstZ7Y2mPNZO7htfVQ8Yu4uV3+Rxq5m3lwaPH7xqG662zHkMuPyzUIze4QN4XCEFxezs+Q7mu/SvHmskgwHcFzCbOhw3LKVUOxbRKiHJZakNSYchpxpHi02oQkQEJLgPMtxnk+Px9yba3dLhtw3h+XSX7Oyx515i2juVUeEUpjxkw4iE+yKFpqKqip1k87hzJ5eSRsPmVsDIDl49f4+UKTbx3JUABbvo0cnN4NOKqtoqJp301TX/QhL4tpuMsuz6VznS5Ti42+MR5sxnDSqhhSm59rDhRJJui/wCZRAEJtfkLRV+GVew7k3h3OMap4+DZvfyeRLyun19a/Nvc4SfUJT11lDYJudXvzWpbBLJLcUZV27VXTIfYRyxxPm+UYzkfI13g1PnVfFsoVBhtZkcORHvLKPMdhOsyqydqFlE2Sm/ET7u5dS0Hkz2++5Xj7OP0BsMtlZZgXJOJ0aWdPakcNqoclsOPmw3Ijz40aEaeKQr0R9HGH2EUlJvGvdXJwHJcC4E4UqRrsFlZZDWDPyafXBLOpZi6JsdkOTbF2wmfTm6xHaabjq8bpoRZlz47xNydnuAYXgOOs5ZNwjF7CxSrqL/j2Lj53TUt1sIjoxpBijrayA/dIpior1xHwT7fMFzdnjrGMsDKOQeRcnpRq4VSDrH3TLmvA2brcdqDDdmI028+L0uS4LTbOgIZ8Xe9zjrBbnkTj2kxmuxDkOmpI7k2xo4dfTP4lJOSLLbpsMSqt9pY01WlablMbH1BHQUqv2y+1Li/km+ts6vKN/NbzJKJinr8dgU85uzbrpciK/KZYbCSDTs6bJfaaabbUGvMTqbGeG8Eq5uWz+Lce4yCYxTxX5U6yhYhNjLktvX14ITziJo9MJoUU0aQtEVR78dcIY/xvyVNyPiLhGU5nVwVZADG4Z8b0DcVqFWzWX3Xn5NoYAMZh1hkhUlRdyiuvIHOUrg/mZnG/cFOiYZRwZOH2MWZi72WXlLGYtslkPNfTpGjpENyQrLpKIrqmui9TveRjnHl7yRwzyZTpU5+3jjDkydj7k2vh1l3Clm0B/SGsiBCs4MiQIx3lVyIrzZfMnHHH/C/EvKuaW2RZDDgX2R3OMsU9HxvSSR/49urKwhnYGrjDCEhNj42jVURZCIui57gfvz9vEUuB6+n8fCvLeK4llj2XstIkd1l488xqSBPRJCuzDkQBT+5ZAtibSopGXIVz7bR5ZhezT9GJLMx3k2LIgQ7zJXocdaxqojui20/JYmec48gW/qAhahKJCdFDT9jefzeYD/ekjrlXH+Xaa0uK3FcQx+3pQqsgt8fejT7C7ehynXXqh1pXUVttBQHNwp3VE3aKjbx4FlMwWyQljy+R80OO7+J0GpYEqfiQuhncZcPYXi9qGnjvQrfvXImkTvo1kV2cqaCKq6qgPoi/FOtfj1mXKmaSHGMcwumkW00GEQpc55CGPXVEAC0QpEySbUWOhKieRwdyoOqpaFaZjb4JgTsh37q44wu1l01PCrxNVjNX1jAVmTayUHRXnpJ+NT1VllkNASuzWTX4hgNZkERqzq15JurGPkU+FJHyRpsqmqoc6THR0VQwCZ43dqoqtoiprl2YFf4xOwzHsctbTK2sO5Fu4SLjsSET1u27S2TEIJTfhEkNj5t6dkFeydGqeniLTT0029uqH/A1X/eIdZf/Be//el3qP8A9wa/2tOvbh/NLiP73D9vuF/gWx/GGF1Qf4dpv3ya6b/9UD/rU+y0/wAHTf72Lr+mX/XL17eP4CD+/EvoJcZtTZouV8EtZ5aKqMxHWZ9IDiqnpq/MYDVf67T1VOuFsyvFBKbF+VcDvLY3FQWmq6vyWO/MfdJVREFsEIyXVNERV6QwITA0QwMSQhMDTUSEk7Kip3TTrt69O51YcA4K/kcixS2kEjFkzRyLDfvN+RibEkak0MvncA4SgZKpGJKqr0zGissx48dltiPHYbBllhhkEbaZZabRBABFEERRERETROvcf/MtyN/FaT1I/wB7u/7WvXGP83uF/wAW43WBXDxOFBueHKqPBQu7YPU+WWozgb79l/uhkiTRPVPXpjjXjZqilZdLqrO4hQb+7i0MebFqAF6czDlSkIXHxbJXUZFNVAXD1QQXr/zn4D/6ESm/tfX/AJz8C/8AQiU39r6Vf0RwRdEVdP5RqdNe34Vb64e4yy8YreTYdhkGqvW4MpubDZs1dclSmI8xtEF0QJzYhimhaap69U+Kc85DjOIZA0Ml3A8pfyujxTMqiRJVG31o3bdwUlxnDEUfhvMusmqIu0XRAxeseJMnxLmGhXe9EiuSm8Kyw42zytqcS0ccrXVVOwk1YjvXujYovQwuVuMcywfyOeKPKyGjksU01z0QYF60jkGQvbT8zIL49V7+GZRPu8HblNOXfF+RTJE/EbeDu/upmuYfUyq5RDr4pcHYqGg+UHm0JosL5LxR1x3Hs4xyrySr8yIMhhizii+UOUKdkeYNSYeFNUQwJEVUTX9hz/8Awhxr/k/qOuXv53B/idXfZxh/PXXfxGvOvbl/OVX/AL3Sul/a65+j2CO+SblNXdR1d9Sr7jFYE6AoLqvyI2SIH4k9E6yiJxHCxa0nYc1VvXUG9yivoJwRbkngiS4UaYJE8yhsGDrg9gJRFe5J1/5z8C/9CJTf2vpF/Q/AtU9F/lEp+37X5voWnMVwRpt0wbcd/lDqD8TRmguvbEDUtiLu2p3XTTqugkSGUKDEiKadkNY0cWVJNfw7devbj/gLlD98KHqj/m35C/2iJ9nPFbOaVmXE5i5GbebXX5SLLJTg6a+qKJIqL8fh1nWOMG3974/zDczbNlNPKkW/xysdqpBp67T+nfAV9Pzap6ov2c9f4JxD/lGp+se/hBRfvsz9mQ4zzWGLOcc3cYYF6OYWMSnqE8hborg2st1j6aQ24iORn2ngdbcFDbISFFSTmXtU5jxjNcXmOSH6zHcssWJSCAH3g1PIGNJIiy9q6gP1UVpU0TyPEupLLl8gcM5hCpoe/wCqyOkiNZbjLTYJuWQ/dYwctlltU7oslW10RdUTRemcq4nzq/wi4bMDcdpZqjXWQgWosXNK/vhT2V00JqWw4P4k0RejyW7hQKjkPDrVMXz6srEdCtdn/SjMrcgq2XlImo9gwu9GSMlbdB5tCIQEi+3iX+Zs/wCO1h1yV/MfZ/6meUar9nK+T3r7MeppOOsxsJrj/wDY1aZoH9GdqaKROkotgCLqREgp3VOmULsoNAhKvw2giKq6de3iHOaJmQfG9RYeMgUCFi3cctoikJd0VWnwVeuNf57qj+I1917cP50ab+9n/s51/wB4YV/yk03WL/wnx39+WPs0VEVFTRUVNdUX1Rdfh+FOstpayCkXBM6cf5AwBWgUYkenu5hraUDPctv3bO80cQVdUYVgl/LTrKOOMwuI8Ob7filThmTHkBG+MLMH7qDNcVU1VuudanRnC77GhYRdNU15I5dnm+kXJr6SWPxXy3HWYfVIlbi1bt0REUITTROIKJq6Rl3IlVcZaua5IWfcj+PkDN/ICDKjSLeOP6P0L6qSqn3fX+BtxvttfJ9dEUl679VNFydmWN8f8uRYYw8PyeFk2O1GbpDku+Risk0Vo6P3rBN1VII7zSkJKax3WSMyKTK49k4nzFSNo64z9zz2cTyjwtrqP1FBkjgxlcVP3Eayd1X0T0TpKblDj7LcFsDcMY7OV0E6qZmqHqVbMkh4JIr8DjumKp3RdOqWDLyO4znh1JkdjIuPcgnO2bdfTm4gS52FTZyk9XymAUnWmGnEjPKm11rVRcCoyCmlBOqL2sgXNVNb18cyts4gToMpvXRdrjRiaa/Besy/hnxt/HCN1wv/ADu8Zfx3g/ZgF06CJBueGquJDcRF+d+ly+2WcCqvbUUlsLoi9kJNfVOs1x2e6LVhmfFNhGot5Cn1EzH7+JcTYbeqpqRRfK/tRFXayS9kReuy9WuIZvjtPlWMXkZYltRXsCPY1k5hV3ij0aSJDuAkQ2zTQgNEMFEhRUTMOMuHcXxnKG2XWI18Tlvd2dc2+2TL/wB0ychkyyiE42ZNmcXxkQKoEqiqp1/S6fVrkbGeNvcMTTUSRKx+7x6fcXyRGdIsfL8AelNOy3G29BCS14JKAgiTptgAJKfxqix7lukZXezYYNcx4turSroiv4zkhRH/ACJ+6biuSNPgRdFR53iOTYRkUVVP7ryikssftW/EX9nYZsW2jUUVOzjeqa90XrDuMOV8rsc44eya1rcYGTk8t6yvuPZNo+MCrtqq8k7pLte06bYSoMk3BBrVyP4yBQc7/hX/AF/te/7k5/1i9c5F7X+asb4hg1eYU7OctX7KuPXkmW5ZlSyYWlNaqn0zQSRMd7OqmP5Wmo2fuD5s5Pnc2c5WCTlg3cliWzVUL1lEWtsLMHrJ12TNmnFVYrLriMtR2CJpphPlMccxXPccq8sxp3Aa63foruOkyqlzqDjOZbVLs2E5+bfBmS0274XRJslFEMSTt17FLDFMdpsbm2mV0jE9+grIlQ5NbpeR6ZupF9K8G0JY4yHgaJU1ES267UREwv3b8cYrRDm/DGZVd1nLIU0FyNl2LTbJj+7MmieNQm/SzAYbeN8DX6V9/eWxsdvs+9uvFMGqaos3xrHuW+Sb2sgVz1niOC/QuSWcOcsmm2nYv0EcbBHIguNh9S9EHYhaIntvyX29U3Fl7Y8Ot2c2l9sd4/j1XHyqvhWse+n3lHiFhJiN2rR/TIxcMiQPOAjRi44e5E4dyX3I+33kj2we4OpGJjOIQ6x1us4qy27lpKq6CffVE2vh2DDhFLchxX40h+K8XhbkGoCmvsZn1VNV10++zmDMvJtfXRIcy5lsciULLEq1kRwE5LgBqAOPKRIPZFROvaJxvk0t+v4lynkOVNzJ8ZBxIj7ke6qKORIlSR7AUKtnzXGz9Q8pH6oipVcN8aSMQ43fxa7oLXEyex9g6FitqYzsF6g1rm1kRWHWXkd8kZFIjaAXEICLr2m8Ic7TeUuU88wqTR0/G2OcXHAiZXyDYVMGLQ20GyatUeCNUy3TiRG9hLLRfE3FIiF5U9vuRZx7Ycs9v2VUuerGpMqu8hwvIHLaqRqPMj0EW0xR85LTrDzbcwWJbAI2okrZbiNOtVRdf5UcHVe3oqxLD164M17f+wd4y/iVC69vGGyJ8mvwLLOTLJ/NHWXvCyf3LGht1yynNFREYYmTpIIWqIbaHoqtoqM8EcUvYnx7GqyxewweYNLGl0LUeidB5uI69ABX22pjOvlmxlJ0iXeXlQjE8x4ksL9cpnYJxvi1LLvEYcjMzXwzuvkujDjukZhGZVxWIwmSkjQAi99U6iXT/G+Gy7rPOJeQrrL7mdQwJ9ve2TS2jMaVMs5gG/8AmBYZ+nEHBFlRQmhAu/XumyHGJUuPeVtvyQVfLjqSv1/1+F0sOxsIip+Q4yy66+jgaKJDuRUVNemIPE3sVpea8ay23yRMn5EkclYRVyMxcZnFXO0lrTXLDshqPBaFIjcaRubJNzoj+dNS9yFby/wx/J1xNyXIq7rHcBvLXGcuoWJK289So2WYkiUj7cWA8xGcdkMgjoNNKo6jonvCuMhwnGrufg2dTq/DnLWohzo+MRLXOb5mc3SQpAExHI24rDQuNghg2PjBRAiRfdZT3WA4tZ0uBxctyPD6ObTxX6TH7qTlVPFcsa+ncFYwmgTJPhRWlFpT3NIBCKpikHGaivx+FZ8eT7GfCpobNbCmTZPElp9VLdixEBtTcVhonFQU3GCGWp6kvsdsaqmqq6wvs9Zk3k+BXRIk26lReQMbYiyLWVHAXJLjYKoNm8RKIqqIqIvXB8/ju5wuyzHA8yt7en4gzW9palrlE3mocpyNRQLt+OzYyooxPG9AccFHY0h4UcAl2u+32y943to5B9rnJeAZBTs4df4KjNBxpks+Pcsv0DuUU82A3MSvhz9ihKqrGQgC543yWOqkPsjqa/D8Xg1WS3WOSMjrYeP1MWvyB+ZyQ4Ex67hssi3LN1FVHCfElJFXdrr1kWMRMBwuLjUuNPs5WPRsWo2aOTYtxdwWD9S0wkc30VttUdJtSRRHReydc1ZLyNhFLm9hIvGuPGgyWKFnCrcYnUTFpax6iM/qMZ+W642siWzte0aaQXBQV1tsU4kwCgxjJuI6lcp43boKxlixeZx8H59riv3gu6TIGfHemKAPunulk26Wp6l17e+JcBxjG53N/NGRxuJZVHW01QMnHrHHJ0aHlN7XQWmiWAd4b0A/M0AfmpclRLVklTFOOcRq6yOdLRVUG/vYkCPEsMsu4sdfvG9uJLYo6+49Icecb8xl4wJGw0AURP8AQhrqvXx69V6ViUwzJZVUVWZDTb7SqK6iqg6ipqi+nboRFEQRRBFEREERRNEQUT0T8XXqv/S/qdE3Gjsx2yMnCBhptkCcNdTcIW0RFJV7qq916+Pfoxixo8ZHTV11I7LbKOOl+U44jaJqS/FV7/Y79NHYj+ZxXXvAy2z5XS7k6540TcS/El7/AGLr3RU0VF0VFT4ouvRBEjR4oGauGMZhpgTcL1MxaREVV+Kr0ceQ01IYcTRxl9tt5pwdddptuIoqn4lToW2xFtsBQABsRAAEeyCAimiIn4utP2GDU+YYRmOWu53W31lBexZ2ibagN0EuJEfampcSY6qTiyxUPGipoK66dup/LGK0F9jVTMxfGqIavIyrSshkUjLrb76rVOvs+M1cTZo4q9lVUTXTrkfJcxxTKsrj5njFJR18XFSphfiSau2dnuvTluZMYUbIHdBVtTLcmiiiLqmeTMPw3LMSbwGXj8SeOUuUjhTzyFiU/HKF9zSZGiNpFNHPJp6jpr30+y+dqgkHFrs+wCfkHgU9oUg2xRVckiPq2kt2Jqhdt21fh1jN5YV421fSZHR3E6qNUQbOFV2jU6VXqq6J+ebbJvuqJ379uq3L6Lm3jWNW2UVqSUXIMyx/HburcNtHHYF1SXMlmRFkNaqLjbgJ3TUVIdCXkfh/jy/XlfL88xO9xApmIEjuH44N1DcrX7Gzyp1PBIJkSVwI9ej6mqIJmyi70UEXVfGo/g77dE6wriHA8lyKwza7q3GK+HMw+9rIRu0OPOW1kDljNaFsdjMZ5UVV0JU0FV1TXkXhzM8lyKDnNJUSaqfDi4ffWMEJt3jIWdc03ZRGiaJDblM6ki6CqqhKmiqjTZdiBoBLTv3EURdOuF+N8uyrJo2VYfgWO45exIeE5DPjRrWDHSLIZamsNK26KF3Q2yUVRfXXVEYktKqtSGWn2lVFFVbeBHAVRX07Knb7PcNBrmCkyU4/lz1aBFUvpaiwj209zRP6xhh1xfxD0xJjOK1IjvNSY7qKqK2+w4jzLiKnfsSIvbqmss2LOMczQKqIOQYvFxGbcClyzFBJ6U1rEcKO9GN3esdx55s1DTyABap1yizhWC3mMYZx1GxYI13k82D9931jkbs9TA6SsJ9mI0y1DQh1mOman3QNui5dxNnmS5HX5nj8NhmyiQsOvbOE27cUoWkAWrCG0TZ7mn2lVUXQVXRdNF07/hVf6q69cBcH5FkuRM8gwq+owyVXRcPvZcFq/ucjchwY/wB6tNeAgIpDSk6JKIovddUVE5C4luXUixc2xubVRp+xDWrtxRJlHbCKoWqxZjTD+iJqqAqIqa69ZNxzn1Q9SZZidk/UXdbIEkBHW03MzIjhIiOxZTShIivh8rrJgYqqL1ScUe4+Be21PjkSLT4rybQxvve2i08UEYhVeaVBuC9ISK2iNNWEPe6TYgLrBGhPmNmvN0F0TZ8qQmMSzty0Re35k69KzyCffTQkT0Xvoir1Nr+AuPbrL7pGnhYyjkBpccxWI4OuySxRwXjsZw+i+Nw4Wv8AX9cTZZmkuPOyzKeO8PyTIZUSGzXxXbW/omLaWsaFH+VpsTeUQbRV0RE1VV1VfcLwtXZPkZ57Nw/kbjmPAdw2+ZhHlX0UnH/pFsyb8It/U6p5iJA2pu1001dbH8o2XAH4fMQKKd+uIOEsZyXIpefWuPY/i8SE9h97DgLcU+KJIsGHLOU2LSCCRXkRzXaSom1VRUXqq5GwysdtM24Xk2dy9XQ2FesbrBLSOH6Uw4bbIqbr0QmI89ppPUG3xBFM0RcX5FwS2OmyzEbaNd0NoAA+DUllFE2pEZ3UHo77ZGxIYNNrjRkBdl6ronM0O74kzIWW2raQzUWWTYNMlCiCcqosqYZE5ltwtS8MyIitIqArzunkUpgcwheubFNuvx/Ec0sJzq7FNGkE4DbQEumn510EReyqnVVhntw46lV0i/u6mjbzvktuM5JjLa2LMDzVGFVDzrZOJ5FVtyZOUUXRSjkmqdABmrhCIiThIIqZIiIpqgaIir69k0/B1zba8hyZ07JY3JWY0LjNqjinVVVDfP1VJSw4z6r4Y0eI0yDLQ/Lt+bupKqpxZzNzRjuN5Ri+Y3UXEK7Obd2rVvBJUOJNqosO7ttsVxpmWc5tlgZG5ltBDYLaN65DG5E5T4uzuhsqiWzLwalt6PkGwyll1ldKljH6g5O8nl0ASeQGwVUNxxsUU0tJtdCKtq359hKrq4niklW1rso3oNeUg+7qstKDSmvclHX49cDYnksYoV5X4BWS7CC4hC9Bcu3XL5uFJAtFF1kJQtugqaiaEK90+3FYXLt1c1MjMo9tKokqcctb0X2aVxhqer5VwGjSislrah/larp6L1y1ydgcyVYYjltxTS6SZMgSqyTIYg4nX075uQZoi62vmjOoiGKKqaLp365Cxflq+u6m5yHkIchq49XjFxeNvVf6ORK5XnJFc2YASOsGKgaoWmioiova75xwqztJnHuPN5U7Zz5tJPrp7beGxSmXhNVUkUePY2Kq2iDqfonfrBcR4lvry1vKXkqHlFhHtMXuKNpqoZxazqzeGTYNi2Z+aWyKNiSlpqumidcN8jZlLfgYphuaw7q/mRocmwfjVzUR9hx5qFDEnXVQnB+RsVLT0ResoqOI7q6tpuHwKuyuxtcctKJtmNcSXosJWHLEBRwlNhzcg/kppr69Y37nsWrXplYxVwsK5SGIybh1iRZJriWVyxBFVGCR066S8WiASREVdC1Sq5OwB2O9KjMuVV/QWJOpT5Zjct0HZ9FaIz8woRNg7HfDUmXgBxEJEIDju5hdZFxNeqwCzqfK8ftLWC3JQfzwV+QYuzMYfaT9w48DBknq2K/Kjj0TkmzzOUAqQVuG4bk02U8qGobW5NtHhQ0X4pvlCmnf064g4f4rwCPhGBZNlzjGRXmVvMXWZXFLV08u7mRIkCAX0VYLwRtrheWU5p+Q42q9WPJnJU6dXYnVTauBMlV1ZMt5YybiaNfBEIMIScJCcMUJUTsnde3XDU7iG4trePhtVnEW+W0oLOiKM/ezKt2uBobMA8u4YjykreqD2RV1XTqs5K5OsZtXikXC8wpnZdfVTrmSlhbMMJAZGDXAbqoatEint2j23Kid+r3KeJbS0tafHL1MctHrakn0Trdotczao21HsBEjDwvtrvRNNdU+HX8slbAJcH5oZjyHprAEsasz+lrm4N1WSyRNrZzYzTM9jcSeUvqdqKrZdHmFJBTI8UyGJHp8+wx2SsQL2pYkLIiTK+UqELFjCMnDiPGBCom40abHFIQtrHMMrxierIG7jdzgeSP3DTpDqbCPULU2CaivbcMxRX1RervhbiHEZ1Px3kJwRyrLcxjsNZHkDFVZMW8SBR0kR11uAx9THaM5D7rj7gIgo3H+ZSqJj6qLEO3q5b5CKkSMRZ7ch5RFO6qgiqoievp1B4x40yPIbPK7KutrSJHn4jd1EM4dLHSTOMp09sAFUBdRFdFX09esCwyzlTgwOp41r8ixqqJXQqZN9aXs+DkFv4dfG7JAI8WPvVNzYaImiGqll9LyZyFFwfi7NMOfJW7lyd+jq53XW8P7lmEjAmzEeOEc9tyS6ICYoAGeotp0V/K9wnDo1Qgpq+1yDjMl0xFFVUbhRpJvmS/ABaVVXsiKvWeZhwVTMVOAz1rmm5MOrKkh5Lfxo6jf5ZDpzBso7U15dRQ2gNxQV9wBN0k65lzibGJijzLOaCqoHnEMfrzw+pfbt5LCEmhNC9OGOhjqnkbcH1Bf2HEv8zZ/x2sOpXIYYizmlTf41Iw3I6j68qyybp5drFtynUc1RNpJTbsRvRuQ2oOApBubVUcH6+1y3LsNmiz5HKPIsDyGRYo6iJujtP4y3YRDXXVEJJKCumuqdPcOcN1l5RcYS5UWTl2R3zQV95m/3fICXBp4tSw44sSsF9sH3VfcV6QotiTbICQu4dxPjjD6hdTm5WU2jQas43hcF4DyW+kuqiiPiZLxR0Ps5IcZaTUjROptg62dZhXGeFSZrrUVl2W5X4thlErzjcaM1qbisxIyoADqRKiIndesJw7iW/vbW9p+Ta/KZ8a1xe4o2mqePi1pWOPDJsWxbIvNLZFGxJS01XTROuGuRsxlPwcVwzOqy8v5kaJInvxq2M062881CiCTrqopp8jYqS/BF6yyTxFb29s1hT9NGvitsfsqFWXb5qQ9WpHGxEVdQkivblFPl0TX1TrnPgPGMhyCTyQdlX4wNbJxS5h1/wB7YjyFCkXba2z7aMbAGC/sPdoaoiDruTqjnSFUY8G7p50ghFTIY8OyakvkID3VUAVVET19OonGXGeR5DaZVOrLa3jMT8Ru6eGcGlbF6a4U2wbABXaSKIroq/t/ZYZbQVpTc+4YOVmlGkdtXJlhjfiEc3pGxbEiNCiNpNbbTuTsUBT8pdc0j4hcu1UfkTB7Xj3LBaETG1xK8kMS7GvJC7Crix20F1PmEVNBVNy9YlS2kH6vBcFUOQc83tocV+ropQFUUb4kqIqWFgseOYa6qwj5InyLp/pXqW5EbR2W3GkORW1RSRyQDJEwCiioq6lomiKn7fWVZRnsqZa5ne39pOyebbE67PK5OYYzWHVfVSbRg0VltlFRGgAWxREFETjvC+XedMTrOUMWatqCfEzu/wDuW0Ong3shnFPJa5ATbUxUrfpQ8rb5qiDoehiXWeYxm+c8dcsuXWO2UWo49xq1qc1s7e7eim3TmwtSUhuATL5A6Ni6614NqmBK4giUeuiMOzbGc4xAhxozZvSJk6WaRY0WOyCKROOOEIACIqkqoid+3XHVFkf5uXgXFmI1N8rKE8jcjF8SjxbRWhT5i0Jg9qImq6dZHxrxpkmQWOWWeR4VZw4VliN5Txzh0+QM2dg4U6a2LIqDTaqgkaKSqiDr3042ye3ccaqMa5BwnIrV1lo33WqyjyeLaWDjTDaKThCy0aiApqS6IndepnH3FWQ3ttkcGgn5M+zY4rdUkT7orp0aukvhLsmwFS8stlBb/KVFVdOy9VudYTWOWue8MybK9Zq4cdXrPIMMs47YZXVQG2RVx6Qx4I8+Ozr83hdbAVcdFFxnP8It3qTKsTtot3Q20dBMo02KS6I60fyusuApsyGDRRcbI2zRUJeq+DzlGs+Jc3baaZtZ0SotMiwKxkom0plTNqRlT4oGqbyjzI35pFQUkPaKfTkhjlWRlUgAIwrcUw/LLCY+oihI227MiRowkWuieWQCa66qmi6cQcP8M4EmH4bl/IlFUX+V5sseyy6xx8ZSy7Riqoq9woVcT0ZkwJ52RLMUJVEWzRCTmvJMEJ9vMaLi7N7bG3orZPSo1tBx6RIiS4rYKiq6yQ+VvT90Kdl9FS8bsJy3RTUtwvUmyPvlbVX/AKtLZLVCR/6ny/nfPv37/m1164xTL+e+PI3JbeC4vHzuDk+RQsVtAy5ilaZyAn2MiKN5FKULpK60pNmq7gJRVOsu48ayrCOWeSrJtlvAoOJSoOUSMQyBZAL+lbmR1quMV4RmkPeCSEckovgRs2zcUOOcIxqKcy8yjNsZqa5kBMtHHrdo3pLuxFVGmGhcfePTQWwIl7Iv7C448w/k+94gvLOwpZjGcY4NiVpBYrLEJkuE2lVOrntkpsSZc2yhTaS7kJPlXF8+qvdNkc+hq8ji5BlWD1mK22N1OdJEiSI7EW/+kyF1l/YsgzA5UV7bqSIPzKvXf07/AB/F8em+ay97GYryAzPU4+UlhU9clYo1dJn9H2739IkdRj6EzgqiJtVolHZtXb1M5dL3UZBjTVdaxLTjjHXMMk3ScZrHhwvI1jNl9+RvErk2Ik5SZYb0cVF0Uh3LlPCPPXM9DyXmuFcHST5Fq7+yZjZryBWz6g6xX3KmQ/Id+st3HABlhHnHU8rbq/IqOdZP7hL6sOLccnvnj2DtzG3FlwOPqWaqypbbzojuGynhrvFNDbisuIuh6JgHuB4t5Vl8T828bQIlbR202mYyfG5USvnSZ8AnayQQqw82cySDhILrTzZ7HWC0QuuPebfeHz1Vct2fE0puxwLDsMxCBjONRrSPMCfFnWbwx4yOAEhpiSbQQ0N1xtpDf8bfjOdy297rsix8a+8S543oXcNlXH8mQiMV4YuM2S3kfxf3VFCVuZZb+fRdNU3Lh/CPMeaX2WZVhtbWOwOYBYaayo8ugV5QZOTPR7ByUjoTRMxmw3nzR0F08guC26DHGbXvzl13FUWO3VxJdbQ2hZ1DpWW0is10CwfcGUwDbCIDIBdaNoiCK7UROuCLHjPk2TgnLPt3rKmqwzM7mI9ZNXMeoZhlEkXbkYlealBLhNzAlALqKRvC404jiEGMvc/+8Ny7y3HLY51fX4/xnUxMAp45Q0Z81bTVj9U47ZE73Kxe0/NfmhZTVT6434+zH3jZhb1+G0kmJk/35iU67iZ3ki5HNt6zLLOBIvQQJMSHKCuaVw3i8bSKhii7Ea45zTly55klwbmRIpciuq9+rcpcYGtiVtNiEGFImz1CLCGMSsoLyCiOKggKJ3n8ZchNzGIjkuPbUV/UlHbu8Xv4YE3Et6tyUDja/IbjL7LoKDrJm2uiqJDH4yxT32vU/E8NoIFa8zjtkeZU9Q1+ZjQah94zfjNttaI20xcALeiC3tFE04o4Qxr3FZZg+MYHjKY3mhyqeRka8sgxHg/RWGWxgs4Qm61KiHM/Ok8iuOquqKm5c04Aqfd3lzDV/eY3IxXIYWMToTeDYpW+X9JMMqaULwv7kuFecWUISWx+YtwOar1lVRec8WPJ3EmYYrkVBccPyMTfx7EpllkgxYc6/lx/vea048UGOcIk8IkTbipv0FEW/P2d+62XxxgeSzymysKzWpdumaw3B8Kk04LcqLLeZaQW2ZRwmX1bEAddcUUNeaMfyz3T5plfMnMMWGzH5YKFNbPjk6uIcSsbxGt+uAxBtXHHSFl2MJEXYBVNxXfIED3VZDbs5XV5Yxl1LFwyTRplF5f0k6HT5HcyxvJCPSK2wnFaMqbKkrwrtJtSUkpub3Pd9k+Q3zt/W2XIwrhkyuseTqaPPZn2mOZJcrfPk4zNOO15fM06moiSgSinU3m6P71Mvr89O0sHqnIwwqc7kdJQzH3m2MbiXn6QC59OzBfOAIoIirSqmxBXb1K5We91OQY7GrrePa8c407hsm7DjQmo0NXGsZsFvI3iU5cMJik0w3+c0XRVHcvAlqvPORw+f+AayHGpuW7SpW3j5VZxbBm4++LqklSnHWZSS2AfbfbluLpuB4XwUdnH+Ue833F0vKWLcYXX37jeB4NhNfi9faWDUlt9py7msR4YiDystJLEYzhm2istvNCql1xpyjxhyZ/Jjy5xYpt0FrNiy5FXIYGyC6rpASq1fqYcuFKEnWX223RNDIDb7ISZpxvmPu2yqTzFnGXQMhd5dqa+cv6MU0NIbTmH4/UBMhKMR5qPIF0myYQlkGqtaou6DkUH3MXmS4CqXL+QcXRcQkY5j+S21hSlUV1tY7LmW0T0NfG62RRiX5BRFH16x3HeQ+RsPwu6yxq0kY7XZJeQqp+0jUkZZdpIZ+rMRRtoE0VxwhEi0bFSNUFedvdLjOPFWcRYXnOXwuHoctg1jyL/ACqU845YwkeFQEYFa8RgzuUmCnMii6ta/wCibhyy4bxGBksLEsfzSFfvTcox3HlhyrexrX65oGryQwbvkCO8qk0hIO3QlRVTX/JbRf8AoSsC/wCHdf5LaL/0JWBf8O65pi8y4tBxl3MLTB5OPJDyShyFJrVLCsWrEzWjffRnYUhpER1RUtV2oqIq/bkmB5lVsXWLZbTT6G+q5CkLcuusWFYfEXA0Jtwdd7TraobZoJgqEKKllM4RcrOXMHdeffqoci3rMdzyrhkak3AtYlwbEKYbQqjYyYslCe0U1jsqu3oIf8hU6pUlFDsMlyTCayAwC9lNyQtg6aoid1Ftsi/AKronWcZFyfkEHPuU3MFyhrj/AI9xiW9T4ZXZlIonW8ck3OTWCxn5zjUsm1EFbjRgIUV1X2+gU+LKND2DvReSsA13afNrtn6ev4OuMuTOR8BqqXDMbDMEuLONnGIW70ZbbCrCmgIFdWS3H3N8iQ0C7G12oqkuiIq9cscl8e8f1NxhuUz8cfpLOTnOH1L0tqvwutqJZHX2Utt9vbIjugiOAiqibk1FUVf8ltF/6ErAv+HdMmvFlGqA+wZf+xKwHsIuiRL/ALv+CJr1XR3hQHo8CGw8KEhILrUcQcFCHsuiovdPsnVNnEYn1lpCl11jBlAjsabAnMFGlxJDRdibcbIgMV7KiqnVtbe3mND5K47mSJEyqx6RdV1Pm+LxnCVxKWQl44xGsWmUVG48lmQjxiiI4yhIpm3ADgq4qlc0VZt9kmF1dcwKropPSSsTXt6qIARfgFes7Y5Cv8etsp5FuaK2l1+MrMk11DEo656JFgnazm2SkvEUh03SBgWxXsBGnzLydyXx1gFVc4bkZYstPZyc4xCoelJW4lCqZu+us5bT7ex9hwU8jaaoiEmqLr1/ktov/QlYF/w7rjrIrbjGlZqsf5Awm8tX2+RcFfcj1dRk8WwsZIsNzlNxW2WzPYCKRaaCikqIvUeRkgScT5EqIZw8c5IoGGDtokZS8o1d5AdUGrOAhqppHeITbVSWO8ypmpSUxGoxXlikbUyjWeL5FX0dm4zr8n1VBljkQm3VT8ptiQ+KfBxemo4e37KWidLajkq6wqNHD8Kuvu2iCKfjXpmRzRlWMcW49vFJlZRSWs1zCUzr+dZjrDUKyNvH5UeKW+oquvhLTRcfxar8y1mNUdTj9csghckfQU0Buuh+dwBFCPxtjuVBRFXVURPTrk3J6XjOlk0uR8hZnf08k+RMHjnJq7jIpFhAkFHfmi42ptOAqgYoQ+ioip1/ktov/QlYF/w7rh3kjPOPKmqw/E8jsJ99ZR87w20ehRH8Yn1zToV8CYb7ur7zQbWgJU3blTaiqiafBerXP+ELuv4ozS2ffn3OMTYLsjjq+sXyVx6bHjwE89O+6aqTxRG3mCXukYTUzI47fEjeVxkdJpqyw7LsUsokgUXRHhjz5cSUAl6p5o4L+FE6GI1wXbVn9dJvsnwiqhAmmupPuWRKvp6CKr+LrEc+5zz+hpI2LX1NkrGEYMDl9ZWMulnt2UaDb5JYtsxYzauNijwxY8hSHVBcBVQk6l8i4teFxjy3KjstWd0zXJZ4zmCw2kZiFlFK2bTgyRbEGUsIroubERHW39oIMhquwGj5ErmzQGrTCMuo3Rkhr8pjV5K5XTB+GqKzon4V9ekiReB7io3EYnLyC/w2jgt7C2mRvSLDcqfFFAC3J3HXqm5I9x11R5nc0shizo+NKBt6XiMO0jkj0SblVtPbaOzVg9phCbjtx/IKK4ckNQX7eGZnDeJwMljYhWZtGvzmZPj2PLDeuZNa7Xi2F5IYV1DGM7qrW7bom7TVOv8AJbRf+hKwL/h3X+S2i/8AQlYF/wAO65C4VzrG4lRyRfRuZWqqkZv6WzjSDy2oeh4/vuK152K2j5kOqm6njRdT29+m0LiyjEkbBFFeS8BVUVB7pqM9U7fiXr/JbRf+hKwL/h3XMFpzJiMDGoGWY1h9fQvw8pxzIVmS6qzsJNgybVHIfNrxg80u5wRQt2gqqoqJY0l3XQbemt4Uqttaqyisza6yrpzBRpkGdDkITbrTrZEDjZiokKqioqdWWVe2bLK3HWJjr0o+MM3cmrTQnDPyExi2WRhkSGGfg1FnMOoPp9SIaCKxHODbS2RFXZLx/KMItoTgp6EjwWIEmv4DAV/Fr0LP8jhY4zvQHJuV5fh1XHaFSQSc8UedIfMU11/Nskqp6IvWO818och1d1l2NRbYaTDcPgyDx+FKuqd6mkSrTIrcWn5JNsyHPG0xDYFD0JXHBTauU8b8X00e+zCzvsPnQ62VbVtIy7FqL9mfONbC3caYFQaAiQScRS9E1Xt1/ktov/QlYF/w7r/JbRf+hKwL/h3XJGL8xY3Exu6yDkccgqI0O/pMgblVKYrArVklIpHnwbXzsuh43FQvl102qirfcbck0MfIsUyGOjUyG8pNSI0hovJDtKua1o5GlxnER2PIaJCAk+KKqLNncIWlVy3iLjjrsKus7GtxbO66OmpjFnNWRM1s0gHQEkR5DROF3+mb6Yrg4Hu65XiUVm3WRYVW1kcUXQnJEwrI9E/EAkS/BF65Ft7SdW8ie4q1p6hjjzEKO2GjwzFJR5HDduJLt/cnFSwnLXjKbFySLMZvUhBp5xW3R/yW0X/oSsC/4d1jXI/KGB1lFh1fima1kuzi5riV061Ot6wI1eylfVS3Xy8h6puFtRHTUlTtrFxvPo8ytuqI5UrDs2o1ZayDGJ0ppG5CM+cSakxH9ofVQn0UHNokKtuiDoSC49k4dy7SCThRZFfbsYfkSsCS7VnUmSuBGFxU0+WPYvIqr209OhiB7ecrbfUhTzOWWHMxR3GoIRTysvFpqmq/Pqid1TRUXqDZ+4LIanjrFGH23Z2L4tZRckze3YAkI4Y2kVDrK8XE7fUI5KMe+jSLoSY9gOC0cPHMSxauaqqOmgAQx4cRpVNdSNSNxxwyN195wiN1wjccIjIiX7eJf5mz/jtYdch8dPZVLwy4ouM5eY4xdtQmrOvS6iZPXVAQ7ytMmzdiOtS3BJWHm3ALaaKaCrZOwYXGUXP69HnG4t/guT4/LgywAvlfKFdyIM1ncnfR6Mn4NV6jNZPjFLxJQOOaTLzNL2rnzGGQPR1YWN4y/LkPO6d2weJhsl01dFO/Uijwlh+5yi8GOeZcgXTTP6QZNIjIvhYQGtQhwGSUljQGF2BrucJ11TdLlzEMejBMv8r4xz3GqOI4+zEbl3F7isurrIzkqSottC4+6Aq44SCKLqSoiKvTaFxXRiSNghCvJWAqoqg90VUnqnb8S9f5LaL/ANCVgX/DuubY/M2LQcZdzKzwORjqQ8kochSczSQrNqyI1o33/D4ylMoiO7VLVdqKiKvXJ+UUnGdLKpcl5Eza/p5TnImDxnJNVc5LJsa6Qcd+aLjamy4BK24KEOuhIioqdf5LaL/0JWBf8O6oeRuUsErKLD4WH5nVSbOLmmJ3brc+2hss17CV9TLdfXyEJfOLaiOnzKmqa9WE22djMVUODLlWj8zYkNmujsE7OdleTUfGLQkrm7ttRdes7sOO4Uqs4/mZfkkzC4E8xKTCxaRbPPUrDpIg6IMdQ2iqaiOgqqqiqsPNb6AkbOObHIebWPma2S4GIpG8eDVDm5EIUWKZ2BAq6ocpRXuGidJp+HXq55N4oySPxfyJfPvWOR1k+C7YYJlds8qK9aPx4apJrJby6lJkRRdbdL5yjeUnHDdZZ4sg5rCF1W2rHCsuxixjSET0dGFbyIMwR/B5Iwr+LoIzPCc3HWSUPJPyrJMRoobIEW1XDD61yQW31UW2CLT0RV6qeVOY76r5D5KpnG52MUVTGfHB8Lsx/sds07YiD9nYNesaQ8yy0wWpgyTqNvBkdbCbF2ZYUVvBiNkYNi5Kl17kdgCcPQRQjJEUlXRPVegReLKJFQU1T+UrAV0XTunaf1/ktov/AEJWBf8ADurnO+W8JrcexiZxhkONR58TMMXvnTubDIKmfFirCppLzyITUR8lcUNqbURV1JEXt69W3IfDV1C4oz64fkWF5SyYLsrj7JrN8lcfnnDhfn6qS8a7n34YONGuprF8pG4TkdviZnLowuq0zZ4Zl2LWMSQKdheCNZSocsBX4eaMC/hROhiBwfYUw6jvmZHlOFVMFtF/dK4ti4ZafgbbJfwJr26w7mvl7P6mTkeGyZNnRYLhcd6ZWN2MurfrAfvcotAZN3wjIIkjxYgipoi+chRRI2nQBxtwCbcacETbcbMdptuAWqKKpqiovqnVtmftyyqswSXaSJNhM43ypmW7h6TZJnIkfozd1wuya5ozX5IbsWQyCqqNEy0gticd3hWRkbA+TZOxTJ8QvIjzbar+cBoprMgdyJqImwhL6bdemIz3FcXB4JvA29bZtlWN1sOIB+r5waiRNmmKfFGopF+Los7yK4Z5D5jlwXoI5KkBYNDiMGa3459dh9e+RuobwqrUixkF5nW/kAGGzcbNEX+gROVeSsBeuMuaZr41m9DyC7qK/JWKlpI9Y3kdfWvNhIVloRZQ02mTQi2ZGAiKV1JS18Opp6eDEq6qrrozUSBXVsBgYsKDCisIINNNNiLbbYIiCKIiJp+z9P8AMeOSOXcUk2tliqvt01zUXNjQWzVfKeGRMp5EytMFeiumAmrTiLtJFJsgIiVabAOOcarcTxGhZNmspq1s0abV5xXpMmQ+8RuvvvOETj8h9w3HDVSMiVdf9E3+n4/br+w/0/t/Zp12/oGvXx60/Zp+L9iq/h0/1P6Bp+H1/H/Qf6ev2/6fh9vbrXv/AFfs1/Y69fH/ANT1/pX7Nf8AT3/oC3+cZVjuHUQyo0IrnKLmuoapJsw/HDiLPtHGmkcdL5Ww3biXsiKvXF1rgeZYtmtZC4lODMsMTv6rIYUSd+mM9/6KVJqXXgbd2EJ+MyQtqoWmiovXIVvnmYYvhVVL4bsa6JZZXfVePwJVgWa08oYMeZbOtNm8rbbjiNiSkoiSomiL1Ks8CzPFs1rYMwq+bYYnkFXkEKJPRkJCwpMqpddAHUbMDVsiQtpIumip/Qdfj/1esh45xXim65DrMNvJWO5JljeVV+PsP21XKWHdM43XnFl/VNxnRcaR995gXHAJBRG9rpQ+NOB7+Rb33MWPwHsznNAUR/AcPngL1titwSKojcTNCgSIrRmjTPnIj+dhTwTjo4rr2LRpo5TyC+2hA3EwfH325FqybwiSNlNNWa5lVT8t9F9EVUYixGGo0WMy1HjRo7YMsR2GQRplllptEEQAUQREURERNET9h8f6D27fsvj/AFf+hrIusmu6jHaaIiFLt72yhVFZFFfQpE+wNtoE/wDVjTpKuT7ieMPqyNA/ufIGpkRCUtqbrGGLkdE1T1V3Tpbfj3N8UzesHZ5JuKX9XfR2SNNRCQdY654y9fkc0VPinX7X9A/06fg9V6+P+ZplDhmK5FmV0XI2CSxpcXo7LIbUosaY8UiSNdVNPPK22iopmgaDr3VOlQfb9zWia99vFOcIiqnbXtB60L2/c2En4+Kc4X/Xg9cm1mdYTlWD2U3lqRPiV+W43bY1NlwVxCrjjNjxbhllxxryNuB5BFR3CSa6oqf0HXrOMz48wnIeUuNMyyS8yyqssQhHe39Ad9Yu282hyHHoCLMQozrpgzLYYNl1vYqkDu9sY9PQ8I5xStuSBZlXmeU07BMfrQVNzkmZPyRtgzEB+ZQitPOl6A2RaJ1MhNTmMp5Ky36SRnmapFWO3IWIirDx3HmXdXGayIRmoIa+R9wied2qrbTX/RHnZ/dxgu8isZP3HgWIDKGK/k2SvNK6AOvaKTUKK2iyJ8hAXY2iCOrrjQk9D8lxyPfsodh91pJGj4245pXnlbbcBh80g1zA6+MDLyTJKiveQ7rq09Zc0ca19ubAm7WRKLJrGvakKOvg+9nFjmQovZTSH+0K9UmVS5Njhzzs5WMW5T45uZL+NW8lrWQtVJloDRCbgARHWW0UUeAT0bdbQl6sMUzVqFU81YNXxZGQsQgSPW5nQkQw280pYnowXmUWrGGOoMum2bao08Dbaa+v7C2yC9sYlRSUVbNuLm1nvBHhVlVWRim2E+Y+4qCDTLIG44arogoq/Dqdw1xGt/lI1eJ22VTs8drip8Webq58WB9DTsWfjnSSMpSL5iittaCqgTmqfZgsV+TlEHhEsSjuYwdM/ZRsbl5qs94ch++3oCiBWIN/SDGCQWosrqwmpva4Q/zat4d6s+7DFHspWUuUSOPgkimMO3q2CJJU/wCzjGKR85REjkuqKi/5jcsbq0rqevaJsHJ9pNjV8Jtx40bZByVLIARSJUEUVdVVURO/T7+P3tPfMRXUYkvU1nBtGY75No6LL7kEzQDUCQkElRdFRdNF+z4/1dP6N8f6v+ZpFlaz4dZXRA8sufYSmIUKK1qg+SRKkkIAOqompEia9SG8fyOhvnIYtFLClt6+0OKL6kLJyBguGoIagaCpImui6ei/s24uQ5TjlFJdY+paj3N3WVb7kberf1DbU50CINyKO5E01RU16YlRX2ZMWSy3IjSI7gvMSGHgRxl9h5tVEwMVQhIVVFRUVF0X9k9KlPsxosZpyRJkyHAZYjx2QVx5555xUEAEUUiIl0REVV7dORcfynHL2Uyykl6NS3dZaPtRlNG0kOswnTIW9yoO9U01VE11X+hx0yHIqOh+sV1In31bQKv6rw6eb6b65wN6huHdt101TX1TqPZVU+FaV0sPJFn10pibCkt7lDyR5UYiAx1RU1ElTVF/0RM3Ob5JVYvVSJrVaxYXEoIkV2e+2brMQHD7KZC2ZIn4BXr/ACvYN/46Y6O9wnIqvJ6dqbIrXLKokhLiBPiiByIhOh23ghgpJ8NU/wAzy4UrlnCY8uDLlQZkd25YB2NMhPlFlxnQX0NtwCAk+CoqdV+O43yXiV1e2rrjNdVV9qy/MmutMFJcbYZHuSo2BmqfgRf81ysIKQrlDxBidLS1sNsvzQ3WTVzOU5DMUV/7a4L0OMSr+5YHT468f0kaBHZyvLqSrznP7NGkSbZZLkUBuwKJJeIRNWq9lxuDHbXsAtqqJuMyLrLeMc5rmbLHMuqJVZKE2mzfgSHG1WBcVpmi+KXDe2SYzqdwcAV6wcJsl1mZhvLUjjDMQDcyE+msL08IyIHGj7KBAf1TSF6EDZJoqIvXHNX/ACXFyH+n0DJJ/nTMBxf7q/R+RDj+LxlXT/N5vq9ddQ27fQte1u1yNxLO49x6rxi3umbOvzFcwt7q6hGy3WYrUUbdTBApE1XHNrz8tpptAUnCQdVQyxzgrD2sXB4kCBd5jbyMldjoXym5Pr44RmTVNFIUjuCK9txImq2NbQxp2GcjUUQZ95x9fSYsmaVargsnd45ZxtoWEEHDBpxxGmnWjIUdZbQ2yPmH2trxIV7+kHGT1CObpmwVyRV5Gw91lZK48tW8ppDSTrsSYPl2+revU7k0sKXPkm4XaYh9zBkA40TRWM+JPSw+vOJNRUBYu1WvCm7druTTvmuG/wAk5cepiGKQsmSwXNRydbD6y3SrWEsRKyD4tuqH5PIWv5O1PXq7o5HtoGeFPd2dYrjvKLCtyCqLJyG1K8DmPkgKStIaDqu1V0RV01XFuZf0WXDP0ml5JF/R1bhL9YX6P5HKx/yfeiRonk8v03l08A7d235tNy3HI/J2QxscxemEAOQ6JPzbKwkapCpqWuZ1dlzJBIosx2RVVRCMtrYGYuNcXcIVDNCDypHm8iZJLW5nxkTXzO1GNijMU/wgkyQifEvwVeJcz4cfEky4ktwq/MoV0N/gn1T5i1GC8kPtR5NaBku1JJg8wHYnnWg1JPOjgKx4/L594eHxbPIjqOa6bdO+7XTTv6dWeIcHYB/KidTPerJOa3N0dNic+ewZMuhjUOA0/LsGUcTaMkiYBzRVZRxtRcVmNy1wFFbrTXV+Vg99Ph20ZlT/ALMxSZY0gSNE1+VZrOq/uk9Osf5O42uRu8UyJh04z5tHFnQZkV5Y1hU20B3548uM6JNPNH6Km4VICAy/YVvCJe4O2O9yFh+2g3DSklLChvxplqxFfjnG86kDMYm9QXTVRX016xy+5Bzup5Uwi4sVhzm3mVV5FZbWVLiBIcYYkxn/AKcXHYzom40RDtcD0TqDdcCwTn39hPqZEnww4E26Yx6bFJ9X6uutV+nN3yKwLqOaqLamQoqpqmLP5/GgxM1do65zJ41YqFCZuSjis0GdqqKfN+UgKooWqCqjovQsq42jpoqg0rgI4SJ6qIKuq/0k+wEddbbVxdraOOACuF8RBCVNV/a6uMXzGsS3o5LQTHoSyZkPfJrC+uhO+eEbbibHQE0RC0XTQkVNUXlBRBtoBz9nVUQWxQW8biiimvZOyJ6r/T6Q2yEwJNRMCQhJPgokOqKn7XSuOmDTaaam4Ytgmq6JqRKidIQqhCSIQkKoSEi90VFT1Tr4/wBTo0AwNWy2OIBiagaeomgqui/iXo2xcAnG9PI2Jiphu9N4Iuqa/DVOoUnguAs7IjvYrNusWHX2NvGpSYcXyVcG2VI56yPCD5FqQtqRCnZVHGHs3YgxcwdoqxzJo1aW6CxdnDArJqMXdNqO7k0FVRO6Cqpoq+i9WObZYc4aatcjMuBWQnLCc/ImPpGix48YFRFIzJE1MxFPUiROsZzGFElQYeUUldfRYcxWVlxo9nFGWyxJVgiDeIkiFsJU19FXr0XpSbIXBRSFVAhJNwroQ6j8UXsqdei9+vTqTOmPtxocKO9LlSXSQGo8aM2rz77pL2QQFFIlX4J1e1PDV5/Jnxdj0lI72TavRLGe05r9O7NmxxOQUiS3q81BiK0LTagr7ykqawuRq/n+8ySubuoFZOrrVLefE+qsUPwOzYV3ImxzjbgUHFI2iRSFAJCVOsMz6dWhUTcjqfqpcFonCjBJZkuQ3n4RPfMsd4mleY3Kq+Mh1UvVRZJ1sXjTUGlcBHDH8Itquqp2X4fYRmSAAIpEZqgCKJ6qpF2TpCFUISRCEhVFEhXuiiqeqfHVOt7zjbIaoO91wGx3L6DuJdNekVO6LoqKioqKi/HXrI+HqaPcP5BiNTItL+wdiDFp4zjEiLHGvivPGjj7q/ViREDXjRBX51VdOrOXwvBGdmgTa8VbGPDmT2qY3VG0kU0KeqMPShTb4wdRU2qSoKkiJ1iMnk6LFh549UNHkkaILINNzVcJG1cbjETYPEz4ykA0WwXVMQ+VE6Bo3WwdcTUGicBHDT4qAKuq/wBJPs9F+zv+DX+knqvSkw608KLopNOA4KL+BVBV7/YKuGDe4kAfIYhuMvyRFSXuq/gT7LXCsshtWdFkMRYdnVHMfhnNho4LxNi7CcbeFNwDqTZov4+vcPVVsYIsGstKmthMjqStQoN/cxorJOnqZbQFE3GqqvqqqvVnFrpKQrCTXzY8Cauv9xzH4xNxZXyoq/mzUT7J8OoGLcq8p2XIdDSuVcPMBTY5VlX5BXNySs4cd1pp4ZEBHAfJFPRREx0VCTqXkk6wis0UGreuZNorolECrYjLMcmo6OqKHiTehIvdNNNderaowPlex48rLR6fc0FO8QrWQ8dpHWgZr1ZisE4sp+OqOvmpabyP4IidCJLuLaKEX4VRNFX+mvRI2624oFtNAMD2F+A9qrov4l6j8iSKoHcvrbGnxaFam/KVGaOe/JmSoX0Kn9OW5xVLyE0pp8CRO3XGyImiJgOHoiImiIiY9G0RE6RlXW0eIVIWVcBHSFPiLarqqfj0+xGVdaR4k3C0rgI6Q/hRtV1VO3rp16f6fw9fHv1Z0lox9TWXFfNq7GN5HGvqINhHKJLY8rKiY72zIdwEiprqiovXPeL45ACupMeo5lRUxEcdfKNXxskieFgpMkjdc01/KcMl/CvW95wGg1RN7pg2Gq+ibjVE6RUVFFURUJF1FUX0VFTr0X0/B0QIQqYIKmCGO4EP8lSHXVEX4ap1c0fHeWJhGWzCgLWZKQuGkAY89t+Wm1kTL86yJt9h/dd+s2i4/wC4S1pjwO3Yp7E7kjebsJD7sloHoX0UbUW9YpqqOJroSfgXoPb9zZOrMpk2EV06TJoLLbckH0rXbiC99RHbZSRFksMvCqPsA806KIpKPbrj+twCohSOJJA1a5FMONXuxFA5zg5KV9PkF9VHcZjeM4AxB0M+yofzIidG2DrZuN6eRsTEjDX03gi6p/T6yHL7irGbf4LB+qxecUmU2la9b20OFYEsZo0ae8jaIOjwFppqOi9+uJxARAUxxzQRRBFP+NZHoidADjjYG4u1sDMAJwv60EJU1X9r7BRwwbUzQA3mIbzX0ENypqv4k69F69F61/0F3mBV+C0l3EqYVLKbspt5PhSHita4JzgHGYjOCiApbUVDXVO66dIv8l2NkiKiqI5RZCRCi/MIEUPRFVNdNe2vVNm2MSfNW2zGrjDiikusntfm59TYtJ+RIjuatuCvr2IdQIVXrIcAr8EpLqJSxqN9qymXs+FJkLbVDVm4LkZiM4I7CcUB0NdUTVdPTr/JfjX+M1p/wPrCMMlcd4/XxsryWvopE9jIbGQ/CamqSFIZYciiJkOnYSJEX8P9DqMdwOuhWdvEzKsuJDE6zjVLQ18avlR3nRkykUVJCdBEBO666/DqZh2Yw4sDIYEaDMlRYc5myjhHsmfqIZDMYRBJSHuQp+Svbqy/nFyf+84P+Zv6adZlyDlFHUwsUdzC2ktzY2QwZ0pWcjyh1Kglr2E3/Or7W9FXUNV19F64v/wxY/xfmf0aNcZjLlK9ZPOxqWkq46S7i5kMChvjDjkQCLbQkJPPumDYIqIpbiESXFa5m5xvJ3GZEmvqr+PHAbePFb8sla2dDcdaNxsNXDZNRPaikKEIko/0Pm5JCOEl3JxTJIRkK/nYdnhNeAI0XoqC4y42mnxFU9U64yy6leafqskwLEriC40QECMz6Jh9GtQVUQgVVAx17EiovdPsVVVEREVVVV0RETuqqvWSycX3vx+RPc1J+4jiIjhPRrjkhGIUqOoKqKJho8Koum1dfTrML3PuO8MzO5xPj7PHcYs8mx2ru5tA6/QOyHXqiRYNOFHNXGWnNzaoqGAEioQoqYhgvJ1fKu8UDG8gyebTMzX4DVzLooTb0SDZyIqi8sYjc3PA04BHogqW1SRZPH9pwjxvGxx+CkFgKTEqWhs6tBb2MzKi6qWWpUaS32IX2nUNV/KUkUkVmDWXEh5zh7l2NUuWLhFHO+wawmNMy2rII+zVJ1LL2yBFNqGSqKfKnXPHJmQ8U4Be8gQ+Gs8nQs1tMXqJ2SxpVBhEtyjlR7mQ0T4HEVttY5iaKG1Nqpp1c45yThmM53QtcT5BaNVGWU0K9rmrJm7rGGZ7cOwA20eEHXAFzbuRCXRU16sLfjHizA8BtLaE3XWdhiWMVNFLnwGX/qWoct+vaAjbFz50Al03d/XrgqZxxx3huDTMpteS3skl4tj9dSSL12O1VSmHLZ2A2CvkDkh8xJzVUUy0Xv1xZ/hfkf8A5RrTpniiPLccxjiOhpo8SoZcc+nk5nl9e1eWdnIZ12k8kV+DDaVU+QUPbp5D3Y1j4YXjdzm8+lgzM9zC5pYFjd3t/NjpIsWFlThdJmEwZrHixGlFsWwQiEnSccO3dxrieNjOD5hQ40/h54NishmlyewKEkfIXXY9Q0sf72KerrchhoBMmvp3CAld3nV8e5As2HzRL9u97jURiwMvvWDcTsZlw8Uq7A3iUglsRjhxnkMtwOiSEqKi9S8w5L4tkZe3EqJ2Iy652LCj5fx9bhZsrMtqiuvBEBnNCw7DfYcNhzaZCLwpuE8QxDDufKXiTlHGsjK4xqJyrQzMbj2n18Fa+fj9jNlK3GNXUJsmDhzniR1tBRpzfqMHjCRk7eX3ErILnLsguosV6DWO212LLCxqeHIcdMIzMeNHbEjLVw0N1RBXNg/sMbDjN6nj50WK1iUD98BO1Dbn3PZLO+ubHuqLF8yDp+629YPknu3hO5NxTV27TQscaSKyLWR7R5PKP3lBUUkFvbbMXEUtzraG0y4BEqFRcx4vmmS1rFVCpKqorsdt51PR21VltkwTNnJbgm04rjbSj4PTRFVFTv2wjKKmU+eT3WKYdQVttKcKdJgzbWn88u7dKZvV51lhp5wFcVdXNqluTVFgZZl3ImcucrZLVM5A1kDd26/Dp5trHSdGiuA8KyJCJvFJDgyAJV18XjREReZWeQn3cgyfgxqV9PJluuSJltHUZEOvg2MxNCd8c6M4x9QReQmlFTVSRVWZzFzHmmY3OR5VKt3MZi1FwzAhU0aBKdhNuRWHwcabRZDbgMxgFtttsRQkMiU05HxrkiDlDdXi0pK/GJWWsSm7Nk1iSBuKRqVNTySmYygyQOoZAO9QAlDag5tXW2f5LjOB12YCtji+LFGhychyByobILCzs3xc1jsxyabCKTRiRIRroqIq85cOFfTbfF8PdNa5qYReJqbWXRVSzokYiMY6yGDD6hppUBSBC016zW6585WfwjjyinP1uD4S3dOVATGGpjsZqSII24BKIMi9KkK35DccEBIGwQei4iwTkd7kfiLMK2VKoXZFgtiNJas1x2TTMctBQHmkYcjSUZAG3ANpwgFwV6f4ZxXl/PK1m2o5lhJyWxuLCzsIlZfVL1xdwq2A48kdt5AHwQ30BCZRdyLuTvhvGnFnJmV0f8qtNGgysinPNzrKG3bypEG1emNsoy1JdH6bzRH1EXmnFRUdRU3rw3l2D53ltrZ5LkrcO4kXs4XJM9+NPhtTUlOxhBHospmU426xJR1UXRUP8FfylWZfltNPpHK3EgpKW6nVVRMYu7E3XbKWMBxsykN6ILZbtNNUXXXtU5Thf1krKI/HWEbrRBKynVkWdBiMW+QqEhHCecjsm48pmhaL+cPVBXrH8n4e9yeW2HuBlSa52+xPOM4Ggrprjqq3LiVjF6P0srxOKCgPndGQzu+UTVASNyve5XdJfVdNh2N22JVst0MIm2js9UsbUa8y7mjr5+EyHVBEf6WM8hJyNnko8z4xSIeOybV12gpf0prGnVdpoino0UTXSMqJ8vfrk3gnHOVMyiUMGqcpMkyq0vJ9lkn6JRVgTpTdG3KdJhifMdeCMUtttFbZ3qid9pZdT0fLWUybuPez8uxOtpn7Cgrpj0amcgRqu4GPJM3H5Yr+ddaMB8qAW3svXMNhknIvIVfJkEo5487kshy4xJ3Fl+8IQ4tJmKbsf69nxtkBkqk7vb9U06a5ryLLczOLOK+p8Yxi2vLOyrptIZtsFeTxnuuIT3macbYVtETQSLvuTTlU63cktMLuE+TduSOTG2doo9/7ArmvVSUDxfUlk2VFcK3pu+8ks1BrzKn7r6RIumv7nTrOq+49tL1zx7j9lYRDye6nTEx63o4cpAjXEtl+teZRl1dpoikaIundfXqJy/SUUDGr++Zbx/HqiIaWNbRz5V07QxZDO9lhHBjssk+22rKBuQRUVDXVcozv3Hy2ecraBIuvr5WWSDborh4VkxqiYBNq+aiWgSTB8FE1XwoCCiLkePZXmWSV19gl2qHldFYlFvLOLSwRv6hifPaVCNSQljST7E4AISrvJV6slzPlXOIeF1mQTG4mLVtk9Jem5DJq478m2ubO5WQT8dsDbbjwyBQH5yRQIlVebsKuLiXaY9x3dGdd9S448sEYMqfXWqwG3iJWmpCQgfSOh7ANS2om5VXLM49y3Lz+KVv1gxsIwONfHUxoVaaK8zJZjm06ANstq22pI35HnlcN1xURAXk720U3Kdrl3GeV4rcu4VmFZZm/aUBtsMOuO1Mw9CaMWn3Gnm29rSPsobYhvVOuTuKS5CzmqbxGtnSBy2ttHWMpufBJgR/HazxNFcQvqdxar3UB/B1SXcDPs3YmcQUkGsjHGupkE8pSzsYFI5LyORDcBxx0BRXBJC13KuvZV6xLOIkh2fkzuK1VVTzbV16zP75urAobFjOdlkZvfTipv6OKu5QQS1RdOpPLeU5RyHlfMN9ikrNaVYF+PkGTJgrZ0tSx9QhE648Hj8ii63oR7GRb2prluUWcLISzWgmyarH7y8rnkyEMUSTFjScjk185vzPnXg5KQH3gVSRpHTQkAlKiyjiT3J5dN9wkmRAdvMUzXOUx+smOOmoS4VUF4P0krxEoq2nndCQ1u+USVASnS/KKd6lXXpdnBQhglbpEBLIoaH3RpXt6t699unWDVmMZPW4zhaZKv8o8myyhrEo/3Qfi+lkSp7hgT7LSJIVYrZak4rZKJoPy8Q5d7e+SnL6lyLJWabJqCJmMbJoTrKWMViU3YlAcVFZlMyDERkCpA62htmndETkeFlmU0U3CEYhs1VFbTKuvthyO8hwHXbJYLjZkbIrqyqF2VV+C9M8w5pynl1zfUvHi3+JUnmFMdo6ekhHKjVbzb6m/Ikuttr5rBHW3VcLcqmgpq9nsqc5bZVSlZYnj9jZEc54pBXn3PSS7JyQqq8sRpxCVXFXyI0KGqqSr1U8pckcg8gyM7zSMORVlvV5CUeTSR5pK/XSFkPA4brzg7HjQSbbDVGwAdu5ef62VOetJVbOpa+RZyUVJNk9Cu7iM5YSUVV/OPKKuH3X5lXuv2e4bC7VWACZh0iPVTvGpLV3kCqpgq7RvVFXcw8pC6ifltqYei69Y97PCgzIubs5w5h13ZGROg1htK55wgSjVVImoiiTjpkm1yIy0iKvkVOqbCMdbViogceJBa3gnlkvfoSEqTMdJPVx95o33D+JKSemiJgPtswzIZmKV+Rx2LLMbevccjzZEWUkiQsRH2SBwmY8OK8+rIOAjzhtiaqIqi/yucMZ5m1Xe4hIgysgbs7ZuYxbxJMkIT89xlltpslFwwV+M8DjTjSkKIJIiriOdKyEd3JLTEJ8xhrd4WbBAkx7Jpjf38YyAcQNV126a9YjkeP6N5DY4fgGNUUtWweGvn3FAyhWSMGiiZsMtvONCXyq4g7kUdUU8lyb3IyR50nVb16Vk7lsk26y9caWazRSUJv6klQ/zDzoSRNHFUmkREQFts0mzDn59T5IvG8DIJKNSpBPTY4T4V9YDpsdlRoZuIqkmjjrQmaFuJFmcrWmSci5ZzXOxgc2gHWZCZOrOlxhtY1RH8qK88SAXzmD4kR6oygfKKrkfIuQZzjOT8erlmSVM9p+bQ3mV1VDWvjUJkaatPk25uJsjJBNzxC6uqluIcVtcuyuqfusguUPJYNxNeyKKFdkwTmwj2Uxw3UEvEjRJv02Eop2XrmuLZ3d1dJWZXRwIrt1bWNo421GjzYyk194OuePybEIxb0RV/aTr3Laf/Ktp/V/SSH1ltn7iOQqel4oWsjBx5CPkWFjchX3RZbjx4tG+4Hj8JDKKS842vmcIFEiFFQeVOFq7L5mZcf1daVzjEyRZBaxmjYkRDafrpLZG2KOMTfDJSOqNk4yhoIru6wT9BM5yORecmXxZLWwMgvLIsWo7qbcJTxYiVDDosuQGBLzqw4BbiHbpounRcnSuV8gyxt+mmsWsS1juDZZDd2rCNzpV1NB9WjituayIkfw7mi2ihqgalp1zD/IVNwyG0OYF+lP6WxyfJ2StjY/dBV3bREQEe8mvx29SB9x0K7Xm3KIhMYbkRS62VhpRZsRY7UetZrBBAcdZZdixjRPG387Ktg6akXE30Oa5lPhcj5pBy2wqJl/ZBU1xO5CMAqaBWsOiysTYiL43ALVdfh26464a4+s36K+5Ts0izruK+5EmMVzk9ipi18Wa0qGykh59SkONqJ+NpQEh8ir1Z5/xryBn0bkbDK1zIpdq7co0F+NQysqwFtqOgFHPYJmwhuugumx1HNymmU5bbk0d6NUzS37zDSMMSbamymLDfmNsj2DzgjbxAKIIkSiKIKJ1jWcQmW5FlUYSQVDLyKTJ29jfO1tcbwoi6g266Lpium4RUdU16hcp8s8gZ1aZfnDDl1TTINy22NJEfIgrpRMvtuCThiiOeBrxtNgqNAIkil1zJwxyHcycqTiSrtL+jtZL7z856poz2T4aSpW90mXG3Yj8ZHjImt5t6qIjpk3MPMOX5S7GdyCXU47Q0NuVaxUHFablmkVTF1I7UZHwZYBgBI1EnHTNS06veFZfLPJx02N1X11dcLktktoUSHUQrCvrZTaPIwQtBK8KuC2ikgIugqvbC+P8u5G5EkY1Per8kwK4fymzJu+sYZI/HosgiPOuMuNuSGX4joAA7lJle3k6teN8L5G5DjRrWPJyvkewi5PZBAw76mMhfdeORIDoNNbW1igIvIujz/fsJIlVUJJkTBqqyBWpMlmrkuWkGKMZJMpxfynD27zL4kq/6CrfP5mf3lE/bRamKdXCp6uXGZSpgjBAwkSl3qpoO5UVOy+nUphFUhjzJkVCXspjFlHHFxUT0UtqEqJ6dElo48/x/k7zEfK4Q7z+63k0ai5VCaHX85HH5JQIn51nXtvbDqNOhSGZcKbHZlw5cZ0Ho8qLJbR6PIYdbVRIDBUISFVRUVFRervkCZyBfUb92xTsOVUGoqpUeONTWN1gk1JlLvVXEb3ruTsq6J26vqwTV8aW5u6kHjFAOQFPZvV4PmA9hJxGkIkTsiqunXE3MI5/eFMYHG85ShWnq0glIehjMWtWUi+VG0VxR3/ldtf6Jln8HsM/elerP+cXJ/7zg/5nyb/DuF/xridcX/4Ysf4vy/6NhnIFVWz7fHaemsaC6StjSJrtE+9PGfGspkdhCUYz6L4jeRNAIARxUQhXrCr+prbCPjuGXbOQ32RPRZMarZZhMuI3VNTHBEXZEoyRpGG1VUFSM0QEXX+h497jsGqX7S2wGqdx3kivr2DkT5GEJIKwqslbjMCpODVPuSEmLqpDHe8qojbBqkXg7nOROTjVmY8/g+dRGJVq5hK2UlH5dBewI2946hXDdkR34rZuRzIwJs2SEmG72Bz3w89VOsLIGUfIuJxlFpE1JXo8qUDrZJ8QMEJPRUResi4n9td9+luVZRBl0V9yVXNOhjWK089hY1kOMTXxFZ9i60RtNSY4qxH3eUXTdEQRj3FZNWPxuP8AjE5jGFOy2XQYynPno516SK8j0R2NTtOOuOvCqj9UTIIpK26g8ofzdZt/FqT1h2RchZRT4dQSsPyfH27u+lDAqW7a4gstVsaZYvaMx0dICFHXzBtF0QjRVTWZnmV8iYdT4hChnOcvX8hrHIchlG/K2FesdwylOupojDEZDcdJUFsSIkRTm4/UzBa5h5hhyY8J4HHH6nBK6WyL8608AkoJEpYavyVRNBJFTX065+ZYbIzLhPlFtppsVIiVcHnCAAKd1X8CJ0a5Rf1WPhkPGGR0FK/bzY9fFn3blnXWLNW1KlEIedxmO8TTalqaiojqWidScFo85xS6zKHVu3c7GKe/rLS7gVDMluEdjY18FxxyO15XW2xN5BQiJEHVdevb61imXYvkztTacnM2jOPZBUXT1a6bFQyDdgzWvOkyqm04CeRE1ICH1FUTizDf0qxv9L/vPkh79Ffv2rTJPCmd2U5XfuNXfqtvhIXt3i02Kh/kqi9P8htxHY9ByzjlBeU9uDbhRyyTE65jG7qCrppt87AR4MlW0/cPAummvWMzoWT0lfyVEqIMLOMCnWcSLkNXfRWEjTZcSBIIHJMGSYK/FlMCYKBiBqLom2Mu+5P5IxDDoEJkpBN29zDGykbR3o3W0rJHMlOkn5DUVg3C+Ar1fe41yutbvF63DKvMqurYZSBaXDOR/TM43EdCX/uZZDsyMLxuCqsiREoKobFz+l5s9vNJhvLGLVMTII2aYLeWUGxuMafnfdQfW3kNuK85LhuEw3454SG3APc2jaAodHyxgfJ86xx77/rKRzBs8GsPIJBXD/gZLG7muGOM02O7siM5CEkYFx7y/m1EsvxzK51jb0vHWdJj+F2dm+9Lej006jYtH8dYlPqpExBdPVkFVfEDyNDo2ACP2910/wDTd/Xqr5vL265KFvjrD9RDo2o1gVVPiMRplSzLenknlFTakq7oLapqgp3RVXqrwe54thcVYq1bR7K0sbV15oCdjatMy5BTS+odFhDNxqLGj/nD0VxxBFFTD+CeO+MsnzOgapcfV7KqcPqvug8NlMNRK+XC0+ZyWAeTd5U26L8pdtHuNslwOfx1leBu0cLD2MldNgMldxqpbAJr/wAmrDMwHX4qp8yAehKqoip1B45u/b1nttyPR1gUNPasVs12isQgMJDgWc8oTDgGoCIeRGJCg8qKQuNoXbk+r5Nd+ly/mpmat02BsyZFDHeYe+7lkusLsKSkiQ7MdbbNRBSFtCVRVepPGGfcN5bm1BWWM13GckwqNJsYytTnyecjx3Y7Trbkd11VebFxWnmVMgcAvlVM5zZ/gS8iy2rOrqsJwE5LqZTcVE4BjW91PIm0UEaJxXAbSOGoAvzFruTPsZuuFswjxLSDfZ3DubJla5qReU9THiVmIMsbXN7s4hXxO7002qm0vVMkzu44FzWrruYbpqPdnPaJiHhEO0thspU9+WgL9QMfTYSKDevr29Osul2HCMfm/ifKJz0+skxsfhZFaULbklyYyAC9FlORn2fKbDzRNi1IEWzBwSRRSFKpfa3B4pxGtqbSW5nF5ilVS37tm4LcaDApUjxYxtI4DjqvqKuqoptXai94nN5+3fOWWhRnFHKggIoyV/gPG3L7702JoCMuLLQFa7Cm1VX8rqj5JpuBc1uK7iSxerKUK9sji5vBq5kmTGso89QXwDI+oVATxmiafutesEg0nCmYTKrBCp8oauaxgp8e2n3MODaWVISaAjRQnmFjOGikqlquiaadYZisPgXMosrLI0PLcgSHrYyMOs6W6djs43YMeNryOvs7H0c3DtRfyV1TRuLhOA2HH3I2FS6HGo1XdRoU60yDE6GpYam21PAtg8HlfJUEWHN2og4IEpqPTGPUPtOzyi5tkBUNWuRRcY/RXG2pwqCWc6WjBBGcYfVHCRH2gVrch+RFD5q/j9sncszvHaHD3LBplzzzLqTj7jLllFgOOKnmeFsTRrcqK7sRE+YkTrH+OnOEMuqo3H+BzIllk1yzY1cOys8crRjUtPWw5sRovqJpiKEiuEgaFt3dl6yXmB/2552A8jvRK2wp5IE21jUWzlQGJM47JG/zyRgjK4aKyGqa/k6dfh/B3+PWRcNce2zcah9wcvFL3I6eD+dWoRi0ds7KRPaaFFZaZcZk2ACKaE2aAXyoPVLjNLGGJUUFZCqK6OCIiNxIEcYzO7aiakqDqZadyVVXuq9TqyxjhLr7KJJgTorqKrcmHMZWPJjuImi7TAiFe/ovV27gWLzuVOIryUspa6CEmbMjMspow7OZggciJPYZRGCkgw7HkAgKaI4iIGV4jiXt0yWhpLSlkBd2+Qvy0muw2XQcdhY3ClxoKvzHFRBbb0Ptqu34pRcXXFfKxTM4seVZ10G/ZOI5AvK7KJNnWsWjTe4gbkNr4yIdVEXN6Ium1YmB8oeziVleU0ba1sHIanBqayTIGY/yRjsbJIEhpx1ETaUxt80dRENQEt2t9ktT7cGsfybI8gm1sXi7EocSptG8eskSqi5FcJCZTySG2tXnkJltdiCGgfldch4vacH5i7900dvnlC/OBax7KMgisQ62JhUFnY6iPyAAnQd1XTRU2L69ZjCyfhLMIGOcx3Fi/f3doycODikV4rG2UHS2n5xcKSkZFVQ76F8dOsmocx4EZ5u47spySseyiuxiFkVlXxWtW4qNk9FlG0pNKLcqE8gJ5Q8rLpASoVnaRPbTX8NYpW484lbktljdZUZPdW8uc22cCKsaNFNqN9OhG6KCaESCimmmi8icijxVlef0OeRH41M5jEKbIblN2AQZYCE2KxIFp9l+KrLzL4j8qoYqqKmuOYxWcL5FYW3JlMxMymJUGc2Rx/JrrCHcxa6eyTYK645tVktVDQhJdO2nV5wrmOB2vG1tiEOjg4da5IjjbeQWVc4VvHsXYoDuaY8gpFfQSNUQyJNew9VvGXIvAPIORWuMsDTY/cY1FkTY1rBjfm6+K/KjMvxzRoNGglMuqhAg7mhNC1sMoxXD2cB5PfyE5MHFJDUOyuY+ExpOiNAzb/mHLF5tEcJt1tvUdwCCHt1Yx2p9p2e0vOMlmqZtMjh4smLY4FiJANrYS/p1CM6xIVHC2vtAre5CV1FD5sHxnKbJbbIqPGamtt56uk/5psWILboo+XdxG9PGji9yQdy+vXEuZv4bd8k8W4u46eT4dTMSZ/8AdyWIvyH5dfEQy0lRtjIPbCFFbVslAXVVePsq4p9quU4VT4/elNdfYxajobzJ1huRZ7Eexo6bRxiI2rSixJfMtxmaAKbV1xjHK/gvLfvTkOAFnk8KGRTZeBS6G+jzYlZYMeMPKcoW1UV1Damq6L1KwReB8vK/Zb/kpZq13DZycfssakHIzsYStr+ZZeUI6sb+5l+Widus89v2VcaXmDLFr5GR4rl+StuRYlpkz94lpCrCiCi7BbNpBdcFwl8ZqqDqnet4fv8A28Z7kmWY0z9zY1Lr2HotTLr2XPHCG0tTZcio1GRdqS2HiBxoRXaCoqrlQZTw1ksav5OvCXIMlVtY1FjDsGRY2xyozqeVJMd16R4Wi3j22lquunWSXOOUxZFf1dNYTqahBXEO4so0YnYlcKsopaumiB8qa9+3WQ8tH7eclcnciPwKi7rpcWe1WY/X2NnACdPiTARXDWO1G3fnAFFTdrpp1e8vwa1VzO4xqPj0pxSBYpNQ3Fd+rYZUdQkvgLMd54V1JtoB+C6sc+j7dMnHIYNQdU3jQRbFamQ0FS9UIZWCp5kIwc36I1pqiJ37r1xj7kuN8bK0y3HaaqHMMJa8p2B7WDdNqPH1Fx8PHKlQZTbf54R8bgCe0kRvijBeEMxwxm6mQ28xvcvakw6yGzCfGWsH66THYBI6OgDjrqIrroj422tSVesC9vPH3GeTZnQVNJRWUzNaSOshti4qJD7EuA7XoiIhSSMpWvl+VD00X16XB8kwyfxpmWJv1EDFq7Injb+9n8Lq48evtJRCCEyxYCUhj5ULxKu7UkFUWFhHJnszl5Ll9IwlbGvKnAqaYGRNxE8UeTYThr32idUUTySmn3RdX59EVVTq5oJ3HGP8NZTZ38rJscw+DCjVcOPJqZSt0v6QpCbH89NiiTUh1WQUUMV8aIGi1nHXIPt85GyDJMciNUdPaUEJ92JdQ69sYsAJUqOw+xuFsUBZTDpg4iIWwV11yiHmWMtYJmObY7mNZExt11XDp2J7ciDQM2Lzqrq6bfiN8lENFJfkHTTo+E6TgS+nZZHubB6DkF+FhTYvQjavob8i/klH8T7DDu9wHY0v86Cigprpu5Fp7jhfLJcbKVvsjdyJ5gq6tW4xWrmyIFZAbUXFcG2kkLcU1UVFCH5S9EyDkO44EzWtr+XLSPVXZTGSZhYVAs7dmbLtX5igqyAjo1oSKDeuuuqaadcqXHL/AATl/NL+XWk5zCbqtxWPlsI4L89yRBbiNWGsNoPpSYjEKmJx1aUEDaSqtxmUL255BQYzmkqFjpVFa1Dax/CqW4egOybNmdVB9M4LCNE9IaZbEBcJwEVFFVXF82puCc0saziC6KHTSYbRSYGbQoNwNqxZMSREfpwd/IREFzTRS1X0THr7IMflYndW1VFm2eNTXPLLpJj4b3a6S4ojqba/Kq7U/a6uciwLEHc7ymCsBK7F2ifE7AZE9uPKUVjCR/mmiN1dEX8nv26zmXS+3TJb087uGLqe3ZxbCEFc9HdkujHhrFRxXAVZRIpHougp+FesX5o5ooIWCUuFFFkUeONvB9ab9YrkitgxYgm86LaSXFlSpMoxI1RG220HuOM5zTcEZrZVvD9wcOmfhNLIgZtDr7dLWPZMS0EVjg9/Y0RBc003ar6dcUcxYRRu1fJ2DMQbyXh77gFZMjL+muXK2Mr6tg7KgSmkRWiUFdBXBFUPaiz+LsU9vud47mGSwvuHJbazjTI1LUw5w/TWZQZs9hgG0eFSFHpDqIyBKujhIK9Y5wVh3HttyHPy6DYHmd9jIOOsY/c/eka8edbiEOrrTjilGYUiBVFreqaqo9ZPwVnOBXPG8jHqWFSYzd5EBil7PKS7exLcYYDuaajSRZaeATNVFSVF7onUbifNOA83ye0xrz1mI2uOR5MupsIaOEcOI/PhR5DZtNKqo1IbLcTe0SaAxVV5N5a5ir0rcm5YZlQP0bLaEmupLJ5ZVl9YyKl9Orq+FhmOpqYNMormhkoplGHcbYhQ8wYBPvnnqtxLuLEcqpnjBkVskR8XYUnwIwEtl1s2zIEcbdHUkXJHeRvuUc0kYpZSbuPjyurTV5yaStfg1cJx7U3EjRlZYcdJV3mJFuLXXqByLGmx6rJ+K7+ryGgnvOo048kmexGk1rH9e6biMPMh6KbSIvZS6yHmTLE+ozTmO4k378t1nwvhQfUm5AQW9EUBlOk7KQERB8ZMinYU/wBBlw8qbkasblxR9NyNz3jVEX8enVbV3YI4xe49UZRQWjLbjcO3qLiE3K8kfyejkdw1jyW9VUTFF7gYKsXhfM52lbNeUePLWU8qjBmOkTjuISXHF7NurqdeuvYtzH7ppE6zn+GGafxjl9cXfwCxb952usjxG2r88ctMXuZtHZOQsdiPwjmwHPE+UR8pgKbar+SSgir+BOscxGqrs8btMouYNFWuTcdiMQwm2LvhYKW+Mw1BtFX5iQVVE+C9XeR2KSDgY/U2V1PGI2jsoolXDOdJCMySihmoAuwVJEVdE1ToHBq+RtpgJjrjEJF0JNyap9d1Y4xiEPK49jWUxXsk72nj10QoQTW4Kiy81JeVXN7o/Koommq69tPsm3+S29fR0tcyr82zs5TUSHHbTsm951UTcq/KIJqRKqIKKqonTkbGcey7MQaMm1nx48OjrX0RVRHYx3DgPmC+qEscey6oip0EbJcezDDwdMQ+ufiw72Ayi9icklTOG+Ip+EWCX8KJ1DyHF7quvqSwDyRLOsktyorqJ2IN7a/KYr2MC0IV7EiL2+zLP4PYZ+9K9Wf84uT/AN5wfsas85yOLUJK8iV1eIuTLi1cbFSJqsqoqG87ppopoOwV03kKL0TdRx5m1pDQtBlyZNFVGY69yGK6+4SL6KiESJ+FU6jVt05d4FOkmDTbuTxGPuXzOGgNtHeVzjzLWqrpvkI2CfEumn2HW32X2wdZeZMXGnmnB3tutOAqoQkKoqEi6KndOnHXnAaaaAnHXXCEG22wHcbjhloiCiIqqqroidSaymcu88nRnDZddxeIwtMjzZKDjQXli4yy6qKmm6P5A/2XboAnca5pEjKSbpDU/H5joN6dzWMLwKq6/ASX9v4dPBhl9vtorKSJ2OWrB1eQw46ns+oOufVfI1roivRzcBFVEUkVUT7LDBcmg5m/c1sStmyHKejiza9WbSN9VGRqS5KaJSQfy02Jov4eoMFmt5DR6wnQ69hXMahC2j86UERknSSaugoRpuXRdE1XRembLNLU2pM5XBqKGta+uvrg2/7L9BXgor4w1TyPukDQdkI0VRRY1Zf4vleI10uQ1Gbv5pVllAjE84jYPWbNa6TzLKaopuCBoKdyRERVQHWjB1p0BcbcbITbcbNNwGBjqioqKioqdl+ynvMxj30iHd260sMaCvZsZAzEgPWO6Q288ygt+Ng03ISru0TTvqmn3ZyN/SxiFr/f3VJybaW1jU1GSlZN4/Sza/XK7dyqnOQJgwqOG46SiLja6uqaNiijvMdUTrxNceZw5X+RBSeUjH23Va17u/QLJU9dP3O7+n05HxC9MLuOysmVjN1HWryFiOi7VkBCdVRfaT0J2M44I9tyoqp9mTf4dwv+NcTri/8AwxY/xfl9SaOwsZmSZRF1GTjmLMBYSq93T5G7ea4bcWKSr2Vpx3yp6q3p36bj32EZrj0A1ESsx+6LoGFJdN70Ouf821PUlbE109BVe3VbkuMWsS7oreOMqus4LnljSWSVRVRVURRISRQMDRCAkUSRCRU6m4NlEHMn7mBBrbB92no406vVi0ZV+MLUl2U0SkiIu9FBNF+K9f8AgzkX/FiF/wAO6yNzDI2Rxhxd6rZsvv8Aq2a5TO3bedi/SeF97eiIwe/XTTt669ZBhV5Azl23xqcldYOV2PxJME5BRW5aLFkHLbIx2uj3UE76pp1/4M5F/wAWIX/DurLI8Qj3savqrhyjkhfwGa6SU1uEzPImWmXnkJvY+CISki66pp216WpyS5fsMk8QPrjGOxvva5YadHcy5PASBmKJpoo/UugpCu4RJOtn8mubfTeXb9T9dju/xeqO/TJI11VP3OuvUampr56lyOWuyLjuURSp7GY5+6arnSI40k/wAy+Rr67evX09ep9e9WchK9Xzp1dIUMZhE2T8CUcN9WyWcm4VIF2qqd00XROqLBsers1j2+QPyI8ArHH4kOuByPDcnOLJfbluKCKDRIioC99E+Ov2Ebhi2ACRmZkggACmpGZF2RETuqr1JqqmRa57ZxDNl9MTYjvU7Uhs1Bxgr6a41HMkVNFWOrgp8VToG7nj/NqiIS/NLjv0duQDr2UorL7Zqv8AXIKrp8FXp2ywXI4lwMXYNhAVHYlvVuOJqLdlUyxB9rXugmQbC0XYRfY3dZ1kEWmjyDNmvi7XJVpayGxQzj1dXFQnnyFFTeoBtDVFMhRUXo26nj/ObWImvjlvO0FWbmi6f7lkSSNNey91/wBXpmBdv3eBzHiBsXMnhAlR5DXQAK6rDfZb1Xspv+Mf9l0xKivsyY0lpt+PIjug8xIYdBDaeYdbVRICFUUSFVRUXVF+w2nGwdbcAm3G3AEwcbMdpgYFqioqKqKipovVjl3DGQlwxkVk87MnY0lWl3x1MluqrjrkCpacYkVSuGqkYxHjjj6NRQ6GPHy7hWZXk4CFbld5VGcEF/KcWuOmM9R/rUdXX8PUS85+5Dcz1uI+2/8AoPhUOXjuNzVaNDRi6yCUf3hIYPRUNqK3EJU/7Yqap1VYxi9LWY7jlFBYraajp4TFfV1kCMOxiJChRRFtsBT0ER/H8euUf5us2/i1J6j8RXWQWWLBZYHk9xXXtZFjTjgXFNDZerzmV8raMiMqmSPMi60RJ+S6C9+hr4fIPEErHhM1avn52WRJDTaa+Mjx0a13a5ppqIS1RFXRDVE1WbfN2L2e8rXsAa65zuwgNV7NfWEYvv0WJVIG79FFccETfcN5x58hFTNAEGgm1ljGZm19jDkwJ8OQCGxLhzGVjyozza+oOARCSfFFXq0k8H59hVng82wORT0WfSrqnyHHoTziuBWvWdZDnMTRjJoDcjay4Yom4N2pLmeeZtnWPZLkWX4zExdukxassArKqG1aBbyJbl3aK07IdcNtsPGkNsRQddxa6JkVxD5p44iR7i/u7Vhk8ZyNX2o1javTozUg2jEScEHEQ1RNN2unbrE+ZMg5OwbJ67Hq3J4Miqp6C7h2kgr7H36Zg2Jc01bFGydQz3a6iiondepnHXKVIVlUPPDNrLKE43DyDGbhoFCPd43aEDix5IIRAqqBNuARNPNuNEQLJf4t5XwXKKdHd1cGZMXWIZDHZMtfFJfpo9lGcIE7K62rW/TXxhrokWRy7y1h+PUyov3jHwePcZVkbzPocWJYX7EGMwpj2R4m3kFe/iL0WRw7kdQN7gczEI+ETaqxNCOXRRa4KxnySGEBRfEGwcB5pAIHRFwNpCKo7e+3jnhusiIT510TMvvvH8mqmj/JhjmOGIf1KaaIriwmF09UJe61sjnLn6iSthvEBvtXmbcnZAxDIvzw1P6UhCjsk6gp3J1UTspAemi0XFvG9e/Dx6m+okPSpzoSbi8uJx+WyvryaAAj0uQaJvJAEBFAabAGmwAf80yabi/NDwXLBsa6exbAbsdJkSE8rkqncnRwcdji/wDKquttkvy7CFQMusj5e5cyWFmPKeSRxgDJrmjGroq5WwbfaiOOts7nHBbaa/NsNNtthsAV3ES/5yen+Ys4u+CeRcWKnz23ct7GBm0SQ9ZRpDkl+U2pyCYltPGyr5gEjaBOBtRwF2ovWT8mcjZU1mnJeWNuR5U6K04NfXRJL4SZvhdkCBuvPk20BELTTbbbYttgg6qsvH+T+Y2sh4gXNJGXJDBJH3/MjuOH9LSMQvADMNtplUZBPqHWmlUnWm969odbAjtxYNfFjwYUVpNrUaJEZRiNHaFfQQAREU/An+gy/wD99339+PdYTj0s2oGQV2G41Y4jfECmdRcpjzAILyB8xRZIojMptNdRVCRFMAVLPHr+FJp8goJ5QrGGZK3IgWEU0cbdjvB3VPyHo74LoQqBivdOlxTKZY/yj4pEbScbhCh5RStqMePkrApp+dQlRqc2ifK7oafK6KJnP8MM0/jHL64u/gFi37zs9cu84OZzXSILlrZ5eONDjspuX4rGe2A162yzSDcPk/sv0+i6fkprqnD/APONi/8Af6dZTjDUkITuR47d0bUxxon24jltWOQAkmwJApoCublBDRV001T16xKXYZhCyr9JJ82pbbhUUin+iKtrxmLIccflyfJv7jsQR2+u4tdEy7+bp7+McPpx55wGmWQJ111wkBttpsd7jjhl2QURFVVVfTqZICW+zx/QTH2MOplPZFcYYVWjyaeynynJlaK42pa+FpRAFRVMig5hmmQv4PS2zDcykqolc1NyKwr3hRyPZTVmELURp8F3stqBuEOhFs1RFg5ZAzpnIKibbR6f7rt4DdbkCS5YG80cEoZGzJbAAIntQaIBTd8/p1QwW5bxYhm1xX49k9QThLD89pIGBV3zDOioMmO+baEYJq40RAXoKj1ln8HsM/elerP+cXJ/7zg9ZLndqCyGKKArsaCJiDllZyXBiVVa0pL6vSHGwVURVEVUtF006K2uHJmT5tltlHgQ4sZCNTflvozXUVNGJdrMZrcgNNpoIiiuGuu8uo8nNuRpdbfSI4m9V4zUw5NfWPOAiqwVhZERSib7iZi22Cr+SipoqwJkqwZyjDbmQUKvyOPDOC7HnI2Tw1d5XqbgtOuNiZMuNuE25tJEQCTb1J4WvprsusdgS7nBTkuq6dY5AUXbfHGCPVUYJsllRw10bUHRFEFURGINS7IjQclyuqoshkx1IFKodjvzFr3Xh/IblPMtNH3TeOrevz6LjuATpdjXV9oxaypsyoZjHLhw6quOVv2yEJsGycFtlXFFdqmKImq9S5XHmcXBXUeObsSoylmBJr7R9sdUilZQgYcjEfdAcUTFC03Dt1VIGR0zsmnyjE7M5EdU+R+NPr3lam10oPQ23FE48hpdRMVVF1TResZyqKKAxkdFVXTbQkpoyllBCWTG9fXYpKCr+LrL+Vo+d1tRDHG4bv3I/jkqdI/8zVOSOCtg1NaH89s7KjK7NfQvTqltiZJ0IVhU2xRhcQDdGHMbnLHR1UVBUtmzdp2110XrMOUWo8RmKv1rcCdcSXItUf0G46zB8VTRVMWf7G7ILa0Lqkbpq4RIiYRE48y9nIpTywHYs+inwokDyr4nJc+1fAYgMNIu83UfUdqaipaoi41jz0lJj1Fj1LTPS03Ikp2rrm4LklELv86hu79+/wBmN0MDJYeMHRZGV65KmVL1sEkFqJNYkUGmJEdQXV9D3qSpoOmnfVMjwKTas3UjHX4TTloxCOvZmfW1jFoJBCcdeJvaLyAqK6Wqpr2RdEWwqTjUeJ1xHXllV8r78RHG3FckVlBXNEjj5NmpE6gq20BKu5zeqp0/MxHkOvyK4YaNxKa4o1o2Z7gBu+miWbEl8WjJewK82oa6biFNSQH452OMZfilsaA5oUW1orqueVt1sx/CJIouAuoOCqiu4C74/mRttMWxC/UZJEYXVmLkVUSMWItdk0bd1CQ0PwBwUXVUXrJv8O4X/GuJ1AtMUmWUDI2jdjVMqnBx22CRYxzribrW2hM1ecB022/GKmilqOhIioFtk1lTcftS9ZDUC3alXmROedPMUiyhw3GwaM1VVMXZSuouquChap1Fx7JnoFlHtYZ2NHeVaPBBtIrDgsygViR+cZfYMhR1olLsQkJEJduROP3HXHKxuLXZlXsESq1CmSJK1Nt4E9E+o0jmSIv5QKWmpL1lnKdDlUBHxxiAMHEDpJL0yxk49ANFiNW4ShATkfktf3MWhaIuqLqkJLB96DXOy4rdjLBlHZFfCcfFubKGKajvNgFI/Eqpqo7dUXrKJNfmp5rDzhcesYspahiqbYjV8WR4HWVZffR0XwkoaLqmmieuvbkPnO05BktvXlxCdqsRbx+P/dlxPaYrIlQ3aFJ3abWjkOOeH5QEu3bXqgwSjMI8y6feV+e8yUiPUVsNlZE+0ksAQKYNCiIgIYqRkA6opJ1ytYlfw8ss4jlplVZKjVDlYxGmSauJSV7T8SS/K8iNvti8a7kQh+XTtqtBjsi6ELvOskYiTsitzOQRWFq8rku0mqpCTrpLuUG0JNxKIIqJ6NsP5Znz1sjSC7ZtzqZiOb+zaTgVf0ZCIa/Ns8qr8Ny9ZNj0tyRHkYtfWtU89JFIc6M5UTTZYmOgK/mXVEReFRXsqoor6L1xvc5akj9I7PDqOXbHKFQkvynYQr9VIEu/keHa6Sr3VSVdE16ybkyXndbeR1yVs/uWNjkmvf0yjIvE3rPdnPDqwsgVL8z8+i6bOuMf8KWn8Xpf2SeF8VnvQ6esYjnn0qG543bewmsjLi4x52l3DGZZIHpYISK6Ri0SbQJDlz4s1nFsJqpP0M3JJEMphypzYibtXQ1yG2jrjQEKuuGaNt6oPzku1LzKqDk83Tx2pl286Ll1ZEh18mPXxykykbs6wkKO4QiqNobLgqWg9kXclTmuIzHq69qXG32dCUG50ZVQpNNaNIu12NIDVt1s9UTXcOhiKpi+YwAJqHk9DV3jDJKpEwNlDCUsciVB1VtSUFXRNdNU7dZlllq8+6zHtrOloYLhajUY/STXIUOvitpoI7/GTz5Iib3DIi+GlHf5pl2SWNrkFTAuBDF5VfW1Fe1ZxAlsRo5yI8lySoCaIrxEiEuugImnS4fVzLaxp51FCu6qZdtx0kyG5LzsaZHadig2D4sG3oRoCKiroqeirkldYuSX8eoMwfr8UefUjZaivVzM21roLhdvCxKcNUbHsBGSJ+BP2XHeJ8Hw7Cbj3IOK5/AzpmBx49mhONKkOsitpNZjvFDMmZUnZtIVVfm77eovIfFmBZxT5VCqrGljzLLivILyMFfatA1Nb+hnwlbUiEB0P1T9pVTriXOOT0eHPsjxlZ+Ti/RrjTyWH3hIY1colBv6ZfGAfJ4xRfykTRf8/HKa+5MxmLZsu+CREjyH7Q4r3xZlnUtvi0SfuhcIVT46dR77FbusyCmlKQsWVTMZmxTMNPI0rjKrtcHVEJstCFeyon9DZqsuzjFsaspEQZ7EC8u6+tlvQjdJgJTbEtwSVtTAwQ0TTUVT1Tp6qxHOMWyWyjxCnPwKS7gWUtmELosFKcYimRI2hkIqSppqqJ/R5VDknIeHUV1CFgpdVbZBWQZ8YZTAyYxPxZDgmKONkJhqncVRU7L1PTDcux3KVq/B94pQ28KzWEspCWMkr6Qy2eTYezdprounp1Iocl5Cw6huojcd2VVW2QVsCfHbltI/GN6LJcExRwFQgVU7ouqdTWsNy/HMocrRYKwCit4VmUIZO76cpIxDLYh7C27vXRdPT/Qnf/77vv78e6wH+BeLfvGx0XI+HV4nnmMwCGzgxWxF/L8djIrpRdBT85Nhjvch6/MY7mNV1bRKHNMZmFDuKGc1NiOIrgtyGtdk2tmtAoqceS1uYkNL6iq+hIipeWxtAw5cWdzcOMNkRNsOW012xcYbI+6iBOKAqvdURFXv1xd/ALFv3na65W/g4P75x+uH/wCcbF/7/Tpf9Pw64n/hRkP7wp1l383T38Y4fXK1pAPxS2MMtmW3Ndqik1r6F1RL4LsdLRU9F9OsExuWrYwbnLsaqZflVBbKHJtWmpDThL2QTb1BfwovQNNADbbQC2222IgDbYJtBsAHsiIiIiIiaJ0FJSTotfktFas31AdgTgVsx9pg4sqsnOsiZtA804SA6IFsNAVRUd3WP3XI0KrxrGcZuYF8+0xcwbixvJNRKGbAgQm60jFpk3gAnXnXBJARUEFJe3WWfwewz96V6s/5xcn/ALzg9YXTNkQx7nN23paCuguDUVL8lhs/wp5DE0T8Iovw6qc6raeovLKlbnJXwrxZSV7cmdFKH9cv0ZCflaAz8ffRFLX1ROv/ADj8efi/PZH/AKv5/qfg+SYjhcCunya+Yk+rcuTsIcqtlhMjvRUmOm3u1HYqkn5JLp364kOI4oE9lgxHVDuqxZdXJbktLp8CHsv4url/lhyk/Ql5oItnFvWAlxrBxw0ONCjQdCcfkEYoTLbIK5uTcOijqlm5w3wRKjDOQGZl7Y2MWjnTojZ+Twocr7xlgwhaELRkA6oiqCKidINhxdLFlSRNazM6ydIT+u2sSYscVX8CeRP206zLJq6M/CgZHkt5ewYclG0kxItrOcmMxpCMkYbwQ9pbDVNfRVTrif8AgHjf72h1mX8FMh/eh7qvaVSQXRgskoqokgPKDRqJJ6Loq6L8OqXGqCCzXUtHWxa2thsAINsxozSAOu1E3GSopuGvczVSJVVVX9jyX/vyg/inA6p9e/8A5psv/fxxev8AT+H16dnQgabPJsSpLqwbZEAFbBh1+nOQ4AInzuNx2lJV7loir1yhXG4SxYmU0syO0pKotPT6XxSlAfREL6cFX8K69ZN/h3C/41xOuL9URf8AjmwXRURU1TH5aoui/FPVF+H2cQObR8n3pmIb0RN2z7vhFs3fg176fh6z/wDgBB/jEPX+n/W6tXIUUWcXzlH8poRANGGJMl3TIaoUREFPDKLzAHfRt4E9E7DiVjIR2943kNUJoZETsjHX21fxyWqmqqWxtHIiromis9/XVarjitkbqvAY/wBbbo2qK0/lN1GFwGiIF0JYkIgTRU1E3jT1Tq75YtI22dlZnR4yRoqE1jVZI/u6Y3uTTSXMAkQhXuDIfBesrwaweKNFyemmVZSgHeUV94N0SWjeqbvE6IOKOqbtumqa69OU2dUsyqcZf2wb5gJBY/bo0SKzOproBEO/YkbIgebXsQiSdR4qZPGy+sjqKBBzSH96vE0iIgtJdxjZm6IiIiE485p66KvVXY82cRY1j2WoccW83frIN/QlKaTa0dnKcaCUwA6CIHKaebBNNzginZl6K4y9FeZadjPRzBxh1hwENpxg29RUCFUUVFdFTunbrJP4Q4V/GmL1xj/hS0/i9L+zOb2cavTbHLspmyD13b3EuXwREX8CCKCifBE0TrjGtgiz43MRqbSQ6zsVJM+5jpazpLhCibjJ14lJV/a+HWT4ZYPOxoeTUs+nelMIhPRfrI6tNymgLRCJslE0Fey6aL2XpKQ4+MN1H1AsFmY3rB1v0e/as9umVPrlcQPnSOTKJu0Hybfm6xnDaw3HYGL0dZRxXnuzr7VbEGMkh0UVUQnFFTJEXRFXRO3WQ5DW006446u7WfdVt3WRnpo0X3nIWZJqMgZjiRsK064aNSCTxOBt+YTQgRmJheZyQo29ytY/atM31A1uc8jgxIczUo6EWu5Izrfx00VV1hU/uG4ax3Ka6O6itXNFEbsHK9DFBekhSXSq8O9RFXBizdVRETYWiIlNN4tOkXC1acZq2aCM1BhQyaNUkw3IACBMPgar5mnQE0LVTTVdV/ojuT5tbDXwkNWIMRkPqbW5m7FMK+nrxVDfeJE10TQRT5jIARSRwMEoaDDahHdkeVetrkN9IRV2h5QFxqIyRevjEXlRe29fXpJEnLamQyRoiNWmFVDERVJewIcZuMffXRE8uq/h16r8X5Wp4GKz7KQ1CrsqqX3Vxp2Y6qNsMW8ecSuwVdLQRe8jrW4kEibT5l/zFp0uioui7V076Knqn9Cn4Jx7WQMhyyr0Zvrm1ccLHselG2jn3cMeIYOS5jYqhPAjjYNLoJkp7gH79asxKoTdq6zxzHcotNdf93eAi0T0RfqfT1VfXqsxblqqq6kraRHgV+Z0SvR6gZsgkajhfVs1x1YwvGqAMhp4mxJUQwAVUk/o2nSoioqp6pr3T46L9lnjdbg8y9xfHbWTT3eQDasxLCU/Bc8FlIo6smyBxthwTQPM+CvbV08aKirW3Na8kmutoEOzgSERRR+FPjjKivIK90QgMS0X8PVDgWMz5NXZ50s964soTxR5sbGKzxtyocWS0qG0Ux10GicBULxC6KL83UHlfGRct7ixmLKq8EgMMNyJOJtvORHbVmQ8Qq5NNwPM1EFBRWf3RukgpnltmVRZYtT5C9Ut1ePW4fTT5U+vR1Jl45XKqqwhNm2wKmgm5t1VNoCq/sE/b6s8crsImXmLY9ayai6yELVmLYSnoDn09lKpKo21A2mHBMQ8z4K9tXTZqirXXFa+kmutoEOzgSBRRF+FOjjKivIhaKiGBiWip8f2Fzy8uWlVpgvHU8Ux5KQJo2i0jsu772ZSW1Z8qOq32ZPbpr310TKF0RNeO5P8YIXb7arFqzGjyrJ7KvG5ktPWCVlZVVZyCixykSAbecN9423NjQgiII7iLuiLFzOogyalxJsupt6eY62+/V28HaUiN9QzoLrZA426y6gjuAxVREtRT9gn4/TpU1TVNNU+Ka901/Y577gFy0u4YnHTFPuQFHQPpMYU1ufqdfij2n03+x1/ddcu6Jp82Hemn/rKd1yD7gly1USNXYs1+if3IBCf0rkXHFL75+p1Td5PNp9Mvpt/H1yx20/uXEvwf1038HV7nd81KkwaVhpQgwvGsyynS3xiV9fG8qoKE66YipkugjqS6onR4Lc4kWKXE6LPsMeej2qW8KezXNo/LrpRmywbckGtzokgKBiJ/kqKIX+g84djkNFAmNiBOxJttAiymxcHe2RsPuCSIqd01TundOr1B+bdLvFHbou5ClvKKgqeqL6pp69YBB/SXH1mriWKxUh/fNd9UUkqaO0MdI/k3+RS+VA0117evX+n8HUnlrDoCBiN7MD9Lq2K2qNY5fzHNqXLLQ9ghznCRHtE2tPrr2F1EF3/ALm5/wBavXF38AsW/ednrldBRVVMa3KiIqqghYsEZaJ8ERFVV/B1x/lVju+7sczPH7ewUUVSbgxLAFlPaJ30bBSNdE10RdOm78birWiejjMaufr4qVbkQw3hJGwU/F41Tvu3adYli2ETzvQw20tZ9rfxg0o35EyCkAIFVJPRZKgu4nHmx8XZEAzVV0y9dPTjl7X8WuSQ0TXrMsONRRckxy2qWCNUQG5cqGQQnT1+APbCX8SdNqQu12Q43bNkbbwED1fe0U5CVt8F7/mpDWhIvqmvwXqHZVc2LFyaNFYDJ8WceELOnsRBBkkEc13OxDP5o8kEUCFURVQ0IB/H1R8cs5PAtczv5L0aLR0p/er8NI0R2bJft3oe5qIANtEuj5iarogiuv2ZZ/B7DP3pXqy/HyLk/wDecJOpFxXsHIl4NdwcoebbRScWnBtyvuSEE7r4mnvqCRP3La9Y5f5ZjtdlmKx5ZR8ho7Kvj2rEionNrGky40KSigciNuSQwi+pBtRU3dRMhxPAOLL+mnNg7Hn12N0j7RIYoXjdFGt7TgouhtOiJgvYhRdU6cee4q45ZaaEjcddxakbabAU1IzM2kRET4qq9N4tx3jXH8vPKCtmX7ljieN1jrOPMMON17iuZDCb8LchxZHjFpp0nNN25BT1hYi+8aUuHYzWS4ENHCVgrPIlckTbMmvTzeJttgS+AIqJpuLXLs0y2prcmtKC6h01PU2zLc6BUtnAGe5aPV0hCaceeI9jRuCSALa7UQlVenRssEwh2GDJK/8AWYzRLHbYZBVJXCdZ0EBHVVVeyJr8OuQG8bSCmON5hkrdAlWra1iU4Wbo141qs6h4EbQUa2Lt26aduuJ/4B43+9rfWZIndVxXIURE+P8AxQ91Vf8Aq9Z/trfQf+qD/rfseS/9+UH8U4HUfD2bytLKau+yOXOoDkttWrMSxs3JcKWEN1RNxo21RfI2hCi9lVFTTqbdX1lCp6iuYOTOsbGQ3FhxWG01M3n3VQU/Aia6qvZEVV6yHMa8XgotkWlxoHxNt06SqBW2ZzrLnzNlKdJ2RsXuIkKKm5F6sMonNGy7n+QvW8ETTTfR1kcKiskD8UF4gfdDX1EkJOxJ1k3+HcL/AI1xOuL9EVf+OLFe34Ex6Yqr9nEC/wD0XzBP6a1sNdOs/wD4AQf4xD9lo9XRheyjCVdyvHlRBV59IccvvqqbIlTtKiIaCPxdFv4pr0GWEzInUVlRWVTeV8bTyzWXI6zKV0BL901MBrX0VAN38fUClN85WTciZO89aWCkR+BbF47C8slJNV8cWOjrg/gQBH8HVNjVLHGLU0NZCqK6OKCnjhwI4xmEJRREUlEUUy07kqqvdeiyevrI9ve2VtDoaKHMcearwnTG3JBzbEmPnVllppw1bAkIy2ghDqpDF4u5Ux7FbuBlMey+7psKrVppqbXwzsigWlTNKQy8w4y07scTaQmiISEhai89Fxl7DbJ7eSWGHTHKoRdJPlI6lxHYRCi99v06J+0vdMjwArpjIQpChG3assjHKRGsoQTmWJsUSMW5DYmgPghKmuhJohIiYmlk86+lXNv6Wuce3qaVVbbOswWEcPuQsjqyC/AQQf3PWR/whwr+NMXrjLRNf+NLVe34Ex2Wqr1/U/1+s9x56OTMORdyshpDUdG5VHkbpWcRxkk7EjZm7HPT0NskVE9OqjibJrSLV5djDS1+OpOeRhrJqAD1gBBkvKgnMjCXgdj67yAQcBCRT29FMzbKa6reVE+mqG3Prb+e4afm2oFLE3yHFJdEQtiAmvzEid+rrMJ7T6wKSgnZBJjgKJLKPBgFPKOId08hIOxNV0QvXt36YsL7G8VdwuZLYCXj0JmaNpX1DziA65FuXXCR+S22u4kcYRtxUUUEEJFEp1vgVTGnzGhdS4x8XcbtNXRQkeJ6oJlDPRfV4D6xx6gySVcUmWFZhDrLdI63lO5WA044rsmKIDIjmjqCLqtAQn8pbtyL1yfRC64tMUDHrsoy7iZat3JEiAckNflA3mQET07kjY6/k/0Rx95wGmWWzdddcJBBtpsVNxwyXsiIiKqr8E6RypbdnBYXIYjxtRq4rceNWOTVjRpBCWoi5LVFmzHl9A0FV2NCiQ3ZNTW5XmxstlbZZbwWpbv1WiE4zRxZaGEKOBfK2jSI4SJq4ZL6HCs6eqsIToq27EnV0OXFdbJNCByPIAgJFTsqKnWUYYxgN2cmxyW5DF4NHRT3aewqJ9g4dKtNKaAmAjoyTYLvcHxKJIe3aqJitVeSfrLusxujr7iVuQ/qLOHWNx5z+9FXdudEl3a9/XoptzZ19RCAkEplnNjQIokqaoJSJRACL2Xtr19DQ55htzNVzxDDrMlp5so3NVTxgww8RkvZeyJ9gs2FrWwXiBHBamTosV0m1XajgtvmKqOqKmunqnRt19nXTnGwRxxuFNiy3ABS2oZgwZKiKvZFX49JS22dYfW26kTf3ZPySoiT0cHsQFFfeExVF+Cii9C42YG2YC4DgkhAYEm4TEx7Kip3RfT8fX3Imf4WtwhI2tYmT0v13kUtvj+l82/dr226a69ukX119NO+uqa9l/6fTjEi9pmX2TJt1l20gtutOCuhNuNm4iiSfFFTXp+1W3q0rI25JNithE+gjqGm9H5m/wAYaapruJNNU6KBjubYlezwUhKFU5DU2EvUdVLSNFdI10076J1/p/qqvSp+kNHqiqip97V+qKi6Kiornw6CVEkMSoziKrciM82+w4grtVW3WlUVRFRUXRfVOl/80VFqmqKi29f2VOyov5zr61iXFeheNxxJjMhl2L42tUcc+pAtm0dF3Lr20XXTrBarjrNhqY+SO5IGQScdkwXbRxiAzEWA01ZteR2KKq87qrKgRfA0QdOsP+97+Cli5KyN6UVpcMnYOOu5BJNXZJzHVdIyRUVVNdV1T4adNyYr7MqM8O9mRHdB9h0FXTc262qiSfjRelm31xVUkPVRSXb2EWtjbkTco+eYYCq6d9EXr6bG82xO/krrpGp8gqrGSu1NSVGIrpGuieuifY4y/fUrLzLhNutO2kFt1pwF0Ntxs3EUSReyoqap0UuJOhyogKaOSY0ll+OCtJq6hvtEoJtTuWq9vj1Krcdy3Gb2xgqSTINPeVtlLjbexq9HiOmYomuiqqaJ8fseJkd7wsuE0C+hOICqA/010TrEpPJhxyoLDOnpmXnaHuhHJlSpD6haG52VhZ6tBI3rt2bkLQdemWozbLcQGQbZaYABjDHQNrbbINogoCDogoKaaenbq+rKqmhzsbyHJ7Sxh5qllWQ6yDT21mc5ZFhAQxkMyIwOKCR2Y5IRAnjLaqaQoXlOR9JEjxfO73de+nZRryuL3+YtNV7+vTk60nQq2Ezp5ZlhKYhxWtV0TySJBCA/016+gos8w24nK4jSQ63JaebKJxfRsI8d4jJey9kT9lrk2U47jy+PyoN1dV1Yat/14hMcBVT8aJ0pY3k2P5AIjvJaW4r7NQD+uNIbhqid07r9hgeQUguNkQGBW0ATAwLaYEJOJoqKioqL6L0U9mdDegADrhzmpTJwwBlFV4zkgSgiBou5VLtouvUxnG8txq/er9317VNeVtm5DQF0MpIQ3DUBRVRNxIidYc1xtmbNU7kd9ZV93Nonq6VZjBi1BSmQizU8hRdXUHc62iH6IhDr0Dl9kbB2cnMsskSX7q6B2xkE7NFfNIdnuq6Sr8FJfT07adLZDYQVrhEiWwSXHWEgCXjI1lIWzRC+VV3evbqfmK8iHS1F1Yu22QYlXWdD9HMmSj81h9BZul5ojUgtxOtiJ6KReMm0VESNFihHgVNXAZjRm0IW4kOvhR0aYATNdBbbbFERVXRET16wwq+fFnxWuPHU3QpLMplt9zIZO9N7BEiEoiHbXXRE64ujybumjPNYXSC4w7ZwGnGzGKiEJtkaKiouuqL8dde/X/njov6dvA/tnSSIMqNNjkRgkiI+1IZU2y2kKOsqQqqL2VNey9vsFnJ8xxfHny27WLq+q6x8kJNwqjMx0C0VPRdOvraC5qbuGhIKyqiwiWUdCVNUEn4ZmKLp30VenJMp9mNHZTe7IkOtsMtDrpucddVBRNV+K9T8w/lEcpqe6sXra/xGvs6H6OZNlH5rBIFm6SvRGpB7icbES2qReMm0VEGHX17DUaBAiRocGMymjMeHFZRiMy1/sRAREfxInTk2znQ66Ezp5pk+UzDitaroiuSJBCCa/jXoq+u5CwmdOFxGlhxMppH5HkVOzaNNvKSl+JE6RUVFRU1RU7oqL8UXrlj+b3Lf3ke6yf8Am6k/xghfbWXUzOo2JZTTxyqCta+bTTQmVYSSf+77KtmOiJG06Rq04JiQKRCW4dESBimEyisqxqTLmTLh2XHnSri3lOf3fPlvxNGt6qIto22KC2ACCJ8vd1iReUzEhk1bdYetILTzTg+rbrZmiiSfFFTo5MKdDmR2yITkRJLEhlsgTcYm6ySiioioq6r2Tr7ii55hsm63o391MZNTO2BOku0WhiA8pqaqqJtRNfxdf1fxf6/VXJ45y+HWW9tlcalsJlU9Wz7JmqcqpcmQkQ3PL4D8rTSK8Ibh9EUVXXrKJmT5KEi3m8iXMmRMyG8F+zl76yFo+69Yuq6SKqFtVV09dPTpJEGXFmx1IwR+I+1JZUwXaYo6yqjqi9lTXt09Mny40GHHHe/LmPtRozAJ6m8++ogKfjVeira7kPB51gLiNfRxMqpJElXN23xiy2+pKWvZERPszz/uuL/xsg9cuf8Aq2Hf7VP65L/3nQ/xrgdcsf71xP8A66Z1b4JnE2JGqshiIBIdlFrrBk474vxbGtdfXUXWHhAwPao6poSKKqKycpgZw5neUBDmxKZZD1QwFJXTFFua6zAqyJXHzDa0cg10QCURAd669fXZFd1FDC1IUl3NlDrIxEI7yEX5hgKqid9EXXp2RjGVY5kLMcFckOUtzX2YsNouim+sNw9g/jLROkX9IqHTTX/wxX6fh7L5Om5Ed5qQw8AuNPsuA6y62SaibbgKqEKp3RUXTr63ILqpo4eqp9XcWMStjqQpuURemGAqunfRF68GNZpit+/oqpHpr+rsZCoKakqMRHTPRPiunX+n1/B0qfpDR6oqiqLb16KiiuhIqK56ovqnS2ST4S1wtk6VgkphYItAqobpS93jQUVF1XdonTlXQZtiV3ZtEQHXVORVNhNQgRVNEixXSNdERVXRPh9qVdryBhdbZKfj+gnZPTRZaGhbFAo7zyEK69tFROmptfLiz4T472JcKQzKjPh6bmn2CIST8aL9iTMivaahiLu0k3NnDrGCUB3EgOzDAVVE7qiL0rWM5ji+QvIhErNLfVdm/tBNSJWYbplonxXTT/P7L7CvwrJrmI9U4kDdhXYndWsN4maJsHAbnQ4zjZKCptJENVFey6L0n/mBzzt6f+YnKO2npp/cnXG0uRx9l8ZmPyDh0l+XIwnII7MdtrIo7rsmRJeiCLYgiKRuESIKIqqqJ3+ywpriFHsam1hya+xgSgRyNMhS2lZkx3219RIVVF6m1FLT3+RYfbNSLDErWuq7C4dbga6OU1sde05tlRFJA3miI82oOJ8ymg8ZMSWH40hnBcYbejyWXY8hh0KhoTafYeQTAxXsQkiKi9lTq8xe4b8tXkFTPp54Joh/TWEcozhtEqLoYoW4F07EiL8OpVVkdFZS6hh9xupy6ugSpdDcQhX+55Ky2BIY76ht80d9RIT1Qd46ErOP4ljOTZG446iDWwIk9yrjkRaq9LV/bCjiiruJx4gRPXXrGL2zZschz/IMmaiWNXjESfb1ONUyVbslIKDBZI331dEPNLJBbRfzbQqnzmpRsXzyIaptJyHj2VQ3CHXXYTkVgCUde+1V0176dYSxbsWseeDmQK81dNz2rEEXIZRN/UN2aI8moqijvT8nTTtp1M5C42cg12ayQAr6gmGkSpypxltG257EtEUYthsFAIzHxPaIrigSK4SLkGKZjiNpBJSYsFr7OGgaFp5Id7XaskCqnq0+qL+1191yMl5Hv2yEBSt+9cstEJEVdofRtGaqmvom1eqLkbJcRk4ti9JBvFY+/kGtt586zrSgRThUpIr6Bo6Zm7IFpNPydyrp1QN0Ua9lSxz+mNxvH2bV+YjCVk1DNwKhFc8eqjqpfLrpr306Vx/Fc5kuqiIr0rG8olPkgpoIk/IYI1RE7Ciroidk6jBHx7kOK19bDImolLl8NlV+qDeZNRmgHVU/KJU9PVdOkiymW5EeRDGPJjyWxdZfZdZ8bzL7LqKhCYqomJIqKmqKnU/IuIIR5Nisl16UuINutjkWOqZqZxKlJBIM6IKroyCGj7Y6BtdRN/Twizm2E2qmTcoG2chxqYZh8pC6jaM+RU003d+3ounTcB2TyRmzjhq2EIncryBHTP5VE46q6Gi9kVDTT8PWS5tm2PDjEC4xeLR01XOfZS8VxbQZ8p+TXRt6Rm0FsBQXTFxV9QRO/Vdybx/Xrc3ldVpT5LjkZRSytq6M8T9dZVCOKguyI+9xtyOqoTjaj49SDacmVjc7LcFviD6Oex93zoL0lptzckWyqrJlW3RE9VHyNLovcFTXpqmnWGb2ONPm39TY5P5sUwpltFTV6SzHYj/XKiLuRtpl9V9E0TVUyTFWaHJ7pnHLiXTBbwcTvUhWf0J+IpsQWWXA8Rrr49rhJt079cWnNqM7iVrN+95vrq7KotUwz90SRFHhlAMcG0VURELQddNO+nWVu1VZm8qucosRADp4WTyKtwkp9r4NrWirBLr2cFO+vYk67YbmKaemmJ5CmmnpppG7dYQ/b1ucx68K/LUeeuYeUs1okeOPgyj7lkKMoqkqIG9fytNO/wCx5L/35j/8U4HVZybj2N2d/jj820ipPxhJM26pJVTLKHKObAgokpsCUVVt6Ohjt/LUF0RWKy0lZfeOx3f7nrLFzIbU2Xg0FEarpPkVHE7Imje5Ph1BueQ6qxwzAWnBkSotkBQcmyVkFQkr4Vaf52Iw6miOyZCAexVRoFJd4w6yujMwq+vix4MGHGbRqPFiRWkYjR2Gx7CAAKCKJ6InWaIVDyDLiOZplzjbblRl0uE40uSyjjuNNG2TRBt0JohTRE0Ue2nQuM4nm7DorqD0fGcmjvNrppq28zHExXTtqKp1zGxaw8lj2Ls7M1iM3Ee7as3BPCY4MrCbsUR9UU9UDxJ3LXb83UZJWN8gTNjLe1JtDls3xqrablbSWye1V+Omir8eiKNjGexDJNpnCx/Kobhgi67HHIrIKQ699qrpr39euNGLVmyYsG6y0SSzcNzWrICXI5hAkpuxRHkXaoqnkTXbpp206/0r/qdZ3jePS40iobtBtYseL+RTFeMpav0B91+aKbioKaroBAi6KiomRcv2sZNZHmxTDycBFX6Vh1DyO0YU01TyPC3EAx7aNupqqL9k7D35/wB02TcuNc49bKyUhuuu4AmkcpUcVFXGHQNxl4EJF2GpD8wj03YScWyiBIq31cgZjgy2FpAbPQgGXCtqRPqI+8d2ovttGgqqGmirqUEuUeQe/wDc6so2yMzd6K2j4Q0kIfw1Q0P8C69C/wDclzQU8+WUm4zjMo82IhC86qzJkViz2y7CUS67dB2KWiuOiPfrHsKx9sm6jHa1iviq6u6RIVtFOTNlGn5Tr7pG86SepEuiInbrIlKg5DlRH8jv32mpFNmEmKbR3L7sc0YeaJtUQVRQXb27bekcZxPN2HRXUHo+M5NHeBfTVt5iOJivw1RU7duuQQvouQxHnMyiHHHImLhh82f0fjCpRhuEQ1Dcioqh8uuvx6iosluizOiB9cbyTwecAB/Q36e4YBRJ6E8SCSoi72jTyN99wm9FyrBrk4bDujN/RxJN9QSVBVJqTGsq4CJrsiGiSAaMV9URegqY2ZchDETRluuZv8oVnRB8aNBGB3uqJqm1E6rZMDDLqNUuWde/a5RlrMungFBjzmzmkkq3H6mUaNoWwGW3NVVO6JqqWuP2jPnqrmsnU9hHQlBXYM+KUOS2Jp3FVAiRCTui909OpZUlJM5BxEHHFrrjHI6y7ZqCOqtNXlACq+DwB2N2OLjR/lIoquxG6gOReSaluK2jbcC1bedkR2mk8YtJ9/xXZAiOmiIpaJpponp0E5qnzfOriUDUY8ivgmsVcSPqqtC7d2YtRI8dF1Xxsdte4gqqmsiulzI9rlmQymrPKbWMLgxFfaZ8MOqrfKiGsaKKkgEYoRmRuEg7kEf6HyfYQkUpUXAsqdYQfykc+5nhQh0+Ka69Y4sgG3PunF8mnwENEJBltw2q9twBL90LT7iivqnqnp+wyPOrRtZIU8PSDXgYtu2tvLcSJVVjREqaeV8wEiTVRDcWi7dOphTrRudIit/X2M60ckt4hhNU88oxYNVVt7tCJdwR22wV51UJx1xEQzSTkWNZJVZxIqIxzZlIxTSKW4Nlgd7xUTivyAedbFCNGyJoy00bVTURWHxHnNtKu661ivfoRdWb5P2MCdCZ8545NmPr5HmXWRcKKTqkbZArWqiQIMnl6JZ4wzRYTx+6xZVtlGmu3Mta2dItHkgm02TKIQOoII4afMi69u/WQ4pwpEONkGaUTFZeWsBWq6TUY1HnjJkyTuuyQmnHFBpx8UJ1UVAZ/OEi9Ss6t7bF8jroT8X9IotS3ZLNghYSBjJYuP2LaJKaF0wF8y2n82/QkQtGuB+P7WxfxeJIcsrPfOcgMVVTLVW26+3yEiJ5qs8guGzAYRVcPcKCQDtGJldzZYxkVIc6LWWKUcecy5UypqqMR91mc2iOMGaeNXR2qJKOo6LqmR4rdzZNmWA3MGFUTJrpyJIUVvBWTCrTkOKpGMZxp4WlJVVG1ANdBTrIuUriwxewp+QOQrT7sr4MSX97Qys2ZFu0Vi5KaRotG2DE/GS/Mqaapr19wUlvDx7iuhv58t0rM3EqJGTzG2nJ7kajr0QpsoA8WrskhbZRdoFuVU6ZzMLSvybHIcqO3MuqKPNqLbGpDrgtRJsthTMgYJwhbGSw/wDIaohiKEi9XeD5jPWyy/DY8Z6LbvlrMvsamaxo0qwXT55MV4fA+96uITRlqamq0zGTTcWuTy37+soJUcSWAxWoE1nyty/vBoFUi+qDaoap2LX4dcZNNADYfdVsIgAoADuyKZ6CPbqhDJ5+KXRZY5eSYK0MOYCRgrX2TeGX94NhqpJKDbs19C1+HVHjcFYsV28xbO6WMTzapDZftbSxhNOPtsoq+MScRTQUVVTXRNesWDIrfF7VcoSwYifo1HsGEYKkZYJ9Zn17beqF9QPj266aLr8OqrP6bIcGgV9yU0GYt1DtnbFpa+a5Ac87kVkwXUm1UdCXRNPjr1UNZG5W3FrgeOR6WJHqlejV13kMqWbdVCifUoDgtG66KuKooQgJkiLoiLb2t3kIvBWeF+8yS4affpcfammRwqPG6NkhBDUUNW2QINAFTdcUiTfKzzHMqYy2FjrQz7hpqreoMgq4rRJ5rardivvI4DH9kdQTbMQRSRS0VOrvj/NLF63yTEosWyqbqUSOTrbGZDv0ahZvL3dkRHtrZPr8zgOAp6mhEWQ8mXVhi1jU8gcg3L1bAgRJn3rE+9CetWlsTlNo0SiAKJq2S/Noqapr1H9vfF8cKTHWbi7yfkLIXnXIFQ+zbutjWVdlKgtk4LKI2RLDaQnJJJqSIy2Srh70nC7fF4mHZG3Nt8qcRpigcpYZEE+PVWMc9swZzSqyDDaLqJ6uoCCun2Xmd8TwAv6e8lSra5wpkmmbessZhq9YP0LTqi1KjPGpOLF3C42RKjaOCugjj0O4sWoVcqA7g2eV0yRHiA2fzsx49h4p0MddU0juiCeqCvxj4pdwFwzPHmjKLWPyhlU9+rLfkf8AuCyJAJXURCNYjzYubUVQVxEJUyLM70ybqcbqpVpL2aeV5I7erMSOi+rrzigy0i+pkidHAemNgy0DtkkCW7I/Q7AaAXkbZ/uNjVH5JKqNi4Qq8+5qu8GxXZNz0OQai6jUpQUm182jOjmyH50xuDGaoZTEiQhPq64KttGgqqIqo4i9up/EeYWcu8bi0jt5h9rYPHJs40Oteai2VDLlu6m80AvNOxjcJTBEJtSIdiD9uf5JhUR2Zk9Tj8mTUtsRSnPMuqYMv2DcMEJXFiMk5JQNqovj7oqaouWyshyLIoTNZCj2M/MnYQ30mzup8tQGtkWFsWiOq2hvqIqWgpptFFTrGr2lyp6RGtHpBYxmFQ05Q3kC0rgF96vnMxzMdygSOBoZNuihoQJoqLimZWgsjeSGZdbf/Ttoywd1TTHKydIZZFdAF5W0eQU0RN+iJpp0uT5DYYrbRM+y/KZFWxTxJaS4YvS3LrSxKc0IKvjeEFVtV+dF+Hfqk4H45jR6HCMQW5ts3upsmRBpLm0ubRy2qq2yehgZmAIqI1BaBd5Kr7+jYBpVS7PDLfDazH2b2NkF1aAyxUzq6bUv1hVNfJjkST25LjjaojKECCnkLaoj1jtjkNxilq3k1jJqYwY3GsGHGXocIrAnJRTm29W1EVQUHVUL8XTecUV/hVdBcsrGpSNfRLR6wR6reRl01OGyYbCVdQTXXT16ncBOW2NFkMqmuK0LVticmOC7ZZI7dNGbCt+fYgGglo3ru1VO3V3gV6dFaWlPCgvyJtTEMK90bSvGeyLQzAFzUQNEPcOmvoqp1fYpCdix5eR4PPoor80XChMv2lIUJlyUDSKStiRopoKKumuidVGKZDY0FpMtaFL9p/HGJjEMI4SzrVaeGcDZq5uaVUVE02qia9UGZ12TcfRoOT1cS5ix7GDcnOZZmto6DUs2WCBTRF+ZRVU1/D1js3KLLELtvJZs6DCChhzQOO7XxRlvOSvvBoEUSEkQdi66+vbqmBlsGgTKc2VAbAQHVcjfVV2jomq/HqtwHB5i1+YZNAesLG8b2HIxrHfIUQHYKFqgTJbomDDpp+aADcFFPYqNcgZTlA4rCyIDnVLk6vkZFlF5HcJVbuLI5j7XiZf/AC2fI6bhh86oAkKq5WYvm8VciqotdbN2ePjIiRZEOcpOR6zKKJ8ibPyAGrscydFWyAhNCVNJA1CVlJbckYmMU27NJD9RWXESxGPasuowhukyD8d0W9EUlHaq99erzArwqK0tKeLAfkTqmI4Fe6NpXjPZFkZjYuaiBoJ7k9U7duq34IkCGiaJ/wDk49k6uMDvGL15mJl8bGMNxVqNKOKxSvvtMR76DVro0+clsimuSy1+X5d4gGg2+T4nmRZTIx+BItZ9FcUUSA5MgQGVkzVqpcJwhF4RFTbadbVC0270XTW04nvbWTb07VCWRYc9OedlSqsIUlqLZU7Up5VNYxA+08w2ar41Q0DQV0Tlj+b3Lf3ke6yf+bqT/GCF9oZFkU/FLaNnuVZXJrGaeJMSTDQ5Z3Glgs5oRVfG+Iqrar8yL8O/VADTYNAmS5sqA2AgCKWTyFJUEdE1XrMOYbawxafR5xyA4NdWQ4kxbuKdwwclgrByS0jJbUjmjmw1XVR0179TuJ+NfDQ8djfzLnLbknnKSqlWVhGYbSutrKGJSJQtttNOJXxW1RdyG+umzSmt7ubj9/QW037rGdRx5cVay1SOUmPHlxpYoqC6LbisvNn+UKoqCqiqrEyCc/ZWuG3k3FRsZZm/LlVbcJiwqFmSHVUnHG2ZAskZLqqAKkqkqr0zl99d4hZQ7zJnqhiPj8ayZmtPTwk2zZyDmtAKggMkJIi67lTTVOpuW0F5h9ZEgXMqgcj5DFs3ppSIcdqSbrZwmjHxqjwoKKuuqLrp26k0OY21JIDH5uW5TZWVG1JZrWq6VKctjUW5gtnvBpF3/LopemvUbHa51xmqmyZUnHcXlSXWMbxPHYqp5Lq/BhFR99G1An3SbMydMWWBRNqdPTsdzeoyO9iRikLQzMfKpiz3Gg8hRK2xGQ+oOEqbWlea2qWm4gTVUicO5dYzrDH7oZsbF/vh5x6wxjIKxpyQ/RI/IUnPp5ANugMc1XxPAiAoiaj1nn/dcX/jZB65c/8AVsO/2qf1yX/vOh/jXA65Y/3rif8A10zqtz+rtcYhVuA4TkZWUS6jznrGWDDv304NccZo201bZIU8hJ8yp8NV6R9iMwyR8d5OqEDLQGgnZVZbVIE/a179ZLndg0kr7nhiFdX79hWlzNdGHUVwl2XR19wENU1UQ3EiLp1YypVm1Z2TLaWF3fXbkhvGsUrpDyhFr6qC0h+PdoQRoscUI0EnHD0Qz6lZpg+d09jaUldOlTG64LDFbc68YpJYMwpiuPMvoTKuIbEggAx1Huq6dQsExtygqZ86osrWPNuIbhQAi1jTZG0QQQJxCJHBQdE0TRdeqZy5Svt7nC8Xo8WrYsJXo9ddZMrA18CPHV1BcGOriK65qiEjQGqJqiJ1c3l7kouNVhsnfZTdNPSa6pKbudiUeMUbJA2JbBUhZaJsW20QnDUyHfIz/HspYyusx7xTbhWK57Hshpo4uIJ28B2K+6jjTC6G7scbcAdTTcIlpd4RmU921ynC2ocqHdSVRZt3jc0ijsOWBJ/ZJMV0PC6+vdwTbIk37yKpdyadit1+mVhkMyvSjhywWK3FljKcGctg0GqkkkERW9e6Fr206xfD6qTCxnh7EGX4NY7ZuSK+huJ33g9LmS1rYIm/aPg6640hmgxmlRRBfJvVaKJdT4Er7zYessaybG1mQlbk1rwJIbbV1AdjSo5G2YqBqiiSKJaoQpg+V3bqSLuTWv19zJQdiS7KknO08qZp6avEx5S07biXTt1YcO4FYzK2pqCYgZbYUzjrdvf3k0BP9GYUiMqOgwyhttvi0om88StKuwVQmbLJsyq8VvZ0cZIY9Hoiuggk8O8GLiy+pY3Ppro8jIKIlqiG5pqttCqb1i0pscyOVTZhT1kx5/E8mhVctYto/XsPoiNPtojisSAATFwVA94KSLL5AisBZTbBmBExKA8RNN2Fvdtb61ZSIu5GWg3SZCCuuxskRUVUXq8yfIMpU41a+01eZhfNvT22ZkgfOzR4xStE22Cg2qGrbRNNMhtQiIyRCXkKhylvJaekejOWc2HCkY5kePo8+LLVrHciPOobAOECOm262beqFtIUJRt8azCZ945fg5wgO3d2DKv6GwQ0rrCYIaIslk2jjyHERN+gOKm4yVf8/vj/AKfxfslRURUX1RURUXX4Ki9aAIgmuugogov7en7FRVEVF9UVEVF/bRetQARVeyqIiiqn4FVE6/0/tdf6e/7f7HQxEk9U3Chaf1etAEQRV1+VEHv+Ht9qKQASp6KQiS/1VT+hCcyVGiAZbAOS+0wJnopbBJ1URV0RV0Trkp1hxt5oplDtcaMXGy24rBAtpgqouioqL39eqduXYQYzn6TZeXjkS47TiIt24qKoOEipqi6pqnoqL6L1vQA3L33oI6rr8dyf0CFdZpLmp96yzg1FVVQ1n29tJZbR6QkSLuAdrQKhOuOGICioirqQot/yFVWb/wBbUm7WxcPt2Br8lm5C7HV2srxgI4e9l5dDKU0ZNg2hkRIQKKMQWjKxzHkHJzVx9UI/Ja3k0pE2a5u7+GOJG6WvYWm++iJ2x3DKNtG6vHKmLVxfl2E99OH5+W6KKqeR9xTecXXuRKv2/H+qvW7YG7XXdsHXd/Xa6ev7H/T8fs+PW5G20VF1RUAUXX8Oun2/H+qvWpgJL6fMIl2/B3TpETsiJoiJ2RP6Sf0W+x6SqCxfUtnTPGooexqzhHDM9q+u1D1TqqtbWJJ+twLIrCgyivAf7qk1iKdPdg0BdlImV+oY7aFoCj6ovVZkOP2MW2pbiI1OrbGG4LseVGeHcBgQ+ip3ExXQhJFEkQkVE6x3Hb/I6mpu8tluQsbq5soGpdvJZaV1xqM0v7W0SLRCNRAVUyEVoFZ1+gTkCl+80TXTYtZNGDu0+H1Hj0/Hp8dOuQxa2/ew5rEKw7jv+gKgYSqXt32bkkoKL23b9Pj0nWPLjGxI7nOhnSk0n5tK/wDS5402bO2z6bf+Lb+LrlX+BF9/eRdZn8EXjYV/F/55InXKen/9jh/0/wDjuLr6dcr/AIP0ew5U09P/AAlZdZH/AIaxbX8f/HbXrp1zB/hnD/3sl9YR/OEx/Fmy6uf5w8g/e6CnXKZ3KNrX/oPkAuI7t0V84BhAQN/beshWvH8d23Tv1OOPqsVrjy5W22qum1y2gDB39tNFdQ9Px9cT/wCB8z/vyr64x/wZafximdcSf72zX/r6vrjz/uN9/GaZ1w//AL4zb+963rCP+75H/GGT1jBM7voA5Cq1sUT8ldaaeMHf/wDHlHT8fWQDwTdSYFTDt2VyCLEySjpXPvWRBD6aS7HsxVw0NgBATFdi7FHRSFeplbY3llNr7CK/CnQ5Gd4kbEuHKaViTGeFBTUTAlEk19F6eyfNqOBS0CYfb1CHEyGrtDlTZc+G7EjlGgmRIICy4e8k0Re3qvWD/wAOR/eST1dSBZaGQ/yJkIPvi2CPPhHroIMC86ibiQEVUFFXsirp6/bkWZ3puhUYzUTbid4Q8j7jUNlXEjxw+LjhIjbaKqJuJNVRO/UPBb3CzxN7IClhjE5i4G3bckxYpzlrLgFYYVp1xltwm3Gt4KQqC6aoSuVOb4xVX8cmyBmRKjANlAJddr1baNbZEdwVXVCacFdfXVO3WSY9QWsuS5g9/XWmO2aGgWQCLDF9UA8+ygoshpHBYcMRFDJFXRNyp1cTowGx9TJwmdcsjuRG65+3jOzGnETXshkCLr+BOuVoak0l8crF5W0tvnOlGPJZbJvXuoDIVzf8EUh19U6usIyll56mu47bT5xXUYmxH474yoc6DIVC8bzLoA42WipqmiooqqLa5DX29zkuRWcJaoLS5GCyNdVE+MlyLBhwWxATdMAV55VUiQUFEEdUUH7Oxg1rLjoMNvT5keG0bx9gaByQQopF8BRdV6RUVFRU1RUXVFRe6Kip9j2VzoR29lKmM1GPUbb4xStLeSBOiL0lRLxMNNgbz7qASoI6IikQottY8cTsNwnGK+wcZekR6Wqq6NqxcBH3K6M9PjWEqW6AEBPOI2gpqO5RUkTrDYvOdrid1VDe2BY1YY43HblFapVkMoJqMMRtW/p1JQ1YRd3qvonVZ/CrL/34Prin+EeR/vM31XOC2AOSMtzJyQ4ICJvuN3ZxwN0k7kqNgAIq+giiJ2ROv+l1xX/DC5/i651G/hjln9/D9mff4IxX+LLPVb/g6H/ew9YZ/Nuf8ZJXXFX8CaP+9B64o/hDkv7ztdU/8KM1/jG+nWV/WI4cU8axIoIJuVSrvutReFpPxvpJ0RPiq/HrEZNKbZ1D+MULlWrSirf0BVjSxEBR1TRA2ponUPLZt1e4xeBDj1trJpEgOt3NfEJVipIZntuID7SETYPh+40EhLaOlHhuNxzi0eO17NdXsuuk++TbWpOSJL59zddNScdPRNxkq6Jrp1n/APgzFf4ssdQ5EhwGY8erjvyHnVQW2mWYiOOuOEvogiiqq/i6jYpwHjtPAOXLmVmPWc6rhWeT3EKPuORavybNUi18PxgUhRIDUA0Uy3KgJfyLjM+PMgqTorYrmA63X/VBWFXH94BHcj1sJPILW/xqLy/Np6p2WD4dVZ/QLIvCpa7vF5YXjVdfjpp1yx/N7lv7yPdZP/N1J/jBC+3if/D2UfvSx1RfwlzX+M0jqg/nEok//Nc7rMf5xJv8XK3qt7r/AJQsa/vOavWffzgr/Fau6xP+cWv/AIvWXWRfziXX71QeuVxrd31X6Jyi+T8r6YX2ynf0vAjmv4terGBwhaOVeWO0RvT1YuqukkTKJic0rrLUi1RRc2PE0ZNt/MifMvyovX/nmt/8fcS/1tnWC5rlGPV0aFW5vByPI7YMro5ck2RkHKsn1ixD3OE8pKhCA91Je2nWef8AdcX/AI2QeuXP/VsO/wBqn9cl/wC86H+NcDrlj/euJf8AXTOuRf4C5d/F+R01/Nxkn74VfUNxhV+lj59jTlgiIqp9ObEqNHUlT0RJLjPr8dOuTasSbG7HJamxkNqYeZ6qeqEiwXmw9VbB1t8F7aIS/wCy75j+D9Fch11XRP8AwS9379Y3/AjK/wC9onWDm1v+7Rz9lLHT+x+U8fmjXb1/D5NdvVwnBd5Jg0UK523cKHk9FTGNw/CaIX3olkKuqhsC2IuIu1dqoncV6m1Nrc2FhWWUV+DYQJWd4mceZClNKzJjPjt1UTBVEtFTsvVtkWcUcCkpHsOm07Kw7+ttSlz5FrEkR2XI8AiIRbBlwkMk076eq9cR/tZh/wBZB64//wDelX/6rJ3XEKarp9ZmWqfBf7kg+qdYZ/v/AC3+Nk3ph7MiFAjc9TSvDlL8guLlrqQ3ZKuafKJlHIlL0RPwdL/T6mZxJs8hgwLe1W7vcRhOQwqbKzdf+pmk1JJtX2GJLnzyGGy7qp7CBC0Ti4IwI1UsZVZsyWmhFuO299wKFY2gimg6CjqAifDVOpp8H30qFi0S9ms2EGHlNBTEzeuR2XpTz8GxFXvzjSsqLi/KSJ8vovU6kvLWda1FpGch2NbMzrFHIs2I8m12O+KCiqJJ66Ki/j6yu8zylg01VZYizUQRiX1bbLKsBuG5n5xmARKCNtAWhEmnzaJ/ohwWDieJXWXy4OcFOlw6SsOzfhxP0bnRvq32gRdob3Ab3fhJE+PSAHDvIYAnoIYxMEU1XXsKJ0JucMZ+4W9rUjxWSZbRNPiSeiJ1GEkUSGOyKiqaKKo2iKip+L+gY1e4T4JuSYcdo39wSZDcQbqquPAUoYEqQQstymTjtm2jqoLg7x3iW3UILPEeZNylPwi/OrWa+COpIi77WY4EcQ1XVSRzTTVU106czTM5EG15EnQzhxWoKk9VYlXSkFZcOBIdQVflvaIEmWgim1PE0iApk5/m88+4/KHBz5uM1HtquY6katy+LFDZFUpS/LGntAnjafNPG4G0HVFBExk1MR3I8G8j5uy8ZyeoWRj015dFdlxYs4SjkRoiKsiC8KkmiqRduiiQ7PCql9xEFZ9bQjImCiptVWQsZD7KEvwVWl0/B0V/YpfJHsHmiteSc1CYxHZZYJDD7lbd8Lsk2+30zEEAZAtPnaHv1K4ryK6srjz4/DrBymz+neuiuKxsDr8hkqyAAT4yGwdcQUTem4VX5lVZEqRW/dzzgLBlnLiyJmD5tUNPqbBsz2VFNdfzjWjjclhSITHRSEpWKUFLRYg7bslCm2GPTrC+yB+O+PjeiVAuNt+A3RVQ3A064iL+bUS0LqLy1yBVO0jkGG+xhOL2DPjs23JrP0z+R28Y+8dUZU2okdwUc+cnTQFRtFf4nrIGOv43mfH5u2sufEsXbmOVjYyK5/6B9iQDI6NtDtRxk9FVVX4aWWSYnEpJ0+3pgoJLV/GnSYoQlsGp3lZCC/HJHd7aJqRKm1V+XXv1P4bjwaEsWyzBqSzsprsWeV4zIlWrrjow5ISEYQNYreiGwSp83fumk17FoVDOPMpGM0lml7FsJAsRY9wSA7ASFIj7XFSU6iq5vH8nQUVO+T8IFCov0SGLiNuk9I0/7/SSTQ2it/U+dWPGrqIn+59UHtrr36dpcYg49Ni53kuKx7hy7iWL78cW5X3WK1xQ5DIgqtyDJfIJ/MiL2TVFwj+cNj+LNl07MoaaNcccW11O3Dd1ctaQMkbZaGwCLkVeolHkK2jKmw8RiqaEAaqq9QMJaqoMOqky47i4jhbE+5scisGXEchhNeJCedBs9DBhtsA3IhObtoqllf5aw0znOZJEKbBA23lx6kiIrkCkN5rUSfUzN6WoEo71EEVUb3LimdUFfJtCwiTaxr+JCZdkzGaG7Bkys2orSKRhHfjNq/tRVEDU9NoEqLg+Os4xfVgSZT9M1dR58qfTvWDpPPx4Y1r7SvNE8ZOAyYqqEqiK7VQUxLkrmqXKamZm5aRcXoJzX0EqoqqxtmS48NAwItwGX1eDY2f90Obd737nrCeCygY9+iEWqyuU3PGJYJkBHHB26ADlLI+n2+ZwkXSOiqOia69+sPy+kr5VoxhFpbff0aCy7Jkxqi9itAVskZlFImo7sZtH1FFUANTVNokqJgtHXYld18eTMk0710s5ZtUs91ZD8dGq95tH2vKRONiW0kUlRSIdESqruTTOHkmb0Tlq9MGqWrcpLgbJyZj8xiqeRCAY6Axq2S6uBuRS+fXqRJOC5SSjH6GS/Khv2GC5rVtPKTKtzG1ECRV+dpEdbksKRCSJqSErUbAcGam7FH6or+3lx0c00Rz7uBtstEXRdv1P4t3xTP8ANuTnbYayQVBX4hFdpjoMfFgPqpFo7RQnAEnk1JgHJRm4RaIO9UTrI+OLyBj0ejwPkG6bp5VbEsGrV9Kw3ayOli9JkOtF+bJVLxtBqXf07dYvxhQV2NSaDKOQq458q0h2b1s0WSTotZOSI9GktNCgtgitbmS0LVS3J2Rf2/sybCrgjCtyamm1El1pFV6N9UyoNS2U1TU2T2ugiroqiiL26g5C9VExLoJcpaDNG6grnELeO+wcNx5XXBVtg3WHCFxh9W3mlL5CX5TU4UOi49rrM2lb+9227WU40RDojzNZJkq2hp+UiOGY6+o6dumc0zKJbt4e/ehkOW5XdsuwncokBISYdXRtOiCvfUGItm80CMMtaoKquwOr/Dr1hXabIaqVVTG21QHG2ZDWwHo5fuXGi2uNLp2IUX4dBewCmxQhOSI1Pm8SuKbiuTU75IRQblpNzbROCIK/EkEBA4iGya6A50jK4Hgh2CBtKZ9+3AxlPTRT+60BTRPwj9V/T6znM+RVsGMZSup6/E4bVK5R4wshyXIkWR0wPJ5JRgANC5Jcdc0QhFCRNU6lM5SshMcaoqj9B25Sn9ylWuRU+934SPfmlkrM8oylTU9qNIvyKPUFcnKcdeF/bt4a5ZK+Up3FQ8f0/iKT8yxRk/UjEJVVPGiIP5tA+yivsagTLiVgd3JtrCpr2nJM5+msICwZ0yLEa1N4oy7HSABUvHvJEXbp1Y4XYYmOU1r1xKua5yHcxqaygyZwAM6HMaltOC6Ck2hgSbTFVIVQk27cay7JsHHCuN4l9Lh4gDovlMtrqTXmT8xZs0WXZDYxxMPIxHBhC7IZn3TBuEosDHjxO3usklypzsSwW/ByTWS70xZkjIFhBR5oRHWOq7FVFVV0VHMayWDjsSDguXZVHp3qaJYsSpANzXKcVsTlyHgJfE0K/mxD5tV9NETjvhmsrsaexa9zgmJk6ZDszvQbyKcUuajEhuSDCKBqvi1YXRF+bd2+ylvcfgSrWRgmQFc2NdBZOTMOlnV7lbPmx4zWpu/TKTbpg2Kl495Inyr1Pw+igYteVciwlWkFq8KYEmpmzET6vxLAdbV1ozFHPEeioWuhoi6dXPNV9HrZGas117fwoM6ml11U1Dj3xQYDLlYBtv8AhSOPkE1d3Gioe9UXq3zfJGK6HbXLECNKYpmJLEBtquhDAYVhuY484iqAopKTi6r+BO3XKVlkFdjMR/j2mgOUoVEOyYakn9yy5KrZJMlPEepRg1RtQ7KSdu2lNk+XQ6SDYVtANIw1QRp8aKcQ5jlgrjwT35BeTe6SaiaJtRE017rhHC82uxhrFavE7WPHmxYdmF64OPwROET8l2UTGq66ObWERU00RO/Vlh+QQqGLWcdZvlkGkeqYs9mbJaalFUitm5KkPAReJoVVWgBN2vbTsmEcHxoGPliVnZ5TPfnuxbFcgR2TCk3xttSRkJHQUeBBHWOq7FVFVV0VK3NsKabkZxi8J+E9UEYslk+Pq6spYEV9xRbGZHdUnI3kVBNDcbUhVRVHcHsapifS1jz7bGJ5vGsaSzx1031ORHrp21Hm2SNSVGXGnW0VVVrairqdFx/itDS3E8SYhlj0WxzXIXHnRUQCujvtiyhqqpoRxTQV7/Dp7MTFLHN8W4+o7GeOTA/KV+9+ljDbLcBGcaMiRw3VcQHB0VO2iJp1b5xkbFdDtrpmAxLYpmJLEBtuthDAj/Tty3HnEVQFFJScLVfTRO3XKePZVFx+oStqION1sihi2MZUayCklw3pExZsiQpEKgJJ49qJ37emkOwyDHSC6xRbCmsqS2I69i6qZjP0b0uos1EhUHgQH4kptDBeyGi6kKW2H8QcTPQ3rGns2b2/sbALyNTVJxCSfKV5hpiFH/Nb0FyU+vdUQGjJUTprMcRi1M2e1TTadli9YmyIP0c1GlM/HDdYc8g+ENi+TT11RdesMxQKzFSruXOCqXIMlecg2v1kOblzcmFZhSmEtAbbABTwi8DqouqkpdWuWYlEpJ9jMoJFM8zkEadJhpEWQE9XACC/HNHENoe+/TTVNvWMXkwGQl3WPUttKCOJgwEmxrWpj4sA4pEgIRqgoRKqJpqq9J+30uO5VX0ECNgeWZZFqip4djGluoE46dUsimSHxIvGwKr4xD5tV9NETCOD48DHyxKfYZVPfnuRbFcgR6TDk35i3JSQkdBR8dqf3Oq7FVFVV0VMy4ltoOPMY3hXID51UyBEsG7p9aqOUeMM+Q/IcZJFF81PxshqunoidYvxRVwaF/HM6zdZVvMmxZ7lxGcfpFZMa59qQDIjpEaVPIyaoql379su4anwqFrFsWyemsa+bGizxvHn2KYJIDLkuPmwQbpTmqAwK6ad+y64/wAb0kDH5NHn3IVL98yrOLYu2kdLAGKaQla9HkNND+aaAh8jR6Fqvp26dPG4Mi1ssTyCvyk6uE2b0ybWxYz8CzGHHbRSddaZkE+LYpqSAqCiloi3WPUUDG7qrtrArT6DICmx3qy1VgYsl9gobgGouC235WHB13DqJBqSLPveT4cc3MptsprPu1mqfp4JYuq/djEeMxIVXHGnA8qi+RkpoWqEqadR8nxpbcqOonuScQz+rinNitwnUIRqcnbATBlzxKrEpuUPhkCikJLqqC1Hn4PgtjYA2IHPZu7WtaeNBRFdKr2SFRVVFVRGQid+2nUCzvm36/jWkpb+TJhY/SSYGKFaSmG4lUxOuJnkcmPCquG20shUFRU9iKnWe8FlAx39EPFiUj69Ilj+kCEcOJkaj9Ukj6fTzog/7n12dtdfm6smMTg49OHMbLHIlmV9EsJBMNxpixGygrCkMbV2yD18m5NdO3brPeCUgY7+h8msxN1yesSxXIUKSzHyBxAlJI+n087Yimsf8jVPXv1bHiUDHpxZZIoYVj9/xLCT4GokxWmihfQyI+hKj5679yemiJp1UYRQ12PSKbPMKyJu2lW0SxfnMK68NS8lc9FkNNiotPqX5xs/mUV9O3S5jisWonWjdFYUYsX0ebJg/STjYeddVuA9Hc8glHb2r5NvrqK69q6uzKO0LHIWEU8y1GuRxkIU+ygNWTcutR0jIVjyNrrCGRdxRCVU11K7xuFkbqwfKzX5xhFc7c1drWG5vRi3qmgfIEc2Cr0OWyQoSatkSIJ9WVVdyrmhwaLW2Fhf2snGUwaokwq6KUt6HKIGm5s0nNiCMVj5FVdXURvVeqBwUVAPDcvMR7aihMRSQV0/6XV9g9k8kMrFpqTVWaN+U6m8gufU1lija/lCDibXA1+ZsjHVNdepTrtc7RyXxGJPbsYb9hg+aV8dxSjOsT2lAD2qpEy4283Ia3EBoiKQqTUPA8FYnKCiks723msI5pojiVzbbJKiL32/Ufi1+PWf5ryk7b/ST51FDw6PIpzoKQIEaPIesnaKvMAVwFcNoDkmRkaiib1ROqxvLIOOwUxCfkESsWhiWMZX25UxI7hTlnSJG5UGO3p49qa6rp37Y/wi5CoUxOpx7KraNOCNPS/OQNkFgLb0kpCsKG+W4nyx0XRBTXVFVTpMlhUMOJx/k+XVtKdNFsGJEhkp/wB3KVkUt94TLxxm1RWhBNdV00VNML4NGBj/AOiPhy+f94LFsf0gV7xyL9B+qWR9PtR8yFNI+uztrr36seV+PaiRexLltt3NMbrGSftYtgwyjJ5FVxG13yG3mxD6plpFcAx8oISEe2PjmR1lFmn3Y2MSLNyKVOx/I2GGARtqJZyGm3EfNtE03uxwdX/thEWqri+JYdUsY9WTsho271MJrZ1vYt0i2rRWb1jkU4SCIwDG/wArrbbJbdUQu+nVxhUmSFfMdJiyoLQgJwau+ryVyvlOtgqKTRaky+Kd1bM9O+nU9t+rdoXpfij21VdxHp2G5bGiuF9LMhWUdQBwh+fwyY7wvAKkDg6ah0TNfgmCxZxBsGW5eW9m0hqmiGNe2DBL31VBV9fwarp3zjM+VnbgluL2sYxRiwpyoa1qmg12kh2iqibbVGTfMkN8txOEOqmW1P8AoHrGsoMOwjEupR50ZmWwq/hVqQJD/qdfVQMJxGFK3b/qYmN00aRvRdyF5mWRLXXvrr0nb09E+CfD0+w4lhEizorv9kjTI7UqO5p6b2X0IV/pp19XS4ljNPL1Uvqquhqq+RqqaKvmiNAWq6rr3+xCejMOkibUJ1ltwkFO6Ciki9vxdf7iif8Arsz/ANj0huxo7poO1CcZbMkFO6ChEirp+LrX6KJ27p/czPZU9F/J6Vx2LHdNURFNxlszVE9EUiRV7fDpFSHERUVFRUjM6oqL2VPl/D1XYDjt4U/KsP5Ce/SGsKstYqQEgU8yukr9bLYBh3R54ATwulr3VOya9Lxjl9q2GSZXyDMCtopFHZWUawC5ZiQ69HpDMd2MKG62Qqjppt0RV0Tv049Q4zj9G88io87T01dWuO7u5I4cJsFLX46r9q3EPFMaiW5EpFaxqKrYsiJV1UlnNNI6q/j3dJ52Gntuu3ytg5t19du9F01/F0jjUWM24muhtsNAaapouhCiL1oqIqL2VF7oqL69LasYhi7Nopb1smqCpbnqaLuQ1mA0jmuvfXd9jkWdFjTYrqaOxpbDUmO4n4HGXkIV/pp0kuBhOIwpSEhpJiY3TRpCEhbkJHmWRLXXvrr69aImiJ2RPgifgROiIocUiJVIiKO0RES+pESpqq/jXpCGHEQhVCFUjsoqEi6oqKieqfsDZeabeZcFQcadAXG3AVNFA2zRUVF+KKnSzmcKxJqauirMaxynblKorqKrIBlD7KiKnfpERERETRBTsiIiaIiIn2OR5DLT7DoqDrLzYutOAvqDjbiKiov4FTpZrOD4ezMUlJZbWNUrclSXupK+DCFr29dekERQRFEERRERBFE0RERPROmY99SVF2xHdR9hi3rYdkyy8no803NA0Ek0/KREXoGmgFttsBbbbbFAbbAE2gAAOiIiJ2RET0+372fw/Fn7Tf5PvJ7H6lyw8muvk+sNlXN2vfXdr0IusNOiH5AuNgYj20+USRUTt27dIbcSM2Y/kmDDQGOqaLtIURU6VVhRFVVVVVY7Kqqquqqqqnx6EwhxQMFQhMY7QkJJ6KJImqL+19q2xYhi5WilvWyWgqVsFPXdvWYrPk11767uibMBNsk2kBihASfgUV7KnX+4on/rsz/2PRo1HYaRxNHEbabBDTTTQ0FE1/p9f7hh/wDrsz/2PXkaix2nERUQ22WwNEXsqIQoi9+lIocUiJVIiWOypES91UlVO6r+HpDbixmzHXaYMNAY6pouhCmqdvsEL6gpbsQTaA29VBshEdd20UmtnomvfROiShx+kpEIdpJUVUCtQh112kkNsNU176dE24AuASaEBihASfgIS7Kn7fX+4on/AK7M/wDY9F4WGWdyopeJsG9yp2RS2Imv9Pptq/oaW9aaVVabuKuDZttqq6qrYTQNE9E9Ohg1NZX1cEddsOuhxoUQdyaFpHjCIJr8e3Wn0MP/ANdmf+x6HfFjnsFADew2WwE9ADcnZE+CJ267wYa//MzP/Y9IIogiKIgiiIiIiJoiIifD7FVYURVVVJVWOyqqqrqqqqp3VV9V6Q24sZsx/JMGGgMdU0XQhTVOiM4kUzJdxGUdoiJV9VIlTVV6EwiRQMV1EwYaEhX01EkTVOlcciRnDL8ozYaMy7adyJNV6EhhxRIVQhIY7SEJJ6EKonZU/D9i2srEcYk2ikprZSKCqenqarqpLMcaVzVV767ukQUQUREFERNERETRERE7duiBwRMDEgMDRCAwJNpCYl2VFTsqL0swsGw4pikpLLXGaVZKkvqSvqxu1/Hr0DEdlphhsUBtllsWmmwT0EGwRERPxInSuOxY7jhabjcYbMy0TRNSJFVdE7J1/uKJ27/7mZ9U9P3PSuOxY7ri6IpuMtmaoiaIikSKvb4df7iifh/3Mz6p3RfyehV6Ow8ooqCrrQOKKL3VBU0XTr/cUT/12Z/7HrJ7LG68LG8q8duJtHWbFUJlnDrnHq+J4m9FJDcER2CqKv5Kd16N3mHO5ltg93CnFYPT6nzuUVwCicFyri0zCPMs7kcZeY2GIouqohDr1kFHx1bv5XlGRVM2nhOx6uyiVdONkwsSRYz5li2yik02ZE20yhkRoKEgjqvV7yG5FcGhxfH5GNQZ5iotyr23daKXEjEvY/BGZ1fUVXaTgCvddE79HEsIcWdEd0RyLMjtSo7iJ6b2X0IV/pp0kquwrEoEpCQkkwsbpor6Ei7kJHmGRLXXvrr1/qdf7iid+6/3Mz3Ve6r+T1vajR2j0VENtlsDRF9UQhRF79KSwoikSqqksdlVVVXVVVVTpHGosZsx12m2w0Bpqmi6EKIvf7PqbvE8ZuJK+si1oauwfXRNE/Oy2jL/AFevpaisr6qLru+mrYcaCxqibUXwxREddO3p1p8OjiWUGHYxHNN8WdGZlxz09NzEgSFf6adJKrMLxOukoSEkiBjlPDfQk7oSOx2RLX8ev+hOmzGwx1nk7nflSws8d4L4e+9TpmL+xqYoyL/Mcvt2WnjhY/Si9HKabTavyHno8OOiG8TzH/owntmxvkNviCTa2buNFxBwzwJiHGM+PFnEr9bjUzm9HrfI4sU2ziLLjzpW4hNpXVdRUSq9kH62HBqvD81yDO2OKqzmNMLf4myzj/lSwnDWU2Ec78auiMKPGnyXWIka6gNRAjuONFJjuRn1lse2ai9puX4BjNXybx1y1keYt5lxtUZ3Jl2eIWlXFp3K6TaOgkYRblPIQoBCSqiki6adcRZrkTjD+QZfxfgGUXsiLHGHFfub/FIltaPR4gKqNAT7xqDaKqCmg69uvTpOyrr/AKdevRevTXr0/D/pXr0X+p9nt/H9Uyzyk7gTnHOd/wAsC8fQfb/LjDmiZHATE1sS5nEnxP6L6vYkJdip+Uil6YIWaI+mZFhmLrloykhjKTJlpGFvkkjX/wBzo59V5d6Mfm9ddny6den2enXp17as99qOS4bjWS8m82X+EZXIzLBq3OoUqggcc2GSxmY0GycbRlxJMYCV1skJU7Ku3US9pfuB5dn1VpyZy5wviebZtYUlOxQVMu/t45OTHoFLGIm4zaqiaNASonw6tpkdRGRErJ8pgjFDEXo8U3WlIF9UQkTVPj1NwT2/xcT5uzaBU2WRzMP4q9osfOsmiY1WWDVdNv5NPj8h58IbL0mMy7IINgm62Krqaa/80nln/wD515V/1OuPeR/f3hN3x97l7TKORYeV4vkXF0vh61h0lTmMqBiL72Cz0FyOj1eDDgOqieZFRxOxdei6/wCnXr06T8fXp16Lp+HpqJTscsL+qw/l1xcXHWoHt0XA/wCSguJoa3yFLkj+mHgTIfqVNRXzoWqAvj2p18V7/Dr06/0/Drt1p9idl79aafHr0XrjFz9VWznTvOhc7UgZ2OAReIpVsnEy4JflaLLb5kRa5I/3slQhFG/ujfs2/m/L17cnffAN+PuuPC5v8tQ5Qzh0e/TJ/wBJ56RlsmcBRKcT+gSGopBRA27dyeTf16L6a9emn/p+v+l16L16Knw/Yaft/sFTT0/oPIPJ8qqkXkbAMQvstfp4khmJKs2aKucsHITEqQig2biBtEyRURV1VF6JxPbvmaqLant/TnHkRVQd23d9J/q6dYxlTUVyC1k2O0uQNwnnAedht3Na1YhFddbRBIm0cQCIU0VU1T+hZHltjk2dx7DJrmddzWIU6iCGzJnvK861FB6vM0bRV0FCMl09VXrHsqr8nzx+fjdzX3kNiZPojiPSq2SMllqSDMBs1bUhRCQTFdPRU+zJcodiuTmsbx+5v3ITLgNOy26eucsTitOufKJOI3sEi7Iq6r26Fz/0XjNEVQQ9v6c48uiqOum76X/V064/5RiVMmii59itPlMemlyWZkqtat4gywhvyo6CDhAhaKQiiL+D7NNP6f2+mn7fWEZNb4HbZ41mmSTcdbiVN1Bpna44VQ5arLdcnNOi4JbPGgCiKmuuvbRcA4lg8I5Vj8vPL4KJm7m5dRzYtYZxHZX1L0OPHE3BTxbdoki99fhov+azlWMuLAih2OVNksxI4L6ohPPqIp6L8elkUttWW8dNNX6uwiWDSaromrkQzT1Rfj+y9P8AN0i8s8dfor6Y4T023xOc5RvTnyT5n50RtDiuuKvcnDYUyXuRKvQSLKbm2QMA4JpX2F7HiQ3BFdfC+tNGjPEC+hIjqa9QcexqpgUdJWMoxArK2O3FiRm9VItjTaIikRKpGa6kRKpEqqqqv+iDj722XdpObxjGaT2n8B1rLZIyFPG52yqLkOVWFcSa/npA5Ax5HlTX+52x9G06w/jbAqKDjOD4BjFFhmH45WNIxXUWM4zWNU1JUwmk/JbjxmW2g+Og91Veh9yXO1PyvVcrHieNYhPuuLeSH8Ej28XEJLz2OXFtFjRH1dsorboxm5u9DRhlhv0ZBU9hdRJlzJEGHwzzdXPz58hZE9+JHusfjOS5stUTe8QIpuOafMWpad+qv348z+8OqpMpq+D8f5L4n9o9bkXJOLVeE8VYfgMeRiWK0LuLSo9JR3kqlhMyyZCC+Ts15VsJ6yHH3G/cV7cPcLyJkfK9bwDSce8g8U8i55aP3WYVOB5iVjWXGD5Jk1iRy7CNXvwWJVXImuuPstPPRidJlmOLfJnt44C9xGT+3v2h4EeW3VNXUF1lGPYVivCuJ36YlUchZ1S4VKhTMpyjKZTzb0KBPsAjsC8bbJRmYzzhcK2ML3P5V7h/bRyKD93DpLiwzJeLuWsYw6dHb5J42yPj/MZ9w1jeTQos1uVWWdPYuuID7L3lNtJURP1cvMftc535i4gx7nLIMwzBi74o5Gy/jWyyfDcm4jq8sxcL17DpsUpAttSwfbZeMxbMlUe/frD/ANY5yt7zPrqrEvbfQ8lcS+1KLlnJ9ZMb4X47w5uXCyKTk8Sc3CkZnf1kE8ilTbBqXImvvthIsQJRaj3n6v7Eve1d8ae3P28R43Iud8vZXZ5xbcm5HU54rtPx3wlc5Zj82Pb3dRHch2lhCgzLBhttsDGS/LCPXxmcZ/Vn8rcwZDyTxrlHMDfAnJOAzsuyPMOPpL2X4h+lHGXL3GbeXm5KpZBC/WSpDTItK9FeejSgM22XA9m9Vwb7heceFqvIOD+YLK/reJuWM845gXljX5zSxYE+4h4hPhtyXmW3XG2nXxIgEiEVRFVF4LveH7dGfcv7lKfCOOOPc1u47F+9hbDfHTWTci8pOxrcXmZthCjI01CGYDjazZjLzwug2TTkf9YzM95uVxuUs+xu35P4cwbP+UuZrDlTkiijo9IqrGVnFXPGNj8m/BpXaKK1Gea8bsYniiNuKjXNntb98ODe4LLLrhjj4OUuGuVuVONMzpM9yfF66xShyniPIsjySFES+uIUp6E9TyHnHJzzTslp954YzZjzLf8Au/zr3M+wLhOuCwyLFce5LxLk7F+PKHHbm6eh4hxhxZxfT2dDBtpkOG0J3dtPnpILRHnnXTebbTif2mwfedae5biKz5M4LxzkLDoWa3uS8dZrx5zFkkfFHKuzwrMJtumK5VVjKKUycGWrje1gidfiyCZX2Vf+lNZZ/wAjFx17AP8A0mrAP7zLq/8A8CWv94udZV7lrviOTzTDyLiLMeHwxKLn9dxu5EkZLmlNlIXi39pXWjbgtDSkysVI6EXl3oaeNRL/APZ+3P8AT92OIJ/753XLPvUwSDkXCWR8sewvPOZ8Xg49mkuVk/G9vb8ay7ivCnzylYrHylwXUFWbCPHjGhihiDZJonM3tZ4899HJnH3BGJZNivInPHN/KHJvLGbZ1a2+QY6dHhPC+OXA2R2q1rjcObdTamJYQohmiPznHz+kYLiz23ZRz9ecoYFk+b8NlnmJQcvy694r5p4X5oy1MS+/WcTzZ2QdLkVe6M5Y8pkfMxMiE2kiTCfJHeKOAvbXlkvjzmj3KJmFpf8AKdQoDk/GvEODpEiXcnDZDgkMS4uJs9mFFsUFXIjDUt1hAk+B5nCv1nHCfu9t6L3CT6Co54oPbvk3IXLORZxyTgzVemSVeLchWF6/LpbO0va9AEsZs4b0Y25AR35rElSRnlEeZ+eub8xxPJ+APcDyInFGZcr8j5Px7iGQ2fLWLTmIOP4ZlljKjQgqRnSa+vHxI5Gj6siqIpIrXCDHuP56Y4UX3dYFRLw6zy/yA3xWtHK9tlXcSaVePgsEqfpHJhnKcj/SeMniJ1RU1Uuva3F4T555v46xxr23Yxmljx/x3yvyHhOJZjkFdzjdi23kGOYdYw2phzWozMB8zFXHGNGd+1ERORf1nPuW96aZBzJjOG2vuDyr260OYco40/xNhEavLKbnDuO7aolxqSumY5WbtauFAaYJY7jYzn3lR573MN+7XP7jkBfZRcQZjXMOTvuWuZ3HD9zg03NmYmY2Tn56znUqVVi2NhIIpD8cmBeM3G1cPmerqPc9lftw9q3Hsd3KWMbqLPLI/HfFvHeQXD9XxlijOEYTNqRynLraMw7Lsp9vYtoItSSacZYGNEXjHiblv3BZV7h/aVnYUGS2NNdXuUXHH/JPC0q7TGMwvcVx3MpVnIxLMMWMlkuMVk023dsUZByoksRThH2F+xzNr3EOQOa8MxzkXkPkvjt/wcgTMa5IvnsR4l4y47vFHyVci+ksSZkyzhqMsWRitR3mEefU7b9YFifv65Byzm3jChgcj844Nxzm3MFbl+IUkEgfvrbFOSJl5MDKloQcOVZtT6qGy9FZkuB5hRGnfe3nvIuSvV3ur9sPB3P+DZxyBhxLiVnf2ELhKwy7jDmCqHH/AKdKqzmRlRX/ALv8YNz4bz8ZGQNtprlT2Me2bnjl3M4eSW+Hcs87cz8s+4jkSO/ieB19M7idHxs5yDeSrGfX1NvOedsJdTQMnMsnI2jw/RMSFX9XhwZM5zzLjr3Acee5H9C+Rs54F5f5BqPv6vv6rknN2Kgc2gnVWc6CrT1ebkeU2II8yCICoy2XTfMl1yjyLccwf+iC+4XKP5WLXNsksOS/0mqoOUFV5H+ncuSdp9fGVhlY8z6ryt+MNhpsHTmb2qcbe+XlDAeEMbvcO5G5+505R5P5azbNZMy5x9+iwbhnGLdLI7RIEtIs64m1UOdBjOk2j0555UjRz4s4ByH3A3fKOD5PlnEFjmmLQcvzC74q5u4U5ezD9EpdieH5u9IKnyGA63YJHltIr0eZF0CRIhvkjvFfB/tsyqRgHN/uZkZfIsuUK1W0yLjLiTBmIrWS2WIuPCQRrm1mWEWDBsVEiiMhMeZQZIsOtYR+s44S94d1jXuIuaOn51w/gLK+QuWshzvkrCxhfpFTY9yHZZA9LpZ9lfwEDbjVpCkRHWpIR5UyO+Roznqc08883ZTiuWcG+5HkJ/iDLOVeR8i44w/JJ/JeMzmqygwbKrGTFhBTrNk19e34UOKxqyKim5F+1jBuHK47PLx5Dxa8WOGRRMY21FbHmDOeWymvxwVBJ1v815NS9URVTrIONMst76BmGL3xY1dVzGWzp7Ee4FwG1jtz4kkmXB1cD84BqPf160/RZ9f2uZceVP6v3p1P465Ul3VHlbVHEuHa+Nmj12x93WzLiwnEnVUp1lVLYe4ELVNO6dcSuOGbjh8ZYEbjjhk44ZlisQiMzNVVVVe6qq6qvdf2cy2ubKBT1dewcmfZ2cyPAr4MZvu5IlzZZA20A/EzJET4r1nGPcTZpDzh7jo6ZnKLWlYkvY81JvEkLBj1t8YDHnLpFdUzhm42OiJv1XRLzEMrqot5jWS1c2lvaacJHDs6qxYWNNgyRBUVQcbIhLRUXRfXq5wnjHFKrC8Uj8fYbZM0VK04zBbnz48pJstAcI13u+MFNVXuqa+uvXFX82+D/wAWIv8ARbGntYrU6stoMussYT6KTEyBPjlFmRXhTTUXGzICTX0Xrj/F+JMJpcEx+z4kjXc+ro23mo0u2LLrSvWe8j5uErisstN66+gp17df5o8K/eZv7ONsf4RrHLO6oc7k3NyIZVBxRGKpzH34IOnKnSIwu/nnATxipKnrponRcWFbXyZsObrx2tX+lc5WEyxL/wDRj7v+8fqPBs+t/Neff49Pn3be/TuSwMQzp1yEJuGeB8pQri+AWE3oUatpbT6x5V77AjNmar6Drp1VYP7gr645A4ykWgUV1Y5S0bnIHHj31CQnbMrV8Qky48Q9froVh5HxASVlwTDxOY7H5QwvG+SKOpkpf44Nqhza9mROgrHSyhFFcEHBdjuaIqqQkK6p8F64pr4bIR4VfzbkMCFHb1RuPDhPWcWLHbRdflBsBAfxJ/RO/VfVci8jUVXklvNrq6qw6C8tzmE+VaSm4kLx43Vo7KbaM3B/umQDbKJ3VxP6NZ5/EhRLbMrixi4pgFNOI0gy8lsmXJCTbMWSFxYkKOy/LfECRXNgsoQK6hpkORLfWOaBUyWmb7L88yCRT4Lj8ib+fZo6ethtuMtmLa+RINZBXxgok5t3iR1HJtjlNLTVTt/DoavLeLs6tq2zjXc2K7OiR/onGq6YiEEd5VNoHATZ86iiprlfFXLMsLrkDj+og39Xl4R2IsrK8TfmJVyFvY0UQaSdBfOOBSGgFJDboEYo6Dhu/a840yUh1tpw22AMAJ9wAUgZE3PlRTXQUVeya6r1HyH9Mr96dI5Caof5DhhsDiptu3qVK8ft42be8ZKp/ciSlL6tHvzqu7tegIwVsyASNtSE1bNU1JtSDsu1e2qev/QA4K96+O1Ju0PKWHcX5DjN4cVxqqTmT2y5I3LexixntbU8zla3SS2UUkNWkeUV0ZXbhvuA4v5j49j1V5jsCxzLFbvMaKpyvizJfoUeyLDM+prN5iRAl1r4vNGb7QtPtgkmObsZ1t0qH2Z/qwOPPbr7kcTvMowLhyk5FyuHyBkzGbc0ZNclEyh3CrTCrmuhyscpmnWm3rBttxtwos6Q1Jcii2fXscGwcjuzx4S56Gc7EbcZiuTEtqJJLkZl0jIG1PcoCRKqJoiqq9+qlfw+zGB/yIB1+sExmA8kefkXtc4toYUhSUUYl2829r4zykippsNwS11T09euVfahZe9zlP2Ccu1GK5BDpJPHDttDyPlLJuPszcp884tnrU5Djrjr9V4ysmoayHlcRqQ6LaIwRLguGfrBv/vgrlGmvL+nv8l48xrm3i3MOV7KNUNuN1l5fUlNKzC7crmnzBuOT6AwkomlbAnVYJA/Uz8XYnyJN5cxPBKawxrFeT7Kifxedn2MVvBFMzj2WSMalG47XlOhoy/9G6amyhI2fzCvXFP/AO6igdvh/wA10+v1gHf/APRj2pf6+c9Yj/6WB7Yv/ZdMd69kH8wXNn/KBQ9fqos4YdlLhtbjmbYTYgAPLCjZblnFGK3WOSH3U+QXXIlNaAyhLuJBNE9FTr2pc8s5fi9Dxhxf7U8Jq+RrRbKDHq8AteGsGYxrkWmvCJWxivV0uukibLogSpsJB2uApe8LKvbzw57g4z/tF9see+4/IrLlbEMbxzD7hjGq6ZJxnEo9jjV1aSgnW7kN51hp6O0n0zT7m9CaIE9xnJXup/WK818cYPxO5iEi44/wC7uBr3pXKqWM+txPjrjaLYwcdpKCvjVzzTs56DMkPueJtwXTJ6QnAHtY9r+fZTyVjPGHLPs7Y5LyfMsjp8nyBeZ7jlustMxq58zHYcGBGcjxnK5HK2OxrEMiZdJXhNE9lX/pTWWf8jFx17AP/SasA/vMur//AAJa/wB4udcgzvdvccCUfF7nti5Li10z3GT+Pa3AzzFzk3FTrY8GRyWQV62ZQxnqwDa+dWUf2JsRzr/KH+qlT/3qfaKv/wAn699L/tizjhvOeKcV9qnO+F1j/BGS4TknH2Ny6TjaSbuKQDwB56thuRGXmFKC2oK0Bh8giQ6+/wA/nY4I/wCTax69sn8APZT6f+lFZB17MOXxiynMOyPiXlviFmeneBBzOnyCJl8aA6Sf2N+bCnvOta6bwiOaa+NdOO/dTa+4/ifF8GxrhnHpeX4rY5rjUXkHFsqxvGWod5xm9gLkkLI71qaw5Bh1rUZXJRK0cZHGXmnC5hzePXLURs39vPuYzSNUqjaLVxcs5rxPII1aSNIgoscJItKgpom3RO3TP/pZ/Hf/ALK3U9e0T/0mXCf/AGYe869/P/pG/uV/5Hbjr9dPx7iseTLyjOuM6fD8chxNVlTL3JPb7mdPUQ46CqKpuyHm2xTVO69cy8MUX6wTmP2Kcq4ziuHZRS4fxWVxHm8zY/COZXZcc0KjKMbcfkYxJSKKxkCSQNS3HV8IiW6h4s99/wD98H59F5X/AEOO4xfGeYuIcu5eyujxS9nmwycFk8tun61mdKaJxuGjjBSiDyA2eiH17Z67M+QcloOOsl9rPs9paznRmokxMhrMZ46tH+Ns05KrqQZDLrFnUfTperC+pZcbdcbHygq+XrKufecv/vg73LxfbOeHxr3Kc6y0cwyrjjIMJysWo8ApLScjTI1zEtUlMNMRmmJCTPKAA255EFf1yVz7NvfyXvow7OfbrnlZmVpD4fteKafj3KMR4AyqRErmTspD42MmbDtW3HlZ0SODbYn3NOv1hh7U3JkPtXFC0TcgriuYrt3eumvfTr28/wDpZmIf8jWbdN//ALuj3KfvflvX6wRP/she3L+IV917Wv5qPaJ/7MlknXsr5gbYklh19xxzHw59frur67ModpBzCBCf0/sb06FIlOM66eQYbqJ/Y164s9zdx7j+J8OwvD+EsWHOcWus1xqDn2G5XiWLM1eQcdScEOSNkdy3NjuRINezGVyYqsnFFxp9oy5Q5AiVpU0PPuDPddnMKnNGxOqhZhy9jGRw60xa0FCYaki0SCmiKOidv2POv89jn99xOtFcbRU9UUxRU/pa9TuTs4yzkervJ1DVY4cXFLbHYlW1EqG3AjuttWNbLc8q+ZVNSdUeyaCnxxzFa5yQ9X4zQ0+PQXpZAcpyHS17dbGdlG0ICrhA0KmogKKuuiInbqyxWiHKuV7mokPwrGXgsSu/RePOjqrb0RvJreRHakkBpsJyEDzSLqnkVUVOoVXmuM8hcYDNeaZ+/LWDWZDjkEnC2q5YzMekOSm20XTVwYRoiakW0UVeq+6pZ8K2p7aDGsqu0rpTMyvsa+ayMiHNgzI6k26062Qm24CqhCqKiqnWScSZzScpysnxYKg7GRjmMUljTOJc1LN1ESHMl2sZw1Rl8Ec3MDoWqJqia9cl8rQbDI8IwbiZ+uj5dcchVUGmQDtYxSIA1bFVLnnJNxR8LbIJ5nHSBttsyMdazCZGH8i41jl5cxKKpz65i0q1wy58pIcSXdU0KU7KhxCMg1e/OECEhONgiEo83e1ypqeQG+RKnManGpU2yoKpjEXZ2E5xDsrdxi1asXHyZNuI6jBFERTVR1EUXVOXh5Prs3nLnb2FHSph1JW26NBjrNi3O+8FnzoXj1WW149m/XQtdNE1yrI+Mq/MK+vxC9jY/ZjmNTXVEl6bLrG7Vp2C1XTZqG143EFSMgXcipt00Vb/APmwwL/aJvXFuK5bYW2V8iDxlgTzvH+FxY1hd1bT+KRHYz2SSZjrEWuRwFEwakPecgVHAZIF3dVOB39HlnFF9kU5mtx6blZVM3GLGxlOIzCrX76qeL6R981QGfqWBaIlQfMhKKEvbTT7LPIMgs4FJR0sGTZ29vaSmYNbW18JpX5U2bMkKINttgikZkqIidS6zCsW5D5MbiOE0N5Wwa3G6CcoHtVyukZE+3LNtU1UXDhAhdtuqLr1V4fbjlfFV/dymYFU7ncOtDGZs+SaNRYP6TVEmQzHcdJdoFNBhpV0FHNxIKuOEnytgRlp67QHcuifh/B0+weO8272H3456YXjaipsPEySiv356Koqqfi9UT06wLmLIbjIIkfk6mdvcJ4/CpiyOSrauYsHax2U9j8aSbEVhHWXE+rkzQYLRRB0nPk6jUWYYXyBxtUz5jcSNltsFNdUsNHnEBuXftUr5yYrKaopm2y+gJ3LQUUkjToMmPMhTGGZcOZEebkxZcSS2j0eVFkMqQONuASEBiqoSKioqovTuccs5ZBxak8yxIDbqOy7e9svGroVWP00QTkTJBIirsZBUAdTcUGxI0+jY4m5YkY4j2xb1f0TZsFaQ9vnCgKeqqmnzIKykX4KiL1xdyFxReu3NG3xAzT2keZBk1dvQ3bOY2kx+nua6WiE0+LbzRooKbZiSE24Yqi9e3X+aPCv3mb+1/8A9LKL/l06X9rq6PHYsKNKyDj/AA++zBiIDTInlEo5kJ6U+20gijz8FiE66aopGpbyVVJevbtOvHHnrF3ifEAN2QRk87Gj1gRq11wj7qpRgaXVeuNf5+cr/v216/D1Z4jUllHKt/TSn4FqeCQ648bg2EUlbkQSya3kR2HzA02GUIX2xVFFT3Co9Q63NcU5F40amPNsreWEGryWggeQtpP2T+PvuSwaHspG3Cc0TVVRETXqryHH7OBdUV3Ai2lPb1cpmdXWdbOZSRDnQZkdSBxp1shMDFVRUXVOr3iPPaXlCXk+PQ6SdOk41jNLZUptX9W3bwhjTJlrFdIhadBHUJgUQtURS0165H5QG3yPAcL4vmUdfkVpyJUwqc5c7IY0iVVwcehVEywenSHEjOiMZkFeItEBsk1VPu+v4v5Xs8ZF3xuZJ4cYgyyBC2q/Gx2VO8hAv5Qo4+2ap6iK9uqbknjG+ZyDFrryttvo25Fm19hEPxWFPcV0hEdiy45/K6y4KLoomKk2YGVxmOa39Vi+LUEM59zfXUxqBW18UCQPI/JeVE1IiFtsE1IzIQBCIkRXq/CsE5J5Cgx3VbK+ajVOK1ksE1/P1zN88kwxXtp54rJfi6rcKiz7zjvOrh4YtPjmfw4kBm9mmSC3Ao7+vekQnpDiqgtRnXWnnS+Vps16x7LuTYGXTqrJshTGq9vEKmDbTW7D7vds98tmfMhiDXjZJNwmS7tE2+qpmPOGPx7hnEMg5PosyiMWkOPFvkqKo4JSGpMFp51sXtIznjbR9R/J+ZNV0xDBKOh5ibuc1yihxKodsMQoI9e1Z5FaNVEByc+1cuGDKOvArhi2SoOqoKr26us4z3IazFcTx2Is25vbd/wQoUdDRoNVRFI3HDIW2WWxJxwyEGxIyQVehYlx7yfmkNmQjSXBRqLGYctpDUXJMKPbyllKOmigL7DRFr3Qeq7A4EnI+P8AOrg/BSY/nsGFBj5BN0UkrqO9rZEmI7JJE/Nx3jZddVdrIOF26yrNLhuU5UYfjl5lFq3AaB+c5W0FY7bTQhMOk2JvK0ySNgTgopaIpJ6oj36N84aK0juz9Csa36KG/b2vdNfh66fj6wXNMmevbW45Mxepy/C+PKaJDczKZRXMEJ0azuI7z4xq+OHkFpx5+RoTiGDCPk2aDyplg49nGL2/D+GT+Qsqw2ZCrbS3nYhWqjc22xiZCkDFleJw2mXWn3Y5CbgdlBd6Iv6O83JqiLouFY3qmvwXS865G5FwKsziFQ8YPSGchayelra2zkFFoP0jdKoiwZ0sXU8GoJ5HG1VxNNNuhKJ/o5zcm4UJEXCsb1RCTVEXS8VP9XrM63jCszqA/gsOim3J5jR1lQ061kL0tiCNeVfPmq4QrDd8qGgaIo6KWq6dcW5rXsyH6TB+QpUfI/DqTUJrLKj7uqrKWOvZsZLIxkNU0Q3wHtv6vuDOXbJnCGbjM5mXYvnU9p5cdkyrqDDrJtHkk5lD+hNsooOR5b4jHUCIXXWiAfIeEXV4knHrKZX5Lima4dYV1k5V3FehjBuaiYPmiyWiadejvNlqDjThiiie0xyy5rMst8+zPMI0SrnZJa1sWlYgUEGQUxmoqqeG6+jaOvKLsl119wnCbb2+MR2rb5vn+SVWJ4nQxll215cyRiwore5AbbRV1Jx1wlRtlhoScdNRBsSMkRXIGH8ecm5xWMvk0d94KXGIcoBLRJNbCt5CyjAk7ikhhg/winUTEMeubbDM+nIaV+GZ7CYqJ1y42Kk41j9nFekQZjiIikkduQkhRRSRnaKqk7lTkCJkc7G661pah+Pi1fDs7dZV5OGBDNuJOkxG1ATJFcVXkVB9EJe3VDl1VwZlLfLWU31Lj0LPH+IsBZyAbO/smqeLOl342hSAVCeFHpI7nfGiom5NAXqHY8rZV9FZ2zbrtBiNNFO5y+/Bgtjr1fTMKmxkS1EpUpxmOhfKru/QV+nf4c5WZpPIiJaBJxF6f4tU3OrTfWinZNV2pJXXT179Ssh4kyxq6+7Cjt39BNjvVWUY2/KQijtXdHLRHWxc2H4n297Du0kbdPaWgcZ8i1HJM3IXMerMmF/Fccp7Wq+77aRIjRgWVOs4jnlQozm8fDoiaaEuq6cj3tdMyvBcc4qo6vIMvyLkipqsfp48G4mOQIDUN+vnzjekOPNK23HRtHHDIAaFwyQelrsd435SyrHmnyZeyYI9BSedsSVPqq2ktJSSHGyTuCSFYNU/KAV7dR+Q+K7s7WlKW7WWUKbGKvvMeuY7YPSKa+q3FImJAA4BpoRNuAQuNGbZCSvSZLzUeNGacfkSH3AZYjsMgrjrzzrioIAIopERKiIiKqr1MoMNh5ZzDOgPGxKtcOYr4OIeZo/G83DyO7ea+rQVRUR6JHdYP1B0k79QseytvKuILOwdajxZ+bxYD+JnJeXa2y/k1K8+EZFLt5prLLKepOD028w428y82DrLzRi40604O9t1pwFVCEkVFEkXRU9OobvKOTuBfWrByaPCcei/fWYXEcCIFls1TZALEbeJAkua6ywpooC4poo9fTzuHuVodIrqClqzIxGZORlVRFeOmSa3pp3XaklfTsvfp3LeJMsj5DCgvNRLuteZfrchxyc+CuMw7+jmoL8cjQTVpxRVp1BJWnDQVXq4yzLrqtx3GcfgSLS7vLeW1CrayBGHc7IlSXlRBT4InqSqgiikqIr9fhmC8lcgQ476tJetxajFaqaCLosivavn0mkCp3HzxGSX+tTqqw9yfkPGeXXctqvp6zkCBFh1dvYyDRuNX12S1b0mEjzpKgMtynGCcPQG0IyEV9NP9F2Q+3n3MYKzmvH97IjWsF6NKdqMpwzKq5twKXN8FySJ+frLaD5XPBJa1EwN2O+29GeeZcclcX++womESJrrgQeUfb7W5VmlVWlK1jwW8jxnIaiHMcaYVRWQ5WsIZoiq2Kap0fL1deZN7gfcktXPoq3mXkGurKWLgtJasFEt67jDAqYnIlOU5gvp5s96RLmuM7mBktR3XmXOG8lzP3D53wg5w7iec4pCg4hheMZXGv2c4nQp0iXYOXzzLjSsLCEBBkk3IS/MKoi9ReBxvJp18XiBjiNMkKLGSxOGxhaYal4UFF8KPqCedWkXZu+X8nrmDL8M9xOec3Pcu4VheGzK/L8KxjFI1CxhtnKsmJkB2hfecdJ5ZSgoPL8qCi7iVdUyH3N8P8w5h7Tucc2tHMm5DkY5jsXNePs3zXZ2zwsbcnVU6nvJBIJT7CqtWwkEKPHH+pJ593G+avel7mMy941pi9nW3sPjt/GJuIYFfXNHLGZSHyFa5Dd5BeXtfHMBNKg5seM4ooEgX45OMHwbheXc3ZhwdF4QyrLMorZeF4ljmUOXh5XQR6ByDKj37jQMBHBhCbJvXXcSKiaCqYx7Fo2cXVpQYz7XmPbGzyPIqq2PkEuqZ41XjZMwcpGiWIMvxL9X9MhK1v8Ak129c7ysM9wGc84LzpXcYV09rMcPxnFG8bHjIrsorlauPuuk99X99GjiPl8iMhtVVIl6q/1qsn3K8hVmXVnLHG3KwcMx8GxJ/EnJfHGA12BxqZcndeSejUtuvGQ6741ICcMRTRBJOGeQMx9xWecJSeHMHzDCYVbh+FYxlTF6xl17DvHpsyRkD7RMkyUMW0BsV3Iuu4dFQi9nHuFpJuacari+J00S5hyG6PMcfyPCa1qDjXIeIXEcHErrmG42rzDoAbSobjDzb0Z15lyfQ4r+sizCs4UupizrnGLThU5WQTHo57qwrWHT5bBx6ykMILafWSqcS1FCFsNEFMx9s3GONz81peXIdg1z7m3Ib7FnmHNkm4oXMZsm8rfgAwyxXBAfkQ4FTBbajRWnXfGKvvSH3siyH2o/rL+Y/brxHlA2da/Q0eG3K8p0+HTZayYmCHyBiOVUUa5hR02A27ZVqHoKEYG4imXDOYcDe6Hm/hDJuKKnF7O1yCbj+Kcr3PJHMmLZi7msbmfKZGWONMtTXpKxW3quHHbgq3FaRGkM3zd4K4o5I58yziyZwxmj2dv5hhuEY5bScvupmEP4fYeeluX0YgturIclCDRuIGvjTVNDTgr2v0uWWedVXB3HlHx7Ay+6roVTa5DGpGlabsp1bXETDLhovdtolRPwr1OrycJoZ0OVDJ0UQibGSwTCuCJdlUd2qIvRC979ObXAV03djnD/ABeYIRmp6oJvL3TVe/X/AD7OZv8A0DXFf9t69yn6uSh56zXL8Y9yEnl6TZ8p2WGYtT5Jih8t4LAwab92Y9XmUKSsJuAMlpXyTyGZCSCCCic54nhvOWZc3M835PhOTz5uYYnj+KPY+9hdBJoWIsJqgeeF4XxkqZk5tUdgoiKu4i4497GR+5XkLjG945oeH6KNx/jmDYpfUdq3xHns/O4UmVcW74SWymOTiYcRsNG0BCTfqopjHtx/Wjx8x/ky9wrt/ZcfWGKYDneQWVRmPGKwpS5DieZ4VEkHS39clmy9EJSQnmDkNONvxTksninv5yT9Yrdcse0WnronKQYHyLf8WYA9Lq6RPvMsM5Ss4TEPISd8jSw7ChYgQZ757ogbTcRF90XMuEUI0/GGN8GcwyW4zcBYELH63l/m+nseNMYYjMijUcxr6uUjcX5djUckEdB6b/WsH7leQo+XBy9j/Lf8jLeDYoeJFMoON4vHTdMWTm/9f43WoqSCeRvVFJQQeyH1xV7hst9yfIPDdlxbxxTcdRMXxTB8Uyett41Pnk7OwtZM+9ebeadccmlHJsRUUFsST1IS5y9v1lfzsUrucOI+ROJZ+T1cSLYWWOw+QsSl4pJu4ECaqMvPRQlq8006qAZCgl2Veudcbw3nTNOb2ucr7Ar2fKzHE8dxRzHXMDqJ9RHjwG8fddR5JIzyJwnVRR8YoiKqkS5X7jPbFzzl3s75Cza8tcyyjF6TFgzLjZ/PLp8plxlmIxYFpSW+OPWEhx6RPYrrIoxOuGsePGElFcX9yHum54yn3k8mYVdVuXYpjl5i5YnxrCzimeSRS5blMO2tLy3yORXug0/AZsrMYrboCbsd/aCDR8fc5tZDi+Y4DNs7niXmPA5EOJnXHdvbxgjWjDA2Lb0Wxqp4tMJZ1M1omn0abNsmH22n24ON5j+snzi24OqJbEytxCn4dkwbpgxcUpCVkC7y6xx2teJF0blR6Y1AlUvGXp1nX6vv2/19jxfxXnPFnJ/HljlCGzk2cTbzljGJWO5Tyfk9nZIA2148Un6lxx9Aa0bajNNsRWmWW+e6jDOd815wb54sOM59g9mGI45ihY2XGldcV0VqvDH3nvOksbc1cV1UUPECJqpGS4DwTl3MOWcLV+B8u1XLcfI8Pxuhyiws5tXiFziIUkiDkBgyDJhcG+roLvQmhHTaRdf/AHMqHyrk1vi38gHI3AicuSMfpYuUjXciNWrUnIwxtszheeIlofhYJxQLxjvJdVXrnfHMM51zPm9rnO+4/vbCVmGJY9ijmPOYDSz6aPHgt0DzyPpJGeRGTipt8YIiKqkS8ae8fJfcryFxZd8a4rxXi8XBMawbE8gpLZri7kKxz+HOk21w83Jbclu2JR3BAdoC2JJuVVHrHfb1+tFi5Y5xT7in713BpmMYDnWST6nMeNkhzwyDGMvwmLIdo76uSwakQHd4k8yshsgejLJZPE/fjdfrGb3k72h1cONySeC8kX/FvHso6qiNZr2Hcq3ESPCyIT8jKxLClZr4M99d0ZraTo6+5PmTj3HwpeKcZ4V53tYsRmvWug47j/LfNVM7xhjUaK2KNxySBAfRmL2UWo5Ig6Aun7D3DxmdPNJ5btIzOq7U80hI7LWpfBNxJ3+Hr1/uTFV/H/KwX/Tb6Dj3llmAxliZ1lV6oV17+kUda21KOsI1sEQfmXxnub+H7a6dchYVQXX6OXmXYTlGNVF/o4SU9jeUz1bDsSRn59GnHBNVb+ZERVH5tOpeWe8Kt4dr+PabHrKtpMcyvJcXyOBl17OfbjwrWNDmOC0xHiNg44JyhF1TMARlPnIMe5x4LqcUxqxazmlxHIa/A50d/F7utyKtmyYcsq2A85FiyWHYqbHI7YeVsjE0JRBRu8YtZDsqJx3yVeUGPE64bixaO0rIeSjXBvX5W2pUyUrYp2ETQU7J25N9zbVDaJy/OtuPoL14uR3R1n062MLF1BMeN5YSawxEFVGddyb0VC1Vb7j62yqyxz2/YZkNHnXJEOqcjtWF/lT9fIqcZrK5XALSQUUJm2U8JtxWldIAV50eq/J6nlSwhcOxbyFeuYDIpXJ2VgxCkBKLGWMvflq2cZ0w2/VvRCfFtVBUM9HuuZ/cVj+M3EblOxyjG7uRbv5ZkUuu+uyrOYNZdK3QyJBQxBxmS6IAjOgLoobdOuaF5gx+2vDwx/Bgx8q3JrzHkiheNWZ2XlGleZ8qmsVrarqltRF2omqr1kVBxFS2dLWZTbsXtwzZ5BcZA49YxoAVzTjL1w66bYo0AooAqIq99Nerw1TVB4z4/JU/CgszFVOsczfnKxyDlfLczoqjI3ojF3c4zjNMxcVzU6LCjpVPNT5jzTZiDkqVK2mqJsYbRE1yDj7AJVn+ir+N4/mePx7GW5MsKJu5+oA6v7yc/OPCxIiGbDziq4gEAmRmKmXGF9avnKtLvjvCreylOEpuSZ9jjUaZMfMi7qpuGRKq+qr9mf8AFvHdrErMpuloZsKPYSjg11+1RX0e5k45PnN6+EJQs7RcISDegI4iNqRJns/3oVHBz9/kb1NW4dhWY3WH5LOoYUAJDtnbLLlulHbcnq+wDbUcjIRZQiIVNB640yjhWFW0+K8pVGVLZY3SzyssehXOLy4SPWFKZOvIw1KbngJxWz8QG0pNiCEqdcFZLk0p2wuJWGO0k6a8ak/MDGbiXikaVIeX5idNiG2Thr3I1Ul7r1xHE4jobSlDNq/NrHIfvPI7nIPq5VbPhfRuNLcPPKzt+pdRRaUUJNNU1TXrEOeOb8hyLMIeWRJoYvgNXZz6Krpqaju5VGDN1cxjSa+pORnHGo0R2OyyBaL5VJVHjaZxPFn0+LciU2QLLxiwtZ923VXONSIoPSa6daE7I+nkszG9zLzzm1wCUFQCQB4Hn2r5yZUTHrnH23nDNxxa/F8ssMdqWyI+6+OLFZbTv2QUTqzw6hlLPg1+etcJ8TUxOGNbFRu8DHZdogp6FY2COTJD2m/xeNvuLQIkGizHCH+TsoKG2N7md/kGS10uXYmwiSnaiuo5saPBjo4pKw02BOCOnkddNFNaXEONZV4eL5dgcfNGay+mjZyKGU7ezaR+sh2SiLr0fSILjayFN0dyiTh6IvXt1/mjwr95m/t5DzVmG3YvYb7lMuyxqudeKM3PdxvlWRdNwnJACati6rCNqaASii67V006ls43wRhtHauA4kKxu80uMghQ1IV2uO1kSFXE+o+un1LaLp+Dt1ZZNancWMLI79qz5T5dsYH02P0tfuBqTDqnmwCM5LCKIxqupi9gEQ3I2w2bg4/ilDH+kpMYpKrHqaLuU1jVdNBbroDCmvdVBpsBVV9dNeuNf5+cr/v216zjFKa2Kht8mxDJceqrwUcUqayuqZ6tg2oo0qHrHddF35VRfl7Ki9+kyr3dQeHoXGeP01zCrqXKMmxrIK7OLmaiQa6dEgzSAWWI3eSjkwQd3K22jPzGQVnOXBlRiOMXFXmmP45fRcAmxXsavanJW5DUY5FXWvORI8lh5oHGX2GwUwVwHN+gKGY4laSXJVfx/wAlzq/HFdcM1hVF9TRb52sa3KqC03MdlOgIoiJ5VTrlv3POUNovMDbeAQWrz9JLlKwI7N1X4qA/o95lhL/cRKCqrOqloeqFqq5qzmWaXWPcfcavYzY3WP4/tG1ya0yIZrMAIkuXvjQhbahvi/K+ndeUSFttA3E4ORcq8SUlviWS8fScefnLKyi+v4mT1NreRqCZHsI949IRuQCyRkMvRvEmokBIokm33EYkTxFTQpfHeSxY6kSixaWzFrVWDzYKu1PK1BjIaonfYmvp1UcBwJ8hjC+OaOoya+rGHdWbrOMginPhyZrYab0gVxsDGA1VBN94kTVR0xl/mPkHgfkjlG+pYNtls3J+TqB+vpJtpFGWeO0VM3PbZYbhiaMOOuNrIcdEzIxRRabw7Lva/n2H3GJZaNk1c4fiWeQ8ufwjI6dxqVGsq1+NJkS40OY24isg86XifZPxmgmDbfCVj7gIVrldljcqfHtn4V/a0EqXmGJOysRft5kqldZJw5UVBkPAfy+R0lROyL1m3EOM18mHglNyzQYpX1btnPmy2aKxdr0kxVtprjkgy0kOoLrjhGmqd+ydYzmuO4RksW/xHIabJ6N93kLM5bEa3obFu0rXnYsqYYOgDzQETbiKJImhIqKvVXiHFM2Cd/j+cVeWScYs7EKiHlcKJXSq76EbJ9UZbejuSQlMDIVGiUF1MTQF6u6L3b0/Al9yllGTSpsehyKzxK+t8ToG4LFfEowtZju5XnHm3pLgxPlBXEFDItdK2Fw28tZiOW4ZUcjY/Ar7STPaxazS6mVb7FLbOOuO+EZEFJcbV4laU9oltEETBZOaNuS2uVuGcfHL22H3IbkocywxprIUYkRlE2ld+oe2GBIQ6oqKip1j2AcUU9hS4zN4zpshmRrK8tL987SVd2Ne++Ey2cddESajNJ40Paioqoiar0vM/uKz3J05D5OwyhHjJKlxj6XAMRrqhmBhFjaV6bGpxFBZj+GtE22GYpbVVZTiuMcrpyVnDvJMvlPBbfi2bFo6+ZiNZAwS9lMyrptt8ZT8tZswo0dFebebRkRUAQ1JT6xqRx3AnRuKc/pFk44xZTJ9wtPktB44+QUEi1sDcddFwXI81lHXFJRccAdRa7VuTcM4NCxHGOaaMJnIWOxLy+tADKWapcSyqpcetZkl1jwONPxxRo29R2uIIqWvS8De1TAoVFV1N1ScUwY8CzvLpMl5CesFj31pJl3EqY4LMOQ99EatkgIEVx1U7qvVgXH0S2LJMnocZq83vrK7s7AMgnY628aWMesluGxDRx+VJc8UYAFEIR00FPsusPy+lr8jxjI66TU3lHaMBJgWVfLb2PR5DR/i7iQqhCSIQqhIipZZD7as0gya14nJDPGvIUp+PMgoXzfQ0GbNC6L4d9jLdkwBCKfnJbi9+ggA/nvDF+44UgaiZtnYPlzER1BdeGCayKW3Y1+UnmFcINextnoqWcyzrImN8nYM/Ar87x+A64dXISxbcKpyag+pInUhzPC8PhcIjYdbNsjMfG44vBtJLkvYbxU/T0sKgjGosXnJN7FbesLaUAr+cdYGUzWxUNFRra+QaeY9aeq5LwGp5T5Bm1rD2YZPkj9g+wNrJZE5ldjdfHfBiJEjmpNMONh5jRN7jhKqIPJeGceY/dccUGIXdHPw2JJubCdOiA5UxbeJkNFby1+pRhySRPQdXXDaQUBXCIF04xxf3G0Ni/KyvCuOcqzSoi2s+hnjlMWrjWzjj0uoNl1olkqpusCooiqoKiaadSuPMNiPwMVw73G4jRUMKTNlWUiNXRMyr/C07Pmkbzqoqr87hkX4VX16vcmsyUKzHKa0vbEx03DBqILlhLJNe3Ztsl6G+5y5Iq8Boc7u7K8ynKcguq+ng4zhFHFObX4hQTrchjMupGbZroAFqnkJXiFw9yGWIhccCwA+jKMzkkDmCA1mMaQrKtDahkbtqbxyBJfIiP8AkaUuxNEHydVX6IZrBy3EKPkv+T61ySisoM2jzrjTI7ZutKWciATsZ3Rh5iaKtkQtymU2qmmvXL/uLv6G0lcp4Zxo3Fx+4ZyS7iV8Runnq5X+WijvJEd2rJe3eRktyL37oipkOGXmZ2eJYZidJWZZlcelaF21yJr7zWtrq6vKUqxY7okbp/VvsPK0KqjbSkakPIOfcYUl9jGa8c0H6Sx7mZll/eN5BGrpDa2dddwLR52P+eYJxW3IzLJA6gKi+NCBeb8SCS59yWOA49ksiHvLw/e9RkK1UWUDf5KErE10CJE1VEFF1QU0wngTF7F+sLk1iyyLPJEVwmZMnDaWS3DgY+jrZISMWEwnClCiJvbjeIlVtwxKg5u5yxiPn1zn7L9niOLWz01vHcbxduUUWumSq2K40MubM8ZSFKQptNsm0INoaGZcYDxNxqeB0WZY1fTbqbDsLB/FbW6gWbTAVtZXWBvDEkx2DR6QLLgg4DzWjSK2ZFMzjkb62Vj/ABW9yMWKz5r6ee149w6AlsyxHlOjqTUaT9dWxjJSQQZFsflBBQ7/ANxPJ1XhNHl1ha5jn2U32QVuPtxsfqRFyHhWM2NyQx47itqxXwG0RfE0JuC2ZBtJ3EmLzgahVYhRoWTUnL9bGy6vkK3427Ju+lWjpvPCvz6TEeaJextkPbrHqihzCBkeKyeSV4gyW8oJrEzHM3wrIL8aSvumXIhuMugLpxLOOQOLscDahbVPXBYlQkocTn8q1reaux0LxKMekmSMbj2Cj6sHMRDQSXarwM/ukDqbjfuGxvCo3Lku8snn8p5WxYMkxa0o3XE+5YdJZz2ZcGt+naVRkA+3HIz1c8jiKKB+nntBkcNy+EMyYx0VkYjllNDpsBtI8RuLdS/oKryi+26opYNjB3HvMm1aBBEipqiTYP20mrqa6ukWspEGVZvQYYRXbCSKKqI48QK4aIS91Xuv/QIm8F+6PjqJnuFOWDN7Ry2Zcqky3CcpiMORoOWYNldYQS6ywabdda8rJ7XWjNh8HWHDbJbkfcN7thxJZTcn9Eiu+IXbD82KCmuYHif1Snoi6PK1vTtovbpzh32tceDh9FaWLd5mWS21hJyPP+RMiaipCav87y+x1kTX22k8cdpPHGjgpBGYZEiFf6NY8D+6HjqFyBgsqwj3lQ6MqVTZRhuUwmHI9dl2EZRWE3LrLKODzrYvx3EQ2zcZeB1hxxs1uWvcN7t2cSWS1IXEivOIpFhq0CAmuYPYospTTT5XSaUxTsi9upPEPtZ49/RKourFm8zXKrqyk5LyDyNkMaP9HGvM6y+w/PzHWWlVuLHBGosYSMY0dlHDQvt3Om22KrtQnDFsVL8Gpf63XOq6pp/La7317dpkRF/1ulRZUdFT1RXm0VP2016tOMcCxTjK8oouGY5kUedk8HI5dmk24YfdfadcqbKK0rSeMFAUbQtFX5l1TSo5gxtIdbyLyNUYBS0U5mMkmBjuQZ1Rpc2VrFiTPIhfSRmphQxfUh8qNeTeKEJclcnc+8h5zeQcZuK6neZYvklZXkt9aQis359vf3gTDZist7BbbZaQnDItptg1tOu5J4xt+QRt5mf47irtNkuSV1vSSIVrAnSn324jcFh76hpYwk2SPKiDv1FUXUeViVC2rzA8KEqLoqjhtWpIi/hTVNU/H1yFoiqg5Fx8paIvZP0yhpqunp17k/8ADnF/72XX2cs/4R45/wCUiq69yENZDKTDLjGUEVXQ+oOK23dMnJFnXcoIZCKkiaIqoirqvRxxdaV9oG3HGUcBXm23VVGjNtF3IhbSQVVO+i6ei9X/APNjgP8AtE3risSRUVOOMHRUVNFRUxmKioqL1I/mgwf+/rbrhxFRUVOKuPUVFTRUVMRhoqKi/ZgXH3GN5NxTJOVZWQO2+VVZHGuqvFcZbihMh0ViCosWRMkTWQKQ2qOg0Bo2QkaGMfnLm7Lc1uZmY3F8zSU+P3kWG5Di0du9TSrDILiezMlSZkiQw6aAhti23t3+QzXZxND4uuMynRc7hZnJtKzLruvulrTx9+uCE/VlDiRTbB5JjguI6h6q2m0tUVOuBNUVNabKlTVFTsvIFuqL3/CnXt3LRdv3DyKO7RdNUn1Sqmv4euA/8C5V/wAoNv17cC0Xb9LyaO7RdN2+lXTX8PXCP/cs6/5SrjqRbZZGfWJxV7jZVzcibZOSHsa/S07IrJhtE1JXK2SMpjaiquoqiLqidVeR45aQbugvIMa0qLisktza6yrprKPxJkOUyqibbgEhCQrp1hkKouK20mY1xDBqMhjV82PLepLZ3LbSyCstG2CJWJCx3mn/AAuaHsMCVNCFV9uqEiiv8kWEroqKi6LStKnZfxfYImYApkgAhkIqZL+5BCVNV/EnV3TXMWNZUt57tbCqtoEoUdh2FTac0FDsIckV7E08y4bZovZRVelnVXt44eGWy4OquYbSWANGJKSJ9LNbdbFdde2xPweidRaqlrYFRVwmkZh1tXDjV9fEZRdUajQ4gg22P4gFE+zjZERVX+XjLF0RNewzLUiXt+BO69ZdnmI+JvM7KfUYXiM5+OElipuskeJr76OM8hA4USM1IfYBwVbJ4W0cQgUhXk3kbn/kbOLuvxOfUQZoNXv1eW5NfXsd+f5593dNy1jQ47bSILbLKK4RbWyaFpUJeTuMrbkRq6XNcWxxajIslrrWimRbhZCSDWIMBh5X20a8jRC/oKIWoKi/LzOWi7V5TgChaLoqjh8NSRF/Cmqa/tp1y/tRV2vYMRaIq6Cme1qKq6fDr3Lf+rcT/wDWZB1zjtRV0g4eS6Iq6CnIFVqq6fDr3Jf4K4q/vrIOswvH2HhgciYvh2WU0l0V8ElINE1iU9plxNE/NSK5UMUXVEMVX8pOsT5Qw3nHlCRHvKyN9+VjQ4G5MxrJmmBG9x20jDAI2Ho8jegg7qpNK24JGDgGUqwsOb+Ua6BDYckTJ01MCiQ4kdodzr8mS/XiAAKaqRGqIid16xXDOKcxk8g4Q9Ku8jqcylSayYt+mQ2jk92bGlUzbUZxjVdjJtDoQChIRa6ryjJkPNR48fnbFnn33zRplhloqlx155w9EEBFFIiVdETv6dLJdfYaioIGslx1ttjY4qIBeYlQdF1TRde+vWGcB8dZJa4fFyHFHczz23oZD9bdW1bOsn6WlxyNbxiB1iKSxJbswWDEndWmyJG94Hg3K/MGTZxeZPyPSRctjw8Yu4FPV0VZbD9RXwifdjSpEqX41E5TzjyCjhK2LabN54/x9xvc5Rb0dxxzByx9vLLWDb2dVOlX1jVHBZkwY8VBYJuIDwAbW7UiXcqKmnt8ExIS/kZ42XQkUV0XEYhIui/hTunWKkqKiFwtQbVVFRC0ym4RdF+Onx69vH8yXF38S4X2ZjhUKK07mlKz+mHHckgDzNZdQsm9Gr23FElELFhX65zTto9uXuKae4vj67deatDopuW8PwJjbyFH5Okg3i9nSPMuCQtohFFsnW3EFNIkkdVcMR6y/wBzWYNPToeFPWGOYhNniTp2/IGRxlk5Xf8AmeEkNyHDfVsjQ9fLMJddza/bx9xdxhmGRcbUD2EjmtneYy/92WuS2k67k1LcL72AVcGNBbiaqy0Q73H1V1CEW9KbLuTpsO2y6oyXIMSkXjCQ2pl/X0pNLXXFxCg6AzKMXSZc0bb8viR7b+c1XOY2dlTrkEuVSjxcxM8K3R5w1bsE0/jwKvlQm4iyVmGHypGVxHPlLRea7tnypj0LjekqrD82fgK6ssmGZToTum1DFiLOVB110JV0065ByN+Gr31mbYtzBjqSUImbavmnGt0RslQdWxmxZUMtF+UmyTXtr1jfJXH9xGucayavZlsOsOgcivlq2izqa1ZFVViZEcVWZLBohAYqnoqKsXkjlrGOM3iwdj6uHm+fU+NOHi8dh1ZIux7+9bVYwg5+cDa6iIa7h+Zdeo06G8EiHNjMS4khtdzb8aS2jzDza/1pASEP4l6zJFRUX/0aXGl0VNF0LMq4hXv+FFRU65GwuKW2Vl+B5hi8YtyBtfv8ekVTJb17JoTqd19OsY4752yW843xCxtJ2L3+SVyVbM3Fshbbcg1v3uV206wxFCwAI811xv8ANCqmqiIkSNvM8z8rutOgDrTrTGCm0624O8HGzGuVCFUVFRUXRU6wSRkXP+dQrGfl9Gzi9BeS8CgvZZdQ5wWMeirYiQQfkE6jJbxjopCCEWooiknuI0RV/wDYeWC6ImvYZbKkvb8Cd165t/mxx/8AjUvXuJREVV/kxv10RNV0RsVVe34E7r1zB/NDC/jlF64U5LRh0qS2w67wJ6UK6sRrakuTyGLGd0T5DfZsHzbVV+ZGT0T5V64/xissoQ5nxRQwsGzDHN7bVhBSnVYtLcBEUlM4k6ILTjchE2K75W/y2yRPubkTD8WzOhjvjYJW5fSVd7Vx5UYS2Thj2zbjbZgKknlREVEVU10VeuUsF4mlY7YUGQcbcgYFjKYQdcePtWDdNLogqqgqr+5UFmWn06iym0SQh9UVOsY495wy2842xXInZlE5k1ctRFdosrIfFTR7x6/adYjxHJIlGkOOAnjMgUibDeYoQ8ycskKoiiQxsHUSRU1QhVK3ui9cYWdvz5nDeQJm9DZ4hit5LwSHIzC3xycOQt1EKE1CCS+CpFIn1jpqDYkSkOm5ION814dL5OicpjYVMfjaDAqp/wB9VNYrLttZ2a3DrMdiPFN2Orbqn5fOTaspuAjbpuava/ybm3HdFlzM1+Di2Z18bLa+lsoM9yBY0EttZDVhEOO+0bRodhLTshgRgQqtMzBzWNQZPKrmcmx3I8Ht5j2M5fRtTyjPRb2kmgz5mvM0rUuBYRiFexNkYqLnXGXJT8H7rkZ5geK5bJrUFwAgSr6lZsZUVkXSMkbBxwhb3Eq7UTVVX/oPsYDxHXw7LLG+QsVvyjzb2LjrI1VWxMbmvJYSyENwk82qN66l3VPTonHMJxFxwi3G65yVjzjhl67jcM1VV/Gq69f+dig/9CvT/wBt6fJzCsUkvmw4Ak9ybjzrhL41EA8jzn9JNV0Tql4Cyec3jmS12FYKFZdNIllHx7OsPp47UaS4DJCkiMroPRZGwkUmHDUFQtqpcRuGaS4q3L3wwLG+wjLcBs8QyCNDeJIMybCy50EHx73CZcl17bzYmaJtQiRZXIPMHKCcjcxN2FVDxTjeZl8QqPH6OU+RZBPmXL6MVcV4RQdkOpjbTVVMnz08acR5LbV0OjwPHuUcNyjMYdLyxDSHIp6m5ZkWz8mhr3wCYaxmyDxk2Smmgd07dcj5bx7FatOLchHESp62y5RYq6x12oxeHBmGeLTX/E0QS2nSFVZ7qvkRdV16kBjlXBx8ZZsHLCg5mg0gyyYVUZOUlZIaRxW0Itinqooq7fVdayNK/wB1R66ExJ1cV5fO1GFt7V1e5fMi/Mvr69Z/xDfS3q6Dm9E7WtWsdkJD9PaMvBYUtw3HcVEc+lmMsPq1uHegqG4d2qOfye4veOTd8ith53xZyNT0cSwr3DQSN2S/YV06Ow7oJGzLYHRU9FVEXr3T47nU9iRzdzjT2qY0jeey7S7hzGMPdpqULvNCJQZkLLedMXGJboNiqL5EXVESffY5R3lgrDMcp13yzUW85WGA2MxymWDzrigCdgDftFOyIide5/GuWTfG5z7AYlBxi3/KWWSNxrSPjl1XC3EfB9wawQdlQhFwFDRERU7NpozNyDHKS8sBiR4pTLzluouJwsMBo1FWZYPOuK23qqAG/amq6J365Kn87q6OP3OH45TYqx/KImZRo8uttXnn48WuF90YogwQIKiAppoI9k0TqiYxa2r6Pkvj6wn2uHybhXW6W3i20dti8xq3kxgcdYGQjMd1iSLZo260KEGwzIZ/HXFNZlOE4/YWLs6ULeW8W2WGtTZDYtybSBKu35n05OCIq6URoDNRRSFSROsXzi1z2NzdzDksqzLPiuswGLV4nVR47J0NZVXeTqL04icOSjiMMR2GUEQaZUV8hY3lHJ0cK/jOqxLN6w66Dyezd1kWwua3x1oR8YiPq2m59VNTBnQS1NVRV1Vx+9pq2/FmXYFXlfcw19wUSPKlk8oxPvJ91WhNNpEIaarpqmqdFkXLkduv44Z4/wAko4NbC5IayGsi3NlaQpkRI2NRXiab1RuQSug0miqvfU11yi2l09bfVUnK8osceS95dgWX0dXa3TsyMkNizfcWOhtK2pNgg+iISap2xTKuUIzddxhT49mUF+tgcnM3VXGnXFYTUDwYtDfVpVOQSmpCzoJKpqu7urfK3F9nV41zFCrWK22iXSvM47yBW17aN1jNjNji4cOwit6sx5fhcBxtAZeQRAHW5HHmG1nJGFY/LdfSWFHzNUUmCmLybZEndV3CCiGmu5G4+8v61V6xf9DXsa5GsbXHzts9tXsogUMCry+TaPo5S1RXqpMnNhFRh1yweAFddM/kBERFyS95qBY2Cv8AGUrGqGCzyQGUwIluWRQJ0ViHQMPm3HEI7L6C4DYiKLtT8rT7ON8e4ZrYNlc45nUm8txnZLExkWax3H5EAHG5MshRxVdcBFAV1+OnXk/QnEfLv8nl/lKx7yeTdu8nk367te+7XXXv1zRE5pqoFZJzK7wubj/0OUwsnSSxT1k6NYuOuQzPwqJPtCiHopeqdk+zi+p9vr0li7x3NbK3v3IuclgphVv487CjEswHmVf/AD5CiNoqqiru07a9NWsDF8dgWrL5SmbSDypSw7JmUSqpSmbCM6LwOKqqquCaEuq6r3Xpz20c92T1VyLIsciuYWQvX55u5Q3zWVv3uIWbtj5iWUyIK21IYR1F8JuNioFoQ2v8i9Law5F0IVc3JcCyvBbDFcigxHyWFJsK7L3g2oCmZsrNgA60hnt27i1ss+5q5RXPuXIsuqj4TxfKy2CdHU18qYg5FYWFsox6iE6DGqtRaqOXkXuchdPGvGF/KroVDh1Jybg2S5dFpOW4bMSVTUuRxpls9Kpq58All9K24HjMCU0/N+i6dZ3lvGsZuy4tvqrCY9fW2HJ7FPVvyqXHI8Ow8uKzH0aFQltmYkTPzFo4i6rr1hV23T11DRQc3wy3ycaLluvgjNp6XIWJ0z62HWvt/VI2wjyi0aFrqoinzKiy8l4njt2PGsvCMWqH62dyUzQ1km3q5Ml+Z9RjEx4WiUVNokcJpdVRFRdU7V8yop66gjFbUz9v9w8wwKhZkOBYBIIZg1j7SvI2O9QE92mq7U1XvFxrJJL2OZbjrz87B87gRW5k/HZ0kBbmRZUNw20lwJSACSohOgqqAOAYOAJdTpvEa284TdFkcp4a5KYx1y1YBV8Bzqq0mVkpFFF7g8y4ILqgmSfMsKv5cvsnhUDjo+aXzBy6t7XQhHRPOuM0syyddNETUE+nTVU0Ux116424xamjZDgGEYziJWIMrGCxdoalqufnBGIjVsXjbJxAUyVEXRVVU16tecuB6+ryo8xiQCzfBpFrApLiPe1UAK1LyjkXDjUSSzLjstI/HN9twHRUgRwXVRrij+VhMpx/irAc1xG8m1XIXKSW1ezR4vdx7R+so8TrJ1jq4bTCsxRNkGhXbqYCmvWL5/xhPrI3KGD1s2jKju5P0FZmOMyZK2LNe3a7SGLNiSFdOKTw+FxHnAcNvQTRriTAncs48wyE9Kajrb5bxm7jlI1LkK5LKmt3nLGeywpmbwtVydiUjAEIl1oLqlyaFzbluRU79tyZl2R5gxVoxlTk8m2aqsfydw585luKjarMfUd5KqC0yKIHXuCickeSPDy/265ZgHHMZnlMbuJDzGeiBSMQozMghrhbRNAlAII0nYVTqPKyHHqa9nNRWYoyr3lypuZjTDSajFGVYPOmjYqpKgIW1FVVRO/UbKuY/Izx3E4/yDHosJrlH9J4MSwkvQ/umPFxxqQbYADbTggQtoLadk01RPs/1fT/AFeuUcO4PhvWhZHn9dShURWmkiu8o3qsxMoq6QWET8yts64JaoiC6ryD8govXH/ElP4Xv0VpGm7ixabQFucmnmthklya6IS/UTXXjb36qLexvXQERPsg02QynsYzbGClycGz2BGCZLo3pwgk+tsq8zbGZXSvG354yuASEAONONmK7p83i0ZF40BaNZPxHyQGLzrBgCVWkk1VpKrJaGiaKrao6Ir2EyTusKfyoh40y8u2VlvK3ILWW20KKaoTwRamrl2UszVPyWVJlsi03OB+UjHH2GuP286bLK4zDMLGOzHt8tv3WkZKdJZZUhYjstiLMOIBkLLaaKTjhOOuV8ewm/ojyNiwSFwvPo0EZzkNqSSOS6C+gobSzK2QQiat+UXGXE8rJIquA7YnxMGSoxKe8Lt/wxylEp4ly2CKDciZVz5lXKXQVVE+pi7h7oiqnfqqd59ym4o8eblR5Mq15W5IczqdFYacTy/deKVEyaiyVDVAR1yOPfu6nfq1464PdejZuF3hMioRnJixJxaykuGSsG0uwcZRvbHEjUFLQ9u1EVVTo7aVi2OybZySMxy1k8q0si0cmiaODNcsXnFeJ5CRCR1T3oqIqLqidZhjPPj0iRldryRYX9W5JzZzOHFon8eroTS/eTjr3i1kMSF8KF6rvVNS6uuYODLimxfPr81m5fhmQeaLiuW2mxBfvK2zhg6VfYPoKfUibBsSHPzpqw4rjjg4ZhbPM9FRt7WI8LEOZqZvF2W1HxikXxXYNsNoi/ki2CIn7lOsG9wnuOyaGw5hFjPuArLzMJfIOb3k6VSyq2G0diy4/FisNuSEecX6wy1HajXfcJZJxA2kzjmTx/jtBOrpXJbeOVsu1gz5r9g1KxuQ+LToqLrCqZtKhaJ6qPZiZR0lXQK5Kr0sHqHl+tp3pUKPObkkzKOtfaJ1sVHejZqqapqia9YTZ8LNJLw2BxqmOZNBkcihi9fMt1yKVPcZmUUh4GpQkw4zq6bZIuiCv5KdSX8co6qglSo/00h+h5grKWRJjo4jox5D9a+0RtoYiaAZKO5EXTVEXqNw3y1AemRJOPY+2/NiTEO4oMpp68G42QUlq4h6S47yGoukhC6BG26JtOuATt/wZbpnEaCTpUuX4DlzPHmbMxCJFRmxqbKZFVt1dPnbiTpDRaIuqa7Uax/kO25Hbx55xI8s+UuaGToWmTX53JVPWWM9+QCeqiMRxV/B1xtw5Ot4N/Y4XVTo9jcVsN2BAnT7S7lXsxyLGfIjRsDlK0BGqESChKI67UveW/b5Z0WO5Vkch60y7jzICdgY5f3MhSdnXePW8cHUgypZ/NIivsrHddInUdYVSQ28KxMObaWkY2xo0PGeaaYMZYZ2bBGI6F4gMtInZBERRE/cp1i/uK9xmR14zsUC/ejVFnlszPs1t7K5oJVEw5OuAJ6LHYZGWb2iS3SIkQUbD8tMdSuyNnDuRsEesnsTvJ0R2dSTodwDX3pj+QRoyo8LDxx47jclncbBgqo24JECuYZxNKuHMPZnSnIkPCMt48yHH/NOeV6ZOranNUbkRUecMnHP7maVSVTVNV16i597w8uk0lOSwRvX7LKa7Ks9uKeI55RxvH4tCTldVMHucBTV0UYUycbjOkq9VVBTQ2q+mo62DT1Fexu8EGsrIoQoENreqltaaAQHVVXRO6r/ANAOZf5ReU2NUNcDblhd5BZwqeogg68Mdo5llYm2y0hOGICpmmpEiJ3VE6/y6cOf+hNwn/h3UKix3l3i+/u7N0mK2mpc+xS0tbB4G1eNmFXQZZvOkgCZqLYKqCir6Iv7DXqXQ5Py1xnjl7AVpJ9Le53i1RbQlfZGQykuusJbbzam2QmO8E1FUVOyovXbnThz/wBCbhX/AA7qNf4pf0mT0Uwnxh3WO2sG6qZZRnyiyRjWNa46yatugbZoJrtIVFdFRU/oXuGtKywmVM+DxjkMiJZV8x+BNhPAyii/GmxiBxsk+BgSKn4elRrlnkY1FEVUbz/KC0RV0RV2y+uFKq85Bzm6q5UrNUlVlvl2QWVfJRnjq3faSRCmyDaPaYiY7hXQkRU7oi9af5i+P9X+g9vsFXnWmkMtoK64Le4v60dypqv4k/YadfH+r/QtOvj66+v9B+P4fs+P9Xr/AE/1ft0T9g+UdsXpAsuEw0Z+MHXkBVabNzRdqEWiKWi6evXLdNnV4w3kNt9+Y4WFZdjkWCxxdc/UqEKxxCDGbjPeSEzqEdJRvsSBIH3heLaSse6Xl2lta2mpvvCbxvDydmSzeZdldwBBLzyTFnijv0jDTzxRX3RRZEhxH2/lZQj7fsPj36+P2/H+i/6f6v8A0DOdPMraN/d2I6q6ooGv6f1WiLu7evp1tbSMZaKugI0S6J6ronVBmGKTXKXJ8WuK+/oLaH+bkQLWrlDMhSQINFVEMUQx9CFVFdUVU6w3likRqM/cwlhZNTtkRFj2YVekXI6Q0cVS2tPopxyJdTYNpz0NPtzflnIlbebxusNKWrI0bcyDKJ39yY7Qsd0XWTKJsXCHVW2vI5poC9ZNneYS/vbKcwu7HIr6xeTeUiytJJSpHjQ9djQKXjZbRdrbYiAogiiIgmkUCVNdCRoV0X0VULriTxKCgljyOiePbs1/lKttdNvb19f2fxX9rqXxPU5zjltyNXUsrIbTEauxasbapqYU1mukybduFvCIQvPtAjMgwcLciiCjqqdTKi5roFvVWLBxbCstIcewrp0VxNHI0yFLE2nWyTsQGKovxTrgV3FMPxXF3ZuaZi3McxzH6mkOW23j0c225JVrLSuCK90Q1VEXunXBn++85/5Nbj/NOvUy7yC2raKmrmVkWFvcz4tZVwY4roT8yfNMGmgTVNSM0TqJmnHeSV+W4pYSrOHAvqonXK6a/TWLtTYpEfdEPIDchlxtHQRQLbqBEKoq9X2QusHKaoqW1uXIzZo25JCrgOTjYAyRURTRtRRVRdNddOrLkDkjKbe3sLOY9Nq6op8saPFoDziuwqXG6rf4orEcFEEVsUNxUVx0jcIiXkvhzOry1yuv4+gY7kOGXN3OesbWqqbiTJrZ2MvT5am89GacYadhI4aqyJONIvjRsQ/zh06iXV5iOL3NxX6fQW1rj9TY2cLb3D6SfMZN1vT4bDT/ADLp+wX8X+iuLW5jnGL4vPmxVnRId5cwq2TJhi6rBSWWZRipNoaKG5O2qKnTdHivIWH5DcusPyW6uovq6dPdjxUQpLrcVhwjIQRUUlROyd17df6U+yHFzLNMaxeTYtOyIEe9uIVa9LYYMW3no7ckxIgEiRFJE0RV06jUOM8iYdfXUwHzi1VTfV02fICM0r8gmYzDhGSACKRKidkRVXpP2OUZzjjFdJt6VahIrNsxJkwD+uuWK97zsxHGXF0B0lHa4mi6L3Tt1WxXKTj0WplnWw3VGovkcRqXObjOKG6x7FtJdqqnr8PsaYN5oH3kMmWScAXXUbTU1abVdSQU7ronb9k54HmnvE4TTvicBzxuj+U05sVdCT4ivf8AobsKyhxbCG+go/Emx2pUV5ANHBR2O+hAWhIhJuRdFRF6xxupx6irJNpzBi0ZZNfXV0CR4Y9BbTHG0KO2JkJK2O5BX4Iq9uv9K9O8T5VYpF4+5qkwq6M7KdEIVFyMwKx8dsFJzsAWQL92PqKohOLFI12tqqfZH4RxWxV/BeGpjwXhxXhOJecmSI/gtHD2p8w07BlXhqq7Xzl/Dav2Zqxc0dJbSarmS/aadsKWvlvNRJWLU8pppJUhoiJPIrpIiqu3XTsnTcKsgw66E0pq1EgxmYkVpXDVxxW48cRAdxKpFondVVV7r+z4v44wjkDIsQw7MMLyO1yisxuWlPJvJUa5Zr2W51xCEJqsIyRAUYJAtHqqmBdtM6X90fDV4ZkuqkZlmFOpGZL3JV9VVdVX7fb5/DfNP4uR+uDP995z/wAmtx/RvX+iZ/E5I5AyLKavHc/zSox+hly0jY3S19VksmvgM1uOwBahtkDLTYK/4VdPTcZkXfriP8UrPk//AMg2afYbToA604JNutuCJg42YqBgYFqioqKqKi9lTt1bX3CfJ2OYzhV3YSbIMSzGqt35GKlLkK+9WU1pVK79XEbUi+mGQ2042G1snHdPItrR1Fu/luaZbJhz83zWVDGu+83a9o2qyqqasHHkiwYiOvK02Trjhm44444u4Qb+31T/AD0x+J7cE5I/ToeTKJ+f/JfZ2VRfpjQUtkM76qVVPMOLE86xvKCntUtmqLp2scJvOcefqrLam7PHLPH5fJmYhZQr5uUkFyqfaSaqI8jyo3tRVTcvr0qL/wCje6oqoumcZWSap27ENkqL+2i9WOH8i8x+4jDMqh1zM2TRXXJWZRLKPFnxlfgyVBucWguD8wEhdYVLlvuypcrEsckypMhwnX5Eh+nZdeffdNVIjMlUiJV1VVVV/wBFdTmNdltRj8LGsRl1smJPrJs5+QbU561J9tyM4CCO0tmmirr3/F1Q5njrniucbs2rKDuUhbk+ElbkQZOnqzJaU2XRX9ya/FE6x3NcfdV2qyOtZsI6F3djOHqEuFIRPR2O8LjLqfAhX4dTLKwkNRIFfFkTp0t8tjMWHEZKRJkPH8BABIiX8CdZBm76ujWvOfduLwnCX+4MYrzIa1pAVVQTf1KU/p6uOKnwTrjrnM8sqpFRPx+dYBj4VssLBoL2qchMtFNJxW1VtT3EqAmvoifH9koOADgF6gYoYrp3TcJdl6z5ETRP5QsYXRE0TUoFUSrp+2qqv2ZQM+BmsvNZeUTHsKl1DV2aOViSdcZcxabFTxtx2mfGPyGKNkh+bQkPqgbyM2nMhClqgvnI6irB3IwWxtDZUO2xX96jp209P2GdxuOPr1yp2raSKFSbjdw9ASa0VyxTm0qF9ScRHhaQV3Kq6B86j0Uqth5HBw1mquGM5Kzj2kSnecVjbUxnG56AJ2AythN7UVwG0d3aCSov9D4ggbm0KTy45LQV18pJBwyxZIm/9in1CIXx1VNOsA4kGzOmLObOfUtWoNi79A+1SSrKLJcbJF3No6wCOoibvGpbfm06usVySFNx7LcRu5tNcQSVyNOqb2llqw+jbiaEJNuhvacFe6bTFdFReqK+tpbbvI2FeDDuSo+u1527gRB+hyTxkRF4raMgS93YfN52xT80vWRZfAkMJn2Rb8R41guq2ZO5RaRyT73NgiRSYrI6OznV0UVIG2108qdUmLUMeZkWZ5vkMSorGTcdkTbjIL+cjQuyny1JVcecV2Q8S9h3uEuiKvWf8Tt2p3n6CXDNG9bGwkb66WFXHlTnW2E9G0fdcFpVRFUEFSRFVU65mr9XFSHyjAlJuNFa/u/E4wLsD1QvzHzKqd+34F+y25O5MtHa7H6xxiJGjQWQl3N9cTNUr6GhryMPPLf2koipiIAJuum202ZjKb4pxbCuMccF11IB2kAs0yx1hezTs+bONqvbJUTcrbUEkFV2+Q0TcoPly7AlgBqRRZPHnHqxnEXX5HEj1rbmn4NriL+PqDUe43CKW3xuQ80xIzjjyHKq7ymFw0Ep9li0t+QxOZD1dGG6w4I6qDbxIja0uW4pbwb/ABrI6yHcUd1WvjIgWdZPZSREmRnh9RMVRdF0VF1RURUVOuHmuKP0P8ecM5ud4mU4/Kuy30B1iV6wijzIvjTSW95EVC3fLoqad8XyLlQcWGyxGnnUdSuK00qljnCsJyWEgprMqXL3ubxFBICBEFNFFV1JbTO+Lxxtb63x2Ti8z9J6h+5g/dcqfHsXFZjxpMUhdR2M0on5FRE1RRXXsZJ/JGiiBKi/oHZr3QdU/wDnv1xXm999L9+ZhxzhWT3CQGCiwfvS+xyNaT/o4xm4rbXldLxgpkojoikumvXt8/hvmn8XI/XDdvbT4VVU1Scg2FnaWUuPArq6BE4xuXZU2dOlEDTLTYopG44SCid1XqyxL2wY3U20WC+7Ef5UzWLNkVtgbRbTfxDFGXI5mzqn5qZYOijiKqjF27TJLB7kyisWPIrhU07jzC0qiFS18KrXxI8pAT0TbKQv9lr36lcfZvSQMK5jqKx23CFVvvnjOaVEQgbnWWOJOIn48iORismudcdIW1R5t1wEdRnq45D5MySFjGK0rf5+dMJSemSzEli1VTBa1elzH1FRYisAThqi6Joiqkuv4DwehwrGm3DCJkWeRFyPL7FoSVAl/c8SQFdA3poqsGUxU+LnqiJKLlmtkNo4RrBf474/+jISXs0qM1wO7U+GjqL/ALLqDTe47BKixoZDrUd7OeOIsqBbVSGaCs60xGe++1LaHXc79FIacEUVW2HS0BaPM8LvK7JcWySvYtaO8qpAyYNjBkJ8jrLid0IVRQcbNENsxIHBExIU4ak8Ufon5c6n51Hvf0popN2Pjx6LVu130KR5cXxLrMe8iqpbvl9NO/pxH/iJZ/8AlfrkLm73S3GOQpVFyG7h2G0eD0TkG6y15vG4lt90UtLKmPrIkI4+SuyDdbZZb0J42x+ZZqcXwcT4kxne4FYylPDzLKiY3/mnrS3vxOF5dumoR68RH03HpuWI9n7+KctY4r6LZVVnj9Xid0sUj3OpT3uLNR2mXUTsCyYUgPgo/FMS54kXs6azncScmKcdwm4buf2F/VH9Lc4/LqxdVqIsB/RubMfeSOCKBgbnlZFyWXHoYfxLj/lNK6DX0cLL79IyOKTX3pd5Q29Hcd26Cax69gfwJ8eoj2Zy8M5TpBeH7wq7rGa/GbF+Kp6uhX3eJhGBh3Ts249EfFP3TZdVHKGAuyWoct5+svaGx8SXGK5JBACsqG2FlSBXG0MHGnQVQdZNt0dEPROkwOjpP5Q+YZMCPYljYzfu+gxSDObU4E7L7VoXHBceHR2PXx21dcb0cM2GzaM3ZFTleGYNFN5XGq/GcFppbTDarqLCyctSyeNETspKaKumvboZFhm+J5ex5EMq/JMAx1mK4CerXmxhutfFF/CjuvULjTPqGPxpy1MZcOmjsTymYdmzsdpXpEbHZsva/GmoCG4lfK3qQCqtPukhAPppp1yxgdAPFrlDhXI+XYzTDY4VZSJh1VHePQIQzpLNq15HFbbFHDEQ1XVUQfRL3JLFGUsciura/sfpm1aj/eF1YOWc36dolJQb8rpbBUlVB0TVdNesf4p4/Hjr9FcactXK0r7E51naqtxavXMxJM1ixjgaI8+5s0ZFUFURVLTXrjrirPf5Of0UyccoW0+48RnVtp/xRiky5h/SznrF8Q/PMBu1aLUdU7a6pw5M4o/RPzZxa5pDvf0popN2Cs0UGvkQEhJHlxfGu6S55FVS3Jt9NO/pxH/iJZ/+V+uYpnK/6J+bB7bDIdF+i1FIpARi9gWEiek0ZEuV5F3Rmtioo7U3J317a9W/InJuSQcXxSmBPPOmERPy5bqKsSqqYLKE9LmSFFRYjRwJw9FVE0QlSXA4EwihwfGm3CCJkOcxFyTMLBsdUCV90RnwroO7svgNZipp3c7qKJLc5VqZ7aGRrXzePMD+hNCLcja/RwGXkFPRNryLp8fj1BoPcthFdBr5Bsx15F46jz/FXKS7Cl5Bhs12Q6TWqoTr1fJIwRF2xT+FRlGL3FfkGO38CNaUt1UymZ1bZ18tpHo0yHLjqQGBivZUX8S6L1d5fl1zAx7GMbrpNveXdm+MeDW10JtXZEmQ6XwRE0ERRSIlQRRSVEWdT+3PEqfF8XjumzFzXOq47rKrgGyVEnQscF4IcBo/UG5X1TijtI0aJVbFZX8tz6Gryv8AgHCuP0iIqLqrSRvutR2J6bNNP6fUSHzdhWNciY4TgjNuMSipiOZxml+U5DUQ3TrJZD+UjHjibvTyj69UPJfG123e4rkLBORn0Ao8yDMYNWZ9RbQHfzkaZGdRW32HE1RU1FSAhMv2Hx/0/h/ZHNtJ0OthNk2LkufKYhxWydNG20ORJIQRSJUEUVe6qiJ36+sqbGDaRFcNpJVdMjzYyutro42j8YiHcK9iTXVPj9rTFze01S8+2TrDVnaQa9x5oS2E403LcBSFCVEVRRURe3QmBIQEIkBiqEJCSaiQknZUVPRU/ZqpLoIoqkS9hRE7qqqvoidPpUXFXalFLZJGtsIc5Y5KqogvpFM9i6oqaFp1/wCo+1n77uqin+oRxY62llCr/OjOnlVn6sw3bdw7tuumqa+qdNPsOA8y82DrLrRi40604O9txtwFVCEkVFEkXRU7p/mHl7/0pqx/j219l9yzP5jusMk3dFRUn3HBw6vuY8VKOu+7wlJOkTmDNXPylDYOnpqvr1hkzl3K5NHQmtXhNTaNY/eXLthZ11ITgo5Cx+PKca3sxXHFIk2Iqbd2qprjfHWDcjz7fLstn/dlDWuYNnVc3MmpHOUrRT7KuaYaRAbNdzrgp2011VOpuJXuZWOXZTVvLGuKPjqnLKnKeUBbHYdlaI4xXtyG1RRejJMV5tUUXAFe3Vk9xNl6WVpSNMv3mLW8KRSZTUR5B+NmZJqJqITkci0D6mMTrKGqAriGqD9gVPJ3IESLlDjLUlvDaGLKyPK0jPihsyZdRVCaxGzFdzbk0mRNO4KXTNXOyTMsH87vhbss1w2XCqEJewlIn0rs8WAVe3kfQAH1IhTv1XZBjltW31FbxWZ1Vc006LZVdlCkDuZlwZ8MjadbJO4mBKi9XuL3nKNhDu8aubTH7iIPH/IUgYtrTTjrrCOMmNWG24gPNmKG2ZCWmoqqKi9SvcK1yFDhcSxZs6sLJrituaZx+0gSlhO1cGlso7U6RJN1FBhhiMZur/YxJEVem+NsMyDIanLZyykx+BmOOvY+zlKw2ClPt0UxXHmydRoTcGPIJl4xElBstq6WOZ8hZTSYdi1SCHPvL+exXwGSPsywDjyorjzq/Kyw0hOOFoICRKiL90Bb8hzIPkNtcmi4DYrRIgEqI7skONz1EvUVSCq6KnbrFbSz5igTa/M6qTcUUvHqDKckbOLDmLAlM2QUkJ84Mlt1NpxJotPD6q2id+s6n4nyJOsovG+FWPIWYOHhOcQVrMTqpjECdYthPr2ykEDslkUYjobq7tUBURVRP/Ys2Pfv/k55I/8AJXWZ8ica5XJvcS4/dms5VZPY5kdQ5XOV1KOQS0CDcRWH3tsUkc1YbPVflTUu3SKnLNloSIqf+w55I10VNU/+dXWURuG8uk5Q9hrVQ9kIyMbyWg+ibvSkhWEBZBEio75FiP6o1u27fm03Dr/oYy6Um9Fi4vfyEJtURxFZqnnNW1X49u34+rSkpCcK6hYTdZXWRRbVxbSVStsyPulSTuByAcIGjRF/ObUXsqqlhxFcyVGtyVZF7hyvqgJEvmWldvKbQ9Nv1TQfUAC+jrbqabj6g8TU0xAtsyZSwygmzRHIeHxn1EYrhInyrYSA8S90XxNuoqaF1xzf2++PJ5Fp7fIYVa40rbkCmhzmotU8/r6lLacSSifuQIE9deuKCVdVDGUY9dV/uawfjoq/j+XunwXt1ZZfmNo3U0lYIeV4hJ1+TIeLxxYECK1qb0h41QWmgRVVe66CiqjjODcf0cOu3L9I5lcywsbaW0K/2ZyupTYBlSTvsR53b8SXqPA5PxGJTVsh4WXcnxWXLmxaslVBV6zpJok/4RVdzjjDzhAKKvjLTqJYQZLEyDOjMTIUyM4L0aXEktI9GksPBqJAYEJCQroqKip05ilPWlmedNtNOTKpmYkGooAkN+WMV5ZoDio6YqhhFZbJxRVCNW0IVJDucHwedWeVPJCq7O3rLIGtdCBqdMOS0R/g3MCir67erjOamPMiVuT5fi9jFi2ANtzY6NtV8B5mSDJGGousnoomqEmip66dZln0auj2z+LVB2bVbLmHAjSyB4GvE9MbbdVtND13I2Xp6dG83xVjrggBmijmdgolsFV0QhrV/B1ElKKAUmLHkKCLuQFeaRxRQlRNdNdNdOmqUor2V5vLjjLYxiuktRhgRHezE2+snBMYrbioqtNoBuuIikLe35uvqP0IwH7sU9gx1k5D5UNPVr728vjUv/mb/wBp6PHzhP4lnDEVyYuOTpLcyPaQ46J9TMobRsW0fRvXc6wbYPAPzKCgikmJ0sDEqrJByWos7M37C/kU7kY4E1qKDLDLEWR5ELyblJSTRU00XXs1g1hglTj0ZzHrm6Wyh5FLs3xcq3ozQR0iPwmBUT86qpeTVNvouvaqyuDQwMhcsclh0JQ7G2dqGWQlQn5ayBkMsPqRCrKCgKCaoqrr20XHKO+wTG8bobWxCPb5E7l8txqmrvCb71goPwGgJBQewk4OqqiIuuiLIgcX4nVS6phxW2b7Mn5zLtpoW36iHQQSZdaZL1bKQ+jhJ3VoPTprBMyoIeM5TOYkSKKZVS35FJeFDZKRLr0bmJ5Y0kWhJ1sCccFwRLaSEO0nH33W2GGWzeeeeMWmmmWh3uOuuHoIiIoqkqqiInfqVVcXY5EyiPEdJhzLL+a/X0ct4CVs0p4EYUkSGtUTa+440J+oIQ6ErQZdx9jVjB1RZDeOzrOmtQZLt5o7NwcltzT1QTJtC9N6dQsvw6eUyskm5GkMSGlj2NXYsCKyqu0iKqq0+0pJuHVRVFQwIgISX7fb7WbzRZeZZvN8exFA/u6hiMKZH6oo/VaInx1X8HXBLfhJ76a2yewURLb40g4TYvI8S6pqgKiKqfH8C9VXulw+tQYNw5X4ry2zGZERj2ggEDEsweQV10kAg1ko9qIhhFVVVXCXqis7iYrHHOf/AEmEcituvC3DhQJ0wfuXKnUNFQVqpRI86emv0xyRRfm6tvuGx+s4y4yKdhmApHdR2BZkzIQcky6OooiF95SW0RhxPWKzH09V1tfdNmNcv08JbLE+JGJTQqD0r5oWXZmwir6N/PVRT2qm5Za9lEF658b3o55MkpZOqCg6fV4fXSdion9bu01+Pr17jIe4NzeTceStm5PJtkU1kxu2f1v5nRF/Dqnw+zgO6ZYmucfV1hm8S2lNDurYWXWLNetEViQJ8hvRGZwRiNdF0cEfmLRcPxXKcLbzrj2srsivuQIUlyxZq4FTFpH2aaVPl1jrJAp2hwm2mic0dVSFRIELSTVBw5BxWQ82YR77DLm9pLqucP0kRnPqHY7hCqJoMqM638FBU1Rc04ftLFLprHZMKZR3yMBFK7xq6hjZUlk7GbIxafVo/FJbElEXgPau3brybxdZTHZcfjTLqy0x5t4jNa+jzqJIlO1rBF2RoJ0GY+IJporxdu/WHPcqllwngwXjdJ+jF8FKKjkCxVn/AFonHf8AJ/uRnxqm3T5vXXrjHG+LP0lWuy3ELy7t1ya5G6kLOr7puDHWM6LLKNh4zVCHauq6L+3kuBcnLkH3DVcdWWURFxu2SmnfekW/r61ryySaeQm/HKd1DampbV17aKQK5ywiEJCqpnbGqbk01TWB1iuD0X1X3Hh2OUuL06znvqZq1lBXNVUD6uSgj5HfE0O89qbl1XRPTr2+fw3zT+LkfqkwbBKKxybLcnmJV0tFVoKy7GQ62Rut7nCBsGgaE3JDrxi020JuOkICSpBuPcLyTbjcyWBekYVxn9BFh1JONISRZ2X3DEkpboKqi6kaG02hDoDrgqhrQcocY5JkWQYDaXzGMX1RlawJVzjdrOiuSqmfHtq5qMEiJJVl1gwcjCbLnj/OOo6vj4DyOoddblMcrYbVOC08bP1Fbk1y1jNvDcMe6g7FlugY+ioui9Lrr6/H/pdXuIV1gf8AJlw5a2WJYxXx33ChWeSQHVh5XlshvRBN5ySLkKMaoqBHZRQ08zincZ/yDZ2uPcO4xafcm2kVti+zfImmQlTKmsnyBMYkOI260syWjZmRGjLO0kccaKmZ4ml1UhY4sBkFbm+bDkDTgpoksZMue8wTmvdfJHIF9FFU7dV1Exbysn49zSHNtsDyWaw1Hsyar5AtWmO3ox0FpZsHysKbzAA282626INkptBk/twup78nG8vqrDNcGjOmbjdNlNIKO5LAgiSqjbVhCVZTgp8qOxlJE3Omq4WxyqWVi1gki9k0X6L3gUpE5kbUVmwScrkd/wAiaQ2VbRNu1d3rr25O4owb70/RXEZWNs1P31OSys9lrh1feyvqpqA3v/PynNvyJoOid9NVkUXH0eJAxvHXo65Xm1+861jWLDZIpAyDDOrsqc+DSk3EihuJBEnjab0cQoeU8l8q3uUORzAr+pexvHqxiUofI9Dx56FOVGxLuoPTHFJO25PXrOOH7meFw7is2IdbeNx0hpd0FtBbtaS2KIhueE3WHRR5pHCQHRMUIkRCV3D+MauITVU3ElZTlVzIWHjeIVk14mWJlq+CG4448rbn08SM2bzqgaoKABmCMZ9ybyZk2TOsaP2mOHQYnTRpBN6KsColxLJ1UEl7K/KPciJqKaqnWQ8Tzrf9Iq+LDrb7GMhWMkJ64xq6AnIL0yGJEjchlxt6LIQS2K40RhoJIic74L5jOkm4timX+Aj1bZtq+1fpCeaD0QnWJAi4SflI22i67U0658Yz1mZFyCXydlNq2ViPjOZjtlZnKxKbDJUQTinWLESOQfKgCgJooqiW/IfOHDNRk0++zi0Zwm7yNbpt2xw6vrokb6mFDakts+D7xGcDcgWkJzavzEKD1l+ecCY67x3n2HUllkzVDX2llOxXLodPGcsLGnfrbh976SU4yBfSSIrjYI4gg62YluCpyTH50itu6KxgXlHZRTJqTAtauSE6tmMGPcSbdACTT8HXG3IYoI/pxguKZWYgCtgDt9RsWbwABd0ETcJET8HWWZ9kRcmle5pklxlNykLNGosD7zu5x2M4Ykf6Miba8hlsDeqinbXrO8brfN9247muW0Fd9Q55pH0FLkMmshfUPaDvc8TQ7y0TVdV0TrAuVs+LkAcqyR/KW7L7iytusrNtPlc2lhpHhHEd2fmY4b13rqWq/HRMc5XwM+Q1yrFxtUrEu8sasqpfviqeppayoQxGlPRl9zZoaaFovfTrDYfKpZWLOCy7qbSfoveN0hE7fx48aek4nI7/AJE2xmlbRNu1de669Z3xPgC264pjkDDpNct7YDaWnkvcRh3c76iaLbSGnmfPYmxNB0Tvpr17kv4QcZfvVcfZe0VZZPrxZxTa2WJYVVtun9BZWtbIKBkmaPMkg735kgDZjGQ/JFbbQdFNxTsOR+RrK1xzhyisjqIzNMQRr/Pb2MKHPg1s98TGJAibhGVLFsnDcXwM7SF1xpKWLxdY0ElGBabySkzjMgyBtwW/GkpXrOZKjOOKvzkj0UwUvUFTt1yHh2H3k/JsYxPMsixukv7OCFdYWsOks3K76qVDb+US3tmKkiChom/Y3u2DypwVZyn52O41Dr8/xEHT3jRrbWJVmS1cZS7iw+8UeW20Pyi6r5IiK4uvG2E10k49Tn3Ijp5GjZkCzoWJ1JWsCudRPymlluMyCFe25kF+HXHWCcy5COOYDeTZ6WTx2H3OlzOi1zkmmxdblSD6T7wki2x5kMTVF8TZC64BINI37deLVgg0LKOv41Gl2igLfiRTvJSnNItO6uFIUlX5lXd365ExCtxB/C8ElWLF1xzHUpsiom4rOgMui5T2U43CeBqR52XgV4jacFQLREHXPb3IIVjX4tmXIn3rg7U8XmGrCJCoo9ZdXldGeRP7nfkNiyL4/K6TJaKqDqv2e669xTI8hxO+hS+Dvor7Fb22xq8hJI9wGLxpCQ7mkeYktI40ZtOo26m8CIC1ElRc55u4a99lrxvj+Bcoz+KLKn5N5s9yTtzOua/FarLXrOCeKyJbCRVYt2GhRw0PeDmooO1V4/5nT3W5Rm3FOVZSxSV2YUPJmf8ALnBeRZX9KVt/J5y/xjy2KOw3rGLHk/SyG2UJwW3Vg2DMpvROHPdXjNWzjVhm9TLquQMKallOTBeT8VmnQ53ijcxxBJ2OzNZN6A8YobsN2O6YiRqKSeNeffeVwrgHIMCWzAt8McyB/JMmoJr66Nxcmp8PYsH6xzTQiGwBlRFUItBVF6j8me3jl/j3mjA5El2D+lHHWUVWT1sWxYRDfq7Mq1wziS2xISciSgbeFFRSBEVFWfyh7geWcB4c4+rXW40rLeQ8nqsYqCmPoqx66G/ZuAsmU7ovhiRxN5zRdgFp1B4v4O96XCuachW04ayjxB27n4nd5HZmWxqtxiJmsWuWzkOL2bYgK8Z/uBXrmDhXkX3GcVe1PE8kyjh+fP5u5pciN8eYzIxzlenyCugW5TrGqb8llIjN10RFmhq882iISqgrXcQ8Ze6Lh33f4wzzJypko8xcGOQnsEfsb+xju2GMtnAtLcPq68w2SU+sVUUhRRTTVZ/GHOPvR4VwrkKompW3mItXc/K7rHbLconXZJEwqLYrWvtqio6zO8Rt/u0HVOpWde2jnDjTm/Fa+WEC1tOOsqq8i+457gkbMDIIMQ1k175iBG2zNZaMhTcIqPfr23ZZyx+sg9qPsktMK4fzDHKfD/cLJqWrvOa+wziPZycmx5qwyOkIosZ0QiOkLbiI4WilqSImEVMazhXMWpw7Gq6PcwNqV1rHgUjEVq0hKhuIjD4gjrejhfKqfMvr09xpnfvu4Drsyizzq51dVZHMy2DWWTJ+KTBt8iw+LPrYbrR6g8EmWCtkiie1UVEpeS+HeQ8L5S49yNhZFFmuAZLT5bjFo2K7XEh3VG68wRtl8jre/e2aKBiJIqdV/tvyf3K8G4/7grefQ1dXwnc8oYbW8p2NllMIbHGoELBZcwbJ16fHMX4bYRlJ0FQgQkXXp/hPK/fbwBVcixLc6GwrVytyXR1V0zK+ik1lznNew7QwnmXtWnwlWbatEhC5tUV0gW1RPh2tVaQotjWWddKYnV9lXzWBkwp8CbFImnmXmyFxp1slExVCFVRUX7ORvZhwrzfYcMe3/jzKuU6/DsOXKcixbjzHOL+FsjTDMg5c5CocSdjTsov7ie6wcWvfdMWBmNR2iisNSZHWVe8L20e8SVyLZcLwG89zKs4mo+QODeW6qrq3EK4yzCJuO3lmFqVa2Zy34b5svEwDygrxp4jzSh9z0W1lc+e27LabB8hz22xp/FZfKmE5LTFb4JmtrWmxFZ+9kGPNrrZyIwDTrkYJOwTkEnVXK91PuS4s4TdvWDl0dNl2Qt/pTdwmnFZdn1GHVQybWTHA0UCkMQybEk2qWvbqza9q/uZ4q5osqWINhb45i+QCzmFZWk6jCWdhhd0ES2ajeRUb+pOEjW5UFS3KiL7Sj5d/WBe2P2Njx3Xc8M0ge4l+rYLkhvLW8XS1exM7K/pO1QkBr65QF/T6thV2dkPgLEYGYUGa0WD8F8V43Cz+gNlrF8tqcZwGBWR8xpXUefbGvnssjNjF9Q4KMmK+Q0+ZXeNco9+vt8iZZHmyK6UxXZS/kNJCnRHPFKjT8wx2PLp2CbJFE0enjtVFRe6LpQ59xzl2M57g2VVzNvjGY4deVuS4xkNXIRfDYU17TuPRpLJKiojjLpDqiprqip1nGAYj7s/bpkmb8ZU+X5DyNilNzHgE+/wKg4/kfS53eZjVx55O1sSmc+S0kzBbbil2eIOonCHFnve4Kyvk6yskp6XHG8ik1TORW5n449TjGQ3seLV2kl8tAjsV8143iVBaE1VE6/H/ANPqXxZzD72+EMW5ArZ61VxjMO8nZdNoLQT8btbkjuFRbFmtkNF2eYnutG2vZxB6quU+COT8G5d46uyearcy49yWqymgkSo6CsqCU+qccFqSxvFH4zu11tVRHAFV06TkT3I808ccJ4Y5K+hh3vImU1eNsWtht3rW0kec4j8+VtVD+mhtOu7fm2aIq9Ncfe3T3gcM8k55JWWldhMXIHsey65WAv8AdiUGN5cxXzLDxpqZfQsu/Jq5+Qil1Y3V3ZV9NT1EGXZ21vazI9fWVdbAYKTOsLGfLIGmWGWxJx110xABRSJURFXp7BJ/v84ETII770Z44dzcWeOg8w6TLqJmlZCeplRCFdCSeoqndFVO/VDyFxjmmK8h4JlMELLG8ywq/q8nxi+gOKojLqbymdejPhuQhUm3F0JFFdFRUT9h7g2K3yrZP875exWow54n1sXskVqAjDuo7D8yhsPcm0tF1TTXpxXY/uLNxTNXD/lqgu7z3fOXlHIlQtV77kVdfXXqmo+f28ra5IbyrLZM0c0yBvJrxayTZq5VE7atypqE34v7EHnVRTtonWN4byDd5dR1eNZMGUxH8Nm08Ge/MGtfqvp5D1zCnN+JW5BroLSFuQV3aIqLXcWcSZHJxzMJXJ15x3hmTyrOTVSa1TspeOpYzrWqbV5pfo0dV84zW9UUkbHVUTp6BlfKfIdpn0mEXjySjao6jGqyzJrUDj4vKYkvSGAcX5xesEN0U7EyRapxXQx5aDYs8o2XE2SfSOaRLKuspUjGLdkkXXez5QCS2K66G22SLuFF65A5QqgYdyiHEiUWGtSmUfjFleRzBqqmTIYLs43FUzmONkmhC0or2XrPM45sz2xi4hjk6JYZjaPXkOPl2fZfkqvzGIH3vZkRst7GXJEuUjZFt2Ms+NSVxrKch4Gu3MQ5BxOhsb+srZeeuZNS5aNLCOfKpZ8W6ffdZfkttkEeTGdBAc2+QDBVRMq9u1vYSZeKZDj83OcKgyXicbx/IqZ9v9IYNa2ZfmmZ8Z76p1oE2o7HU0RCdcUqLlXEcgza1yDl7lHMJWRQsknUkmnglZMvZM6FMxWwYrzaC+4QD533fzeiL8yKS0FJnOXWuF+2rhy0yePQDRx433tk+dZNJS1vjrQmo4wTkcXWRkWMhpxGg2xY7e43zbxfkrN+RsPtMH42v0yPGv0aauQyTK5sVpwadq1r5zIMVrbZmLstAlSVParQaiaujY8RUT02XiXG2VR+N8KxNiRpDt89elhUXV++ynyHKfnPLAjuFr42G0QNquO7q1rljIc5y/PJMNh68n4/ehjWP1k91hCkQaGvjsG44yyaqAvy3HCd2oattIXiSkw7GMrtcqx7L8VTL6or6JEYu6dpLd+ncrLGZXoDEtUJjyBIBhldF2k3qO4mM9XKeRht/cv7dY2J5xGGzx1a2ohZicO+sZOKNfdfkZdbcjNAz9W7IFB3bkJVTSsxmil3WQcd5XQR8gwy1yF6IdvIWA4MLJKKzm1jEZkn476gaG0wH5mQyu3chL067w05lK4D7hKAMlvGrvIEtrOul3mMBjF1UxJ/07KtOw/E7GPcBaPgS900Tp/gD21wMkuQqLGg49Mr27W+nXvJdlKRmdCiPAyyjTUV19mC4KCujrTxa6aJ1kcjHcoynJsizymxGNmLt2/VFTN2uNNSjdexqLBhx3mWHHpshRCS88aAjabtUJS/0MckPquniwPLi/KQNP8AiCRou5fTpS+bSJx1eOIoj8upz66OgufgTQlVE/CnUDPcT8tXS5Tbjl2OzISK2NHmFc+E24rwUEQQFxzSW02iaKDjod0BU6essrHywZchjJM3WP5kg1+M1ahHgY5BJ1TIAkEIRGRIlLYrzndUJeuJHI8dqPHCiyyvaFkRbbAI0uuNiK2yGiCIApbUQURPTrj5NwF9G3fQPkFR2/S5LMb2Gi/uk+K9YxgTbx/dOM483kT8RFVG3ry+kPRY8lwfQlajMKDSrrt8h6evVVXyRtn82nRW5eX3v6HS5UuTav8A5x6AxOJFX6WNqjLANqgKg+TTcZKtHkvGrEyFmbExyHkBHjT9IxdUbzBONyZjioLbsmO8go24qKatmYqqiI7cjs7Eykjxa9mDEPzoRItXWVY5JAhqSLuIW0kKyndNBRBTTTqBAzKVJnRrI7jOM2f8r31FsLDoSJUA5QqjgjJkvtskQkhI0hCKoqJ0GPhg+JJRtxxihVLj1UUFGBHajaxzaUV/DqqaqvfXXv1lWMY5Abq6GlzzHmKuuZN02YUeS3XT3GGSeIi2I484oipLtRUFNERESTWW8CDa1s1vwzK6yiMToMtpV3eKVElCTbg6oi7SFU7J1nFXSVddTVkenxo2K6qhRq6Cyb+Otuvm1EiCDYqZKpEqD3VdV79HdSBUo9PjRWj4ouikzX1f1boov4xBeoa5k89OiZNYXWbZaqOmBza+IH1bVO2YKhAwalHhogKiiym0dF79TsYq8Zxn6BKiVCrKOVTwloEc+lIIceRXiGzw79u9EH01079YRXNYnkdLd4vmMGfkEuRTT4tZSVtfK/47denOCjBR3mFcYYQXSR1HAQN6L1l1ldY3QXFhV4blBVk61pq+wm1ypUOvosGVLbM2vnAT/NknzIi+qJ1WqSqqrx7lCqq91VVfrlVVVemoWR0VNkENl8JLUS7rIVrFakgKgEhqPPBwBcRCJENE1RFVNe/TeCykdgUmQ8uTsakDVozFdhVb+QvMk3WooE20otjtb/NqgdtE7InR4zXcc4oVW8wceX94VESznz0cb8Trs60ni5IdcJNV3k7qirqOnWI0lW46ESj5uZo4ROFudSuZyJyuFlw111/MKrSqvdU9dVXo6iskHGk51fQsVkOtkQOfc5xXrO4ZBwNFTysx/CXfuBknx6uMp5Samz8pCSzExSKGNvXcCnrRjocq0Y2IrQynnSVpCVN7YB8miOF1eUit2qZS1BfkYjdHhsuPMrL1htXIIDYCKEDDxojMgCLYQEuqaoKpluIq4593ZHif36URF3MtWuP2DERJOqdtxMTFbJU7kgjr+Sn7D23Vvz/KfJ89V3p41U26WN/Y077k0/K/B264pLxOOBCqORZzhApILPjwOew064qfud7gj+BVVE6yfj7Mq5u1xfMKWfQXcFxB1dhWDCsmbBkheN5tdHWHUTc24ImPzCi9ZpxLlSOOzMXszGstCaJtjIcamf3Tj2QRdyIijKjKCuIKaA6jjarqC9YXxJjCOMP5LYItvaiG5nHcXgJ9VkV+8uiiiR4yEjIl/ZHiaaTuadYxgeIV7VTjGI0lfQUde0IojECujpHZVwhRN7h6K484qamZEZakSr1zAXkBxJ0XAJybBUVb8nH9awrR/hJFb1Vfx9e46o3p+cg8Y2iN+PVV2PXcQjR38Caom3+n9k2458nUjuKXKHWxsRsqqJks7NpTW146ipxSSJ/XEC7DcUwRllFE3nGx+bqZS+3H2o4bhGNPSVkmdnMrMaO0NFVAmT8ewaELQO7VVPmnPqmum7Tt0i23B/HkuIm1DYrMvv4MtV11La9KYkD6eiK301yxEw6RgxuYbQY3OpH7di9UplM/JMpjVkwxG3tmLwoKEyhJt0XXt17lv/VeJv8A34fs4L/m6yr+MrHWcfzL3f8AHCn+32+fw3zT+Lkfrgz/AH3nH/JrcL9l8qoKqHIPHRCqoiqKreoCqOvouiqn7Sr1wb/PLxd/HqB1f20cFckVdJbWTDaAhqb0GA5KaFBXsqqQomnx6fsZRk5KsZD9hKcJV3HJmulKfMlX4qZqq9UfF/HEzBa3FMfOydhtzsLiT7F9+2snbWbJsLBXQV9wnHiRDIdUBBH0FOv/AA7x5/iBD/4R1jNJyzLxabDxK1m3FM5RY0xSS25dhCSDJB6Q244ptECIuzRE3IirromnAKxnHWycyPIGHfFu1OM7gtqMho9v7hR/K17fZzt/v/CP+TWm69wH4s6w/wDi099mYaIibsG45VVRERVX7lMe/wDUTr3Kf7w4n/2/IetOsWVERFLhLFVJURNSVMvvhRSX49kRO/XNP81lN/G0PsHFs841xj3Dcr4wnjHHgxrFL1vDnt6vjXXuXZCy81ANSXccOMD7wKqE6wOqKoMY9wJxzTUcVluNX187Kbx9yHGYRG47AnXx4rKAAIgiLbIoiJ2RE0Tqzp814EoZca1rJ9a/JxXOpcc2RnRTjK6kK3gPi4iIaKoK8Ovf5k6JB/JTdt7afL6p2/a69uH8yXGn8UYn2csfzo8ifxxm9cR/76z7/lCtPt5a/wAEcaf8nVb17kv4QcZfvVcdciXlc54rCmwXLrWC7qqeKZXUEiXGc1T+tMBXoHnCUnHQ8zhEuqm46nkcNSXuuqqq9e3qvqm2m2JXGtHfSFa2/nbLJmyyC0ecIUTUykSXNyr317arp9mV5zwBOxG4w/Or2zyZ/Gsgu3cet8Tt7iSVhaw4777D0eVBOQ44cY0cF1sS8RtkgI6eV3+cXdRf8oZ6FbDslx9ZTlFjOP1hnJjUVfMmAy5JedfcV6ZJJkBUgbBsdram45iFRPhU+e4tbN5ZgFpY+UK1bliI7ClUtq6whG3Fnx3TZN0AJWnEad2mgKBSMV5YwXIMItwdNlpu7gODW2aNEgrJpLttDhz2F1Ta9EfcD4aovbqHCwHmPK49JBUUj41kEhnL8bbZFBH6diqyYJQMNqIoiDFJrT1TRe/Vfj/um4VxjLKQHm1/SrC6yPLkwHd2n18nCMqOQy8qdlM4k5okRFUGSXQOqPO+M8hq8nwy6iiVRZ1C7YwgwvgdgPRDEHIz8chVp6K82DjRooGAkip9vu3/AN98E/8Asw+K9e47/wBLJyf/AJFsK692Mm/bjOy8ek8M3+KFI8SGxlEfm7HoEV6IriKvl+mkSxTYqFtUu+mqL+sJ5S46tJmPZcvuzkcVcHZPGVGZWK5PzHh2EY5k2V1Ly6qkqqSXPsIpoiKElpsk1VOs+5e/Wm+7Hjym5ezLN8nx7DeH8q9wNhxVfYdjlYjaO8oZEtLNiWlncXs56TJYfsHnYngabNWnnXXVDG+Gvaf7g6jn72ic78uU3t+ezbGcnh3OI8mcc8q17czjG0yKbWgxXSciw+6kxIL9jFZBVcamMtqLMp1rqg9iU7O7bHeJ+OOWo/tuwpiALNvD48ocUxP9N/cFyLWUx6RXL2c5DsY4SJCKopHgR3DRppR644u/1XyZC1ytRZHBqeQMQ5t5ifKjyrFjguvNZ7UZXPiE7V3tdPajkrUNG2HmnjJpph1htTncf++Q6ew9zOAzfbrhHId9TZUxm0bLWcX9yVJUYjlU7I2mWfqbCbTNV7tm64G85nncMlU9evdnlnt2Zul5ox933nWnHpYvEfl5NDu48ICK0xmJDEnXLKIx5pUAWRVxX229iKWidcpV/wCtiwLk/Lslyy5hyOK+Ra6Xyja8a0mMyatFyIskY4jso95+kD9mr0n7ylQ5gG0QoBsPg75bn3g/qy/1lnA3MXtOiS8voc69vNdZZbO5oXhLL6Myx/EuTayWUSQUmlvlgyqqyt65tSSMikSvm6JeyzcAl/8AC5ckflIhenKcHT1/bXr2pe2ji7JZmJTvdrQtxOTbqlnP12QHwxxlg1ROyTFa+bFIHo7F5YWdZDsHWTEjiBIikvikGJcScp+6i15im85+4DjGg5LblYFnI4TR8QVGc1A32F0uK46zDdjS5cWvkxHbB66blg7JVwAZbZFAXkf9WvfZvKyDiLkzlTkLgbLq4vPX47fZxjVBIyzhXmSkx94/FCtrCEwxAn+H+yszDbJXfpYxDM4h43zKXxvnvL+U+zfijGeQq52RGsMNn8jcb02HO5FFkQjbeQ48eY8SC24Cl+RuHcqpnnuR9u1py5XcncAlx09ezs2zb9K6blClynN6zjy8iXWOnGZiQJPktAnxXqtuODatE0bTgOfLR0+YX9hfw+J+fuXuLcE+8pLst+jwKqbqslpsaYfeVS+mgvW0pmG2pKjTHjZBBbbAU65G9636rc83zXDswzjM+SsTncKX9TB5t4nlcj2r+QZrxne4BfuC3kdEUl15uKsYZoPxVaZlxG3WhcOLh3vX9uuM5jJafZrX4XO/Bmd+2zPZbsZ0VlJXZFj7USnkPG2SChN0joKSiWqqqovM3M+K41kHF3IftvxWZk3OnCuW2VTOtscrI9BOyGuyDGMpgoEe3o5zdfMaj2Kx47jTzTjUqKwXjV33K85e9PN84tMOqacuZOR2MYuHKq6v5WbZI9ScT8P49kitulT4/TQI7wozBAHPpojTLKtE+4+PFPuP/U5W9ZHw/Bncd5BpY3LXMyY/lfHuf0twTOQ4M1dyojsi8xm9rxAJMecRqrb8uI+TjfiLr9XNJvK6PXXL+Ke6F+1rWZAT2K6zer8DcnwWJiIiOg06pNi6iIhoiFp36/Vx+3Hjq3sceH3b8PcV03I9rRznoFxM4q4v4Ox+9vsLZfikDoRrudYVkadsJPLFbeinq1IdRcNhe6P388R4z7z+UuPY+TXuXxfcdGxUvb9meQwFmUuE1fGySI9M61QqUeNasXsJ96Q8En89HAm0Z589g0/OG8x4bzjEs35HwJmqnFLwyHyZxXk8eivc0wBuVoTVfllLI+tcFkRR5IkV4wQ1NV9wvtPyHkDK+N+MOQubPdpf83zMGmN1uR5jxTgPKsnJLXjyHLdBxkUtbEawDOQy800gK+rLrjTYL7bOWPay/wAhUlVylnWQ8YZfheZZjOzOKFpTYk9mdFmuPXlkKTocpPo32JLSPk0pKw6yLBtmrnt05xgZ7ZRfcN7lOIOAODS5OZnrGy2PMzemcj51msGcKo6tw/QVFkv1jf5xuS+soSEwQkje6f3ZzOUp9tzLe51V8UY/x/mT2CQcGwzEr+Tho5c46zHeKzuLCzhzpYOT0eiCyjCLGdI3SLkGZa2PHt/7FeRW+Q8OzSZWcnR3rnL62gWRN4L5Ye4x+maCJfobbEOf43N7UebMb3G2DadZ/U++n3HwOB/Z1xXynyTxTW5Nk+XQ8WosL4e4Lek1Q4fhNrdI7DrbjObmGciTNRtXVWW4ooZxo7acP85fqlPdpgNtnNJntRjuc8O4Dz/ccm5bWCkGRd4vzhgdrZyplzVy6iwhNs2Lo2KR0+pjOMNsuNkjvsi5yGwtjicx8gYhx77yshx/6hlq1d48cvsQb/TNyu0bj1mQ5RSV86c25tjlJdixSREdFoqjhr3dHyf7fvetY4tbV2Ve4XL3eYZGL13IslZI0OU8fTMBlWGON0UZPpT+7rqojdkNqWjhaSC5hsce98nAPvH9qvNcnGcq49HgaXcWeN4fyjVNPQs0tYb0iTIhw3LSvcrRs4Tex/zRmVebAh1L7dNF65e/9Kasf49tfZkHE0LhyrzJimx7Hrtq8lZjKpXZBXlYs8o5QG4EhERtUUENHV19dE9OsfviYSKV3SVNsUYTV0YxWMBuYrAuqg7kBT2oWia6a6J1x9/6U1efxksfswv/ANKzn/x9l9W0+ubfdaw7kHCMqthYAj21IyJGPPPPIPo227YMuGS9hQdV0RNeswxNzmSBxpmGNQq+4p6CZiX6SPZTRvk4xb2Fe4lpAUCgOpHF5oQcXa8Jqooi9ap7k4P/AKCd9P8A34eqXk+dzlXZvY02MZLHiYkxhiY5PdZvoyUzlubzlxNNWGd5AukfapkKb0VNF4NRf/ri3/8AFc+o6/8A2UeQf74jfZmN1kcCS+GDe48OR3I70fe9Z47NzVvPIUhhpzTf54MgSZL4rpp6dU2Z4Te1uTYvkMFmxp7qolNS4M2K8G5FF1pV2mK6g60ehtmhAYiQqiYRW45kFTeTsP40SiymPVTWJxUN07lE2wGosyjqQtSUZcBw2CXeCEO5E3Jr7b/5n8J/eZvrIm6aCkrkDjVJGf4Mrbe+VMfq4hLkGONaKil94wUcbbb/AHUgI6/ueuf8JyOcy7a4XUzOQOGa+e80n3vdZGTdLMxeMy6qEYNWbkSycaBFVGnZbi6I2q9ZZ7kc0Fyzgcdyp7dTPnN+X785Sy9lyVaWu51FEjgRH3XzVO4vSmSHRR/0Ncp4LJy+hZzh3BraNGxeTL2Wb8i5qC+7WQjomqk8JiQIi90XX06yO6zbJq3GK08Jcrocq1e8DEyY7cRnijg5ovzC20R6fg6n1VVNiTW7iuj5FhF+wSOR2riO0sqlsGHVVPzT2qsur8WnD7dKuTR40PM8hMr/ADNwXmZIVystKEGkCawqg41CZRdTHsThukmqL1xnIwTLKbKHqp7KG7NaiWsn6KNOYhrFKQOiIiGbRIPxXRfh1iWA3OZUkHMJeS30GuxyTIRqzkO2t47JrmWWNPmV7ybgXXvrpr20TFuQG2HPujJKBvGpU0U3NsXlJJelxYzyp2HzRnyJrd+UrbiJ6adVdZmGL43XclVccYl9FuMivKo75xo1Bm9qPJOaZfGQG03W2U3NObhUEHapO2WT02EU0Rod5FMzK7R49O+2PEbsSddL8ANASr+Dq8q+HqUqHB+Qa7L2oQyAs2SmyrBl3HXrYwtXXZAtuEwitoap8iIuwddOqy2y+NKhw4H3xhWZMo04UmpR94YsuY5GAVM0iSmG3DARUlb3KKKuiL+kx5/h6UKxkmJaLkNX9MrChvRRVHdVL4eNE37vl27u3WU5nQSTfx26zeinV06Sw7CV2BCCBBdmOMSUE2wUo7jg+QUXZoSonolnewM1xObSUiilzcRMiqJNXUqYI4KWVgy8TTCqJCqeUx7Kn4es2tcftK68rJVRjbcaxp5seygSHGMebZfbYlwyNs1A0UCQSXRey9+p1HR5NQZA07jzdRcDR29dblAC1qyi7JgQXD8ZEO/aJ6a6L+Beo0jI6+Vph1nbYlllcyClKKmlCsJydBb1Ty7QRmdHFF0cFERF+ZOmLvG8yx22rH2kdGRHtYgk2K6/LKjvELrBpou5t4BIVTRUReqHj+BltdfZbkMlyPEqcedG5WKLEVyW/KtJkFSYjNgDRao64hqqoggvWWVd7k+PUtla4XlCVdfbXNdXTbLWpdjIkCLLcBx5fIYBo2K/MqJ6qnVfZ5JcVWP1reB5HFOwu7CJVwQkuuwCajlLnGDaOEgGogpartXROy9QL+1yrHKyitPp/u26sLuthVVh9W0r8X6Kxkuiy75ARTb2Gu4UVU1TqgvJFjAYpWubXrN24elx2qtutLIX3hsHJ7hI0LCgqEjqlt0VF106ayhzMsWbxp+R9GxkJ5BVBRvS1dJhIzdsTqME5vEg2I5rqippqi9Vl87ZQG6MOdfvU7k5bAVY1f6Uk/8AeJTyJGkY2fP5lLbt766dO5Pg9lWZWzg2SR8hflY/PiXEf7vhxnq3IEaerycEjjsyfM4KFqIASqnVpjHOFFUuP2j0WTiWU2tpbVtY2qteGXRz5cGSwyzvJBejvPfKSqYKaLsRVsJWNYVGr0b8qzn81tWYfiRN3k+pcs0DbomuuunWWSeCqWEdxjtZDqr/ACSrfv5lT4LiSb4VUKdbPuNPGpQ/I4ccVFEQU8i6qifbwDA0HbHwjNpm7VfIqyr2CxtJPTT81qnbXXXrHntjp/d3H/IE1Sb12NeSAzX739P3P5/amunzKP4uu/8ApXqLzXhtSczkLiCJIO2jwmHHp2R8aumUq3hAy1qTrtW6q2McUFV8aygFFJwU6kcx5fVOROReY4cWRBjTmHGZ+N8dMH9RR1ptvIhNO2R6WUodEVQWKBohNL1+PRO34+srdVBRJ2DcezB2htVUGnKDqa/ui1YVN34NE+HXO8LVzSRgWIylRNPCqw8hlNJvX13J512/i3fZyoxbypC1HG17K40xSrNwiiVVbjRJHsXYrSqooc2d55TxompbgFflbBEz7lvlahrc5TDsjhYpjGHXSNzMfjTDrG7ewyC7pj+SWai82zEalCTIoLpq2Z7CbSG/wpxI9FRtWkjOcc4eTItl2VsG1h6InZOydSMZ42xPHMLoS49xO0k0WLwYlXWNW85+YkmStdCRG2XHWwZI0EB3JtLT5tV9y3/qvE3/AL8PXr1wX/NzlS/0v0mY6yCulyG2ZV7xBk0SqbMwFZkuFkFVZyIzQmqKRpHaed2girtbMl0QVXrVeyJ3VV9ET8Kr0xPrZsSwgyhU402DIZlxJAISgpsSY6kBpqipqJL3TTr2+fw3zT+Lkfrgz/fec/8AJrcdd+sg/nA45/f8euDP55eLv48wOn4kltHY0pl2NIaLVEcZfbVpwF0+CiqovXIvGF2wrE/CcvuqREVNiP17Uwn6aeymq/mpMM48hpde4Gn4+pXDPLvE/ElrzJj1hZ2GO2mU4tSybfP8Tmu/W7Y9jNa3Sp1Y4brLkfern0yNOAJADqt/82/hz/EOh/tPX/Nv4c/xDof7T1Kx3h/COFYvMmCUsm+sDwXHKVy5w+vnu/o+/wDXXNU0TUOS95jZ+kJ8ZCtqRK2jaqq6fg652/39hP8Aya03XuB/h1h/8Wnfsy/+AnHX7zn17lP94cUf7fkP2Yp/Mjiv8cL/AK5p/mspv42h1zLyXjy7MgxnC5xUT+iEkK5tnmqKqsVAtEL6Z+U3I2r2XZp8epc+ZKfnT5Lz8yZNmvuSJU6bJNX5UyZJeVTNx1wlN1w1VSVVVdV6wtx7jvDs6zS6xumuMmznLaOqyixs7W0gNT5Q1Lto2+3EgtkfjjMRBAdgiRq44pOFkrl5wdxE+ESiupgzHMDxaE9EcZrnXfqwsY0dpxogVN/kRwVFfm1RU16L/wBrRO+qaaqiaL8f2+vbhr8OEuNP4oxOv9Px65Y/nQ5E/jjN643jw3wdepbzP6izaEwI4lgmaTbJGHhBVUVViSw8KFouwxLTRUVYqTpsSGs6W1AhJKkMx1mTnxImYUVHlTyOmgkothqSoi6J2X7OWv8ABHGn/J1W9e5L+EHGf71XHVrSWA74FxWzqqaCaanEsIpRJIpuRU7gZJ3TrOeM79k2bbBMpusZloQIKPDWzSZiTmtFVFakseKQyqKqKBiqKqL1T+3TKbiJV8kcbtzIuKRLCSDDmaYS5JdsIhU5PKiPS6zeceTFBVNGAaeESDyK369OyH3WmI7DZvPPvOC0yy02O9x1101QREURVIlXRE9esujcb5hU5mGDXDGPZJPx98p9NDu34Y2H3fGumUWLKcbaMFe+mdcFtVQDVC1FMSxHB8Zqso5Lzavm3jBZGc1McxvHIcn6AbKbFrzZelvyZCG1HYB9sRRtw3D0QQcteA/cJxhgM64mUU/IKCTCqFs8TyONUKCWtXb41kqzUYlNtOedp4HibcETHY2Qj5JUinw+14runRdVuy46uJFfCCQYr4jcxq2SXW7BXRVbZjNap2QhXv0fGlpkkHL6+yoYmV4xkESOlfKm0M6dIrmwuKjyPfSy2nozoGAumBiguAuh7R59wV2W67jUMcKy6FCM3Cag3dmc+ps344KqiCymYsZHdERSVkV7/b7t/wDffBP/ALMPivXL3DfuVDmMsxzj3DXPJ9J/JzxymY1P6MWHHWOYswsyxWdFRqSkqqlbmNi6AoFqu5UTjj2S+yvi/lpzj3IOSsWvskn5TQMQuSea84gOlH4/4zwLjqgkT5KQgsXwmvuynkelSG47Yx2WWXHHsv8AajXUcy+9zlSNX7x+QsLojC3lTOTYWYQc/wA149pPplRJMmtxuMVMyjCupIlxNY/kR1tOr3EP1omAYPjPuGxTMb+wp+VM+yPnmnx/lHjq9eWyoIldL40s266PZUa+WtkQJEZh5xsY7rf1Bm+rfG3APsQ/VB5Tl1nx5yazyJh3uwHnflWkxjDsW4snNXKc+2HHWX2zspmuYsW4wVUC3bByc67GaVkXX0YSx9zvLOM5G3xVkHuFsfcdEsqyucnyMt4Z58xaXjHIl3iLTyCM6RRT7K1afhMn5Eehoyip5m1Lj7/7m9nnEvui5cyfJmJ2Yycqx3kkOOOPeN4ta85MS7MEopRX8+YURiDXNvk4yAyHJTIL4Rcn8x+7jCMV40585Qd9t2dZlx7h1VfUtPh0LJPcbR2WIUbtXk8ubPYnBTHXnZsyZCk1LJ5rQUBETl/nziTib+XPP+IOT/clyBTcTJdzMdezWJjV9BschroltXwbJ8H26wJkmO2zBeJ51sGRHVzVOWMy98vt740/Vpc8y8kG2psk4u5qzjFcc5YobWuGfYZdFuaSmqsXZumZ/wBQFjCm06yZG5qSjkjyOiz7cMI/Vg8zcgc28L1nPVFDpuU7KslVFzlXAw4wVr7garJvuqNAGyoYNclnEbtH6+NHluNRpAsCatGfss/9Jy5JX+l/KnA69mfupwuhlX1X7Y6j9HuW/u9mRKm0HGPMWG0cQMyfjsoqJAr7mormZ7y/2IJQulo026Q8KYf7peWrfinnngLiLGOMsqwMuO89yaVyIvHVEGN49kHGdnitfNg2CW8GHEdNl+RFcjynHWnQbZAHzzr331uG21HxJxzyxnfuay2RYC0+1hMSTQycG4B4+sLFhfp3LuWJRZT0ZoyIWos14dWmxUuBP/Slv1dX7y45171P8E8N/wDswuJr1lX/AKV7zZ/FrF+k/B3165T4A/Wtck8mcs8GYZdZ9gdpj9dxbxVS5FT0lrkDdnw/z9h0fEqallXlVKqmm1JpqYSHGlum227MiowXKmDfedl7sp+dYDkVPTcITOCs6jQbe/s6hyJThklvyXUQa2nCPIdB1yd5ykRthOxW3HwAV/WF8t2zNpTcP8ve3Sx9n2N5FLSUxQ5jmuTBLn5hPpHTFSljj7DkSPIlgpILkwmUUnQeEPc1wZ76J1hwfSZTjDfDOaZFkFNbS4PGfLnCuVSzq42YR6qNImM11rFlTWo1k2yUdC+leMhjP+cOKvap+qKwfhb3QY/nzuKYHGzvkDEuU328x5cyu6IJY4GxT2FK8WPUVcoP2to/DVtVblPNOrGjo65+rtC0cjPWY417pRsnoTbjMN2ekLBEmORGniIxaJzcrYkSqg6IqqvX6rz3H4fWTLOg9s/F3GEHk56viuy3sbwzmPg/G6GBmU4Q1RuDCuK2uiyXlFRBZbZGqNoZJxxmPu54kwXjv3O4hx7X1PM2A3eQ+6F3LM5z/GKgYdrlOAwsUuSrrNrJHmvrogQDbFp19WXWoqNqicg8neyP9Url/tTm8E4Ld11v7lsg55zPOqeFIz+U3WVfGzGMWdlNhHb29c3JnyG9XDgsMLuNPOyTvPv47f8AWBf8pTS9eyv/ANKbyv8A5GLnr2T5BgWP2WT3Xt0wPgLn21qKdt6VYrg1DSWuHZ3ax69hCN8a2su37OQIIqixHdc00DrG/bp7seba/hjkD2+XPIQY7Eucfya4Z5N4+yfKJuf47PwWTisCY3NnNOWL9Y7W6jJU2m3RFxt5DTkvjGq4L4axX2W8awuQcxyLOYlHnbXKGOYpNmvVXA2M5Bey7qRSjkVw745U+G3A+aNGnGyLaMoa818f/rM+HrLkL2hZ1y7yhnbjLpZhHbLjXnqa9l/GXMlOuATI1nYx8enSCr7ePAfcdBWZoqwchoGlw+f7fvZhjXvayHIbB9MgouKOY/cThtZglAxD8rVrkOV5zcNxTlyXjCPGqYoOSVVHDeRlADy+17M+OP1TePV3tb5sm2lLy97ReX+V7W+ruDqrmZ+bmGKhyNYZJTZMti3kEpxfr4tm00MGVKYhGgvaNixzhlubP/q2+fZGK2U/PeFOOeVeQLywwHO2xebSFi2C5pVWFflFe84LcivCjr2G32jFkRiOoYN+8SFhlnfSvbZE4arTzlJUafAoLDk97kFhniK4fqW3HYcS+kUTWQOSWlM3gjr41MwACX7ceq/btFzqVnDPJlDOnBx9fuY5cjjjdJZMzjfmtS4alH8xxkNvyKilsXau3VJN/acG8mWV9Nnlazbywt6GZcTLQ3vqDspVnIsyeckK5+cV4zU1L5tde/RGdZ7nTMyUjMuV5xEREupERLfaqqr3VV6m3eWcMcsZZeyYgx3rfI7+nvbeQ1GYVmKw5YWdq68Ytj8rYqaoKdk0TrhOo9swciQc9q7bG4+Xx+P7qJS2zFLEwh+LKj2Uh6QwBshNRkSATJN6CuiomvUbO6bhnlCszSFcOZDEymHaY2zeRr1545Dtu1PSx3JIJwzMnPVVJV+PXF1VQPcwJ7n2M5Zdy52FksNvkFceTILo1S1uiloDkf6Yq/cCPkqj40VNBVEYzyt4Z5Qg5tFuyyaNlca0xtu9YyI5RTTu256WO9JKvETqu+u5VXp3A/d3WZPkOVZLYZ1TZZVclWDN3b2OK2s02IMaVMjvPfmljl+YUXd7fZR2qgqg5t7b3shz/GqywOyxK+w25bpeVMPUlVGIs+E27GekOtiStfV1hmjwopOss7lDo8UiRPcZvZbWMTjvE9fWzUQV8JEWVzadlxS1X+zLM19C3dtU5W5i9y8mwcy7kWlxujqmMmy79Ms0CHXWEq0sH7uc27KajgZOsI1GCWSoolvbb2jrm8O/wnmXP8AruSc1tMAg3WQ0lhSVtRKu5LNRKo4cuwTwtrBVsGk2oqN6Donp1xFj5YvzRhHDUXlDH7fNKCHklNFxL7nl2zJ5NLtquLPNHWnWRVZA7CUkTsir0v7S9VeZVOR1nHPMNVGZoqvI7JpCoMwgbzdgY3lEdlRfJxtwjWHMj73mkIwVp8FAG38Zx2yqcbx6fIUZ9zRcxzabF5O782cqbU1StTXUUe67q4jVOypr264xwZzKXsxybJuP3swzG4FhIdUl0/kUmtSHRwz1eGM02wieaS4TjxbnCRvVGw9t6Lqi/wAj+ELoqKi96VvTsvX+n9rrlfj7iFxL6BNzmMzWUddGNsarMcq8Mi1wmuFeziRbKScZrZ2DVGvVtesA4pi+B6ypatJ2V2LIiiW+Y3BfeGST1Mdd4/UGTDCkqqjDbQ6/L/oavOQY3INdQs28KkiDVSMYfsno61FaMAjWa3PYEkcUdyIjSaemq+vSovLNRoqKmi4XL01VNE/+enWI4a9ObsncZoK2lcsGo5RG5h18YY5SAjEbitoWmqArhaemq9T4IuI0s2FKiI6QqaNrIjkyjigiprpu101TX8PQj/KxT6iiIqphUxNVTt6fenWF5i7yZV2LWKZLVX7le1iMmK7OCtf8yxW5RWLiNkfohqBIn4F6scUy+qj3NFatiEmG/vEgMCQ2JUWQ2ouMvNEiG082SEJJqi9PFgnIFe9WmZkxXZrWPuSooKWoMFbVKEj6InbeUQSX46r36bXJeQcWrIiKvmXGaObYTiH4Cw5aLGbAl/riA0T+tXrHcFoXJb1TjcAYER+e427MfRXSkPPyXGgAVM3DMl2gid9ETp7L6C1/QvNpIANlLGEk+lyFWW/FHdt68DaIJAigj9UwaEooiOA5omgrlee4rDqRcQnXsaqZ026eaRdSBlbUWWWTJOyOF5UH12F6dWcrFuQoVBjrzjH3TTTcdnXEyvYbhNMPDKtDsW1fN14XXiPxinz7UREFOuW+K3s3rp73JhMmxcM429Fj1BMQmoofUV6zHFkJuaQl0eb7Lp+PpBHlioFE+A4XLFPXX0S06zIJeUwcm/Sp6leBYdG5TfR/dTT7RC4jkmT5PJ5tUVNumnx17M2s56XjWZRIwxIuV1DbDjz8Vs97US6r3tGpjQal49yi4GqoDiJqi/3Lm/H8yKpLpJnVl3FlqGvYlittyB1076eb1+PVbnl9lzmQZDUsz2qytqK0KqgiHYxCgSJEhXydfkmjRns1VoRJddqqnWJ3MTL4WMljdVaVrjMyhduVlfXzGJTbrTjcqN49njJCRULdqippp3IC5YpiRRVPmwmWSaqmiLotp1x7xM1lkGrfwhccVy7fonZsax+4qVypPw1oymla8invTV49qfL39elFeWKhRVNFRcLlqKj/AFqotp6fi6p+CkzSublVuSDfrkS448UN4Btn7P6Uaf6xCFdHkDf9QvdNdO+nW3+Vio26abf0Kl6aaaabfvT0/Fp0WBzbiHkqFdXNo5MYqlrIzrVsQqURyC89I12oKoSqehIvonUy541yFMKOa449Ixmygna4yL7xq46VYrTjciGCquqMIrrQ/uABNET+7s149ix1PVX4VZdzZKDu9fp3m46KqJ3RPL+LX49XcKvvLHI7PJZUGXc2c2PFhMKVcybEONX18bd4mwR1xV3uuEqrqpfbwI5VWtpVOO57lSOuVdlOrTdEcYHaLpwnG1JE1XRCVdNem3La1tbZ1kFbZdtbKbZOstqu5W2nJzjiiKr3URVE17+vX1NXY2FXK2E19VWTpdfJ8Tn9ka+ohmB7S0TcO7Rfj1zqNteXVsDWCYgTQWtvY2QMkWQS0UmgnOuIKqnZVFEXr8HXrr1wYNTd3VUDvH2Wk6FVb2NaDpfpHGRCdCC62hKidkUkVellWlhPs5agLay7KbKsJRNtpo22smYZmoinYR3aJ8NOnHKm1tKl14EbedqrKbWuvNiu4WnXILjZEKL3QSVU17+vXOrlrbWtq63yDjYtu2tlNsnGhXF0VRaOc44oouiaoKpr1k/MkOplS+LuXbRMgbyCIyb0PH8zlsAGQY/eutoqR3JL4lNhuO6C8LpgCkbLiJbXPFF5BZh5E1EayTGMgr/vfGL9ICkUCRMgi4y62+zvMW5MZ9pzYRApKBadBi+PWeJ4VNuFGA1/JphklzJ57kkvEMerevJFs+DxqqCBQ2xdRdNioXfqsTmyDc12c53jsXkJ+Pk9o5aZc5Aup8mHHmZWchx2QxOdOK6TkaUfnAdvlECXalyvFPIuU4AuRJAS9XGrD6BbVKvy/d31nylu8Pne8f4N5fh64VzLOchtMqyu7p8geuMgupCy7OydjZnZQI7kuSSIpkDLTbaKv7kUTrB+asOqZV1L4oW8rszgV8d2XYN4TeizMW/bYZRSJitkxt0vaiqLT5PKiA0apW5JjF1Z0F9USW51Pe0VjJq7WsmNKvjlV9lAMHWjRFVNwGi6Kqei6dO0uc848nZFSm24LtRNy60ZrZSEOmyZChGy2/r6J5RL8Sd16CXh9nY4nk+G+1zG5lVa1ilXWtLcjiUSU6/GLTc08264eqqmqFrr316qYPKvJmW59DoZUmbTR8lsfrm62XNZGPLfiJtHaTjYiBaqvZO2nfqszPBMhs8UyulKSVTf0z/01lXlNhuV8tYz+i7fIw660XbuJKnx65Xt+U88yTPrOp5GhVlZOyWes+RArzxaLKOHGNUTa2rpE4op+6VV6yjBs/5czfMMPTLLB9MdvbZZlYj1RdvFVmLJAip4FRPHoWiaJ+BOqy9p5r9dcU1jCt6qxiH45VfZ1skZtfOiufuXGXgBxsvgSIvWWY3yfyzmmc0ETiK9uY1RkNp9ZAYtY+V00NiwaYQBRHRafeBCT9yap8emOXeJGoLPMePVaV1vQyXmoMXkeggiTkCIM53Rpm1iak3DefUW3Wy8DzgCDRhJoMopsgwrMKCaPnqriJOoMhqJ0Zzc08DTyNvNkKpubebXRexASpovTNVUc/5m/BjteFgchaosslNtoCtiP3nk0OXKLai/LvfXTRNPTp2tz7nPkG2qH96SaiPdfo5TSRNNqhLrcaCEw8OiqiA8BJ37dc28jWeN3NXjl1T4Xj+M3c+rlwKu/cZn2FjcrSy5IAEoWV+mR5xhSEVIUVdV64Bd4p5Eynj9zIbPkhu9PGbBa8rZurhUx1wTVQV3oyr7ytovopl1aZnnWQWeVZXdHHct8guX/qbKwOJDbr4pSX9E3eNhppoO3YRRPh1dwOKeTct4/h3rzM24Yxmy+7wsZkOOUeLJkqIqqm2BKIqip2/pde2XkHC+RcqxnN8oXiL9I8oqLFYtxdffPFkm3tfvCUgrv+olAL7vbuaa9SMw5Fym4zLKZcSFAk317ISVYvwq5rwwYzjyCOotD8o9v29VXXq5d4p5DyjAHciCC3euY1P+hK1CsV0q4Zi7S3eFX3lb/BvL8PXGPLVPyJlNbybaU3FD9jnMWxIMjmvW142xZuSZ+iqSvgqi7qnzJ2XpjJ+Tszvs5yGLWMU0e4yKX9bOZqosh2VHgA7oOjYOPvGiaepkvx6srjizOsiwK1uYLdZa2GNzfopU+vZkJLahyHNpagLqIaImnf8Ap9ZPinKWa2+TZLyI9yfjI5bkkk7GbFlQ79xcYkyXNu42YUhqOaAifkBtT4dXnHfI1BMxrLsfkuQ7KrnNqgvtiSi3Y1kj8iVCkCiORpTKk24CoQl66U/H1dMwjNKDHIMeqx13PcfsrO4p6iGHjhVTdrTT4Dj7LAaNsfVo6YNiLaHsEUQuNKqzuL6jkKhXGKYLXNYfx3VQU1cKZnl0yuixQUNyDbTnBUkRGmycUUV1pVEladcaVRVVAlaNW1UVVE1TVOy6de2zjH+WXPE49XkvjXDf0PS4VKJcVW7jVn3AUNA7xvp/zOxV/I7a9vsztyZVyW8G5IyW6zjj++bYdSpnQ8gmFbWlE3LJNiTK6S84w+wpb9nieRNjo9Wf8lfJeZYCFyra20fGruXAhWTjCbGH5leikw46A/KDpN7xFVFCRFVOuGbPknOMw5An0LmZZMsvKr21yFK5KvDJ5R3GWprjjcUPMbYAoCAoRCKd1ROuBH+KeQ8pwB6/uuQWLt3GbFa8rVmuratyA1N0Fd4sk86QIvopKvU/M+QMltsvyu0bhNWOQXcj6uzmt10MK+CD7+iao0w2DQduwiidXEfinknK8AZyF6FIvG8asfoRtX64HGoDsz5SUlaF50Q79kJeuDsuzS+ssnyi9w9Zdzf3EgpVnZykt5TCSJkktFM9gCOq/BE6Tmbh9iMPMdPVsV97jb77EGJyRR1wqMEGZkhQaZt4gKrUZ18hbfZQWHDDxtEj9JkVVkGFZjj01Ffq7WLYY/kdLYRjQwdRp9Gn2XAVEIHQ0+BCWiovTdPWc/5e/CZZBhkryJjmTT2m20FA0tsghSZRKiCiauPEvr+HpIPKHMOdZdWGXelsr16LQOGpbxUseq/p4REip2VY6r8Oribk+OXGMzcy5OvsgrI13WS6mVOx1ukraurtGYk4Ac8DxsyPCaiiGKIQ6iqKuH8xcU1UvKsq4+p5+O5HhkD87cXGKSZi20axxyLqn1EqFIJ7yQw1debd/NIRtI2cbNMAtJWFchY2NjWEtlSwpUqE3OaWHa1dpQ5Ew4Cbx+RwHWUMVRFFRJEXooCTOMklkG1LtMFL7xAtu1HRYWasPd8e8ZU1+Gnbp28ySZkvKPKOZS40ViPCrysbiyNsfFCqqWjp2kBlhkezUaMwDTY6ronzL1ZPZwLAcpclz4V9mEOO4xJaxuvr45sY7iQzWNwvORgdfeluNkravvGDamDYuH9mT8Fe4Xj2k5T4kzM6VzKMGyEp4VFyeO3sbJ6QpRVj0d9FjT4caU3sdH52x11TVF/5gHC3/fc2/wDK/TuW+2j2mcMcS5g4zIjDmVDijM7MYsaWipKi1+WX5zLGM06iqLrUeSAGPykioiJ16+nV1yZyL7UMfpM/ya1++soybinLM74ifySzcc8subdVXHllX1zz8otxzJCw0efMiN1wzJS6tML9p3BGE8OVWQSGJeTz6OPNssqyyXFb8cV/Ks1yF+Zb2KM6mrDcuabbSmatAG8ta7j73YcG4VzRjlHOes8bLI4suJkGKWMkACVNxPL6J6JbVhvo20kn6Ga0jyAAvIYiKJTcpcc+1WluM/xi5G+xTIuUsxz/AJaLFbRk0dhTMfqOQbOfXsPRTEXIj/0hPMGiG04JohdX3B3uM46o+V+JsnmUU+/wjIzsG6m0mYzdMZFRPySqn472sabGYkAguoikCISEOqK1w17ZOLsf4f4wYvrnJ2sOxk7NysC/yBwHbmyQ7eRJe3vq23uTy7UQUQUFE06vORc+9p9Dj2cZPaOXWS5BxLl+e8Qrf2kh1X5lhZ03HtnArTfkOKTkl9ISOvGRG4ZGql1eH7T/AG84bxZeZREjwMnzUHLnKuQcgr4xo63W2Wd5lKsLVYfkEXVhNygjq4KOK1vRC6xLMfdl7b8G5vybBaKdjOJW2WP5G29SUVlYjbTa6M1SzojZAcgUd3OARIuqISCRIo4aVNWyMUSjHGSx6ZEZnVD+PJA+6lpZcGajgPRijfmHGnUITDUSRUVejzqd7SIWLy5M96yssb465L5X49wS0lSJCyXvNhGJ3UWtYaJV2pHgsMNCPyiAp1W8Pe2viPCeGeNqt96Yzi+EU7VbHmWUkRblXN3OJTl2M94QbB6fYSHpDggAm6SCKJS+8vP/AG04Hk/uex3IcEyul5isHsjHJq/IuMmozGB2zLUac3D8taEOKjG6KqL4g3oWnWW8Fc/4DT8n8SZ03UtZbg1+c9upvAor2Lk1QMs6x6O+n08+FFlArbw/O2OuqaosniL2ucT45w1xtMyi1zSViOLHaOVr2U3kWNCtbkiuJEp7yPMw4raoju1BbFBFPsp6z3Y+3bjzmY8dBxrHL6/r5VdmWOsOGbrkOiznHHoVxEjk4ZOnFZnCyR/OTakiL0uRL7VZeWqL4SI9BnvMXM2X4pFdbe8zezHLW+KM4CLoKtSAcbIUQSFU6x/AOOcSxrA8GxOtYpsXw7D6SuxzGMeqYyKjFdTUdQ2zGjMjqqo202Kaqq+qqvTec+5v24Y1l3JLNZHpm+Ucct8n475Hdq4Yi3ChWWW4FNrpU9uOAo3GGwJ9GQ+RrYPbqXlXtd9uWK4Nn1hU/cdhyZcWOR57yRJqj/3TBazPO5ljNisyNE+qZguMtvaD5RPammDH7uPb9hnOR8aNZKzgh5a9fsnjLWYfRfpKNeVHNiL/AHX93QlcU9yorIKO1ddaziKDidF/JhUYVC45g4LOgM2uNJglfRhjUXE5dZao83JgpXgMM2JKGLjWoubkVdf0yk+0SFjj7s9+yn43gvJ3LmEYNZSJDqvutv4bjd5HgMsblXbGhsstAnygAj26ouG/bxxbhvD3GGOeY6nDcGpo1NVNypW1ZtnM8SK7LmyFESkzpbjsh5UQnXDVNerv3R8L+2bAuPufskezWRecm0j+Sre2T3Is/wC881dkszp70TdPf1cdVIybVVUb2ISouJ4f7seE8V5uxnBsgk5TilNlb121EpsgmVblLJs46UkuIRGcV1xpRdIhTXcgoSIqYbwnxPh1ThfFXH+ORsRw7CK0ZD9NR41DbVmPTxxsXH3TaESIVR5w1VFXcq9SORbz2i0+MXdjcP3l7WcY57yZxhh1/OlPK/JSwwnCLeFVNNOEqqbMKIwC9+2qqvUPiD2x8P4Vwxx3DlPWBY7htZ9KllaSBEJFzkFrKJ6dZznBEAObYSXnyERFXNoiiVGJ+7LgPBeZq/HHpEjF7G/iza/K8UeloiSyxfNsefh29eL6g2shqLNBt5QDygewdKnlbjT2q0dryDjlt994pkXKOX55y2WJWTbnliTMbqeQ7KwgRnoxIJxJIxFfYIRNpwDFC6yHA+QsVx3OcIyyrlUmUYhl1NXZFjWRU81vxS6u6pLZt2NJYcHsbTzZCv4OmspX2nvUCDIOS9jOJ8w8043hspxxzyuA5jVbfhHbbVVVEZjo2Ap8oiiaJ1W8Pe2jiLCeGON6yQ9NaxjCaluvZm2ckRbk3V5YOq5Msp7og2Ds+wkPSDEAE3VQRRP6L6r+wX9pesE5PCNe3fDFbhzNGw9WNyn6nBsvZtpMuyl3TENVSOc9lyKrFi8Iovh8COIoCi4dhWYcTZTnuWYfjVbQPZYue1oBlTtYwkZqysnJcFx9hwwEEcIvqDJUUyIiVeinVePj983yVNIjVQ1LlYlxXgUB5Wxl3Fq4nysR/LIlOuOqLkmS4QMt7jbaTGcNoWHp8DBcPqMcqI6I0zInx8bpm66ECr+SLryMjqvpuLVeuT2stxPDZR2Ee4q8Qxxa1yie4pyViUsaMVm4aOv2YRBRwJUOZsNx4RIXWQQmiL3T8lQbCRiWK2lve43b3jLgPZ/yfaPG49kENHNvmjVzj78pyWPyLNVoG1JWnkD/AEc01fy1gNBnsHHpkixpYt+w4+1XTpcf6STJjo2YaEbfyLrr26/5u3HP/i2T/buv+btxz/4tk/27q3teJeMsZwKxv4cWvuZdBFdju2EKE+UmLHkK44aKIGZEmiJ3X7am35a4xxjPLKhgya2mmX0V2Q9XwZr4ypUaP4zBEE3AE11Re6df83bjn/xbJ/t3X/N245/8Wyf7d1b1nEmBUGB19/NYsrmLQMOR2rCdFj/SR5MgXTPUgb+RNNO3U2kv6msvKWyZWNZVFxAi2dXYRSXU482BNA2nQXRNQMFT8XR2UzgmhgyHCIzZx+8y7Ga4iMt5barH7CNGBNfgDKIidtOlmcW8R4ViFmQKC3kKpbl5GrZArZNLkdmr87YQqqEH1G1finTWW8o8S4jm+SM1kalaubyI8/Mbqoj7kmNCEwcFNgOPOkKaepL1/wA3bjn/AMWyf7d1TYNgWP1+LYhjzL8eloKpsmoFczJluT5DccDIlRDedccXVV7kvSiYiQkiiQkiEiiSaEKovwVPVOpF9kPBWLM2st9yVMk4zKvMMCZId7uvSoeJS4TBma/MZk0qqupKqqq9RrbC+DsKjXEMhOHc3ceXl1rEdAlIH4c/LXprjLiKvZxohJO3fsnV5hmY00PIcWyWvfqr6ksAI4VpXSU2yIkkQUSUCT10VF6/5uvHP/i2R/buv+btxz/4tk/27q0puJcEocDqrqwC1tYNCw5HYn2LcUYQS3xcM/nRoBDt8E6kSZHt547dkSpD8qQ8ddJI3pEp1X5Dpr5vUjJVX9vr/m7cc/8Ai2T/AG7qVlXFXFGJ4NkU6qfo5dtRRHo8t+okSmpr0Bw3HCRWyeYZcVNPUE+wK7lDjjDc8jNArcZcmoK6zlQhUt5fd9g+CyI+q99WHQXp6SfCMWOTyopNQc05Cgxg0TT8zFi2wthr+ARTqPOxngPj4LCIg/Tz7yrPLZrJiiILzcnK3JpCaaa7xXVF7ouvTbLLbbLLIA0000AtttNtjtBtsA0QRFERERE0ROqJrlzjzHc+axhyweoAyCM5IGqdtgZasjio2YaK8LDKHrr+QnX/ADduOf8AxbJ/t3RCvt145VCRUVPu2SmqKmipqj3WN8bZxx3jmTYJiC1S4zjFnGcdq6X7jrCpqlYTQGKj4Ipkw3qS/Iqp1/zduOf/ABbI/t3X/N245/8AFsn+3dVvDFzx7j1jxXTNVbFXhEmO6dJCZpH0k1TbLKGhaMOIhBqfr669f83bjn/xbJ/t3X/N245/8Wyf7d1HwrjTFarDcUizJ8+PR0zRtQWZlnJWXPkADhGu51wlMu/r6aJ0xXcrcb4jnjERCGC7f1EaTY1wmqkaVduKDLi7lXUvp3g1X16+va4LqpLiEppHs8ozm1rkUj36LXWFm4wqJ6IJNqmnbTTpvFcIxDG8QxtsDAaLGaavpKvRxvxOkUOubbBTMU0IyRSL1VV6Ii9u3HSkZEZKtbJVVIy3Eqr5vwr1RZZjHBGB0uSYzbQb2guIUB9uZVXFY+kqvnxTV1URxpwRMFVFRFT0+yTifIeIY7muNTFE5FLktVDtoCvAio1JaZmCXjeDVfG83tMFXUSRelnrwfCBxX0fWMzmPIDNehJ38Y17dqjKN/hbQEH8XTldxXxvh+Bx3xQJbmO0sKDPsAFUUUs7URWVJVFRF1kPGuvVExy7x7j2fM4y9PkULd/HckDVv2jbbNg5FRow0V0WWkLXX8lPwdf83bjn/wAWyf7d1/zduOf/ABbJ/t3VJhGD0cHGsTxyJ9BR0VaBtwa2H5Sf+njAakqDvMi7kvdV+wIPKXG2GZ4yyCtxXMkoa+xnQgUt6jX2TofUx9V7qrDodOyS4RjMm6W5Woea8hxIwdtNGYzFsIAn4hFE6ZtMD4QwCmt42xY13IpgvbyKba7hci3WQlLlNGi99zbor+P7fJyhxPguaS9oCNpc4/BO8bFsdoAzfMCE0BROyCD6J19f/IuCfMprBHN+QRrlNXEdQvpUtdNE02oCLt29tvTrXFPF2GYM5IFW5U+jpYjNvMbJUVWpt26hzHh7Iu118k1+H+frseSy1Ijvtmy+w+2DrLzLg7HGnWnEUSEkVUIVTRU7L0trd+3riKZPI/K5KHB6KIbziqhKb4wmWxcVVTVVNF1Xuuuq9LR4Fh2L4VTqaOlV4rQ1lBBcdQdvmdjVbTQm5p2UyRS/H12/pdJm2ZcI8X5LlnmSQ9fXOGUc2xmyBREF+zedZX6o0QURCkoaoiImunUWBXxI0GDCYaiw4UNhqLEiRWARpiNFjMIINtgKIIAAoiIiIiaf/EtZbzHzfyDi3F3F+C1blxlmb5lax6ehp4IEjbfllSFRXHn3CBiLFZE3pDxgyw246YAT1DgHEfuo5dx2JPfhyc7pMLwjD6OWyzK8I2lFVZ/f11rIjugnmaV+BHcVNEJsVXTq0oPbxyRZVnKVFXuXF3wjynSpgvK8WkZcRl6/raN1+RFtoDZqIvy6abLBhSBJKsq42hf0TFIHum9yPEvAs3OYlxOw6LyXltfjUjJIePmw1dyKdqaSK8MYpMcXlBF2q4CepJ1RZXjFrCvcbyemq8ix67rXwk11xR3UFuyqbWBJDs4xIjutvNGnYhJFT1/ZVeE8+Z9kGR8u3NaxdQ+FOIcfDOuSYlFL3JAvclglJiQaaHJIVSK5bT45yEQijg6IGot0uecQ+6nieifsWoLWaWuHYJmlLDYceVtbK7rsByGws47LYaOOizBfdRNURslTTrEOZ+DuQMZ5R4sz2rS4xLOMRsWrSjuYPlKM8jb7ehNvsPA5HlxXwB+O824y+2262YD+w5k92mfYtlGa4fwtQ1d/eYvha1A5RbRrXKIGLNNVK30mJE3g7PbdPzSATxge3UtorlnPfFHHPI3GOP4hyldcVTKPk08VK7mW9Jj9bkMiyifohYWMf6Ym7NpoPI8Lm8D1DbtIvsynl/mnO8a4y4vwiHGsMuzrMLJinxvHoUyxZqIkm0spCoDQuSpDDAKvqZiKd1Tqz5F9svM/H3OOC02SS8Ptcr43yGHktJX5TArottNoZU6CpAMluNNiPm2q6oDzZehJ+yyH3M8/jmZ8a4xeYtj1mOBY0uWZH94ZhdN0NR9NTI/H3t+d0fKflTaOq6L6dcr/AKxXh+l5MveFuJ8W5qyayoL/ABuvxLkC5XguslWWUVlXUWM4owOyPpDbhHImNgpEnlVrQtvNWS8Q8U8rcWRuEb3CaK9j8onhZybiTnFRNuID1P8AobZ2QbGQhGL3nIF1MNqF8239hyTyrbwJ9rU8Z4DmPINpV1X0yWdlXYZjsnJJtfXLNNpnzvNRibZ8zgBvVNxCOqpzJB4e4e5g4sLheqwG2u3uUTwU2btjkErBK1um/Q+1sTQmPu5xX/qBb7GG3VdyD9nKnuh5lHJT4y4eoouRZcOH0w5Bki18y6i0LKVVO49HF8/qJjO5CfBEDcSkiD1m3OHtrb5FTC8Dzm048uw5Gw5cLujyKpx+FkslINccmSjsdY0+OgveRPn3Cooor1yfwnxPwlzZxje8W8eHyNb3HJrnHxVFjWhl8bDvu+uTELixf+oV+SLqeVoQ2CXzIW1C/wAxcRz/AHRN8qOMc1v53Hwv+TLBEzY0c47i1kvIPvlFmREjJtton06qpb/zmu1AVeqj9Ydc4VyLn/EeQY/wrlFHi2MxKKqz6ZS86z6uFib0ivyibEiR3mBto7sxl2WihoYipEia13ug4wwTOuOsVsc2zPBmsa5ELHDyRufhVgNfPmOLi02fE8Lpnq1pIUtEXcidtf2GWcscu5nj/HfGuCVLl7mObZVYM1WO45TsuCy7Y21g+qA00hmAqRfFUT49X+Z+2Dm/jnnXFMWyD9FciyDjbI4WS1VPkf3axcfc06XCVRB/6WSw/sVddhivx6b/AFWT3CHNz/K7nK1FxMnJjJ8e/wAmg3F/x/G5Ej2RC5cDb/TNxZIMnpXKfkRdoqmi/wBDmQJfILTUuBLlQZbX6P5SfilQ3yjSWt7cJRXaYkOoqqLpqiqnUm7wO/Yvq6FPcrJbrceZDejTW2hfVp+JYNtPCigYkBKG0k/JVdF+2fWS+RIqS6ybKr5YsU2Ry2RlQ3ijyAalxIZtOoJiQ72zIV07KvU25wO8G+ra6xKqmSRg2UBGZ4xwlEx47Nlk1+RwF3CKj3011Rf6N+i36UY9+k23d+j33zXffemxHF/4r8nm/JVC02a7e/p+xyWuwuTZV3H9XVY3JYsnOP49nTRpE6AJTyeyaZENru+SCom/8pKgdlVE6z6LyBfxbpijg0L9YEekqqhY7s1+QMkiOubBXNyNhoh66advX9k6++62yww2brzzxi20y00Km4664aogiKIqqSqiIiar0/B/SqVkkmMZtP8A6JVMy8jA62W0mwsGkGM4qL8WniT8fTFdBzRmmspTgNRoOUxJWPHIdcTUWmZVgIxyNV7ICPblX0Rev6n+r6L+xnVVFlGPXVnWa/eNfVXNdYTYOh+Mvqo0Vwzb0L5VUkTRey9+3+jfgD9XlgU6ceIYTj2E8gXOItSii1ucc7cxXz+MccffTYkgPBT16AsLypo07ZPODoQoSYTx3yl7YeIvcXyx+jdY7yty7y/isHPLzKc4kQBXI5WOfpADjdNVhIJxqsg1rTCNRxaV1XZHkfPE/c9+qDp8Lx/ivDbzEOXOP6TMOYxxiz40zuHZOt5vxbCcvgky5+L2UVvZ4pT7qLEnPwXFcBkFWR7kfckVjHN52pxrE+MsRKHcZlyFydc15zYuA4ekpxiO4QIxKkSp8h1qPHisOyHC7A2eQ8t8Xfq48De9teK2EhjIsknBznmzOPssuDujZFzHi0KHj0J9sTb+pU6wgaIvm1TRVyw8Uxuz4h534tYq5HKXCWRXEK+fhVFyZMVWcYLk8RuON1QSXgOOspYcd+NITwSo7XkjuSOZPZ7y37ZGU4f4Xya1x+65ixbkazvc/vXG+OGstxuDjvFKUDUd6wtbWTEpmI7l4DYeXzm8ggQdUsbnz9XHj/FvD109EuWuP8mlcr4dzweCSpqMuXVFkubQ4VNaSGWt2gt0bEd14fCshlCRxLvLvYR7NE5Q9o2DWVLj+Se5Xm7FOXq3HskySfEZkWVTXHijUSBjqMPyAgslcTpD7zgq4UVkXGgK85OxrEZvF/KXGORxMJ5r4mm2iZA3imQWFb960V1juShHjJYU1vGR12A+5GZfA2ZEd5pCZRx33LcZ8oezlYQcRTOUMK4lawPlW1y3KeZ+W8T5ETBcKw16mfxmK1TxLMBkTp9h9RLOKLXiYjTX3G2ygYr75PYTV8X8Yz5NfNtavEmuUMT5swzDbZUSPlsfG+VGWo+SNspudJphqt84oQtGjqIBZH+sH4fxrH/cPiDNHxTleC1o5ZLxChzjFuVcmq6eouY+Rs11i8wCRbMJgAUBSVR8Ro2qqoyfc5e8S1nC85jl7kHjBMNqczlZ3FJnCBgq3cffkutqj3SFlqis/S6BsRUMt2gxP1U4e1/HZlBJ5sw7iReby5csWLcI+VcVweR3L39ABx0mVNg5ixBj/e+hoKOK4KlsRjhnkT255DwXintXyznni7jbk69k5I/Xc/43Z2VZGk55jzV7T1UVuNHSE1uGvmT29znzSBTai8oci+7H27Xfsr4u9lPGHFVMGcchT8ufr+R+N8e4iCxseUK0cix6kVYzjUAHY0etSd5PqGmmnnnCbV3M639XH+rZtOXuOMCaS5t7TLKHljk3kBMMB5wQynLMU4WaCLjASwbMo7EqwmkCCSkpEhNhZ+3jkrjFfb37o6ugtcnpcYjZA7k+AcpUOPOo3lDuD3M+PDnRLSqQkdsKKwjq6DCG+y/IBqSkez9jfJfAmNMcL4m7xnPzz3Fy+T7pm4x/F8346Zzy2s4nGtfjkpJUmKTyQYkQLVPqXFDU2d67fcBw09wVgfEXBXH/AApYcp8dSGLnIcl5XmSIvJVVhkSLm92jrdHq7FnuPyIdfAQo74o2kp8RIl/qde4jIf1u81wOHR9znuJh52Gat372JsZrjF+7QcJ4zyHHpQekjicWDHiRW2FRIaNBCSSX0BPKWbYr7PcV9l2Pcnu4PLc4X5w9tY4DGmYDlsWP5sXlZOPEroOzagpCBGta6xZe1Ycd2tDJFow544i535z4u5d475Dy/F+QuN6Hjcc3YjYHly1Uip5IeWJlsWO2DNwLdQ8v06qpOxzMxQj1XI/aR7Ffb/A9znK2D5Q9x/mGbZLNyZ7C3eTob5wrXjnjnCsCaO5ySZXyRWLPlNSorQSW3mGBkI2ryY/7dv1lftXh+2WwyTIabEpHIuJBnVDG44yHIXRYoC5R4q5MaO4hVUs3o4rbRp73gEkecjFH3utd1TX4on2e6bmLlDgfCPc5gWDYbj1lkfBPI8hmLhXIkWVyDT1bFZfSJECzAW478hqc2pQXfzrAJoK/OPuB504J9kvD3swxrjnlrlFiZw7w5axHcWy7IMR4zp8leyyynwKKmRmXOacYgOl9C6otsNlvPsA8hsuexOZM9wEuVhlD7dOHOOeSsm5Gd5PvLxya5mFjk0uHisSVXwKKKxHfRqBEmSpzjyMttsADslqm4f8A1ifs/wAX4Qwu7yelxnIMiwmPyXh+d8NtZJKbZqcpzvj7lH6h+xqmhdB2c9DOI6EffJYZkePwFce1LD/bdf8AJvFXul4ms5ef+4qpm5L+jPBwYtyHRTqQrhupppla6loQiMcp1zCTX8hHfTqg9idF7U8pzDhfmjnblTkPLPdfElZWGKcaX8XhiHLZwqyiwqCTUlIeKghAKyr+M5/dw6MkqN+S69lvsh9ub/uu9wGKZKzgmX3E+ZkX6HwuTDBfquLsIw/CYsm7ye4hGoN2SxXYrEd4XY4m+6274aT28/rU/Z0ftOfuJ9JU3OeUcDkXE5nGD+QvKzTZDyNxFymwdsFA8RAr9tBsHSjto479M8AmocF8oYnwhQ8//wAsvIN3haV1jyNLwKJVRazD3cpjW8Kyrqe6+r8/jFpA8bYoJb0MvTr2c8Ee2XgPja2Dlu29uFB7hstznJMuvYWF5rzDfVlVn/H/ABdBoW6l2aOMrOOImR2aAxKmAYNwPC15Hrf2pe2XiLH+e+eMNYrC5SyTNL61reMOOLq9rmbSkwVivxYCsr68OPJjvzYsaVEbiI60yTrso3GGOY/aD7zfafkvtU9xuR2nDPJfEU2JjnIFTgfKeN47yBCssmjpScjRWLSoejxgKVFk/UTosodWVejvgAv89ch5fx3Qcu4ngsf335dkvFWVuNs4xyTQ46lpbWuC5E87GmCMG1YaODKIojyI24Sq04nyr7sbfgj2C8E+wqvwDLuJoGUVPCdlXzoPIz95jFrPrrbI3IeP0CNnVtMOsR9wPfK84u4NFQs29uv6pj2LSPdomB2F7WuZ7d1/IWXPZoxjVmtRc5jjvHnGoxZEDHEkATcK2t7ZpZSE254Gd4AWM+yT9Yz7SpHtF5dzbLabjuiyGDIyupr8d5FyJsRxfGOTOOuR4zNvTx7l5xhmstmpkphXH2PMIR3FlBRci8j0VvyRyVyRbT8a4Y4YxmdEqrnOrmqiDOu7S1vZoOtVVJVtOsFZWRMPkBPMMsx33nhDqn5gzT9XdxqvtovrxKqmyeCfOONwrp5HyA6ej5tu4srHZU0kbdba2VKCbgqiB2JE5U94PFOMHl+F03FHMTHJ3B/IgRYVrUZZg+ByrXMeHs8SMM2MTUuOTYDMji+xJgympACW8mh90zfAf6uL2/ewt3Csd4Xm5JM4Rsq+wf5Ij5It2tTDyNION0KiNV9M8sbcb+qyHOwd93ug4e5Y9oH0VRwhc8x4LxxOwXlSzyjL+YuUsFzhcKwLD0x6TjUWPUsXRi7KnWBTJP0TbZC0zNeJppysx73p/q/qvjTi21cr7OZRY0nKOH8343hFoaA3ltZU8qR2YeSCyO51GWY1aMhBVtt5tzRF933MHF+SQMv455N9vGD5zhGT1hkUK7xjJs3x62qLBoXEEwU2XR3tOiLjZbm3BExIU9x7rjQvg17ss3cNk/yHgDivGSJo9UXsSJovbr3B4LwZ+rC9t3sdyTE+EHMlu+SOF7Wsn5Bm1R/KfCpVxG4ahYtREMUpDgWCkslxPK2KePXQx9xftU5k9sLMXin2/ZPyNijnKeK8l2F3nWaXeMYilthVLTcdP0DERqVe2r0WsUn7tGYoOHIN00b2Fjdpzd+rbxjjvhXLC+96DE8lkcxYLypfYmMgVlS8Xz/NoEeks5LLBgqq1QNsqapuNoDQ0ifrH28umQPbK9w3K5qmXk2scDIa2lrmHGrbGJNGBKpXcayaepCgtOEhzx8LThoQmWZXHsT/AFW7vIPF2ES23bydY0XNfNmTUtGSE9HfzSVw5GhVdNNksCryRPNKRlNfzkhE3rce2Xlrhdfb/wC5Cvxe7zDG4tNkUnKOP+RarFpTbOV1tS5axYdlU3NaDwvvVc1p4TZbfcCTuZNpMA9nN97esWyXjbIKLiDK835xueVrfHJODYpyBksqqyu7XCq/HLFJg0sKI7NBoJ4nJVPEKASoq+5vjj27e1rj264c4j9tfuS5u4bq8mynL4HL3MtpwWkKbQVlxeVDMupoDv4Lz8gKoKie/HdJiMcpS3udc8YBkvBNVwJmfEuMYLneO1lRyJM5Dj5lh2UTplNeWDsidTUxRHqya1BaNoW3kMZYEpAqIhcY+0jib2yUvuSz/O8CxTJ7QZ/KdlgD9HkvIuaScO4+w6JBg4/cfVPTyjK+RK62oi6ym1d6L1QScqgV1VlEilqn8kq6ic9aVNbfuwG3LivrLN9phyRHZkK42w+bDZOAgmoAq7UyP3K8u11xk7ce4qsNwDjvGnYkfJOSeQ8gB5yjxSrlzvzEVvxR5MydPfQgjRGHntjpiDLlp7guP/1XOMyfa1RyLNbjkcsd9xGXYtVxID6tv/X8z0kSFRNfSaKEyQtcrYkhaoGip1yBbUvH9pw3zJwxYY3W8q8X2d/CymvCLlkOQ/jeZYPk8dmI5YVE44U1nV+Cw/GeaJl4FRWnXvcrxryf7OFhJxJM5OwriNjAuVrXLso5n5cxXkVMEwvDHqd/GYrVPEsmxkT59gkiWcUWvCxGmvONtlAxT3zewms4t4xnyYEy2rMRa5QxTmzC8OtdEj5axjXKjLUfI2mU1dJuO1W+YEIWjR1EbLlX378T19HzhiGH8Ix+b8AhR8hkY9Q8i45aQ41lRONZCEOY9EalRpQOoawTMfySbQtUSHVcIewexzz3i5FnGRRKjh3Fcmzvk7EMc4noaOHKa5HyOfiuOw7abMlz3pMRqlgxAbbZZWTIsGVNphzFvaj71uD8X4A5G5JyBMI435AwCwydMJkclk4ceJxtn+H5wjlrQzZ74fR18lZklspZBFkNxlMHF/V5f4U9138XcJ69vvLvL/tl4593uCUft+9iNbZcF8qyo0PC8jlZFBxOiq7Swfl1lw2jlXJfbsIyLBPV1oUQg/KRvnnjr20cSexviqo5G5mC24u41s4JceY41hdgjuS5zLsmqqkZaKU2BypplDFAQNVcJE1S64v/AFZ3srj8647TSrVumy7PazkzMsr5HpqWUrE3Nce4n4mBibV0ribTiSLGebxtm2b7EYz8KVvtJ9zPDEb23+4nJnbmDx7YUV1aWvG+e5JjkR+ffYDLhZMxGtcdyBlmLIONAnlIblK06yEhuULcd2i9q/CXCTnuN9zlpRY/kWR1Nhe2FDhXHsXMniawmjmtUUSbaXV7aiIyGKeA0zsjux3Tk7n22lxiP7+P1YC8aYRlbj0+shwafmThPPbHG2UD6ufiDXM0eXXXUiIjjbjjCOxBcRUEnI+5D6wWF7ceAsn539vH6w/27Zlc3fPUEsoroHt/xRBop9NdZpWVNNYwwfeOc9EfjWVrAFqRHcbRx1RIemfZviftQy3kzib3Ie4+Vf597m62ZlbWK8KWMPhliKxj13FrMfnVjj0kaSI60s28hEiSuzR/IRMe02T+q79tllziXuPw7Dh97sm1rU5lbvZ/CUDKIudDAXFje+sixHQqmh+/EXwtivkH8hMXts5o7TlXmrlBbdviTg/GLWBT2l7Ho2w++MvzDIJwvBSY9CddYjvWCxZDzr7gsxI0ghfVmn5izv8AVycfM+2jIrJiLQZNHHnbFYd0Dz5Ntw6bmu+hSselPu7DCOYVIg4aaCPwSu9wHBMi1q/pLaRiPJHGuVJCZzjivPYEZuZOxjJWIDjrLrbrLzMytsYzhMS4rgOAoOI8yz7h8F5C9l7zF5xzJy/C+EMd495Tucyyjm7luo5KTBcfxJ+vcxeMFTDfihKtJs1tyY82jSR40SW86CdVmNe+X2D0PGHF85+BNuqbGYnK+Dc2Ynhtk74v0wgU3KoJFyFqOiG6rDUavSQgE228DmgrYe+TObqZlnE03GcQu+M4mIMg9ecuWnJMJqbxrj2HtWKsALtuD7b6PSlbCPGR2S9tBk06yH3EcF/qma3JPaljz927YZzHx7nvP4lfWUzh/eDkrk/FmYVU6teCaWciJTuMsEJ+Qm0TtnbFbg03hvnniFqhlck8WTL6NlVPLx/JPKxR57x/lbDEUp9TJfjvx3m5ENiREeEW3gMHGH3uk/0/i9en+Q4mYW17LyLOlilVy6uDEhxRv3Jds8YSY5qaq0obA1T5te+i9RIVnKRnD88OHj+QI64ox4NirhBj14QqqCitPOLGdJU/sTqqv5CfZLYqZf0+YZoT2O40oKvnhA6zuubwERO30kdV2FqmjxtadYZhEic9WRcnvYVG5YMg2/IhpKQkSQ20+u0z1ROxL3Ve/fq5xyBkU/JGri+cvTlz4UWC6w45BZgrFBuIpCQojKFuVddVVP2OLcbYPjE5yntrSxg2WU5Af3e6SV0F99xKelY3uKiuMoiOyXA+Vf7Hr/QDFs/G4QEIObUPxmqaCexdEXRe+nx6GvXEshHI0y5LQuRCQypRVLX6scuTKFLaqIP57w7/AD6/mVb+HQCZ+Q0AUNzag7yRNCPanZNV76J+w5R/wXU/xlhdcqf4Mxb++Jf7LFuKamc/Brr2tkZLlf0zhNOWkFub9DT1D5BoSxydbkPPt7tHFBsSRR1RaXkDPb+6ZiZIw5Mo8fxt2JXoxVI6rMOVZWL7TzhOu7VcRpoQEBUUUiLVExONjthkFpU5bFuTUchGDIaiyKp1hEhRp8VpnykQP7ybcbUkEd24tV23FTfyJdjDw3JFosetZjpvvu1jle1OWqOS5qTiQjcVsFNVIQIA12gKJ9ubY/ic/wC7ckuMata+mm+Yo/inSYpNtCkkdFa36q35UX5N274dYjbv4ZkOC1+J2L0nJ7e1ifd0N+sSIbMyjiviqjO+tUhBPp1cb0XykSbU/wBG+J805mMtjDZrvsi5qCVJYc+kPEeNMigUmTHCJELyA05jsxXUBNUJVRR7oq1t3TT4lrUXECHaVVnAfblQbGtsY4y4E+FJZVQcaeaMXGzFVQhVFRVReofB/uc9wkPj/lSdilPmjOHw8H5GzSwboMgsJNZSPSncIqbFll+U7FeRiI64L5DscRvY42ReyLCwes4nHkLgnlTkqkckNSI0UMuyTKYFFZy3oEgRVJcSthxFIXU3gLpBoO89fbrxBx7j9FH4uoeCOPqKpposCMVNbVFliEeRZzJkMkJuQVo5IfmTTdQvO4+646pk4SryFw5wgzpxaxy175uGxradw2ayv4ux9m7yaprTZbIkOLU2VLWRWAJVQSaFU0Xqtqb2thW9Y573sbnuQLBhuVEcmUXAY5BTSHGHUUSKNNixpTKqnyuNgXqidey2/erYTt7Xe4TNKivuDYFbGFVXHGciXbV0eT+ULMl2FDceb9CJhpV7inWNUJ41SuUt5+rC5ZyS5q3a6M7Cs8gvOJ7zKLa5mx3BUXJL9i4c03iRS8yoaKhIip+sCMyIjM/a6ZkpKu81pMuVTJPiXf1655sc2rK24kcT3nvO5RwODaR40pljPYnMQYlX30ZiSun1VfDtpr0ZwAImnCF4dptgY8S8w29fWM8l8b+5nB8YwjIjjt/fDtDyHjdyzmOJMy00NY8oIEawcaVVHfCE0HcmqMjkbb4pjGRNYZjr0jcRy8Sxn3pLAx14CPurYsIjLXddABETsiIlh/6Vjz5+16U3VZ/6WZxH/wCywUydexcdV2px97kyQdV2oSvY2ilp+HT49ceQqKTKjQ8wwX2MYjlSxXHG0kYvN/R+zlwJZN+rEiREisOgXymh7F/K6DD/AGZfqgMl91XG+ccnZ3m9v7iaJrP0TPMk+tbxqXUSXsaq5TJJQDASpbH6hUFWjVABwnVLgn393P6r73E+1qizf3ZYJnHKdNj+B5ifH2IVWXx28N5gyWyyi8ZYNuJaMSbC3tycYbaFx57aOmmuJ8J8hwnbPAOWua/YZx9m9Wy8Uc7TFclxDHK+8q/OHzCMmORsuKPfYRIipr1XUHH+D4dgtFT17VRUUuHYzS4xVVVTH0Virrq6lYYZYjhomxhoEBNE0Tt1+Pq/lcX+7Dj6l97BUM/9Lbj2ycr4JfZdlNZghNY4/Z8m8WTfrIlm5T6swTsBZjSxbRph6UbTbIBfcqezn3MYdzROxKDJvIOOvVuQ+33mqxjVrX130OM5Jj0+wq5U7c3uZakTq9pwkFEIS0692nta9wuf5RzZa8Ge27IufuDs0zozt+TKiJh0v9G8n46yrJZIOSrhsJk+qerXrMnZbOkiObrzSMg17j+YM2Zi3fI+He3RzI8UkW6JMtKq75Y5Iabz3KYTz5bxluMite/I27vHKeDUUdJCw/k33bYjbPZ5i2GTMEqb7GeTrnjSbaYodmVs3AuvuZ9hJ4w5D75RTeQlZR9wUXQ9OsYxelkTJdPjePUtBVS7Ce7az5VZT1rVfAkzrR9SOS8bTYE7INVJwlU1XVV+z36fzaYl/wArmO9e9H+e73C/8hGP9e7HNbehrLLKcD9u/H0PDbubEZkTsaazfO58bKjpn3UVY7k1muiMPOtqhq0JN67HDEvZvcR6+GxbXHtx5Jh21izHabmWUWl5KglUMTpAIhOjFWZL8CGq7PK5t03L17lFRV1X2x8NIq6rqqFleKCWqr3XVOy6+vXuCnwY/wBXOg+7vleZDi7TP6mVG4dwx6PH2N/Mu8xQdB7rr279cwe5D2y+ye69/wB7gP0P5H++McjnlL91xuHJPI7cjLeTycxqLMkFInPA5TuOutJ8kl5N47zQuH7Xkf8AUm85cLZnw7HzSpi5pguGch5bcZZiGYMRnHMMuWryBCEIkWbH+vjkhOEjjjggjYuO+T9TFX884vlOFcw0ZU2Ncg4vm8B6sy+nyHGOCDx6RHySBJQXWphBGBx8XU37iVT1JVXr2aZPhPG+J1mWcucOYfzByPl60da/lWXZ3mrP6Sz7W6v3WlkvfSm8MavbNzbGjtNNNIIh1nuW8+QYt3llFyj7zebq+lyRo5yu8tY1mkuuorFWpS/NJpm5j0+JvRfE6w06CITQEOT8i5HV17mbcK8vcTZJxtkDjMcbiqnZZl0bBMnqYE4xV1I9hWz3fq4rZIDqsMmaKrDaj7yP5uf1jv7wXfX6xnHZ5yG4N/l/CFJNOI74ZQRbXjnIIMg4z2i7HEBxVAtF0XReuSeQPanxVmnJeC28WfjS8tcY8UMc9cbcqcRQcjK6xtjkLCatuVc47ZMkgG+2gxnmXieGLMkxnENzjmy/XBfq0vb/ADeTYtzgODL7p8QxbK8bz/iuypch+vwu15D4wzZ1+ekCunyGnnH4tl54jW90YrzYo0nt14qyOc/X4HR+3vhqrhzCkENakDlnmm7YzO6iLqIIqR4kdt54T1UWgRSRBTrI/Z1yLg9Z/wCi4XHHFXxnKwuulHj0Ojw3Go0ZvHQo7GETZ171WsOK/BlMkJsOMtuCqEKL17/cU9oMfKINByhwVytk+awsi5OueSG/v2i4YuKWvmwzuH31iG5GJG3tip5Ubb3a+MdPfb/Av2zf9bk/XOT2cV1fb/yY8r+93lXC66zZYkR0z6i5Fk0dFdssPr80isaspUyKQiStPCDyIJNgY4Pypd19S1yNxf7k+Nq/AMkdjAt2kDPYVjSZjiUKZqhfTz4zbUyQyqqKnCaPRCbRU56jZCMj6bEMb5ZwzFXpCkSv4lT+6OO9VEyRpr4wN95ltNVREDanZERPcr/6VbnX/JTjPXu9/wDSX3f+XKs6v8Yzehrcmx7/ANHj5NyQ6e3jNTa565wfg+xzbFpj8R9FBxYdpXw5jSGKp5GhVU7dYZcS66DItqT3d8MJTWb0VlyfVja0OQwLQIEwk8jQyGV8T4gSIY6ISLommE5Z78MTe5E9skOr5EbzbjSJIsW7fke3P3PWTuCYRj7NXPrXnZsy9CvSM2k1psSHyvmLDbpJlPFf6jz9S1xfxH7cXuSbiexkmQZPnfIGL1ue3TUKPfycj5AzG5xaketUitQPrIzFhIGGyjQqKggIQxPcINCnPrGX+91ebBxYa1MZa5WewW5ezlvHfucAifRjON4WFjCjainyqWu5eH8CvkfKhz3A/aHgt8MV4o8o6LMuV5uNXIRZAfM24saU6jbg9xLQk7p1j/H3FXGWC8fYTitI1jlBjeKYzU09ZXUrUcYiwWmYjQ7hcbAUeI1InV1J0jJVVXuAlORS8S8q8o5TxDjkY3m2Ik/iL3SVqZlwe35RTY43W5D90Vaom1BcjODoO1E65p9wFijmR8Pe2fkrKuUok0hjrWrj3tzdjcLcCQUFVJs0m3rLF2IIhKbbLpEmupp1xve+/wA9uie7KwnchWbft04IayW6xKRkHIMbGnW8iyKbkdVNiN19ZW1j6jYT325RNrIZbYiuuvDpF4v9h36rbhX2t+yuPw5lWLYVnmUuZBMxqo4Sh4rKjSJmI5Fy5b1Tdo2MFH0YsGcfsRlvruEXNxF178PBqrI8Le3kWCNPn8P6Z5Zs1/bTTXrnyzzasrbiTxNa+8zlDA4VpHiymY+eReZmsQgX8ViUun1VfCt5zsVwBImnDF4dhtgY8RcxW9fWM8mcce5nCsVwrITYaS4dx/kTGrlvMcTYlJoZR5A18WwcaVVHfDEtNyapykmRtvj+jPAXuLwzHn396lLxPGOdLatx15sj7q2McRZa7qiACCnZERPdlzSzW1r3JuTe4aFxna3hx4p3Ffg2Fcc0+Q0OPsS9VfaivTbmfOdaTaLrigRIfibUeGeV+LIUKn5H5A4M455Xy6LSNBDm2fJGAcpWNDhuUyvpNFWbLjVkGIjum8/oxVVLt1+rVsbBj6Wwnt+5ubOjaafTzJWIYK/JY0+GwyIf6XXEX8y36uP9+MI695mQYy5NatJF/wA84kbtc44zKaqOQeXqXAcicF1pFIQGus5Suqmn5vd3FO6e7Ll6LX1TnJOR+4mBxxb2qRY63NdhGF8a019jePhL/srcV2ZcWE1Wh2iZmiqheMFGD76skx7Jca90EPkfj3ldi0xLmC/wype5EwIYYY5kj2EVsluK5JlfRR1nqrP92FvJ1DJxxSSJ7UP1ZlP70v1o2NZ/gb1vy9Py7ksIlPzQxjEWvw3DMPwTEHrB/I76vrPogdajwIkeGaAPkcfadVjifPv1inte4s9q3t4rebosTjLD8eSua5CtOSrTCZ7sV24YsL+9uBhx61ueJuOtVzZOmgky8oCrabPk19h9+i7e2qHyBKQ9dP67Vdfw69e7n/0roP8AkNxPqP8A+ln8cf8AsrlT1xfwzzCby8VFlnsQ4eBizN0613jPO7utyDLYcZtVEQYn2F3aw5Civc1VSXUUROZOFc7xfG3+JMh4by/DbfGZFVBDHK3F2sVeixQhVgALEYK4G2noSsiCxjZacZVsmwUfeFx/FkTJeC3/ALduP81t5COGMB/K8T5DXHcZsHI35CPyoFtYkJomuwNvdBTTm2yyihrbyZx7j3vHznDHbKM1K/R/Lg5srsSZyCvB5FQJTdfbWEdp1E3AjxKKovfr9X/fJXQUvCzf3DUZXCRWUszpTwqjsVqjm6eRY/1DYPIypbENNyJrqvXsh4U4Xuqev5dwThD2q81ce0+SzTraDOLnC+JVqZOCWN04StV5z4VpJSFOfbNpqSDKOq0ybjzdX7fM69ruUj7duOpV3HosS5+9u+SZHgOPVdjcybrJK/HebOMHo7LlXIlSpL7bsm1lsApl4lVtdnXJmLcOexLin2O+85vjGZbZMvFryWeFcwcWfpZDmX7+GXb4RZLH0Vo5Xvy6WXFU2wJp5iQ+0LqM/ZgcTRdJWfoaqhqiIkTHJzvcPj3XRPwL1S8uQxfkVzuYX2HZQ1qit1/jdaCgtGlFdwtumTkV5dOzitKipv6aYvpwLlWBC3RZNIkui2UqFHjq5UZC8Z6Cgvxg0eNVX8626qr1DqMacccqpdmmJYeZA4caBitbIKRdZS80CaoDqC9NNV1VQRkPwJ1itLDdJyFjHNMCmivydSN6NWZF9A0+/pou4xTcSJpoq/g6XT8f9XqVx/gdNXW2TV8eM5fXl0bp09K9NjpJi18aDEIDkyfEYOubnQbb3Ci7yVRFrIMnoHauhf8ACbLt5xnIr6Ugd/sSlYgrZgLmvyqbw66ptXv1Px+6qmccz2mhjPlV8V9yRU3NX5RYctKZ19EcDxuGIPxXVI29wkhuCWo4tQ4hX4zLhXWNyreWd5W2c2QEtm0WEAMOQZUcRDYmqoQquvfXTt1U55RMV8i5pps6fFYsmZD9eb1g06y+LzEZxpwhRHS2oLgqnbuunVJguS1mIxqaxqMhnSHqmpuIs8XqqEkiMjb8uY82gqS/Oitqqp6KnUNl2GeQ5ldsPPUWMR5AxdY7ReI7e4mKhrHhi58iEgEbpIoNiuhEEm4xesZCmjOuE81jfHU7IKuMILqTD1o8kg1IETQlRxC+KoPwrcS5bqqqrK1lM1tfmVMj0Svas3nvAxFyGplkax0ccUW0kNO7APRHGwFVIYGWYnFp5VnJy2oo3GryHMmxEhzosl54wagvMGjiKyCCW/RNV1RdU6w3H8ihYBX4/cX8OFezmq21hOwao0JybKGXLsDbaVsBUt7gqiad06mQeIvuqixetkkzGurarC2t8hRotHJn0cxUaixj/wC0t7CdUVQyIFJAGz5YZp6BvNMfzSvw6ej0Oe/QWSOyoyOWLENl9t1syYkjuaR8kBxF7qKoKY7VyKfj8I9tkWP1MlW6a8F4I1pcsV8kmlOxVENG3CUFIVRF0VUVO3Wifi6n4Nwxj0GeUC0doQyCxiSbmfe3EZ/6WRGxyjiECK2jom0DjpGTqpqLYpoqxnM9oI8dqU5rHg5ZgMvHY0sU/OFGi2MMmVUtvpoREifMorp09d10N2nvKeS1XZRjz7wyTq57rPmjuxpYoKPRZAIpsO7RVdCEhEhVOuUf8F1P8ZYXXKn+DMX/AL4l9Sswv2n5x/UNV1LSxDAJt5cShIo0BhxzUWxQRNx5402ttiRaKuglNnca4eP3ZDfEHo+MYS/k0eEu3eMWXc2ZKDjyjopIAgvxQBTpnF+csPjxmGpjUK4sYdbNx/IseJ9R2SrPHpZG260CEhuI34jQF3ih+ig60YuNuALjbgEhA4BjuAwIeyoqLqip9mL8q08F+wq6Oqk43ln0rROvVUIpv19TcPNhqX06OOPsvnt0bUgIlQVVUr8GzClfyTCYJn9z2dQ6yF9j8J93zFDSK+oszYwERk0nlbcBF2orgoKIVEkvGs2YRQlv4tfxvpr2A822q/UDUz0bktkCKqE/H1FEVU36L1Ex/FaauoKSAhJFrKyM3FitbzU3TQG/UzVVIzJVIl7kqr0xQ10FvKc/nxhlx6BJf0sGoguqoMWeQy20MmwcJF8EdsVdd0VfkD5+nMlqYLP6NtEZOHU8azrHHmwFV3CtwaPGoh6GaSO2nzKnfqtwjkepr8fyC5dbh0GQU7ry4/dT3B0ZrZcWURuQ5DyoqMr5XG3CVARQJREsEl4dDoZjuS2l3CsEvoM+cDbVdAbksLFSBIjqJKRqhKakip+D16w/B8grMLYp7561bmu1dXbx54DCopVk19O9JnOgKq4yKFubX5dU7KqKn4k/qdTsX4gq6y2+75LtfLzO5F6ZXyJ7bvhcYxupikCyBE0Vv6h1zYZdm2zHQ1jWuVVjBVMl0VYYybjudjtdJE13BHZs2Ujkimiog6mpfHaXfWajME8ey+hCOuQYy9JGUjbMhVBi1qZe0FfiOEJDuUBNsvkcFF2keT4LjlZhsimp41E7Eftqq4kTjKyp2p8lH5Eaay2uhmqCiNp20RdV79ZXa59T0ljlbVjXQsMx3HI86ojy2HohuT7O9sLB6ULUdl1Gw1DVwlXYDZaqQt2CSsWroLqq8zRLiZLXvMoqLo1NmO/VuD30UwfT8Pbor/6BumyCmnLTZPTNOk/Hi2CMDJZlwHnEQijSWiRxnem4fmAtVDcS5HkzjsmTLdKHj+PwVb+9cgsxDyfSwhdVBBtsVQ5Eg/kaDuupKIFKLAaCFWxIaqblZjeHTs1fhMabgCzsngcTeqd9UZa1/cjp0zUcy49DOr8/0s/IaSBMqbmhdUkE3rjHZKkjjTf/AG5GfG6CakjZ6aKxZRZUd+vlRGp0ac06BxXoT7KSGZbb6LtVsgVDQ9dNO/UvHeG6iusI0SScBcyumZE9uzmtveAgxmkjECutKSKLb7pL5f8AtbSioksWfmFVGdr5Rp4IuUcfz8ZiS0LuMePZRxjkhL207kSeu1fTqVLgRXKPJqQmWckxiS+Eh2CUjd9LPgShQUkQ39peN1AEhJCBwBJE3f6J8Mzrhmxx7HPdlwPFvGOP3MoeKBi3KOC3m2Zf8TZRbttulBNyUy1NpbI2zZjyvI1IBGJbrzFB7Saj2x8z5VjOFNliXHC8ge1vKfcJIxajr3fuqtocJ5X45lnBnVERVBur+8pcxthgW2miCI2LQwP1hn63CsyjG6apzyo5Um4Tys/VJy7znneKkDmC01xhNMhxcXw6keiQy+7H245uMR2IESEzGN18MNseGJGP1/ug9vlte3/F7OTzGqjHuRMWyeC1Hzjim6uzbNITk9YkGXUzX/7nYmRxB/xx5LzzVH7Fqb2P8n5BeYbjbfH3F/KGTe2HkXkjkTDcVqmFqaWDT53is93C7oa5hpGKqwsxfRGga8/1IiO7Offl74a1aD3A55jN3jHGPGdnexsoy/C6rOrVq/5E5F5Nt61x2KOR3jjTUYILEl9YsYpP1JJIkKzHge7cPa7yoXtmZ91kPMi5t+hpVwdMWb4Icxk7v6kZqyUYSaX0+5YyfN8umuiL7XMW9r3Bmec6ZHiHPN7kmT0uBxquTNo6KRx1NqmLOcNrKigjRyHQaFRNV3Lp+3iPttyfjbJqbnmB+rmzni2VxVMYit5Y1yJP4etaKBiBR/L4UmPS3mo4ATyDvNEIk76e9Nj3U+3nkXgc88X29foX+n0OqifpP+i9Xk0fIFqxrpckl+kKVF8vkQdPKCJqu5B9yGcfq+3KWZ7nuFM994HNGM4RkKodVy7iOJ8pO1OdcQOwzejNSjvIVnsaiuzIu82hVmUxKGO4nE3BHIvsVyv294jxhfvuDST+OORuKOFMYzOzjFAteU+UOROVDcdsHIUEnmYECpKQoNk63EjyJUgnCtv1VfDuSRgvsX4Px6iwDMsjQ4FfkHL2HZLH5OW8yBYwurEiX+RMSElKIOlFZlkoo6TQ7s+9m3BX6vXkDNWMxzSyyiFi/KnBee5NimEZ1bR2KK6y3DeXMRtarGnayakaLIkLMuXYSq39QBso4/v9unuH9zvDefcqq5z5iPM/PvuUxxmil8XsZDmuCvXWVRK+yblMmcPH5E1uiUosBuOJRSaigscWCc9sPJXtU46XmKRw1H5YxjkLjqpvaGizP7kz1mqmVeR4u1kciJHsBbcrn40qK0+kgVcYNpt0fKrXuo9iX60bg1n2vv1OG8T8Ve2jKBwYKG6dbwLHGbPFOQ7uEV3dNTJVXd1FSc5YaQxcbJ5poW1c1b5D9s1F7CbH3GcRWWcSchxyVX4DyPzHx1Byq8AI03JuMM64UfSY1AukbjyZdRdwmnWHkUiGG8chDl+9L9YjzZ7hvbd7cajJLnNqb2nO5jZYTSciZPLirDxrC4XCrciU7SYRUNufUSAu3vrLB5pkFbdV2TLDh73XYT7YOUsm9ttH7hPZDktvzTVwqU8Jr8e4+oqCNmtxIkvTQkIzWGxJGUqR1JFaPaJahu+zJ/1gf6qKiyLkDEcoz7JuScfqOMQpLvkrim35FfdnchcaZPxdkZCGTYnOkvSSjfRjJIY7jbEllp+MxKdyHgXGvZdyBx3f31PNxXI8x479m/KeDZqxFs2Fp7GXVZrydYv0VO+qOFpYR0U46r5o7rJALg8r82+6lKNv3De4PGqbBXuL6a0h5VUcVcU1Exy3fx7IMkh74tldXM5wJFr9I49FZajRWm33zV8kzf3LewXgfJPc3wBfpmlbjL+KYzecl1V9w7l103kpcT814Hg7zOQQLCjlNRPobiCwTDpx2pDJqrsiGPF/K3vW4DyL2e+2/DaOoxuznW2NZXxbjuM8Tpb/AH7lOO8bYfm8lckv8kyR1HGpFjMYajx0VpTOOzGZYP2Y47+qeje4+qaxuz5Sp+U6/wBttvW1bkHFa7GsfgcbQsmK6kNo4y0Tc8IKERIio6pLvUFX2mR/dQWaF7jWeDsFb5oLkWSMzOi5BGpFMhXKpQkfkm+bXzEpqqr6rrr17x+G+EsEvuTeUs7wPGKzEMFxhmO/fZDNi8m0drLj1zMpxoCJuLHfkEiuJ8jZaaloi+67iL3B8F55xFyfmPLXNl3imDZhGqo99kFTkHDdLSUs6uagSpDShJmsPRW1N0dXGy/c6Evu3yP3S+2rk3gmjzXhniigxOzz2FURYt/b0maW9haQa86yZK3OMsyGnDEkFURU101TX2mZN7W/bTybzrQYZwnyVj2V2uBwqiTEoLm3zutsq+BYHZzIu1x1hk3AEUXVE1T0LTmL2nccRqus5iz726YRjmN1OWTgqa48xxJafJP0atLQEdbinKerTr0fNVaacMTcMW0I0xn2c8tezCywH2Ych8m8g8kcwcmZRRUN5Y4llRcUFArHMa5AxXJXIZwJ8+npYqiVZJXcReIwRwiHOfer+rK4bsfcXwPyLbZtYwsWxXHpOdJW4RyFd/pdk/B3LnGWPSYd4sKtsGgeo76k3oDTcVScbkI/HPiynxHBOWf1YvEOPJJr8qzrE4HJ3AeExK6ymt/f+W5U7yJIHJMstWGWkZp6asiNx2zXU1YR1+WnsZ4f9sXGXM3usybhnkOYzmN63NgZNyBZVtfxQWMhnOeXN3KifUTrOWPmlyEXQ33DVBBFEevY/wAUcq4nb4LyRx77beMMUzXDb5ppm5xrI6fHWolnUWbLBuCLzLgqJihrovVn+st/VtcaZbypheV8lW3OFZG4wx13Osj4vzzLIjv8rPH2fcX1KtWFlil8T9i409WNOCMeWcV0o77EZ5yxk8jeyCTwPwTwzaYpmlZwpi2JZfhnIPuN5JnWreO1MysxrlSw++JMOgizplsaSWoUBgWyJTnzBYFr3Se2DkrgrPcM9w2YYJ76a/F+H7uLWMZle2HItHas4PBgsNSTjq5ZuPtNxlKQgkRIqkgqhde/njr3b8G8re3guaLfi+rxo8geh49kNtTJx/fY5kdrilrQTJDseRBKW0oSRIDacNsgXcK7eTLih4y5y/WNcE5BWysfrbu7yjmb3DYDk+Ewr0pmJ5TEqqeyn32HZTHY/MTo7lacc97zYfVMJHkJxXy/7kfZaHss4UxuqxnE80zfI8Hv+Oo8XieryM7u+ZbTP1YyXLslnNq/ArgbgtRIYm1vKKyjrrnEXuZ9odCOXc28E4XO4yyniQLmBRW+f8StTnMkoJuB2tqbLBX9DPOUTMOVKD6xiSQsuhIYaakSv1bt9+r75WgzrnFsc425O5kjcGcnYRyVnOHQjZifQZPm+ZzI2H1ZWgtNNXtvDeRHm/LsSMjxqvuh4dygo+ee6z3KcZ8wZbyLVYlYSLmuh5ZccSy8P474jxa1sDaCd92sI3HOagNNvTZMjxqUcWXC94jnuq9uXJPBEfN8U4DhYdJz2HUxGsllY0WQDes1g18ySe6KkmOTqOAGiOD+63Inucyf2CTacfdRxJzT70eZMCxm+IfuvlGowjOrBrNOIZDDzjDD65DWzXogR5UuM2ZImkmO8jLocV+3PkH2FZhwHiXHGUDPkY25xxyNxXw1V51MiuVT3KHKfJfKrjqSgrYL8kIMGqdkKAOOpGZlS3RLrlD9XX7asXvuZ+Rca9vuPYdTVmOQow5ByZyFO5Ircy5Av6+DINkR+tsHbOwaYcdUmmNrW41BNee+PPczwnnHCOcZH7jcuyqhxfOY9ZHtLbHZ/G1BVxbiIFZKlArJyY0hhFIxXe2WibdFX3N537nfbFylwfhuW+3p3GcayPOoVLGrbnIf5Xa+8SohOVk2URPLEbdfRFBE2ASqqajuuvdta+17lOv9ssj3R8yZgzzdIhUqYMeMXnAlxjFNdDJCasnwSZz7Mdovptd5iioi6olLxd7a+I8v5p5Fj+5nh/LnsOwmPBk3LeNUVddhbXBN2D8dvwsG+wBl5NUVwVVNupJx97L3uNLvjn3Ycb5db8tU3DWdSqiis8kssS54ussj4ZNsllHCiPW9NMcerHn30aSQsZHlaEjNtr9XXwN+qhzO9zKiy/LCwblvmnBOQeOsX4yd5MyB/ILSdn9lctwMetI8CwlyZcaY3eNh4djRg+gCh4hzj7n/AG8cucp4iud850HJXujwOsrLzjvLMr5vxGdDLlhmTaSoFglCdrP8kt861t2OzuVIqePwpwLzxwj7XeVOTeGcbje0Mb7kvF4NNIxirPB+X3L/ACwJTsqa0+iwYio8+qMKgiuvpqqL/qde0H3+4M6dDkNJeSvb3md7VSQqruPZsuP8pcLZFXzIxhIWVXyYeQNg+2m5tHGV3IgAicne7vLYThZv7wOULKVSWk2Mv10jijiybLxulmNzHPnMbO/eyKwNUTa4itOIpIo7evb5yn7ZMLuOWsn9ul7yNEzTiTGXGnc0yDB+Uaqtiv5Jg1TJNsZ82rlVTIyIDBFJeYkKbDbisEBYZ+rq4l9gDXteiweHo3t5z73n81Y3yXxjU4/xzimIN4XKmUGOZjDjLGyCdWtNwfJVsWii88ciKxGQRfi+5uq9z/tE5y4bxvmDiHBqvEc+yanx53CmLni3KrOXYUVvaVVnKdZfnMXAOVp+Em3kYeRTBfH5PchnX6vlykm+57hLOPd9zPjuDZCu+r5ew7FeVXKbPOIHYTj0VqU5dw7RBZjOzIu82RVmSxKGOacTcFcjexbKvbziPF99JIKaw455F4o4UxbMbSKsC35T5P5D5UNx2xdhQVdZgwKkpCg0rjcSO/KkE4fuG9qWEWEm4oeE/ZzZ4kV9MaGPKyW+Wc1bZblD8YVVGis7WTNneFCLx+XZuLbuXnL3U/q+uEqb3YcLWfLMLiPnj28yKbKcryGlzGhwGDmWMcvUuPYbIjWwNrAs1qpEqsSWio2ITIe0Yr7WO+9P9Ydwtl/BnCNHl2E5ZnLmc4dccVwJmD8cS/vTCOA+EON8uJbx2HIlMC1Z2s5vaDTsyVIkvzX2mXPZDF9q3t85E54fwCx9x7ubt4DEqpZ4u1lVLiUbHDtBspUbRJhw5iM+NC18Joui7ULjL20cYcMZtm/uBqeJ/YtT2fEVHGrXcwhW/Hdlib+cVr7D8kI6O1gwpX1WklRHxEqEqJr1yf7DfeVxnm3Bt7zNkfuOxu9x/JIdcOV47TZ9PE8XzODEhyXmDcjPo1PiCTyIZsoi6Cuq84YDxp7MrX3P8Ucl2lUMyzxzj7kLlnh/NbeiJ2sxPlHDLXiJ1bmisZMFfp7Crt4oKrXjbfa3x2JCRP1qP6zbAb/hGlwzkap5crsIy2PJxPJc9z3CqsKviXEMR4xelS5VJiWMeCFKJ+5MX5axm2gGQsiVJazL9ZN7d/avmvuo46y/mDKeasHtMIwvJuQ6OSxy3jD+LcgcYZ1V4K1NuKSwifWzmq2xKGTCgsaQ2Tmx5gMQ5j5B9i8nhHhviTkSFA4w9ouOSpcjnbNb7LamVGuea8sq8odiOLX07DIVrKTgrjD61XI0F8Skym5fsGyDivK+B/ctG9uHIfBjOGc0xYWOtSc3qchlXuPTgsal+wa+5rjfGbj2Ov5vyGrjSK0SLj/tYzn2TWGH+0jmXmaVmPuB5KyamoMqdxGZA41coY1ph/IGIZMsNIklysqY7nkrpaKSKrSgrhdR/dvD9r/Kcn2yp7qcEzIubmoNKuDji9f7fa3FZ10sk5qSfA1PacjmSRvyxVE1Xt1gfvb9llc3ee4njfFoOH8i8aRb6LiuR8hYlido/kmC5fx1dziZjJk9DKfkNtxZMpj6uMbQsOjIistSLz2M2fsj5WqclyfFnuOOROXqD2w8k4PyplOK2kP7nuY9lnmQT2sLq3bCK6rFlb1zbWoG4bH0xFvHOsp51coZHui9wcvHpWe1WNWLV5QcX4NiTUhML4wrL5oBbmymnZkyddTIyrHckuizHJ1mK3Ie9wvN3PXte5T4o4iyXj/3RV2Pch5bBpWMduLDMudKLJMahw3oM191TmQo78hncyiKAEuvpr7Lar2r8Bcg872OA57zZZZlDwGJWy38bg5BhdTW0smySxlRkEZLzTwtqKlqrZJ2XahezvgjgzkDkL2z+8j2+cO8DZHXY5D5LyniWZe5Jh/FyYrnPCua5Pgk5tIxS25D4R3n3HYrU+PHV0m2Vcfbq/aPyJ+rJ5c9yF9jB39HgXJfLHHvO/JWUyGLG2fmfdeXZ3gEi0rcqgxXHzagy1tIzhxUbYKQYNgQ8pfrEfefxw1wXfZbiOc4zxXw7Jj01Lla2vKWWR8jzzMrzCseN2LjlYy3ESvp6R0xkoLhuGyw00z5/s4tYVR1cyi9eRO+/Rmk8SqI/gRXU3L+HTqdimQxPqKfK7zOYk1skTVWH7Mo7EqOq67TaVsHGi+BiheqdciYCFk/W2EuqsMHv5DIGDd9i1mQS4djF36KH1LG02nh7h5HQT1JOpfLd1D8dplzC12KNugO6FiTDqE5PbFU+QrB8Nwqmi+BttU7GqdXj2osrC56bfRWRExbB/MmjbQQVET8lxNU07d/sdy7kHkS+p7q5Wusck4+xmOxcTLj6ZhuOMlxGWXHq4JLLbYuq44KOJqTSiSqvU/FrQskj1NhXyKeVFtMZV2E7CfjrFNg2oT0g9qgu3uGvp26whtgyBt6DmEY03Ho9EWhecbA0X10Vts+/wAURV7p0iustOEiaIptiaoi+qJuTsnWBoSISfpJk3YkQk7QJqp2X8Hw6Q22GWzTshg0AEiL2XQhTXrP7W9cmPVkXMTx0moxCEtjGsYmDUPRK/euwXSbakG2qqiK65uL1Veq3H8e43zOrpKeI1ArK+KzjrDEaKyO1sUaCYqbl/KNdVUiVSJVVVVX8zwjH7PFxt6ttvJItkFewU29ZM20t47dc44G9xjxi8aqhEYoS6qqr1xjkFqKuzrLC8elSjfTyOOShrwaOSZHr85qKmq/hVV6u8NKUVezlPMtjjrkxlsTOGxZ5OUR19lpdBUgBV2IvbXTVFTt1T8ezMHrXceoS89YoE/EtmZ5NeGTaFdQibklIkJ/ulwnF8nZCRUEUSFiuJ0UCkoK/esatitat+V0/K9JfcdUjdecJVJx50iMl7qS9ZMIoginNeOogiiIif8AH1f6In2OZlM5Cya7sqDIpWSNcfY7CZvINBkBulMFudcxgFNkd9wnGobspDAkEXVIR2rnWHQXrr79saSSeNxrvHyAf0iiKj9Q7HlRDkCy4LooqOEQoiaopIiqi8kRRcJI7uHUslxnVfGT7F242y8of1yC4Y6/gXTrlH/BdT/GWF1yp/gzF/74l9Y5dYrAmXJ4TeS7O2pq5s5M6RVT69YT9hFhtopvFFVBMm20U9hGQou1U6awezw+Lk2NQp1hKjPVkxKjI4T9hKWVNYlDJEmJG1wiUUcVpwddpEqCOkXJH8yy3CMpu1rGLrBrlqvqmcserY4RwYrrJ8H2fI4y2LDoRpO90ERRbEtS6aYYbFplhptlloE0BtpsUBtsUT0RERET7IdTkuSY5US7kSZg1t1bVsF+zFxfCYR4k0xV0SX5F0FUVV2+q6dSbLHm5vHV3II3DexkGConnjJSNyTjUlPAm5V7/Skwq/h1VV6qZNpLEor8lxzFM7xmRKg6zIyI94hJFF+DNAND8SkQmiEoOOIhIgzskdbeyrF7J7HL6W2ANJaKwwEqvuDYbTa2b7Dg+YR+XyCZCiCqCkNvJXHJMPOM+tJ9yCvGBFj1YT0tqoYNdVAPpIzUVBT0HXTReotfXRI0CBCYbiw4UJhuNEiRmQRtmPGjsoIgAiiIIiiIienUiqPFbEW5GdFbFnsduLGxZuuO/wDvZL6PLaURAgbXyBEBtHUcRG0b7a9O+RsHNrLunkAT01bVF0Qk7ap2XrAP8MZf/F6y65Ctax841jIqmKKHJb/LjuZFYM0ZvAqaKhCD5qJJ3RdFT06ezDN8Yt8mkVtc1Gw9itbrnm6q0N1UmWbwWLrQo6DCC3GcDcoKTi6IqiSW2M5DxxmdlTXcGRXz4chrHHm3GJDagpCLktUQwXQ2zTuBohCqKiL1gjda6+5EvHb/AByS0Tn5x+ql1EicwcxAXQibOMw4WiqiGmqa9Zg4jbaOFPxnVzYO9dL5gUXdpr6KqdZ7kuUUEG+s8RkY3Hx5LRkZsKuK2jy3pksID+rRP6sgjbpgpNprs0VVXrIbGVAjnOxydQz6WWjTYv18h24YgPow7t3CDjLhNugKohDoi+idcut718aFhTiN7vzaOK1ZATmn4VQUTX8CJ1b0nnJYuIVtLjNNGPUWWJlpEZuJ8gkTtq67JZQi012tii9kREocOx+GzFj10FlZrzYAj9nauNCVjaz3k+Z1593UiMlVdNBT5RFEnZRjeHWuYUWQ1VHGq5NBGjOfdrlfFSHJrbkNzatr5VJ4ZLy7CA9FNPHtSNi9jPJcoaxugwibNjPq59I5kViEOfFYkBpuFmM65FEx7KiIqdtOp+XZpi1xk1pHgsQcRSsaq3GKV0zJbOeoWLrW2QQI00y43qogridt2q3eJZDx1mc6pvK+RCkMyGsddRsnG1RiU1vl/K4ye1xpwe4kKEndOsYhxX3XGMipsjorIANESTEZrTuor0gRXRVB6I2X4EUl09f9GXMfvC5ywLAKLgvMYfuqZoLyg5Sx3J718+VuSYeTYekrGYAjJZ80Vgyc11RtflcUS0Rf85uV/ezzDgPH9P7fMsyL3d2NHkNJynj2RZA/D5eyc7TCDkYrEEZTRvtKCvAqL4VUkNUUU3f0L/T8V6zXG+dOdMEgezCj595Cv+CrDKuQ8dnweOOJ8jyJ9qmsqXi3j6oiTLC8i0RBFiJeSPKJKrJzW2zdcLirgPjCtSp4/wCHsCxfjzEoSo15hpsWqWqmLJmmyIi5JkeNX5Tu1FceMzXuS/seZfd/zngWAUXBmZV3uojY/eUHKWO5RePu8q8mwcoxBJWMwBGSz5okcyc11RtflcUS0Revdp7eeG6ysueUeW+IbvD8Jq7m5i49VzbydJYcYYm3c78zGBRA18jny66Iqprr17huN/ddi2J4pl3InuAY5AxiJiOcVGdwZWNBxhRYssl+xqBEWnPq4EgPC4KFoiFptUVX/Mk2xmGrcSBEkzZTgiRkEeIyT75i2CKpKgiqoiJqvw645Hj63k20ekeyKdZpKqLKrJlbOPEbriArFptT3IDuojrp2107dYJxJLupo55a3N2yFX9z2bkZZthYyLJkEsmmljoKspu1VzsuqLovWBZHEmRqp+tsI9Rm5nubft8H8hTXWYZNiqLMZcQmmSPREB813JsFFqbDKpJ0ONNyq/GKoIFbOsAjuJDL6CE3GgA4YgLTCohKmiIiJr6dZPm9FIcex2x5Bh5JAmfTPxnzgsz40t+UMWQguAerbhIJChKunZNer5nj21lXErHo0aRPak1NnVoCzkc+iESsGm9+8miRdirp8fVOqOx5glgdPfZvPmZrItHyGM9OeN9WIltJ1TbFSYLEZzVUEWxQF0b10el5OfGDNS1FcCJWx6/HrKRL/MqjcaqpoLbjjqkmgijTeia91FO/WJZZllqxRY5XNZKkyylg+bEVLCmfiwgMIoOHqRmAJoKomvfRO/VVlWK2bFzj93HWXVWcYXgZmRxdJlXWwkABom8CH5gRe3WL5Hlbp11RRZbexrqT4nHlrUkLLrDkvssiRq2y4aK9sFSQUVURdOqbB8WzKDk2R3gTH4kSjZlzo7MeBCOwkyJtgLaMNCgAuiE5uVdEQeshsHITR1OWXCZ1jT0pkXquxR58JdxVPtqqiaMyxcCQyXdWnBJU2mirDmW+KcS4XkaxwK5x/Jccx+oWFNRtFkJBmy2AjyI6lqrLjTmqjpuES1FJBs4rxrmNoLRrGpMPxCkuXpLm1UbBywbYSGyBF2Vx19NE7ohei0dtlUyrwLFkGqpq+P8ATuJX10mVEV2HTxmato0FBBsxHaCBoPw7dQ84etGAxNrmccpcu1B/6YaD9JFnrZ+PZ5dnhXfp492n7nXqfaYDkkPJa+snfds6VCamNBHneAZP05pMbaJV8ZiWqIqaL69P5Pmt1Gx+hjyYkR6ylhJcZbkTn0jxGlCKDh6mZIKLt0/DonV9mdVZMzcXl8pUuQxrhoXhju00W2hSpE8QcEXNgttOEqKG75V0Re2vK2Z8PZGxkcnHccyCMzY1gTGFgWzFUkkybKU20aOMsui+Jiioioi69uozfJJ1DkZqjmS8XYyIo/3NPyhH2y3zvrfzLj/06vusi+qobmpJq4g9ZjSE/gLuYXWPz67FIFTCp7C7btZDeyHKZWubNyIDZqhrJcJsR07EpaIub3XIOSwsYq7HEoMGDLnNTHQkSo1qst9gBhNOlqLfzLqKdvTXrkLjMMtgLnVpR47KgY54Z/1kmPPs4lxEdB1WfCiHGAnU1dRdE0XRe3WfSM+yeDjTV7ExyJUlNamu/XPsSZCPNtfRNO6KPkDXdp6/t6YTSYGxWxJmUR7W0k5FbQFs2Go1S7HaSrgwjIG1cc8+90zLUQRNo6lqlNlXJuO8cRM5lMTI+SNw7OHR3USwhynIqzhkxJDM0W3gEZLKSDLRDRNSRNVlUfF+Vnk1CzWR50kwntWrmOXvlLSpYu4miSXBEW32zFVcaIkbIlcTXrDXciVxb9zFcfcu1d3K8tsdSyVir2/vv82/dr8dfszGRkzLkhm7jVU7FpMkCWLJxpqsaiBEgOGmiDHkg+D4h6OKpr+WmuFY9lPJcaJlOP47X1V0OUtTK6a7KgR0ZJxuQ+BNPhoiC2426SmiIq6FqnVHgWAzkyGLBv2cjucjCLJjVrLlfCdixK6seli2TxEr5m+YhsFBFEIiJUG3yaxjuRv08yNy2rAdFRN+lrIQVUGegr6A+QOm0unzBtNNUJF6fmR4a+fHMsfy7FfqVJiHf4rZzXXmWQeb1RQNh12C/t1Vt0VVU1ROo9iOd0mNzCZA51Hlc1mhs62QvZyM6k9Qbd0X8lyOZgSaKi/gxnC8YvSzbI8ov62giMY4y4/XQnbCUMf6uyuXkCOLYCpGotG4ZaaIPfVK93P8ng4y1fHNiVBzWprqTpESOj0hppIbTqooiQqu7T17a9YflmU2jFPjtZZZI/PtZAvGxHZnU06JEcMGAM9DcdbFNA/dJrp30yaNgtnGuImW0L0vFLNsXGo02zqZ31UBA+sFsgQpUbwqTgjpqq+nfqW1y1hFbkOMT2jor6Nd0Ea5ssQtIUpVSezXTWyNCacQ2JjbaeRQ7ih7EFRs2k4G+lIPIiPVuMxpW3TXvXyWgkIvf8lWtfxdMY3xFgWOSLqmprS9dzaoxCupINY0wbNcTFZNfZZkvOPfUq2RMtoCDr85a6dZlxY3k8JeQG5GMSTxjwzfrkZKfHtRPy+Lw6fT/nf7L6dvXt1nlRmOSQ6KyzG6wqHjUSU1NcctpQhLgkzHWK04iKjshkPzij3JPhqqZpxc7ksIM/mRcdnRcaJqb9a9EK6YmC8LotKyiK004fd1Oyfh0ReQWM6yeFjjuSv4fFogmNTXVsX45zY7zbP0bTmiichkV36flJ+PRnPW47iY9ndZAirPZHa3CyeljfROxXnB/Idejiw8wRablA0FVUF6qKzPcirsNzeshR4Nq3eOrAqrd2K34PveqtXkRhReREccZcMDbJVHaoohLJlO51XZHLZZN1moxBVyGfLURUkBo4WscPxk8+Ap8V6uYFTBNm6vsbqMqoK55xs3gtYqM5BBrSdHQPKe1Y+5PlQi11079To/LmGVWQ4ncsjWTX7rHY11YYdbwZBIMz6CW046jequMTmmh8g6CW09iio2QfyC/SmHkTfX4u3K2r+GA40j6L/sVa1/F1MouHsDoEs8cx2XdSM4q8Sr6CIyy/MaqlgVUh1lmW8ryOl5DBsW9oqm4tdE/wCgx6f5i9Pt10/zLZ1Ljhst2ldOrnH2kFXWQnRijE62hoqKQoWqappr69MsDyfnRIy020hFAxfUkbBA1VEiaarp306xfOIWf5fZy8XtEtI9fOh4+EOW4kZ2L4ZBxowOIOjirqBIuqJ30+yBidve22PxoF9DvgmU7MB+S49DjPRRjmNi26CAqPKqqg7tUTRfXpf/AGJuc9+y/wBw4x/wTrJpVPlN/kRZMzVsvhcx6tkYg1ZPG2sda1lrVT8y7t+vomnx6sssxrIZ+C291Idm3MJmvj3GPzrB8kKRPar3TYcjuOruN7xP7DJVLYiqqqxb5dbT87ejGLrdQUCLj+Om6K6iU6FDJx+SKLoSNuyfGqpoYEmqdPvJyTmzSPSH30abr8XFtpHnSdRlpPpOwAhbRT4IidYxgFfYzreHjFeUCPZWDcZubLApLkrySAiADaFq4qaAKJoidWmY45kthg9vePnOuYTdbHuKKdZvKiyLJuEbjDrDry6k+jb+wzVT2ISkqxc5ey+7yfIoMGfBggsOHT00Vu0j/TTXFgsq866ah2AjkaD37Lr07jWb0jFxWkSvRTUjYn1c3YrYWFVYMKLsd4EXsYEiKnykhCqirjmOcn3ECEThE3EvcfgXb7DX7lv62G9CU9Oybib1X469RbDLcuyTLwiusyAqY7MTHKp55l1HRGX9IrspxtVREUBkhr8fj1Ew21urTHokS+rb4JlM1Aekq7XR3o7cVQsG3G0bJHlUlQddUTRfXrX+U3Ofw/7gxhP/AOk6vKGoyC4yFm8ukunpFyzXsvR3voW4P07I1zbYqGjSFqSKuqqmumnU/BbW1saSJNn1U/7yqgiOzGXKqcE4BBucDjSoezxluFeyqqaLpp/lNzn/ANccY/4J1eYjBuLLKa+/uJNtNO/i1qKqSq9mtehKxBaBs2iBruhiuu5UXt26lzMMzSxxSrmPE6uPWNQxkdfBRwlI2K2Qb8Z8WU9G2njc2p2QtEROrqNZWlxkV9bVM+siXcmPXw4mOvTWFYG2paFkCZWUzruadlE9tXuiIvfp1heT86RHWjaUkgYspIhgobu8TRV769+n8wn53llTJfp8fp1g18Sgcii1j9aNay+Jy45nvdEUM0UtEX8lETt00acm5zq08y8ifQ4xoqsui6gr/cnou3RegxnOKcbOHHNH6+W24cS1qZiMqx9dVWLGhsubVVC0VRNPlMSHt0blJyTbxoyuorUa/wAcq7t1hndr4/rYrkRTVE9CIPxrr1ByK8srPPbareblVce2jQoGPQJbKobMpKSIhI842WhtLIeMRJNyChIip9g0Oc0TFtGYcN+vlgRxbWolOCgFKqbKOousGqIiGgltNERDEhTTpw8c5OvIEQnNWol5Q19y6w1/6z+shOwlNU+BEGv4dembPMLu7z8ozgOtVM1iLT464Yd/7uroW92SOui+N2QoL6EBIqp0zGjstR48dptiOww2DLDDDQI20yy02iCACKIIiKIiIiInTdLm9P8AWpENx2rtYbpQrulkOjtcfq7JtNwbk0Q2yQmz0TeBaJopU3KtkxDUyUWbjF4VjKabVflBJcKTEElRNe6tJr27dVWX2V9f5lkFDMCxpFl/T09RXTmgUW5Y1td8zrgKSqHmfIE9diroqYvCucju8cTF7Cwnx3qVmtecl/eMMYjrEkbJp0UFNokKgiLqnddOv8puc/8Arji//BOsbwGBYzbeHjcR+JHsrFuM1NlC/Ndmkb4QxBtFRXVFNgomiJ8dencgkNz8Ty58USTkeNlHaOyIRFts7uslAceUQiO0XVEXdOyuKiIiKrvLMhYW5dEbw2Mk3b8EV055N6+uq+P+l1OtqKXeXmSWkAayfeXktsi+hR8ZJRoNdCBqOwJOABEqARrtRN+nbq7z6yznLKabdtVTT1dWxKJyCwlVXhXNqyc2Obi7xBCLcS917duqO+Z5HzWS9RXNXcsx3oWNCzIdqpzc5th5W4qEgGraCSiqLoq6Ki9Sc6s81yiimSaysrCr6qLRuwxCsAxbeE58dxzce/5kUtO3ZOoUweS83MoU2HNBs4OM7HDhyQlC2e2Ki6EoaLouui9up+M5ZTQr2hs20am1s9tXGXUEkNtwCHQ23AJEJt1shMCRCEkVNennsR5ByCgiOHvarLqsh5KzGRV1JtmYjkR9RTXQUdMyRPUl6aezPN8gymIKfnqishRcahS+/duTJaORK8ap2IW3gVf65Oo0KI0LEWHHZixmRUlFqPHbRlloVJVXQRRETVdepGR/8Y4blktd869xv6UWbV1dEV+5qJQEw+7omivigOr+6NdE0VX+WZKw9yqiMYbGCbt11FFddnG3r+FfH/S+HVjNx1+6t7+5iMQbW9vJgOvOxI731ARosGGDUdhvyaGSC2pKqJqapon/AOA//wD/2Q=="/>
          <p:cNvSpPr>
            <a:spLocks noChangeAspect="1" noChangeArrowheads="1"/>
          </p:cNvSpPr>
          <p:nvPr/>
        </p:nvSpPr>
        <p:spPr bwMode="auto">
          <a:xfrm>
            <a:off x="63500" y="-136525"/>
            <a:ext cx="11544300" cy="6105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7" name="Picture 3" descr="C:\Users\abeauv12\AppData\Local\Temp\nuage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920880" cy="4194105"/>
          </a:xfrm>
          <a:prstGeom prst="rect">
            <a:avLst/>
          </a:prstGeom>
          <a:noFill/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7538" y="0"/>
            <a:ext cx="7986910" cy="665460"/>
          </a:xfrm>
        </p:spPr>
        <p:txBody>
          <a:bodyPr/>
          <a:lstStyle/>
          <a:p>
            <a:r>
              <a:rPr lang="fr-FR" sz="2200" dirty="0"/>
              <a:t>OUR MAIN SCIENTIFIC FIELDS</a:t>
            </a:r>
          </a:p>
        </p:txBody>
      </p:sp>
      <p:sp>
        <p:nvSpPr>
          <p:cNvPr id="12" name="Espace réservé du contenu 6"/>
          <p:cNvSpPr>
            <a:spLocks noGrp="1"/>
          </p:cNvSpPr>
          <p:nvPr>
            <p:ph idx="14"/>
          </p:nvPr>
        </p:nvSpPr>
        <p:spPr>
          <a:xfrm>
            <a:off x="617538" y="1052736"/>
            <a:ext cx="8418958" cy="5184576"/>
          </a:xfrm>
        </p:spPr>
        <p:txBody>
          <a:bodyPr/>
          <a:lstStyle/>
          <a:p>
            <a:pPr lvl="3">
              <a:lnSpc>
                <a:spcPct val="114000"/>
              </a:lnSpc>
            </a:pPr>
            <a:r>
              <a:rPr lang="en-US" sz="2400" dirty="0"/>
              <a:t>2 major scientific fields ...</a:t>
            </a:r>
          </a:p>
          <a:p>
            <a:pPr lvl="4">
              <a:lnSpc>
                <a:spcPct val="114000"/>
              </a:lnSpc>
            </a:pPr>
            <a:r>
              <a:rPr lang="en-US" sz="2400" dirty="0"/>
              <a:t>Physics and engineering for energy and the environment.</a:t>
            </a:r>
          </a:p>
          <a:p>
            <a:pPr lvl="4">
              <a:lnSpc>
                <a:spcPct val="114000"/>
              </a:lnSpc>
            </a:pPr>
            <a:r>
              <a:rPr lang="en-US" sz="2400" dirty="0"/>
              <a:t>Digital sciences for industry and services.</a:t>
            </a:r>
            <a:br>
              <a:rPr lang="en-US" sz="2400" dirty="0"/>
            </a:br>
            <a:r>
              <a:rPr lang="en-US" sz="2400" dirty="0"/>
              <a:t>... crossed by social, economic and management sciences.</a:t>
            </a:r>
            <a:br>
              <a:rPr lang="en-US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5474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7538" y="116632"/>
            <a:ext cx="7986910" cy="665460"/>
          </a:xfrm>
        </p:spPr>
        <p:txBody>
          <a:bodyPr/>
          <a:lstStyle/>
          <a:p>
            <a:pPr algn="ctr"/>
            <a:r>
              <a:rPr lang="fr-FR" sz="2200" dirty="0" err="1"/>
              <a:t>Research</a:t>
            </a:r>
            <a:r>
              <a:rPr lang="fr-FR" sz="2200" dirty="0"/>
              <a:t> &amp; Innovation</a:t>
            </a:r>
            <a:br>
              <a:rPr lang="fr-FR" sz="2200" dirty="0"/>
            </a:br>
            <a:r>
              <a:rPr lang="fr-FR" sz="1600" dirty="0" err="1"/>
              <a:t>Assocation</a:t>
            </a:r>
            <a:r>
              <a:rPr lang="fr-FR" sz="1600" dirty="0"/>
              <a:t> of DOMAINS for </a:t>
            </a:r>
            <a:r>
              <a:rPr lang="fr-FR" sz="1600" dirty="0" err="1"/>
              <a:t>better</a:t>
            </a:r>
            <a:r>
              <a:rPr lang="fr-FR" sz="1600" dirty="0"/>
              <a:t> </a:t>
            </a:r>
            <a:r>
              <a:rPr lang="fr-FR" sz="1600" dirty="0" err="1"/>
              <a:t>answers</a:t>
            </a:r>
            <a:r>
              <a:rPr lang="fr-FR" sz="1600" dirty="0"/>
              <a:t> for the future</a:t>
            </a:r>
            <a:endParaRPr lang="fr-FR" sz="22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2780515"/>
              </p:ext>
            </p:extLst>
          </p:nvPr>
        </p:nvGraphicFramePr>
        <p:xfrm>
          <a:off x="1573" y="908720"/>
          <a:ext cx="9144000" cy="596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92178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transition</a:t>
                      </a:r>
                    </a:p>
                    <a:p>
                      <a:pPr algn="ctr"/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Modelling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of multi-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networks, optimisation and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decision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aid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energetic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systems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5G mobiles,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Waste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management and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valorization</a:t>
                      </a:r>
                      <a:endParaRPr lang="fr-FR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4D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Digital transition</a:t>
                      </a:r>
                    </a:p>
                    <a:p>
                      <a:pPr algn="ctr"/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Cybersecurity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of infrastructures,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security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distributed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systems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and software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, networks and communication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systems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,,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Big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data,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Artificial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Intelligence,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IoT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5G et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beyond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, software engineering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of the future</a:t>
                      </a:r>
                    </a:p>
                    <a:p>
                      <a:pPr algn="ctr"/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Medical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imaging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dynamical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assistance to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medical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gesture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robot and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data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security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radiobiology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nuceal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medecine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medical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logistics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4640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baseline="0" dirty="0"/>
                        <a:t>E</a:t>
                      </a:r>
                      <a:r>
                        <a:rPr lang="fr-FR" b="1" dirty="0"/>
                        <a:t>nvironnemental transition</a:t>
                      </a:r>
                    </a:p>
                    <a:p>
                      <a:pPr algn="ctr"/>
                      <a:endParaRPr lang="fr-FR" sz="1000" b="1" dirty="0"/>
                    </a:p>
                    <a:p>
                      <a:pPr algn="ctr"/>
                      <a:r>
                        <a:rPr lang="fr-FR" sz="1600" b="0" dirty="0"/>
                        <a:t>Satellite and </a:t>
                      </a:r>
                      <a:r>
                        <a:rPr lang="fr-FR" sz="1600" b="0" dirty="0" err="1"/>
                        <a:t>underwater</a:t>
                      </a:r>
                      <a:r>
                        <a:rPr lang="fr-FR" sz="1600" b="0" dirty="0"/>
                        <a:t>  observations, </a:t>
                      </a:r>
                      <a:r>
                        <a:rPr lang="fr-FR" sz="1600" b="0" dirty="0" err="1"/>
                        <a:t>prediction</a:t>
                      </a:r>
                      <a:r>
                        <a:rPr lang="fr-FR" sz="1600" b="0" dirty="0"/>
                        <a:t> and </a:t>
                      </a:r>
                      <a:r>
                        <a:rPr lang="fr-FR" sz="1600" b="0" dirty="0" err="1"/>
                        <a:t>understanding</a:t>
                      </a:r>
                      <a:r>
                        <a:rPr lang="fr-FR" sz="1600" b="0" dirty="0"/>
                        <a:t> of data, instrumentation, </a:t>
                      </a:r>
                      <a:r>
                        <a:rPr lang="fr-FR" sz="1600" b="0" dirty="0" err="1"/>
                        <a:t>radiochemistry</a:t>
                      </a:r>
                      <a:r>
                        <a:rPr lang="fr-FR" sz="1600" b="0" dirty="0"/>
                        <a:t> of </a:t>
                      </a:r>
                      <a:r>
                        <a:rPr lang="fr-FR" sz="1600" b="0" dirty="0" err="1"/>
                        <a:t>environment</a:t>
                      </a:r>
                      <a:endParaRPr lang="fr-FR" sz="1600" b="0" baseline="0" dirty="0"/>
                    </a:p>
                    <a:p>
                      <a:pPr algn="ctr"/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dirty="0" err="1"/>
                        <a:t>Industrial</a:t>
                      </a:r>
                      <a:r>
                        <a:rPr lang="fr-FR" b="1" dirty="0"/>
                        <a:t> transition</a:t>
                      </a:r>
                      <a:endParaRPr lang="fr-FR" b="1" baseline="0" dirty="0"/>
                    </a:p>
                    <a:p>
                      <a:pPr algn="ctr"/>
                      <a:endParaRPr lang="fr-FR" sz="1000" b="0" baseline="0" dirty="0"/>
                    </a:p>
                    <a:p>
                      <a:pPr algn="ctr"/>
                      <a:r>
                        <a:rPr lang="fr-FR" sz="1600" b="0" dirty="0"/>
                        <a:t>Network of </a:t>
                      </a:r>
                      <a:r>
                        <a:rPr lang="fr-FR" sz="1600" b="0" dirty="0" err="1"/>
                        <a:t>distributed</a:t>
                      </a:r>
                      <a:r>
                        <a:rPr lang="fr-FR" sz="1600" b="0" dirty="0"/>
                        <a:t> and collaborative production </a:t>
                      </a:r>
                      <a:r>
                        <a:rPr lang="fr-FR" sz="1600" b="0" dirty="0" err="1"/>
                        <a:t>systems</a:t>
                      </a:r>
                      <a:r>
                        <a:rPr lang="fr-FR" sz="1600" b="0" dirty="0"/>
                        <a:t>, flexible and agile information </a:t>
                      </a:r>
                      <a:r>
                        <a:rPr lang="fr-FR" sz="1600" b="0" dirty="0" err="1"/>
                        <a:t>systems</a:t>
                      </a:r>
                      <a:r>
                        <a:rPr lang="fr-FR" sz="1600" b="0" dirty="0"/>
                        <a:t>, cloud </a:t>
                      </a:r>
                      <a:r>
                        <a:rPr lang="fr-FR" sz="1600" b="0" dirty="0" err="1"/>
                        <a:t>manufacturing</a:t>
                      </a:r>
                      <a:r>
                        <a:rPr lang="fr-FR" sz="1600" b="0" dirty="0"/>
                        <a:t>, adaptive </a:t>
                      </a:r>
                      <a:r>
                        <a:rPr lang="fr-FR" sz="1600" b="0" dirty="0" err="1"/>
                        <a:t>robotics</a:t>
                      </a:r>
                      <a:r>
                        <a:rPr lang="fr-FR" sz="1600" b="0" dirty="0"/>
                        <a:t>, bio-</a:t>
                      </a:r>
                      <a:r>
                        <a:rPr lang="fr-FR" sz="1600" b="0" dirty="0" err="1"/>
                        <a:t>inspired</a:t>
                      </a:r>
                      <a:r>
                        <a:rPr lang="fr-FR" sz="1600" b="0" dirty="0"/>
                        <a:t> </a:t>
                      </a:r>
                      <a:r>
                        <a:rPr lang="fr-FR" sz="1600" b="0" dirty="0" err="1"/>
                        <a:t>robotics</a:t>
                      </a:r>
                      <a:r>
                        <a:rPr lang="fr-FR" sz="1600" b="0" dirty="0"/>
                        <a:t>, and </a:t>
                      </a:r>
                      <a:r>
                        <a:rPr lang="fr-FR" sz="1600" b="0" baseline="0" dirty="0"/>
                        <a:t>drones, digital transition for </a:t>
                      </a:r>
                      <a:r>
                        <a:rPr lang="fr-FR" sz="1600" b="0" baseline="0" dirty="0" err="1"/>
                        <a:t>companies</a:t>
                      </a:r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Nuclear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risks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and interactions</a:t>
                      </a:r>
                    </a:p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Detection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of high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particles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, simulations,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atomic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interaction, non destructive control,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nuclear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and society,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radiochemistry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, high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</a:rPr>
                        <a:t>universe</a:t>
                      </a:r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Double flèche horizontale 7"/>
          <p:cNvSpPr/>
          <p:nvPr/>
        </p:nvSpPr>
        <p:spPr>
          <a:xfrm>
            <a:off x="0" y="3356992"/>
            <a:ext cx="9144000" cy="93610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01662" y="3619763"/>
            <a:ext cx="748883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Transformation of socio-</a:t>
            </a:r>
            <a:r>
              <a:rPr lang="fr-FR" sz="1600" dirty="0" err="1"/>
              <a:t>technical</a:t>
            </a:r>
            <a:r>
              <a:rPr lang="fr-FR" sz="1600" dirty="0"/>
              <a:t> </a:t>
            </a:r>
            <a:r>
              <a:rPr lang="fr-FR" sz="1600" dirty="0" err="1"/>
              <a:t>systems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6663065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1FD4-D565-794E-A594-A2F3D05B094E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IMT Atlantique Bretagne-Pays de la Loire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4"/>
          </p:nvPr>
        </p:nvSpPr>
        <p:spPr>
          <a:xfrm>
            <a:off x="179512" y="980728"/>
            <a:ext cx="8496944" cy="5733256"/>
          </a:xfrm>
        </p:spPr>
        <p:txBody>
          <a:bodyPr/>
          <a:lstStyle/>
          <a:p>
            <a:pPr marL="628650" lvl="1" indent="-171450">
              <a:buClr>
                <a:srgbClr val="5C6670"/>
              </a:buClr>
              <a:buFont typeface="Wingdings" panose="05000000000000000000" pitchFamily="2" charset="2"/>
              <a:buChar char="q"/>
            </a:pPr>
            <a:endParaRPr lang="fr-FR" sz="900" dirty="0" smtClean="0">
              <a:solidFill>
                <a:srgbClr val="5C6670"/>
              </a:solidFill>
            </a:endParaRPr>
          </a:p>
          <a:p>
            <a:pPr marL="358775" lvl="3" indent="-358775">
              <a:spcAft>
                <a:spcPts val="1200"/>
              </a:spcAft>
            </a:pPr>
            <a:endParaRPr lang="fr-FR" sz="2400" dirty="0" smtClean="0"/>
          </a:p>
          <a:p>
            <a:pPr marL="358775" lvl="3" indent="-358775">
              <a:spcAft>
                <a:spcPts val="1200"/>
              </a:spcAft>
            </a:pPr>
            <a:r>
              <a:rPr lang="fr-FR" sz="2400" dirty="0" smtClean="0"/>
              <a:t>290 </a:t>
            </a:r>
            <a:r>
              <a:rPr lang="fr-FR" sz="2400" dirty="0" err="1" smtClean="0"/>
              <a:t>researchers</a:t>
            </a:r>
            <a:r>
              <a:rPr lang="fr-FR" sz="2400" dirty="0" smtClean="0"/>
              <a:t> </a:t>
            </a:r>
            <a:r>
              <a:rPr lang="fr-FR" sz="2400" dirty="0" smtClean="0"/>
              <a:t>of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smtClean="0"/>
              <a:t>115 </a:t>
            </a:r>
            <a:r>
              <a:rPr lang="fr-FR" sz="2400" dirty="0" smtClean="0"/>
              <a:t>HDR, </a:t>
            </a:r>
            <a:r>
              <a:rPr lang="fr-FR" sz="2400" dirty="0" smtClean="0"/>
              <a:t>280 </a:t>
            </a:r>
            <a:r>
              <a:rPr lang="fr-FR" sz="2400" dirty="0" err="1" smtClean="0"/>
              <a:t>PhD</a:t>
            </a:r>
            <a:r>
              <a:rPr lang="fr-FR" sz="2400" dirty="0" smtClean="0"/>
              <a:t>,</a:t>
            </a:r>
            <a:endParaRPr lang="fr-FR" sz="2400" dirty="0" smtClean="0"/>
          </a:p>
          <a:p>
            <a:pPr marL="358775" lvl="3" indent="-358775">
              <a:spcAft>
                <a:spcPts val="1200"/>
              </a:spcAft>
            </a:pPr>
            <a:r>
              <a:rPr lang="fr-FR" sz="2400" dirty="0" smtClean="0"/>
              <a:t>752 </a:t>
            </a:r>
            <a:r>
              <a:rPr lang="fr-FR" sz="2400" dirty="0" smtClean="0"/>
              <a:t>publications / </a:t>
            </a:r>
            <a:r>
              <a:rPr lang="fr-FR" sz="2400" dirty="0" err="1" smtClean="0"/>
              <a:t>year</a:t>
            </a:r>
            <a:r>
              <a:rPr lang="fr-FR" sz="2400" dirty="0" smtClean="0"/>
              <a:t> </a:t>
            </a:r>
            <a:endParaRPr lang="fr-FR" sz="1200" dirty="0" smtClean="0"/>
          </a:p>
          <a:p>
            <a:pPr marL="358775" lvl="3" indent="-358775">
              <a:spcAft>
                <a:spcPts val="1200"/>
              </a:spcAft>
            </a:pPr>
            <a:r>
              <a:rPr lang="fr-FR" sz="2400" dirty="0" smtClean="0"/>
              <a:t>20,5 M€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</a:t>
            </a:r>
            <a:r>
              <a:rPr lang="fr-FR" sz="2400" dirty="0" err="1" smtClean="0"/>
              <a:t>contracts</a:t>
            </a:r>
            <a:r>
              <a:rPr lang="fr-FR" sz="2400" dirty="0" smtClean="0"/>
              <a:t>, </a:t>
            </a:r>
            <a:r>
              <a:rPr lang="fr-FR" sz="2400" dirty="0" smtClean="0"/>
              <a:t>18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projects</a:t>
            </a:r>
            <a:r>
              <a:rPr lang="fr-FR" sz="2400" dirty="0" smtClean="0"/>
              <a:t>, </a:t>
            </a:r>
            <a:endParaRPr lang="fr-FR" sz="2400" dirty="0" smtClean="0"/>
          </a:p>
          <a:p>
            <a:pPr marL="358775" lvl="3" indent="-358775">
              <a:spcAft>
                <a:spcPts val="1200"/>
              </a:spcAft>
            </a:pPr>
            <a:r>
              <a:rPr lang="fr-FR" sz="2400" dirty="0" smtClean="0"/>
              <a:t>13 </a:t>
            </a:r>
            <a:r>
              <a:rPr lang="fr-FR" sz="2400" dirty="0" err="1" smtClean="0"/>
              <a:t>industrial</a:t>
            </a:r>
            <a:r>
              <a:rPr lang="fr-FR" sz="2400" dirty="0" smtClean="0"/>
              <a:t> or international chairs, 4 joint </a:t>
            </a:r>
            <a:r>
              <a:rPr lang="fr-FR" sz="2400" dirty="0" err="1" smtClean="0"/>
              <a:t>labs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,</a:t>
            </a:r>
            <a:endParaRPr lang="fr-FR" sz="2400" dirty="0" smtClean="0"/>
          </a:p>
          <a:p>
            <a:pPr marL="358775" lvl="3" indent="-358775">
              <a:spcAft>
                <a:spcPts val="1200"/>
              </a:spcAft>
            </a:pPr>
            <a:r>
              <a:rPr lang="fr-FR" sz="2400" dirty="0" smtClean="0"/>
              <a:t>68 patent groups,</a:t>
            </a:r>
            <a:endParaRPr lang="fr-FR" sz="2400" dirty="0" smtClean="0"/>
          </a:p>
          <a:p>
            <a:pPr marL="358775" lvl="3" indent="-358775">
              <a:spcAft>
                <a:spcPts val="1200"/>
              </a:spcAft>
            </a:pPr>
            <a:r>
              <a:rPr lang="fr-FR" sz="2400" dirty="0" smtClean="0"/>
              <a:t>6 joint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</a:t>
            </a:r>
            <a:r>
              <a:rPr lang="fr-FR" sz="2400" dirty="0" err="1" smtClean="0"/>
              <a:t>units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CNRS, INRIA </a:t>
            </a:r>
            <a:r>
              <a:rPr lang="fr-FR" sz="2400" dirty="0" smtClean="0"/>
              <a:t>ou </a:t>
            </a:r>
            <a:r>
              <a:rPr lang="fr-FR" sz="2400" dirty="0" smtClean="0"/>
              <a:t>INSERM.</a:t>
            </a:r>
            <a:endParaRPr lang="fr-FR" sz="2400" dirty="0" smtClean="0"/>
          </a:p>
          <a:p>
            <a:pPr marL="358775" lvl="4" indent="-358775">
              <a:buNone/>
            </a:pPr>
            <a:endParaRPr lang="fr-FR" sz="2400" b="1" dirty="0" smtClean="0"/>
          </a:p>
          <a:p>
            <a:pPr lvl="4">
              <a:lnSpc>
                <a:spcPct val="114000"/>
              </a:lnSpc>
              <a:buNone/>
            </a:pPr>
            <a:endParaRPr lang="fr-FR" sz="2400" b="1" dirty="0" smtClean="0"/>
          </a:p>
          <a:p>
            <a:endParaRPr lang="fr-FR" sz="2400" b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08720"/>
            <a:ext cx="2785664" cy="687131"/>
          </a:xfrm>
          <a:prstGeom prst="rect">
            <a:avLst/>
          </a:prstGeom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 l="28384" t="20432" r="29386" b="18271"/>
          <a:stretch>
            <a:fillRect/>
          </a:stretch>
        </p:blipFill>
        <p:spPr bwMode="auto">
          <a:xfrm>
            <a:off x="4716016" y="980728"/>
            <a:ext cx="1684746" cy="579994"/>
          </a:xfrm>
          <a:prstGeom prst="rect">
            <a:avLst/>
          </a:prstGeom>
          <a:noFill/>
        </p:spPr>
      </p:pic>
      <p:pic>
        <p:nvPicPr>
          <p:cNvPr id="79876" name="Picture 4" descr="https://www.labsticc.fr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97152"/>
            <a:ext cx="1087604" cy="492285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869160"/>
            <a:ext cx="1234743" cy="2880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301208"/>
            <a:ext cx="1152128" cy="46611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085184"/>
            <a:ext cx="1242976" cy="8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ogo-GEPEA-tutelles-2017.tiff"/>
          <p:cNvPicPr>
            <a:picLocks noChangeAspect="1"/>
          </p:cNvPicPr>
          <p:nvPr/>
        </p:nvPicPr>
        <p:blipFill>
          <a:blip r:embed="rId9" cstate="print"/>
          <a:srcRect r="39130"/>
          <a:stretch>
            <a:fillRect/>
          </a:stretch>
        </p:blipFill>
        <p:spPr>
          <a:xfrm>
            <a:off x="1115616" y="4725144"/>
            <a:ext cx="880441" cy="846696"/>
          </a:xfrm>
          <a:prstGeom prst="rect">
            <a:avLst/>
          </a:prstGeom>
        </p:spPr>
      </p:pic>
      <p:pic>
        <p:nvPicPr>
          <p:cNvPr id="79878" name="Picture 6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154597"/>
            <a:ext cx="596012" cy="794683"/>
          </a:xfrm>
          <a:prstGeom prst="rect">
            <a:avLst/>
          </a:prstGeom>
          <a:noFill/>
        </p:spPr>
      </p:pic>
      <p:sp>
        <p:nvSpPr>
          <p:cNvPr id="18" name="Titre 9"/>
          <p:cNvSpPr>
            <a:spLocks noGrp="1"/>
          </p:cNvSpPr>
          <p:nvPr>
            <p:ph type="title"/>
          </p:nvPr>
        </p:nvSpPr>
        <p:spPr>
          <a:xfrm>
            <a:off x="617538" y="116632"/>
            <a:ext cx="7986910" cy="665460"/>
          </a:xfrm>
        </p:spPr>
        <p:txBody>
          <a:bodyPr/>
          <a:lstStyle/>
          <a:p>
            <a:pPr algn="ctr"/>
            <a:r>
              <a:rPr lang="fr-FR" sz="2200" dirty="0" err="1"/>
              <a:t>Research</a:t>
            </a:r>
            <a:r>
              <a:rPr lang="fr-FR" sz="2200" dirty="0"/>
              <a:t> &amp; Innovation</a:t>
            </a:r>
            <a:br>
              <a:rPr lang="fr-FR" sz="2200" dirty="0"/>
            </a:br>
            <a:r>
              <a:rPr lang="fr-FR" sz="1600" dirty="0" smtClean="0"/>
              <a:t>Key figures</a:t>
            </a:r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333268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1FD4-D565-794E-A594-A2F3D05B094E}" type="datetime1">
              <a:rPr lang="fr-FR" smtClean="0"/>
              <a:pPr/>
              <a:t>22/10/2019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4"/>
          </p:nvPr>
        </p:nvSpPr>
        <p:spPr>
          <a:xfrm>
            <a:off x="265113" y="900080"/>
            <a:ext cx="8352928" cy="5949280"/>
          </a:xfrm>
        </p:spPr>
        <p:txBody>
          <a:bodyPr/>
          <a:lstStyle/>
          <a:p>
            <a:pPr marL="628650" lvl="1" indent="-171450">
              <a:buClr>
                <a:srgbClr val="5C6670"/>
              </a:buClr>
              <a:buFont typeface="Wingdings" panose="05000000000000000000" pitchFamily="2" charset="2"/>
              <a:buChar char="q"/>
            </a:pPr>
            <a:endParaRPr lang="fr-FR" sz="700" dirty="0">
              <a:solidFill>
                <a:srgbClr val="5C6670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1800" b="1" dirty="0">
                <a:solidFill>
                  <a:srgbClr val="7D7D7D"/>
                </a:solidFill>
              </a:rPr>
              <a:t>International </a:t>
            </a:r>
            <a:r>
              <a:rPr lang="fr-FR" sz="1800" b="1" dirty="0" err="1">
                <a:solidFill>
                  <a:srgbClr val="7D7D7D"/>
                </a:solidFill>
              </a:rPr>
              <a:t>rankings</a:t>
            </a:r>
            <a:endParaRPr lang="fr-FR" sz="1800" b="1" dirty="0">
              <a:solidFill>
                <a:srgbClr val="7D7D7D"/>
              </a:solidFill>
            </a:endParaRPr>
          </a:p>
          <a:p>
            <a:pPr marL="358775" lvl="3" indent="-358775">
              <a:spcAft>
                <a:spcPts val="600"/>
              </a:spcAft>
            </a:pPr>
            <a:r>
              <a:rPr lang="fr-FR" sz="1800" dirty="0"/>
              <a:t>THE WUR [351-400] ; 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fr-FR" sz="1800" dirty="0"/>
              <a:t>	THE by </a:t>
            </a:r>
            <a:r>
              <a:rPr lang="fr-FR" sz="1800" dirty="0" err="1"/>
              <a:t>subject</a:t>
            </a:r>
            <a:r>
              <a:rPr lang="fr-FR" sz="1800" dirty="0"/>
              <a:t> : 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fr-FR" sz="1800" dirty="0"/>
              <a:t>	</a:t>
            </a:r>
            <a:r>
              <a:rPr lang="fr-FR" sz="1800" dirty="0" err="1"/>
              <a:t>Physical</a:t>
            </a:r>
            <a:r>
              <a:rPr lang="fr-FR" sz="1800" dirty="0"/>
              <a:t> sciences [251-300],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fr-FR" sz="1800" dirty="0"/>
              <a:t>	Engineering &amp; </a:t>
            </a:r>
            <a:r>
              <a:rPr lang="fr-FR" sz="1800" dirty="0" err="1"/>
              <a:t>Technology</a:t>
            </a:r>
            <a:r>
              <a:rPr lang="fr-FR" sz="1800" dirty="0"/>
              <a:t> [301-400],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fr-FR" sz="1800" dirty="0"/>
              <a:t>	Computer Science [301-400] </a:t>
            </a:r>
            <a:endParaRPr lang="fr-FR" sz="1800" dirty="0" smtClean="0"/>
          </a:p>
          <a:p>
            <a:pPr marL="358775" lvl="3" indent="-358775">
              <a:spcAft>
                <a:spcPts val="600"/>
              </a:spcAft>
              <a:buNone/>
            </a:pPr>
            <a:endParaRPr lang="fr-FR" sz="1800" dirty="0"/>
          </a:p>
          <a:p>
            <a:pPr marL="358775" lvl="3" indent="-358775">
              <a:spcAft>
                <a:spcPts val="600"/>
              </a:spcAft>
            </a:pPr>
            <a:r>
              <a:rPr lang="en-US" sz="1800" dirty="0"/>
              <a:t>ARWU by Subject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en-US" sz="1800" dirty="0"/>
              <a:t>	Telecommunication engineering [151-200]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en-US" sz="1800" dirty="0"/>
              <a:t>	Electrical &amp; electronic engineering [201-300]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en-US" sz="1800" dirty="0"/>
              <a:t>	Computer science engineering [301-400]</a:t>
            </a:r>
          </a:p>
          <a:p>
            <a:pPr marL="358775" lvl="3" indent="-358775">
              <a:spcAft>
                <a:spcPts val="600"/>
              </a:spcAft>
              <a:buNone/>
            </a:pPr>
            <a:r>
              <a:rPr lang="en-US" sz="1800" dirty="0"/>
              <a:t>	Physics [301-400</a:t>
            </a:r>
            <a:r>
              <a:rPr lang="en-US" sz="1800" dirty="0" smtClean="0"/>
              <a:t>]</a:t>
            </a:r>
          </a:p>
          <a:p>
            <a:pPr marL="358775" lvl="3" indent="-358775">
              <a:spcAft>
                <a:spcPts val="600"/>
              </a:spcAft>
              <a:buNone/>
            </a:pPr>
            <a:endParaRPr lang="en-US" sz="1800" dirty="0"/>
          </a:p>
          <a:p>
            <a:pPr marL="358775" lvl="3" indent="-358775">
              <a:spcAft>
                <a:spcPts val="600"/>
              </a:spcAft>
            </a:pPr>
            <a:r>
              <a:rPr lang="en-US" sz="1800" dirty="0"/>
              <a:t>World Young Universities less than 50 years [57]</a:t>
            </a:r>
          </a:p>
          <a:p>
            <a:pPr marL="0" lvl="3" indent="0">
              <a:lnSpc>
                <a:spcPct val="114000"/>
              </a:lnSpc>
              <a:buNone/>
            </a:pPr>
            <a:endParaRPr lang="fr-FR" sz="1800" b="1" dirty="0">
              <a:solidFill>
                <a:srgbClr val="7D7D7D"/>
              </a:solidFill>
            </a:endParaRPr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7538" y="99244"/>
            <a:ext cx="8346950" cy="665460"/>
          </a:xfrm>
        </p:spPr>
        <p:txBody>
          <a:bodyPr/>
          <a:lstStyle/>
          <a:p>
            <a:pPr algn="ctr"/>
            <a:r>
              <a:rPr lang="fr-FR" sz="2200" dirty="0" err="1"/>
              <a:t>Research</a:t>
            </a:r>
            <a:r>
              <a:rPr lang="fr-FR" sz="2200" dirty="0"/>
              <a:t> &amp; Innovation</a:t>
            </a:r>
          </a:p>
        </p:txBody>
      </p:sp>
      <p:pic>
        <p:nvPicPr>
          <p:cNvPr id="11" name="Image 10" descr="classement-the-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340768"/>
            <a:ext cx="1370395" cy="1800200"/>
          </a:xfrm>
          <a:prstGeom prst="rect">
            <a:avLst/>
          </a:prstGeom>
        </p:spPr>
      </p:pic>
      <p:sp>
        <p:nvSpPr>
          <p:cNvPr id="18434" name="AutoShape 2" descr="QS World University Ranking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QS World University Ranking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Picture 4" descr="Academic Ranking of World Universit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567119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30099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MT Atlantique">
  <a:themeElements>
    <a:clrScheme name="PPT IMT ATLANTIQUE">
      <a:dk1>
        <a:sysClr val="windowText" lastClr="000000"/>
      </a:dk1>
      <a:lt1>
        <a:sysClr val="window" lastClr="FFFFFF"/>
      </a:lt1>
      <a:dk2>
        <a:srgbClr val="D9E1E2"/>
      </a:dk2>
      <a:lt2>
        <a:srgbClr val="A4D233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498</Words>
  <Application>Microsoft Office PowerPoint</Application>
  <PresentationFormat>Affichage à l'écran (4:3)</PresentationFormat>
  <Paragraphs>147</Paragraphs>
  <Slides>12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IMT Atlantique</vt:lpstr>
      <vt:lpstr>Diapositive 1</vt:lpstr>
      <vt:lpstr>IMT GROUP</vt:lpstr>
      <vt:lpstr>IMT Atlantique – AT A GLANCE </vt:lpstr>
      <vt:lpstr>IMT Atlantique – AT A GLANCE </vt:lpstr>
      <vt:lpstr>IMT Atlantique – AT A GLANCE  </vt:lpstr>
      <vt:lpstr>OUR MAIN SCIENTIFIC FIELDS</vt:lpstr>
      <vt:lpstr>Research &amp; Innovation Assocation of DOMAINS for better answers for the future</vt:lpstr>
      <vt:lpstr>Research &amp; Innovation Key figures</vt:lpstr>
      <vt:lpstr>Research &amp; Innovation</vt:lpstr>
      <vt:lpstr>SOME RESEarch highlights</vt:lpstr>
      <vt:lpstr>Diapositive 11</vt:lpstr>
      <vt:lpstr>Diapositive 12</vt:lpstr>
    </vt:vector>
  </TitlesOfParts>
  <Company>Télécom Bretagne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L’Incubateur Grand Ouest</dc:title>
  <dc:creator>TREMENBERT Pierre</dc:creator>
  <cp:lastModifiedBy>lecoq</cp:lastModifiedBy>
  <cp:revision>219</cp:revision>
  <cp:lastPrinted>2019-08-22T07:53:54Z</cp:lastPrinted>
  <dcterms:created xsi:type="dcterms:W3CDTF">2016-09-27T07:56:17Z</dcterms:created>
  <dcterms:modified xsi:type="dcterms:W3CDTF">2019-10-22T20:28:16Z</dcterms:modified>
</cp:coreProperties>
</file>