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90" r:id="rId2"/>
  </p:sldMasterIdLst>
  <p:notesMasterIdLst>
    <p:notesMasterId r:id="rId9"/>
  </p:notesMasterIdLst>
  <p:sldIdLst>
    <p:sldId id="257" r:id="rId3"/>
    <p:sldId id="288" r:id="rId4"/>
    <p:sldId id="261" r:id="rId5"/>
    <p:sldId id="285" r:id="rId6"/>
    <p:sldId id="286" r:id="rId7"/>
    <p:sldId id="28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9668" autoAdjust="0"/>
  </p:normalViewPr>
  <p:slideViewPr>
    <p:cSldViewPr>
      <p:cViewPr varScale="1">
        <p:scale>
          <a:sx n="115" d="100"/>
          <a:sy n="115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90E2C-F831-4ABF-BAB1-7B60C1F68096}" type="datetimeFigureOut">
              <a:rPr lang="fr-FR" smtClean="0"/>
              <a:t>18/10/2019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516D7-5007-4F3A-8FB2-02B055E38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43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B6BD7-9A9B-4C0B-9706-746DFBE9362A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06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4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8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8"/>
          <p:cNvGrpSpPr>
            <a:grpSpLocks/>
          </p:cNvGrpSpPr>
          <p:nvPr userDrawn="1"/>
        </p:nvGrpSpPr>
        <p:grpSpPr bwMode="auto">
          <a:xfrm>
            <a:off x="0" y="3933826"/>
            <a:ext cx="9144000" cy="2924175"/>
            <a:chOff x="-1" y="4077072"/>
            <a:chExt cx="9144001" cy="2924947"/>
          </a:xfrm>
        </p:grpSpPr>
        <p:pic>
          <p:nvPicPr>
            <p:cNvPr id="4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/>
            <a:stretch>
              <a:fillRect/>
            </a:stretch>
          </p:blipFill>
          <p:spPr bwMode="auto">
            <a:xfrm>
              <a:off x="0" y="4077072"/>
              <a:ext cx="9143488" cy="87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-1" y="5589240"/>
              <a:ext cx="9144001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0" y="4293075"/>
              <a:ext cx="9144000" cy="270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4221088"/>
            <a:ext cx="7848798" cy="208823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bg1"/>
                </a:solidFill>
                <a:latin typeface="Helvetica Neue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WP </a:t>
            </a:r>
            <a:r>
              <a:rPr lang="fr-FR" dirty="0" err="1" smtClean="0"/>
              <a:t>title</a:t>
            </a:r>
            <a:endParaRPr lang="fr-FR" dirty="0" smtClean="0"/>
          </a:p>
          <a:p>
            <a:pPr lvl="0"/>
            <a:r>
              <a:rPr lang="fr-FR" dirty="0" smtClean="0"/>
              <a:t>Speaker</a:t>
            </a:r>
          </a:p>
          <a:p>
            <a:pPr lvl="0"/>
            <a:r>
              <a:rPr lang="fr-FR" dirty="0" smtClean="0"/>
              <a:t>Institution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1835943" y="6481047"/>
            <a:ext cx="5472113" cy="2603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altLang="fr-FR" dirty="0" smtClean="0"/>
              <a:t>Kick-off meeting, </a:t>
            </a:r>
            <a:r>
              <a:rPr lang="fr-FR" altLang="fr-FR" dirty="0" err="1" smtClean="0"/>
              <a:t>October</a:t>
            </a:r>
            <a:r>
              <a:rPr lang="fr-FR" altLang="fr-FR" dirty="0" smtClean="0"/>
              <a:t> 23-35 2019</a:t>
            </a:r>
            <a:endParaRPr lang="fr-FR" altLang="fr-FR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388351" y="6526215"/>
            <a:ext cx="720725" cy="3317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D0DC3E-1E78-4567-A247-681C0D53CE2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63332" y="1772816"/>
            <a:ext cx="7416824" cy="1584176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b="1" dirty="0" smtClean="0"/>
              <a:t>‘The strong interaction at the frontier of knowledge: fundamental research and applications’ </a:t>
            </a:r>
          </a:p>
        </p:txBody>
      </p:sp>
    </p:spTree>
    <p:extLst>
      <p:ext uri="{BB962C8B-B14F-4D97-AF65-F5344CB8AC3E}">
        <p14:creationId xmlns:p14="http://schemas.microsoft.com/office/powerpoint/2010/main" val="157415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6985471" cy="12968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187450" y="1556793"/>
            <a:ext cx="7705725" cy="453603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1979712" y="6453336"/>
            <a:ext cx="5472113" cy="2603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altLang="fr-FR" dirty="0" smtClean="0"/>
              <a:t>Kick-off meeting, </a:t>
            </a:r>
            <a:r>
              <a:rPr lang="fr-FR" altLang="fr-FR" dirty="0" err="1" smtClean="0"/>
              <a:t>October</a:t>
            </a:r>
            <a:r>
              <a:rPr lang="fr-FR" altLang="fr-FR" dirty="0" smtClean="0"/>
              <a:t> 23-35 2019</a:t>
            </a: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388351" y="6526215"/>
            <a:ext cx="720725" cy="3317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D3D12C-5743-4822-B232-3AA654F24035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6228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8"/>
          <p:cNvGrpSpPr>
            <a:grpSpLocks/>
          </p:cNvGrpSpPr>
          <p:nvPr userDrawn="1"/>
        </p:nvGrpSpPr>
        <p:grpSpPr bwMode="auto">
          <a:xfrm>
            <a:off x="0" y="4032252"/>
            <a:ext cx="9144000" cy="2828925"/>
            <a:chOff x="-1" y="4077072"/>
            <a:chExt cx="9180001" cy="2813414"/>
          </a:xfrm>
        </p:grpSpPr>
        <p:pic>
          <p:nvPicPr>
            <p:cNvPr id="5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/>
            <a:stretch>
              <a:fillRect/>
            </a:stretch>
          </p:blipFill>
          <p:spPr bwMode="auto">
            <a:xfrm>
              <a:off x="0" y="4077072"/>
              <a:ext cx="9179488" cy="88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-1" y="5589239"/>
              <a:ext cx="9180001" cy="13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0" y="4869159"/>
              <a:ext cx="9180000" cy="13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251519" y="4149080"/>
              <a:ext cx="4139611" cy="58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539552" y="4230969"/>
            <a:ext cx="8208912" cy="1329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39552" y="5560098"/>
            <a:ext cx="8208912" cy="1214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91996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755650" y="6524625"/>
            <a:ext cx="1701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 dirty="0" smtClean="0">
                <a:solidFill>
                  <a:schemeClr val="bg1"/>
                </a:solidFill>
                <a:latin typeface="Helvetica Neue"/>
                <a:ea typeface="+mn-ea"/>
                <a:cs typeface="Helvetica Neue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25/05/2016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6985471" cy="12968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187450" y="1556793"/>
            <a:ext cx="7705725" cy="453603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2444751" y="6521450"/>
            <a:ext cx="5472113" cy="2603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Événement - orateur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388351" y="6526215"/>
            <a:ext cx="720725" cy="3317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D3D12C-5743-4822-B232-3AA654F24035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6789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8"/>
          <p:cNvGrpSpPr>
            <a:grpSpLocks/>
          </p:cNvGrpSpPr>
          <p:nvPr userDrawn="1"/>
        </p:nvGrpSpPr>
        <p:grpSpPr bwMode="auto">
          <a:xfrm>
            <a:off x="0" y="3933826"/>
            <a:ext cx="9144000" cy="2924175"/>
            <a:chOff x="-1" y="4077072"/>
            <a:chExt cx="9144001" cy="2924947"/>
          </a:xfrm>
        </p:grpSpPr>
        <p:pic>
          <p:nvPicPr>
            <p:cNvPr id="4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/>
            <a:stretch>
              <a:fillRect/>
            </a:stretch>
          </p:blipFill>
          <p:spPr bwMode="auto">
            <a:xfrm>
              <a:off x="0" y="4077072"/>
              <a:ext cx="9143488" cy="87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-1" y="5589240"/>
              <a:ext cx="9144001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0" y="4293075"/>
              <a:ext cx="9144000" cy="270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4221088"/>
            <a:ext cx="7848798" cy="208823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bg1"/>
                </a:solidFill>
                <a:latin typeface="Helvetica Neue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WP </a:t>
            </a:r>
            <a:r>
              <a:rPr lang="fr-FR" dirty="0" err="1" smtClean="0"/>
              <a:t>title</a:t>
            </a:r>
            <a:endParaRPr lang="fr-FR" dirty="0" smtClean="0"/>
          </a:p>
          <a:p>
            <a:pPr lvl="0"/>
            <a:r>
              <a:rPr lang="fr-FR" dirty="0" smtClean="0"/>
              <a:t>Speaker</a:t>
            </a:r>
          </a:p>
          <a:p>
            <a:pPr lvl="0"/>
            <a:r>
              <a:rPr lang="fr-FR" dirty="0" smtClean="0"/>
              <a:t>Institution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1835943" y="6481047"/>
            <a:ext cx="5472113" cy="2603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altLang="fr-FR" dirty="0" smtClean="0"/>
              <a:t>Kick-off meeting, </a:t>
            </a:r>
            <a:r>
              <a:rPr lang="fr-FR" altLang="fr-FR" dirty="0" err="1" smtClean="0"/>
              <a:t>October</a:t>
            </a:r>
            <a:r>
              <a:rPr lang="fr-FR" altLang="fr-FR" dirty="0" smtClean="0"/>
              <a:t> 23-35 2019</a:t>
            </a:r>
            <a:endParaRPr lang="fr-FR" altLang="fr-FR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388351" y="6526215"/>
            <a:ext cx="720725" cy="3317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D0DC3E-1E78-4567-A247-681C0D53CE2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63332" y="1772816"/>
            <a:ext cx="7416824" cy="1584176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b="1" dirty="0" smtClean="0"/>
              <a:t>‘The strong interaction at the frontier of knowledge: fundamental research and applications’ </a:t>
            </a:r>
          </a:p>
        </p:txBody>
      </p:sp>
    </p:spTree>
    <p:extLst>
      <p:ext uri="{BB962C8B-B14F-4D97-AF65-F5344CB8AC3E}">
        <p14:creationId xmlns:p14="http://schemas.microsoft.com/office/powerpoint/2010/main" val="238413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6985471" cy="12968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187450" y="1556793"/>
            <a:ext cx="7705725" cy="453603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1979712" y="6453336"/>
            <a:ext cx="5472113" cy="2603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altLang="fr-FR" dirty="0" smtClean="0"/>
              <a:t>Kick-off meeting, </a:t>
            </a:r>
            <a:r>
              <a:rPr lang="fr-FR" altLang="fr-FR" dirty="0" err="1" smtClean="0"/>
              <a:t>October</a:t>
            </a:r>
            <a:r>
              <a:rPr lang="fr-FR" altLang="fr-FR" dirty="0" smtClean="0"/>
              <a:t> 23-35 2019</a:t>
            </a: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388351" y="6526215"/>
            <a:ext cx="720725" cy="3317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D3D12C-5743-4822-B232-3AA654F24035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" y="6108104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/>
                </a:solidFill>
                <a:ea typeface="Calibri" panose="020F0502020204030204" pitchFamily="34" charset="0"/>
              </a:rPr>
              <a:t>This project has received funding from the European Union’s Horizon 2020 research and innovation programme under grant agreement No 824093.</a:t>
            </a:r>
            <a:endParaRPr lang="fr-FR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1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8"/>
          <p:cNvGrpSpPr>
            <a:grpSpLocks/>
          </p:cNvGrpSpPr>
          <p:nvPr userDrawn="1"/>
        </p:nvGrpSpPr>
        <p:grpSpPr bwMode="auto">
          <a:xfrm>
            <a:off x="0" y="4032252"/>
            <a:ext cx="9144000" cy="2828925"/>
            <a:chOff x="-1" y="4077072"/>
            <a:chExt cx="9180001" cy="2813414"/>
          </a:xfrm>
        </p:grpSpPr>
        <p:pic>
          <p:nvPicPr>
            <p:cNvPr id="5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/>
            <a:stretch>
              <a:fillRect/>
            </a:stretch>
          </p:blipFill>
          <p:spPr bwMode="auto">
            <a:xfrm>
              <a:off x="0" y="4077072"/>
              <a:ext cx="9179488" cy="88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-1" y="5589239"/>
              <a:ext cx="9180001" cy="13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0" y="4869159"/>
              <a:ext cx="9180000" cy="13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251519" y="4149080"/>
              <a:ext cx="4139611" cy="58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539552" y="4230969"/>
            <a:ext cx="8208912" cy="1329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39552" y="5560098"/>
            <a:ext cx="8208912" cy="1214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10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755650" y="6524625"/>
            <a:ext cx="1701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 dirty="0" smtClean="0">
                <a:solidFill>
                  <a:schemeClr val="bg1"/>
                </a:solidFill>
                <a:latin typeface="Helvetica Neue"/>
                <a:ea typeface="+mn-ea"/>
                <a:cs typeface="Helvetica Neue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25/05/2016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6985471" cy="12968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187450" y="1556793"/>
            <a:ext cx="7705725" cy="453603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2444751" y="6521450"/>
            <a:ext cx="5472113" cy="2603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Événement - orateur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388351" y="6526215"/>
            <a:ext cx="720725" cy="3317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D3D12C-5743-4822-B232-3AA654F24035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9150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er 5"/>
          <p:cNvGrpSpPr>
            <a:grpSpLocks/>
          </p:cNvGrpSpPr>
          <p:nvPr userDrawn="1"/>
        </p:nvGrpSpPr>
        <p:grpSpPr bwMode="auto">
          <a:xfrm>
            <a:off x="1588" y="6369050"/>
            <a:ext cx="9144000" cy="495300"/>
            <a:chOff x="1063" y="6373816"/>
            <a:chExt cx="9144000" cy="494690"/>
          </a:xfrm>
        </p:grpSpPr>
        <p:pic>
          <p:nvPicPr>
            <p:cNvPr id="1030" name="Imag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 t="23212" b="20467"/>
            <a:stretch>
              <a:fillRect/>
            </a:stretch>
          </p:blipFill>
          <p:spPr bwMode="auto">
            <a:xfrm>
              <a:off x="1063" y="6373816"/>
              <a:ext cx="9144000" cy="49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323526" y="6381326"/>
              <a:ext cx="4139843" cy="46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6" y="6453188"/>
            <a:ext cx="54721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Helvetica Neue" pitchFamily="1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>
                <a:ea typeface="MS PGothic" pitchFamily="34" charset="-128"/>
              </a:rPr>
              <a:t>Événement - orateur</a:t>
            </a:r>
          </a:p>
        </p:txBody>
      </p:sp>
      <p:sp>
        <p:nvSpPr>
          <p:cNvPr id="14" name="Espace réservé du numéro de diapositiv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16913" y="6459540"/>
            <a:ext cx="79216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Helvetica Neue" pitchFamily="1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87F80-C713-4053-A89F-D55C1F0D9B49}" type="slidenum">
              <a:rPr lang="fr-FR" altLang="fr-F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dirty="0">
              <a:ea typeface="MS PGothic" pitchFamily="34" charset="-128"/>
            </a:endParaRPr>
          </a:p>
        </p:txBody>
      </p:sp>
      <p:pic>
        <p:nvPicPr>
          <p:cNvPr id="2" name="Picture 2" descr="D:\claire à sauvegarder\logoStrong2020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565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5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9" r:id="rId3"/>
    <p:sldLayoutId id="2147483688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/>
          <a:ea typeface="MS PGothic" pitchFamily="34" charset="-128"/>
          <a:cs typeface="Helvetica Neu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Courier New" pitchFamily="49" charset="0"/>
        <a:buChar char="o"/>
        <a:defRPr sz="2000" b="1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6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4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0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er 5"/>
          <p:cNvGrpSpPr>
            <a:grpSpLocks/>
          </p:cNvGrpSpPr>
          <p:nvPr userDrawn="1"/>
        </p:nvGrpSpPr>
        <p:grpSpPr bwMode="auto">
          <a:xfrm>
            <a:off x="1588" y="6369050"/>
            <a:ext cx="9144000" cy="495300"/>
            <a:chOff x="1063" y="6373816"/>
            <a:chExt cx="9144000" cy="494690"/>
          </a:xfrm>
        </p:grpSpPr>
        <p:pic>
          <p:nvPicPr>
            <p:cNvPr id="1030" name="Imag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 t="23212" b="20467"/>
            <a:stretch>
              <a:fillRect/>
            </a:stretch>
          </p:blipFill>
          <p:spPr bwMode="auto">
            <a:xfrm>
              <a:off x="1063" y="6373816"/>
              <a:ext cx="9144000" cy="49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323526" y="6381326"/>
              <a:ext cx="4139843" cy="46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6" y="6453188"/>
            <a:ext cx="54721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Helvetica Neue" pitchFamily="1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>
                <a:ea typeface="MS PGothic" pitchFamily="34" charset="-128"/>
              </a:rPr>
              <a:t>Événement - orateur</a:t>
            </a:r>
          </a:p>
        </p:txBody>
      </p:sp>
      <p:sp>
        <p:nvSpPr>
          <p:cNvPr id="14" name="Espace réservé du numéro de diapositiv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16913" y="6459540"/>
            <a:ext cx="79216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Helvetica Neue" pitchFamily="1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87F80-C713-4053-A89F-D55C1F0D9B49}" type="slidenum">
              <a:rPr lang="fr-FR" altLang="fr-F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dirty="0">
              <a:ea typeface="MS PGothic" pitchFamily="34" charset="-128"/>
            </a:endParaRPr>
          </a:p>
        </p:txBody>
      </p:sp>
      <p:pic>
        <p:nvPicPr>
          <p:cNvPr id="2" name="Picture 2" descr="D:\claire à sauvegarder\logoStrong2020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565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6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/>
          <a:ea typeface="MS PGothic" pitchFamily="34" charset="-128"/>
          <a:cs typeface="Helvetica Neu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Courier New" pitchFamily="49" charset="0"/>
        <a:buChar char="o"/>
        <a:defRPr sz="2000" b="1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6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4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0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ndico.in2p3.fr/event/1971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exte 1"/>
          <p:cNvSpPr>
            <a:spLocks noGrp="1"/>
          </p:cNvSpPr>
          <p:nvPr>
            <p:ph type="body" sz="quarter" idx="10"/>
          </p:nvPr>
        </p:nvSpPr>
        <p:spPr bwMode="auto">
          <a:xfrm>
            <a:off x="179513" y="4221088"/>
            <a:ext cx="8784976" cy="2520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Barbara ERAZMUS</a:t>
            </a:r>
          </a:p>
          <a:p>
            <a:pPr algn="ctr"/>
            <a:r>
              <a:rPr lang="fr-FR" altLang="fr-FR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Subatech</a:t>
            </a:r>
            <a:endParaRPr lang="fr-FR" altLang="fr-FR" sz="1200" b="0" i="1" dirty="0">
              <a:latin typeface="Helvetica Neue" pitchFamily="1" charset="0"/>
            </a:endParaRPr>
          </a:p>
          <a:p>
            <a:pPr algn="ctr"/>
            <a:endParaRPr lang="fr-FR" sz="1800" dirty="0">
              <a:latin typeface="Verdana"/>
            </a:endParaRPr>
          </a:p>
          <a:p>
            <a:pPr algn="ctr"/>
            <a:endParaRPr lang="fr-FR" altLang="fr-FR" sz="2000" b="0" dirty="0" smtClean="0">
              <a:latin typeface="Helvetica Neue" pitchFamily="1" charset="0"/>
            </a:endParaRP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467545" y="5877272"/>
            <a:ext cx="8208963" cy="1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altLang="fr-FR" sz="1600" b="1" i="1" dirty="0" smtClean="0">
                <a:latin typeface="Helvetica Neue" pitchFamily="1" charset="0"/>
              </a:rPr>
              <a:t>STRONG-2020 Kick-off meeting</a:t>
            </a:r>
          </a:p>
          <a:p>
            <a:pPr algn="ctr"/>
            <a:r>
              <a:rPr lang="fr-FR" altLang="fr-FR" sz="1600" i="1" dirty="0" err="1" smtClean="0">
                <a:latin typeface="Helvetica Neue" pitchFamily="1" charset="0"/>
              </a:rPr>
              <a:t>October</a:t>
            </a:r>
            <a:r>
              <a:rPr lang="fr-FR" altLang="fr-FR" sz="1600" i="1" dirty="0" smtClean="0">
                <a:latin typeface="Helvetica Neue" pitchFamily="1" charset="0"/>
              </a:rPr>
              <a:t> 23-25, 2019, Nantes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63332" y="1772816"/>
            <a:ext cx="7416824" cy="158417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chemeClr val="tx1"/>
                </a:solidFill>
                <a:latin typeface="+mj-lt"/>
                <a:ea typeface="MS PGothic" pitchFamily="34" charset="-128"/>
                <a:cs typeface="Helvetica Neue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kern="0" smtClean="0"/>
              <a:t>‘The strong interaction at the frontier of knowledge: fundamental research and applications’ 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6145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96604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itchFamily="1" charset="0"/>
                <a:ea typeface="+mn-ea"/>
                <a:cs typeface="+mn-cs"/>
              </a:rPr>
              <a:t>Barbara Erazmus, Coordinatrice du projet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itchFamily="1" charset="0"/>
                <a:ea typeface="+mn-ea"/>
                <a:cs typeface="+mn-cs"/>
              </a:rPr>
              <a:t>Paris,08/02/2018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884FC-6D2D-4836-929C-D3E014C8BDF7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endParaRPr kumimoji="0" lang="fr-FR" alt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itchFamily="1" charset="0"/>
                <a:ea typeface="MS PGothic" pitchFamily="34" charset="-128"/>
                <a:cs typeface="+mn-cs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Courier New" pitchFamily="49" charset="0"/>
              <a:buNone/>
              <a:tabLst/>
              <a:defRPr/>
            </a:pPr>
            <a:endParaRPr kumimoji="0" lang="fr-FR" altLang="fr-FR" sz="14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pitchFamily="1" charset="0"/>
              <a:ea typeface="MS PGothic" pitchFamily="34" charset="-128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 bwMode="auto">
          <a:xfrm>
            <a:off x="1979712" y="188640"/>
            <a:ext cx="6912581" cy="576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STRONG-2020 Kick-off meeting</a:t>
            </a:r>
            <a:endParaRPr lang="fr-FR" altLang="fr-FR" sz="28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187450" y="1124744"/>
            <a:ext cx="7705725" cy="4752529"/>
          </a:xfrm>
        </p:spPr>
        <p:txBody>
          <a:bodyPr/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https://indico.in2p3.fr/event/19715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23 to 25, Nantes, France</a:t>
            </a:r>
          </a:p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23:	General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administrative and 			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aspects of the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issemination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and communication</a:t>
            </a:r>
          </a:p>
          <a:p>
            <a:pPr marL="457200" lvl="1" indent="0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meeting,  Chair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24: 	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WPs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update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25: 	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WPs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update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meeting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96604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3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2051720" y="188640"/>
            <a:ext cx="6840573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Helvetica Neue"/>
                <a:ea typeface="MS PGothic" pitchFamily="34" charset="-128"/>
                <a:cs typeface="Helvetica Neue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fr-FR" altLang="fr-FR" sz="2800" i="1" kern="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</a:t>
            </a:r>
            <a:r>
              <a:rPr lang="fr-FR" altLang="fr-FR" sz="2800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altLang="fr-FR" sz="2800" i="1" kern="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fr-FR" altLang="fr-FR" sz="2800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</a:t>
            </a:r>
            <a:endParaRPr lang="fr-FR" altLang="fr-FR" sz="2800" i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23530" t="6894" r="25134" b="8180"/>
          <a:stretch/>
        </p:blipFill>
        <p:spPr>
          <a:xfrm>
            <a:off x="1907704" y="822505"/>
            <a:ext cx="5927429" cy="55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96604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4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2051720" y="188640"/>
            <a:ext cx="6840573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Helvetica Neue"/>
                <a:ea typeface="MS PGothic" pitchFamily="34" charset="-128"/>
                <a:cs typeface="Helvetica Neue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fr-FR" altLang="fr-FR" sz="2800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Thursday, </a:t>
            </a:r>
            <a:r>
              <a:rPr lang="fr-FR" altLang="fr-FR" sz="2800" i="1" kern="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fr-FR" altLang="fr-FR" sz="2800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(</a:t>
            </a:r>
            <a:r>
              <a:rPr lang="fr-FR" altLang="fr-FR" sz="2800" i="1" kern="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fr-FR" altLang="fr-FR" sz="2800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altLang="fr-FR" sz="2800" i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23872" t="12831" r="24405" b="4513"/>
          <a:stretch/>
        </p:blipFill>
        <p:spPr>
          <a:xfrm>
            <a:off x="1835696" y="1030606"/>
            <a:ext cx="5922913" cy="53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96604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5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2051720" y="188640"/>
            <a:ext cx="6840573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Helvetica Neue"/>
                <a:ea typeface="MS PGothic" pitchFamily="34" charset="-128"/>
                <a:cs typeface="Helvetica Neue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fr-FR" altLang="fr-FR" sz="2800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Thursday, </a:t>
            </a:r>
            <a:r>
              <a:rPr lang="fr-FR" altLang="fr-FR" sz="2800" i="1" kern="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fr-FR" altLang="fr-FR" sz="2800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(</a:t>
            </a:r>
            <a:r>
              <a:rPr lang="fr-FR" altLang="fr-FR" sz="2800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altLang="fr-FR" sz="2800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m)</a:t>
            </a:r>
            <a:endParaRPr lang="fr-FR" altLang="fr-FR" sz="2800" i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28891" t="7018" r="29739" b="5486"/>
          <a:stretch/>
        </p:blipFill>
        <p:spPr>
          <a:xfrm>
            <a:off x="2627783" y="788184"/>
            <a:ext cx="4680521" cy="55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96604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6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2051720" y="188640"/>
            <a:ext cx="6840573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Helvetica Neue"/>
                <a:ea typeface="MS PGothic" pitchFamily="34" charset="-128"/>
                <a:cs typeface="Helvetica Neue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fr-FR" altLang="fr-FR" sz="2800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Friday, </a:t>
            </a:r>
            <a:r>
              <a:rPr lang="fr-FR" altLang="fr-FR" sz="2800" i="1" kern="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fr-FR" altLang="fr-FR" sz="2800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</a:t>
            </a:r>
            <a:endParaRPr lang="fr-FR" altLang="fr-FR" sz="2800" i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23780" t="8826" r="24711" b="12841"/>
          <a:stretch/>
        </p:blipFill>
        <p:spPr>
          <a:xfrm>
            <a:off x="1907704" y="908720"/>
            <a:ext cx="6345309" cy="54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114</Words>
  <Application>Microsoft Office PowerPoint</Application>
  <PresentationFormat>Affichage à l'écran (4:3)</PresentationFormat>
  <Paragraphs>42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MS PGothic</vt:lpstr>
      <vt:lpstr>Arial</vt:lpstr>
      <vt:lpstr>Arial Narrow</vt:lpstr>
      <vt:lpstr>Calibri</vt:lpstr>
      <vt:lpstr>Courier New</vt:lpstr>
      <vt:lpstr>Helvetica Neue</vt:lpstr>
      <vt:lpstr>Times New Roman</vt:lpstr>
      <vt:lpstr>Verdana</vt:lpstr>
      <vt:lpstr>2_Conception personnalisée</vt:lpstr>
      <vt:lpstr>3_Conception personnalisée</vt:lpstr>
      <vt:lpstr>Présentation PowerPoint</vt:lpstr>
      <vt:lpstr>STRONG-2020 Kick-off meeting</vt:lpstr>
      <vt:lpstr>Présentation PowerPoint</vt:lpstr>
      <vt:lpstr>Présentation PowerPoint</vt:lpstr>
      <vt:lpstr>Présentation PowerPoint</vt:lpstr>
      <vt:lpstr>Présentation PowerPoint</vt:lpstr>
    </vt:vector>
  </TitlesOfParts>
  <Company>CNRS DR16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BENITO Victor</dc:creator>
  <cp:lastModifiedBy>Claire BONARD</cp:lastModifiedBy>
  <cp:revision>221</cp:revision>
  <dcterms:created xsi:type="dcterms:W3CDTF">2018-01-25T14:30:09Z</dcterms:created>
  <dcterms:modified xsi:type="dcterms:W3CDTF">2019-10-18T12:22:04Z</dcterms:modified>
</cp:coreProperties>
</file>