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10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5B9F-F683-4698-8BEE-D2BABE4EB719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29EF-DA4E-4518-868C-569A26B1C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20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5B9F-F683-4698-8BEE-D2BABE4EB719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29EF-DA4E-4518-868C-569A26B1C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73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5B9F-F683-4698-8BEE-D2BABE4EB719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29EF-DA4E-4518-868C-569A26B1C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48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5B9F-F683-4698-8BEE-D2BABE4EB719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29EF-DA4E-4518-868C-569A26B1C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52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5B9F-F683-4698-8BEE-D2BABE4EB719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29EF-DA4E-4518-868C-569A26B1C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15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5B9F-F683-4698-8BEE-D2BABE4EB719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29EF-DA4E-4518-868C-569A26B1C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13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5B9F-F683-4698-8BEE-D2BABE4EB719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29EF-DA4E-4518-868C-569A26B1C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39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5B9F-F683-4698-8BEE-D2BABE4EB719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29EF-DA4E-4518-868C-569A26B1C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94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5B9F-F683-4698-8BEE-D2BABE4EB719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29EF-DA4E-4518-868C-569A26B1C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078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5B9F-F683-4698-8BEE-D2BABE4EB719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29EF-DA4E-4518-868C-569A26B1C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11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5B9F-F683-4698-8BEE-D2BABE4EB719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29EF-DA4E-4518-868C-569A26B1C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07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95B9F-F683-4698-8BEE-D2BABE4EB719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E29EF-DA4E-4518-868C-569A26B1C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90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_alain\LEP3\TLEP-workshops\2019-11-FCC-FRANCE\affiche_version_finalisée_Journées_FCC-France_2019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5543" t="33505" b="31521"/>
          <a:stretch/>
        </p:blipFill>
        <p:spPr bwMode="auto">
          <a:xfrm>
            <a:off x="3119339" y="1847317"/>
            <a:ext cx="2905322" cy="323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23764" y="116632"/>
            <a:ext cx="2096471" cy="13234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CH" sz="4000" b="1" dirty="0" smtClean="0"/>
              <a:t>MERCI!</a:t>
            </a:r>
          </a:p>
          <a:p>
            <a:pPr algn="ctr"/>
            <a:r>
              <a:rPr lang="fr-CH" sz="4000" b="1" dirty="0" smtClean="0"/>
              <a:t>THANKS!</a:t>
            </a:r>
            <a:endParaRPr lang="en-GB" sz="4000" b="1" dirty="0"/>
          </a:p>
        </p:txBody>
      </p:sp>
      <p:pic>
        <p:nvPicPr>
          <p:cNvPr id="4" name="Picture 2" descr="F:\_alain\LEP3\TLEP-workshops\2019-11-FCC-FRANCE\affiche_version_finalisée_Journées_FCC-France_2019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706" t="53075" r="50107" b="23229"/>
          <a:stretch/>
        </p:blipFill>
        <p:spPr bwMode="auto">
          <a:xfrm>
            <a:off x="35496" y="778351"/>
            <a:ext cx="2828926" cy="314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41113" y="5589240"/>
            <a:ext cx="652743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CH" sz="3600" b="1" dirty="0" smtClean="0"/>
              <a:t>87</a:t>
            </a:r>
            <a:endParaRPr lang="en-GB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79830" y="404664"/>
            <a:ext cx="2268634" cy="4801314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fr-CH" b="1" dirty="0"/>
              <a:t>Au LPNHE </a:t>
            </a:r>
            <a:endParaRPr lang="fr-CH" b="1" dirty="0" smtClean="0"/>
          </a:p>
          <a:p>
            <a:pPr lvl="0"/>
            <a:r>
              <a:rPr lang="fr-CH" dirty="0" smtClean="0"/>
              <a:t>Marco </a:t>
            </a:r>
            <a:r>
              <a:rPr lang="fr-CH" dirty="0" err="1" smtClean="0"/>
              <a:t>Zito</a:t>
            </a:r>
            <a:r>
              <a:rPr lang="fr-CH" dirty="0" smtClean="0"/>
              <a:t>,</a:t>
            </a:r>
          </a:p>
          <a:p>
            <a:pPr lvl="0"/>
            <a:r>
              <a:rPr lang="fr-CH" dirty="0" smtClean="0"/>
              <a:t>Luc </a:t>
            </a:r>
            <a:r>
              <a:rPr lang="fr-CH" dirty="0" err="1" smtClean="0"/>
              <a:t>Poggioli</a:t>
            </a:r>
            <a:r>
              <a:rPr lang="fr-CH" dirty="0" smtClean="0"/>
              <a:t>, </a:t>
            </a:r>
          </a:p>
          <a:p>
            <a:pPr lvl="0"/>
            <a:r>
              <a:rPr lang="fr-CH" dirty="0" smtClean="0"/>
              <a:t>Laurence </a:t>
            </a:r>
            <a:r>
              <a:rPr lang="fr-CH" dirty="0"/>
              <a:t>Marquet</a:t>
            </a:r>
          </a:p>
          <a:p>
            <a:pPr lvl="0"/>
            <a:endParaRPr lang="fr-CH" dirty="0" smtClean="0"/>
          </a:p>
          <a:p>
            <a:pPr lvl="0"/>
            <a:r>
              <a:rPr lang="fr-CH" b="1" dirty="0" smtClean="0"/>
              <a:t>L’affiche</a:t>
            </a:r>
            <a:r>
              <a:rPr lang="fr-CH" b="1" dirty="0"/>
              <a:t> :  </a:t>
            </a:r>
            <a:r>
              <a:rPr lang="fr-CH" dirty="0"/>
              <a:t>          </a:t>
            </a:r>
            <a:endParaRPr lang="fr-CH" dirty="0" smtClean="0"/>
          </a:p>
          <a:p>
            <a:pPr lvl="0"/>
            <a:r>
              <a:rPr lang="fr-CH" dirty="0" smtClean="0"/>
              <a:t>Bruno </a:t>
            </a:r>
            <a:r>
              <a:rPr lang="fr-CH" dirty="0" err="1"/>
              <a:t>Mazoyer</a:t>
            </a:r>
            <a:r>
              <a:rPr lang="fr-CH" dirty="0"/>
              <a:t> (LAL)</a:t>
            </a:r>
          </a:p>
          <a:p>
            <a:pPr lvl="0"/>
            <a:r>
              <a:rPr lang="fr-CH" dirty="0"/>
              <a:t>          </a:t>
            </a:r>
            <a:endParaRPr lang="fr-CH" dirty="0" smtClean="0"/>
          </a:p>
          <a:p>
            <a:pPr lvl="0"/>
            <a:r>
              <a:rPr lang="fr-CH" b="1" dirty="0" smtClean="0"/>
              <a:t>IN2P3 </a:t>
            </a:r>
          </a:p>
          <a:p>
            <a:pPr lvl="0"/>
            <a:r>
              <a:rPr lang="fr-CH" dirty="0" smtClean="0"/>
              <a:t>Reynald Pain</a:t>
            </a:r>
          </a:p>
          <a:p>
            <a:pPr lvl="0"/>
            <a:r>
              <a:rPr lang="fr-CH" dirty="0" smtClean="0"/>
              <a:t>Laurent </a:t>
            </a:r>
            <a:r>
              <a:rPr lang="fr-CH" dirty="0" err="1" smtClean="0"/>
              <a:t>Vacavant</a:t>
            </a:r>
            <a:endParaRPr lang="fr-CH" dirty="0" smtClean="0"/>
          </a:p>
          <a:p>
            <a:pPr lvl="0"/>
            <a:r>
              <a:rPr lang="fr-CH" dirty="0" smtClean="0"/>
              <a:t>Jean-Luc </a:t>
            </a:r>
            <a:r>
              <a:rPr lang="fr-CH" dirty="0" err="1" smtClean="0"/>
              <a:t>Biarrotte</a:t>
            </a:r>
            <a:endParaRPr lang="fr-CH" dirty="0"/>
          </a:p>
          <a:p>
            <a:pPr lvl="0"/>
            <a:r>
              <a:rPr lang="fr-CH" dirty="0" smtClean="0"/>
              <a:t> </a:t>
            </a:r>
          </a:p>
          <a:p>
            <a:pPr lvl="0"/>
            <a:r>
              <a:rPr lang="fr-CH" b="1" dirty="0" smtClean="0"/>
              <a:t>CEA </a:t>
            </a:r>
          </a:p>
          <a:p>
            <a:pPr lvl="0"/>
            <a:r>
              <a:rPr lang="fr-CH" dirty="0" smtClean="0"/>
              <a:t>Philippe </a:t>
            </a:r>
            <a:r>
              <a:rPr lang="fr-CH" dirty="0" err="1" smtClean="0"/>
              <a:t>Chomaz</a:t>
            </a:r>
            <a:endParaRPr lang="fr-CH" dirty="0"/>
          </a:p>
          <a:p>
            <a:r>
              <a:rPr lang="fr-CH" dirty="0" smtClean="0"/>
              <a:t>Anne-Isabelle </a:t>
            </a:r>
            <a:r>
              <a:rPr lang="fr-CH" dirty="0" err="1" smtClean="0"/>
              <a:t>Etienvre</a:t>
            </a:r>
            <a:endParaRPr lang="fr-CH" dirty="0" smtClean="0"/>
          </a:p>
          <a:p>
            <a:r>
              <a:rPr lang="fr-CH" dirty="0" smtClean="0"/>
              <a:t>Gautier H de M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171715" y="5661248"/>
            <a:ext cx="3632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b="1" dirty="0" smtClean="0"/>
              <a:t>et les                 participants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66970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bdl</dc:creator>
  <cp:lastModifiedBy>bdl</cp:lastModifiedBy>
  <cp:revision>1</cp:revision>
  <dcterms:created xsi:type="dcterms:W3CDTF">2019-11-15T14:08:46Z</dcterms:created>
  <dcterms:modified xsi:type="dcterms:W3CDTF">2019-11-15T14:09:40Z</dcterms:modified>
</cp:coreProperties>
</file>